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3" r:id="rId1"/>
  </p:sldMasterIdLst>
  <p:notesMasterIdLst>
    <p:notesMasterId r:id="rId36"/>
  </p:notesMasterIdLst>
  <p:sldIdLst>
    <p:sldId id="256" r:id="rId2"/>
    <p:sldId id="258" r:id="rId3"/>
    <p:sldId id="261" r:id="rId4"/>
    <p:sldId id="266" r:id="rId5"/>
    <p:sldId id="259" r:id="rId6"/>
    <p:sldId id="311" r:id="rId7"/>
    <p:sldId id="263" r:id="rId8"/>
    <p:sldId id="262" r:id="rId9"/>
    <p:sldId id="312" r:id="rId10"/>
    <p:sldId id="331" r:id="rId11"/>
    <p:sldId id="316" r:id="rId12"/>
    <p:sldId id="317" r:id="rId13"/>
    <p:sldId id="318" r:id="rId14"/>
    <p:sldId id="319" r:id="rId15"/>
    <p:sldId id="271" r:id="rId16"/>
    <p:sldId id="313" r:id="rId17"/>
    <p:sldId id="321" r:id="rId18"/>
    <p:sldId id="323" r:id="rId19"/>
    <p:sldId id="324" r:id="rId20"/>
    <p:sldId id="330" r:id="rId21"/>
    <p:sldId id="314" r:id="rId22"/>
    <p:sldId id="281" r:id="rId23"/>
    <p:sldId id="335" r:id="rId24"/>
    <p:sldId id="337" r:id="rId25"/>
    <p:sldId id="315" r:id="rId26"/>
    <p:sldId id="329" r:id="rId27"/>
    <p:sldId id="336" r:id="rId28"/>
    <p:sldId id="308" r:id="rId29"/>
    <p:sldId id="332" r:id="rId30"/>
    <p:sldId id="338" r:id="rId31"/>
    <p:sldId id="339" r:id="rId32"/>
    <p:sldId id="340" r:id="rId33"/>
    <p:sldId id="341" r:id="rId34"/>
    <p:sldId id="288" r:id="rId3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0808"/>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F9354A8-B8F1-488C-A0B4-6E08F198E0A0}">
  <a:tblStyle styleId="{EF9354A8-B8F1-488C-A0B4-6E08F198E0A0}"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B143733D-4D48-43CB-8EBB-B1E512149140}"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4660"/>
  </p:normalViewPr>
  <p:slideViewPr>
    <p:cSldViewPr snapToGrid="0">
      <p:cViewPr varScale="1">
        <p:scale>
          <a:sx n="90" d="100"/>
          <a:sy n="90" d="100"/>
        </p:scale>
        <p:origin x="8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9"/>
        <p:cNvGrpSpPr/>
        <p:nvPr/>
      </p:nvGrpSpPr>
      <p:grpSpPr>
        <a:xfrm>
          <a:off x="0" y="0"/>
          <a:ext cx="0" cy="0"/>
          <a:chOff x="0" y="0"/>
          <a:chExt cx="0" cy="0"/>
        </a:xfrm>
      </p:grpSpPr>
      <p:sp>
        <p:nvSpPr>
          <p:cNvPr id="1430" name="Google Shape;143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1" name="Google Shape;143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1"/>
        <p:cNvGrpSpPr/>
        <p:nvPr/>
      </p:nvGrpSpPr>
      <p:grpSpPr>
        <a:xfrm>
          <a:off x="0" y="0"/>
          <a:ext cx="0" cy="0"/>
          <a:chOff x="0" y="0"/>
          <a:chExt cx="0" cy="0"/>
        </a:xfrm>
      </p:grpSpPr>
      <p:sp>
        <p:nvSpPr>
          <p:cNvPr id="1442" name="Google Shape;1442;g997e6bbead_0_7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3" name="Google Shape;1443;g997e6bbead_0_7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2"/>
        <p:cNvGrpSpPr/>
        <p:nvPr/>
      </p:nvGrpSpPr>
      <p:grpSpPr>
        <a:xfrm>
          <a:off x="0" y="0"/>
          <a:ext cx="0" cy="0"/>
          <a:chOff x="0" y="0"/>
          <a:chExt cx="0" cy="0"/>
        </a:xfrm>
      </p:grpSpPr>
      <p:sp>
        <p:nvSpPr>
          <p:cNvPr id="1473" name="Google Shape;1473;g997e6bbead_0_8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4" name="Google Shape;1474;g997e6bbead_0_8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7"/>
        <p:cNvGrpSpPr/>
        <p:nvPr/>
      </p:nvGrpSpPr>
      <p:grpSpPr>
        <a:xfrm>
          <a:off x="0" y="0"/>
          <a:ext cx="0" cy="0"/>
          <a:chOff x="0" y="0"/>
          <a:chExt cx="0" cy="0"/>
        </a:xfrm>
      </p:grpSpPr>
      <p:sp>
        <p:nvSpPr>
          <p:cNvPr id="1538" name="Google Shape;1538;g997e6bbead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9" name="Google Shape;1539;g997e6bbead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8"/>
        <p:cNvGrpSpPr/>
        <p:nvPr/>
      </p:nvGrpSpPr>
      <p:grpSpPr>
        <a:xfrm>
          <a:off x="0" y="0"/>
          <a:ext cx="0" cy="0"/>
          <a:chOff x="0" y="0"/>
          <a:chExt cx="0" cy="0"/>
        </a:xfrm>
      </p:grpSpPr>
      <p:sp>
        <p:nvSpPr>
          <p:cNvPr id="1459" name="Google Shape;1459;g997e6bbead_0_7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0" name="Google Shape;1460;g997e6bbead_0_7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2"/>
        <p:cNvGrpSpPr/>
        <p:nvPr/>
      </p:nvGrpSpPr>
      <p:grpSpPr>
        <a:xfrm>
          <a:off x="0" y="0"/>
          <a:ext cx="0" cy="0"/>
          <a:chOff x="0" y="0"/>
          <a:chExt cx="0" cy="0"/>
        </a:xfrm>
      </p:grpSpPr>
      <p:sp>
        <p:nvSpPr>
          <p:cNvPr id="1473" name="Google Shape;1473;g997e6bbead_0_8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4" name="Google Shape;1474;g997e6bbead_0_8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01367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6"/>
        <p:cNvGrpSpPr/>
        <p:nvPr/>
      </p:nvGrpSpPr>
      <p:grpSpPr>
        <a:xfrm>
          <a:off x="0" y="0"/>
          <a:ext cx="0" cy="0"/>
          <a:chOff x="0" y="0"/>
          <a:chExt cx="0" cy="0"/>
        </a:xfrm>
      </p:grpSpPr>
      <p:sp>
        <p:nvSpPr>
          <p:cNvPr id="1507" name="Google Shape;1507;g997e6bbead_1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8" name="Google Shape;1508;g997e6bbead_1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0"/>
        <p:cNvGrpSpPr/>
        <p:nvPr/>
      </p:nvGrpSpPr>
      <p:grpSpPr>
        <a:xfrm>
          <a:off x="0" y="0"/>
          <a:ext cx="0" cy="0"/>
          <a:chOff x="0" y="0"/>
          <a:chExt cx="0" cy="0"/>
        </a:xfrm>
      </p:grpSpPr>
      <p:sp>
        <p:nvSpPr>
          <p:cNvPr id="1481" name="Google Shape;1481;g997e6bbead_0_9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2" name="Google Shape;1482;g997e6bbead_0_9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2"/>
        <p:cNvGrpSpPr/>
        <p:nvPr/>
      </p:nvGrpSpPr>
      <p:grpSpPr>
        <a:xfrm>
          <a:off x="0" y="0"/>
          <a:ext cx="0" cy="0"/>
          <a:chOff x="0" y="0"/>
          <a:chExt cx="0" cy="0"/>
        </a:xfrm>
      </p:grpSpPr>
      <p:sp>
        <p:nvSpPr>
          <p:cNvPr id="1473" name="Google Shape;1473;g997e6bbead_0_8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4" name="Google Shape;1474;g997e6bbead_0_8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53479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
        <p:cNvGrpSpPr/>
        <p:nvPr/>
      </p:nvGrpSpPr>
      <p:grpSpPr>
        <a:xfrm>
          <a:off x="0" y="0"/>
          <a:ext cx="0" cy="0"/>
          <a:chOff x="0" y="0"/>
          <a:chExt cx="0" cy="0"/>
        </a:xfrm>
      </p:grpSpPr>
      <p:sp>
        <p:nvSpPr>
          <p:cNvPr id="1740" name="Google Shape;1740;g997e6bbead_1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 name="Google Shape;1741;g997e6bbead_1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5549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
        <p:cNvGrpSpPr/>
        <p:nvPr/>
      </p:nvGrpSpPr>
      <p:grpSpPr>
        <a:xfrm>
          <a:off x="0" y="0"/>
          <a:ext cx="0" cy="0"/>
          <a:chOff x="0" y="0"/>
          <a:chExt cx="0" cy="0"/>
        </a:xfrm>
      </p:grpSpPr>
      <p:sp>
        <p:nvSpPr>
          <p:cNvPr id="1740" name="Google Shape;1740;g997e6bbead_1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 name="Google Shape;1741;g997e6bbead_1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64515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
        <p:cNvGrpSpPr/>
        <p:nvPr/>
      </p:nvGrpSpPr>
      <p:grpSpPr>
        <a:xfrm>
          <a:off x="0" y="0"/>
          <a:ext cx="0" cy="0"/>
          <a:chOff x="0" y="0"/>
          <a:chExt cx="0" cy="0"/>
        </a:xfrm>
      </p:grpSpPr>
      <p:sp>
        <p:nvSpPr>
          <p:cNvPr id="1740" name="Google Shape;1740;g997e6bbead_1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 name="Google Shape;1741;g997e6bbead_1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75187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
        <p:cNvGrpSpPr/>
        <p:nvPr/>
      </p:nvGrpSpPr>
      <p:grpSpPr>
        <a:xfrm>
          <a:off x="0" y="0"/>
          <a:ext cx="0" cy="0"/>
          <a:chOff x="0" y="0"/>
          <a:chExt cx="0" cy="0"/>
        </a:xfrm>
      </p:grpSpPr>
      <p:sp>
        <p:nvSpPr>
          <p:cNvPr id="1740" name="Google Shape;1740;g997e6bbead_1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 name="Google Shape;1741;g997e6bbead_1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69213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
        <p:cNvGrpSpPr/>
        <p:nvPr/>
      </p:nvGrpSpPr>
      <p:grpSpPr>
        <a:xfrm>
          <a:off x="0" y="0"/>
          <a:ext cx="0" cy="0"/>
          <a:chOff x="0" y="0"/>
          <a:chExt cx="0" cy="0"/>
        </a:xfrm>
      </p:grpSpPr>
      <p:sp>
        <p:nvSpPr>
          <p:cNvPr id="1740" name="Google Shape;1740;g997e6bbead_1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 name="Google Shape;1741;g997e6bbead_1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40803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
        <p:cNvGrpSpPr/>
        <p:nvPr/>
      </p:nvGrpSpPr>
      <p:grpSpPr>
        <a:xfrm>
          <a:off x="0" y="0"/>
          <a:ext cx="0" cy="0"/>
          <a:chOff x="0" y="0"/>
          <a:chExt cx="0" cy="0"/>
        </a:xfrm>
      </p:grpSpPr>
      <p:sp>
        <p:nvSpPr>
          <p:cNvPr id="1740" name="Google Shape;1740;g997e6bbead_1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 name="Google Shape;1741;g997e6bbead_1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2"/>
        <p:cNvGrpSpPr/>
        <p:nvPr/>
      </p:nvGrpSpPr>
      <p:grpSpPr>
        <a:xfrm>
          <a:off x="0" y="0"/>
          <a:ext cx="0" cy="0"/>
          <a:chOff x="0" y="0"/>
          <a:chExt cx="0" cy="0"/>
        </a:xfrm>
      </p:grpSpPr>
      <p:sp>
        <p:nvSpPr>
          <p:cNvPr id="1473" name="Google Shape;1473;g997e6bbead_0_8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4" name="Google Shape;1474;g997e6bbead_0_8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943322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7"/>
        <p:cNvGrpSpPr/>
        <p:nvPr/>
      </p:nvGrpSpPr>
      <p:grpSpPr>
        <a:xfrm>
          <a:off x="0" y="0"/>
          <a:ext cx="0" cy="0"/>
          <a:chOff x="0" y="0"/>
          <a:chExt cx="0" cy="0"/>
        </a:xfrm>
      </p:grpSpPr>
      <p:sp>
        <p:nvSpPr>
          <p:cNvPr id="1538" name="Google Shape;1538;g997e6bbead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9" name="Google Shape;1539;g997e6bbead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77439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7"/>
        <p:cNvGrpSpPr/>
        <p:nvPr/>
      </p:nvGrpSpPr>
      <p:grpSpPr>
        <a:xfrm>
          <a:off x="0" y="0"/>
          <a:ext cx="0" cy="0"/>
          <a:chOff x="0" y="0"/>
          <a:chExt cx="0" cy="0"/>
        </a:xfrm>
      </p:grpSpPr>
      <p:sp>
        <p:nvSpPr>
          <p:cNvPr id="1538" name="Google Shape;1538;g997e6bbead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9" name="Google Shape;1539;g997e6bbead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1759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7"/>
        <p:cNvGrpSpPr/>
        <p:nvPr/>
      </p:nvGrpSpPr>
      <p:grpSpPr>
        <a:xfrm>
          <a:off x="0" y="0"/>
          <a:ext cx="0" cy="0"/>
          <a:chOff x="0" y="0"/>
          <a:chExt cx="0" cy="0"/>
        </a:xfrm>
      </p:grpSpPr>
      <p:sp>
        <p:nvSpPr>
          <p:cNvPr id="1538" name="Google Shape;1538;g997e6bbead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9" name="Google Shape;1539;g997e6bbead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889442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
        <p:cNvGrpSpPr/>
        <p:nvPr/>
      </p:nvGrpSpPr>
      <p:grpSpPr>
        <a:xfrm>
          <a:off x="0" y="0"/>
          <a:ext cx="0" cy="0"/>
          <a:chOff x="0" y="0"/>
          <a:chExt cx="0" cy="0"/>
        </a:xfrm>
      </p:grpSpPr>
      <p:sp>
        <p:nvSpPr>
          <p:cNvPr id="1740" name="Google Shape;1740;g997e6bbead_1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 name="Google Shape;1741;g997e6bbead_1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26196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2"/>
        <p:cNvGrpSpPr/>
        <p:nvPr/>
      </p:nvGrpSpPr>
      <p:grpSpPr>
        <a:xfrm>
          <a:off x="0" y="0"/>
          <a:ext cx="0" cy="0"/>
          <a:chOff x="0" y="0"/>
          <a:chExt cx="0" cy="0"/>
        </a:xfrm>
      </p:grpSpPr>
      <p:sp>
        <p:nvSpPr>
          <p:cNvPr id="1473" name="Google Shape;1473;g997e6bbead_0_8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4" name="Google Shape;1474;g997e6bbead_0_8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811015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9"/>
        <p:cNvGrpSpPr/>
        <p:nvPr/>
      </p:nvGrpSpPr>
      <p:grpSpPr>
        <a:xfrm>
          <a:off x="0" y="0"/>
          <a:ext cx="0" cy="0"/>
          <a:chOff x="0" y="0"/>
          <a:chExt cx="0" cy="0"/>
        </a:xfrm>
      </p:grpSpPr>
      <p:sp>
        <p:nvSpPr>
          <p:cNvPr id="1870" name="Google Shape;1870;g997e6bbead_1_15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1" name="Google Shape;1871;g997e6bbead_1_15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9"/>
        <p:cNvGrpSpPr/>
        <p:nvPr/>
      </p:nvGrpSpPr>
      <p:grpSpPr>
        <a:xfrm>
          <a:off x="0" y="0"/>
          <a:ext cx="0" cy="0"/>
          <a:chOff x="0" y="0"/>
          <a:chExt cx="0" cy="0"/>
        </a:xfrm>
      </p:grpSpPr>
      <p:sp>
        <p:nvSpPr>
          <p:cNvPr id="1870" name="Google Shape;1870;g997e6bbead_1_15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1" name="Google Shape;1871;g997e6bbead_1_15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559063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9"/>
        <p:cNvGrpSpPr/>
        <p:nvPr/>
      </p:nvGrpSpPr>
      <p:grpSpPr>
        <a:xfrm>
          <a:off x="0" y="0"/>
          <a:ext cx="0" cy="0"/>
          <a:chOff x="0" y="0"/>
          <a:chExt cx="0" cy="0"/>
        </a:xfrm>
      </p:grpSpPr>
      <p:sp>
        <p:nvSpPr>
          <p:cNvPr id="1870" name="Google Shape;1870;g997e6bbead_1_15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1" name="Google Shape;1871;g997e6bbead_1_15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179694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2"/>
        <p:cNvGrpSpPr/>
        <p:nvPr/>
      </p:nvGrpSpPr>
      <p:grpSpPr>
        <a:xfrm>
          <a:off x="0" y="0"/>
          <a:ext cx="0" cy="0"/>
          <a:chOff x="0" y="0"/>
          <a:chExt cx="0" cy="0"/>
        </a:xfrm>
      </p:grpSpPr>
      <p:sp>
        <p:nvSpPr>
          <p:cNvPr id="1473" name="Google Shape;1473;g997e6bbead_0_8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4" name="Google Shape;1474;g997e6bbead_0_8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697820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7"/>
        <p:cNvGrpSpPr/>
        <p:nvPr/>
      </p:nvGrpSpPr>
      <p:grpSpPr>
        <a:xfrm>
          <a:off x="0" y="0"/>
          <a:ext cx="0" cy="0"/>
          <a:chOff x="0" y="0"/>
          <a:chExt cx="0" cy="0"/>
        </a:xfrm>
      </p:grpSpPr>
      <p:sp>
        <p:nvSpPr>
          <p:cNvPr id="1538" name="Google Shape;1538;g997e6bbead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9" name="Google Shape;1539;g997e6bbead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714901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9"/>
        <p:cNvGrpSpPr/>
        <p:nvPr/>
      </p:nvGrpSpPr>
      <p:grpSpPr>
        <a:xfrm>
          <a:off x="0" y="0"/>
          <a:ext cx="0" cy="0"/>
          <a:chOff x="0" y="0"/>
          <a:chExt cx="0" cy="0"/>
        </a:xfrm>
      </p:grpSpPr>
      <p:sp>
        <p:nvSpPr>
          <p:cNvPr id="1430" name="Google Shape;143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1" name="Google Shape;143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74029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5"/>
        <p:cNvGrpSpPr/>
        <p:nvPr/>
      </p:nvGrpSpPr>
      <p:grpSpPr>
        <a:xfrm>
          <a:off x="0" y="0"/>
          <a:ext cx="0" cy="0"/>
          <a:chOff x="0" y="0"/>
          <a:chExt cx="0" cy="0"/>
        </a:xfrm>
      </p:grpSpPr>
      <p:sp>
        <p:nvSpPr>
          <p:cNvPr id="2206" name="Google Shape;2206;g997e6bbead_1_24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7" name="Google Shape;2207;g997e6bbead_1_24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827860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5"/>
        <p:cNvGrpSpPr/>
        <p:nvPr/>
      </p:nvGrpSpPr>
      <p:grpSpPr>
        <a:xfrm>
          <a:off x="0" y="0"/>
          <a:ext cx="0" cy="0"/>
          <a:chOff x="0" y="0"/>
          <a:chExt cx="0" cy="0"/>
        </a:xfrm>
      </p:grpSpPr>
      <p:sp>
        <p:nvSpPr>
          <p:cNvPr id="2206" name="Google Shape;2206;g997e6bbead_1_24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7" name="Google Shape;2207;g997e6bbead_1_24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39079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5"/>
        <p:cNvGrpSpPr/>
        <p:nvPr/>
      </p:nvGrpSpPr>
      <p:grpSpPr>
        <a:xfrm>
          <a:off x="0" y="0"/>
          <a:ext cx="0" cy="0"/>
          <a:chOff x="0" y="0"/>
          <a:chExt cx="0" cy="0"/>
        </a:xfrm>
      </p:grpSpPr>
      <p:sp>
        <p:nvSpPr>
          <p:cNvPr id="2206" name="Google Shape;2206;g997e6bbead_1_24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7" name="Google Shape;2207;g997e6bbead_1_24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982743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5"/>
        <p:cNvGrpSpPr/>
        <p:nvPr/>
      </p:nvGrpSpPr>
      <p:grpSpPr>
        <a:xfrm>
          <a:off x="0" y="0"/>
          <a:ext cx="0" cy="0"/>
          <a:chOff x="0" y="0"/>
          <a:chExt cx="0" cy="0"/>
        </a:xfrm>
      </p:grpSpPr>
      <p:sp>
        <p:nvSpPr>
          <p:cNvPr id="2206" name="Google Shape;2206;g997e6bbead_1_24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7" name="Google Shape;2207;g997e6bbead_1_24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080158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5"/>
        <p:cNvGrpSpPr/>
        <p:nvPr/>
      </p:nvGrpSpPr>
      <p:grpSpPr>
        <a:xfrm>
          <a:off x="0" y="0"/>
          <a:ext cx="0" cy="0"/>
          <a:chOff x="0" y="0"/>
          <a:chExt cx="0" cy="0"/>
        </a:xfrm>
      </p:grpSpPr>
      <p:sp>
        <p:nvSpPr>
          <p:cNvPr id="2206" name="Google Shape;2206;g997e6bbead_1_24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7" name="Google Shape;2207;g997e6bbead_1_24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857306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5"/>
        <p:cNvGrpSpPr/>
        <p:nvPr/>
      </p:nvGrpSpPr>
      <p:grpSpPr>
        <a:xfrm>
          <a:off x="0" y="0"/>
          <a:ext cx="0" cy="0"/>
          <a:chOff x="0" y="0"/>
          <a:chExt cx="0" cy="0"/>
        </a:xfrm>
      </p:grpSpPr>
      <p:sp>
        <p:nvSpPr>
          <p:cNvPr id="2206" name="Google Shape;2206;g997e6bbead_1_24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7" name="Google Shape;2207;g997e6bbead_1_24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881626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8"/>
        <p:cNvGrpSpPr/>
        <p:nvPr/>
      </p:nvGrpSpPr>
      <p:grpSpPr>
        <a:xfrm>
          <a:off x="0" y="0"/>
          <a:ext cx="0" cy="0"/>
          <a:chOff x="0" y="0"/>
          <a:chExt cx="0" cy="0"/>
        </a:xfrm>
      </p:grpSpPr>
      <p:sp>
        <p:nvSpPr>
          <p:cNvPr id="1999" name="Google Shape;1999;g997e6bbead_1_20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0" name="Google Shape;2000;g997e6bbead_1_20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10250" y="1511619"/>
            <a:ext cx="6523500" cy="1216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200"/>
              <a:buFont typeface="Ubuntu"/>
              <a:buNone/>
              <a:defRPr sz="7000" b="1">
                <a:latin typeface="Ubuntu"/>
                <a:ea typeface="Ubuntu"/>
                <a:cs typeface="Ubuntu"/>
                <a:sym typeface="Ubuntu"/>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endParaRPr/>
          </a:p>
        </p:txBody>
      </p:sp>
      <p:sp>
        <p:nvSpPr>
          <p:cNvPr id="10" name="Google Shape;10;p2"/>
          <p:cNvSpPr txBox="1">
            <a:spLocks noGrp="1"/>
          </p:cNvSpPr>
          <p:nvPr>
            <p:ph type="subTitle" idx="1"/>
          </p:nvPr>
        </p:nvSpPr>
        <p:spPr>
          <a:xfrm>
            <a:off x="2003250" y="2614963"/>
            <a:ext cx="51375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Font typeface="Ubuntu"/>
              <a:buNone/>
              <a:defRPr sz="2100">
                <a:latin typeface="Ubuntu"/>
                <a:ea typeface="Ubuntu"/>
                <a:cs typeface="Ubuntu"/>
                <a:sym typeface="Ubuntu"/>
              </a:defRPr>
            </a:lvl1pPr>
            <a:lvl2pPr lvl="1" algn="ctr" rtl="0">
              <a:lnSpc>
                <a:spcPct val="100000"/>
              </a:lnSpc>
              <a:spcBef>
                <a:spcPts val="0"/>
              </a:spcBef>
              <a:spcAft>
                <a:spcPts val="0"/>
              </a:spcAft>
              <a:buSzPts val="2100"/>
              <a:buFont typeface="Ubuntu"/>
              <a:buNone/>
              <a:defRPr sz="2100">
                <a:latin typeface="Ubuntu"/>
                <a:ea typeface="Ubuntu"/>
                <a:cs typeface="Ubuntu"/>
                <a:sym typeface="Ubuntu"/>
              </a:defRPr>
            </a:lvl2pPr>
            <a:lvl3pPr lvl="2" algn="ctr" rtl="0">
              <a:lnSpc>
                <a:spcPct val="100000"/>
              </a:lnSpc>
              <a:spcBef>
                <a:spcPts val="0"/>
              </a:spcBef>
              <a:spcAft>
                <a:spcPts val="0"/>
              </a:spcAft>
              <a:buSzPts val="2100"/>
              <a:buFont typeface="Ubuntu"/>
              <a:buNone/>
              <a:defRPr sz="2100">
                <a:latin typeface="Ubuntu"/>
                <a:ea typeface="Ubuntu"/>
                <a:cs typeface="Ubuntu"/>
                <a:sym typeface="Ubuntu"/>
              </a:defRPr>
            </a:lvl3pPr>
            <a:lvl4pPr lvl="3" algn="ctr" rtl="0">
              <a:lnSpc>
                <a:spcPct val="100000"/>
              </a:lnSpc>
              <a:spcBef>
                <a:spcPts val="0"/>
              </a:spcBef>
              <a:spcAft>
                <a:spcPts val="0"/>
              </a:spcAft>
              <a:buSzPts val="2100"/>
              <a:buFont typeface="Ubuntu"/>
              <a:buNone/>
              <a:defRPr sz="2100">
                <a:latin typeface="Ubuntu"/>
                <a:ea typeface="Ubuntu"/>
                <a:cs typeface="Ubuntu"/>
                <a:sym typeface="Ubuntu"/>
              </a:defRPr>
            </a:lvl4pPr>
            <a:lvl5pPr lvl="4" algn="ctr" rtl="0">
              <a:lnSpc>
                <a:spcPct val="100000"/>
              </a:lnSpc>
              <a:spcBef>
                <a:spcPts val="0"/>
              </a:spcBef>
              <a:spcAft>
                <a:spcPts val="0"/>
              </a:spcAft>
              <a:buSzPts val="2100"/>
              <a:buFont typeface="Ubuntu"/>
              <a:buNone/>
              <a:defRPr sz="2100">
                <a:latin typeface="Ubuntu"/>
                <a:ea typeface="Ubuntu"/>
                <a:cs typeface="Ubuntu"/>
                <a:sym typeface="Ubuntu"/>
              </a:defRPr>
            </a:lvl5pPr>
            <a:lvl6pPr lvl="5" algn="ctr" rtl="0">
              <a:lnSpc>
                <a:spcPct val="100000"/>
              </a:lnSpc>
              <a:spcBef>
                <a:spcPts val="0"/>
              </a:spcBef>
              <a:spcAft>
                <a:spcPts val="0"/>
              </a:spcAft>
              <a:buSzPts val="2100"/>
              <a:buFont typeface="Ubuntu"/>
              <a:buNone/>
              <a:defRPr sz="2100">
                <a:latin typeface="Ubuntu"/>
                <a:ea typeface="Ubuntu"/>
                <a:cs typeface="Ubuntu"/>
                <a:sym typeface="Ubuntu"/>
              </a:defRPr>
            </a:lvl6pPr>
            <a:lvl7pPr lvl="6" algn="ctr" rtl="0">
              <a:lnSpc>
                <a:spcPct val="100000"/>
              </a:lnSpc>
              <a:spcBef>
                <a:spcPts val="0"/>
              </a:spcBef>
              <a:spcAft>
                <a:spcPts val="0"/>
              </a:spcAft>
              <a:buSzPts val="2100"/>
              <a:buFont typeface="Ubuntu"/>
              <a:buNone/>
              <a:defRPr sz="2100">
                <a:latin typeface="Ubuntu"/>
                <a:ea typeface="Ubuntu"/>
                <a:cs typeface="Ubuntu"/>
                <a:sym typeface="Ubuntu"/>
              </a:defRPr>
            </a:lvl7pPr>
            <a:lvl8pPr lvl="7" algn="ctr" rtl="0">
              <a:lnSpc>
                <a:spcPct val="100000"/>
              </a:lnSpc>
              <a:spcBef>
                <a:spcPts val="0"/>
              </a:spcBef>
              <a:spcAft>
                <a:spcPts val="0"/>
              </a:spcAft>
              <a:buSzPts val="2100"/>
              <a:buFont typeface="Ubuntu"/>
              <a:buNone/>
              <a:defRPr sz="2100">
                <a:latin typeface="Ubuntu"/>
                <a:ea typeface="Ubuntu"/>
                <a:cs typeface="Ubuntu"/>
                <a:sym typeface="Ubuntu"/>
              </a:defRPr>
            </a:lvl8pPr>
            <a:lvl9pPr lvl="8" algn="ctr" rtl="0">
              <a:lnSpc>
                <a:spcPct val="100000"/>
              </a:lnSpc>
              <a:spcBef>
                <a:spcPts val="0"/>
              </a:spcBef>
              <a:spcAft>
                <a:spcPts val="0"/>
              </a:spcAft>
              <a:buSzPts val="2100"/>
              <a:buFont typeface="Ubuntu"/>
              <a:buNone/>
              <a:defRPr sz="2100">
                <a:latin typeface="Ubuntu"/>
                <a:ea typeface="Ubuntu"/>
                <a:cs typeface="Ubuntu"/>
                <a:sym typeface="Ubuntu"/>
              </a:defRPr>
            </a:lvl9pPr>
          </a:lstStyle>
          <a:p>
            <a:endParaRPr/>
          </a:p>
        </p:txBody>
      </p:sp>
      <p:grpSp>
        <p:nvGrpSpPr>
          <p:cNvPr id="11" name="Google Shape;11;p2"/>
          <p:cNvGrpSpPr/>
          <p:nvPr/>
        </p:nvGrpSpPr>
        <p:grpSpPr>
          <a:xfrm>
            <a:off x="6771148" y="3190145"/>
            <a:ext cx="2651397" cy="2329414"/>
            <a:chOff x="6489082" y="2893343"/>
            <a:chExt cx="2807494" cy="2457966"/>
          </a:xfrm>
        </p:grpSpPr>
        <p:sp>
          <p:nvSpPr>
            <p:cNvPr id="12" name="Google Shape;12;p2"/>
            <p:cNvSpPr/>
            <p:nvPr/>
          </p:nvSpPr>
          <p:spPr>
            <a:xfrm rot="5129512">
              <a:off x="6764035" y="2803221"/>
              <a:ext cx="2257586" cy="2638209"/>
            </a:xfrm>
            <a:custGeom>
              <a:avLst/>
              <a:gdLst/>
              <a:ahLst/>
              <a:cxnLst/>
              <a:rect l="l" t="t" r="r" b="b"/>
              <a:pathLst>
                <a:path w="90304" h="105529" extrusionOk="0">
                  <a:moveTo>
                    <a:pt x="29750" y="0"/>
                  </a:moveTo>
                  <a:cubicBezTo>
                    <a:pt x="26166" y="0"/>
                    <a:pt x="26382" y="981"/>
                    <a:pt x="24245" y="2773"/>
                  </a:cubicBezTo>
                  <a:cubicBezTo>
                    <a:pt x="17833" y="8088"/>
                    <a:pt x="12255" y="14368"/>
                    <a:pt x="7687" y="21308"/>
                  </a:cubicBezTo>
                  <a:cubicBezTo>
                    <a:pt x="3514" y="27721"/>
                    <a:pt x="0" y="35407"/>
                    <a:pt x="1362" y="43093"/>
                  </a:cubicBezTo>
                  <a:cubicBezTo>
                    <a:pt x="2855" y="51570"/>
                    <a:pt x="9795" y="57587"/>
                    <a:pt x="16735" y="61760"/>
                  </a:cubicBezTo>
                  <a:cubicBezTo>
                    <a:pt x="21829" y="64834"/>
                    <a:pt x="27408" y="67557"/>
                    <a:pt x="30789" y="72740"/>
                  </a:cubicBezTo>
                  <a:cubicBezTo>
                    <a:pt x="34830" y="78977"/>
                    <a:pt x="34698" y="87454"/>
                    <a:pt x="38256" y="94042"/>
                  </a:cubicBezTo>
                  <a:cubicBezTo>
                    <a:pt x="42376" y="101777"/>
                    <a:pt x="51001" y="105528"/>
                    <a:pt x="59242" y="105528"/>
                  </a:cubicBezTo>
                  <a:cubicBezTo>
                    <a:pt x="59612" y="105528"/>
                    <a:pt x="59981" y="105521"/>
                    <a:pt x="60349" y="105506"/>
                  </a:cubicBezTo>
                  <a:cubicBezTo>
                    <a:pt x="68913" y="105198"/>
                    <a:pt x="77039" y="101465"/>
                    <a:pt x="84857" y="97556"/>
                  </a:cubicBezTo>
                  <a:lnTo>
                    <a:pt x="90303" y="5101"/>
                  </a:lnTo>
                  <a:lnTo>
                    <a:pt x="33688" y="226"/>
                  </a:lnTo>
                  <a:cubicBezTo>
                    <a:pt x="32004" y="74"/>
                    <a:pt x="30734" y="0"/>
                    <a:pt x="297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407975" y="3336225"/>
              <a:ext cx="24175" cy="14025"/>
            </a:xfrm>
            <a:custGeom>
              <a:avLst/>
              <a:gdLst/>
              <a:ahLst/>
              <a:cxnLst/>
              <a:rect l="l" t="t" r="r" b="b"/>
              <a:pathLst>
                <a:path w="967" h="561" extrusionOk="0">
                  <a:moveTo>
                    <a:pt x="923" y="1"/>
                  </a:moveTo>
                  <a:lnTo>
                    <a:pt x="659" y="88"/>
                  </a:lnTo>
                  <a:cubicBezTo>
                    <a:pt x="594" y="88"/>
                    <a:pt x="539" y="66"/>
                    <a:pt x="473" y="66"/>
                  </a:cubicBezTo>
                  <a:cubicBezTo>
                    <a:pt x="407" y="66"/>
                    <a:pt x="330" y="88"/>
                    <a:pt x="220" y="176"/>
                  </a:cubicBezTo>
                  <a:cubicBezTo>
                    <a:pt x="220" y="220"/>
                    <a:pt x="220" y="220"/>
                    <a:pt x="264" y="264"/>
                  </a:cubicBezTo>
                  <a:lnTo>
                    <a:pt x="1" y="308"/>
                  </a:lnTo>
                  <a:cubicBezTo>
                    <a:pt x="45" y="396"/>
                    <a:pt x="88" y="484"/>
                    <a:pt x="220" y="528"/>
                  </a:cubicBezTo>
                  <a:cubicBezTo>
                    <a:pt x="286" y="550"/>
                    <a:pt x="352" y="561"/>
                    <a:pt x="418" y="561"/>
                  </a:cubicBezTo>
                  <a:cubicBezTo>
                    <a:pt x="484" y="561"/>
                    <a:pt x="550" y="550"/>
                    <a:pt x="616" y="528"/>
                  </a:cubicBezTo>
                  <a:cubicBezTo>
                    <a:pt x="835" y="484"/>
                    <a:pt x="967" y="220"/>
                    <a:pt x="9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662400" y="3135550"/>
              <a:ext cx="24200" cy="16225"/>
            </a:xfrm>
            <a:custGeom>
              <a:avLst/>
              <a:gdLst/>
              <a:ahLst/>
              <a:cxnLst/>
              <a:rect l="l" t="t" r="r" b="b"/>
              <a:pathLst>
                <a:path w="968" h="649" extrusionOk="0">
                  <a:moveTo>
                    <a:pt x="529" y="1"/>
                  </a:moveTo>
                  <a:cubicBezTo>
                    <a:pt x="468" y="1"/>
                    <a:pt x="407" y="12"/>
                    <a:pt x="352" y="34"/>
                  </a:cubicBezTo>
                  <a:cubicBezTo>
                    <a:pt x="264" y="78"/>
                    <a:pt x="177" y="122"/>
                    <a:pt x="133" y="210"/>
                  </a:cubicBezTo>
                  <a:cubicBezTo>
                    <a:pt x="45" y="341"/>
                    <a:pt x="1" y="473"/>
                    <a:pt x="45" y="649"/>
                  </a:cubicBezTo>
                  <a:lnTo>
                    <a:pt x="352" y="517"/>
                  </a:lnTo>
                  <a:lnTo>
                    <a:pt x="352" y="561"/>
                  </a:lnTo>
                  <a:cubicBezTo>
                    <a:pt x="380" y="542"/>
                    <a:pt x="404" y="536"/>
                    <a:pt x="426" y="536"/>
                  </a:cubicBezTo>
                  <a:cubicBezTo>
                    <a:pt x="486" y="536"/>
                    <a:pt x="533" y="586"/>
                    <a:pt x="608" y="586"/>
                  </a:cubicBezTo>
                  <a:cubicBezTo>
                    <a:pt x="635" y="586"/>
                    <a:pt x="667" y="579"/>
                    <a:pt x="704" y="561"/>
                  </a:cubicBezTo>
                  <a:cubicBezTo>
                    <a:pt x="704" y="517"/>
                    <a:pt x="704" y="473"/>
                    <a:pt x="660" y="429"/>
                  </a:cubicBezTo>
                  <a:lnTo>
                    <a:pt x="967" y="297"/>
                  </a:lnTo>
                  <a:cubicBezTo>
                    <a:pt x="901" y="100"/>
                    <a:pt x="712" y="1"/>
                    <a:pt x="5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319050" y="4479725"/>
              <a:ext cx="29650" cy="22650"/>
            </a:xfrm>
            <a:custGeom>
              <a:avLst/>
              <a:gdLst/>
              <a:ahLst/>
              <a:cxnLst/>
              <a:rect l="l" t="t" r="r" b="b"/>
              <a:pathLst>
                <a:path w="1186" h="906" extrusionOk="0">
                  <a:moveTo>
                    <a:pt x="538" y="1"/>
                  </a:moveTo>
                  <a:cubicBezTo>
                    <a:pt x="390" y="1"/>
                    <a:pt x="243" y="31"/>
                    <a:pt x="132" y="115"/>
                  </a:cubicBezTo>
                  <a:lnTo>
                    <a:pt x="0" y="466"/>
                  </a:lnTo>
                  <a:lnTo>
                    <a:pt x="132" y="774"/>
                  </a:lnTo>
                  <a:lnTo>
                    <a:pt x="527" y="905"/>
                  </a:lnTo>
                  <a:cubicBezTo>
                    <a:pt x="615" y="861"/>
                    <a:pt x="703" y="774"/>
                    <a:pt x="835" y="730"/>
                  </a:cubicBezTo>
                  <a:cubicBezTo>
                    <a:pt x="966" y="686"/>
                    <a:pt x="1098" y="598"/>
                    <a:pt x="1186" y="422"/>
                  </a:cubicBezTo>
                  <a:lnTo>
                    <a:pt x="922" y="27"/>
                  </a:lnTo>
                  <a:lnTo>
                    <a:pt x="791" y="27"/>
                  </a:lnTo>
                  <a:cubicBezTo>
                    <a:pt x="710" y="11"/>
                    <a:pt x="624" y="1"/>
                    <a:pt x="5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406575" y="4492150"/>
              <a:ext cx="34050" cy="40975"/>
            </a:xfrm>
            <a:custGeom>
              <a:avLst/>
              <a:gdLst/>
              <a:ahLst/>
              <a:cxnLst/>
              <a:rect l="l" t="t" r="r" b="b"/>
              <a:pathLst>
                <a:path w="1362" h="1639" extrusionOk="0">
                  <a:moveTo>
                    <a:pt x="653" y="1"/>
                  </a:moveTo>
                  <a:cubicBezTo>
                    <a:pt x="607" y="1"/>
                    <a:pt x="565" y="6"/>
                    <a:pt x="527" y="13"/>
                  </a:cubicBezTo>
                  <a:lnTo>
                    <a:pt x="395" y="57"/>
                  </a:lnTo>
                  <a:lnTo>
                    <a:pt x="220" y="233"/>
                  </a:lnTo>
                  <a:lnTo>
                    <a:pt x="88" y="364"/>
                  </a:lnTo>
                  <a:cubicBezTo>
                    <a:pt x="0" y="584"/>
                    <a:pt x="0" y="804"/>
                    <a:pt x="88" y="1023"/>
                  </a:cubicBezTo>
                  <a:cubicBezTo>
                    <a:pt x="220" y="1331"/>
                    <a:pt x="483" y="1594"/>
                    <a:pt x="791" y="1638"/>
                  </a:cubicBezTo>
                  <a:lnTo>
                    <a:pt x="1098" y="1506"/>
                  </a:lnTo>
                  <a:lnTo>
                    <a:pt x="1362" y="1111"/>
                  </a:lnTo>
                  <a:lnTo>
                    <a:pt x="1362" y="760"/>
                  </a:lnTo>
                  <a:lnTo>
                    <a:pt x="1318" y="628"/>
                  </a:lnTo>
                  <a:cubicBezTo>
                    <a:pt x="1172" y="118"/>
                    <a:pt x="875" y="1"/>
                    <a:pt x="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750250" y="4605225"/>
              <a:ext cx="18700" cy="23050"/>
            </a:xfrm>
            <a:custGeom>
              <a:avLst/>
              <a:gdLst/>
              <a:ahLst/>
              <a:cxnLst/>
              <a:rect l="l" t="t" r="r" b="b"/>
              <a:pathLst>
                <a:path w="748" h="922" extrusionOk="0">
                  <a:moveTo>
                    <a:pt x="315" y="0"/>
                  </a:moveTo>
                  <a:cubicBezTo>
                    <a:pt x="285" y="0"/>
                    <a:pt x="254" y="4"/>
                    <a:pt x="220" y="14"/>
                  </a:cubicBezTo>
                  <a:lnTo>
                    <a:pt x="132" y="190"/>
                  </a:lnTo>
                  <a:lnTo>
                    <a:pt x="176" y="190"/>
                  </a:lnTo>
                  <a:lnTo>
                    <a:pt x="1" y="585"/>
                  </a:lnTo>
                  <a:cubicBezTo>
                    <a:pt x="45" y="717"/>
                    <a:pt x="132" y="848"/>
                    <a:pt x="308" y="892"/>
                  </a:cubicBezTo>
                  <a:cubicBezTo>
                    <a:pt x="344" y="911"/>
                    <a:pt x="388" y="921"/>
                    <a:pt x="437" y="921"/>
                  </a:cubicBezTo>
                  <a:cubicBezTo>
                    <a:pt x="505" y="921"/>
                    <a:pt x="582" y="900"/>
                    <a:pt x="659" y="848"/>
                  </a:cubicBezTo>
                  <a:lnTo>
                    <a:pt x="747" y="453"/>
                  </a:lnTo>
                  <a:cubicBezTo>
                    <a:pt x="703" y="453"/>
                    <a:pt x="703" y="409"/>
                    <a:pt x="703" y="409"/>
                  </a:cubicBezTo>
                  <a:cubicBezTo>
                    <a:pt x="664" y="292"/>
                    <a:pt x="555" y="0"/>
                    <a:pt x="3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007200" y="3047450"/>
              <a:ext cx="20875" cy="28575"/>
            </a:xfrm>
            <a:custGeom>
              <a:avLst/>
              <a:gdLst/>
              <a:ahLst/>
              <a:cxnLst/>
              <a:rect l="l" t="t" r="r" b="b"/>
              <a:pathLst>
                <a:path w="835" h="1143" extrusionOk="0">
                  <a:moveTo>
                    <a:pt x="439" y="0"/>
                  </a:moveTo>
                  <a:lnTo>
                    <a:pt x="176" y="352"/>
                  </a:lnTo>
                  <a:cubicBezTo>
                    <a:pt x="176" y="395"/>
                    <a:pt x="132" y="395"/>
                    <a:pt x="132" y="439"/>
                  </a:cubicBezTo>
                  <a:cubicBezTo>
                    <a:pt x="44" y="571"/>
                    <a:pt x="0" y="747"/>
                    <a:pt x="0" y="966"/>
                  </a:cubicBezTo>
                  <a:lnTo>
                    <a:pt x="352" y="1142"/>
                  </a:lnTo>
                  <a:cubicBezTo>
                    <a:pt x="703" y="966"/>
                    <a:pt x="835" y="615"/>
                    <a:pt x="791" y="264"/>
                  </a:cubicBezTo>
                  <a:cubicBezTo>
                    <a:pt x="747" y="88"/>
                    <a:pt x="615" y="0"/>
                    <a:pt x="4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7390100" y="3305825"/>
              <a:ext cx="64800" cy="56375"/>
            </a:xfrm>
            <a:custGeom>
              <a:avLst/>
              <a:gdLst/>
              <a:ahLst/>
              <a:cxnLst/>
              <a:rect l="l" t="t" r="r" b="b"/>
              <a:pathLst>
                <a:path w="2592" h="2255" extrusionOk="0">
                  <a:moveTo>
                    <a:pt x="971" y="1"/>
                  </a:moveTo>
                  <a:cubicBezTo>
                    <a:pt x="759" y="1"/>
                    <a:pt x="560" y="69"/>
                    <a:pt x="396" y="206"/>
                  </a:cubicBezTo>
                  <a:cubicBezTo>
                    <a:pt x="132" y="470"/>
                    <a:pt x="0" y="821"/>
                    <a:pt x="44" y="1217"/>
                  </a:cubicBezTo>
                  <a:lnTo>
                    <a:pt x="220" y="1568"/>
                  </a:lnTo>
                  <a:lnTo>
                    <a:pt x="484" y="1831"/>
                  </a:lnTo>
                  <a:lnTo>
                    <a:pt x="703" y="1963"/>
                  </a:lnTo>
                  <a:lnTo>
                    <a:pt x="791" y="2007"/>
                  </a:lnTo>
                  <a:cubicBezTo>
                    <a:pt x="988" y="2176"/>
                    <a:pt x="1239" y="2255"/>
                    <a:pt x="1498" y="2255"/>
                  </a:cubicBezTo>
                  <a:cubicBezTo>
                    <a:pt x="1644" y="2255"/>
                    <a:pt x="1791" y="2230"/>
                    <a:pt x="1933" y="2183"/>
                  </a:cubicBezTo>
                  <a:cubicBezTo>
                    <a:pt x="2240" y="2051"/>
                    <a:pt x="2504" y="1788"/>
                    <a:pt x="2592" y="1436"/>
                  </a:cubicBezTo>
                  <a:lnTo>
                    <a:pt x="2460" y="733"/>
                  </a:lnTo>
                  <a:lnTo>
                    <a:pt x="2196" y="470"/>
                  </a:lnTo>
                  <a:lnTo>
                    <a:pt x="2240" y="382"/>
                  </a:lnTo>
                  <a:cubicBezTo>
                    <a:pt x="2067" y="174"/>
                    <a:pt x="1810" y="48"/>
                    <a:pt x="1559" y="48"/>
                  </a:cubicBezTo>
                  <a:cubicBezTo>
                    <a:pt x="1492" y="48"/>
                    <a:pt x="1426" y="56"/>
                    <a:pt x="1362" y="75"/>
                  </a:cubicBezTo>
                  <a:cubicBezTo>
                    <a:pt x="1230" y="25"/>
                    <a:pt x="1098" y="1"/>
                    <a:pt x="9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7984125" y="3463600"/>
              <a:ext cx="35175" cy="39700"/>
            </a:xfrm>
            <a:custGeom>
              <a:avLst/>
              <a:gdLst/>
              <a:ahLst/>
              <a:cxnLst/>
              <a:rect l="l" t="t" r="r" b="b"/>
              <a:pathLst>
                <a:path w="1407" h="1588" extrusionOk="0">
                  <a:moveTo>
                    <a:pt x="616" y="0"/>
                  </a:moveTo>
                  <a:lnTo>
                    <a:pt x="396" y="88"/>
                  </a:lnTo>
                  <a:lnTo>
                    <a:pt x="308" y="176"/>
                  </a:lnTo>
                  <a:lnTo>
                    <a:pt x="133" y="352"/>
                  </a:lnTo>
                  <a:lnTo>
                    <a:pt x="45" y="484"/>
                  </a:lnTo>
                  <a:cubicBezTo>
                    <a:pt x="1" y="659"/>
                    <a:pt x="1" y="879"/>
                    <a:pt x="45" y="1055"/>
                  </a:cubicBezTo>
                  <a:cubicBezTo>
                    <a:pt x="165" y="1376"/>
                    <a:pt x="470" y="1587"/>
                    <a:pt x="790" y="1587"/>
                  </a:cubicBezTo>
                  <a:cubicBezTo>
                    <a:pt x="820" y="1587"/>
                    <a:pt x="849" y="1585"/>
                    <a:pt x="879" y="1582"/>
                  </a:cubicBezTo>
                  <a:lnTo>
                    <a:pt x="1099" y="1406"/>
                  </a:lnTo>
                  <a:lnTo>
                    <a:pt x="1362" y="967"/>
                  </a:lnTo>
                  <a:cubicBezTo>
                    <a:pt x="1406" y="791"/>
                    <a:pt x="1406" y="571"/>
                    <a:pt x="1362" y="396"/>
                  </a:cubicBezTo>
                  <a:lnTo>
                    <a:pt x="1319" y="264"/>
                  </a:lnTo>
                  <a:lnTo>
                    <a:pt x="1143" y="132"/>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6846575" y="3448175"/>
              <a:ext cx="37350" cy="41800"/>
            </a:xfrm>
            <a:custGeom>
              <a:avLst/>
              <a:gdLst/>
              <a:ahLst/>
              <a:cxnLst/>
              <a:rect l="l" t="t" r="r" b="b"/>
              <a:pathLst>
                <a:path w="1494" h="1672" extrusionOk="0">
                  <a:moveTo>
                    <a:pt x="688" y="1"/>
                  </a:moveTo>
                  <a:cubicBezTo>
                    <a:pt x="522" y="1"/>
                    <a:pt x="362" y="49"/>
                    <a:pt x="220" y="134"/>
                  </a:cubicBezTo>
                  <a:lnTo>
                    <a:pt x="88" y="310"/>
                  </a:lnTo>
                  <a:lnTo>
                    <a:pt x="0" y="705"/>
                  </a:lnTo>
                  <a:lnTo>
                    <a:pt x="0" y="925"/>
                  </a:lnTo>
                  <a:cubicBezTo>
                    <a:pt x="88" y="1320"/>
                    <a:pt x="396" y="1584"/>
                    <a:pt x="791" y="1672"/>
                  </a:cubicBezTo>
                  <a:lnTo>
                    <a:pt x="1010" y="1628"/>
                  </a:lnTo>
                  <a:lnTo>
                    <a:pt x="1230" y="1452"/>
                  </a:lnTo>
                  <a:lnTo>
                    <a:pt x="1362" y="1320"/>
                  </a:lnTo>
                  <a:cubicBezTo>
                    <a:pt x="1494" y="1101"/>
                    <a:pt x="1494" y="837"/>
                    <a:pt x="1406" y="574"/>
                  </a:cubicBezTo>
                  <a:cubicBezTo>
                    <a:pt x="1318" y="354"/>
                    <a:pt x="1186" y="178"/>
                    <a:pt x="966" y="47"/>
                  </a:cubicBezTo>
                  <a:cubicBezTo>
                    <a:pt x="873" y="15"/>
                    <a:pt x="780" y="1"/>
                    <a:pt x="6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6965150" y="3794100"/>
              <a:ext cx="35175" cy="38475"/>
            </a:xfrm>
            <a:custGeom>
              <a:avLst/>
              <a:gdLst/>
              <a:ahLst/>
              <a:cxnLst/>
              <a:rect l="l" t="t" r="r" b="b"/>
              <a:pathLst>
                <a:path w="1407" h="1539" extrusionOk="0">
                  <a:moveTo>
                    <a:pt x="528" y="1"/>
                  </a:moveTo>
                  <a:lnTo>
                    <a:pt x="308" y="177"/>
                  </a:lnTo>
                  <a:lnTo>
                    <a:pt x="45" y="572"/>
                  </a:lnTo>
                  <a:cubicBezTo>
                    <a:pt x="1" y="704"/>
                    <a:pt x="1" y="835"/>
                    <a:pt x="1" y="967"/>
                  </a:cubicBezTo>
                  <a:lnTo>
                    <a:pt x="132" y="1231"/>
                  </a:lnTo>
                  <a:lnTo>
                    <a:pt x="484" y="1494"/>
                  </a:lnTo>
                  <a:cubicBezTo>
                    <a:pt x="616" y="1538"/>
                    <a:pt x="747" y="1538"/>
                    <a:pt x="879" y="1538"/>
                  </a:cubicBezTo>
                  <a:lnTo>
                    <a:pt x="1099" y="1406"/>
                  </a:lnTo>
                  <a:lnTo>
                    <a:pt x="1362" y="967"/>
                  </a:lnTo>
                  <a:cubicBezTo>
                    <a:pt x="1406" y="835"/>
                    <a:pt x="1406" y="704"/>
                    <a:pt x="1406" y="572"/>
                  </a:cubicBezTo>
                  <a:lnTo>
                    <a:pt x="1274" y="352"/>
                  </a:lnTo>
                  <a:lnTo>
                    <a:pt x="879" y="89"/>
                  </a:lnTo>
                  <a:cubicBezTo>
                    <a:pt x="747" y="1"/>
                    <a:pt x="616"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7890800" y="3285725"/>
              <a:ext cx="36250" cy="39600"/>
            </a:xfrm>
            <a:custGeom>
              <a:avLst/>
              <a:gdLst/>
              <a:ahLst/>
              <a:cxnLst/>
              <a:rect l="l" t="t" r="r" b="b"/>
              <a:pathLst>
                <a:path w="1450" h="1584" extrusionOk="0">
                  <a:moveTo>
                    <a:pt x="616" y="0"/>
                  </a:moveTo>
                  <a:lnTo>
                    <a:pt x="396" y="88"/>
                  </a:lnTo>
                  <a:lnTo>
                    <a:pt x="220" y="264"/>
                  </a:lnTo>
                  <a:lnTo>
                    <a:pt x="45" y="615"/>
                  </a:lnTo>
                  <a:cubicBezTo>
                    <a:pt x="1" y="747"/>
                    <a:pt x="1" y="879"/>
                    <a:pt x="1" y="1010"/>
                  </a:cubicBezTo>
                  <a:lnTo>
                    <a:pt x="132" y="1230"/>
                  </a:lnTo>
                  <a:lnTo>
                    <a:pt x="572" y="1537"/>
                  </a:lnTo>
                  <a:cubicBezTo>
                    <a:pt x="649" y="1569"/>
                    <a:pt x="727" y="1583"/>
                    <a:pt x="805" y="1583"/>
                  </a:cubicBezTo>
                  <a:cubicBezTo>
                    <a:pt x="947" y="1583"/>
                    <a:pt x="1089" y="1535"/>
                    <a:pt x="1230" y="1450"/>
                  </a:cubicBezTo>
                  <a:lnTo>
                    <a:pt x="1318" y="1274"/>
                  </a:lnTo>
                  <a:lnTo>
                    <a:pt x="1450" y="923"/>
                  </a:lnTo>
                  <a:lnTo>
                    <a:pt x="1450" y="703"/>
                  </a:lnTo>
                  <a:lnTo>
                    <a:pt x="1318" y="352"/>
                  </a:lnTo>
                  <a:lnTo>
                    <a:pt x="1186" y="176"/>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66025" y="3169325"/>
              <a:ext cx="46125" cy="43425"/>
            </a:xfrm>
            <a:custGeom>
              <a:avLst/>
              <a:gdLst/>
              <a:ahLst/>
              <a:cxnLst/>
              <a:rect l="l" t="t" r="r" b="b"/>
              <a:pathLst>
                <a:path w="1845" h="1737" extrusionOk="0">
                  <a:moveTo>
                    <a:pt x="923" y="1"/>
                  </a:moveTo>
                  <a:lnTo>
                    <a:pt x="659" y="88"/>
                  </a:lnTo>
                  <a:cubicBezTo>
                    <a:pt x="264" y="176"/>
                    <a:pt x="0" y="528"/>
                    <a:pt x="44" y="967"/>
                  </a:cubicBezTo>
                  <a:lnTo>
                    <a:pt x="220" y="1186"/>
                  </a:lnTo>
                  <a:lnTo>
                    <a:pt x="308" y="1274"/>
                  </a:lnTo>
                  <a:lnTo>
                    <a:pt x="308" y="1318"/>
                  </a:lnTo>
                  <a:cubicBezTo>
                    <a:pt x="416" y="1572"/>
                    <a:pt x="645" y="1736"/>
                    <a:pt x="895" y="1736"/>
                  </a:cubicBezTo>
                  <a:cubicBezTo>
                    <a:pt x="947" y="1736"/>
                    <a:pt x="1001" y="1729"/>
                    <a:pt x="1054" y="1713"/>
                  </a:cubicBezTo>
                  <a:lnTo>
                    <a:pt x="1186" y="1670"/>
                  </a:lnTo>
                  <a:lnTo>
                    <a:pt x="1406" y="1538"/>
                  </a:lnTo>
                  <a:cubicBezTo>
                    <a:pt x="1713" y="1318"/>
                    <a:pt x="1845" y="923"/>
                    <a:pt x="1713" y="615"/>
                  </a:cubicBezTo>
                  <a:cubicBezTo>
                    <a:pt x="1625" y="440"/>
                    <a:pt x="1537" y="264"/>
                    <a:pt x="1406" y="132"/>
                  </a:cubicBezTo>
                  <a:lnTo>
                    <a:pt x="1230" y="44"/>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7432925" y="3069400"/>
              <a:ext cx="40650" cy="42850"/>
            </a:xfrm>
            <a:custGeom>
              <a:avLst/>
              <a:gdLst/>
              <a:ahLst/>
              <a:cxnLst/>
              <a:rect l="l" t="t" r="r" b="b"/>
              <a:pathLst>
                <a:path w="1626" h="1714" extrusionOk="0">
                  <a:moveTo>
                    <a:pt x="923" y="1"/>
                  </a:moveTo>
                  <a:lnTo>
                    <a:pt x="703" y="45"/>
                  </a:lnTo>
                  <a:cubicBezTo>
                    <a:pt x="264" y="220"/>
                    <a:pt x="0" y="659"/>
                    <a:pt x="0" y="1143"/>
                  </a:cubicBezTo>
                  <a:lnTo>
                    <a:pt x="132" y="1406"/>
                  </a:lnTo>
                  <a:lnTo>
                    <a:pt x="440" y="1670"/>
                  </a:lnTo>
                  <a:lnTo>
                    <a:pt x="703" y="1714"/>
                  </a:lnTo>
                  <a:cubicBezTo>
                    <a:pt x="1054" y="1670"/>
                    <a:pt x="1362" y="1450"/>
                    <a:pt x="1494" y="1143"/>
                  </a:cubicBezTo>
                  <a:cubicBezTo>
                    <a:pt x="1625" y="835"/>
                    <a:pt x="1625" y="528"/>
                    <a:pt x="1450" y="264"/>
                  </a:cubicBezTo>
                  <a:lnTo>
                    <a:pt x="1274" y="132"/>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6999200" y="3093000"/>
              <a:ext cx="25275" cy="25850"/>
            </a:xfrm>
            <a:custGeom>
              <a:avLst/>
              <a:gdLst/>
              <a:ahLst/>
              <a:cxnLst/>
              <a:rect l="l" t="t" r="r" b="b"/>
              <a:pathLst>
                <a:path w="1011" h="1034" extrusionOk="0">
                  <a:moveTo>
                    <a:pt x="458" y="1"/>
                  </a:moveTo>
                  <a:cubicBezTo>
                    <a:pt x="411" y="1"/>
                    <a:pt x="361" y="8"/>
                    <a:pt x="308" y="23"/>
                  </a:cubicBezTo>
                  <a:lnTo>
                    <a:pt x="88" y="418"/>
                  </a:lnTo>
                  <a:cubicBezTo>
                    <a:pt x="44" y="506"/>
                    <a:pt x="0" y="638"/>
                    <a:pt x="44" y="770"/>
                  </a:cubicBezTo>
                  <a:lnTo>
                    <a:pt x="308" y="1033"/>
                  </a:lnTo>
                  <a:cubicBezTo>
                    <a:pt x="330" y="1011"/>
                    <a:pt x="341" y="1000"/>
                    <a:pt x="352" y="1000"/>
                  </a:cubicBezTo>
                  <a:cubicBezTo>
                    <a:pt x="363" y="1000"/>
                    <a:pt x="374" y="1011"/>
                    <a:pt x="396" y="1033"/>
                  </a:cubicBezTo>
                  <a:cubicBezTo>
                    <a:pt x="571" y="1033"/>
                    <a:pt x="747" y="1033"/>
                    <a:pt x="879" y="901"/>
                  </a:cubicBezTo>
                  <a:lnTo>
                    <a:pt x="1010" y="594"/>
                  </a:lnTo>
                  <a:cubicBezTo>
                    <a:pt x="967" y="550"/>
                    <a:pt x="967" y="506"/>
                    <a:pt x="967" y="462"/>
                  </a:cubicBezTo>
                  <a:cubicBezTo>
                    <a:pt x="857" y="171"/>
                    <a:pt x="688" y="1"/>
                    <a:pt x="4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7833700" y="3951525"/>
              <a:ext cx="62625" cy="76500"/>
            </a:xfrm>
            <a:custGeom>
              <a:avLst/>
              <a:gdLst/>
              <a:ahLst/>
              <a:cxnLst/>
              <a:rect l="l" t="t" r="r" b="b"/>
              <a:pathLst>
                <a:path w="2505" h="3060" extrusionOk="0">
                  <a:moveTo>
                    <a:pt x="1501" y="1"/>
                  </a:moveTo>
                  <a:cubicBezTo>
                    <a:pt x="1426" y="1"/>
                    <a:pt x="1350" y="10"/>
                    <a:pt x="1274" y="29"/>
                  </a:cubicBezTo>
                  <a:lnTo>
                    <a:pt x="879" y="336"/>
                  </a:lnTo>
                  <a:lnTo>
                    <a:pt x="835" y="468"/>
                  </a:lnTo>
                  <a:lnTo>
                    <a:pt x="791" y="468"/>
                  </a:lnTo>
                  <a:cubicBezTo>
                    <a:pt x="660" y="644"/>
                    <a:pt x="528" y="863"/>
                    <a:pt x="484" y="1083"/>
                  </a:cubicBezTo>
                  <a:lnTo>
                    <a:pt x="308" y="1258"/>
                  </a:lnTo>
                  <a:lnTo>
                    <a:pt x="132" y="1566"/>
                  </a:lnTo>
                  <a:lnTo>
                    <a:pt x="89" y="1698"/>
                  </a:lnTo>
                  <a:cubicBezTo>
                    <a:pt x="45" y="1873"/>
                    <a:pt x="1" y="2049"/>
                    <a:pt x="45" y="2225"/>
                  </a:cubicBezTo>
                  <a:lnTo>
                    <a:pt x="308" y="2708"/>
                  </a:lnTo>
                  <a:lnTo>
                    <a:pt x="660" y="2927"/>
                  </a:lnTo>
                  <a:lnTo>
                    <a:pt x="835" y="3015"/>
                  </a:lnTo>
                  <a:cubicBezTo>
                    <a:pt x="923" y="3045"/>
                    <a:pt x="1021" y="3059"/>
                    <a:pt x="1120" y="3059"/>
                  </a:cubicBezTo>
                  <a:cubicBezTo>
                    <a:pt x="1318" y="3059"/>
                    <a:pt x="1523" y="3001"/>
                    <a:pt x="1670" y="2884"/>
                  </a:cubicBezTo>
                  <a:lnTo>
                    <a:pt x="1977" y="2532"/>
                  </a:lnTo>
                  <a:lnTo>
                    <a:pt x="2065" y="2225"/>
                  </a:lnTo>
                  <a:lnTo>
                    <a:pt x="2065" y="2049"/>
                  </a:lnTo>
                  <a:lnTo>
                    <a:pt x="2372" y="1742"/>
                  </a:lnTo>
                  <a:lnTo>
                    <a:pt x="2504" y="1346"/>
                  </a:lnTo>
                  <a:lnTo>
                    <a:pt x="2460" y="775"/>
                  </a:lnTo>
                  <a:cubicBezTo>
                    <a:pt x="2385" y="324"/>
                    <a:pt x="1955" y="1"/>
                    <a:pt x="15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645950" y="4255675"/>
              <a:ext cx="34050" cy="40925"/>
            </a:xfrm>
            <a:custGeom>
              <a:avLst/>
              <a:gdLst/>
              <a:ahLst/>
              <a:cxnLst/>
              <a:rect l="l" t="t" r="r" b="b"/>
              <a:pathLst>
                <a:path w="1362" h="1637" extrusionOk="0">
                  <a:moveTo>
                    <a:pt x="706" y="1"/>
                  </a:moveTo>
                  <a:cubicBezTo>
                    <a:pt x="504" y="1"/>
                    <a:pt x="313" y="111"/>
                    <a:pt x="176" y="249"/>
                  </a:cubicBezTo>
                  <a:cubicBezTo>
                    <a:pt x="0" y="512"/>
                    <a:pt x="0" y="819"/>
                    <a:pt x="88" y="1127"/>
                  </a:cubicBezTo>
                  <a:cubicBezTo>
                    <a:pt x="176" y="1347"/>
                    <a:pt x="308" y="1522"/>
                    <a:pt x="527" y="1610"/>
                  </a:cubicBezTo>
                  <a:cubicBezTo>
                    <a:pt x="591" y="1626"/>
                    <a:pt x="662" y="1636"/>
                    <a:pt x="733" y="1636"/>
                  </a:cubicBezTo>
                  <a:cubicBezTo>
                    <a:pt x="858" y="1636"/>
                    <a:pt x="987" y="1606"/>
                    <a:pt x="1098" y="1522"/>
                  </a:cubicBezTo>
                  <a:lnTo>
                    <a:pt x="1186" y="1390"/>
                  </a:lnTo>
                  <a:lnTo>
                    <a:pt x="1274" y="1171"/>
                  </a:lnTo>
                  <a:lnTo>
                    <a:pt x="1230" y="1171"/>
                  </a:lnTo>
                  <a:lnTo>
                    <a:pt x="1362" y="951"/>
                  </a:lnTo>
                  <a:lnTo>
                    <a:pt x="1362" y="644"/>
                  </a:lnTo>
                  <a:lnTo>
                    <a:pt x="1318" y="424"/>
                  </a:lnTo>
                  <a:lnTo>
                    <a:pt x="1230" y="292"/>
                  </a:lnTo>
                  <a:lnTo>
                    <a:pt x="1010" y="117"/>
                  </a:lnTo>
                  <a:lnTo>
                    <a:pt x="879" y="29"/>
                  </a:lnTo>
                  <a:cubicBezTo>
                    <a:pt x="821" y="10"/>
                    <a:pt x="763" y="1"/>
                    <a:pt x="7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7336300" y="4122425"/>
              <a:ext cx="62600" cy="65900"/>
            </a:xfrm>
            <a:custGeom>
              <a:avLst/>
              <a:gdLst/>
              <a:ahLst/>
              <a:cxnLst/>
              <a:rect l="l" t="t" r="r" b="b"/>
              <a:pathLst>
                <a:path w="2504" h="2636" extrusionOk="0">
                  <a:moveTo>
                    <a:pt x="1142" y="0"/>
                  </a:moveTo>
                  <a:cubicBezTo>
                    <a:pt x="396" y="264"/>
                    <a:pt x="0" y="1099"/>
                    <a:pt x="220" y="1889"/>
                  </a:cubicBezTo>
                  <a:cubicBezTo>
                    <a:pt x="308" y="2065"/>
                    <a:pt x="439" y="2284"/>
                    <a:pt x="571" y="2416"/>
                  </a:cubicBezTo>
                  <a:lnTo>
                    <a:pt x="879" y="2592"/>
                  </a:lnTo>
                  <a:lnTo>
                    <a:pt x="1142" y="2636"/>
                  </a:lnTo>
                  <a:lnTo>
                    <a:pt x="1450" y="2636"/>
                  </a:lnTo>
                  <a:lnTo>
                    <a:pt x="2021" y="2416"/>
                  </a:lnTo>
                  <a:lnTo>
                    <a:pt x="2372" y="2065"/>
                  </a:lnTo>
                  <a:lnTo>
                    <a:pt x="2504" y="1713"/>
                  </a:lnTo>
                  <a:lnTo>
                    <a:pt x="2504" y="1230"/>
                  </a:lnTo>
                  <a:lnTo>
                    <a:pt x="2284" y="528"/>
                  </a:lnTo>
                  <a:lnTo>
                    <a:pt x="1933" y="132"/>
                  </a:lnTo>
                  <a:lnTo>
                    <a:pt x="16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7710725" y="3983650"/>
              <a:ext cx="62600" cy="63025"/>
            </a:xfrm>
            <a:custGeom>
              <a:avLst/>
              <a:gdLst/>
              <a:ahLst/>
              <a:cxnLst/>
              <a:rect l="l" t="t" r="r" b="b"/>
              <a:pathLst>
                <a:path w="2504" h="2521" extrusionOk="0">
                  <a:moveTo>
                    <a:pt x="1210" y="1"/>
                  </a:moveTo>
                  <a:cubicBezTo>
                    <a:pt x="900" y="1"/>
                    <a:pt x="594" y="99"/>
                    <a:pt x="352" y="281"/>
                  </a:cubicBezTo>
                  <a:lnTo>
                    <a:pt x="132" y="632"/>
                  </a:lnTo>
                  <a:lnTo>
                    <a:pt x="0" y="940"/>
                  </a:lnTo>
                  <a:lnTo>
                    <a:pt x="44" y="1511"/>
                  </a:lnTo>
                  <a:cubicBezTo>
                    <a:pt x="220" y="2082"/>
                    <a:pt x="791" y="2521"/>
                    <a:pt x="1406" y="2521"/>
                  </a:cubicBezTo>
                  <a:lnTo>
                    <a:pt x="1494" y="2521"/>
                  </a:lnTo>
                  <a:lnTo>
                    <a:pt x="1889" y="2389"/>
                  </a:lnTo>
                  <a:lnTo>
                    <a:pt x="2153" y="2213"/>
                  </a:lnTo>
                  <a:lnTo>
                    <a:pt x="2416" y="1862"/>
                  </a:lnTo>
                  <a:cubicBezTo>
                    <a:pt x="2504" y="1555"/>
                    <a:pt x="2504" y="1247"/>
                    <a:pt x="2416" y="896"/>
                  </a:cubicBezTo>
                  <a:cubicBezTo>
                    <a:pt x="2284" y="544"/>
                    <a:pt x="1977" y="237"/>
                    <a:pt x="1626" y="61"/>
                  </a:cubicBezTo>
                  <a:cubicBezTo>
                    <a:pt x="1490" y="20"/>
                    <a:pt x="1349" y="1"/>
                    <a:pt x="1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8402500" y="3974200"/>
              <a:ext cx="32950" cy="40650"/>
            </a:xfrm>
            <a:custGeom>
              <a:avLst/>
              <a:gdLst/>
              <a:ahLst/>
              <a:cxnLst/>
              <a:rect l="l" t="t" r="r" b="b"/>
              <a:pathLst>
                <a:path w="1318" h="1626" extrusionOk="0">
                  <a:moveTo>
                    <a:pt x="527" y="0"/>
                  </a:moveTo>
                  <a:lnTo>
                    <a:pt x="176" y="88"/>
                  </a:lnTo>
                  <a:cubicBezTo>
                    <a:pt x="0" y="351"/>
                    <a:pt x="0" y="659"/>
                    <a:pt x="176" y="922"/>
                  </a:cubicBezTo>
                  <a:cubicBezTo>
                    <a:pt x="220" y="1054"/>
                    <a:pt x="264" y="1186"/>
                    <a:pt x="264" y="1318"/>
                  </a:cubicBezTo>
                  <a:lnTo>
                    <a:pt x="615" y="1625"/>
                  </a:lnTo>
                  <a:lnTo>
                    <a:pt x="1274" y="1362"/>
                  </a:lnTo>
                  <a:lnTo>
                    <a:pt x="1318" y="878"/>
                  </a:lnTo>
                  <a:cubicBezTo>
                    <a:pt x="1186" y="747"/>
                    <a:pt x="1054" y="615"/>
                    <a:pt x="966" y="483"/>
                  </a:cubicBezTo>
                  <a:cubicBezTo>
                    <a:pt x="835" y="264"/>
                    <a:pt x="703" y="88"/>
                    <a:pt x="5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6748850" y="4110350"/>
              <a:ext cx="8800" cy="20875"/>
            </a:xfrm>
            <a:custGeom>
              <a:avLst/>
              <a:gdLst/>
              <a:ahLst/>
              <a:cxnLst/>
              <a:rect l="l" t="t" r="r" b="b"/>
              <a:pathLst>
                <a:path w="352" h="835" extrusionOk="0">
                  <a:moveTo>
                    <a:pt x="0" y="0"/>
                  </a:moveTo>
                  <a:lnTo>
                    <a:pt x="88" y="835"/>
                  </a:lnTo>
                  <a:lnTo>
                    <a:pt x="308" y="527"/>
                  </a:lnTo>
                  <a:cubicBezTo>
                    <a:pt x="352" y="440"/>
                    <a:pt x="352" y="352"/>
                    <a:pt x="352" y="264"/>
                  </a:cubicBez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7533950" y="3731525"/>
              <a:ext cx="51625" cy="53875"/>
            </a:xfrm>
            <a:custGeom>
              <a:avLst/>
              <a:gdLst/>
              <a:ahLst/>
              <a:cxnLst/>
              <a:rect l="l" t="t" r="r" b="b"/>
              <a:pathLst>
                <a:path w="2065" h="2155" extrusionOk="0">
                  <a:moveTo>
                    <a:pt x="791" y="0"/>
                  </a:moveTo>
                  <a:lnTo>
                    <a:pt x="615" y="44"/>
                  </a:lnTo>
                  <a:lnTo>
                    <a:pt x="264" y="352"/>
                  </a:lnTo>
                  <a:lnTo>
                    <a:pt x="88" y="791"/>
                  </a:lnTo>
                  <a:cubicBezTo>
                    <a:pt x="0" y="967"/>
                    <a:pt x="0" y="1142"/>
                    <a:pt x="0" y="1318"/>
                  </a:cubicBezTo>
                  <a:lnTo>
                    <a:pt x="264" y="1801"/>
                  </a:lnTo>
                  <a:lnTo>
                    <a:pt x="615" y="2021"/>
                  </a:lnTo>
                  <a:lnTo>
                    <a:pt x="791" y="2109"/>
                  </a:lnTo>
                  <a:cubicBezTo>
                    <a:pt x="900" y="2140"/>
                    <a:pt x="1009" y="2154"/>
                    <a:pt x="1115" y="2154"/>
                  </a:cubicBezTo>
                  <a:cubicBezTo>
                    <a:pt x="1310" y="2154"/>
                    <a:pt x="1499" y="2106"/>
                    <a:pt x="1669" y="2021"/>
                  </a:cubicBezTo>
                  <a:lnTo>
                    <a:pt x="1933" y="1669"/>
                  </a:lnTo>
                  <a:lnTo>
                    <a:pt x="2064" y="1318"/>
                  </a:lnTo>
                  <a:lnTo>
                    <a:pt x="2064" y="879"/>
                  </a:lnTo>
                  <a:lnTo>
                    <a:pt x="1933" y="527"/>
                  </a:lnTo>
                  <a:lnTo>
                    <a:pt x="1581" y="132"/>
                  </a:lnTo>
                  <a:lnTo>
                    <a:pt x="123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7698650" y="3630500"/>
              <a:ext cx="54925" cy="59325"/>
            </a:xfrm>
            <a:custGeom>
              <a:avLst/>
              <a:gdLst/>
              <a:ahLst/>
              <a:cxnLst/>
              <a:rect l="l" t="t" r="r" b="b"/>
              <a:pathLst>
                <a:path w="2197" h="2373" extrusionOk="0">
                  <a:moveTo>
                    <a:pt x="967" y="1"/>
                  </a:moveTo>
                  <a:lnTo>
                    <a:pt x="615" y="88"/>
                  </a:lnTo>
                  <a:lnTo>
                    <a:pt x="396" y="264"/>
                  </a:lnTo>
                  <a:lnTo>
                    <a:pt x="176" y="528"/>
                  </a:lnTo>
                  <a:cubicBezTo>
                    <a:pt x="0" y="835"/>
                    <a:pt x="0" y="1186"/>
                    <a:pt x="132" y="1494"/>
                  </a:cubicBezTo>
                  <a:cubicBezTo>
                    <a:pt x="264" y="1889"/>
                    <a:pt x="571" y="2197"/>
                    <a:pt x="923" y="2372"/>
                  </a:cubicBezTo>
                  <a:lnTo>
                    <a:pt x="1362" y="2372"/>
                  </a:lnTo>
                  <a:lnTo>
                    <a:pt x="1713" y="2241"/>
                  </a:lnTo>
                  <a:lnTo>
                    <a:pt x="2021" y="1933"/>
                  </a:lnTo>
                  <a:cubicBezTo>
                    <a:pt x="2196" y="1582"/>
                    <a:pt x="2196" y="1186"/>
                    <a:pt x="2109" y="835"/>
                  </a:cubicBezTo>
                  <a:cubicBezTo>
                    <a:pt x="1933" y="308"/>
                    <a:pt x="1494" y="1"/>
                    <a:pt x="9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8115900" y="3550350"/>
              <a:ext cx="24175" cy="31600"/>
            </a:xfrm>
            <a:custGeom>
              <a:avLst/>
              <a:gdLst/>
              <a:ahLst/>
              <a:cxnLst/>
              <a:rect l="l" t="t" r="r" b="b"/>
              <a:pathLst>
                <a:path w="967" h="1264" extrusionOk="0">
                  <a:moveTo>
                    <a:pt x="615" y="0"/>
                  </a:moveTo>
                  <a:cubicBezTo>
                    <a:pt x="440" y="0"/>
                    <a:pt x="264" y="132"/>
                    <a:pt x="176" y="308"/>
                  </a:cubicBezTo>
                  <a:cubicBezTo>
                    <a:pt x="1" y="615"/>
                    <a:pt x="88" y="1010"/>
                    <a:pt x="396" y="1230"/>
                  </a:cubicBezTo>
                  <a:cubicBezTo>
                    <a:pt x="440" y="1252"/>
                    <a:pt x="495" y="1263"/>
                    <a:pt x="550" y="1263"/>
                  </a:cubicBezTo>
                  <a:cubicBezTo>
                    <a:pt x="604" y="1263"/>
                    <a:pt x="659" y="1252"/>
                    <a:pt x="703" y="1230"/>
                  </a:cubicBezTo>
                  <a:lnTo>
                    <a:pt x="835" y="791"/>
                  </a:lnTo>
                  <a:cubicBezTo>
                    <a:pt x="923" y="615"/>
                    <a:pt x="967" y="440"/>
                    <a:pt x="923" y="264"/>
                  </a:cubicBezTo>
                  <a:cubicBezTo>
                    <a:pt x="879" y="220"/>
                    <a:pt x="879" y="176"/>
                    <a:pt x="835" y="132"/>
                  </a:cubicBezTo>
                  <a:lnTo>
                    <a:pt x="61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8087350" y="3708250"/>
              <a:ext cx="36250" cy="41150"/>
            </a:xfrm>
            <a:custGeom>
              <a:avLst/>
              <a:gdLst/>
              <a:ahLst/>
              <a:cxnLst/>
              <a:rect l="l" t="t" r="r" b="b"/>
              <a:pathLst>
                <a:path w="1450" h="1646" extrusionOk="0">
                  <a:moveTo>
                    <a:pt x="735" y="1"/>
                  </a:moveTo>
                  <a:cubicBezTo>
                    <a:pt x="516" y="1"/>
                    <a:pt x="329" y="125"/>
                    <a:pt x="176" y="316"/>
                  </a:cubicBezTo>
                  <a:cubicBezTo>
                    <a:pt x="44" y="536"/>
                    <a:pt x="1" y="800"/>
                    <a:pt x="88" y="1107"/>
                  </a:cubicBezTo>
                  <a:cubicBezTo>
                    <a:pt x="132" y="1371"/>
                    <a:pt x="352" y="1546"/>
                    <a:pt x="615" y="1634"/>
                  </a:cubicBezTo>
                  <a:cubicBezTo>
                    <a:pt x="659" y="1641"/>
                    <a:pt x="703" y="1645"/>
                    <a:pt x="747" y="1645"/>
                  </a:cubicBezTo>
                  <a:cubicBezTo>
                    <a:pt x="964" y="1645"/>
                    <a:pt x="1172" y="1554"/>
                    <a:pt x="1318" y="1371"/>
                  </a:cubicBezTo>
                  <a:lnTo>
                    <a:pt x="1406" y="1239"/>
                  </a:lnTo>
                  <a:lnTo>
                    <a:pt x="1450" y="931"/>
                  </a:lnTo>
                  <a:lnTo>
                    <a:pt x="1450" y="756"/>
                  </a:lnTo>
                  <a:lnTo>
                    <a:pt x="1318" y="404"/>
                  </a:lnTo>
                  <a:lnTo>
                    <a:pt x="1230" y="273"/>
                  </a:lnTo>
                  <a:lnTo>
                    <a:pt x="1011" y="97"/>
                  </a:lnTo>
                  <a:lnTo>
                    <a:pt x="835" y="9"/>
                  </a:lnTo>
                  <a:cubicBezTo>
                    <a:pt x="801" y="3"/>
                    <a:pt x="768" y="1"/>
                    <a:pt x="7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7976450" y="4524300"/>
              <a:ext cx="23075" cy="25725"/>
            </a:xfrm>
            <a:custGeom>
              <a:avLst/>
              <a:gdLst/>
              <a:ahLst/>
              <a:cxnLst/>
              <a:rect l="l" t="t" r="r" b="b"/>
              <a:pathLst>
                <a:path w="923" h="1029" extrusionOk="0">
                  <a:moveTo>
                    <a:pt x="264" y="1"/>
                  </a:moveTo>
                  <a:lnTo>
                    <a:pt x="0" y="484"/>
                  </a:lnTo>
                  <a:lnTo>
                    <a:pt x="44" y="572"/>
                  </a:lnTo>
                  <a:cubicBezTo>
                    <a:pt x="44" y="616"/>
                    <a:pt x="44" y="660"/>
                    <a:pt x="88" y="704"/>
                  </a:cubicBezTo>
                  <a:cubicBezTo>
                    <a:pt x="132" y="835"/>
                    <a:pt x="220" y="967"/>
                    <a:pt x="352" y="1011"/>
                  </a:cubicBezTo>
                  <a:cubicBezTo>
                    <a:pt x="387" y="1023"/>
                    <a:pt x="426" y="1028"/>
                    <a:pt x="465" y="1028"/>
                  </a:cubicBezTo>
                  <a:cubicBezTo>
                    <a:pt x="571" y="1028"/>
                    <a:pt x="683" y="987"/>
                    <a:pt x="747" y="923"/>
                  </a:cubicBezTo>
                  <a:lnTo>
                    <a:pt x="835" y="791"/>
                  </a:lnTo>
                  <a:cubicBezTo>
                    <a:pt x="879" y="660"/>
                    <a:pt x="923" y="528"/>
                    <a:pt x="879" y="396"/>
                  </a:cubicBezTo>
                  <a:cubicBezTo>
                    <a:pt x="747" y="89"/>
                    <a:pt x="396" y="45"/>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7600925" y="3449200"/>
              <a:ext cx="62600" cy="60550"/>
            </a:xfrm>
            <a:custGeom>
              <a:avLst/>
              <a:gdLst/>
              <a:ahLst/>
              <a:cxnLst/>
              <a:rect l="l" t="t" r="r" b="b"/>
              <a:pathLst>
                <a:path w="2504" h="2422" extrusionOk="0">
                  <a:moveTo>
                    <a:pt x="1169" y="1"/>
                  </a:moveTo>
                  <a:cubicBezTo>
                    <a:pt x="722" y="1"/>
                    <a:pt x="295" y="257"/>
                    <a:pt x="132" y="664"/>
                  </a:cubicBezTo>
                  <a:lnTo>
                    <a:pt x="0" y="1016"/>
                  </a:lnTo>
                  <a:lnTo>
                    <a:pt x="0" y="1279"/>
                  </a:lnTo>
                  <a:lnTo>
                    <a:pt x="132" y="1631"/>
                  </a:lnTo>
                  <a:cubicBezTo>
                    <a:pt x="352" y="2026"/>
                    <a:pt x="747" y="2333"/>
                    <a:pt x="1230" y="2421"/>
                  </a:cubicBezTo>
                  <a:lnTo>
                    <a:pt x="1581" y="2421"/>
                  </a:lnTo>
                  <a:lnTo>
                    <a:pt x="1845" y="2333"/>
                  </a:lnTo>
                  <a:lnTo>
                    <a:pt x="2152" y="2158"/>
                  </a:lnTo>
                  <a:cubicBezTo>
                    <a:pt x="2416" y="1806"/>
                    <a:pt x="2504" y="1323"/>
                    <a:pt x="2372" y="884"/>
                  </a:cubicBezTo>
                  <a:cubicBezTo>
                    <a:pt x="2196" y="401"/>
                    <a:pt x="1801" y="49"/>
                    <a:pt x="1274" y="6"/>
                  </a:cubicBezTo>
                  <a:cubicBezTo>
                    <a:pt x="1239" y="2"/>
                    <a:pt x="1204" y="1"/>
                    <a:pt x="11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7033225" y="4108150"/>
              <a:ext cx="42850" cy="43675"/>
            </a:xfrm>
            <a:custGeom>
              <a:avLst/>
              <a:gdLst/>
              <a:ahLst/>
              <a:cxnLst/>
              <a:rect l="l" t="t" r="r" b="b"/>
              <a:pathLst>
                <a:path w="1714" h="1747" extrusionOk="0">
                  <a:moveTo>
                    <a:pt x="835" y="0"/>
                  </a:moveTo>
                  <a:cubicBezTo>
                    <a:pt x="616" y="44"/>
                    <a:pt x="440" y="176"/>
                    <a:pt x="308" y="352"/>
                  </a:cubicBezTo>
                  <a:lnTo>
                    <a:pt x="220" y="440"/>
                  </a:lnTo>
                  <a:lnTo>
                    <a:pt x="45" y="747"/>
                  </a:lnTo>
                  <a:lnTo>
                    <a:pt x="1" y="1011"/>
                  </a:lnTo>
                  <a:cubicBezTo>
                    <a:pt x="1" y="1055"/>
                    <a:pt x="45" y="1099"/>
                    <a:pt x="45" y="1142"/>
                  </a:cubicBezTo>
                  <a:cubicBezTo>
                    <a:pt x="133" y="1406"/>
                    <a:pt x="264" y="1582"/>
                    <a:pt x="484" y="1670"/>
                  </a:cubicBezTo>
                  <a:cubicBezTo>
                    <a:pt x="605" y="1721"/>
                    <a:pt x="733" y="1746"/>
                    <a:pt x="863" y="1746"/>
                  </a:cubicBezTo>
                  <a:cubicBezTo>
                    <a:pt x="1062" y="1746"/>
                    <a:pt x="1264" y="1688"/>
                    <a:pt x="1450" y="1582"/>
                  </a:cubicBezTo>
                  <a:lnTo>
                    <a:pt x="1582" y="1406"/>
                  </a:lnTo>
                  <a:lnTo>
                    <a:pt x="1714" y="1055"/>
                  </a:lnTo>
                  <a:lnTo>
                    <a:pt x="1714" y="791"/>
                  </a:lnTo>
                  <a:lnTo>
                    <a:pt x="1714" y="747"/>
                  </a:lnTo>
                  <a:cubicBezTo>
                    <a:pt x="1670" y="440"/>
                    <a:pt x="1450" y="220"/>
                    <a:pt x="1231" y="44"/>
                  </a:cubicBezTo>
                  <a:lnTo>
                    <a:pt x="11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7384600" y="3745800"/>
              <a:ext cx="50550" cy="56500"/>
            </a:xfrm>
            <a:custGeom>
              <a:avLst/>
              <a:gdLst/>
              <a:ahLst/>
              <a:cxnLst/>
              <a:rect l="l" t="t" r="r" b="b"/>
              <a:pathLst>
                <a:path w="2022" h="2260" extrusionOk="0">
                  <a:moveTo>
                    <a:pt x="791" y="0"/>
                  </a:moveTo>
                  <a:lnTo>
                    <a:pt x="484" y="132"/>
                  </a:lnTo>
                  <a:lnTo>
                    <a:pt x="133" y="527"/>
                  </a:lnTo>
                  <a:lnTo>
                    <a:pt x="1" y="923"/>
                  </a:lnTo>
                  <a:lnTo>
                    <a:pt x="45" y="1450"/>
                  </a:lnTo>
                  <a:cubicBezTo>
                    <a:pt x="285" y="2137"/>
                    <a:pt x="740" y="2260"/>
                    <a:pt x="1011" y="2260"/>
                  </a:cubicBezTo>
                  <a:cubicBezTo>
                    <a:pt x="1087" y="2260"/>
                    <a:pt x="1148" y="2250"/>
                    <a:pt x="1187" y="2240"/>
                  </a:cubicBezTo>
                  <a:lnTo>
                    <a:pt x="1582" y="1933"/>
                  </a:lnTo>
                  <a:lnTo>
                    <a:pt x="1845" y="1494"/>
                  </a:lnTo>
                  <a:cubicBezTo>
                    <a:pt x="1977" y="1274"/>
                    <a:pt x="2021" y="1054"/>
                    <a:pt x="1977" y="791"/>
                  </a:cubicBezTo>
                  <a:lnTo>
                    <a:pt x="1714" y="308"/>
                  </a:lnTo>
                  <a:lnTo>
                    <a:pt x="1362" y="44"/>
                  </a:lnTo>
                  <a:lnTo>
                    <a:pt x="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7179275" y="3422925"/>
              <a:ext cx="59325" cy="65950"/>
            </a:xfrm>
            <a:custGeom>
              <a:avLst/>
              <a:gdLst/>
              <a:ahLst/>
              <a:cxnLst/>
              <a:rect l="l" t="t" r="r" b="b"/>
              <a:pathLst>
                <a:path w="2373" h="2638" extrusionOk="0">
                  <a:moveTo>
                    <a:pt x="1012" y="0"/>
                  </a:moveTo>
                  <a:cubicBezTo>
                    <a:pt x="814" y="0"/>
                    <a:pt x="613" y="54"/>
                    <a:pt x="440" y="178"/>
                  </a:cubicBezTo>
                  <a:lnTo>
                    <a:pt x="176" y="486"/>
                  </a:lnTo>
                  <a:lnTo>
                    <a:pt x="44" y="793"/>
                  </a:lnTo>
                  <a:lnTo>
                    <a:pt x="0" y="1232"/>
                  </a:lnTo>
                  <a:cubicBezTo>
                    <a:pt x="0" y="1320"/>
                    <a:pt x="44" y="1452"/>
                    <a:pt x="88" y="1540"/>
                  </a:cubicBezTo>
                  <a:cubicBezTo>
                    <a:pt x="220" y="2198"/>
                    <a:pt x="791" y="2638"/>
                    <a:pt x="1494" y="2638"/>
                  </a:cubicBezTo>
                  <a:lnTo>
                    <a:pt x="1801" y="2506"/>
                  </a:lnTo>
                  <a:lnTo>
                    <a:pt x="2021" y="2286"/>
                  </a:lnTo>
                  <a:lnTo>
                    <a:pt x="2240" y="2023"/>
                  </a:lnTo>
                  <a:cubicBezTo>
                    <a:pt x="2372" y="1671"/>
                    <a:pt x="2372" y="1320"/>
                    <a:pt x="2240" y="969"/>
                  </a:cubicBezTo>
                  <a:cubicBezTo>
                    <a:pt x="2109" y="573"/>
                    <a:pt x="1845" y="266"/>
                    <a:pt x="1450" y="90"/>
                  </a:cubicBezTo>
                  <a:cubicBezTo>
                    <a:pt x="1316" y="33"/>
                    <a:pt x="1165" y="0"/>
                    <a:pt x="10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8043425" y="4164150"/>
              <a:ext cx="36275" cy="38450"/>
            </a:xfrm>
            <a:custGeom>
              <a:avLst/>
              <a:gdLst/>
              <a:ahLst/>
              <a:cxnLst/>
              <a:rect l="l" t="t" r="r" b="b"/>
              <a:pathLst>
                <a:path w="1451" h="1538" extrusionOk="0">
                  <a:moveTo>
                    <a:pt x="528" y="0"/>
                  </a:moveTo>
                  <a:lnTo>
                    <a:pt x="352" y="132"/>
                  </a:lnTo>
                  <a:lnTo>
                    <a:pt x="89" y="571"/>
                  </a:lnTo>
                  <a:cubicBezTo>
                    <a:pt x="45" y="703"/>
                    <a:pt x="1" y="835"/>
                    <a:pt x="45" y="967"/>
                  </a:cubicBezTo>
                  <a:lnTo>
                    <a:pt x="176" y="1186"/>
                  </a:lnTo>
                  <a:lnTo>
                    <a:pt x="528" y="1494"/>
                  </a:lnTo>
                  <a:cubicBezTo>
                    <a:pt x="660" y="1538"/>
                    <a:pt x="791" y="1538"/>
                    <a:pt x="923" y="1538"/>
                  </a:cubicBezTo>
                  <a:lnTo>
                    <a:pt x="1143" y="1362"/>
                  </a:lnTo>
                  <a:lnTo>
                    <a:pt x="1362" y="967"/>
                  </a:lnTo>
                  <a:cubicBezTo>
                    <a:pt x="1406" y="835"/>
                    <a:pt x="1450" y="703"/>
                    <a:pt x="1450" y="571"/>
                  </a:cubicBezTo>
                  <a:lnTo>
                    <a:pt x="1318" y="352"/>
                  </a:lnTo>
                  <a:lnTo>
                    <a:pt x="923" y="44"/>
                  </a:lnTo>
                  <a:cubicBezTo>
                    <a:pt x="791" y="0"/>
                    <a:pt x="660" y="0"/>
                    <a:pt x="5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7143050" y="4525825"/>
              <a:ext cx="28550" cy="23075"/>
            </a:xfrm>
            <a:custGeom>
              <a:avLst/>
              <a:gdLst/>
              <a:ahLst/>
              <a:cxnLst/>
              <a:rect l="l" t="t" r="r" b="b"/>
              <a:pathLst>
                <a:path w="1142" h="923" extrusionOk="0">
                  <a:moveTo>
                    <a:pt x="626" y="1"/>
                  </a:moveTo>
                  <a:cubicBezTo>
                    <a:pt x="565" y="1"/>
                    <a:pt x="502" y="10"/>
                    <a:pt x="439" y="28"/>
                  </a:cubicBezTo>
                  <a:cubicBezTo>
                    <a:pt x="176" y="115"/>
                    <a:pt x="0" y="423"/>
                    <a:pt x="88" y="686"/>
                  </a:cubicBezTo>
                  <a:lnTo>
                    <a:pt x="264" y="906"/>
                  </a:lnTo>
                  <a:cubicBezTo>
                    <a:pt x="329" y="917"/>
                    <a:pt x="398" y="923"/>
                    <a:pt x="467" y="923"/>
                  </a:cubicBezTo>
                  <a:cubicBezTo>
                    <a:pt x="675" y="923"/>
                    <a:pt x="889" y="873"/>
                    <a:pt x="1054" y="774"/>
                  </a:cubicBezTo>
                  <a:lnTo>
                    <a:pt x="1142" y="467"/>
                  </a:lnTo>
                  <a:lnTo>
                    <a:pt x="1142" y="379"/>
                  </a:lnTo>
                  <a:cubicBezTo>
                    <a:pt x="1072" y="134"/>
                    <a:pt x="863" y="1"/>
                    <a:pt x="6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 name="Google Shape;44;p2"/>
          <p:cNvGrpSpPr/>
          <p:nvPr/>
        </p:nvGrpSpPr>
        <p:grpSpPr>
          <a:xfrm>
            <a:off x="-538452" y="-407127"/>
            <a:ext cx="2696353" cy="2047025"/>
            <a:chOff x="-754697" y="1352100"/>
            <a:chExt cx="6171556" cy="3954075"/>
          </a:xfrm>
        </p:grpSpPr>
        <p:sp>
          <p:nvSpPr>
            <p:cNvPr id="45" name="Google Shape;45;p2"/>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 name="Google Shape;56;p2"/>
          <p:cNvSpPr/>
          <p:nvPr/>
        </p:nvSpPr>
        <p:spPr>
          <a:xfrm rot="-6294202" flipH="1">
            <a:off x="6093289" y="-1169156"/>
            <a:ext cx="3036223" cy="3635497"/>
          </a:xfrm>
          <a:custGeom>
            <a:avLst/>
            <a:gdLst/>
            <a:ahLst/>
            <a:cxnLst/>
            <a:rect l="l" t="t" r="r" b="b"/>
            <a:pathLst>
              <a:path w="121444" h="145414" extrusionOk="0">
                <a:moveTo>
                  <a:pt x="11105" y="1"/>
                </a:moveTo>
                <a:cubicBezTo>
                  <a:pt x="7386" y="1"/>
                  <a:pt x="3657" y="718"/>
                  <a:pt x="220" y="2141"/>
                </a:cubicBezTo>
                <a:lnTo>
                  <a:pt x="0" y="16548"/>
                </a:lnTo>
                <a:cubicBezTo>
                  <a:pt x="9883" y="21028"/>
                  <a:pt x="18887" y="27045"/>
                  <a:pt x="20731" y="38640"/>
                </a:cubicBezTo>
                <a:cubicBezTo>
                  <a:pt x="21917" y="45843"/>
                  <a:pt x="18974" y="53178"/>
                  <a:pt x="19458" y="60513"/>
                </a:cubicBezTo>
                <a:cubicBezTo>
                  <a:pt x="20029" y="69825"/>
                  <a:pt x="25914" y="77643"/>
                  <a:pt x="32195" y="83924"/>
                </a:cubicBezTo>
                <a:cubicBezTo>
                  <a:pt x="38476" y="90204"/>
                  <a:pt x="45547" y="95826"/>
                  <a:pt x="49851" y="103864"/>
                </a:cubicBezTo>
                <a:cubicBezTo>
                  <a:pt x="56835" y="116821"/>
                  <a:pt x="54639" y="134917"/>
                  <a:pt x="44800" y="145414"/>
                </a:cubicBezTo>
                <a:lnTo>
                  <a:pt x="121443" y="125342"/>
                </a:lnTo>
                <a:cubicBezTo>
                  <a:pt x="119467" y="105050"/>
                  <a:pt x="106949" y="86427"/>
                  <a:pt x="89864" y="78433"/>
                </a:cubicBezTo>
                <a:cubicBezTo>
                  <a:pt x="82002" y="74744"/>
                  <a:pt x="73481" y="73251"/>
                  <a:pt x="65356" y="70396"/>
                </a:cubicBezTo>
                <a:cubicBezTo>
                  <a:pt x="57230" y="67541"/>
                  <a:pt x="49061" y="62973"/>
                  <a:pt x="44493" y="55067"/>
                </a:cubicBezTo>
                <a:cubicBezTo>
                  <a:pt x="36938" y="42110"/>
                  <a:pt x="40803" y="23795"/>
                  <a:pt x="32766" y="11233"/>
                </a:cubicBezTo>
                <a:cubicBezTo>
                  <a:pt x="27948" y="3701"/>
                  <a:pt x="19551" y="1"/>
                  <a:pt x="111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 name="Google Shape;57;p2"/>
          <p:cNvGrpSpPr/>
          <p:nvPr/>
        </p:nvGrpSpPr>
        <p:grpSpPr>
          <a:xfrm>
            <a:off x="-1164521" y="2087106"/>
            <a:ext cx="3641795" cy="4198491"/>
            <a:chOff x="-670146" y="2019644"/>
            <a:chExt cx="3641795" cy="4198491"/>
          </a:xfrm>
        </p:grpSpPr>
        <p:sp>
          <p:nvSpPr>
            <p:cNvPr id="58" name="Google Shape;58;p2"/>
            <p:cNvSpPr/>
            <p:nvPr/>
          </p:nvSpPr>
          <p:spPr>
            <a:xfrm>
              <a:off x="1320925" y="4289000"/>
              <a:ext cx="23100" cy="25300"/>
            </a:xfrm>
            <a:custGeom>
              <a:avLst/>
              <a:gdLst/>
              <a:ahLst/>
              <a:cxnLst/>
              <a:rect l="l" t="t" r="r" b="b"/>
              <a:pathLst>
                <a:path w="924" h="1012" extrusionOk="0">
                  <a:moveTo>
                    <a:pt x="264" y="1"/>
                  </a:moveTo>
                  <a:lnTo>
                    <a:pt x="1" y="396"/>
                  </a:lnTo>
                  <a:cubicBezTo>
                    <a:pt x="41" y="517"/>
                    <a:pt x="81" y="638"/>
                    <a:pt x="190" y="725"/>
                  </a:cubicBezTo>
                  <a:lnTo>
                    <a:pt x="190" y="725"/>
                  </a:lnTo>
                  <a:lnTo>
                    <a:pt x="440" y="1011"/>
                  </a:lnTo>
                  <a:cubicBezTo>
                    <a:pt x="616" y="1011"/>
                    <a:pt x="747" y="879"/>
                    <a:pt x="835" y="748"/>
                  </a:cubicBezTo>
                  <a:cubicBezTo>
                    <a:pt x="923" y="572"/>
                    <a:pt x="923" y="396"/>
                    <a:pt x="835" y="221"/>
                  </a:cubicBezTo>
                  <a:lnTo>
                    <a:pt x="791" y="177"/>
                  </a:lnTo>
                  <a:lnTo>
                    <a:pt x="484" y="1"/>
                  </a:lnTo>
                  <a:cubicBezTo>
                    <a:pt x="440" y="23"/>
                    <a:pt x="407" y="34"/>
                    <a:pt x="374" y="34"/>
                  </a:cubicBezTo>
                  <a:cubicBezTo>
                    <a:pt x="341" y="34"/>
                    <a:pt x="308" y="23"/>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86425" y="4194575"/>
              <a:ext cx="20875" cy="27050"/>
            </a:xfrm>
            <a:custGeom>
              <a:avLst/>
              <a:gdLst/>
              <a:ahLst/>
              <a:cxnLst/>
              <a:rect l="l" t="t" r="r" b="b"/>
              <a:pathLst>
                <a:path w="835" h="1082" extrusionOk="0">
                  <a:moveTo>
                    <a:pt x="484" y="1"/>
                  </a:moveTo>
                  <a:cubicBezTo>
                    <a:pt x="308" y="1"/>
                    <a:pt x="176" y="132"/>
                    <a:pt x="88" y="264"/>
                  </a:cubicBezTo>
                  <a:cubicBezTo>
                    <a:pt x="0" y="396"/>
                    <a:pt x="0" y="572"/>
                    <a:pt x="44" y="747"/>
                  </a:cubicBezTo>
                  <a:cubicBezTo>
                    <a:pt x="114" y="956"/>
                    <a:pt x="293" y="1082"/>
                    <a:pt x="496" y="1082"/>
                  </a:cubicBezTo>
                  <a:cubicBezTo>
                    <a:pt x="549" y="1082"/>
                    <a:pt x="604" y="1073"/>
                    <a:pt x="659" y="1055"/>
                  </a:cubicBezTo>
                  <a:lnTo>
                    <a:pt x="835" y="747"/>
                  </a:lnTo>
                  <a:cubicBezTo>
                    <a:pt x="835" y="703"/>
                    <a:pt x="835" y="703"/>
                    <a:pt x="835" y="660"/>
                  </a:cubicBezTo>
                  <a:cubicBezTo>
                    <a:pt x="835" y="528"/>
                    <a:pt x="835" y="396"/>
                    <a:pt x="791" y="264"/>
                  </a:cubicBezTo>
                  <a:cubicBezTo>
                    <a:pt x="791" y="220"/>
                    <a:pt x="747" y="176"/>
                    <a:pt x="747" y="132"/>
                  </a:cubicBezTo>
                  <a:lnTo>
                    <a:pt x="4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rot="-1367367" flipH="1">
              <a:off x="-85970" y="2361491"/>
              <a:ext cx="2473443" cy="3514798"/>
            </a:xfrm>
            <a:custGeom>
              <a:avLst/>
              <a:gdLst/>
              <a:ahLst/>
              <a:cxnLst/>
              <a:rect l="l" t="t" r="r" b="b"/>
              <a:pathLst>
                <a:path w="72513" h="103042" extrusionOk="0">
                  <a:moveTo>
                    <a:pt x="56380" y="1"/>
                  </a:moveTo>
                  <a:cubicBezTo>
                    <a:pt x="45008" y="20044"/>
                    <a:pt x="21415" y="28675"/>
                    <a:pt x="9679" y="48436"/>
                  </a:cubicBezTo>
                  <a:cubicBezTo>
                    <a:pt x="1" y="64648"/>
                    <a:pt x="444" y="87273"/>
                    <a:pt x="10728" y="103042"/>
                  </a:cubicBezTo>
                  <a:lnTo>
                    <a:pt x="22504" y="99815"/>
                  </a:lnTo>
                  <a:cubicBezTo>
                    <a:pt x="21496" y="98323"/>
                    <a:pt x="21657" y="96266"/>
                    <a:pt x="21940" y="94451"/>
                  </a:cubicBezTo>
                  <a:cubicBezTo>
                    <a:pt x="23391" y="86144"/>
                    <a:pt x="27908" y="78562"/>
                    <a:pt x="34240" y="73682"/>
                  </a:cubicBezTo>
                  <a:cubicBezTo>
                    <a:pt x="43556" y="66584"/>
                    <a:pt x="56138" y="65495"/>
                    <a:pt x="64608" y="57268"/>
                  </a:cubicBezTo>
                  <a:cubicBezTo>
                    <a:pt x="68721" y="53235"/>
                    <a:pt x="71463" y="47992"/>
                    <a:pt x="72512" y="42346"/>
                  </a:cubicBezTo>
                  <a:lnTo>
                    <a:pt x="563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rot="-9527801">
              <a:off x="1420984" y="4583508"/>
              <a:ext cx="16544" cy="9688"/>
            </a:xfrm>
            <a:custGeom>
              <a:avLst/>
              <a:gdLst/>
              <a:ahLst/>
              <a:cxnLst/>
              <a:rect l="l" t="t" r="r" b="b"/>
              <a:pathLst>
                <a:path w="485" h="284" extrusionOk="0">
                  <a:moveTo>
                    <a:pt x="445" y="1"/>
                  </a:moveTo>
                  <a:lnTo>
                    <a:pt x="324" y="41"/>
                  </a:lnTo>
                  <a:cubicBezTo>
                    <a:pt x="283" y="41"/>
                    <a:pt x="253" y="31"/>
                    <a:pt x="218" y="31"/>
                  </a:cubicBezTo>
                  <a:cubicBezTo>
                    <a:pt x="182" y="31"/>
                    <a:pt x="142" y="41"/>
                    <a:pt x="82" y="81"/>
                  </a:cubicBezTo>
                  <a:lnTo>
                    <a:pt x="82" y="122"/>
                  </a:lnTo>
                  <a:lnTo>
                    <a:pt x="1" y="162"/>
                  </a:lnTo>
                  <a:cubicBezTo>
                    <a:pt x="1" y="202"/>
                    <a:pt x="41" y="243"/>
                    <a:pt x="82" y="283"/>
                  </a:cubicBezTo>
                  <a:lnTo>
                    <a:pt x="283" y="283"/>
                  </a:lnTo>
                  <a:cubicBezTo>
                    <a:pt x="404" y="243"/>
                    <a:pt x="485" y="122"/>
                    <a:pt x="4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rot="-9527801">
              <a:off x="1822227" y="4876158"/>
              <a:ext cx="15180" cy="10199"/>
            </a:xfrm>
            <a:custGeom>
              <a:avLst/>
              <a:gdLst/>
              <a:ahLst/>
              <a:cxnLst/>
              <a:rect l="l" t="t" r="r" b="b"/>
              <a:pathLst>
                <a:path w="445" h="299" extrusionOk="0">
                  <a:moveTo>
                    <a:pt x="251" y="1"/>
                  </a:moveTo>
                  <a:cubicBezTo>
                    <a:pt x="222" y="1"/>
                    <a:pt x="192" y="6"/>
                    <a:pt x="162" y="16"/>
                  </a:cubicBezTo>
                  <a:cubicBezTo>
                    <a:pt x="121" y="16"/>
                    <a:pt x="81" y="56"/>
                    <a:pt x="41" y="97"/>
                  </a:cubicBezTo>
                  <a:cubicBezTo>
                    <a:pt x="0" y="177"/>
                    <a:pt x="0" y="258"/>
                    <a:pt x="0" y="298"/>
                  </a:cubicBezTo>
                  <a:lnTo>
                    <a:pt x="162" y="258"/>
                  </a:lnTo>
                  <a:cubicBezTo>
                    <a:pt x="162" y="258"/>
                    <a:pt x="198" y="276"/>
                    <a:pt x="245" y="276"/>
                  </a:cubicBezTo>
                  <a:cubicBezTo>
                    <a:pt x="269" y="276"/>
                    <a:pt x="296" y="272"/>
                    <a:pt x="323" y="258"/>
                  </a:cubicBezTo>
                  <a:cubicBezTo>
                    <a:pt x="323" y="258"/>
                    <a:pt x="323" y="218"/>
                    <a:pt x="323" y="218"/>
                  </a:cubicBezTo>
                  <a:lnTo>
                    <a:pt x="444" y="137"/>
                  </a:lnTo>
                  <a:cubicBezTo>
                    <a:pt x="414" y="46"/>
                    <a:pt x="33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rot="-9527801">
              <a:off x="1739261" y="3912441"/>
              <a:ext cx="19273" cy="15726"/>
            </a:xfrm>
            <a:custGeom>
              <a:avLst/>
              <a:gdLst/>
              <a:ahLst/>
              <a:cxnLst/>
              <a:rect l="l" t="t" r="r" b="b"/>
              <a:pathLst>
                <a:path w="565" h="461" extrusionOk="0">
                  <a:moveTo>
                    <a:pt x="284" y="0"/>
                  </a:moveTo>
                  <a:cubicBezTo>
                    <a:pt x="215" y="0"/>
                    <a:pt x="138" y="29"/>
                    <a:pt x="81" y="57"/>
                  </a:cubicBezTo>
                  <a:lnTo>
                    <a:pt x="0" y="218"/>
                  </a:lnTo>
                  <a:lnTo>
                    <a:pt x="81" y="380"/>
                  </a:lnTo>
                  <a:lnTo>
                    <a:pt x="242" y="460"/>
                  </a:lnTo>
                  <a:cubicBezTo>
                    <a:pt x="323" y="420"/>
                    <a:pt x="363" y="380"/>
                    <a:pt x="403" y="339"/>
                  </a:cubicBezTo>
                  <a:cubicBezTo>
                    <a:pt x="484" y="339"/>
                    <a:pt x="524" y="299"/>
                    <a:pt x="565" y="218"/>
                  </a:cubicBezTo>
                  <a:lnTo>
                    <a:pt x="444" y="17"/>
                  </a:lnTo>
                  <a:lnTo>
                    <a:pt x="363" y="17"/>
                  </a:lnTo>
                  <a:cubicBezTo>
                    <a:pt x="339" y="5"/>
                    <a:pt x="312" y="0"/>
                    <a:pt x="2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rot="-9527801">
              <a:off x="2370641" y="3821224"/>
              <a:ext cx="17909" cy="16067"/>
            </a:xfrm>
            <a:custGeom>
              <a:avLst/>
              <a:gdLst/>
              <a:ahLst/>
              <a:cxnLst/>
              <a:rect l="l" t="t" r="r" b="b"/>
              <a:pathLst>
                <a:path w="525" h="471" extrusionOk="0">
                  <a:moveTo>
                    <a:pt x="283" y="0"/>
                  </a:moveTo>
                  <a:cubicBezTo>
                    <a:pt x="122" y="0"/>
                    <a:pt x="1" y="162"/>
                    <a:pt x="41" y="363"/>
                  </a:cubicBezTo>
                  <a:lnTo>
                    <a:pt x="122" y="444"/>
                  </a:lnTo>
                  <a:cubicBezTo>
                    <a:pt x="155" y="461"/>
                    <a:pt x="202" y="471"/>
                    <a:pt x="252" y="471"/>
                  </a:cubicBezTo>
                  <a:cubicBezTo>
                    <a:pt x="322" y="471"/>
                    <a:pt x="397" y="451"/>
                    <a:pt x="444" y="404"/>
                  </a:cubicBezTo>
                  <a:cubicBezTo>
                    <a:pt x="525" y="323"/>
                    <a:pt x="525" y="242"/>
                    <a:pt x="525" y="202"/>
                  </a:cubicBezTo>
                  <a:lnTo>
                    <a:pt x="404" y="81"/>
                  </a:lnTo>
                  <a:lnTo>
                    <a:pt x="444" y="81"/>
                  </a:lnTo>
                  <a:lnTo>
                    <a:pt x="2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rot="-9527801">
              <a:off x="2287925" y="4105557"/>
              <a:ext cx="22070" cy="26641"/>
            </a:xfrm>
            <a:custGeom>
              <a:avLst/>
              <a:gdLst/>
              <a:ahLst/>
              <a:cxnLst/>
              <a:rect l="l" t="t" r="r" b="b"/>
              <a:pathLst>
                <a:path w="647" h="781" extrusionOk="0">
                  <a:moveTo>
                    <a:pt x="347" y="1"/>
                  </a:moveTo>
                  <a:cubicBezTo>
                    <a:pt x="322" y="1"/>
                    <a:pt x="300" y="5"/>
                    <a:pt x="283" y="14"/>
                  </a:cubicBezTo>
                  <a:lnTo>
                    <a:pt x="203" y="14"/>
                  </a:lnTo>
                  <a:lnTo>
                    <a:pt x="82" y="94"/>
                  </a:lnTo>
                  <a:lnTo>
                    <a:pt x="41" y="175"/>
                  </a:lnTo>
                  <a:cubicBezTo>
                    <a:pt x="1" y="256"/>
                    <a:pt x="1" y="377"/>
                    <a:pt x="41" y="498"/>
                  </a:cubicBezTo>
                  <a:cubicBezTo>
                    <a:pt x="82" y="619"/>
                    <a:pt x="243" y="740"/>
                    <a:pt x="364" y="780"/>
                  </a:cubicBezTo>
                  <a:lnTo>
                    <a:pt x="525" y="699"/>
                  </a:lnTo>
                  <a:lnTo>
                    <a:pt x="646" y="538"/>
                  </a:lnTo>
                  <a:lnTo>
                    <a:pt x="646" y="336"/>
                  </a:lnTo>
                  <a:lnTo>
                    <a:pt x="646" y="296"/>
                  </a:lnTo>
                  <a:cubicBezTo>
                    <a:pt x="582" y="72"/>
                    <a:pt x="44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rot="-9527801">
              <a:off x="2114937" y="3971213"/>
              <a:ext cx="12417" cy="14020"/>
            </a:xfrm>
            <a:custGeom>
              <a:avLst/>
              <a:gdLst/>
              <a:ahLst/>
              <a:cxnLst/>
              <a:rect l="l" t="t" r="r" b="b"/>
              <a:pathLst>
                <a:path w="364" h="411" extrusionOk="0">
                  <a:moveTo>
                    <a:pt x="172" y="1"/>
                  </a:moveTo>
                  <a:cubicBezTo>
                    <a:pt x="156" y="1"/>
                    <a:pt x="140" y="3"/>
                    <a:pt x="122" y="7"/>
                  </a:cubicBezTo>
                  <a:lnTo>
                    <a:pt x="82" y="88"/>
                  </a:lnTo>
                  <a:lnTo>
                    <a:pt x="1" y="249"/>
                  </a:lnTo>
                  <a:cubicBezTo>
                    <a:pt x="1" y="290"/>
                    <a:pt x="41" y="370"/>
                    <a:pt x="122" y="410"/>
                  </a:cubicBezTo>
                  <a:cubicBezTo>
                    <a:pt x="203" y="410"/>
                    <a:pt x="243" y="410"/>
                    <a:pt x="324" y="370"/>
                  </a:cubicBezTo>
                  <a:lnTo>
                    <a:pt x="364" y="209"/>
                  </a:lnTo>
                  <a:lnTo>
                    <a:pt x="364" y="169"/>
                  </a:lnTo>
                  <a:cubicBezTo>
                    <a:pt x="364" y="133"/>
                    <a:pt x="300" y="1"/>
                    <a:pt x="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rot="-9527801">
              <a:off x="1976986" y="3751326"/>
              <a:ext cx="13781" cy="16544"/>
            </a:xfrm>
            <a:custGeom>
              <a:avLst/>
              <a:gdLst/>
              <a:ahLst/>
              <a:cxnLst/>
              <a:rect l="l" t="t" r="r" b="b"/>
              <a:pathLst>
                <a:path w="404" h="485" extrusionOk="0">
                  <a:moveTo>
                    <a:pt x="121" y="1"/>
                  </a:moveTo>
                  <a:lnTo>
                    <a:pt x="0" y="202"/>
                  </a:lnTo>
                  <a:cubicBezTo>
                    <a:pt x="0" y="243"/>
                    <a:pt x="41" y="323"/>
                    <a:pt x="81" y="364"/>
                  </a:cubicBezTo>
                  <a:lnTo>
                    <a:pt x="202" y="485"/>
                  </a:lnTo>
                  <a:cubicBezTo>
                    <a:pt x="283" y="444"/>
                    <a:pt x="323" y="404"/>
                    <a:pt x="363" y="323"/>
                  </a:cubicBezTo>
                  <a:cubicBezTo>
                    <a:pt x="404" y="283"/>
                    <a:pt x="404" y="162"/>
                    <a:pt x="363" y="122"/>
                  </a:cubicBezTo>
                  <a:lnTo>
                    <a:pt x="363" y="81"/>
                  </a:lnTo>
                  <a:lnTo>
                    <a:pt x="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rot="-9527801">
              <a:off x="2456630" y="4001951"/>
              <a:ext cx="13781" cy="16885"/>
            </a:xfrm>
            <a:custGeom>
              <a:avLst/>
              <a:gdLst/>
              <a:ahLst/>
              <a:cxnLst/>
              <a:rect l="l" t="t" r="r" b="b"/>
              <a:pathLst>
                <a:path w="404" h="495" extrusionOk="0">
                  <a:moveTo>
                    <a:pt x="243" y="0"/>
                  </a:moveTo>
                  <a:cubicBezTo>
                    <a:pt x="162" y="0"/>
                    <a:pt x="81" y="41"/>
                    <a:pt x="41" y="121"/>
                  </a:cubicBezTo>
                  <a:cubicBezTo>
                    <a:pt x="41" y="202"/>
                    <a:pt x="1" y="283"/>
                    <a:pt x="41" y="323"/>
                  </a:cubicBezTo>
                  <a:cubicBezTo>
                    <a:pt x="74" y="422"/>
                    <a:pt x="162" y="495"/>
                    <a:pt x="259" y="495"/>
                  </a:cubicBezTo>
                  <a:cubicBezTo>
                    <a:pt x="280" y="495"/>
                    <a:pt x="302" y="491"/>
                    <a:pt x="323" y="484"/>
                  </a:cubicBezTo>
                  <a:lnTo>
                    <a:pt x="404" y="363"/>
                  </a:lnTo>
                  <a:lnTo>
                    <a:pt x="404" y="323"/>
                  </a:lnTo>
                  <a:cubicBezTo>
                    <a:pt x="404" y="242"/>
                    <a:pt x="404" y="162"/>
                    <a:pt x="404" y="121"/>
                  </a:cubicBezTo>
                  <a:cubicBezTo>
                    <a:pt x="404" y="81"/>
                    <a:pt x="364" y="81"/>
                    <a:pt x="364" y="41"/>
                  </a:cubicBezTo>
                  <a:lnTo>
                    <a:pt x="2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rot="-9527801">
              <a:off x="1598282" y="4840949"/>
              <a:ext cx="13781" cy="17909"/>
            </a:xfrm>
            <a:custGeom>
              <a:avLst/>
              <a:gdLst/>
              <a:ahLst/>
              <a:cxnLst/>
              <a:rect l="l" t="t" r="r" b="b"/>
              <a:pathLst>
                <a:path w="404" h="525" extrusionOk="0">
                  <a:moveTo>
                    <a:pt x="202" y="1"/>
                  </a:moveTo>
                  <a:lnTo>
                    <a:pt x="81" y="162"/>
                  </a:lnTo>
                  <a:cubicBezTo>
                    <a:pt x="81" y="162"/>
                    <a:pt x="81" y="202"/>
                    <a:pt x="41" y="202"/>
                  </a:cubicBezTo>
                  <a:cubicBezTo>
                    <a:pt x="0" y="283"/>
                    <a:pt x="0" y="364"/>
                    <a:pt x="0" y="444"/>
                  </a:cubicBezTo>
                  <a:lnTo>
                    <a:pt x="162" y="525"/>
                  </a:lnTo>
                  <a:cubicBezTo>
                    <a:pt x="323" y="444"/>
                    <a:pt x="404" y="283"/>
                    <a:pt x="363" y="122"/>
                  </a:cubicBezTo>
                  <a:cubicBezTo>
                    <a:pt x="323" y="41"/>
                    <a:pt x="283" y="1"/>
                    <a:pt x="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rot="-9527801">
              <a:off x="2004245" y="4807561"/>
              <a:ext cx="42674" cy="35783"/>
            </a:xfrm>
            <a:custGeom>
              <a:avLst/>
              <a:gdLst/>
              <a:ahLst/>
              <a:cxnLst/>
              <a:rect l="l" t="t" r="r" b="b"/>
              <a:pathLst>
                <a:path w="1251" h="1049" extrusionOk="0">
                  <a:moveTo>
                    <a:pt x="534" y="1"/>
                  </a:moveTo>
                  <a:cubicBezTo>
                    <a:pt x="422" y="1"/>
                    <a:pt x="291" y="38"/>
                    <a:pt x="202" y="97"/>
                  </a:cubicBezTo>
                  <a:cubicBezTo>
                    <a:pt x="81" y="218"/>
                    <a:pt x="0" y="379"/>
                    <a:pt x="41" y="581"/>
                  </a:cubicBezTo>
                  <a:lnTo>
                    <a:pt x="121" y="742"/>
                  </a:lnTo>
                  <a:lnTo>
                    <a:pt x="242" y="863"/>
                  </a:lnTo>
                  <a:lnTo>
                    <a:pt x="363" y="944"/>
                  </a:lnTo>
                  <a:lnTo>
                    <a:pt x="404" y="944"/>
                  </a:lnTo>
                  <a:cubicBezTo>
                    <a:pt x="506" y="1021"/>
                    <a:pt x="624" y="1049"/>
                    <a:pt x="739" y="1049"/>
                  </a:cubicBezTo>
                  <a:cubicBezTo>
                    <a:pt x="804" y="1049"/>
                    <a:pt x="869" y="1039"/>
                    <a:pt x="928" y="1025"/>
                  </a:cubicBezTo>
                  <a:cubicBezTo>
                    <a:pt x="1089" y="944"/>
                    <a:pt x="1210" y="823"/>
                    <a:pt x="1251" y="662"/>
                  </a:cubicBezTo>
                  <a:lnTo>
                    <a:pt x="1170" y="339"/>
                  </a:lnTo>
                  <a:lnTo>
                    <a:pt x="1049" y="218"/>
                  </a:lnTo>
                  <a:lnTo>
                    <a:pt x="1049" y="178"/>
                  </a:lnTo>
                  <a:cubicBezTo>
                    <a:pt x="968" y="57"/>
                    <a:pt x="807" y="16"/>
                    <a:pt x="646" y="16"/>
                  </a:cubicBezTo>
                  <a:cubicBezTo>
                    <a:pt x="613" y="6"/>
                    <a:pt x="575" y="1"/>
                    <a:pt x="5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rot="-9527801">
              <a:off x="1700906" y="4588884"/>
              <a:ext cx="23435" cy="25140"/>
            </a:xfrm>
            <a:custGeom>
              <a:avLst/>
              <a:gdLst/>
              <a:ahLst/>
              <a:cxnLst/>
              <a:rect l="l" t="t" r="r" b="b"/>
              <a:pathLst>
                <a:path w="687" h="737" extrusionOk="0">
                  <a:moveTo>
                    <a:pt x="283" y="0"/>
                  </a:moveTo>
                  <a:lnTo>
                    <a:pt x="202" y="41"/>
                  </a:lnTo>
                  <a:lnTo>
                    <a:pt x="122" y="81"/>
                  </a:lnTo>
                  <a:lnTo>
                    <a:pt x="81" y="162"/>
                  </a:lnTo>
                  <a:lnTo>
                    <a:pt x="41" y="202"/>
                  </a:lnTo>
                  <a:cubicBezTo>
                    <a:pt x="1" y="323"/>
                    <a:pt x="1" y="404"/>
                    <a:pt x="41" y="525"/>
                  </a:cubicBezTo>
                  <a:cubicBezTo>
                    <a:pt x="75" y="658"/>
                    <a:pt x="191" y="737"/>
                    <a:pt x="322" y="737"/>
                  </a:cubicBezTo>
                  <a:cubicBezTo>
                    <a:pt x="349" y="737"/>
                    <a:pt x="376" y="733"/>
                    <a:pt x="404" y="726"/>
                  </a:cubicBezTo>
                  <a:lnTo>
                    <a:pt x="525" y="686"/>
                  </a:lnTo>
                  <a:lnTo>
                    <a:pt x="646" y="444"/>
                  </a:lnTo>
                  <a:cubicBezTo>
                    <a:pt x="686" y="363"/>
                    <a:pt x="686" y="283"/>
                    <a:pt x="646" y="202"/>
                  </a:cubicBezTo>
                  <a:lnTo>
                    <a:pt x="606" y="121"/>
                  </a:lnTo>
                  <a:lnTo>
                    <a:pt x="525" y="4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rot="-9527801">
              <a:off x="2379985" y="4861567"/>
              <a:ext cx="23435" cy="25686"/>
            </a:xfrm>
            <a:custGeom>
              <a:avLst/>
              <a:gdLst/>
              <a:ahLst/>
              <a:cxnLst/>
              <a:rect l="l" t="t" r="r" b="b"/>
              <a:pathLst>
                <a:path w="687" h="753" extrusionOk="0">
                  <a:moveTo>
                    <a:pt x="375" y="0"/>
                  </a:moveTo>
                  <a:cubicBezTo>
                    <a:pt x="304" y="0"/>
                    <a:pt x="233" y="20"/>
                    <a:pt x="162" y="67"/>
                  </a:cubicBezTo>
                  <a:lnTo>
                    <a:pt x="122" y="147"/>
                  </a:lnTo>
                  <a:lnTo>
                    <a:pt x="1" y="309"/>
                  </a:lnTo>
                  <a:lnTo>
                    <a:pt x="1" y="430"/>
                  </a:lnTo>
                  <a:cubicBezTo>
                    <a:pt x="41" y="591"/>
                    <a:pt x="202" y="752"/>
                    <a:pt x="404" y="752"/>
                  </a:cubicBezTo>
                  <a:lnTo>
                    <a:pt x="485" y="752"/>
                  </a:lnTo>
                  <a:lnTo>
                    <a:pt x="606" y="712"/>
                  </a:lnTo>
                  <a:lnTo>
                    <a:pt x="646" y="631"/>
                  </a:lnTo>
                  <a:cubicBezTo>
                    <a:pt x="686" y="510"/>
                    <a:pt x="686" y="389"/>
                    <a:pt x="646" y="268"/>
                  </a:cubicBezTo>
                  <a:cubicBezTo>
                    <a:pt x="646" y="188"/>
                    <a:pt x="565" y="67"/>
                    <a:pt x="525" y="26"/>
                  </a:cubicBezTo>
                  <a:cubicBezTo>
                    <a:pt x="475" y="10"/>
                    <a:pt x="425" y="0"/>
                    <a:pt x="3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rot="-9527801">
              <a:off x="2388444" y="4627251"/>
              <a:ext cx="23401" cy="24799"/>
            </a:xfrm>
            <a:custGeom>
              <a:avLst/>
              <a:gdLst/>
              <a:ahLst/>
              <a:cxnLst/>
              <a:rect l="l" t="t" r="r" b="b"/>
              <a:pathLst>
                <a:path w="686" h="727" extrusionOk="0">
                  <a:moveTo>
                    <a:pt x="242" y="0"/>
                  </a:moveTo>
                  <a:lnTo>
                    <a:pt x="162" y="81"/>
                  </a:lnTo>
                  <a:lnTo>
                    <a:pt x="41" y="242"/>
                  </a:lnTo>
                  <a:cubicBezTo>
                    <a:pt x="0" y="323"/>
                    <a:pt x="0" y="404"/>
                    <a:pt x="41" y="444"/>
                  </a:cubicBezTo>
                  <a:lnTo>
                    <a:pt x="81" y="565"/>
                  </a:lnTo>
                  <a:lnTo>
                    <a:pt x="283" y="686"/>
                  </a:lnTo>
                  <a:cubicBezTo>
                    <a:pt x="323" y="726"/>
                    <a:pt x="363" y="726"/>
                    <a:pt x="444" y="726"/>
                  </a:cubicBezTo>
                  <a:lnTo>
                    <a:pt x="524" y="646"/>
                  </a:lnTo>
                  <a:lnTo>
                    <a:pt x="686" y="444"/>
                  </a:lnTo>
                  <a:cubicBezTo>
                    <a:pt x="686" y="363"/>
                    <a:pt x="686" y="323"/>
                    <a:pt x="686" y="242"/>
                  </a:cubicBezTo>
                  <a:lnTo>
                    <a:pt x="605" y="162"/>
                  </a:lnTo>
                  <a:lnTo>
                    <a:pt x="4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rot="-9527801">
              <a:off x="1714809" y="4716433"/>
              <a:ext cx="24799" cy="25686"/>
            </a:xfrm>
            <a:custGeom>
              <a:avLst/>
              <a:gdLst/>
              <a:ahLst/>
              <a:cxnLst/>
              <a:rect l="l" t="t" r="r" b="b"/>
              <a:pathLst>
                <a:path w="727" h="753" extrusionOk="0">
                  <a:moveTo>
                    <a:pt x="323" y="0"/>
                  </a:moveTo>
                  <a:lnTo>
                    <a:pt x="202" y="40"/>
                  </a:lnTo>
                  <a:lnTo>
                    <a:pt x="121" y="121"/>
                  </a:lnTo>
                  <a:lnTo>
                    <a:pt x="41" y="282"/>
                  </a:lnTo>
                  <a:cubicBezTo>
                    <a:pt x="0" y="363"/>
                    <a:pt x="0" y="403"/>
                    <a:pt x="41" y="484"/>
                  </a:cubicBezTo>
                  <a:lnTo>
                    <a:pt x="81" y="605"/>
                  </a:lnTo>
                  <a:lnTo>
                    <a:pt x="283" y="726"/>
                  </a:lnTo>
                  <a:cubicBezTo>
                    <a:pt x="333" y="743"/>
                    <a:pt x="383" y="753"/>
                    <a:pt x="430" y="753"/>
                  </a:cubicBezTo>
                  <a:cubicBezTo>
                    <a:pt x="497" y="753"/>
                    <a:pt x="558" y="733"/>
                    <a:pt x="605" y="686"/>
                  </a:cubicBezTo>
                  <a:lnTo>
                    <a:pt x="646" y="605"/>
                  </a:lnTo>
                  <a:lnTo>
                    <a:pt x="726" y="444"/>
                  </a:lnTo>
                  <a:lnTo>
                    <a:pt x="726" y="323"/>
                  </a:lnTo>
                  <a:lnTo>
                    <a:pt x="646" y="161"/>
                  </a:lnTo>
                  <a:lnTo>
                    <a:pt x="565" y="8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rot="-9527801">
              <a:off x="2057500" y="4927955"/>
              <a:ext cx="28927" cy="27528"/>
            </a:xfrm>
            <a:custGeom>
              <a:avLst/>
              <a:gdLst/>
              <a:ahLst/>
              <a:cxnLst/>
              <a:rect l="l" t="t" r="r" b="b"/>
              <a:pathLst>
                <a:path w="848" h="807" extrusionOk="0">
                  <a:moveTo>
                    <a:pt x="444" y="0"/>
                  </a:moveTo>
                  <a:lnTo>
                    <a:pt x="323" y="41"/>
                  </a:lnTo>
                  <a:cubicBezTo>
                    <a:pt x="122" y="81"/>
                    <a:pt x="1" y="242"/>
                    <a:pt x="1" y="444"/>
                  </a:cubicBezTo>
                  <a:lnTo>
                    <a:pt x="81" y="565"/>
                  </a:lnTo>
                  <a:lnTo>
                    <a:pt x="122" y="605"/>
                  </a:lnTo>
                  <a:cubicBezTo>
                    <a:pt x="202" y="726"/>
                    <a:pt x="323" y="807"/>
                    <a:pt x="485" y="807"/>
                  </a:cubicBezTo>
                  <a:lnTo>
                    <a:pt x="565" y="767"/>
                  </a:lnTo>
                  <a:lnTo>
                    <a:pt x="646" y="686"/>
                  </a:lnTo>
                  <a:cubicBezTo>
                    <a:pt x="807" y="605"/>
                    <a:pt x="848" y="404"/>
                    <a:pt x="767" y="242"/>
                  </a:cubicBezTo>
                  <a:cubicBezTo>
                    <a:pt x="767" y="162"/>
                    <a:pt x="727" y="121"/>
                    <a:pt x="646" y="41"/>
                  </a:cubicBezTo>
                  <a:lnTo>
                    <a:pt x="565" y="41"/>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rot="-9527801">
              <a:off x="1936739" y="4949904"/>
              <a:ext cx="26164" cy="27562"/>
            </a:xfrm>
            <a:custGeom>
              <a:avLst/>
              <a:gdLst/>
              <a:ahLst/>
              <a:cxnLst/>
              <a:rect l="l" t="t" r="r" b="b"/>
              <a:pathLst>
                <a:path w="767" h="808" extrusionOk="0">
                  <a:moveTo>
                    <a:pt x="323" y="1"/>
                  </a:moveTo>
                  <a:cubicBezTo>
                    <a:pt x="121" y="122"/>
                    <a:pt x="0" y="324"/>
                    <a:pt x="0" y="525"/>
                  </a:cubicBezTo>
                  <a:lnTo>
                    <a:pt x="41" y="687"/>
                  </a:lnTo>
                  <a:lnTo>
                    <a:pt x="202" y="807"/>
                  </a:lnTo>
                  <a:lnTo>
                    <a:pt x="323" y="807"/>
                  </a:lnTo>
                  <a:cubicBezTo>
                    <a:pt x="484" y="767"/>
                    <a:pt x="646" y="687"/>
                    <a:pt x="726" y="525"/>
                  </a:cubicBezTo>
                  <a:cubicBezTo>
                    <a:pt x="767" y="445"/>
                    <a:pt x="767" y="324"/>
                    <a:pt x="726" y="203"/>
                  </a:cubicBezTo>
                  <a:cubicBezTo>
                    <a:pt x="686" y="162"/>
                    <a:pt x="686" y="162"/>
                    <a:pt x="686" y="122"/>
                  </a:cubicBezTo>
                  <a:lnTo>
                    <a:pt x="605" y="41"/>
                  </a:lnTo>
                  <a:lnTo>
                    <a:pt x="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rot="-9527801">
              <a:off x="1891164" y="4304669"/>
              <a:ext cx="39911" cy="49428"/>
            </a:xfrm>
            <a:custGeom>
              <a:avLst/>
              <a:gdLst/>
              <a:ahLst/>
              <a:cxnLst/>
              <a:rect l="l" t="t" r="r" b="b"/>
              <a:pathLst>
                <a:path w="1170" h="1449" extrusionOk="0">
                  <a:moveTo>
                    <a:pt x="701" y="1"/>
                  </a:moveTo>
                  <a:cubicBezTo>
                    <a:pt x="668" y="1"/>
                    <a:pt x="636" y="4"/>
                    <a:pt x="605" y="11"/>
                  </a:cubicBezTo>
                  <a:lnTo>
                    <a:pt x="403" y="172"/>
                  </a:lnTo>
                  <a:lnTo>
                    <a:pt x="323" y="252"/>
                  </a:lnTo>
                  <a:cubicBezTo>
                    <a:pt x="282" y="293"/>
                    <a:pt x="202" y="414"/>
                    <a:pt x="202" y="494"/>
                  </a:cubicBezTo>
                  <a:lnTo>
                    <a:pt x="121" y="615"/>
                  </a:lnTo>
                  <a:lnTo>
                    <a:pt x="40" y="736"/>
                  </a:lnTo>
                  <a:lnTo>
                    <a:pt x="40" y="817"/>
                  </a:lnTo>
                  <a:cubicBezTo>
                    <a:pt x="0" y="898"/>
                    <a:pt x="0" y="978"/>
                    <a:pt x="0" y="1059"/>
                  </a:cubicBezTo>
                  <a:lnTo>
                    <a:pt x="121" y="1301"/>
                  </a:lnTo>
                  <a:lnTo>
                    <a:pt x="282" y="1382"/>
                  </a:lnTo>
                  <a:lnTo>
                    <a:pt x="363" y="1422"/>
                  </a:lnTo>
                  <a:cubicBezTo>
                    <a:pt x="430" y="1439"/>
                    <a:pt x="490" y="1449"/>
                    <a:pt x="546" y="1449"/>
                  </a:cubicBezTo>
                  <a:cubicBezTo>
                    <a:pt x="625" y="1449"/>
                    <a:pt x="695" y="1429"/>
                    <a:pt x="766" y="1382"/>
                  </a:cubicBezTo>
                  <a:lnTo>
                    <a:pt x="887" y="1220"/>
                  </a:lnTo>
                  <a:lnTo>
                    <a:pt x="968" y="1059"/>
                  </a:lnTo>
                  <a:lnTo>
                    <a:pt x="968" y="978"/>
                  </a:lnTo>
                  <a:lnTo>
                    <a:pt x="1089" y="817"/>
                  </a:lnTo>
                  <a:lnTo>
                    <a:pt x="1170" y="656"/>
                  </a:lnTo>
                  <a:lnTo>
                    <a:pt x="1170" y="373"/>
                  </a:lnTo>
                  <a:cubicBezTo>
                    <a:pt x="1067" y="101"/>
                    <a:pt x="879" y="1"/>
                    <a:pt x="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rot="-9527801">
              <a:off x="2089394" y="4191689"/>
              <a:ext cx="22070" cy="25891"/>
            </a:xfrm>
            <a:custGeom>
              <a:avLst/>
              <a:gdLst/>
              <a:ahLst/>
              <a:cxnLst/>
              <a:rect l="l" t="t" r="r" b="b"/>
              <a:pathLst>
                <a:path w="647" h="759" extrusionOk="0">
                  <a:moveTo>
                    <a:pt x="348" y="0"/>
                  </a:moveTo>
                  <a:cubicBezTo>
                    <a:pt x="248" y="0"/>
                    <a:pt x="142" y="46"/>
                    <a:pt x="81" y="137"/>
                  </a:cubicBezTo>
                  <a:cubicBezTo>
                    <a:pt x="1" y="217"/>
                    <a:pt x="1" y="379"/>
                    <a:pt x="41" y="500"/>
                  </a:cubicBezTo>
                  <a:cubicBezTo>
                    <a:pt x="81" y="621"/>
                    <a:pt x="162" y="701"/>
                    <a:pt x="243" y="741"/>
                  </a:cubicBezTo>
                  <a:cubicBezTo>
                    <a:pt x="266" y="753"/>
                    <a:pt x="294" y="758"/>
                    <a:pt x="322" y="758"/>
                  </a:cubicBezTo>
                  <a:cubicBezTo>
                    <a:pt x="391" y="758"/>
                    <a:pt x="468" y="730"/>
                    <a:pt x="525" y="701"/>
                  </a:cubicBezTo>
                  <a:lnTo>
                    <a:pt x="565" y="621"/>
                  </a:lnTo>
                  <a:lnTo>
                    <a:pt x="606" y="540"/>
                  </a:lnTo>
                  <a:lnTo>
                    <a:pt x="646" y="419"/>
                  </a:lnTo>
                  <a:lnTo>
                    <a:pt x="646" y="298"/>
                  </a:lnTo>
                  <a:lnTo>
                    <a:pt x="606" y="177"/>
                  </a:lnTo>
                  <a:lnTo>
                    <a:pt x="565" y="137"/>
                  </a:lnTo>
                  <a:lnTo>
                    <a:pt x="485" y="56"/>
                  </a:lnTo>
                  <a:lnTo>
                    <a:pt x="444" y="16"/>
                  </a:lnTo>
                  <a:cubicBezTo>
                    <a:pt x="414" y="5"/>
                    <a:pt x="381" y="0"/>
                    <a:pt x="3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rot="-9527801">
              <a:off x="2228703" y="4324184"/>
              <a:ext cx="39911" cy="42708"/>
            </a:xfrm>
            <a:custGeom>
              <a:avLst/>
              <a:gdLst/>
              <a:ahLst/>
              <a:cxnLst/>
              <a:rect l="l" t="t" r="r" b="b"/>
              <a:pathLst>
                <a:path w="1170" h="1252" extrusionOk="0">
                  <a:moveTo>
                    <a:pt x="525" y="1"/>
                  </a:moveTo>
                  <a:cubicBezTo>
                    <a:pt x="162" y="122"/>
                    <a:pt x="0" y="525"/>
                    <a:pt x="81" y="888"/>
                  </a:cubicBezTo>
                  <a:cubicBezTo>
                    <a:pt x="121" y="969"/>
                    <a:pt x="162" y="1090"/>
                    <a:pt x="242" y="1130"/>
                  </a:cubicBezTo>
                  <a:lnTo>
                    <a:pt x="404" y="1211"/>
                  </a:lnTo>
                  <a:lnTo>
                    <a:pt x="525" y="1251"/>
                  </a:lnTo>
                  <a:lnTo>
                    <a:pt x="686" y="1251"/>
                  </a:lnTo>
                  <a:lnTo>
                    <a:pt x="928" y="1170"/>
                  </a:lnTo>
                  <a:lnTo>
                    <a:pt x="1089" y="1009"/>
                  </a:lnTo>
                  <a:lnTo>
                    <a:pt x="1170" y="807"/>
                  </a:lnTo>
                  <a:lnTo>
                    <a:pt x="1170" y="565"/>
                  </a:lnTo>
                  <a:lnTo>
                    <a:pt x="1049" y="243"/>
                  </a:lnTo>
                  <a:lnTo>
                    <a:pt x="888" y="81"/>
                  </a:lnTo>
                  <a:lnTo>
                    <a:pt x="7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rot="-9527801">
              <a:off x="1972794" y="4323683"/>
              <a:ext cx="39945" cy="39297"/>
            </a:xfrm>
            <a:custGeom>
              <a:avLst/>
              <a:gdLst/>
              <a:ahLst/>
              <a:cxnLst/>
              <a:rect l="l" t="t" r="r" b="b"/>
              <a:pathLst>
                <a:path w="1171" h="1152" extrusionOk="0">
                  <a:moveTo>
                    <a:pt x="556" y="0"/>
                  </a:moveTo>
                  <a:cubicBezTo>
                    <a:pt x="413" y="0"/>
                    <a:pt x="270" y="36"/>
                    <a:pt x="162" y="144"/>
                  </a:cubicBezTo>
                  <a:lnTo>
                    <a:pt x="81" y="305"/>
                  </a:lnTo>
                  <a:lnTo>
                    <a:pt x="1" y="426"/>
                  </a:lnTo>
                  <a:lnTo>
                    <a:pt x="1" y="708"/>
                  </a:lnTo>
                  <a:cubicBezTo>
                    <a:pt x="122" y="991"/>
                    <a:pt x="364" y="1152"/>
                    <a:pt x="646" y="1152"/>
                  </a:cubicBezTo>
                  <a:lnTo>
                    <a:pt x="727" y="1152"/>
                  </a:lnTo>
                  <a:lnTo>
                    <a:pt x="888" y="1112"/>
                  </a:lnTo>
                  <a:lnTo>
                    <a:pt x="1009" y="1031"/>
                  </a:lnTo>
                  <a:lnTo>
                    <a:pt x="1130" y="870"/>
                  </a:lnTo>
                  <a:cubicBezTo>
                    <a:pt x="1170" y="708"/>
                    <a:pt x="1170" y="587"/>
                    <a:pt x="1130" y="426"/>
                  </a:cubicBezTo>
                  <a:cubicBezTo>
                    <a:pt x="1090" y="224"/>
                    <a:pt x="928" y="103"/>
                    <a:pt x="767" y="23"/>
                  </a:cubicBezTo>
                  <a:cubicBezTo>
                    <a:pt x="700" y="9"/>
                    <a:pt x="628" y="0"/>
                    <a:pt x="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rot="-9527801">
              <a:off x="1570743" y="4185867"/>
              <a:ext cx="22070" cy="26198"/>
            </a:xfrm>
            <a:custGeom>
              <a:avLst/>
              <a:gdLst/>
              <a:ahLst/>
              <a:cxnLst/>
              <a:rect l="l" t="t" r="r" b="b"/>
              <a:pathLst>
                <a:path w="647" h="768" extrusionOk="0">
                  <a:moveTo>
                    <a:pt x="243" y="1"/>
                  </a:moveTo>
                  <a:lnTo>
                    <a:pt x="82" y="41"/>
                  </a:lnTo>
                  <a:cubicBezTo>
                    <a:pt x="1" y="162"/>
                    <a:pt x="1" y="323"/>
                    <a:pt x="82" y="444"/>
                  </a:cubicBezTo>
                  <a:cubicBezTo>
                    <a:pt x="122" y="525"/>
                    <a:pt x="162" y="565"/>
                    <a:pt x="162" y="646"/>
                  </a:cubicBezTo>
                  <a:lnTo>
                    <a:pt x="324" y="767"/>
                  </a:lnTo>
                  <a:lnTo>
                    <a:pt x="606" y="646"/>
                  </a:lnTo>
                  <a:lnTo>
                    <a:pt x="646" y="444"/>
                  </a:lnTo>
                  <a:cubicBezTo>
                    <a:pt x="566" y="364"/>
                    <a:pt x="525" y="323"/>
                    <a:pt x="485" y="243"/>
                  </a:cubicBezTo>
                  <a:cubicBezTo>
                    <a:pt x="404" y="162"/>
                    <a:pt x="324" y="81"/>
                    <a:pt x="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rot="-9527801">
              <a:off x="2026345" y="4521396"/>
              <a:ext cx="33054" cy="35920"/>
            </a:xfrm>
            <a:custGeom>
              <a:avLst/>
              <a:gdLst/>
              <a:ahLst/>
              <a:cxnLst/>
              <a:rect l="l" t="t" r="r" b="b"/>
              <a:pathLst>
                <a:path w="969" h="1053" extrusionOk="0">
                  <a:moveTo>
                    <a:pt x="404" y="1"/>
                  </a:moveTo>
                  <a:lnTo>
                    <a:pt x="323" y="41"/>
                  </a:lnTo>
                  <a:lnTo>
                    <a:pt x="162" y="202"/>
                  </a:lnTo>
                  <a:lnTo>
                    <a:pt x="41" y="404"/>
                  </a:lnTo>
                  <a:cubicBezTo>
                    <a:pt x="41" y="485"/>
                    <a:pt x="0" y="565"/>
                    <a:pt x="41" y="646"/>
                  </a:cubicBezTo>
                  <a:lnTo>
                    <a:pt x="162" y="888"/>
                  </a:lnTo>
                  <a:lnTo>
                    <a:pt x="323" y="969"/>
                  </a:lnTo>
                  <a:lnTo>
                    <a:pt x="404" y="1009"/>
                  </a:lnTo>
                  <a:cubicBezTo>
                    <a:pt x="450" y="1040"/>
                    <a:pt x="502" y="1053"/>
                    <a:pt x="555" y="1053"/>
                  </a:cubicBezTo>
                  <a:cubicBezTo>
                    <a:pt x="642" y="1053"/>
                    <a:pt x="732" y="1018"/>
                    <a:pt x="807" y="969"/>
                  </a:cubicBezTo>
                  <a:lnTo>
                    <a:pt x="928" y="807"/>
                  </a:lnTo>
                  <a:lnTo>
                    <a:pt x="968" y="646"/>
                  </a:lnTo>
                  <a:lnTo>
                    <a:pt x="968" y="444"/>
                  </a:lnTo>
                  <a:lnTo>
                    <a:pt x="928" y="283"/>
                  </a:lnTo>
                  <a:lnTo>
                    <a:pt x="767" y="81"/>
                  </a:lnTo>
                  <a:lnTo>
                    <a:pt x="6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rot="-9527801">
              <a:off x="1901006" y="4539862"/>
              <a:ext cx="35783" cy="37182"/>
            </a:xfrm>
            <a:custGeom>
              <a:avLst/>
              <a:gdLst/>
              <a:ahLst/>
              <a:cxnLst/>
              <a:rect l="l" t="t" r="r" b="b"/>
              <a:pathLst>
                <a:path w="1049" h="1090" extrusionOk="0">
                  <a:moveTo>
                    <a:pt x="282" y="0"/>
                  </a:moveTo>
                  <a:lnTo>
                    <a:pt x="161" y="81"/>
                  </a:lnTo>
                  <a:lnTo>
                    <a:pt x="81" y="202"/>
                  </a:lnTo>
                  <a:cubicBezTo>
                    <a:pt x="0" y="363"/>
                    <a:pt x="0" y="525"/>
                    <a:pt x="81" y="686"/>
                  </a:cubicBezTo>
                  <a:cubicBezTo>
                    <a:pt x="121" y="847"/>
                    <a:pt x="242" y="1009"/>
                    <a:pt x="444" y="1089"/>
                  </a:cubicBezTo>
                  <a:lnTo>
                    <a:pt x="645" y="1089"/>
                  </a:lnTo>
                  <a:lnTo>
                    <a:pt x="807" y="1009"/>
                  </a:lnTo>
                  <a:lnTo>
                    <a:pt x="968" y="888"/>
                  </a:lnTo>
                  <a:cubicBezTo>
                    <a:pt x="1049" y="726"/>
                    <a:pt x="1049" y="525"/>
                    <a:pt x="1008" y="363"/>
                  </a:cubicBezTo>
                  <a:cubicBezTo>
                    <a:pt x="928" y="121"/>
                    <a:pt x="686" y="0"/>
                    <a:pt x="4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rot="-9527801">
              <a:off x="1648718" y="4512597"/>
              <a:ext cx="15146" cy="19307"/>
            </a:xfrm>
            <a:custGeom>
              <a:avLst/>
              <a:gdLst/>
              <a:ahLst/>
              <a:cxnLst/>
              <a:rect l="l" t="t" r="r" b="b"/>
              <a:pathLst>
                <a:path w="444" h="566" extrusionOk="0">
                  <a:moveTo>
                    <a:pt x="282" y="1"/>
                  </a:moveTo>
                  <a:cubicBezTo>
                    <a:pt x="202" y="1"/>
                    <a:pt x="121" y="41"/>
                    <a:pt x="81" y="122"/>
                  </a:cubicBezTo>
                  <a:cubicBezTo>
                    <a:pt x="0" y="283"/>
                    <a:pt x="41" y="445"/>
                    <a:pt x="162" y="566"/>
                  </a:cubicBezTo>
                  <a:lnTo>
                    <a:pt x="323" y="566"/>
                  </a:lnTo>
                  <a:lnTo>
                    <a:pt x="363" y="364"/>
                  </a:lnTo>
                  <a:cubicBezTo>
                    <a:pt x="444" y="283"/>
                    <a:pt x="444" y="203"/>
                    <a:pt x="403" y="122"/>
                  </a:cubicBezTo>
                  <a:lnTo>
                    <a:pt x="363" y="41"/>
                  </a:lnTo>
                  <a:lnTo>
                    <a:pt x="2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rot="-9527801">
              <a:off x="1696336" y="4417295"/>
              <a:ext cx="23435" cy="26710"/>
            </a:xfrm>
            <a:custGeom>
              <a:avLst/>
              <a:gdLst/>
              <a:ahLst/>
              <a:cxnLst/>
              <a:rect l="l" t="t" r="r" b="b"/>
              <a:pathLst>
                <a:path w="687" h="783" extrusionOk="0">
                  <a:moveTo>
                    <a:pt x="404" y="1"/>
                  </a:moveTo>
                  <a:cubicBezTo>
                    <a:pt x="283" y="1"/>
                    <a:pt x="162" y="41"/>
                    <a:pt x="81" y="162"/>
                  </a:cubicBezTo>
                  <a:cubicBezTo>
                    <a:pt x="1" y="283"/>
                    <a:pt x="1" y="404"/>
                    <a:pt x="41" y="525"/>
                  </a:cubicBezTo>
                  <a:cubicBezTo>
                    <a:pt x="81" y="646"/>
                    <a:pt x="162" y="767"/>
                    <a:pt x="283" y="767"/>
                  </a:cubicBezTo>
                  <a:cubicBezTo>
                    <a:pt x="313" y="777"/>
                    <a:pt x="343" y="782"/>
                    <a:pt x="373" y="782"/>
                  </a:cubicBezTo>
                  <a:cubicBezTo>
                    <a:pt x="462" y="782"/>
                    <a:pt x="545" y="737"/>
                    <a:pt x="606" y="646"/>
                  </a:cubicBezTo>
                  <a:lnTo>
                    <a:pt x="646" y="606"/>
                  </a:lnTo>
                  <a:lnTo>
                    <a:pt x="686" y="445"/>
                  </a:lnTo>
                  <a:lnTo>
                    <a:pt x="686" y="364"/>
                  </a:lnTo>
                  <a:lnTo>
                    <a:pt x="646" y="203"/>
                  </a:lnTo>
                  <a:lnTo>
                    <a:pt x="565" y="122"/>
                  </a:lnTo>
                  <a:lnTo>
                    <a:pt x="485"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rot="-9527801">
              <a:off x="1959221" y="3964556"/>
              <a:ext cx="15180" cy="16544"/>
            </a:xfrm>
            <a:custGeom>
              <a:avLst/>
              <a:gdLst/>
              <a:ahLst/>
              <a:cxnLst/>
              <a:rect l="l" t="t" r="r" b="b"/>
              <a:pathLst>
                <a:path w="445" h="485" extrusionOk="0">
                  <a:moveTo>
                    <a:pt x="121" y="1"/>
                  </a:moveTo>
                  <a:lnTo>
                    <a:pt x="0" y="202"/>
                  </a:lnTo>
                  <a:lnTo>
                    <a:pt x="41" y="243"/>
                  </a:lnTo>
                  <a:cubicBezTo>
                    <a:pt x="41" y="283"/>
                    <a:pt x="41" y="283"/>
                    <a:pt x="41" y="323"/>
                  </a:cubicBezTo>
                  <a:cubicBezTo>
                    <a:pt x="41" y="364"/>
                    <a:pt x="81" y="444"/>
                    <a:pt x="162" y="485"/>
                  </a:cubicBezTo>
                  <a:cubicBezTo>
                    <a:pt x="242" y="485"/>
                    <a:pt x="323" y="485"/>
                    <a:pt x="404" y="444"/>
                  </a:cubicBezTo>
                  <a:lnTo>
                    <a:pt x="404" y="364"/>
                  </a:lnTo>
                  <a:cubicBezTo>
                    <a:pt x="444" y="323"/>
                    <a:pt x="444" y="243"/>
                    <a:pt x="404" y="202"/>
                  </a:cubicBezTo>
                  <a:cubicBezTo>
                    <a:pt x="363" y="41"/>
                    <a:pt x="202" y="41"/>
                    <a:pt x="1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rot="-9527801">
              <a:off x="1913717" y="4669655"/>
              <a:ext cx="39945" cy="39911"/>
            </a:xfrm>
            <a:custGeom>
              <a:avLst/>
              <a:gdLst/>
              <a:ahLst/>
              <a:cxnLst/>
              <a:rect l="l" t="t" r="r" b="b"/>
              <a:pathLst>
                <a:path w="1171" h="1170" extrusionOk="0">
                  <a:moveTo>
                    <a:pt x="606" y="0"/>
                  </a:moveTo>
                  <a:cubicBezTo>
                    <a:pt x="364" y="0"/>
                    <a:pt x="162" y="121"/>
                    <a:pt x="41" y="323"/>
                  </a:cubicBezTo>
                  <a:lnTo>
                    <a:pt x="1" y="484"/>
                  </a:lnTo>
                  <a:lnTo>
                    <a:pt x="1" y="645"/>
                  </a:lnTo>
                  <a:lnTo>
                    <a:pt x="41" y="807"/>
                  </a:lnTo>
                  <a:cubicBezTo>
                    <a:pt x="162" y="968"/>
                    <a:pt x="364" y="1089"/>
                    <a:pt x="566" y="1170"/>
                  </a:cubicBezTo>
                  <a:lnTo>
                    <a:pt x="727" y="1170"/>
                  </a:lnTo>
                  <a:lnTo>
                    <a:pt x="848" y="1129"/>
                  </a:lnTo>
                  <a:lnTo>
                    <a:pt x="1009" y="1008"/>
                  </a:lnTo>
                  <a:cubicBezTo>
                    <a:pt x="1130" y="847"/>
                    <a:pt x="1170" y="645"/>
                    <a:pt x="1090" y="444"/>
                  </a:cubicBezTo>
                  <a:cubicBezTo>
                    <a:pt x="1049" y="202"/>
                    <a:pt x="848" y="40"/>
                    <a:pt x="6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rot="-9527801">
              <a:off x="2416946" y="4419861"/>
              <a:ext cx="27562" cy="27085"/>
            </a:xfrm>
            <a:custGeom>
              <a:avLst/>
              <a:gdLst/>
              <a:ahLst/>
              <a:cxnLst/>
              <a:rect l="l" t="t" r="r" b="b"/>
              <a:pathLst>
                <a:path w="808" h="794" extrusionOk="0">
                  <a:moveTo>
                    <a:pt x="364" y="1"/>
                  </a:moveTo>
                  <a:cubicBezTo>
                    <a:pt x="283" y="41"/>
                    <a:pt x="202" y="82"/>
                    <a:pt x="122" y="162"/>
                  </a:cubicBezTo>
                  <a:lnTo>
                    <a:pt x="81" y="162"/>
                  </a:lnTo>
                  <a:lnTo>
                    <a:pt x="1" y="323"/>
                  </a:lnTo>
                  <a:lnTo>
                    <a:pt x="1" y="444"/>
                  </a:lnTo>
                  <a:lnTo>
                    <a:pt x="1" y="525"/>
                  </a:lnTo>
                  <a:cubicBezTo>
                    <a:pt x="41" y="646"/>
                    <a:pt x="122" y="727"/>
                    <a:pt x="243" y="767"/>
                  </a:cubicBezTo>
                  <a:cubicBezTo>
                    <a:pt x="293" y="784"/>
                    <a:pt x="350" y="794"/>
                    <a:pt x="411" y="794"/>
                  </a:cubicBezTo>
                  <a:cubicBezTo>
                    <a:pt x="497" y="794"/>
                    <a:pt x="592" y="774"/>
                    <a:pt x="686" y="727"/>
                  </a:cubicBezTo>
                  <a:lnTo>
                    <a:pt x="727" y="646"/>
                  </a:lnTo>
                  <a:lnTo>
                    <a:pt x="807" y="485"/>
                  </a:lnTo>
                  <a:lnTo>
                    <a:pt x="807" y="364"/>
                  </a:lnTo>
                  <a:lnTo>
                    <a:pt x="807" y="323"/>
                  </a:lnTo>
                  <a:cubicBezTo>
                    <a:pt x="767" y="203"/>
                    <a:pt x="686" y="82"/>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rot="-9527801">
              <a:off x="2119767" y="4546350"/>
              <a:ext cx="31690" cy="36602"/>
            </a:xfrm>
            <a:custGeom>
              <a:avLst/>
              <a:gdLst/>
              <a:ahLst/>
              <a:cxnLst/>
              <a:rect l="l" t="t" r="r" b="b"/>
              <a:pathLst>
                <a:path w="929" h="1073" extrusionOk="0">
                  <a:moveTo>
                    <a:pt x="404" y="1"/>
                  </a:moveTo>
                  <a:lnTo>
                    <a:pt x="243" y="41"/>
                  </a:lnTo>
                  <a:lnTo>
                    <a:pt x="81" y="243"/>
                  </a:lnTo>
                  <a:lnTo>
                    <a:pt x="1" y="445"/>
                  </a:lnTo>
                  <a:lnTo>
                    <a:pt x="1" y="687"/>
                  </a:lnTo>
                  <a:cubicBezTo>
                    <a:pt x="115" y="1002"/>
                    <a:pt x="291" y="1073"/>
                    <a:pt x="427" y="1073"/>
                  </a:cubicBezTo>
                  <a:cubicBezTo>
                    <a:pt x="482" y="1073"/>
                    <a:pt x="530" y="1061"/>
                    <a:pt x="565" y="1049"/>
                  </a:cubicBezTo>
                  <a:lnTo>
                    <a:pt x="727" y="928"/>
                  </a:lnTo>
                  <a:lnTo>
                    <a:pt x="888" y="727"/>
                  </a:lnTo>
                  <a:cubicBezTo>
                    <a:pt x="928" y="606"/>
                    <a:pt x="928" y="485"/>
                    <a:pt x="928" y="364"/>
                  </a:cubicBezTo>
                  <a:lnTo>
                    <a:pt x="807" y="122"/>
                  </a:lnTo>
                  <a:lnTo>
                    <a:pt x="646"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rot="-9527801">
              <a:off x="2162198" y="4780630"/>
              <a:ext cx="38546" cy="42810"/>
            </a:xfrm>
            <a:custGeom>
              <a:avLst/>
              <a:gdLst/>
              <a:ahLst/>
              <a:cxnLst/>
              <a:rect l="l" t="t" r="r" b="b"/>
              <a:pathLst>
                <a:path w="1130" h="1255" extrusionOk="0">
                  <a:moveTo>
                    <a:pt x="528" y="1"/>
                  </a:moveTo>
                  <a:cubicBezTo>
                    <a:pt x="417" y="1"/>
                    <a:pt x="301" y="35"/>
                    <a:pt x="202" y="85"/>
                  </a:cubicBezTo>
                  <a:lnTo>
                    <a:pt x="81" y="246"/>
                  </a:lnTo>
                  <a:lnTo>
                    <a:pt x="0" y="408"/>
                  </a:lnTo>
                  <a:lnTo>
                    <a:pt x="0" y="609"/>
                  </a:lnTo>
                  <a:cubicBezTo>
                    <a:pt x="0" y="649"/>
                    <a:pt x="40" y="690"/>
                    <a:pt x="40" y="730"/>
                  </a:cubicBezTo>
                  <a:cubicBezTo>
                    <a:pt x="121" y="1053"/>
                    <a:pt x="403" y="1254"/>
                    <a:pt x="726" y="1254"/>
                  </a:cubicBezTo>
                  <a:lnTo>
                    <a:pt x="887" y="1174"/>
                  </a:lnTo>
                  <a:lnTo>
                    <a:pt x="968" y="1093"/>
                  </a:lnTo>
                  <a:lnTo>
                    <a:pt x="1089" y="972"/>
                  </a:lnTo>
                  <a:cubicBezTo>
                    <a:pt x="1129" y="770"/>
                    <a:pt x="1129" y="609"/>
                    <a:pt x="1089" y="448"/>
                  </a:cubicBezTo>
                  <a:cubicBezTo>
                    <a:pt x="1008" y="246"/>
                    <a:pt x="887" y="125"/>
                    <a:pt x="726" y="45"/>
                  </a:cubicBezTo>
                  <a:cubicBezTo>
                    <a:pt x="664" y="14"/>
                    <a:pt x="597"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rot="-9527801">
              <a:off x="1827881" y="4155969"/>
              <a:ext cx="23401" cy="23401"/>
            </a:xfrm>
            <a:custGeom>
              <a:avLst/>
              <a:gdLst/>
              <a:ahLst/>
              <a:cxnLst/>
              <a:rect l="l" t="t" r="r" b="b"/>
              <a:pathLst>
                <a:path w="686" h="686" extrusionOk="0">
                  <a:moveTo>
                    <a:pt x="242" y="0"/>
                  </a:moveTo>
                  <a:lnTo>
                    <a:pt x="161" y="81"/>
                  </a:lnTo>
                  <a:lnTo>
                    <a:pt x="40" y="242"/>
                  </a:lnTo>
                  <a:cubicBezTo>
                    <a:pt x="0" y="283"/>
                    <a:pt x="0" y="363"/>
                    <a:pt x="40" y="444"/>
                  </a:cubicBezTo>
                  <a:lnTo>
                    <a:pt x="81" y="565"/>
                  </a:lnTo>
                  <a:lnTo>
                    <a:pt x="282" y="686"/>
                  </a:lnTo>
                  <a:lnTo>
                    <a:pt x="444" y="686"/>
                  </a:lnTo>
                  <a:lnTo>
                    <a:pt x="524" y="605"/>
                  </a:lnTo>
                  <a:lnTo>
                    <a:pt x="645" y="404"/>
                  </a:lnTo>
                  <a:cubicBezTo>
                    <a:pt x="686" y="363"/>
                    <a:pt x="686" y="283"/>
                    <a:pt x="686" y="242"/>
                  </a:cubicBezTo>
                  <a:lnTo>
                    <a:pt x="605" y="162"/>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rot="-9527801">
              <a:off x="2454033" y="4158152"/>
              <a:ext cx="19307" cy="15419"/>
            </a:xfrm>
            <a:custGeom>
              <a:avLst/>
              <a:gdLst/>
              <a:ahLst/>
              <a:cxnLst/>
              <a:rect l="l" t="t" r="r" b="b"/>
              <a:pathLst>
                <a:path w="566" h="452" extrusionOk="0">
                  <a:moveTo>
                    <a:pt x="330" y="0"/>
                  </a:moveTo>
                  <a:cubicBezTo>
                    <a:pt x="289" y="0"/>
                    <a:pt x="245" y="10"/>
                    <a:pt x="202" y="32"/>
                  </a:cubicBezTo>
                  <a:cubicBezTo>
                    <a:pt x="81" y="72"/>
                    <a:pt x="1" y="193"/>
                    <a:pt x="41" y="355"/>
                  </a:cubicBezTo>
                  <a:lnTo>
                    <a:pt x="121" y="435"/>
                  </a:lnTo>
                  <a:cubicBezTo>
                    <a:pt x="154" y="446"/>
                    <a:pt x="189" y="451"/>
                    <a:pt x="225" y="451"/>
                  </a:cubicBezTo>
                  <a:cubicBezTo>
                    <a:pt x="323" y="451"/>
                    <a:pt x="425" y="414"/>
                    <a:pt x="484" y="355"/>
                  </a:cubicBezTo>
                  <a:lnTo>
                    <a:pt x="565" y="234"/>
                  </a:lnTo>
                  <a:lnTo>
                    <a:pt x="565" y="193"/>
                  </a:lnTo>
                  <a:cubicBezTo>
                    <a:pt x="536" y="75"/>
                    <a:pt x="441" y="0"/>
                    <a:pt x="3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2"/>
          <p:cNvSpPr/>
          <p:nvPr/>
        </p:nvSpPr>
        <p:spPr>
          <a:xfrm rot="-5400000">
            <a:off x="8259627" y="82874"/>
            <a:ext cx="248775" cy="247878"/>
          </a:xfrm>
          <a:custGeom>
            <a:avLst/>
            <a:gdLst/>
            <a:ahLst/>
            <a:cxnLst/>
            <a:rect l="l" t="t" r="r" b="b"/>
            <a:pathLst>
              <a:path w="6897" h="6897" extrusionOk="0">
                <a:moveTo>
                  <a:pt x="3469" y="1"/>
                </a:moveTo>
                <a:cubicBezTo>
                  <a:pt x="1573" y="1"/>
                  <a:pt x="1" y="1533"/>
                  <a:pt x="1" y="3429"/>
                </a:cubicBezTo>
                <a:cubicBezTo>
                  <a:pt x="1" y="5364"/>
                  <a:pt x="1573" y="6897"/>
                  <a:pt x="3469" y="6897"/>
                </a:cubicBezTo>
                <a:cubicBezTo>
                  <a:pt x="5364" y="6897"/>
                  <a:pt x="6897" y="5364"/>
                  <a:pt x="6897" y="3429"/>
                </a:cubicBezTo>
                <a:cubicBezTo>
                  <a:pt x="6897" y="1533"/>
                  <a:pt x="5364" y="1"/>
                  <a:pt x="3469"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 name="Google Shape;94;p2"/>
          <p:cNvGrpSpPr/>
          <p:nvPr/>
        </p:nvGrpSpPr>
        <p:grpSpPr>
          <a:xfrm rot="-2340211">
            <a:off x="4216665" y="3528768"/>
            <a:ext cx="1445608" cy="2282573"/>
            <a:chOff x="3774651" y="3335219"/>
            <a:chExt cx="1496659" cy="2317501"/>
          </a:xfrm>
        </p:grpSpPr>
        <p:sp>
          <p:nvSpPr>
            <p:cNvPr id="95" name="Google Shape;95;p2"/>
            <p:cNvSpPr/>
            <p:nvPr/>
          </p:nvSpPr>
          <p:spPr>
            <a:xfrm rot="-6495022">
              <a:off x="3931979" y="4877370"/>
              <a:ext cx="1463322" cy="122594"/>
            </a:xfrm>
            <a:custGeom>
              <a:avLst/>
              <a:gdLst/>
              <a:ahLst/>
              <a:cxnLst/>
              <a:rect l="l" t="t" r="r" b="b"/>
              <a:pathLst>
                <a:path w="42899" h="3594" extrusionOk="0">
                  <a:moveTo>
                    <a:pt x="23678" y="1"/>
                  </a:moveTo>
                  <a:cubicBezTo>
                    <a:pt x="21774" y="1"/>
                    <a:pt x="19864" y="63"/>
                    <a:pt x="17935" y="201"/>
                  </a:cubicBezTo>
                  <a:cubicBezTo>
                    <a:pt x="12288" y="604"/>
                    <a:pt x="6642" y="1572"/>
                    <a:pt x="1158" y="3064"/>
                  </a:cubicBezTo>
                  <a:lnTo>
                    <a:pt x="149" y="3347"/>
                  </a:lnTo>
                  <a:cubicBezTo>
                    <a:pt x="0" y="3384"/>
                    <a:pt x="23" y="3593"/>
                    <a:pt x="123" y="3593"/>
                  </a:cubicBezTo>
                  <a:cubicBezTo>
                    <a:pt x="131" y="3593"/>
                    <a:pt x="140" y="3592"/>
                    <a:pt x="149" y="3589"/>
                  </a:cubicBezTo>
                  <a:lnTo>
                    <a:pt x="190" y="3589"/>
                  </a:lnTo>
                  <a:cubicBezTo>
                    <a:pt x="2892" y="2782"/>
                    <a:pt x="5675" y="2137"/>
                    <a:pt x="8498" y="1612"/>
                  </a:cubicBezTo>
                  <a:cubicBezTo>
                    <a:pt x="11240" y="1128"/>
                    <a:pt x="14023" y="725"/>
                    <a:pt x="16846" y="524"/>
                  </a:cubicBezTo>
                  <a:cubicBezTo>
                    <a:pt x="19177" y="321"/>
                    <a:pt x="21536" y="231"/>
                    <a:pt x="23900" y="231"/>
                  </a:cubicBezTo>
                  <a:cubicBezTo>
                    <a:pt x="24358" y="231"/>
                    <a:pt x="24816" y="235"/>
                    <a:pt x="25274" y="241"/>
                  </a:cubicBezTo>
                  <a:cubicBezTo>
                    <a:pt x="28057" y="282"/>
                    <a:pt x="30799" y="483"/>
                    <a:pt x="33542" y="846"/>
                  </a:cubicBezTo>
                  <a:cubicBezTo>
                    <a:pt x="36284" y="1169"/>
                    <a:pt x="39027" y="1653"/>
                    <a:pt x="41688" y="2298"/>
                  </a:cubicBezTo>
                  <a:lnTo>
                    <a:pt x="42656" y="2540"/>
                  </a:lnTo>
                  <a:cubicBezTo>
                    <a:pt x="42818" y="2540"/>
                    <a:pt x="42898" y="2338"/>
                    <a:pt x="42777" y="2298"/>
                  </a:cubicBezTo>
                  <a:cubicBezTo>
                    <a:pt x="40075" y="1653"/>
                    <a:pt x="37373" y="1128"/>
                    <a:pt x="34671" y="766"/>
                  </a:cubicBezTo>
                  <a:cubicBezTo>
                    <a:pt x="31888" y="362"/>
                    <a:pt x="29106" y="120"/>
                    <a:pt x="26323" y="40"/>
                  </a:cubicBezTo>
                  <a:cubicBezTo>
                    <a:pt x="25442" y="14"/>
                    <a:pt x="24561" y="1"/>
                    <a:pt x="236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rot="-6495022">
              <a:off x="3844267" y="4433258"/>
              <a:ext cx="708483" cy="658988"/>
            </a:xfrm>
            <a:custGeom>
              <a:avLst/>
              <a:gdLst/>
              <a:ahLst/>
              <a:cxnLst/>
              <a:rect l="l" t="t" r="r" b="b"/>
              <a:pathLst>
                <a:path w="20770" h="19319" extrusionOk="0">
                  <a:moveTo>
                    <a:pt x="20770" y="1"/>
                  </a:moveTo>
                  <a:lnTo>
                    <a:pt x="20770" y="1"/>
                  </a:lnTo>
                  <a:cubicBezTo>
                    <a:pt x="19399" y="485"/>
                    <a:pt x="18148" y="1170"/>
                    <a:pt x="17059" y="2098"/>
                  </a:cubicBezTo>
                  <a:lnTo>
                    <a:pt x="8873" y="8026"/>
                  </a:lnTo>
                  <a:cubicBezTo>
                    <a:pt x="6977" y="9357"/>
                    <a:pt x="5162" y="10809"/>
                    <a:pt x="3509" y="12382"/>
                  </a:cubicBezTo>
                  <a:cubicBezTo>
                    <a:pt x="1613" y="14277"/>
                    <a:pt x="0" y="16939"/>
                    <a:pt x="646" y="19318"/>
                  </a:cubicBezTo>
                  <a:lnTo>
                    <a:pt x="726" y="19238"/>
                  </a:lnTo>
                  <a:cubicBezTo>
                    <a:pt x="5122" y="17302"/>
                    <a:pt x="9397" y="14922"/>
                    <a:pt x="13027" y="11777"/>
                  </a:cubicBezTo>
                  <a:cubicBezTo>
                    <a:pt x="16656" y="8591"/>
                    <a:pt x="19600" y="4517"/>
                    <a:pt x="2077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rot="-6495022">
              <a:off x="3604079" y="3882601"/>
              <a:ext cx="1412838" cy="359631"/>
            </a:xfrm>
            <a:custGeom>
              <a:avLst/>
              <a:gdLst/>
              <a:ahLst/>
              <a:cxnLst/>
              <a:rect l="l" t="t" r="r" b="b"/>
              <a:pathLst>
                <a:path w="41419" h="10543" extrusionOk="0">
                  <a:moveTo>
                    <a:pt x="18469" y="1"/>
                  </a:moveTo>
                  <a:cubicBezTo>
                    <a:pt x="12280" y="1"/>
                    <a:pt x="4717" y="2412"/>
                    <a:pt x="1" y="5503"/>
                  </a:cubicBezTo>
                  <a:cubicBezTo>
                    <a:pt x="3469" y="7923"/>
                    <a:pt x="7865" y="8891"/>
                    <a:pt x="12180" y="9536"/>
                  </a:cubicBezTo>
                  <a:cubicBezTo>
                    <a:pt x="16798" y="10211"/>
                    <a:pt x="21453" y="10543"/>
                    <a:pt x="26107" y="10543"/>
                  </a:cubicBezTo>
                  <a:cubicBezTo>
                    <a:pt x="28403" y="10543"/>
                    <a:pt x="30699" y="10462"/>
                    <a:pt x="32990" y="10302"/>
                  </a:cubicBezTo>
                  <a:cubicBezTo>
                    <a:pt x="35853" y="10101"/>
                    <a:pt x="38838" y="9738"/>
                    <a:pt x="41419" y="8326"/>
                  </a:cubicBezTo>
                  <a:cubicBezTo>
                    <a:pt x="41419" y="7963"/>
                    <a:pt x="41015" y="7721"/>
                    <a:pt x="40693" y="7600"/>
                  </a:cubicBezTo>
                  <a:lnTo>
                    <a:pt x="28150" y="2438"/>
                  </a:lnTo>
                  <a:cubicBezTo>
                    <a:pt x="26497" y="1712"/>
                    <a:pt x="24803" y="1067"/>
                    <a:pt x="23029" y="543"/>
                  </a:cubicBezTo>
                  <a:cubicBezTo>
                    <a:pt x="21658" y="171"/>
                    <a:pt x="20112" y="1"/>
                    <a:pt x="1846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rot="-6495022">
              <a:off x="4385102" y="4261007"/>
              <a:ext cx="796523" cy="577224"/>
            </a:xfrm>
            <a:custGeom>
              <a:avLst/>
              <a:gdLst/>
              <a:ahLst/>
              <a:cxnLst/>
              <a:rect l="l" t="t" r="r" b="b"/>
              <a:pathLst>
                <a:path w="23351" h="16922" extrusionOk="0">
                  <a:moveTo>
                    <a:pt x="81" y="0"/>
                  </a:moveTo>
                  <a:cubicBezTo>
                    <a:pt x="0" y="4719"/>
                    <a:pt x="2823" y="8953"/>
                    <a:pt x="6655" y="11615"/>
                  </a:cubicBezTo>
                  <a:cubicBezTo>
                    <a:pt x="10446" y="14236"/>
                    <a:pt x="15124" y="15567"/>
                    <a:pt x="19762" y="16616"/>
                  </a:cubicBezTo>
                  <a:cubicBezTo>
                    <a:pt x="20501" y="16769"/>
                    <a:pt x="21257" y="16922"/>
                    <a:pt x="22019" y="16922"/>
                  </a:cubicBezTo>
                  <a:cubicBezTo>
                    <a:pt x="22461" y="16922"/>
                    <a:pt x="22906" y="16870"/>
                    <a:pt x="23351" y="16737"/>
                  </a:cubicBezTo>
                  <a:cubicBezTo>
                    <a:pt x="19842" y="13631"/>
                    <a:pt x="16576" y="10365"/>
                    <a:pt x="13511" y="6897"/>
                  </a:cubicBezTo>
                  <a:cubicBezTo>
                    <a:pt x="10405" y="3428"/>
                    <a:pt x="4840" y="1008"/>
                    <a:pt x="16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rot="-6495022">
              <a:off x="4329475" y="5043464"/>
              <a:ext cx="345339" cy="515893"/>
            </a:xfrm>
            <a:custGeom>
              <a:avLst/>
              <a:gdLst/>
              <a:ahLst/>
              <a:cxnLst/>
              <a:rect l="l" t="t" r="r" b="b"/>
              <a:pathLst>
                <a:path w="10124" h="15124" extrusionOk="0">
                  <a:moveTo>
                    <a:pt x="9881" y="0"/>
                  </a:moveTo>
                  <a:lnTo>
                    <a:pt x="9881" y="0"/>
                  </a:lnTo>
                  <a:cubicBezTo>
                    <a:pt x="6050" y="3186"/>
                    <a:pt x="2985" y="7179"/>
                    <a:pt x="969" y="11696"/>
                  </a:cubicBezTo>
                  <a:cubicBezTo>
                    <a:pt x="444" y="12825"/>
                    <a:pt x="1" y="14156"/>
                    <a:pt x="646" y="15124"/>
                  </a:cubicBezTo>
                  <a:cubicBezTo>
                    <a:pt x="3227" y="13511"/>
                    <a:pt x="5405" y="10688"/>
                    <a:pt x="7179" y="8268"/>
                  </a:cubicBezTo>
                  <a:cubicBezTo>
                    <a:pt x="8994" y="5808"/>
                    <a:pt x="10123" y="2864"/>
                    <a:pt x="988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rot="-6495022">
              <a:off x="4813019" y="4963338"/>
              <a:ext cx="359085" cy="468615"/>
            </a:xfrm>
            <a:custGeom>
              <a:avLst/>
              <a:gdLst/>
              <a:ahLst/>
              <a:cxnLst/>
              <a:rect l="l" t="t" r="r" b="b"/>
              <a:pathLst>
                <a:path w="10527" h="13738" extrusionOk="0">
                  <a:moveTo>
                    <a:pt x="1612" y="1"/>
                  </a:moveTo>
                  <a:cubicBezTo>
                    <a:pt x="1196" y="1"/>
                    <a:pt x="752" y="81"/>
                    <a:pt x="283" y="267"/>
                  </a:cubicBezTo>
                  <a:lnTo>
                    <a:pt x="243" y="267"/>
                  </a:lnTo>
                  <a:cubicBezTo>
                    <a:pt x="1" y="3332"/>
                    <a:pt x="969" y="6397"/>
                    <a:pt x="2985" y="8777"/>
                  </a:cubicBezTo>
                  <a:cubicBezTo>
                    <a:pt x="5002" y="11076"/>
                    <a:pt x="7623" y="12810"/>
                    <a:pt x="10527" y="13737"/>
                  </a:cubicBezTo>
                  <a:cubicBezTo>
                    <a:pt x="9518" y="10995"/>
                    <a:pt x="8389" y="8293"/>
                    <a:pt x="7220" y="5591"/>
                  </a:cubicBezTo>
                  <a:cubicBezTo>
                    <a:pt x="6776" y="4502"/>
                    <a:pt x="6211" y="3453"/>
                    <a:pt x="5486" y="2485"/>
                  </a:cubicBezTo>
                  <a:cubicBezTo>
                    <a:pt x="4762" y="1565"/>
                    <a:pt x="3449" y="1"/>
                    <a:pt x="161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01"/>
        <p:cNvGrpSpPr/>
        <p:nvPr/>
      </p:nvGrpSpPr>
      <p:grpSpPr>
        <a:xfrm>
          <a:off x="0" y="0"/>
          <a:ext cx="0" cy="0"/>
          <a:chOff x="0" y="0"/>
          <a:chExt cx="0" cy="0"/>
        </a:xfrm>
      </p:grpSpPr>
      <p:grpSp>
        <p:nvGrpSpPr>
          <p:cNvPr id="102" name="Google Shape;102;p3"/>
          <p:cNvGrpSpPr/>
          <p:nvPr/>
        </p:nvGrpSpPr>
        <p:grpSpPr>
          <a:xfrm rot="-6208322" flipH="1">
            <a:off x="2235507" y="173568"/>
            <a:ext cx="2339943" cy="1629377"/>
            <a:chOff x="2408692" y="-569353"/>
            <a:chExt cx="3769974" cy="2558659"/>
          </a:xfrm>
        </p:grpSpPr>
        <p:sp>
          <p:nvSpPr>
            <p:cNvPr id="103" name="Google Shape;103;p3"/>
            <p:cNvSpPr/>
            <p:nvPr/>
          </p:nvSpPr>
          <p:spPr>
            <a:xfrm rot="-5400000">
              <a:off x="2983957" y="-632355"/>
              <a:ext cx="1179387" cy="2329918"/>
            </a:xfrm>
            <a:custGeom>
              <a:avLst/>
              <a:gdLst/>
              <a:ahLst/>
              <a:cxnLst/>
              <a:rect l="l" t="t" r="r" b="b"/>
              <a:pathLst>
                <a:path w="34576" h="68306" extrusionOk="0">
                  <a:moveTo>
                    <a:pt x="34323" y="1"/>
                  </a:moveTo>
                  <a:cubicBezTo>
                    <a:pt x="34241" y="1"/>
                    <a:pt x="34164" y="46"/>
                    <a:pt x="34148" y="144"/>
                  </a:cubicBezTo>
                  <a:cubicBezTo>
                    <a:pt x="33220" y="4983"/>
                    <a:pt x="32051" y="9782"/>
                    <a:pt x="30599" y="14501"/>
                  </a:cubicBezTo>
                  <a:cubicBezTo>
                    <a:pt x="29147" y="19219"/>
                    <a:pt x="27453" y="23857"/>
                    <a:pt x="25477" y="28374"/>
                  </a:cubicBezTo>
                  <a:cubicBezTo>
                    <a:pt x="23501" y="32972"/>
                    <a:pt x="21283" y="37489"/>
                    <a:pt x="18823" y="41884"/>
                  </a:cubicBezTo>
                  <a:cubicBezTo>
                    <a:pt x="16363" y="46240"/>
                    <a:pt x="13701" y="50515"/>
                    <a:pt x="10798" y="54588"/>
                  </a:cubicBezTo>
                  <a:cubicBezTo>
                    <a:pt x="7853" y="58742"/>
                    <a:pt x="4708" y="62735"/>
                    <a:pt x="1401" y="66566"/>
                  </a:cubicBezTo>
                  <a:cubicBezTo>
                    <a:pt x="957" y="67009"/>
                    <a:pt x="554" y="67493"/>
                    <a:pt x="151" y="67937"/>
                  </a:cubicBezTo>
                  <a:cubicBezTo>
                    <a:pt x="0" y="68088"/>
                    <a:pt x="142" y="68306"/>
                    <a:pt x="291" y="68306"/>
                  </a:cubicBezTo>
                  <a:cubicBezTo>
                    <a:pt x="341" y="68306"/>
                    <a:pt x="392" y="68281"/>
                    <a:pt x="433" y="68219"/>
                  </a:cubicBezTo>
                  <a:cubicBezTo>
                    <a:pt x="3821" y="64469"/>
                    <a:pt x="7007" y="60516"/>
                    <a:pt x="10031" y="56403"/>
                  </a:cubicBezTo>
                  <a:cubicBezTo>
                    <a:pt x="12975" y="52289"/>
                    <a:pt x="15758" y="48055"/>
                    <a:pt x="18258" y="43659"/>
                  </a:cubicBezTo>
                  <a:cubicBezTo>
                    <a:pt x="20759" y="39344"/>
                    <a:pt x="23058" y="34907"/>
                    <a:pt x="25074" y="30350"/>
                  </a:cubicBezTo>
                  <a:cubicBezTo>
                    <a:pt x="27131" y="25793"/>
                    <a:pt x="28905" y="21115"/>
                    <a:pt x="30438" y="16396"/>
                  </a:cubicBezTo>
                  <a:cubicBezTo>
                    <a:pt x="31970" y="11678"/>
                    <a:pt x="33220" y="6879"/>
                    <a:pt x="34229" y="2039"/>
                  </a:cubicBezTo>
                  <a:cubicBezTo>
                    <a:pt x="34350" y="1434"/>
                    <a:pt x="34430" y="870"/>
                    <a:pt x="34551" y="265"/>
                  </a:cubicBezTo>
                  <a:cubicBezTo>
                    <a:pt x="34575" y="97"/>
                    <a:pt x="34443" y="1"/>
                    <a:pt x="34323"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p:nvPr/>
          </p:nvSpPr>
          <p:spPr>
            <a:xfrm rot="-5400000">
              <a:off x="4373138" y="135649"/>
              <a:ext cx="1434803" cy="2176252"/>
            </a:xfrm>
            <a:custGeom>
              <a:avLst/>
              <a:gdLst/>
              <a:ahLst/>
              <a:cxnLst/>
              <a:rect l="l" t="t" r="r" b="b"/>
              <a:pathLst>
                <a:path w="42064" h="63801" extrusionOk="0">
                  <a:moveTo>
                    <a:pt x="40209" y="1"/>
                  </a:moveTo>
                  <a:cubicBezTo>
                    <a:pt x="33070" y="4074"/>
                    <a:pt x="27666" y="10365"/>
                    <a:pt x="22867" y="16818"/>
                  </a:cubicBezTo>
                  <a:cubicBezTo>
                    <a:pt x="15406" y="26900"/>
                    <a:pt x="9034" y="37789"/>
                    <a:pt x="3913" y="49243"/>
                  </a:cubicBezTo>
                  <a:cubicBezTo>
                    <a:pt x="1856" y="53881"/>
                    <a:pt x="1" y="58760"/>
                    <a:pt x="283" y="63721"/>
                  </a:cubicBezTo>
                  <a:cubicBezTo>
                    <a:pt x="417" y="63776"/>
                    <a:pt x="553" y="63801"/>
                    <a:pt x="689" y="63801"/>
                  </a:cubicBezTo>
                  <a:cubicBezTo>
                    <a:pt x="1246" y="63801"/>
                    <a:pt x="1797" y="63392"/>
                    <a:pt x="2219" y="63035"/>
                  </a:cubicBezTo>
                  <a:lnTo>
                    <a:pt x="21859" y="46460"/>
                  </a:lnTo>
                  <a:cubicBezTo>
                    <a:pt x="24521" y="44282"/>
                    <a:pt x="27061" y="41983"/>
                    <a:pt x="29481" y="39523"/>
                  </a:cubicBezTo>
                  <a:cubicBezTo>
                    <a:pt x="38152" y="30248"/>
                    <a:pt x="42064" y="11898"/>
                    <a:pt x="4020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
            <p:cNvSpPr/>
            <p:nvPr/>
          </p:nvSpPr>
          <p:spPr>
            <a:xfrm rot="-5400000">
              <a:off x="3121130" y="677418"/>
              <a:ext cx="1672789" cy="950987"/>
            </a:xfrm>
            <a:custGeom>
              <a:avLst/>
              <a:gdLst/>
              <a:ahLst/>
              <a:cxnLst/>
              <a:rect l="l" t="t" r="r" b="b"/>
              <a:pathLst>
                <a:path w="49041" h="27880" extrusionOk="0">
                  <a:moveTo>
                    <a:pt x="40263" y="0"/>
                  </a:moveTo>
                  <a:cubicBezTo>
                    <a:pt x="34352" y="0"/>
                    <a:pt x="28277" y="1806"/>
                    <a:pt x="23068" y="4691"/>
                  </a:cubicBezTo>
                  <a:cubicBezTo>
                    <a:pt x="15204" y="9046"/>
                    <a:pt x="8993" y="15620"/>
                    <a:pt x="3226" y="22274"/>
                  </a:cubicBezTo>
                  <a:cubicBezTo>
                    <a:pt x="1775" y="23968"/>
                    <a:pt x="323" y="25783"/>
                    <a:pt x="0" y="27880"/>
                  </a:cubicBezTo>
                  <a:cubicBezTo>
                    <a:pt x="8389" y="24250"/>
                    <a:pt x="16938" y="21064"/>
                    <a:pt x="25609" y="18322"/>
                  </a:cubicBezTo>
                  <a:cubicBezTo>
                    <a:pt x="34320" y="15580"/>
                    <a:pt x="43273" y="8320"/>
                    <a:pt x="49040" y="1505"/>
                  </a:cubicBezTo>
                  <a:cubicBezTo>
                    <a:pt x="46248" y="470"/>
                    <a:pt x="43277" y="0"/>
                    <a:pt x="40263"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rot="-5400000">
              <a:off x="2987658" y="-658329"/>
              <a:ext cx="641063" cy="819015"/>
            </a:xfrm>
            <a:custGeom>
              <a:avLst/>
              <a:gdLst/>
              <a:ahLst/>
              <a:cxnLst/>
              <a:rect l="l" t="t" r="r" b="b"/>
              <a:pathLst>
                <a:path w="18794" h="24011" extrusionOk="0">
                  <a:moveTo>
                    <a:pt x="719" y="0"/>
                  </a:moveTo>
                  <a:cubicBezTo>
                    <a:pt x="496" y="0"/>
                    <a:pt x="270" y="18"/>
                    <a:pt x="41" y="55"/>
                  </a:cubicBezTo>
                  <a:lnTo>
                    <a:pt x="1" y="55"/>
                  </a:lnTo>
                  <a:cubicBezTo>
                    <a:pt x="646" y="5137"/>
                    <a:pt x="3792" y="10339"/>
                    <a:pt x="6574" y="14654"/>
                  </a:cubicBezTo>
                  <a:cubicBezTo>
                    <a:pt x="9317" y="19010"/>
                    <a:pt x="13592" y="22599"/>
                    <a:pt x="18794" y="24011"/>
                  </a:cubicBezTo>
                  <a:cubicBezTo>
                    <a:pt x="16374" y="15905"/>
                    <a:pt x="11898" y="8565"/>
                    <a:pt x="5808" y="2677"/>
                  </a:cubicBezTo>
                  <a:cubicBezTo>
                    <a:pt x="4397" y="1338"/>
                    <a:pt x="2662" y="0"/>
                    <a:pt x="719"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3"/>
            <p:cNvSpPr/>
            <p:nvPr/>
          </p:nvSpPr>
          <p:spPr>
            <a:xfrm rot="-5400000">
              <a:off x="2322598" y="417074"/>
              <a:ext cx="1104652" cy="339565"/>
            </a:xfrm>
            <a:custGeom>
              <a:avLst/>
              <a:gdLst/>
              <a:ahLst/>
              <a:cxnLst/>
              <a:rect l="l" t="t" r="r" b="b"/>
              <a:pathLst>
                <a:path w="32385" h="9955" extrusionOk="0">
                  <a:moveTo>
                    <a:pt x="22727" y="0"/>
                  </a:moveTo>
                  <a:cubicBezTo>
                    <a:pt x="20165" y="0"/>
                    <a:pt x="17584" y="376"/>
                    <a:pt x="15124" y="1091"/>
                  </a:cubicBezTo>
                  <a:cubicBezTo>
                    <a:pt x="9397" y="2705"/>
                    <a:pt x="4275" y="5971"/>
                    <a:pt x="0" y="9924"/>
                  </a:cubicBezTo>
                  <a:cubicBezTo>
                    <a:pt x="1469" y="9944"/>
                    <a:pt x="2941" y="9954"/>
                    <a:pt x="4415" y="9954"/>
                  </a:cubicBezTo>
                  <a:cubicBezTo>
                    <a:pt x="8646" y="9954"/>
                    <a:pt x="12893" y="9871"/>
                    <a:pt x="17140" y="9722"/>
                  </a:cubicBezTo>
                  <a:cubicBezTo>
                    <a:pt x="19439" y="9722"/>
                    <a:pt x="21778" y="9440"/>
                    <a:pt x="24036" y="8915"/>
                  </a:cubicBezTo>
                  <a:cubicBezTo>
                    <a:pt x="26819" y="8189"/>
                    <a:pt x="32022" y="6697"/>
                    <a:pt x="32385" y="2059"/>
                  </a:cubicBezTo>
                  <a:lnTo>
                    <a:pt x="32385" y="2019"/>
                  </a:lnTo>
                  <a:cubicBezTo>
                    <a:pt x="29410" y="646"/>
                    <a:pt x="26085" y="0"/>
                    <a:pt x="22727"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3"/>
          <p:cNvGrpSpPr/>
          <p:nvPr/>
        </p:nvGrpSpPr>
        <p:grpSpPr>
          <a:xfrm>
            <a:off x="6871078" y="2451720"/>
            <a:ext cx="3806719" cy="4765704"/>
            <a:chOff x="6132853" y="1390870"/>
            <a:chExt cx="3806719" cy="4765704"/>
          </a:xfrm>
        </p:grpSpPr>
        <p:sp>
          <p:nvSpPr>
            <p:cNvPr id="109" name="Google Shape;109;p3"/>
            <p:cNvSpPr/>
            <p:nvPr/>
          </p:nvSpPr>
          <p:spPr>
            <a:xfrm rot="-9401137">
              <a:off x="6864169" y="1684114"/>
              <a:ext cx="2344087" cy="4179216"/>
            </a:xfrm>
            <a:custGeom>
              <a:avLst/>
              <a:gdLst/>
              <a:ahLst/>
              <a:cxnLst/>
              <a:rect l="l" t="t" r="r" b="b"/>
              <a:pathLst>
                <a:path w="68721" h="122521" extrusionOk="0">
                  <a:moveTo>
                    <a:pt x="66664" y="0"/>
                  </a:moveTo>
                  <a:lnTo>
                    <a:pt x="51581" y="8792"/>
                  </a:lnTo>
                  <a:cubicBezTo>
                    <a:pt x="51218" y="24521"/>
                    <a:pt x="46822" y="40410"/>
                    <a:pt x="37708" y="52549"/>
                  </a:cubicBezTo>
                  <a:cubicBezTo>
                    <a:pt x="28917" y="64244"/>
                    <a:pt x="15515" y="72109"/>
                    <a:pt x="1716" y="72109"/>
                  </a:cubicBezTo>
                  <a:cubicBezTo>
                    <a:pt x="1145" y="72109"/>
                    <a:pt x="573" y="72096"/>
                    <a:pt x="0" y="72069"/>
                  </a:cubicBezTo>
                  <a:lnTo>
                    <a:pt x="0" y="72069"/>
                  </a:lnTo>
                  <a:lnTo>
                    <a:pt x="6412" y="122520"/>
                  </a:lnTo>
                  <a:cubicBezTo>
                    <a:pt x="9518" y="113406"/>
                    <a:pt x="18350" y="108486"/>
                    <a:pt x="26294" y="103969"/>
                  </a:cubicBezTo>
                  <a:cubicBezTo>
                    <a:pt x="36498" y="98161"/>
                    <a:pt x="46540" y="91507"/>
                    <a:pt x="54484" y="82393"/>
                  </a:cubicBezTo>
                  <a:cubicBezTo>
                    <a:pt x="62470" y="73319"/>
                    <a:pt x="68237" y="61422"/>
                    <a:pt x="68559" y="48879"/>
                  </a:cubicBezTo>
                  <a:cubicBezTo>
                    <a:pt x="68721" y="42628"/>
                    <a:pt x="67591" y="36458"/>
                    <a:pt x="66825" y="30247"/>
                  </a:cubicBezTo>
                  <a:cubicBezTo>
                    <a:pt x="65656" y="20205"/>
                    <a:pt x="65575" y="10042"/>
                    <a:pt x="66664"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3"/>
            <p:cNvSpPr/>
            <p:nvPr/>
          </p:nvSpPr>
          <p:spPr>
            <a:xfrm rot="-9401137">
              <a:off x="7272015" y="4313412"/>
              <a:ext cx="31688" cy="19545"/>
            </a:xfrm>
            <a:custGeom>
              <a:avLst/>
              <a:gdLst/>
              <a:ahLst/>
              <a:cxnLst/>
              <a:rect l="l" t="t" r="r" b="b"/>
              <a:pathLst>
                <a:path w="929" h="573" extrusionOk="0">
                  <a:moveTo>
                    <a:pt x="538" y="0"/>
                  </a:moveTo>
                  <a:cubicBezTo>
                    <a:pt x="478" y="0"/>
                    <a:pt x="418" y="15"/>
                    <a:pt x="364" y="48"/>
                  </a:cubicBezTo>
                  <a:cubicBezTo>
                    <a:pt x="243" y="48"/>
                    <a:pt x="202" y="129"/>
                    <a:pt x="122" y="209"/>
                  </a:cubicBezTo>
                  <a:cubicBezTo>
                    <a:pt x="41" y="290"/>
                    <a:pt x="1" y="451"/>
                    <a:pt x="41" y="572"/>
                  </a:cubicBezTo>
                  <a:lnTo>
                    <a:pt x="323" y="451"/>
                  </a:lnTo>
                  <a:lnTo>
                    <a:pt x="323" y="491"/>
                  </a:lnTo>
                  <a:cubicBezTo>
                    <a:pt x="342" y="485"/>
                    <a:pt x="358" y="483"/>
                    <a:pt x="373" y="483"/>
                  </a:cubicBezTo>
                  <a:cubicBezTo>
                    <a:pt x="433" y="483"/>
                    <a:pt x="475" y="520"/>
                    <a:pt x="541" y="520"/>
                  </a:cubicBezTo>
                  <a:cubicBezTo>
                    <a:pt x="570" y="520"/>
                    <a:pt x="604" y="513"/>
                    <a:pt x="646" y="491"/>
                  </a:cubicBezTo>
                  <a:cubicBezTo>
                    <a:pt x="646" y="451"/>
                    <a:pt x="646" y="411"/>
                    <a:pt x="646" y="411"/>
                  </a:cubicBezTo>
                  <a:lnTo>
                    <a:pt x="928" y="290"/>
                  </a:lnTo>
                  <a:cubicBezTo>
                    <a:pt x="869" y="113"/>
                    <a:pt x="702" y="0"/>
                    <a:pt x="5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3"/>
            <p:cNvSpPr/>
            <p:nvPr/>
          </p:nvSpPr>
          <p:spPr>
            <a:xfrm rot="-9401137">
              <a:off x="8234467" y="2847548"/>
              <a:ext cx="42672" cy="50961"/>
            </a:xfrm>
            <a:custGeom>
              <a:avLst/>
              <a:gdLst/>
              <a:ahLst/>
              <a:cxnLst/>
              <a:rect l="l" t="t" r="r" b="b"/>
              <a:pathLst>
                <a:path w="1251" h="1494" extrusionOk="0">
                  <a:moveTo>
                    <a:pt x="484" y="1"/>
                  </a:moveTo>
                  <a:lnTo>
                    <a:pt x="323" y="82"/>
                  </a:lnTo>
                  <a:lnTo>
                    <a:pt x="162" y="203"/>
                  </a:lnTo>
                  <a:lnTo>
                    <a:pt x="81" y="324"/>
                  </a:lnTo>
                  <a:cubicBezTo>
                    <a:pt x="0" y="525"/>
                    <a:pt x="0" y="767"/>
                    <a:pt x="81" y="929"/>
                  </a:cubicBezTo>
                  <a:cubicBezTo>
                    <a:pt x="162" y="1251"/>
                    <a:pt x="403" y="1453"/>
                    <a:pt x="726" y="1493"/>
                  </a:cubicBezTo>
                  <a:lnTo>
                    <a:pt x="1008" y="1372"/>
                  </a:lnTo>
                  <a:lnTo>
                    <a:pt x="1250" y="1009"/>
                  </a:lnTo>
                  <a:lnTo>
                    <a:pt x="1250" y="687"/>
                  </a:lnTo>
                  <a:lnTo>
                    <a:pt x="1210" y="566"/>
                  </a:lnTo>
                  <a:cubicBezTo>
                    <a:pt x="1008" y="41"/>
                    <a:pt x="645" y="1"/>
                    <a:pt x="4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p:nvPr/>
          </p:nvSpPr>
          <p:spPr>
            <a:xfrm rot="-9401137">
              <a:off x="8870405" y="2834548"/>
              <a:ext cx="27561" cy="35304"/>
            </a:xfrm>
            <a:custGeom>
              <a:avLst/>
              <a:gdLst/>
              <a:ahLst/>
              <a:cxnLst/>
              <a:rect l="l" t="t" r="r" b="b"/>
              <a:pathLst>
                <a:path w="808" h="1035" extrusionOk="0">
                  <a:moveTo>
                    <a:pt x="376" y="1"/>
                  </a:moveTo>
                  <a:cubicBezTo>
                    <a:pt x="331" y="1"/>
                    <a:pt x="286" y="9"/>
                    <a:pt x="243" y="26"/>
                  </a:cubicBezTo>
                  <a:lnTo>
                    <a:pt x="41" y="268"/>
                  </a:lnTo>
                  <a:cubicBezTo>
                    <a:pt x="41" y="349"/>
                    <a:pt x="41" y="389"/>
                    <a:pt x="41" y="470"/>
                  </a:cubicBezTo>
                  <a:cubicBezTo>
                    <a:pt x="1" y="550"/>
                    <a:pt x="1" y="671"/>
                    <a:pt x="1" y="752"/>
                  </a:cubicBezTo>
                  <a:lnTo>
                    <a:pt x="283" y="1034"/>
                  </a:lnTo>
                  <a:cubicBezTo>
                    <a:pt x="485" y="954"/>
                    <a:pt x="606" y="833"/>
                    <a:pt x="727" y="671"/>
                  </a:cubicBezTo>
                  <a:cubicBezTo>
                    <a:pt x="767" y="550"/>
                    <a:pt x="808" y="389"/>
                    <a:pt x="767" y="268"/>
                  </a:cubicBezTo>
                  <a:cubicBezTo>
                    <a:pt x="704" y="110"/>
                    <a:pt x="541" y="1"/>
                    <a:pt x="3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p:nvPr/>
          </p:nvSpPr>
          <p:spPr>
            <a:xfrm rot="-9401137">
              <a:off x="8570353" y="2656276"/>
              <a:ext cx="27561" cy="32507"/>
            </a:xfrm>
            <a:custGeom>
              <a:avLst/>
              <a:gdLst/>
              <a:ahLst/>
              <a:cxnLst/>
              <a:rect l="l" t="t" r="r" b="b"/>
              <a:pathLst>
                <a:path w="808" h="953" extrusionOk="0">
                  <a:moveTo>
                    <a:pt x="485" y="0"/>
                  </a:moveTo>
                  <a:cubicBezTo>
                    <a:pt x="324" y="0"/>
                    <a:pt x="203" y="121"/>
                    <a:pt x="122" y="242"/>
                  </a:cubicBezTo>
                  <a:cubicBezTo>
                    <a:pt x="41" y="363"/>
                    <a:pt x="1" y="525"/>
                    <a:pt x="41" y="646"/>
                  </a:cubicBezTo>
                  <a:cubicBezTo>
                    <a:pt x="105" y="837"/>
                    <a:pt x="270" y="953"/>
                    <a:pt x="456" y="953"/>
                  </a:cubicBezTo>
                  <a:cubicBezTo>
                    <a:pt x="505" y="953"/>
                    <a:pt x="555" y="945"/>
                    <a:pt x="606" y="928"/>
                  </a:cubicBezTo>
                  <a:lnTo>
                    <a:pt x="807" y="686"/>
                  </a:lnTo>
                  <a:lnTo>
                    <a:pt x="807" y="605"/>
                  </a:lnTo>
                  <a:cubicBezTo>
                    <a:pt x="807" y="484"/>
                    <a:pt x="807" y="363"/>
                    <a:pt x="807" y="242"/>
                  </a:cubicBezTo>
                  <a:cubicBezTo>
                    <a:pt x="767" y="202"/>
                    <a:pt x="767" y="162"/>
                    <a:pt x="727" y="121"/>
                  </a:cubicBezTo>
                  <a:lnTo>
                    <a:pt x="4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rot="-9401137">
              <a:off x="6840050" y="4230111"/>
              <a:ext cx="26163" cy="34690"/>
            </a:xfrm>
            <a:custGeom>
              <a:avLst/>
              <a:gdLst/>
              <a:ahLst/>
              <a:cxnLst/>
              <a:rect l="l" t="t" r="r" b="b"/>
              <a:pathLst>
                <a:path w="767" h="1017" extrusionOk="0">
                  <a:moveTo>
                    <a:pt x="466" y="0"/>
                  </a:moveTo>
                  <a:cubicBezTo>
                    <a:pt x="446" y="0"/>
                    <a:pt x="425" y="3"/>
                    <a:pt x="403" y="8"/>
                  </a:cubicBezTo>
                  <a:lnTo>
                    <a:pt x="161" y="290"/>
                  </a:lnTo>
                  <a:cubicBezTo>
                    <a:pt x="161" y="331"/>
                    <a:pt x="121" y="371"/>
                    <a:pt x="121" y="371"/>
                  </a:cubicBezTo>
                  <a:cubicBezTo>
                    <a:pt x="40" y="532"/>
                    <a:pt x="0" y="694"/>
                    <a:pt x="0" y="855"/>
                  </a:cubicBezTo>
                  <a:lnTo>
                    <a:pt x="323" y="1016"/>
                  </a:lnTo>
                  <a:cubicBezTo>
                    <a:pt x="645" y="855"/>
                    <a:pt x="766" y="532"/>
                    <a:pt x="726" y="210"/>
                  </a:cubicBezTo>
                  <a:cubicBezTo>
                    <a:pt x="691" y="105"/>
                    <a:pt x="596" y="0"/>
                    <a:pt x="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3"/>
            <p:cNvSpPr/>
            <p:nvPr/>
          </p:nvSpPr>
          <p:spPr>
            <a:xfrm rot="-9401137">
              <a:off x="7632337" y="4193410"/>
              <a:ext cx="82581" cy="71631"/>
            </a:xfrm>
            <a:custGeom>
              <a:avLst/>
              <a:gdLst/>
              <a:ahLst/>
              <a:cxnLst/>
              <a:rect l="l" t="t" r="r" b="b"/>
              <a:pathLst>
                <a:path w="2421" h="2100" extrusionOk="0">
                  <a:moveTo>
                    <a:pt x="963" y="0"/>
                  </a:moveTo>
                  <a:cubicBezTo>
                    <a:pt x="753" y="0"/>
                    <a:pt x="541" y="81"/>
                    <a:pt x="404" y="218"/>
                  </a:cubicBezTo>
                  <a:cubicBezTo>
                    <a:pt x="122" y="420"/>
                    <a:pt x="1" y="783"/>
                    <a:pt x="82" y="1105"/>
                  </a:cubicBezTo>
                  <a:lnTo>
                    <a:pt x="243" y="1468"/>
                  </a:lnTo>
                  <a:lnTo>
                    <a:pt x="445" y="1710"/>
                  </a:lnTo>
                  <a:lnTo>
                    <a:pt x="646" y="1831"/>
                  </a:lnTo>
                  <a:lnTo>
                    <a:pt x="727" y="1872"/>
                  </a:lnTo>
                  <a:cubicBezTo>
                    <a:pt x="934" y="2027"/>
                    <a:pt x="1174" y="2099"/>
                    <a:pt x="1415" y="2099"/>
                  </a:cubicBezTo>
                  <a:cubicBezTo>
                    <a:pt x="1550" y="2099"/>
                    <a:pt x="1685" y="2076"/>
                    <a:pt x="1816" y="2033"/>
                  </a:cubicBezTo>
                  <a:cubicBezTo>
                    <a:pt x="2098" y="1912"/>
                    <a:pt x="2300" y="1630"/>
                    <a:pt x="2421" y="1347"/>
                  </a:cubicBezTo>
                  <a:lnTo>
                    <a:pt x="2259" y="702"/>
                  </a:lnTo>
                  <a:lnTo>
                    <a:pt x="2058" y="460"/>
                  </a:lnTo>
                  <a:lnTo>
                    <a:pt x="2098" y="379"/>
                  </a:lnTo>
                  <a:cubicBezTo>
                    <a:pt x="1922" y="168"/>
                    <a:pt x="1654" y="49"/>
                    <a:pt x="1401" y="49"/>
                  </a:cubicBezTo>
                  <a:cubicBezTo>
                    <a:pt x="1364" y="49"/>
                    <a:pt x="1327" y="52"/>
                    <a:pt x="1291" y="57"/>
                  </a:cubicBezTo>
                  <a:lnTo>
                    <a:pt x="1251" y="57"/>
                  </a:lnTo>
                  <a:cubicBezTo>
                    <a:pt x="1161" y="18"/>
                    <a:pt x="1062" y="0"/>
                    <a:pt x="9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3"/>
            <p:cNvSpPr/>
            <p:nvPr/>
          </p:nvSpPr>
          <p:spPr>
            <a:xfrm rot="-9401137">
              <a:off x="7058305" y="3745809"/>
              <a:ext cx="44036" cy="49733"/>
            </a:xfrm>
            <a:custGeom>
              <a:avLst/>
              <a:gdLst/>
              <a:ahLst/>
              <a:cxnLst/>
              <a:rect l="l" t="t" r="r" b="b"/>
              <a:pathLst>
                <a:path w="1291" h="1458" extrusionOk="0">
                  <a:moveTo>
                    <a:pt x="565" y="1"/>
                  </a:moveTo>
                  <a:lnTo>
                    <a:pt x="363" y="81"/>
                  </a:lnTo>
                  <a:lnTo>
                    <a:pt x="283" y="162"/>
                  </a:lnTo>
                  <a:lnTo>
                    <a:pt x="121" y="283"/>
                  </a:lnTo>
                  <a:lnTo>
                    <a:pt x="41" y="404"/>
                  </a:lnTo>
                  <a:cubicBezTo>
                    <a:pt x="0" y="606"/>
                    <a:pt x="0" y="807"/>
                    <a:pt x="41" y="968"/>
                  </a:cubicBezTo>
                  <a:cubicBezTo>
                    <a:pt x="151" y="1264"/>
                    <a:pt x="431" y="1458"/>
                    <a:pt x="725" y="1458"/>
                  </a:cubicBezTo>
                  <a:cubicBezTo>
                    <a:pt x="752" y="1458"/>
                    <a:pt x="779" y="1456"/>
                    <a:pt x="807" y="1452"/>
                  </a:cubicBezTo>
                  <a:lnTo>
                    <a:pt x="1008" y="1291"/>
                  </a:lnTo>
                  <a:lnTo>
                    <a:pt x="1250" y="888"/>
                  </a:lnTo>
                  <a:cubicBezTo>
                    <a:pt x="1291" y="727"/>
                    <a:pt x="1291" y="525"/>
                    <a:pt x="1250" y="364"/>
                  </a:cubicBezTo>
                  <a:lnTo>
                    <a:pt x="1210" y="243"/>
                  </a:lnTo>
                  <a:lnTo>
                    <a:pt x="1049" y="122"/>
                  </a:lnTo>
                  <a:lnTo>
                    <a:pt x="7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3"/>
            <p:cNvSpPr/>
            <p:nvPr/>
          </p:nvSpPr>
          <p:spPr>
            <a:xfrm rot="-9401137">
              <a:off x="7076342" y="3996918"/>
              <a:ext cx="46833" cy="48232"/>
            </a:xfrm>
            <a:custGeom>
              <a:avLst/>
              <a:gdLst/>
              <a:ahLst/>
              <a:cxnLst/>
              <a:rect l="l" t="t" r="r" b="b"/>
              <a:pathLst>
                <a:path w="1373" h="1414" extrusionOk="0">
                  <a:moveTo>
                    <a:pt x="606" y="1"/>
                  </a:moveTo>
                  <a:lnTo>
                    <a:pt x="404" y="41"/>
                  </a:lnTo>
                  <a:lnTo>
                    <a:pt x="243" y="202"/>
                  </a:lnTo>
                  <a:lnTo>
                    <a:pt x="82" y="565"/>
                  </a:lnTo>
                  <a:cubicBezTo>
                    <a:pt x="41" y="646"/>
                    <a:pt x="1" y="767"/>
                    <a:pt x="41" y="888"/>
                  </a:cubicBezTo>
                  <a:lnTo>
                    <a:pt x="162" y="1130"/>
                  </a:lnTo>
                  <a:lnTo>
                    <a:pt x="525" y="1372"/>
                  </a:lnTo>
                  <a:cubicBezTo>
                    <a:pt x="597" y="1400"/>
                    <a:pt x="673" y="1414"/>
                    <a:pt x="749" y="1414"/>
                  </a:cubicBezTo>
                  <a:cubicBezTo>
                    <a:pt x="888" y="1414"/>
                    <a:pt x="1026" y="1369"/>
                    <a:pt x="1130" y="1291"/>
                  </a:cubicBezTo>
                  <a:lnTo>
                    <a:pt x="1251" y="1130"/>
                  </a:lnTo>
                  <a:lnTo>
                    <a:pt x="1372" y="848"/>
                  </a:lnTo>
                  <a:lnTo>
                    <a:pt x="1372" y="606"/>
                  </a:lnTo>
                  <a:lnTo>
                    <a:pt x="1251" y="323"/>
                  </a:lnTo>
                  <a:lnTo>
                    <a:pt x="1090" y="122"/>
                  </a:lnTo>
                  <a:lnTo>
                    <a:pt x="8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3"/>
            <p:cNvSpPr/>
            <p:nvPr/>
          </p:nvSpPr>
          <p:spPr>
            <a:xfrm rot="-9401137">
              <a:off x="7045832" y="4648976"/>
              <a:ext cx="28925" cy="36089"/>
            </a:xfrm>
            <a:custGeom>
              <a:avLst/>
              <a:gdLst/>
              <a:ahLst/>
              <a:cxnLst/>
              <a:rect l="l" t="t" r="r" b="b"/>
              <a:pathLst>
                <a:path w="848" h="1058" extrusionOk="0">
                  <a:moveTo>
                    <a:pt x="312" y="373"/>
                  </a:moveTo>
                  <a:cubicBezTo>
                    <a:pt x="295" y="377"/>
                    <a:pt x="288" y="391"/>
                    <a:pt x="285" y="410"/>
                  </a:cubicBezTo>
                  <a:lnTo>
                    <a:pt x="285" y="410"/>
                  </a:lnTo>
                  <a:lnTo>
                    <a:pt x="306" y="389"/>
                  </a:lnTo>
                  <a:lnTo>
                    <a:pt x="306" y="389"/>
                  </a:lnTo>
                  <a:lnTo>
                    <a:pt x="312" y="373"/>
                  </a:lnTo>
                  <a:close/>
                  <a:moveTo>
                    <a:pt x="508" y="1"/>
                  </a:moveTo>
                  <a:cubicBezTo>
                    <a:pt x="487" y="1"/>
                    <a:pt x="465" y="3"/>
                    <a:pt x="444" y="8"/>
                  </a:cubicBezTo>
                  <a:lnTo>
                    <a:pt x="312" y="373"/>
                  </a:lnTo>
                  <a:lnTo>
                    <a:pt x="312" y="373"/>
                  </a:lnTo>
                  <a:cubicBezTo>
                    <a:pt x="315" y="372"/>
                    <a:pt x="319" y="371"/>
                    <a:pt x="323" y="371"/>
                  </a:cubicBezTo>
                  <a:lnTo>
                    <a:pt x="306" y="389"/>
                  </a:lnTo>
                  <a:lnTo>
                    <a:pt x="306" y="389"/>
                  </a:lnTo>
                  <a:lnTo>
                    <a:pt x="283" y="452"/>
                  </a:lnTo>
                  <a:cubicBezTo>
                    <a:pt x="283" y="437"/>
                    <a:pt x="283" y="423"/>
                    <a:pt x="285" y="410"/>
                  </a:cubicBezTo>
                  <a:lnTo>
                    <a:pt x="285" y="410"/>
                  </a:lnTo>
                  <a:lnTo>
                    <a:pt x="283" y="412"/>
                  </a:lnTo>
                  <a:cubicBezTo>
                    <a:pt x="122" y="492"/>
                    <a:pt x="1" y="654"/>
                    <a:pt x="1" y="855"/>
                  </a:cubicBezTo>
                  <a:lnTo>
                    <a:pt x="323" y="1057"/>
                  </a:lnTo>
                  <a:lnTo>
                    <a:pt x="525" y="1057"/>
                  </a:lnTo>
                  <a:lnTo>
                    <a:pt x="807" y="775"/>
                  </a:lnTo>
                  <a:cubicBezTo>
                    <a:pt x="807" y="734"/>
                    <a:pt x="807" y="694"/>
                    <a:pt x="807" y="654"/>
                  </a:cubicBezTo>
                  <a:cubicBezTo>
                    <a:pt x="848" y="533"/>
                    <a:pt x="848" y="371"/>
                    <a:pt x="807" y="250"/>
                  </a:cubicBezTo>
                  <a:cubicBezTo>
                    <a:pt x="772" y="110"/>
                    <a:pt x="646" y="1"/>
                    <a:pt x="5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p:nvPr/>
          </p:nvSpPr>
          <p:spPr>
            <a:xfrm rot="-9401137">
              <a:off x="7446673" y="4717027"/>
              <a:ext cx="30290" cy="28175"/>
            </a:xfrm>
            <a:custGeom>
              <a:avLst/>
              <a:gdLst/>
              <a:ahLst/>
              <a:cxnLst/>
              <a:rect l="l" t="t" r="r" b="b"/>
              <a:pathLst>
                <a:path w="888" h="826" extrusionOk="0">
                  <a:moveTo>
                    <a:pt x="388" y="0"/>
                  </a:moveTo>
                  <a:cubicBezTo>
                    <a:pt x="285" y="0"/>
                    <a:pt x="183" y="28"/>
                    <a:pt x="81" y="105"/>
                  </a:cubicBezTo>
                  <a:lnTo>
                    <a:pt x="0" y="347"/>
                  </a:lnTo>
                  <a:cubicBezTo>
                    <a:pt x="0" y="638"/>
                    <a:pt x="182" y="826"/>
                    <a:pt x="400" y="826"/>
                  </a:cubicBezTo>
                  <a:cubicBezTo>
                    <a:pt x="453" y="826"/>
                    <a:pt x="509" y="815"/>
                    <a:pt x="565" y="791"/>
                  </a:cubicBezTo>
                  <a:cubicBezTo>
                    <a:pt x="766" y="710"/>
                    <a:pt x="887" y="428"/>
                    <a:pt x="847" y="186"/>
                  </a:cubicBezTo>
                  <a:lnTo>
                    <a:pt x="605" y="24"/>
                  </a:lnTo>
                  <a:lnTo>
                    <a:pt x="565" y="24"/>
                  </a:lnTo>
                  <a:cubicBezTo>
                    <a:pt x="506" y="10"/>
                    <a:pt x="447" y="0"/>
                    <a:pt x="3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3"/>
            <p:cNvSpPr/>
            <p:nvPr/>
          </p:nvSpPr>
          <p:spPr>
            <a:xfrm rot="-9401137">
              <a:off x="7492825" y="4466435"/>
              <a:ext cx="49528" cy="55054"/>
            </a:xfrm>
            <a:custGeom>
              <a:avLst/>
              <a:gdLst/>
              <a:ahLst/>
              <a:cxnLst/>
              <a:rect l="l" t="t" r="r" b="b"/>
              <a:pathLst>
                <a:path w="1452" h="1614" extrusionOk="0">
                  <a:moveTo>
                    <a:pt x="645" y="0"/>
                  </a:moveTo>
                  <a:cubicBezTo>
                    <a:pt x="242" y="202"/>
                    <a:pt x="0" y="605"/>
                    <a:pt x="0" y="1049"/>
                  </a:cubicBezTo>
                  <a:lnTo>
                    <a:pt x="121" y="1291"/>
                  </a:lnTo>
                  <a:lnTo>
                    <a:pt x="403" y="1533"/>
                  </a:lnTo>
                  <a:lnTo>
                    <a:pt x="645" y="1614"/>
                  </a:lnTo>
                  <a:cubicBezTo>
                    <a:pt x="968" y="1533"/>
                    <a:pt x="1250" y="1331"/>
                    <a:pt x="1371" y="1049"/>
                  </a:cubicBezTo>
                  <a:cubicBezTo>
                    <a:pt x="1452" y="847"/>
                    <a:pt x="1452" y="605"/>
                    <a:pt x="1371" y="404"/>
                  </a:cubicBezTo>
                  <a:cubicBezTo>
                    <a:pt x="1371" y="363"/>
                    <a:pt x="1331" y="323"/>
                    <a:pt x="1331" y="242"/>
                  </a:cubicBezTo>
                  <a:lnTo>
                    <a:pt x="1170" y="121"/>
                  </a:lnTo>
                  <a:lnTo>
                    <a:pt x="8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3"/>
            <p:cNvSpPr/>
            <p:nvPr/>
          </p:nvSpPr>
          <p:spPr>
            <a:xfrm rot="-9401137">
              <a:off x="7448246" y="3207414"/>
              <a:ext cx="78453" cy="95474"/>
            </a:xfrm>
            <a:custGeom>
              <a:avLst/>
              <a:gdLst/>
              <a:ahLst/>
              <a:cxnLst/>
              <a:rect l="l" t="t" r="r" b="b"/>
              <a:pathLst>
                <a:path w="2300" h="2799" extrusionOk="0">
                  <a:moveTo>
                    <a:pt x="1334" y="0"/>
                  </a:moveTo>
                  <a:cubicBezTo>
                    <a:pt x="1280" y="0"/>
                    <a:pt x="1225" y="5"/>
                    <a:pt x="1170" y="14"/>
                  </a:cubicBezTo>
                  <a:lnTo>
                    <a:pt x="807" y="296"/>
                  </a:lnTo>
                  <a:lnTo>
                    <a:pt x="726" y="417"/>
                  </a:lnTo>
                  <a:cubicBezTo>
                    <a:pt x="565" y="579"/>
                    <a:pt x="484" y="780"/>
                    <a:pt x="444" y="982"/>
                  </a:cubicBezTo>
                  <a:lnTo>
                    <a:pt x="283" y="1143"/>
                  </a:lnTo>
                  <a:lnTo>
                    <a:pt x="121" y="1466"/>
                  </a:lnTo>
                  <a:lnTo>
                    <a:pt x="81" y="1547"/>
                  </a:lnTo>
                  <a:cubicBezTo>
                    <a:pt x="41" y="1708"/>
                    <a:pt x="0" y="1869"/>
                    <a:pt x="41" y="2071"/>
                  </a:cubicBezTo>
                  <a:lnTo>
                    <a:pt x="283" y="2474"/>
                  </a:lnTo>
                  <a:lnTo>
                    <a:pt x="605" y="2676"/>
                  </a:lnTo>
                  <a:lnTo>
                    <a:pt x="726" y="2756"/>
                  </a:lnTo>
                  <a:cubicBezTo>
                    <a:pt x="826" y="2785"/>
                    <a:pt x="926" y="2798"/>
                    <a:pt x="1025" y="2798"/>
                  </a:cubicBezTo>
                  <a:cubicBezTo>
                    <a:pt x="1204" y="2798"/>
                    <a:pt x="1377" y="2754"/>
                    <a:pt x="1533" y="2676"/>
                  </a:cubicBezTo>
                  <a:lnTo>
                    <a:pt x="1775" y="2353"/>
                  </a:lnTo>
                  <a:lnTo>
                    <a:pt x="1896" y="2030"/>
                  </a:lnTo>
                  <a:lnTo>
                    <a:pt x="1896" y="1869"/>
                  </a:lnTo>
                  <a:lnTo>
                    <a:pt x="2138" y="1587"/>
                  </a:lnTo>
                  <a:lnTo>
                    <a:pt x="2299" y="1224"/>
                  </a:lnTo>
                  <a:lnTo>
                    <a:pt x="2259" y="740"/>
                  </a:lnTo>
                  <a:cubicBezTo>
                    <a:pt x="2152" y="275"/>
                    <a:pt x="1759" y="0"/>
                    <a:pt x="1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p:nvPr/>
          </p:nvSpPr>
          <p:spPr>
            <a:xfrm rot="-9401137">
              <a:off x="7840661" y="3000076"/>
              <a:ext cx="44070" cy="51404"/>
            </a:xfrm>
            <a:custGeom>
              <a:avLst/>
              <a:gdLst/>
              <a:ahLst/>
              <a:cxnLst/>
              <a:rect l="l" t="t" r="r" b="b"/>
              <a:pathLst>
                <a:path w="1292" h="1507" extrusionOk="0">
                  <a:moveTo>
                    <a:pt x="687" y="0"/>
                  </a:moveTo>
                  <a:cubicBezTo>
                    <a:pt x="487" y="0"/>
                    <a:pt x="297" y="84"/>
                    <a:pt x="162" y="252"/>
                  </a:cubicBezTo>
                  <a:cubicBezTo>
                    <a:pt x="41" y="494"/>
                    <a:pt x="1" y="776"/>
                    <a:pt x="82" y="1018"/>
                  </a:cubicBezTo>
                  <a:cubicBezTo>
                    <a:pt x="162" y="1220"/>
                    <a:pt x="283" y="1381"/>
                    <a:pt x="485" y="1462"/>
                  </a:cubicBezTo>
                  <a:cubicBezTo>
                    <a:pt x="546" y="1493"/>
                    <a:pt x="614" y="1506"/>
                    <a:pt x="683" y="1506"/>
                  </a:cubicBezTo>
                  <a:cubicBezTo>
                    <a:pt x="794" y="1506"/>
                    <a:pt x="909" y="1472"/>
                    <a:pt x="1009" y="1422"/>
                  </a:cubicBezTo>
                  <a:lnTo>
                    <a:pt x="1130" y="1260"/>
                  </a:lnTo>
                  <a:lnTo>
                    <a:pt x="1170" y="1099"/>
                  </a:lnTo>
                  <a:lnTo>
                    <a:pt x="1130" y="1059"/>
                  </a:lnTo>
                  <a:lnTo>
                    <a:pt x="1251" y="857"/>
                  </a:lnTo>
                  <a:lnTo>
                    <a:pt x="1291" y="575"/>
                  </a:lnTo>
                  <a:lnTo>
                    <a:pt x="1211" y="373"/>
                  </a:lnTo>
                  <a:lnTo>
                    <a:pt x="1130" y="252"/>
                  </a:lnTo>
                  <a:lnTo>
                    <a:pt x="928" y="91"/>
                  </a:lnTo>
                  <a:lnTo>
                    <a:pt x="807" y="10"/>
                  </a:lnTo>
                  <a:cubicBezTo>
                    <a:pt x="767" y="3"/>
                    <a:pt x="727" y="0"/>
                    <a:pt x="6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3"/>
            <p:cNvSpPr/>
            <p:nvPr/>
          </p:nvSpPr>
          <p:spPr>
            <a:xfrm rot="-9401137">
              <a:off x="8104101" y="3269386"/>
              <a:ext cx="78419" cy="83945"/>
            </a:xfrm>
            <a:custGeom>
              <a:avLst/>
              <a:gdLst/>
              <a:ahLst/>
              <a:cxnLst/>
              <a:rect l="l" t="t" r="r" b="b"/>
              <a:pathLst>
                <a:path w="2299" h="2461" extrusionOk="0">
                  <a:moveTo>
                    <a:pt x="1089" y="0"/>
                  </a:moveTo>
                  <a:cubicBezTo>
                    <a:pt x="363" y="242"/>
                    <a:pt x="0" y="1008"/>
                    <a:pt x="202" y="1734"/>
                  </a:cubicBezTo>
                  <a:cubicBezTo>
                    <a:pt x="282" y="1936"/>
                    <a:pt x="403" y="2097"/>
                    <a:pt x="524" y="2258"/>
                  </a:cubicBezTo>
                  <a:lnTo>
                    <a:pt x="807" y="2379"/>
                  </a:lnTo>
                  <a:lnTo>
                    <a:pt x="1049" y="2460"/>
                  </a:lnTo>
                  <a:lnTo>
                    <a:pt x="1331" y="2460"/>
                  </a:lnTo>
                  <a:lnTo>
                    <a:pt x="1855" y="2258"/>
                  </a:lnTo>
                  <a:lnTo>
                    <a:pt x="2178" y="1936"/>
                  </a:lnTo>
                  <a:lnTo>
                    <a:pt x="2299" y="1613"/>
                  </a:lnTo>
                  <a:lnTo>
                    <a:pt x="2299" y="1129"/>
                  </a:lnTo>
                  <a:lnTo>
                    <a:pt x="2138" y="484"/>
                  </a:lnTo>
                  <a:lnTo>
                    <a:pt x="1815" y="121"/>
                  </a:lnTo>
                  <a:lnTo>
                    <a:pt x="15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3"/>
            <p:cNvSpPr/>
            <p:nvPr/>
          </p:nvSpPr>
          <p:spPr>
            <a:xfrm rot="-9401137">
              <a:off x="7604115" y="3246942"/>
              <a:ext cx="78453" cy="78556"/>
            </a:xfrm>
            <a:custGeom>
              <a:avLst/>
              <a:gdLst/>
              <a:ahLst/>
              <a:cxnLst/>
              <a:rect l="l" t="t" r="r" b="b"/>
              <a:pathLst>
                <a:path w="2300" h="2303" extrusionOk="0">
                  <a:moveTo>
                    <a:pt x="1056" y="1"/>
                  </a:moveTo>
                  <a:cubicBezTo>
                    <a:pt x="790" y="1"/>
                    <a:pt x="531" y="90"/>
                    <a:pt x="323" y="246"/>
                  </a:cubicBezTo>
                  <a:lnTo>
                    <a:pt x="121" y="569"/>
                  </a:lnTo>
                  <a:lnTo>
                    <a:pt x="0" y="851"/>
                  </a:lnTo>
                  <a:lnTo>
                    <a:pt x="0" y="1375"/>
                  </a:lnTo>
                  <a:cubicBezTo>
                    <a:pt x="202" y="1899"/>
                    <a:pt x="686" y="2262"/>
                    <a:pt x="1251" y="2303"/>
                  </a:cubicBezTo>
                  <a:lnTo>
                    <a:pt x="1372" y="2303"/>
                  </a:lnTo>
                  <a:lnTo>
                    <a:pt x="1734" y="2182"/>
                  </a:lnTo>
                  <a:lnTo>
                    <a:pt x="1976" y="2020"/>
                  </a:lnTo>
                  <a:lnTo>
                    <a:pt x="2178" y="1698"/>
                  </a:lnTo>
                  <a:cubicBezTo>
                    <a:pt x="2299" y="1415"/>
                    <a:pt x="2299" y="1133"/>
                    <a:pt x="2178" y="810"/>
                  </a:cubicBezTo>
                  <a:cubicBezTo>
                    <a:pt x="2057" y="488"/>
                    <a:pt x="1815" y="206"/>
                    <a:pt x="1492" y="85"/>
                  </a:cubicBezTo>
                  <a:cubicBezTo>
                    <a:pt x="1350" y="27"/>
                    <a:pt x="1202" y="1"/>
                    <a:pt x="10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3"/>
            <p:cNvSpPr/>
            <p:nvPr/>
          </p:nvSpPr>
          <p:spPr>
            <a:xfrm rot="-9401137">
              <a:off x="8827740" y="3642030"/>
              <a:ext cx="11018" cy="26197"/>
            </a:xfrm>
            <a:custGeom>
              <a:avLst/>
              <a:gdLst/>
              <a:ahLst/>
              <a:cxnLst/>
              <a:rect l="l" t="t" r="r" b="b"/>
              <a:pathLst>
                <a:path w="323" h="768" extrusionOk="0">
                  <a:moveTo>
                    <a:pt x="0" y="1"/>
                  </a:moveTo>
                  <a:lnTo>
                    <a:pt x="81" y="767"/>
                  </a:lnTo>
                  <a:lnTo>
                    <a:pt x="282" y="444"/>
                  </a:lnTo>
                  <a:cubicBezTo>
                    <a:pt x="323" y="364"/>
                    <a:pt x="323" y="283"/>
                    <a:pt x="323" y="202"/>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3"/>
            <p:cNvSpPr/>
            <p:nvPr/>
          </p:nvSpPr>
          <p:spPr>
            <a:xfrm rot="-9401137">
              <a:off x="7694338" y="3638914"/>
              <a:ext cx="64673" cy="68834"/>
            </a:xfrm>
            <a:custGeom>
              <a:avLst/>
              <a:gdLst/>
              <a:ahLst/>
              <a:cxnLst/>
              <a:rect l="l" t="t" r="r" b="b"/>
              <a:pathLst>
                <a:path w="1896" h="2018" extrusionOk="0">
                  <a:moveTo>
                    <a:pt x="766" y="1"/>
                  </a:moveTo>
                  <a:lnTo>
                    <a:pt x="565" y="82"/>
                  </a:lnTo>
                  <a:lnTo>
                    <a:pt x="282" y="364"/>
                  </a:lnTo>
                  <a:lnTo>
                    <a:pt x="81" y="767"/>
                  </a:lnTo>
                  <a:cubicBezTo>
                    <a:pt x="40" y="928"/>
                    <a:pt x="0" y="1090"/>
                    <a:pt x="40" y="1251"/>
                  </a:cubicBezTo>
                  <a:lnTo>
                    <a:pt x="282" y="1695"/>
                  </a:lnTo>
                  <a:lnTo>
                    <a:pt x="605" y="1896"/>
                  </a:lnTo>
                  <a:lnTo>
                    <a:pt x="766" y="1977"/>
                  </a:lnTo>
                  <a:cubicBezTo>
                    <a:pt x="847" y="2004"/>
                    <a:pt x="937" y="2017"/>
                    <a:pt x="1029" y="2017"/>
                  </a:cubicBezTo>
                  <a:cubicBezTo>
                    <a:pt x="1214" y="2017"/>
                    <a:pt x="1412" y="1964"/>
                    <a:pt x="1573" y="1856"/>
                  </a:cubicBezTo>
                  <a:lnTo>
                    <a:pt x="1815" y="1533"/>
                  </a:lnTo>
                  <a:lnTo>
                    <a:pt x="1895" y="1251"/>
                  </a:lnTo>
                  <a:lnTo>
                    <a:pt x="1895" y="807"/>
                  </a:lnTo>
                  <a:lnTo>
                    <a:pt x="1815" y="485"/>
                  </a:lnTo>
                  <a:lnTo>
                    <a:pt x="1492" y="162"/>
                  </a:lnTo>
                  <a:lnTo>
                    <a:pt x="121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3"/>
            <p:cNvSpPr/>
            <p:nvPr/>
          </p:nvSpPr>
          <p:spPr>
            <a:xfrm rot="-9401137">
              <a:off x="7449843" y="3665319"/>
              <a:ext cx="70199" cy="74326"/>
            </a:xfrm>
            <a:custGeom>
              <a:avLst/>
              <a:gdLst/>
              <a:ahLst/>
              <a:cxnLst/>
              <a:rect l="l" t="t" r="r" b="b"/>
              <a:pathLst>
                <a:path w="2058" h="2179" extrusionOk="0">
                  <a:moveTo>
                    <a:pt x="928" y="1"/>
                  </a:moveTo>
                  <a:lnTo>
                    <a:pt x="565" y="82"/>
                  </a:lnTo>
                  <a:lnTo>
                    <a:pt x="364" y="203"/>
                  </a:lnTo>
                  <a:lnTo>
                    <a:pt x="162" y="445"/>
                  </a:lnTo>
                  <a:cubicBezTo>
                    <a:pt x="41" y="727"/>
                    <a:pt x="1" y="1049"/>
                    <a:pt x="122" y="1332"/>
                  </a:cubicBezTo>
                  <a:cubicBezTo>
                    <a:pt x="243" y="1695"/>
                    <a:pt x="525" y="2017"/>
                    <a:pt x="848" y="2179"/>
                  </a:cubicBezTo>
                  <a:lnTo>
                    <a:pt x="1251" y="2179"/>
                  </a:lnTo>
                  <a:lnTo>
                    <a:pt x="1574" y="2017"/>
                  </a:lnTo>
                  <a:lnTo>
                    <a:pt x="1856" y="1735"/>
                  </a:lnTo>
                  <a:cubicBezTo>
                    <a:pt x="2017" y="1412"/>
                    <a:pt x="2057" y="1049"/>
                    <a:pt x="1936" y="727"/>
                  </a:cubicBezTo>
                  <a:cubicBezTo>
                    <a:pt x="1775" y="283"/>
                    <a:pt x="1372" y="1"/>
                    <a:pt x="9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3"/>
            <p:cNvSpPr/>
            <p:nvPr/>
          </p:nvSpPr>
          <p:spPr>
            <a:xfrm rot="-9401137">
              <a:off x="7464494" y="3919201"/>
              <a:ext cx="78453" cy="77225"/>
            </a:xfrm>
            <a:custGeom>
              <a:avLst/>
              <a:gdLst/>
              <a:ahLst/>
              <a:cxnLst/>
              <a:rect l="l" t="t" r="r" b="b"/>
              <a:pathLst>
                <a:path w="2300" h="2264" extrusionOk="0">
                  <a:moveTo>
                    <a:pt x="1073" y="1"/>
                  </a:moveTo>
                  <a:cubicBezTo>
                    <a:pt x="663" y="1"/>
                    <a:pt x="268" y="236"/>
                    <a:pt x="81" y="610"/>
                  </a:cubicBezTo>
                  <a:lnTo>
                    <a:pt x="0" y="933"/>
                  </a:lnTo>
                  <a:lnTo>
                    <a:pt x="0" y="1215"/>
                  </a:lnTo>
                  <a:lnTo>
                    <a:pt x="121" y="1538"/>
                  </a:lnTo>
                  <a:cubicBezTo>
                    <a:pt x="323" y="1860"/>
                    <a:pt x="686" y="2143"/>
                    <a:pt x="1130" y="2264"/>
                  </a:cubicBezTo>
                  <a:lnTo>
                    <a:pt x="1452" y="2264"/>
                  </a:lnTo>
                  <a:lnTo>
                    <a:pt x="1694" y="2183"/>
                  </a:lnTo>
                  <a:lnTo>
                    <a:pt x="1977" y="1981"/>
                  </a:lnTo>
                  <a:cubicBezTo>
                    <a:pt x="2219" y="1659"/>
                    <a:pt x="2299" y="1215"/>
                    <a:pt x="2178" y="812"/>
                  </a:cubicBezTo>
                  <a:cubicBezTo>
                    <a:pt x="2017" y="368"/>
                    <a:pt x="1614" y="46"/>
                    <a:pt x="1170" y="5"/>
                  </a:cubicBezTo>
                  <a:cubicBezTo>
                    <a:pt x="1138" y="2"/>
                    <a:pt x="1106" y="1"/>
                    <a:pt x="10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3"/>
            <p:cNvSpPr/>
            <p:nvPr/>
          </p:nvSpPr>
          <p:spPr>
            <a:xfrm rot="-9401137">
              <a:off x="8463973" y="3468754"/>
              <a:ext cx="53689" cy="53655"/>
            </a:xfrm>
            <a:custGeom>
              <a:avLst/>
              <a:gdLst/>
              <a:ahLst/>
              <a:cxnLst/>
              <a:rect l="l" t="t" r="r" b="b"/>
              <a:pathLst>
                <a:path w="1574" h="1573" extrusionOk="0">
                  <a:moveTo>
                    <a:pt x="726" y="0"/>
                  </a:moveTo>
                  <a:cubicBezTo>
                    <a:pt x="565" y="40"/>
                    <a:pt x="404" y="161"/>
                    <a:pt x="283" y="323"/>
                  </a:cubicBezTo>
                  <a:lnTo>
                    <a:pt x="202" y="363"/>
                  </a:lnTo>
                  <a:lnTo>
                    <a:pt x="41" y="686"/>
                  </a:lnTo>
                  <a:lnTo>
                    <a:pt x="0" y="887"/>
                  </a:lnTo>
                  <a:cubicBezTo>
                    <a:pt x="0" y="928"/>
                    <a:pt x="0" y="1008"/>
                    <a:pt x="41" y="1049"/>
                  </a:cubicBezTo>
                  <a:cubicBezTo>
                    <a:pt x="81" y="1250"/>
                    <a:pt x="242" y="1412"/>
                    <a:pt x="444" y="1533"/>
                  </a:cubicBezTo>
                  <a:cubicBezTo>
                    <a:pt x="538" y="1559"/>
                    <a:pt x="637" y="1573"/>
                    <a:pt x="735" y="1573"/>
                  </a:cubicBezTo>
                  <a:cubicBezTo>
                    <a:pt x="932" y="1573"/>
                    <a:pt x="1130" y="1519"/>
                    <a:pt x="1291" y="1412"/>
                  </a:cubicBezTo>
                  <a:lnTo>
                    <a:pt x="1452" y="1250"/>
                  </a:lnTo>
                  <a:lnTo>
                    <a:pt x="1573" y="928"/>
                  </a:lnTo>
                  <a:lnTo>
                    <a:pt x="1573" y="726"/>
                  </a:lnTo>
                  <a:lnTo>
                    <a:pt x="1573" y="645"/>
                  </a:lnTo>
                  <a:cubicBezTo>
                    <a:pt x="1493" y="403"/>
                    <a:pt x="1331" y="161"/>
                    <a:pt x="1130" y="40"/>
                  </a:cubicBezTo>
                  <a:lnTo>
                    <a:pt x="100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3"/>
            <p:cNvSpPr/>
            <p:nvPr/>
          </p:nvSpPr>
          <p:spPr>
            <a:xfrm rot="-9401137">
              <a:off x="7873717" y="3694214"/>
              <a:ext cx="63309" cy="70949"/>
            </a:xfrm>
            <a:custGeom>
              <a:avLst/>
              <a:gdLst/>
              <a:ahLst/>
              <a:cxnLst/>
              <a:rect l="l" t="t" r="r" b="b"/>
              <a:pathLst>
                <a:path w="1856" h="2080" extrusionOk="0">
                  <a:moveTo>
                    <a:pt x="727" y="0"/>
                  </a:moveTo>
                  <a:lnTo>
                    <a:pt x="444" y="121"/>
                  </a:lnTo>
                  <a:lnTo>
                    <a:pt x="122" y="484"/>
                  </a:lnTo>
                  <a:lnTo>
                    <a:pt x="1" y="847"/>
                  </a:lnTo>
                  <a:lnTo>
                    <a:pt x="41" y="1331"/>
                  </a:lnTo>
                  <a:cubicBezTo>
                    <a:pt x="253" y="1966"/>
                    <a:pt x="646" y="2080"/>
                    <a:pt x="897" y="2080"/>
                  </a:cubicBezTo>
                  <a:cubicBezTo>
                    <a:pt x="981" y="2080"/>
                    <a:pt x="1049" y="2067"/>
                    <a:pt x="1090" y="2057"/>
                  </a:cubicBezTo>
                  <a:lnTo>
                    <a:pt x="1452" y="1775"/>
                  </a:lnTo>
                  <a:lnTo>
                    <a:pt x="1694" y="1412"/>
                  </a:lnTo>
                  <a:cubicBezTo>
                    <a:pt x="1815" y="1210"/>
                    <a:pt x="1856" y="968"/>
                    <a:pt x="1815" y="726"/>
                  </a:cubicBezTo>
                  <a:lnTo>
                    <a:pt x="1573" y="282"/>
                  </a:lnTo>
                  <a:lnTo>
                    <a:pt x="1251" y="81"/>
                  </a:lnTo>
                  <a:lnTo>
                    <a:pt x="7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3"/>
            <p:cNvSpPr/>
            <p:nvPr/>
          </p:nvSpPr>
          <p:spPr>
            <a:xfrm rot="-9401137">
              <a:off x="7336073" y="2910306"/>
              <a:ext cx="45401" cy="49562"/>
            </a:xfrm>
            <a:custGeom>
              <a:avLst/>
              <a:gdLst/>
              <a:ahLst/>
              <a:cxnLst/>
              <a:rect l="l" t="t" r="r" b="b"/>
              <a:pathLst>
                <a:path w="1331" h="1453" extrusionOk="0">
                  <a:moveTo>
                    <a:pt x="524" y="1"/>
                  </a:moveTo>
                  <a:lnTo>
                    <a:pt x="323" y="122"/>
                  </a:lnTo>
                  <a:lnTo>
                    <a:pt x="81" y="565"/>
                  </a:lnTo>
                  <a:cubicBezTo>
                    <a:pt x="40" y="686"/>
                    <a:pt x="0" y="807"/>
                    <a:pt x="40" y="928"/>
                  </a:cubicBezTo>
                  <a:lnTo>
                    <a:pt x="161" y="1130"/>
                  </a:lnTo>
                  <a:lnTo>
                    <a:pt x="484" y="1372"/>
                  </a:lnTo>
                  <a:cubicBezTo>
                    <a:pt x="605" y="1452"/>
                    <a:pt x="726" y="1452"/>
                    <a:pt x="847" y="1452"/>
                  </a:cubicBezTo>
                  <a:lnTo>
                    <a:pt x="1049" y="1291"/>
                  </a:lnTo>
                  <a:lnTo>
                    <a:pt x="1250" y="928"/>
                  </a:lnTo>
                  <a:cubicBezTo>
                    <a:pt x="1291" y="807"/>
                    <a:pt x="1331" y="686"/>
                    <a:pt x="1291" y="565"/>
                  </a:cubicBezTo>
                  <a:lnTo>
                    <a:pt x="1210" y="364"/>
                  </a:lnTo>
                  <a:lnTo>
                    <a:pt x="847" y="41"/>
                  </a:lnTo>
                  <a:cubicBezTo>
                    <a:pt x="726" y="1"/>
                    <a:pt x="605" y="1"/>
                    <a:pt x="5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3"/>
            <p:cNvSpPr/>
            <p:nvPr/>
          </p:nvSpPr>
          <p:spPr>
            <a:xfrm rot="-9401137">
              <a:off x="8555506" y="2960971"/>
              <a:ext cx="35816" cy="28960"/>
            </a:xfrm>
            <a:custGeom>
              <a:avLst/>
              <a:gdLst/>
              <a:ahLst/>
              <a:cxnLst/>
              <a:rect l="l" t="t" r="r" b="b"/>
              <a:pathLst>
                <a:path w="1050" h="849" extrusionOk="0">
                  <a:moveTo>
                    <a:pt x="559" y="0"/>
                  </a:moveTo>
                  <a:cubicBezTo>
                    <a:pt x="496" y="0"/>
                    <a:pt x="430" y="13"/>
                    <a:pt x="364" y="41"/>
                  </a:cubicBezTo>
                  <a:cubicBezTo>
                    <a:pt x="122" y="122"/>
                    <a:pt x="1" y="364"/>
                    <a:pt x="41" y="646"/>
                  </a:cubicBezTo>
                  <a:lnTo>
                    <a:pt x="202" y="808"/>
                  </a:lnTo>
                  <a:cubicBezTo>
                    <a:pt x="283" y="835"/>
                    <a:pt x="368" y="848"/>
                    <a:pt x="453" y="848"/>
                  </a:cubicBezTo>
                  <a:cubicBezTo>
                    <a:pt x="623" y="848"/>
                    <a:pt x="794" y="794"/>
                    <a:pt x="928" y="687"/>
                  </a:cubicBezTo>
                  <a:lnTo>
                    <a:pt x="1049" y="404"/>
                  </a:lnTo>
                  <a:lnTo>
                    <a:pt x="1049" y="324"/>
                  </a:lnTo>
                  <a:cubicBezTo>
                    <a:pt x="956" y="138"/>
                    <a:pt x="769" y="0"/>
                    <a:pt x="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3"/>
          <p:cNvSpPr/>
          <p:nvPr/>
        </p:nvSpPr>
        <p:spPr>
          <a:xfrm rot="-9527801">
            <a:off x="2260111" y="599227"/>
            <a:ext cx="13781" cy="17909"/>
          </a:xfrm>
          <a:custGeom>
            <a:avLst/>
            <a:gdLst/>
            <a:ahLst/>
            <a:cxnLst/>
            <a:rect l="l" t="t" r="r" b="b"/>
            <a:pathLst>
              <a:path w="404" h="525" extrusionOk="0">
                <a:moveTo>
                  <a:pt x="121" y="0"/>
                </a:moveTo>
                <a:lnTo>
                  <a:pt x="0" y="162"/>
                </a:lnTo>
                <a:cubicBezTo>
                  <a:pt x="0" y="202"/>
                  <a:pt x="0" y="202"/>
                  <a:pt x="0" y="242"/>
                </a:cubicBezTo>
                <a:cubicBezTo>
                  <a:pt x="0" y="323"/>
                  <a:pt x="0" y="363"/>
                  <a:pt x="0" y="404"/>
                </a:cubicBezTo>
                <a:lnTo>
                  <a:pt x="162" y="525"/>
                </a:lnTo>
                <a:cubicBezTo>
                  <a:pt x="242" y="525"/>
                  <a:pt x="323" y="444"/>
                  <a:pt x="363" y="363"/>
                </a:cubicBezTo>
                <a:cubicBezTo>
                  <a:pt x="404" y="283"/>
                  <a:pt x="404" y="202"/>
                  <a:pt x="363" y="162"/>
                </a:cubicBezTo>
                <a:cubicBezTo>
                  <a:pt x="323" y="41"/>
                  <a:pt x="242" y="0"/>
                  <a:pt x="1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3"/>
          <p:cNvSpPr/>
          <p:nvPr/>
        </p:nvSpPr>
        <p:spPr>
          <a:xfrm rot="-9527801">
            <a:off x="1709030" y="1717475"/>
            <a:ext cx="27528" cy="16544"/>
          </a:xfrm>
          <a:custGeom>
            <a:avLst/>
            <a:gdLst/>
            <a:ahLst/>
            <a:cxnLst/>
            <a:rect l="l" t="t" r="r" b="b"/>
            <a:pathLst>
              <a:path w="807" h="485" extrusionOk="0">
                <a:moveTo>
                  <a:pt x="283" y="0"/>
                </a:moveTo>
                <a:cubicBezTo>
                  <a:pt x="202" y="0"/>
                  <a:pt x="81" y="40"/>
                  <a:pt x="0" y="121"/>
                </a:cubicBezTo>
                <a:lnTo>
                  <a:pt x="81" y="363"/>
                </a:lnTo>
                <a:cubicBezTo>
                  <a:pt x="283" y="363"/>
                  <a:pt x="484" y="403"/>
                  <a:pt x="646" y="484"/>
                </a:cubicBezTo>
                <a:lnTo>
                  <a:pt x="807" y="282"/>
                </a:lnTo>
                <a:cubicBezTo>
                  <a:pt x="686" y="121"/>
                  <a:pt x="484"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3"/>
          <p:cNvSpPr/>
          <p:nvPr/>
        </p:nvSpPr>
        <p:spPr>
          <a:xfrm rot="-9527801">
            <a:off x="1476603" y="1884155"/>
            <a:ext cx="13781" cy="11598"/>
          </a:xfrm>
          <a:custGeom>
            <a:avLst/>
            <a:gdLst/>
            <a:ahLst/>
            <a:cxnLst/>
            <a:rect l="l" t="t" r="r" b="b"/>
            <a:pathLst>
              <a:path w="404" h="340" extrusionOk="0">
                <a:moveTo>
                  <a:pt x="266" y="1"/>
                </a:moveTo>
                <a:cubicBezTo>
                  <a:pt x="245" y="1"/>
                  <a:pt x="223" y="6"/>
                  <a:pt x="202" y="17"/>
                </a:cubicBezTo>
                <a:cubicBezTo>
                  <a:pt x="121" y="17"/>
                  <a:pt x="40" y="97"/>
                  <a:pt x="0" y="178"/>
                </a:cubicBezTo>
                <a:cubicBezTo>
                  <a:pt x="0" y="218"/>
                  <a:pt x="0" y="299"/>
                  <a:pt x="0" y="339"/>
                </a:cubicBezTo>
                <a:lnTo>
                  <a:pt x="161" y="299"/>
                </a:lnTo>
                <a:lnTo>
                  <a:pt x="161" y="339"/>
                </a:lnTo>
                <a:cubicBezTo>
                  <a:pt x="161" y="339"/>
                  <a:pt x="282" y="218"/>
                  <a:pt x="282" y="218"/>
                </a:cubicBezTo>
                <a:lnTo>
                  <a:pt x="282" y="178"/>
                </a:lnTo>
                <a:lnTo>
                  <a:pt x="403" y="97"/>
                </a:lnTo>
                <a:cubicBezTo>
                  <a:pt x="374" y="38"/>
                  <a:pt x="323" y="1"/>
                  <a:pt x="2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6" name="Google Shape;136;p3"/>
          <p:cNvGrpSpPr/>
          <p:nvPr/>
        </p:nvGrpSpPr>
        <p:grpSpPr>
          <a:xfrm rot="-734960">
            <a:off x="5766558" y="4272006"/>
            <a:ext cx="1321248" cy="2086090"/>
            <a:chOff x="3774651" y="3335219"/>
            <a:chExt cx="1496659" cy="2317501"/>
          </a:xfrm>
        </p:grpSpPr>
        <p:sp>
          <p:nvSpPr>
            <p:cNvPr id="137" name="Google Shape;137;p3"/>
            <p:cNvSpPr/>
            <p:nvPr/>
          </p:nvSpPr>
          <p:spPr>
            <a:xfrm rot="-6495022">
              <a:off x="3931979" y="4877370"/>
              <a:ext cx="1463322" cy="122594"/>
            </a:xfrm>
            <a:custGeom>
              <a:avLst/>
              <a:gdLst/>
              <a:ahLst/>
              <a:cxnLst/>
              <a:rect l="l" t="t" r="r" b="b"/>
              <a:pathLst>
                <a:path w="42899" h="3594" extrusionOk="0">
                  <a:moveTo>
                    <a:pt x="23678" y="1"/>
                  </a:moveTo>
                  <a:cubicBezTo>
                    <a:pt x="21774" y="1"/>
                    <a:pt x="19864" y="63"/>
                    <a:pt x="17935" y="201"/>
                  </a:cubicBezTo>
                  <a:cubicBezTo>
                    <a:pt x="12288" y="604"/>
                    <a:pt x="6642" y="1572"/>
                    <a:pt x="1158" y="3064"/>
                  </a:cubicBezTo>
                  <a:lnTo>
                    <a:pt x="149" y="3347"/>
                  </a:lnTo>
                  <a:cubicBezTo>
                    <a:pt x="0" y="3384"/>
                    <a:pt x="23" y="3593"/>
                    <a:pt x="123" y="3593"/>
                  </a:cubicBezTo>
                  <a:cubicBezTo>
                    <a:pt x="131" y="3593"/>
                    <a:pt x="140" y="3592"/>
                    <a:pt x="149" y="3589"/>
                  </a:cubicBezTo>
                  <a:lnTo>
                    <a:pt x="190" y="3589"/>
                  </a:lnTo>
                  <a:cubicBezTo>
                    <a:pt x="2892" y="2782"/>
                    <a:pt x="5675" y="2137"/>
                    <a:pt x="8498" y="1612"/>
                  </a:cubicBezTo>
                  <a:cubicBezTo>
                    <a:pt x="11240" y="1128"/>
                    <a:pt x="14023" y="725"/>
                    <a:pt x="16846" y="524"/>
                  </a:cubicBezTo>
                  <a:cubicBezTo>
                    <a:pt x="19177" y="321"/>
                    <a:pt x="21536" y="231"/>
                    <a:pt x="23900" y="231"/>
                  </a:cubicBezTo>
                  <a:cubicBezTo>
                    <a:pt x="24358" y="231"/>
                    <a:pt x="24816" y="235"/>
                    <a:pt x="25274" y="241"/>
                  </a:cubicBezTo>
                  <a:cubicBezTo>
                    <a:pt x="28057" y="282"/>
                    <a:pt x="30799" y="483"/>
                    <a:pt x="33542" y="846"/>
                  </a:cubicBezTo>
                  <a:cubicBezTo>
                    <a:pt x="36284" y="1169"/>
                    <a:pt x="39027" y="1653"/>
                    <a:pt x="41688" y="2298"/>
                  </a:cubicBezTo>
                  <a:lnTo>
                    <a:pt x="42656" y="2540"/>
                  </a:lnTo>
                  <a:cubicBezTo>
                    <a:pt x="42818" y="2540"/>
                    <a:pt x="42898" y="2338"/>
                    <a:pt x="42777" y="2298"/>
                  </a:cubicBezTo>
                  <a:cubicBezTo>
                    <a:pt x="40075" y="1653"/>
                    <a:pt x="37373" y="1128"/>
                    <a:pt x="34671" y="766"/>
                  </a:cubicBezTo>
                  <a:cubicBezTo>
                    <a:pt x="31888" y="362"/>
                    <a:pt x="29106" y="120"/>
                    <a:pt x="26323" y="40"/>
                  </a:cubicBezTo>
                  <a:cubicBezTo>
                    <a:pt x="25442" y="14"/>
                    <a:pt x="24561" y="1"/>
                    <a:pt x="23678"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3"/>
            <p:cNvSpPr/>
            <p:nvPr/>
          </p:nvSpPr>
          <p:spPr>
            <a:xfrm rot="-6495022">
              <a:off x="3844267" y="4433258"/>
              <a:ext cx="708483" cy="658988"/>
            </a:xfrm>
            <a:custGeom>
              <a:avLst/>
              <a:gdLst/>
              <a:ahLst/>
              <a:cxnLst/>
              <a:rect l="l" t="t" r="r" b="b"/>
              <a:pathLst>
                <a:path w="20770" h="19319" extrusionOk="0">
                  <a:moveTo>
                    <a:pt x="20770" y="1"/>
                  </a:moveTo>
                  <a:lnTo>
                    <a:pt x="20770" y="1"/>
                  </a:lnTo>
                  <a:cubicBezTo>
                    <a:pt x="19399" y="485"/>
                    <a:pt x="18148" y="1170"/>
                    <a:pt x="17059" y="2098"/>
                  </a:cubicBezTo>
                  <a:lnTo>
                    <a:pt x="8873" y="8026"/>
                  </a:lnTo>
                  <a:cubicBezTo>
                    <a:pt x="6977" y="9357"/>
                    <a:pt x="5162" y="10809"/>
                    <a:pt x="3509" y="12382"/>
                  </a:cubicBezTo>
                  <a:cubicBezTo>
                    <a:pt x="1613" y="14277"/>
                    <a:pt x="0" y="16939"/>
                    <a:pt x="646" y="19318"/>
                  </a:cubicBezTo>
                  <a:lnTo>
                    <a:pt x="726" y="19238"/>
                  </a:lnTo>
                  <a:cubicBezTo>
                    <a:pt x="5122" y="17302"/>
                    <a:pt x="9397" y="14922"/>
                    <a:pt x="13027" y="11777"/>
                  </a:cubicBezTo>
                  <a:cubicBezTo>
                    <a:pt x="16656" y="8591"/>
                    <a:pt x="19600" y="4517"/>
                    <a:pt x="20770"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3"/>
            <p:cNvSpPr/>
            <p:nvPr/>
          </p:nvSpPr>
          <p:spPr>
            <a:xfrm rot="-6495022">
              <a:off x="3604079" y="3882601"/>
              <a:ext cx="1412838" cy="359631"/>
            </a:xfrm>
            <a:custGeom>
              <a:avLst/>
              <a:gdLst/>
              <a:ahLst/>
              <a:cxnLst/>
              <a:rect l="l" t="t" r="r" b="b"/>
              <a:pathLst>
                <a:path w="41419" h="10543" extrusionOk="0">
                  <a:moveTo>
                    <a:pt x="18469" y="1"/>
                  </a:moveTo>
                  <a:cubicBezTo>
                    <a:pt x="12280" y="1"/>
                    <a:pt x="4717" y="2412"/>
                    <a:pt x="1" y="5503"/>
                  </a:cubicBezTo>
                  <a:cubicBezTo>
                    <a:pt x="3469" y="7923"/>
                    <a:pt x="7865" y="8891"/>
                    <a:pt x="12180" y="9536"/>
                  </a:cubicBezTo>
                  <a:cubicBezTo>
                    <a:pt x="16798" y="10211"/>
                    <a:pt x="21453" y="10543"/>
                    <a:pt x="26107" y="10543"/>
                  </a:cubicBezTo>
                  <a:cubicBezTo>
                    <a:pt x="28403" y="10543"/>
                    <a:pt x="30699" y="10462"/>
                    <a:pt x="32990" y="10302"/>
                  </a:cubicBezTo>
                  <a:cubicBezTo>
                    <a:pt x="35853" y="10101"/>
                    <a:pt x="38838" y="9738"/>
                    <a:pt x="41419" y="8326"/>
                  </a:cubicBezTo>
                  <a:cubicBezTo>
                    <a:pt x="41419" y="7963"/>
                    <a:pt x="41015" y="7721"/>
                    <a:pt x="40693" y="7600"/>
                  </a:cubicBezTo>
                  <a:lnTo>
                    <a:pt x="28150" y="2438"/>
                  </a:lnTo>
                  <a:cubicBezTo>
                    <a:pt x="26497" y="1712"/>
                    <a:pt x="24803" y="1067"/>
                    <a:pt x="23029" y="543"/>
                  </a:cubicBezTo>
                  <a:cubicBezTo>
                    <a:pt x="21658" y="171"/>
                    <a:pt x="20112" y="1"/>
                    <a:pt x="18469"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3"/>
            <p:cNvSpPr/>
            <p:nvPr/>
          </p:nvSpPr>
          <p:spPr>
            <a:xfrm rot="-6495022">
              <a:off x="4385102" y="4261007"/>
              <a:ext cx="796523" cy="577224"/>
            </a:xfrm>
            <a:custGeom>
              <a:avLst/>
              <a:gdLst/>
              <a:ahLst/>
              <a:cxnLst/>
              <a:rect l="l" t="t" r="r" b="b"/>
              <a:pathLst>
                <a:path w="23351" h="16922" extrusionOk="0">
                  <a:moveTo>
                    <a:pt x="81" y="0"/>
                  </a:moveTo>
                  <a:cubicBezTo>
                    <a:pt x="0" y="4719"/>
                    <a:pt x="2823" y="8953"/>
                    <a:pt x="6655" y="11615"/>
                  </a:cubicBezTo>
                  <a:cubicBezTo>
                    <a:pt x="10446" y="14236"/>
                    <a:pt x="15124" y="15567"/>
                    <a:pt x="19762" y="16616"/>
                  </a:cubicBezTo>
                  <a:cubicBezTo>
                    <a:pt x="20501" y="16769"/>
                    <a:pt x="21257" y="16922"/>
                    <a:pt x="22019" y="16922"/>
                  </a:cubicBezTo>
                  <a:cubicBezTo>
                    <a:pt x="22461" y="16922"/>
                    <a:pt x="22906" y="16870"/>
                    <a:pt x="23351" y="16737"/>
                  </a:cubicBezTo>
                  <a:cubicBezTo>
                    <a:pt x="19842" y="13631"/>
                    <a:pt x="16576" y="10365"/>
                    <a:pt x="13511" y="6897"/>
                  </a:cubicBezTo>
                  <a:cubicBezTo>
                    <a:pt x="10405" y="3428"/>
                    <a:pt x="4840" y="1008"/>
                    <a:pt x="162"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3"/>
            <p:cNvSpPr/>
            <p:nvPr/>
          </p:nvSpPr>
          <p:spPr>
            <a:xfrm rot="-6495022">
              <a:off x="4329475" y="5043464"/>
              <a:ext cx="345339" cy="515893"/>
            </a:xfrm>
            <a:custGeom>
              <a:avLst/>
              <a:gdLst/>
              <a:ahLst/>
              <a:cxnLst/>
              <a:rect l="l" t="t" r="r" b="b"/>
              <a:pathLst>
                <a:path w="10124" h="15124" extrusionOk="0">
                  <a:moveTo>
                    <a:pt x="9881" y="0"/>
                  </a:moveTo>
                  <a:lnTo>
                    <a:pt x="9881" y="0"/>
                  </a:lnTo>
                  <a:cubicBezTo>
                    <a:pt x="6050" y="3186"/>
                    <a:pt x="2985" y="7179"/>
                    <a:pt x="969" y="11696"/>
                  </a:cubicBezTo>
                  <a:cubicBezTo>
                    <a:pt x="444" y="12825"/>
                    <a:pt x="1" y="14156"/>
                    <a:pt x="646" y="15124"/>
                  </a:cubicBezTo>
                  <a:cubicBezTo>
                    <a:pt x="3227" y="13511"/>
                    <a:pt x="5405" y="10688"/>
                    <a:pt x="7179" y="8268"/>
                  </a:cubicBezTo>
                  <a:cubicBezTo>
                    <a:pt x="8994" y="5808"/>
                    <a:pt x="10123" y="2864"/>
                    <a:pt x="9881"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3"/>
            <p:cNvSpPr/>
            <p:nvPr/>
          </p:nvSpPr>
          <p:spPr>
            <a:xfrm rot="-6495022">
              <a:off x="4813019" y="4963338"/>
              <a:ext cx="359085" cy="468615"/>
            </a:xfrm>
            <a:custGeom>
              <a:avLst/>
              <a:gdLst/>
              <a:ahLst/>
              <a:cxnLst/>
              <a:rect l="l" t="t" r="r" b="b"/>
              <a:pathLst>
                <a:path w="10527" h="13738" extrusionOk="0">
                  <a:moveTo>
                    <a:pt x="1612" y="1"/>
                  </a:moveTo>
                  <a:cubicBezTo>
                    <a:pt x="1196" y="1"/>
                    <a:pt x="752" y="81"/>
                    <a:pt x="283" y="267"/>
                  </a:cubicBezTo>
                  <a:lnTo>
                    <a:pt x="243" y="267"/>
                  </a:lnTo>
                  <a:cubicBezTo>
                    <a:pt x="1" y="3332"/>
                    <a:pt x="969" y="6397"/>
                    <a:pt x="2985" y="8777"/>
                  </a:cubicBezTo>
                  <a:cubicBezTo>
                    <a:pt x="5002" y="11076"/>
                    <a:pt x="7623" y="12810"/>
                    <a:pt x="10527" y="13737"/>
                  </a:cubicBezTo>
                  <a:cubicBezTo>
                    <a:pt x="9518" y="10995"/>
                    <a:pt x="8389" y="8293"/>
                    <a:pt x="7220" y="5591"/>
                  </a:cubicBezTo>
                  <a:cubicBezTo>
                    <a:pt x="6776" y="4502"/>
                    <a:pt x="6211" y="3453"/>
                    <a:pt x="5486" y="2485"/>
                  </a:cubicBezTo>
                  <a:cubicBezTo>
                    <a:pt x="4762" y="1565"/>
                    <a:pt x="3449" y="1"/>
                    <a:pt x="1612"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143;p3"/>
          <p:cNvGrpSpPr/>
          <p:nvPr/>
        </p:nvGrpSpPr>
        <p:grpSpPr>
          <a:xfrm>
            <a:off x="5408726" y="-757760"/>
            <a:ext cx="3819204" cy="3162113"/>
            <a:chOff x="5408726" y="-757760"/>
            <a:chExt cx="3819204" cy="3162113"/>
          </a:xfrm>
        </p:grpSpPr>
        <p:sp>
          <p:nvSpPr>
            <p:cNvPr id="144" name="Google Shape;144;p3"/>
            <p:cNvSpPr/>
            <p:nvPr/>
          </p:nvSpPr>
          <p:spPr>
            <a:xfrm rot="-8862877">
              <a:off x="7383307" y="-580692"/>
              <a:ext cx="1336874" cy="2119307"/>
            </a:xfrm>
            <a:custGeom>
              <a:avLst/>
              <a:gdLst/>
              <a:ahLst/>
              <a:cxnLst/>
              <a:rect l="l" t="t" r="r" b="b"/>
              <a:pathLst>
                <a:path w="41716" h="66092" extrusionOk="0">
                  <a:moveTo>
                    <a:pt x="41443" y="0"/>
                  </a:moveTo>
                  <a:cubicBezTo>
                    <a:pt x="41399" y="0"/>
                    <a:pt x="41353" y="19"/>
                    <a:pt x="41308" y="64"/>
                  </a:cubicBezTo>
                  <a:cubicBezTo>
                    <a:pt x="37557" y="3613"/>
                    <a:pt x="33968" y="7364"/>
                    <a:pt x="30580" y="11276"/>
                  </a:cubicBezTo>
                  <a:cubicBezTo>
                    <a:pt x="27192" y="15187"/>
                    <a:pt x="24006" y="19220"/>
                    <a:pt x="21022" y="23455"/>
                  </a:cubicBezTo>
                  <a:cubicBezTo>
                    <a:pt x="18078" y="27609"/>
                    <a:pt x="15336" y="31924"/>
                    <a:pt x="12835" y="36320"/>
                  </a:cubicBezTo>
                  <a:cubicBezTo>
                    <a:pt x="10335" y="40756"/>
                    <a:pt x="8036" y="45313"/>
                    <a:pt x="5979" y="49951"/>
                  </a:cubicBezTo>
                  <a:cubicBezTo>
                    <a:pt x="3963" y="54549"/>
                    <a:pt x="2148" y="59267"/>
                    <a:pt x="616" y="64066"/>
                  </a:cubicBezTo>
                  <a:cubicBezTo>
                    <a:pt x="454" y="64631"/>
                    <a:pt x="253" y="65236"/>
                    <a:pt x="51" y="65800"/>
                  </a:cubicBezTo>
                  <a:cubicBezTo>
                    <a:pt x="0" y="65978"/>
                    <a:pt x="141" y="66092"/>
                    <a:pt x="272" y="66092"/>
                  </a:cubicBezTo>
                  <a:cubicBezTo>
                    <a:pt x="350" y="66092"/>
                    <a:pt x="424" y="66052"/>
                    <a:pt x="454" y="65962"/>
                  </a:cubicBezTo>
                  <a:cubicBezTo>
                    <a:pt x="1946" y="61163"/>
                    <a:pt x="3640" y="56444"/>
                    <a:pt x="5616" y="51847"/>
                  </a:cubicBezTo>
                  <a:cubicBezTo>
                    <a:pt x="7593" y="47209"/>
                    <a:pt x="9770" y="42692"/>
                    <a:pt x="12230" y="38296"/>
                  </a:cubicBezTo>
                  <a:cubicBezTo>
                    <a:pt x="14690" y="33819"/>
                    <a:pt x="17352" y="29464"/>
                    <a:pt x="20296" y="25229"/>
                  </a:cubicBezTo>
                  <a:cubicBezTo>
                    <a:pt x="23200" y="20995"/>
                    <a:pt x="26305" y="16922"/>
                    <a:pt x="29612" y="13010"/>
                  </a:cubicBezTo>
                  <a:cubicBezTo>
                    <a:pt x="32919" y="9057"/>
                    <a:pt x="36468" y="5307"/>
                    <a:pt x="40178" y="1677"/>
                  </a:cubicBezTo>
                  <a:cubicBezTo>
                    <a:pt x="40662" y="1234"/>
                    <a:pt x="41106" y="790"/>
                    <a:pt x="41590" y="387"/>
                  </a:cubicBezTo>
                  <a:cubicBezTo>
                    <a:pt x="41715" y="230"/>
                    <a:pt x="41597" y="0"/>
                    <a:pt x="414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3"/>
            <p:cNvSpPr/>
            <p:nvPr/>
          </p:nvSpPr>
          <p:spPr>
            <a:xfrm rot="-8862877">
              <a:off x="7690931" y="569134"/>
              <a:ext cx="442057" cy="1440662"/>
            </a:xfrm>
            <a:custGeom>
              <a:avLst/>
              <a:gdLst/>
              <a:ahLst/>
              <a:cxnLst/>
              <a:rect l="l" t="t" r="r" b="b"/>
              <a:pathLst>
                <a:path w="13794" h="44928" extrusionOk="0">
                  <a:moveTo>
                    <a:pt x="687" y="0"/>
                  </a:moveTo>
                  <a:cubicBezTo>
                    <a:pt x="1" y="2380"/>
                    <a:pt x="203" y="4800"/>
                    <a:pt x="404" y="7179"/>
                  </a:cubicBezTo>
                  <a:cubicBezTo>
                    <a:pt x="888" y="12825"/>
                    <a:pt x="1412" y="18431"/>
                    <a:pt x="1937" y="24077"/>
                  </a:cubicBezTo>
                  <a:cubicBezTo>
                    <a:pt x="2259" y="27908"/>
                    <a:pt x="2622" y="31780"/>
                    <a:pt x="3671" y="35490"/>
                  </a:cubicBezTo>
                  <a:cubicBezTo>
                    <a:pt x="4881" y="39765"/>
                    <a:pt x="7583" y="44120"/>
                    <a:pt x="12180" y="44927"/>
                  </a:cubicBezTo>
                  <a:lnTo>
                    <a:pt x="12140" y="44766"/>
                  </a:lnTo>
                  <a:cubicBezTo>
                    <a:pt x="13350" y="36619"/>
                    <a:pt x="13793" y="28352"/>
                    <a:pt x="12261" y="20488"/>
                  </a:cubicBezTo>
                  <a:cubicBezTo>
                    <a:pt x="10688" y="12623"/>
                    <a:pt x="6938" y="5082"/>
                    <a:pt x="6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3"/>
            <p:cNvSpPr/>
            <p:nvPr/>
          </p:nvSpPr>
          <p:spPr>
            <a:xfrm rot="-8862877">
              <a:off x="5839609" y="209075"/>
              <a:ext cx="1499224" cy="1961446"/>
            </a:xfrm>
            <a:custGeom>
              <a:avLst/>
              <a:gdLst/>
              <a:ahLst/>
              <a:cxnLst/>
              <a:rect l="l" t="t" r="r" b="b"/>
              <a:pathLst>
                <a:path w="46782" h="61169" extrusionOk="0">
                  <a:moveTo>
                    <a:pt x="46325" y="0"/>
                  </a:moveTo>
                  <a:cubicBezTo>
                    <a:pt x="45820" y="0"/>
                    <a:pt x="45266" y="338"/>
                    <a:pt x="44806" y="675"/>
                  </a:cubicBezTo>
                  <a:lnTo>
                    <a:pt x="23754" y="15920"/>
                  </a:lnTo>
                  <a:cubicBezTo>
                    <a:pt x="20891" y="17896"/>
                    <a:pt x="18108" y="20074"/>
                    <a:pt x="15487" y="22372"/>
                  </a:cubicBezTo>
                  <a:cubicBezTo>
                    <a:pt x="5969" y="31003"/>
                    <a:pt x="0" y="49110"/>
                    <a:pt x="403" y="61169"/>
                  </a:cubicBezTo>
                  <a:cubicBezTo>
                    <a:pt x="7864" y="57620"/>
                    <a:pt x="13873" y="51692"/>
                    <a:pt x="19277" y="45562"/>
                  </a:cubicBezTo>
                  <a:cubicBezTo>
                    <a:pt x="27747" y="35963"/>
                    <a:pt x="35207" y="25478"/>
                    <a:pt x="41539" y="14347"/>
                  </a:cubicBezTo>
                  <a:cubicBezTo>
                    <a:pt x="44080" y="9830"/>
                    <a:pt x="46500" y="5071"/>
                    <a:pt x="46782" y="111"/>
                  </a:cubicBezTo>
                  <a:cubicBezTo>
                    <a:pt x="46637" y="33"/>
                    <a:pt x="46483" y="0"/>
                    <a:pt x="46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3"/>
            <p:cNvSpPr/>
            <p:nvPr/>
          </p:nvSpPr>
          <p:spPr>
            <a:xfrm rot="-8862877">
              <a:off x="6543898" y="4873"/>
              <a:ext cx="1631066" cy="808256"/>
            </a:xfrm>
            <a:custGeom>
              <a:avLst/>
              <a:gdLst/>
              <a:ahLst/>
              <a:cxnLst/>
              <a:rect l="l" t="t" r="r" b="b"/>
              <a:pathLst>
                <a:path w="50896" h="25206" extrusionOk="0">
                  <a:moveTo>
                    <a:pt x="50896" y="0"/>
                  </a:moveTo>
                  <a:lnTo>
                    <a:pt x="50896" y="0"/>
                  </a:lnTo>
                  <a:cubicBezTo>
                    <a:pt x="42306" y="3025"/>
                    <a:pt x="33635" y="5646"/>
                    <a:pt x="24803" y="7784"/>
                  </a:cubicBezTo>
                  <a:cubicBezTo>
                    <a:pt x="16011" y="9921"/>
                    <a:pt x="6413" y="16616"/>
                    <a:pt x="0" y="23028"/>
                  </a:cubicBezTo>
                  <a:cubicBezTo>
                    <a:pt x="3192" y="24532"/>
                    <a:pt x="6744" y="25205"/>
                    <a:pt x="10391" y="25205"/>
                  </a:cubicBezTo>
                  <a:cubicBezTo>
                    <a:pt x="15547" y="25205"/>
                    <a:pt x="20895" y="23860"/>
                    <a:pt x="25690" y="21617"/>
                  </a:cubicBezTo>
                  <a:cubicBezTo>
                    <a:pt x="33836" y="17826"/>
                    <a:pt x="40692" y="11696"/>
                    <a:pt x="47105" y="5364"/>
                  </a:cubicBezTo>
                  <a:cubicBezTo>
                    <a:pt x="48678" y="3791"/>
                    <a:pt x="50331" y="2097"/>
                    <a:pt x="508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3"/>
            <p:cNvSpPr/>
            <p:nvPr/>
          </p:nvSpPr>
          <p:spPr>
            <a:xfrm rot="-8862877">
              <a:off x="8543788" y="305593"/>
              <a:ext cx="496312" cy="811431"/>
            </a:xfrm>
            <a:custGeom>
              <a:avLst/>
              <a:gdLst/>
              <a:ahLst/>
              <a:cxnLst/>
              <a:rect l="l" t="t" r="r" b="b"/>
              <a:pathLst>
                <a:path w="15487" h="25305" extrusionOk="0">
                  <a:moveTo>
                    <a:pt x="0" y="1"/>
                  </a:moveTo>
                  <a:lnTo>
                    <a:pt x="0" y="1"/>
                  </a:lnTo>
                  <a:cubicBezTo>
                    <a:pt x="1371" y="8187"/>
                    <a:pt x="4880" y="15890"/>
                    <a:pt x="10163" y="22262"/>
                  </a:cubicBezTo>
                  <a:cubicBezTo>
                    <a:pt x="11418" y="23783"/>
                    <a:pt x="13067" y="25304"/>
                    <a:pt x="15110" y="25304"/>
                  </a:cubicBezTo>
                  <a:cubicBezTo>
                    <a:pt x="15234" y="25304"/>
                    <a:pt x="15360" y="25298"/>
                    <a:pt x="15486" y="25287"/>
                  </a:cubicBezTo>
                  <a:cubicBezTo>
                    <a:pt x="15486" y="20165"/>
                    <a:pt x="12986" y="14761"/>
                    <a:pt x="10808" y="10204"/>
                  </a:cubicBezTo>
                  <a:cubicBezTo>
                    <a:pt x="8631" y="5687"/>
                    <a:pt x="4920" y="1775"/>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3"/>
            <p:cNvSpPr/>
            <p:nvPr/>
          </p:nvSpPr>
          <p:spPr>
            <a:xfrm rot="-8862877">
              <a:off x="7915650" y="-206795"/>
              <a:ext cx="1041721" cy="304082"/>
            </a:xfrm>
            <a:custGeom>
              <a:avLst/>
              <a:gdLst/>
              <a:ahLst/>
              <a:cxnLst/>
              <a:rect l="l" t="t" r="r" b="b"/>
              <a:pathLst>
                <a:path w="32506" h="9483" extrusionOk="0">
                  <a:moveTo>
                    <a:pt x="13758" y="0"/>
                  </a:moveTo>
                  <a:cubicBezTo>
                    <a:pt x="12132" y="0"/>
                    <a:pt x="10513" y="136"/>
                    <a:pt x="8913" y="393"/>
                  </a:cubicBezTo>
                  <a:cubicBezTo>
                    <a:pt x="6131" y="957"/>
                    <a:pt x="888" y="2087"/>
                    <a:pt x="1" y="6725"/>
                  </a:cubicBezTo>
                  <a:cubicBezTo>
                    <a:pt x="3227" y="8596"/>
                    <a:pt x="7056" y="9482"/>
                    <a:pt x="10971" y="9482"/>
                  </a:cubicBezTo>
                  <a:cubicBezTo>
                    <a:pt x="12879" y="9482"/>
                    <a:pt x="14807" y="9272"/>
                    <a:pt x="16697" y="8862"/>
                  </a:cubicBezTo>
                  <a:cubicBezTo>
                    <a:pt x="22464" y="7652"/>
                    <a:pt x="27868" y="4708"/>
                    <a:pt x="32506" y="1038"/>
                  </a:cubicBezTo>
                  <a:cubicBezTo>
                    <a:pt x="26940" y="595"/>
                    <a:pt x="21375" y="232"/>
                    <a:pt x="15769" y="70"/>
                  </a:cubicBezTo>
                  <a:cubicBezTo>
                    <a:pt x="15098" y="23"/>
                    <a:pt x="14428" y="0"/>
                    <a:pt x="137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3"/>
            <p:cNvSpPr/>
            <p:nvPr/>
          </p:nvSpPr>
          <p:spPr>
            <a:xfrm rot="-8862877">
              <a:off x="6110253" y="364212"/>
              <a:ext cx="1196284" cy="1569824"/>
            </a:xfrm>
            <a:custGeom>
              <a:avLst/>
              <a:gdLst/>
              <a:ahLst/>
              <a:cxnLst/>
              <a:rect l="l" t="t" r="r" b="b"/>
              <a:pathLst>
                <a:path w="37329" h="48956" extrusionOk="0">
                  <a:moveTo>
                    <a:pt x="571" y="48769"/>
                  </a:moveTo>
                  <a:cubicBezTo>
                    <a:pt x="568" y="48769"/>
                    <a:pt x="564" y="48771"/>
                    <a:pt x="558" y="48778"/>
                  </a:cubicBezTo>
                  <a:cubicBezTo>
                    <a:pt x="558" y="48799"/>
                    <a:pt x="561" y="48806"/>
                    <a:pt x="564" y="48806"/>
                  </a:cubicBezTo>
                  <a:cubicBezTo>
                    <a:pt x="572" y="48806"/>
                    <a:pt x="582" y="48769"/>
                    <a:pt x="571" y="48769"/>
                  </a:cubicBezTo>
                  <a:close/>
                  <a:moveTo>
                    <a:pt x="36932" y="1"/>
                  </a:moveTo>
                  <a:cubicBezTo>
                    <a:pt x="36878" y="1"/>
                    <a:pt x="36823" y="18"/>
                    <a:pt x="36773" y="60"/>
                  </a:cubicBezTo>
                  <a:cubicBezTo>
                    <a:pt x="32055" y="4214"/>
                    <a:pt x="27619" y="8650"/>
                    <a:pt x="23465" y="13369"/>
                  </a:cubicBezTo>
                  <a:cubicBezTo>
                    <a:pt x="19875" y="17482"/>
                    <a:pt x="16448" y="21757"/>
                    <a:pt x="13302" y="26234"/>
                  </a:cubicBezTo>
                  <a:cubicBezTo>
                    <a:pt x="10721" y="29783"/>
                    <a:pt x="8341" y="33493"/>
                    <a:pt x="6083" y="37284"/>
                  </a:cubicBezTo>
                  <a:cubicBezTo>
                    <a:pt x="4591" y="39865"/>
                    <a:pt x="3099" y="42486"/>
                    <a:pt x="1727" y="45188"/>
                  </a:cubicBezTo>
                  <a:cubicBezTo>
                    <a:pt x="1163" y="46277"/>
                    <a:pt x="558" y="47406"/>
                    <a:pt x="114" y="48576"/>
                  </a:cubicBezTo>
                  <a:lnTo>
                    <a:pt x="74" y="48657"/>
                  </a:lnTo>
                  <a:cubicBezTo>
                    <a:pt x="0" y="48829"/>
                    <a:pt x="151" y="48956"/>
                    <a:pt x="308" y="48956"/>
                  </a:cubicBezTo>
                  <a:cubicBezTo>
                    <a:pt x="408" y="48956"/>
                    <a:pt x="511" y="48904"/>
                    <a:pt x="558" y="48778"/>
                  </a:cubicBezTo>
                  <a:lnTo>
                    <a:pt x="639" y="48657"/>
                  </a:lnTo>
                  <a:cubicBezTo>
                    <a:pt x="719" y="48455"/>
                    <a:pt x="800" y="48294"/>
                    <a:pt x="881" y="48092"/>
                  </a:cubicBezTo>
                  <a:cubicBezTo>
                    <a:pt x="1203" y="47406"/>
                    <a:pt x="1526" y="46721"/>
                    <a:pt x="1889" y="46035"/>
                  </a:cubicBezTo>
                  <a:cubicBezTo>
                    <a:pt x="3139" y="43535"/>
                    <a:pt x="4470" y="41075"/>
                    <a:pt x="5922" y="38615"/>
                  </a:cubicBezTo>
                  <a:cubicBezTo>
                    <a:pt x="8019" y="34985"/>
                    <a:pt x="10318" y="31436"/>
                    <a:pt x="12737" y="27968"/>
                  </a:cubicBezTo>
                  <a:cubicBezTo>
                    <a:pt x="15762" y="23572"/>
                    <a:pt x="19029" y="19337"/>
                    <a:pt x="22537" y="15264"/>
                  </a:cubicBezTo>
                  <a:cubicBezTo>
                    <a:pt x="26530" y="10586"/>
                    <a:pt x="30805" y="6150"/>
                    <a:pt x="35362" y="1996"/>
                  </a:cubicBezTo>
                  <a:cubicBezTo>
                    <a:pt x="35926" y="1472"/>
                    <a:pt x="36531" y="947"/>
                    <a:pt x="37136" y="423"/>
                  </a:cubicBezTo>
                  <a:cubicBezTo>
                    <a:pt x="37328" y="263"/>
                    <a:pt x="37139" y="1"/>
                    <a:pt x="3693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3"/>
            <p:cNvSpPr/>
            <p:nvPr/>
          </p:nvSpPr>
          <p:spPr>
            <a:xfrm rot="-8862877">
              <a:off x="7782147" y="723446"/>
              <a:ext cx="283809" cy="1220946"/>
            </a:xfrm>
            <a:custGeom>
              <a:avLst/>
              <a:gdLst/>
              <a:ahLst/>
              <a:cxnLst/>
              <a:rect l="l" t="t" r="r" b="b"/>
              <a:pathLst>
                <a:path w="8856" h="38076" extrusionOk="0">
                  <a:moveTo>
                    <a:pt x="346" y="1"/>
                  </a:moveTo>
                  <a:cubicBezTo>
                    <a:pt x="174" y="1"/>
                    <a:pt x="1" y="175"/>
                    <a:pt x="111" y="368"/>
                  </a:cubicBezTo>
                  <a:cubicBezTo>
                    <a:pt x="555" y="1296"/>
                    <a:pt x="918" y="2224"/>
                    <a:pt x="1200" y="3232"/>
                  </a:cubicBezTo>
                  <a:cubicBezTo>
                    <a:pt x="2168" y="6216"/>
                    <a:pt x="2854" y="9281"/>
                    <a:pt x="3337" y="12387"/>
                  </a:cubicBezTo>
                  <a:cubicBezTo>
                    <a:pt x="3741" y="14806"/>
                    <a:pt x="4023" y="17226"/>
                    <a:pt x="4225" y="19646"/>
                  </a:cubicBezTo>
                  <a:cubicBezTo>
                    <a:pt x="4467" y="22065"/>
                    <a:pt x="4668" y="24445"/>
                    <a:pt x="5031" y="26865"/>
                  </a:cubicBezTo>
                  <a:cubicBezTo>
                    <a:pt x="5394" y="29768"/>
                    <a:pt x="6080" y="32632"/>
                    <a:pt x="7048" y="35374"/>
                  </a:cubicBezTo>
                  <a:cubicBezTo>
                    <a:pt x="7290" y="36019"/>
                    <a:pt x="7572" y="36665"/>
                    <a:pt x="7895" y="37270"/>
                  </a:cubicBezTo>
                  <a:cubicBezTo>
                    <a:pt x="8016" y="37512"/>
                    <a:pt x="8177" y="37754"/>
                    <a:pt x="8338" y="37995"/>
                  </a:cubicBezTo>
                  <a:cubicBezTo>
                    <a:pt x="8385" y="38052"/>
                    <a:pt x="8441" y="38075"/>
                    <a:pt x="8496" y="38075"/>
                  </a:cubicBezTo>
                  <a:cubicBezTo>
                    <a:pt x="8678" y="38075"/>
                    <a:pt x="8856" y="37818"/>
                    <a:pt x="8701" y="37633"/>
                  </a:cubicBezTo>
                  <a:cubicBezTo>
                    <a:pt x="8690" y="37610"/>
                    <a:pt x="8685" y="37603"/>
                    <a:pt x="8683" y="37603"/>
                  </a:cubicBezTo>
                  <a:cubicBezTo>
                    <a:pt x="8679" y="37603"/>
                    <a:pt x="8683" y="37621"/>
                    <a:pt x="8679" y="37621"/>
                  </a:cubicBezTo>
                  <a:cubicBezTo>
                    <a:pt x="8677" y="37621"/>
                    <a:pt x="8672" y="37614"/>
                    <a:pt x="8661" y="37592"/>
                  </a:cubicBezTo>
                  <a:cubicBezTo>
                    <a:pt x="8621" y="37471"/>
                    <a:pt x="8500" y="37350"/>
                    <a:pt x="8459" y="37229"/>
                  </a:cubicBezTo>
                  <a:cubicBezTo>
                    <a:pt x="8177" y="36745"/>
                    <a:pt x="7895" y="36221"/>
                    <a:pt x="7693" y="35656"/>
                  </a:cubicBezTo>
                  <a:cubicBezTo>
                    <a:pt x="6765" y="33156"/>
                    <a:pt x="6080" y="30535"/>
                    <a:pt x="5677" y="27873"/>
                  </a:cubicBezTo>
                  <a:cubicBezTo>
                    <a:pt x="4870" y="23154"/>
                    <a:pt x="4709" y="18315"/>
                    <a:pt x="4023" y="13596"/>
                  </a:cubicBezTo>
                  <a:cubicBezTo>
                    <a:pt x="3539" y="10249"/>
                    <a:pt x="2854" y="6942"/>
                    <a:pt x="1886" y="3716"/>
                  </a:cubicBezTo>
                  <a:cubicBezTo>
                    <a:pt x="1644" y="2869"/>
                    <a:pt x="1321" y="2022"/>
                    <a:pt x="998" y="1215"/>
                  </a:cubicBezTo>
                  <a:cubicBezTo>
                    <a:pt x="877" y="852"/>
                    <a:pt x="716" y="489"/>
                    <a:pt x="555" y="167"/>
                  </a:cubicBezTo>
                  <a:lnTo>
                    <a:pt x="555" y="126"/>
                  </a:lnTo>
                  <a:cubicBezTo>
                    <a:pt x="504" y="38"/>
                    <a:pt x="425" y="1"/>
                    <a:pt x="3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3"/>
            <p:cNvSpPr/>
            <p:nvPr/>
          </p:nvSpPr>
          <p:spPr>
            <a:xfrm rot="-8862877">
              <a:off x="6835627" y="156324"/>
              <a:ext cx="1270184" cy="524376"/>
            </a:xfrm>
            <a:custGeom>
              <a:avLst/>
              <a:gdLst/>
              <a:ahLst/>
              <a:cxnLst/>
              <a:rect l="l" t="t" r="r" b="b"/>
              <a:pathLst>
                <a:path w="39635" h="16353" extrusionOk="0">
                  <a:moveTo>
                    <a:pt x="39238" y="1"/>
                  </a:moveTo>
                  <a:cubicBezTo>
                    <a:pt x="39184" y="1"/>
                    <a:pt x="39129" y="18"/>
                    <a:pt x="39079" y="60"/>
                  </a:cubicBezTo>
                  <a:cubicBezTo>
                    <a:pt x="35571" y="2681"/>
                    <a:pt x="31860" y="5020"/>
                    <a:pt x="27989" y="7077"/>
                  </a:cubicBezTo>
                  <a:cubicBezTo>
                    <a:pt x="21980" y="10183"/>
                    <a:pt x="15608" y="12602"/>
                    <a:pt x="9034" y="14256"/>
                  </a:cubicBezTo>
                  <a:cubicBezTo>
                    <a:pt x="7018" y="14740"/>
                    <a:pt x="5001" y="15183"/>
                    <a:pt x="2945" y="15506"/>
                  </a:cubicBezTo>
                  <a:cubicBezTo>
                    <a:pt x="2340" y="15587"/>
                    <a:pt x="1735" y="15667"/>
                    <a:pt x="1130" y="15748"/>
                  </a:cubicBezTo>
                  <a:lnTo>
                    <a:pt x="847" y="15788"/>
                  </a:lnTo>
                  <a:lnTo>
                    <a:pt x="323" y="15788"/>
                  </a:lnTo>
                  <a:cubicBezTo>
                    <a:pt x="1" y="15829"/>
                    <a:pt x="1" y="16313"/>
                    <a:pt x="323" y="16313"/>
                  </a:cubicBezTo>
                  <a:lnTo>
                    <a:pt x="283" y="16353"/>
                  </a:lnTo>
                  <a:cubicBezTo>
                    <a:pt x="1009" y="16272"/>
                    <a:pt x="1735" y="16192"/>
                    <a:pt x="2461" y="16071"/>
                  </a:cubicBezTo>
                  <a:cubicBezTo>
                    <a:pt x="4396" y="15788"/>
                    <a:pt x="6332" y="15425"/>
                    <a:pt x="8228" y="14982"/>
                  </a:cubicBezTo>
                  <a:cubicBezTo>
                    <a:pt x="11131" y="14296"/>
                    <a:pt x="13954" y="13449"/>
                    <a:pt x="16737" y="12481"/>
                  </a:cubicBezTo>
                  <a:cubicBezTo>
                    <a:pt x="20246" y="11271"/>
                    <a:pt x="23633" y="9820"/>
                    <a:pt x="26940" y="8166"/>
                  </a:cubicBezTo>
                  <a:cubicBezTo>
                    <a:pt x="30852" y="6190"/>
                    <a:pt x="34562" y="3972"/>
                    <a:pt x="38071" y="1431"/>
                  </a:cubicBezTo>
                  <a:cubicBezTo>
                    <a:pt x="38555" y="1108"/>
                    <a:pt x="38999" y="746"/>
                    <a:pt x="39442" y="423"/>
                  </a:cubicBezTo>
                  <a:cubicBezTo>
                    <a:pt x="39634" y="263"/>
                    <a:pt x="39445" y="1"/>
                    <a:pt x="392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3"/>
            <p:cNvSpPr/>
            <p:nvPr/>
          </p:nvSpPr>
          <p:spPr>
            <a:xfrm rot="-8862877">
              <a:off x="8097980" y="-67933"/>
              <a:ext cx="759162" cy="110564"/>
            </a:xfrm>
            <a:custGeom>
              <a:avLst/>
              <a:gdLst/>
              <a:ahLst/>
              <a:cxnLst/>
              <a:rect l="l" t="t" r="r" b="b"/>
              <a:pathLst>
                <a:path w="23689" h="3448" extrusionOk="0">
                  <a:moveTo>
                    <a:pt x="23378" y="1"/>
                  </a:moveTo>
                  <a:cubicBezTo>
                    <a:pt x="23348" y="1"/>
                    <a:pt x="23315" y="7"/>
                    <a:pt x="23280" y="20"/>
                  </a:cubicBezTo>
                  <a:cubicBezTo>
                    <a:pt x="18723" y="1633"/>
                    <a:pt x="13964" y="2601"/>
                    <a:pt x="9124" y="2883"/>
                  </a:cubicBezTo>
                  <a:cubicBezTo>
                    <a:pt x="8489" y="2924"/>
                    <a:pt x="7854" y="2944"/>
                    <a:pt x="7219" y="2944"/>
                  </a:cubicBezTo>
                  <a:cubicBezTo>
                    <a:pt x="5316" y="2944"/>
                    <a:pt x="3418" y="2762"/>
                    <a:pt x="1542" y="2399"/>
                  </a:cubicBezTo>
                  <a:cubicBezTo>
                    <a:pt x="1180" y="2319"/>
                    <a:pt x="776" y="2198"/>
                    <a:pt x="413" y="2077"/>
                  </a:cubicBezTo>
                  <a:cubicBezTo>
                    <a:pt x="378" y="2064"/>
                    <a:pt x="345" y="2058"/>
                    <a:pt x="315" y="2058"/>
                  </a:cubicBezTo>
                  <a:cubicBezTo>
                    <a:pt x="69" y="2058"/>
                    <a:pt x="0" y="2457"/>
                    <a:pt x="252" y="2601"/>
                  </a:cubicBezTo>
                  <a:lnTo>
                    <a:pt x="292" y="2601"/>
                  </a:lnTo>
                  <a:cubicBezTo>
                    <a:pt x="1502" y="2964"/>
                    <a:pt x="2752" y="3206"/>
                    <a:pt x="4003" y="3287"/>
                  </a:cubicBezTo>
                  <a:cubicBezTo>
                    <a:pt x="5186" y="3394"/>
                    <a:pt x="6369" y="3448"/>
                    <a:pt x="7549" y="3448"/>
                  </a:cubicBezTo>
                  <a:cubicBezTo>
                    <a:pt x="9909" y="3448"/>
                    <a:pt x="12257" y="3233"/>
                    <a:pt x="14569" y="2803"/>
                  </a:cubicBezTo>
                  <a:cubicBezTo>
                    <a:pt x="17593" y="2278"/>
                    <a:pt x="20537" y="1512"/>
                    <a:pt x="23401" y="504"/>
                  </a:cubicBezTo>
                  <a:cubicBezTo>
                    <a:pt x="23688" y="396"/>
                    <a:pt x="23624" y="1"/>
                    <a:pt x="233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3"/>
            <p:cNvSpPr/>
            <p:nvPr/>
          </p:nvSpPr>
          <p:spPr>
            <a:xfrm rot="-8862877">
              <a:off x="8593371" y="371233"/>
              <a:ext cx="398954" cy="662292"/>
            </a:xfrm>
            <a:custGeom>
              <a:avLst/>
              <a:gdLst/>
              <a:ahLst/>
              <a:cxnLst/>
              <a:rect l="l" t="t" r="r" b="b"/>
              <a:pathLst>
                <a:path w="12449" h="20654" extrusionOk="0">
                  <a:moveTo>
                    <a:pt x="326" y="1"/>
                  </a:moveTo>
                  <a:cubicBezTo>
                    <a:pt x="163" y="1"/>
                    <a:pt x="0" y="175"/>
                    <a:pt x="83" y="369"/>
                  </a:cubicBezTo>
                  <a:cubicBezTo>
                    <a:pt x="2180" y="5047"/>
                    <a:pt x="4519" y="9604"/>
                    <a:pt x="7181" y="14040"/>
                  </a:cubicBezTo>
                  <a:cubicBezTo>
                    <a:pt x="8391" y="16057"/>
                    <a:pt x="9722" y="18033"/>
                    <a:pt x="11254" y="19848"/>
                  </a:cubicBezTo>
                  <a:cubicBezTo>
                    <a:pt x="11456" y="20090"/>
                    <a:pt x="11658" y="20331"/>
                    <a:pt x="11900" y="20573"/>
                  </a:cubicBezTo>
                  <a:cubicBezTo>
                    <a:pt x="11956" y="20630"/>
                    <a:pt x="12019" y="20653"/>
                    <a:pt x="12079" y="20653"/>
                  </a:cubicBezTo>
                  <a:cubicBezTo>
                    <a:pt x="12278" y="20653"/>
                    <a:pt x="12448" y="20396"/>
                    <a:pt x="12263" y="20211"/>
                  </a:cubicBezTo>
                  <a:cubicBezTo>
                    <a:pt x="11537" y="19485"/>
                    <a:pt x="10891" y="18678"/>
                    <a:pt x="10286" y="17831"/>
                  </a:cubicBezTo>
                  <a:cubicBezTo>
                    <a:pt x="8270" y="14968"/>
                    <a:pt x="6415" y="11983"/>
                    <a:pt x="4842" y="8878"/>
                  </a:cubicBezTo>
                  <a:cubicBezTo>
                    <a:pt x="3310" y="6015"/>
                    <a:pt x="1858" y="3071"/>
                    <a:pt x="527" y="127"/>
                  </a:cubicBezTo>
                  <a:cubicBezTo>
                    <a:pt x="476" y="38"/>
                    <a:pt x="401" y="1"/>
                    <a:pt x="3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 name="Google Shape;155;p3"/>
          <p:cNvGrpSpPr/>
          <p:nvPr/>
        </p:nvGrpSpPr>
        <p:grpSpPr>
          <a:xfrm>
            <a:off x="-1331177" y="3772251"/>
            <a:ext cx="5190279" cy="3325377"/>
            <a:chOff x="-754697" y="1352100"/>
            <a:chExt cx="6171556" cy="3954075"/>
          </a:xfrm>
        </p:grpSpPr>
        <p:sp>
          <p:nvSpPr>
            <p:cNvPr id="156" name="Google Shape;156;p3"/>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3"/>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3"/>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3"/>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3"/>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3"/>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3"/>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3"/>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3"/>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3"/>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3"/>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7" name="Google Shape;167;p3"/>
          <p:cNvSpPr/>
          <p:nvPr/>
        </p:nvSpPr>
        <p:spPr>
          <a:xfrm rot="-5400000">
            <a:off x="1919294" y="1757345"/>
            <a:ext cx="380111" cy="378732"/>
          </a:xfrm>
          <a:custGeom>
            <a:avLst/>
            <a:gdLst/>
            <a:ahLst/>
            <a:cxnLst/>
            <a:rect l="l" t="t" r="r" b="b"/>
            <a:pathLst>
              <a:path w="6897" h="6897" extrusionOk="0">
                <a:moveTo>
                  <a:pt x="3469" y="1"/>
                </a:moveTo>
                <a:cubicBezTo>
                  <a:pt x="1573" y="1"/>
                  <a:pt x="1" y="1533"/>
                  <a:pt x="1" y="3429"/>
                </a:cubicBezTo>
                <a:cubicBezTo>
                  <a:pt x="1" y="5364"/>
                  <a:pt x="1573" y="6897"/>
                  <a:pt x="3469" y="6897"/>
                </a:cubicBezTo>
                <a:cubicBezTo>
                  <a:pt x="5364" y="6897"/>
                  <a:pt x="6897" y="5364"/>
                  <a:pt x="6897" y="3429"/>
                </a:cubicBezTo>
                <a:cubicBezTo>
                  <a:pt x="6897" y="1533"/>
                  <a:pt x="5364" y="1"/>
                  <a:pt x="346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8" name="Google Shape;168;p3"/>
          <p:cNvGrpSpPr/>
          <p:nvPr/>
        </p:nvGrpSpPr>
        <p:grpSpPr>
          <a:xfrm>
            <a:off x="-664267" y="-780406"/>
            <a:ext cx="3577375" cy="4171622"/>
            <a:chOff x="-664267" y="-780406"/>
            <a:chExt cx="3577375" cy="4171622"/>
          </a:xfrm>
        </p:grpSpPr>
        <p:sp>
          <p:nvSpPr>
            <p:cNvPr id="169" name="Google Shape;169;p3"/>
            <p:cNvSpPr/>
            <p:nvPr/>
          </p:nvSpPr>
          <p:spPr>
            <a:xfrm rot="-9527801">
              <a:off x="-112352" y="-452067"/>
              <a:ext cx="2473547" cy="3514945"/>
            </a:xfrm>
            <a:custGeom>
              <a:avLst/>
              <a:gdLst/>
              <a:ahLst/>
              <a:cxnLst/>
              <a:rect l="l" t="t" r="r" b="b"/>
              <a:pathLst>
                <a:path w="72513" h="103042" extrusionOk="0">
                  <a:moveTo>
                    <a:pt x="56380" y="1"/>
                  </a:moveTo>
                  <a:cubicBezTo>
                    <a:pt x="45008" y="20044"/>
                    <a:pt x="21415" y="28675"/>
                    <a:pt x="9679" y="48436"/>
                  </a:cubicBezTo>
                  <a:cubicBezTo>
                    <a:pt x="1" y="64648"/>
                    <a:pt x="444" y="87273"/>
                    <a:pt x="10728" y="103042"/>
                  </a:cubicBezTo>
                  <a:lnTo>
                    <a:pt x="22504" y="99815"/>
                  </a:lnTo>
                  <a:cubicBezTo>
                    <a:pt x="21496" y="98323"/>
                    <a:pt x="21657" y="96266"/>
                    <a:pt x="21940" y="94451"/>
                  </a:cubicBezTo>
                  <a:cubicBezTo>
                    <a:pt x="23391" y="86144"/>
                    <a:pt x="27908" y="78562"/>
                    <a:pt x="34240" y="73682"/>
                  </a:cubicBezTo>
                  <a:cubicBezTo>
                    <a:pt x="43556" y="66584"/>
                    <a:pt x="56138" y="65495"/>
                    <a:pt x="64608" y="57268"/>
                  </a:cubicBezTo>
                  <a:cubicBezTo>
                    <a:pt x="68721" y="53235"/>
                    <a:pt x="71463" y="47992"/>
                    <a:pt x="72512" y="42346"/>
                  </a:cubicBezTo>
                  <a:lnTo>
                    <a:pt x="563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3"/>
            <p:cNvSpPr/>
            <p:nvPr/>
          </p:nvSpPr>
          <p:spPr>
            <a:xfrm rot="-9527801">
              <a:off x="1067809" y="1094508"/>
              <a:ext cx="16544" cy="9688"/>
            </a:xfrm>
            <a:custGeom>
              <a:avLst/>
              <a:gdLst/>
              <a:ahLst/>
              <a:cxnLst/>
              <a:rect l="l" t="t" r="r" b="b"/>
              <a:pathLst>
                <a:path w="485" h="284" extrusionOk="0">
                  <a:moveTo>
                    <a:pt x="445" y="1"/>
                  </a:moveTo>
                  <a:lnTo>
                    <a:pt x="324" y="41"/>
                  </a:lnTo>
                  <a:cubicBezTo>
                    <a:pt x="283" y="41"/>
                    <a:pt x="253" y="31"/>
                    <a:pt x="218" y="31"/>
                  </a:cubicBezTo>
                  <a:cubicBezTo>
                    <a:pt x="182" y="31"/>
                    <a:pt x="142" y="41"/>
                    <a:pt x="82" y="81"/>
                  </a:cubicBezTo>
                  <a:lnTo>
                    <a:pt x="82" y="122"/>
                  </a:lnTo>
                  <a:lnTo>
                    <a:pt x="1" y="162"/>
                  </a:lnTo>
                  <a:cubicBezTo>
                    <a:pt x="1" y="202"/>
                    <a:pt x="41" y="243"/>
                    <a:pt x="82" y="283"/>
                  </a:cubicBezTo>
                  <a:lnTo>
                    <a:pt x="283" y="283"/>
                  </a:lnTo>
                  <a:cubicBezTo>
                    <a:pt x="404" y="243"/>
                    <a:pt x="485" y="122"/>
                    <a:pt x="4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3"/>
            <p:cNvSpPr/>
            <p:nvPr/>
          </p:nvSpPr>
          <p:spPr>
            <a:xfrm rot="-9527801">
              <a:off x="1469052" y="1387158"/>
              <a:ext cx="15180" cy="10199"/>
            </a:xfrm>
            <a:custGeom>
              <a:avLst/>
              <a:gdLst/>
              <a:ahLst/>
              <a:cxnLst/>
              <a:rect l="l" t="t" r="r" b="b"/>
              <a:pathLst>
                <a:path w="445" h="299" extrusionOk="0">
                  <a:moveTo>
                    <a:pt x="251" y="1"/>
                  </a:moveTo>
                  <a:cubicBezTo>
                    <a:pt x="222" y="1"/>
                    <a:pt x="192" y="6"/>
                    <a:pt x="162" y="16"/>
                  </a:cubicBezTo>
                  <a:cubicBezTo>
                    <a:pt x="121" y="16"/>
                    <a:pt x="81" y="56"/>
                    <a:pt x="41" y="97"/>
                  </a:cubicBezTo>
                  <a:cubicBezTo>
                    <a:pt x="0" y="177"/>
                    <a:pt x="0" y="258"/>
                    <a:pt x="0" y="298"/>
                  </a:cubicBezTo>
                  <a:lnTo>
                    <a:pt x="162" y="258"/>
                  </a:lnTo>
                  <a:cubicBezTo>
                    <a:pt x="162" y="258"/>
                    <a:pt x="198" y="276"/>
                    <a:pt x="245" y="276"/>
                  </a:cubicBezTo>
                  <a:cubicBezTo>
                    <a:pt x="269" y="276"/>
                    <a:pt x="296" y="272"/>
                    <a:pt x="323" y="258"/>
                  </a:cubicBezTo>
                  <a:cubicBezTo>
                    <a:pt x="323" y="258"/>
                    <a:pt x="323" y="218"/>
                    <a:pt x="323" y="218"/>
                  </a:cubicBezTo>
                  <a:lnTo>
                    <a:pt x="444" y="137"/>
                  </a:lnTo>
                  <a:cubicBezTo>
                    <a:pt x="414" y="46"/>
                    <a:pt x="33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3"/>
            <p:cNvSpPr/>
            <p:nvPr/>
          </p:nvSpPr>
          <p:spPr>
            <a:xfrm rot="-9527801">
              <a:off x="1386086" y="423441"/>
              <a:ext cx="19273" cy="15726"/>
            </a:xfrm>
            <a:custGeom>
              <a:avLst/>
              <a:gdLst/>
              <a:ahLst/>
              <a:cxnLst/>
              <a:rect l="l" t="t" r="r" b="b"/>
              <a:pathLst>
                <a:path w="565" h="461" extrusionOk="0">
                  <a:moveTo>
                    <a:pt x="284" y="0"/>
                  </a:moveTo>
                  <a:cubicBezTo>
                    <a:pt x="215" y="0"/>
                    <a:pt x="138" y="29"/>
                    <a:pt x="81" y="57"/>
                  </a:cubicBezTo>
                  <a:lnTo>
                    <a:pt x="0" y="218"/>
                  </a:lnTo>
                  <a:lnTo>
                    <a:pt x="81" y="380"/>
                  </a:lnTo>
                  <a:lnTo>
                    <a:pt x="242" y="460"/>
                  </a:lnTo>
                  <a:cubicBezTo>
                    <a:pt x="323" y="420"/>
                    <a:pt x="363" y="380"/>
                    <a:pt x="403" y="339"/>
                  </a:cubicBezTo>
                  <a:cubicBezTo>
                    <a:pt x="484" y="339"/>
                    <a:pt x="524" y="299"/>
                    <a:pt x="565" y="218"/>
                  </a:cubicBezTo>
                  <a:lnTo>
                    <a:pt x="444" y="17"/>
                  </a:lnTo>
                  <a:lnTo>
                    <a:pt x="363" y="17"/>
                  </a:lnTo>
                  <a:cubicBezTo>
                    <a:pt x="339" y="5"/>
                    <a:pt x="312" y="0"/>
                    <a:pt x="2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3"/>
            <p:cNvSpPr/>
            <p:nvPr/>
          </p:nvSpPr>
          <p:spPr>
            <a:xfrm rot="-9527801">
              <a:off x="2017466" y="332224"/>
              <a:ext cx="17909" cy="16067"/>
            </a:xfrm>
            <a:custGeom>
              <a:avLst/>
              <a:gdLst/>
              <a:ahLst/>
              <a:cxnLst/>
              <a:rect l="l" t="t" r="r" b="b"/>
              <a:pathLst>
                <a:path w="525" h="471" extrusionOk="0">
                  <a:moveTo>
                    <a:pt x="283" y="0"/>
                  </a:moveTo>
                  <a:cubicBezTo>
                    <a:pt x="122" y="0"/>
                    <a:pt x="1" y="162"/>
                    <a:pt x="41" y="363"/>
                  </a:cubicBezTo>
                  <a:lnTo>
                    <a:pt x="122" y="444"/>
                  </a:lnTo>
                  <a:cubicBezTo>
                    <a:pt x="155" y="461"/>
                    <a:pt x="202" y="471"/>
                    <a:pt x="252" y="471"/>
                  </a:cubicBezTo>
                  <a:cubicBezTo>
                    <a:pt x="322" y="471"/>
                    <a:pt x="397" y="451"/>
                    <a:pt x="444" y="404"/>
                  </a:cubicBezTo>
                  <a:cubicBezTo>
                    <a:pt x="525" y="323"/>
                    <a:pt x="525" y="242"/>
                    <a:pt x="525" y="202"/>
                  </a:cubicBezTo>
                  <a:lnTo>
                    <a:pt x="404" y="81"/>
                  </a:lnTo>
                  <a:lnTo>
                    <a:pt x="444" y="81"/>
                  </a:lnTo>
                  <a:lnTo>
                    <a:pt x="2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3"/>
            <p:cNvSpPr/>
            <p:nvPr/>
          </p:nvSpPr>
          <p:spPr>
            <a:xfrm rot="-9527801">
              <a:off x="1934750" y="616557"/>
              <a:ext cx="22070" cy="26641"/>
            </a:xfrm>
            <a:custGeom>
              <a:avLst/>
              <a:gdLst/>
              <a:ahLst/>
              <a:cxnLst/>
              <a:rect l="l" t="t" r="r" b="b"/>
              <a:pathLst>
                <a:path w="647" h="781" extrusionOk="0">
                  <a:moveTo>
                    <a:pt x="347" y="1"/>
                  </a:moveTo>
                  <a:cubicBezTo>
                    <a:pt x="322" y="1"/>
                    <a:pt x="300" y="5"/>
                    <a:pt x="283" y="14"/>
                  </a:cubicBezTo>
                  <a:lnTo>
                    <a:pt x="203" y="14"/>
                  </a:lnTo>
                  <a:lnTo>
                    <a:pt x="82" y="94"/>
                  </a:lnTo>
                  <a:lnTo>
                    <a:pt x="41" y="175"/>
                  </a:lnTo>
                  <a:cubicBezTo>
                    <a:pt x="1" y="256"/>
                    <a:pt x="1" y="377"/>
                    <a:pt x="41" y="498"/>
                  </a:cubicBezTo>
                  <a:cubicBezTo>
                    <a:pt x="82" y="619"/>
                    <a:pt x="243" y="740"/>
                    <a:pt x="364" y="780"/>
                  </a:cubicBezTo>
                  <a:lnTo>
                    <a:pt x="525" y="699"/>
                  </a:lnTo>
                  <a:lnTo>
                    <a:pt x="646" y="538"/>
                  </a:lnTo>
                  <a:lnTo>
                    <a:pt x="646" y="336"/>
                  </a:lnTo>
                  <a:lnTo>
                    <a:pt x="646" y="296"/>
                  </a:lnTo>
                  <a:cubicBezTo>
                    <a:pt x="582" y="72"/>
                    <a:pt x="44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3"/>
            <p:cNvSpPr/>
            <p:nvPr/>
          </p:nvSpPr>
          <p:spPr>
            <a:xfrm rot="-9527801">
              <a:off x="1761762" y="482213"/>
              <a:ext cx="12417" cy="14020"/>
            </a:xfrm>
            <a:custGeom>
              <a:avLst/>
              <a:gdLst/>
              <a:ahLst/>
              <a:cxnLst/>
              <a:rect l="l" t="t" r="r" b="b"/>
              <a:pathLst>
                <a:path w="364" h="411" extrusionOk="0">
                  <a:moveTo>
                    <a:pt x="172" y="1"/>
                  </a:moveTo>
                  <a:cubicBezTo>
                    <a:pt x="156" y="1"/>
                    <a:pt x="140" y="3"/>
                    <a:pt x="122" y="7"/>
                  </a:cubicBezTo>
                  <a:lnTo>
                    <a:pt x="82" y="88"/>
                  </a:lnTo>
                  <a:lnTo>
                    <a:pt x="1" y="249"/>
                  </a:lnTo>
                  <a:cubicBezTo>
                    <a:pt x="1" y="290"/>
                    <a:pt x="41" y="370"/>
                    <a:pt x="122" y="410"/>
                  </a:cubicBezTo>
                  <a:cubicBezTo>
                    <a:pt x="203" y="410"/>
                    <a:pt x="243" y="410"/>
                    <a:pt x="324" y="370"/>
                  </a:cubicBezTo>
                  <a:lnTo>
                    <a:pt x="364" y="209"/>
                  </a:lnTo>
                  <a:lnTo>
                    <a:pt x="364" y="169"/>
                  </a:lnTo>
                  <a:cubicBezTo>
                    <a:pt x="364" y="133"/>
                    <a:pt x="300" y="1"/>
                    <a:pt x="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3"/>
            <p:cNvSpPr/>
            <p:nvPr/>
          </p:nvSpPr>
          <p:spPr>
            <a:xfrm rot="-9527801">
              <a:off x="1623811" y="262326"/>
              <a:ext cx="13781" cy="16544"/>
            </a:xfrm>
            <a:custGeom>
              <a:avLst/>
              <a:gdLst/>
              <a:ahLst/>
              <a:cxnLst/>
              <a:rect l="l" t="t" r="r" b="b"/>
              <a:pathLst>
                <a:path w="404" h="485" extrusionOk="0">
                  <a:moveTo>
                    <a:pt x="121" y="1"/>
                  </a:moveTo>
                  <a:lnTo>
                    <a:pt x="0" y="202"/>
                  </a:lnTo>
                  <a:cubicBezTo>
                    <a:pt x="0" y="243"/>
                    <a:pt x="41" y="323"/>
                    <a:pt x="81" y="364"/>
                  </a:cubicBezTo>
                  <a:lnTo>
                    <a:pt x="202" y="485"/>
                  </a:lnTo>
                  <a:cubicBezTo>
                    <a:pt x="283" y="444"/>
                    <a:pt x="323" y="404"/>
                    <a:pt x="363" y="323"/>
                  </a:cubicBezTo>
                  <a:cubicBezTo>
                    <a:pt x="404" y="283"/>
                    <a:pt x="404" y="162"/>
                    <a:pt x="363" y="122"/>
                  </a:cubicBezTo>
                  <a:lnTo>
                    <a:pt x="363" y="81"/>
                  </a:lnTo>
                  <a:lnTo>
                    <a:pt x="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3"/>
            <p:cNvSpPr/>
            <p:nvPr/>
          </p:nvSpPr>
          <p:spPr>
            <a:xfrm rot="-9527801">
              <a:off x="2103455" y="512951"/>
              <a:ext cx="13781" cy="16885"/>
            </a:xfrm>
            <a:custGeom>
              <a:avLst/>
              <a:gdLst/>
              <a:ahLst/>
              <a:cxnLst/>
              <a:rect l="l" t="t" r="r" b="b"/>
              <a:pathLst>
                <a:path w="404" h="495" extrusionOk="0">
                  <a:moveTo>
                    <a:pt x="243" y="0"/>
                  </a:moveTo>
                  <a:cubicBezTo>
                    <a:pt x="162" y="0"/>
                    <a:pt x="81" y="41"/>
                    <a:pt x="41" y="121"/>
                  </a:cubicBezTo>
                  <a:cubicBezTo>
                    <a:pt x="41" y="202"/>
                    <a:pt x="1" y="283"/>
                    <a:pt x="41" y="323"/>
                  </a:cubicBezTo>
                  <a:cubicBezTo>
                    <a:pt x="74" y="422"/>
                    <a:pt x="162" y="495"/>
                    <a:pt x="259" y="495"/>
                  </a:cubicBezTo>
                  <a:cubicBezTo>
                    <a:pt x="280" y="495"/>
                    <a:pt x="302" y="491"/>
                    <a:pt x="323" y="484"/>
                  </a:cubicBezTo>
                  <a:lnTo>
                    <a:pt x="404" y="363"/>
                  </a:lnTo>
                  <a:lnTo>
                    <a:pt x="404" y="323"/>
                  </a:lnTo>
                  <a:cubicBezTo>
                    <a:pt x="404" y="242"/>
                    <a:pt x="404" y="162"/>
                    <a:pt x="404" y="121"/>
                  </a:cubicBezTo>
                  <a:cubicBezTo>
                    <a:pt x="404" y="81"/>
                    <a:pt x="364" y="81"/>
                    <a:pt x="364" y="41"/>
                  </a:cubicBezTo>
                  <a:lnTo>
                    <a:pt x="2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3"/>
            <p:cNvSpPr/>
            <p:nvPr/>
          </p:nvSpPr>
          <p:spPr>
            <a:xfrm rot="-9527801">
              <a:off x="1245107" y="1351949"/>
              <a:ext cx="13781" cy="17909"/>
            </a:xfrm>
            <a:custGeom>
              <a:avLst/>
              <a:gdLst/>
              <a:ahLst/>
              <a:cxnLst/>
              <a:rect l="l" t="t" r="r" b="b"/>
              <a:pathLst>
                <a:path w="404" h="525" extrusionOk="0">
                  <a:moveTo>
                    <a:pt x="202" y="1"/>
                  </a:moveTo>
                  <a:lnTo>
                    <a:pt x="81" y="162"/>
                  </a:lnTo>
                  <a:cubicBezTo>
                    <a:pt x="81" y="162"/>
                    <a:pt x="81" y="202"/>
                    <a:pt x="41" y="202"/>
                  </a:cubicBezTo>
                  <a:cubicBezTo>
                    <a:pt x="0" y="283"/>
                    <a:pt x="0" y="364"/>
                    <a:pt x="0" y="444"/>
                  </a:cubicBezTo>
                  <a:lnTo>
                    <a:pt x="162" y="525"/>
                  </a:lnTo>
                  <a:cubicBezTo>
                    <a:pt x="323" y="444"/>
                    <a:pt x="404" y="283"/>
                    <a:pt x="363" y="122"/>
                  </a:cubicBezTo>
                  <a:cubicBezTo>
                    <a:pt x="323" y="41"/>
                    <a:pt x="283" y="1"/>
                    <a:pt x="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3"/>
            <p:cNvSpPr/>
            <p:nvPr/>
          </p:nvSpPr>
          <p:spPr>
            <a:xfrm rot="-9527801">
              <a:off x="1651070" y="1318561"/>
              <a:ext cx="42674" cy="35783"/>
            </a:xfrm>
            <a:custGeom>
              <a:avLst/>
              <a:gdLst/>
              <a:ahLst/>
              <a:cxnLst/>
              <a:rect l="l" t="t" r="r" b="b"/>
              <a:pathLst>
                <a:path w="1251" h="1049" extrusionOk="0">
                  <a:moveTo>
                    <a:pt x="534" y="1"/>
                  </a:moveTo>
                  <a:cubicBezTo>
                    <a:pt x="422" y="1"/>
                    <a:pt x="291" y="38"/>
                    <a:pt x="202" y="97"/>
                  </a:cubicBezTo>
                  <a:cubicBezTo>
                    <a:pt x="81" y="218"/>
                    <a:pt x="0" y="379"/>
                    <a:pt x="41" y="581"/>
                  </a:cubicBezTo>
                  <a:lnTo>
                    <a:pt x="121" y="742"/>
                  </a:lnTo>
                  <a:lnTo>
                    <a:pt x="242" y="863"/>
                  </a:lnTo>
                  <a:lnTo>
                    <a:pt x="363" y="944"/>
                  </a:lnTo>
                  <a:lnTo>
                    <a:pt x="404" y="944"/>
                  </a:lnTo>
                  <a:cubicBezTo>
                    <a:pt x="506" y="1021"/>
                    <a:pt x="624" y="1049"/>
                    <a:pt x="739" y="1049"/>
                  </a:cubicBezTo>
                  <a:cubicBezTo>
                    <a:pt x="804" y="1049"/>
                    <a:pt x="869" y="1039"/>
                    <a:pt x="928" y="1025"/>
                  </a:cubicBezTo>
                  <a:cubicBezTo>
                    <a:pt x="1089" y="944"/>
                    <a:pt x="1210" y="823"/>
                    <a:pt x="1251" y="662"/>
                  </a:cubicBezTo>
                  <a:lnTo>
                    <a:pt x="1170" y="339"/>
                  </a:lnTo>
                  <a:lnTo>
                    <a:pt x="1049" y="218"/>
                  </a:lnTo>
                  <a:lnTo>
                    <a:pt x="1049" y="178"/>
                  </a:lnTo>
                  <a:cubicBezTo>
                    <a:pt x="968" y="57"/>
                    <a:pt x="807" y="16"/>
                    <a:pt x="646" y="16"/>
                  </a:cubicBezTo>
                  <a:cubicBezTo>
                    <a:pt x="613" y="6"/>
                    <a:pt x="575" y="1"/>
                    <a:pt x="5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3"/>
            <p:cNvSpPr/>
            <p:nvPr/>
          </p:nvSpPr>
          <p:spPr>
            <a:xfrm rot="-9527801">
              <a:off x="1347731" y="1099884"/>
              <a:ext cx="23435" cy="25140"/>
            </a:xfrm>
            <a:custGeom>
              <a:avLst/>
              <a:gdLst/>
              <a:ahLst/>
              <a:cxnLst/>
              <a:rect l="l" t="t" r="r" b="b"/>
              <a:pathLst>
                <a:path w="687" h="737" extrusionOk="0">
                  <a:moveTo>
                    <a:pt x="283" y="0"/>
                  </a:moveTo>
                  <a:lnTo>
                    <a:pt x="202" y="41"/>
                  </a:lnTo>
                  <a:lnTo>
                    <a:pt x="122" y="81"/>
                  </a:lnTo>
                  <a:lnTo>
                    <a:pt x="81" y="162"/>
                  </a:lnTo>
                  <a:lnTo>
                    <a:pt x="41" y="202"/>
                  </a:lnTo>
                  <a:cubicBezTo>
                    <a:pt x="1" y="323"/>
                    <a:pt x="1" y="404"/>
                    <a:pt x="41" y="525"/>
                  </a:cubicBezTo>
                  <a:cubicBezTo>
                    <a:pt x="75" y="658"/>
                    <a:pt x="191" y="737"/>
                    <a:pt x="322" y="737"/>
                  </a:cubicBezTo>
                  <a:cubicBezTo>
                    <a:pt x="349" y="737"/>
                    <a:pt x="376" y="733"/>
                    <a:pt x="404" y="726"/>
                  </a:cubicBezTo>
                  <a:lnTo>
                    <a:pt x="525" y="686"/>
                  </a:lnTo>
                  <a:lnTo>
                    <a:pt x="646" y="444"/>
                  </a:lnTo>
                  <a:cubicBezTo>
                    <a:pt x="686" y="363"/>
                    <a:pt x="686" y="283"/>
                    <a:pt x="646" y="202"/>
                  </a:cubicBezTo>
                  <a:lnTo>
                    <a:pt x="606" y="121"/>
                  </a:lnTo>
                  <a:lnTo>
                    <a:pt x="525" y="4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
            <p:cNvSpPr/>
            <p:nvPr/>
          </p:nvSpPr>
          <p:spPr>
            <a:xfrm rot="-9527801">
              <a:off x="2026810" y="1372567"/>
              <a:ext cx="23435" cy="25686"/>
            </a:xfrm>
            <a:custGeom>
              <a:avLst/>
              <a:gdLst/>
              <a:ahLst/>
              <a:cxnLst/>
              <a:rect l="l" t="t" r="r" b="b"/>
              <a:pathLst>
                <a:path w="687" h="753" extrusionOk="0">
                  <a:moveTo>
                    <a:pt x="375" y="0"/>
                  </a:moveTo>
                  <a:cubicBezTo>
                    <a:pt x="304" y="0"/>
                    <a:pt x="233" y="20"/>
                    <a:pt x="162" y="67"/>
                  </a:cubicBezTo>
                  <a:lnTo>
                    <a:pt x="122" y="147"/>
                  </a:lnTo>
                  <a:lnTo>
                    <a:pt x="1" y="309"/>
                  </a:lnTo>
                  <a:lnTo>
                    <a:pt x="1" y="430"/>
                  </a:lnTo>
                  <a:cubicBezTo>
                    <a:pt x="41" y="591"/>
                    <a:pt x="202" y="752"/>
                    <a:pt x="404" y="752"/>
                  </a:cubicBezTo>
                  <a:lnTo>
                    <a:pt x="485" y="752"/>
                  </a:lnTo>
                  <a:lnTo>
                    <a:pt x="606" y="712"/>
                  </a:lnTo>
                  <a:lnTo>
                    <a:pt x="646" y="631"/>
                  </a:lnTo>
                  <a:cubicBezTo>
                    <a:pt x="686" y="510"/>
                    <a:pt x="686" y="389"/>
                    <a:pt x="646" y="268"/>
                  </a:cubicBezTo>
                  <a:cubicBezTo>
                    <a:pt x="646" y="188"/>
                    <a:pt x="565" y="67"/>
                    <a:pt x="525" y="26"/>
                  </a:cubicBezTo>
                  <a:cubicBezTo>
                    <a:pt x="475" y="10"/>
                    <a:pt x="425" y="0"/>
                    <a:pt x="3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3"/>
            <p:cNvSpPr/>
            <p:nvPr/>
          </p:nvSpPr>
          <p:spPr>
            <a:xfrm rot="-9527801">
              <a:off x="2035269" y="1138251"/>
              <a:ext cx="23401" cy="24799"/>
            </a:xfrm>
            <a:custGeom>
              <a:avLst/>
              <a:gdLst/>
              <a:ahLst/>
              <a:cxnLst/>
              <a:rect l="l" t="t" r="r" b="b"/>
              <a:pathLst>
                <a:path w="686" h="727" extrusionOk="0">
                  <a:moveTo>
                    <a:pt x="242" y="0"/>
                  </a:moveTo>
                  <a:lnTo>
                    <a:pt x="162" y="81"/>
                  </a:lnTo>
                  <a:lnTo>
                    <a:pt x="41" y="242"/>
                  </a:lnTo>
                  <a:cubicBezTo>
                    <a:pt x="0" y="323"/>
                    <a:pt x="0" y="404"/>
                    <a:pt x="41" y="444"/>
                  </a:cubicBezTo>
                  <a:lnTo>
                    <a:pt x="81" y="565"/>
                  </a:lnTo>
                  <a:lnTo>
                    <a:pt x="283" y="686"/>
                  </a:lnTo>
                  <a:cubicBezTo>
                    <a:pt x="323" y="726"/>
                    <a:pt x="363" y="726"/>
                    <a:pt x="444" y="726"/>
                  </a:cubicBezTo>
                  <a:lnTo>
                    <a:pt x="524" y="646"/>
                  </a:lnTo>
                  <a:lnTo>
                    <a:pt x="686" y="444"/>
                  </a:lnTo>
                  <a:cubicBezTo>
                    <a:pt x="686" y="363"/>
                    <a:pt x="686" y="323"/>
                    <a:pt x="686" y="242"/>
                  </a:cubicBezTo>
                  <a:lnTo>
                    <a:pt x="605" y="162"/>
                  </a:lnTo>
                  <a:lnTo>
                    <a:pt x="4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
            <p:cNvSpPr/>
            <p:nvPr/>
          </p:nvSpPr>
          <p:spPr>
            <a:xfrm rot="-9527801">
              <a:off x="1361634" y="1227433"/>
              <a:ext cx="24799" cy="25686"/>
            </a:xfrm>
            <a:custGeom>
              <a:avLst/>
              <a:gdLst/>
              <a:ahLst/>
              <a:cxnLst/>
              <a:rect l="l" t="t" r="r" b="b"/>
              <a:pathLst>
                <a:path w="727" h="753" extrusionOk="0">
                  <a:moveTo>
                    <a:pt x="323" y="0"/>
                  </a:moveTo>
                  <a:lnTo>
                    <a:pt x="202" y="40"/>
                  </a:lnTo>
                  <a:lnTo>
                    <a:pt x="121" y="121"/>
                  </a:lnTo>
                  <a:lnTo>
                    <a:pt x="41" y="282"/>
                  </a:lnTo>
                  <a:cubicBezTo>
                    <a:pt x="0" y="363"/>
                    <a:pt x="0" y="403"/>
                    <a:pt x="41" y="484"/>
                  </a:cubicBezTo>
                  <a:lnTo>
                    <a:pt x="81" y="605"/>
                  </a:lnTo>
                  <a:lnTo>
                    <a:pt x="283" y="726"/>
                  </a:lnTo>
                  <a:cubicBezTo>
                    <a:pt x="333" y="743"/>
                    <a:pt x="383" y="753"/>
                    <a:pt x="430" y="753"/>
                  </a:cubicBezTo>
                  <a:cubicBezTo>
                    <a:pt x="497" y="753"/>
                    <a:pt x="558" y="733"/>
                    <a:pt x="605" y="686"/>
                  </a:cubicBezTo>
                  <a:lnTo>
                    <a:pt x="646" y="605"/>
                  </a:lnTo>
                  <a:lnTo>
                    <a:pt x="726" y="444"/>
                  </a:lnTo>
                  <a:lnTo>
                    <a:pt x="726" y="323"/>
                  </a:lnTo>
                  <a:lnTo>
                    <a:pt x="646" y="161"/>
                  </a:lnTo>
                  <a:lnTo>
                    <a:pt x="565" y="8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
            <p:cNvSpPr/>
            <p:nvPr/>
          </p:nvSpPr>
          <p:spPr>
            <a:xfrm rot="-9527801">
              <a:off x="1359652" y="1561676"/>
              <a:ext cx="13781" cy="19682"/>
            </a:xfrm>
            <a:custGeom>
              <a:avLst/>
              <a:gdLst/>
              <a:ahLst/>
              <a:cxnLst/>
              <a:rect l="l" t="t" r="r" b="b"/>
              <a:pathLst>
                <a:path w="404" h="577" extrusionOk="0">
                  <a:moveTo>
                    <a:pt x="246" y="1"/>
                  </a:moveTo>
                  <a:cubicBezTo>
                    <a:pt x="232" y="1"/>
                    <a:pt x="217" y="4"/>
                    <a:pt x="202" y="11"/>
                  </a:cubicBezTo>
                  <a:lnTo>
                    <a:pt x="122" y="213"/>
                  </a:lnTo>
                  <a:cubicBezTo>
                    <a:pt x="41" y="253"/>
                    <a:pt x="1" y="334"/>
                    <a:pt x="1" y="455"/>
                  </a:cubicBezTo>
                  <a:lnTo>
                    <a:pt x="162" y="576"/>
                  </a:lnTo>
                  <a:cubicBezTo>
                    <a:pt x="162" y="556"/>
                    <a:pt x="172" y="546"/>
                    <a:pt x="187" y="546"/>
                  </a:cubicBezTo>
                  <a:cubicBezTo>
                    <a:pt x="202" y="546"/>
                    <a:pt x="222" y="556"/>
                    <a:pt x="243" y="576"/>
                  </a:cubicBezTo>
                  <a:lnTo>
                    <a:pt x="404" y="415"/>
                  </a:lnTo>
                  <a:cubicBezTo>
                    <a:pt x="404" y="374"/>
                    <a:pt x="404" y="374"/>
                    <a:pt x="404" y="334"/>
                  </a:cubicBezTo>
                  <a:cubicBezTo>
                    <a:pt x="404" y="253"/>
                    <a:pt x="404" y="173"/>
                    <a:pt x="404" y="132"/>
                  </a:cubicBezTo>
                  <a:cubicBezTo>
                    <a:pt x="371" y="67"/>
                    <a:pt x="311" y="1"/>
                    <a:pt x="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
            <p:cNvSpPr/>
            <p:nvPr/>
          </p:nvSpPr>
          <p:spPr>
            <a:xfrm rot="-9527801">
              <a:off x="1565233" y="1589795"/>
              <a:ext cx="16544" cy="14702"/>
            </a:xfrm>
            <a:custGeom>
              <a:avLst/>
              <a:gdLst/>
              <a:ahLst/>
              <a:cxnLst/>
              <a:rect l="l" t="t" r="r" b="b"/>
              <a:pathLst>
                <a:path w="485" h="431" extrusionOk="0">
                  <a:moveTo>
                    <a:pt x="212" y="1"/>
                  </a:moveTo>
                  <a:cubicBezTo>
                    <a:pt x="155" y="1"/>
                    <a:pt x="98" y="29"/>
                    <a:pt x="41" y="58"/>
                  </a:cubicBezTo>
                  <a:lnTo>
                    <a:pt x="1" y="179"/>
                  </a:lnTo>
                  <a:cubicBezTo>
                    <a:pt x="35" y="347"/>
                    <a:pt x="124" y="431"/>
                    <a:pt x="223" y="431"/>
                  </a:cubicBezTo>
                  <a:cubicBezTo>
                    <a:pt x="243" y="431"/>
                    <a:pt x="263" y="427"/>
                    <a:pt x="283" y="421"/>
                  </a:cubicBezTo>
                  <a:cubicBezTo>
                    <a:pt x="404" y="340"/>
                    <a:pt x="485" y="219"/>
                    <a:pt x="445" y="98"/>
                  </a:cubicBezTo>
                  <a:lnTo>
                    <a:pt x="324" y="17"/>
                  </a:lnTo>
                  <a:lnTo>
                    <a:pt x="283" y="17"/>
                  </a:lnTo>
                  <a:cubicBezTo>
                    <a:pt x="260" y="5"/>
                    <a:pt x="236" y="1"/>
                    <a:pt x="2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
            <p:cNvSpPr/>
            <p:nvPr/>
          </p:nvSpPr>
          <p:spPr>
            <a:xfrm rot="-9527801">
              <a:off x="1704325" y="1438955"/>
              <a:ext cx="28927" cy="27528"/>
            </a:xfrm>
            <a:custGeom>
              <a:avLst/>
              <a:gdLst/>
              <a:ahLst/>
              <a:cxnLst/>
              <a:rect l="l" t="t" r="r" b="b"/>
              <a:pathLst>
                <a:path w="848" h="807" extrusionOk="0">
                  <a:moveTo>
                    <a:pt x="444" y="0"/>
                  </a:moveTo>
                  <a:lnTo>
                    <a:pt x="323" y="41"/>
                  </a:lnTo>
                  <a:cubicBezTo>
                    <a:pt x="122" y="81"/>
                    <a:pt x="1" y="242"/>
                    <a:pt x="1" y="444"/>
                  </a:cubicBezTo>
                  <a:lnTo>
                    <a:pt x="81" y="565"/>
                  </a:lnTo>
                  <a:lnTo>
                    <a:pt x="122" y="605"/>
                  </a:lnTo>
                  <a:cubicBezTo>
                    <a:pt x="202" y="726"/>
                    <a:pt x="323" y="807"/>
                    <a:pt x="485" y="807"/>
                  </a:cubicBezTo>
                  <a:lnTo>
                    <a:pt x="565" y="767"/>
                  </a:lnTo>
                  <a:lnTo>
                    <a:pt x="646" y="686"/>
                  </a:lnTo>
                  <a:cubicBezTo>
                    <a:pt x="807" y="605"/>
                    <a:pt x="848" y="404"/>
                    <a:pt x="767" y="242"/>
                  </a:cubicBezTo>
                  <a:cubicBezTo>
                    <a:pt x="767" y="162"/>
                    <a:pt x="727" y="121"/>
                    <a:pt x="646" y="41"/>
                  </a:cubicBezTo>
                  <a:lnTo>
                    <a:pt x="565" y="41"/>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
            <p:cNvSpPr/>
            <p:nvPr/>
          </p:nvSpPr>
          <p:spPr>
            <a:xfrm rot="-9527801">
              <a:off x="1583564" y="1460904"/>
              <a:ext cx="26164" cy="27562"/>
            </a:xfrm>
            <a:custGeom>
              <a:avLst/>
              <a:gdLst/>
              <a:ahLst/>
              <a:cxnLst/>
              <a:rect l="l" t="t" r="r" b="b"/>
              <a:pathLst>
                <a:path w="767" h="808" extrusionOk="0">
                  <a:moveTo>
                    <a:pt x="323" y="1"/>
                  </a:moveTo>
                  <a:cubicBezTo>
                    <a:pt x="121" y="122"/>
                    <a:pt x="0" y="324"/>
                    <a:pt x="0" y="525"/>
                  </a:cubicBezTo>
                  <a:lnTo>
                    <a:pt x="41" y="687"/>
                  </a:lnTo>
                  <a:lnTo>
                    <a:pt x="202" y="807"/>
                  </a:lnTo>
                  <a:lnTo>
                    <a:pt x="323" y="807"/>
                  </a:lnTo>
                  <a:cubicBezTo>
                    <a:pt x="484" y="767"/>
                    <a:pt x="646" y="687"/>
                    <a:pt x="726" y="525"/>
                  </a:cubicBezTo>
                  <a:cubicBezTo>
                    <a:pt x="767" y="445"/>
                    <a:pt x="767" y="324"/>
                    <a:pt x="726" y="203"/>
                  </a:cubicBezTo>
                  <a:cubicBezTo>
                    <a:pt x="686" y="162"/>
                    <a:pt x="686" y="162"/>
                    <a:pt x="686" y="122"/>
                  </a:cubicBezTo>
                  <a:lnTo>
                    <a:pt x="605" y="41"/>
                  </a:lnTo>
                  <a:lnTo>
                    <a:pt x="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
            <p:cNvSpPr/>
            <p:nvPr/>
          </p:nvSpPr>
          <p:spPr>
            <a:xfrm rot="-9527801">
              <a:off x="1857953" y="1560406"/>
              <a:ext cx="15180" cy="16885"/>
            </a:xfrm>
            <a:custGeom>
              <a:avLst/>
              <a:gdLst/>
              <a:ahLst/>
              <a:cxnLst/>
              <a:rect l="l" t="t" r="r" b="b"/>
              <a:pathLst>
                <a:path w="445" h="495" extrusionOk="0">
                  <a:moveTo>
                    <a:pt x="224" y="0"/>
                  </a:moveTo>
                  <a:cubicBezTo>
                    <a:pt x="203" y="0"/>
                    <a:pt x="183" y="4"/>
                    <a:pt x="162" y="11"/>
                  </a:cubicBezTo>
                  <a:lnTo>
                    <a:pt x="41" y="212"/>
                  </a:lnTo>
                  <a:cubicBezTo>
                    <a:pt x="41" y="253"/>
                    <a:pt x="0" y="293"/>
                    <a:pt x="0" y="373"/>
                  </a:cubicBezTo>
                  <a:lnTo>
                    <a:pt x="121" y="494"/>
                  </a:lnTo>
                  <a:lnTo>
                    <a:pt x="162" y="494"/>
                  </a:lnTo>
                  <a:cubicBezTo>
                    <a:pt x="242" y="494"/>
                    <a:pt x="323" y="494"/>
                    <a:pt x="404" y="454"/>
                  </a:cubicBezTo>
                  <a:lnTo>
                    <a:pt x="444" y="293"/>
                  </a:lnTo>
                  <a:lnTo>
                    <a:pt x="444" y="212"/>
                  </a:lnTo>
                  <a:cubicBezTo>
                    <a:pt x="411" y="79"/>
                    <a:pt x="322" y="0"/>
                    <a:pt x="2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3"/>
            <p:cNvSpPr/>
            <p:nvPr/>
          </p:nvSpPr>
          <p:spPr>
            <a:xfrm rot="-9527801">
              <a:off x="1537989" y="815669"/>
              <a:ext cx="39911" cy="49428"/>
            </a:xfrm>
            <a:custGeom>
              <a:avLst/>
              <a:gdLst/>
              <a:ahLst/>
              <a:cxnLst/>
              <a:rect l="l" t="t" r="r" b="b"/>
              <a:pathLst>
                <a:path w="1170" h="1449" extrusionOk="0">
                  <a:moveTo>
                    <a:pt x="701" y="1"/>
                  </a:moveTo>
                  <a:cubicBezTo>
                    <a:pt x="668" y="1"/>
                    <a:pt x="636" y="4"/>
                    <a:pt x="605" y="11"/>
                  </a:cubicBezTo>
                  <a:lnTo>
                    <a:pt x="403" y="172"/>
                  </a:lnTo>
                  <a:lnTo>
                    <a:pt x="323" y="252"/>
                  </a:lnTo>
                  <a:cubicBezTo>
                    <a:pt x="282" y="293"/>
                    <a:pt x="202" y="414"/>
                    <a:pt x="202" y="494"/>
                  </a:cubicBezTo>
                  <a:lnTo>
                    <a:pt x="121" y="615"/>
                  </a:lnTo>
                  <a:lnTo>
                    <a:pt x="40" y="736"/>
                  </a:lnTo>
                  <a:lnTo>
                    <a:pt x="40" y="817"/>
                  </a:lnTo>
                  <a:cubicBezTo>
                    <a:pt x="0" y="898"/>
                    <a:pt x="0" y="978"/>
                    <a:pt x="0" y="1059"/>
                  </a:cubicBezTo>
                  <a:lnTo>
                    <a:pt x="121" y="1301"/>
                  </a:lnTo>
                  <a:lnTo>
                    <a:pt x="282" y="1382"/>
                  </a:lnTo>
                  <a:lnTo>
                    <a:pt x="363" y="1422"/>
                  </a:lnTo>
                  <a:cubicBezTo>
                    <a:pt x="430" y="1439"/>
                    <a:pt x="490" y="1449"/>
                    <a:pt x="546" y="1449"/>
                  </a:cubicBezTo>
                  <a:cubicBezTo>
                    <a:pt x="625" y="1449"/>
                    <a:pt x="695" y="1429"/>
                    <a:pt x="766" y="1382"/>
                  </a:cubicBezTo>
                  <a:lnTo>
                    <a:pt x="887" y="1220"/>
                  </a:lnTo>
                  <a:lnTo>
                    <a:pt x="968" y="1059"/>
                  </a:lnTo>
                  <a:lnTo>
                    <a:pt x="968" y="978"/>
                  </a:lnTo>
                  <a:lnTo>
                    <a:pt x="1089" y="817"/>
                  </a:lnTo>
                  <a:lnTo>
                    <a:pt x="1170" y="656"/>
                  </a:lnTo>
                  <a:lnTo>
                    <a:pt x="1170" y="373"/>
                  </a:lnTo>
                  <a:cubicBezTo>
                    <a:pt x="1067" y="101"/>
                    <a:pt x="879" y="1"/>
                    <a:pt x="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3"/>
            <p:cNvSpPr/>
            <p:nvPr/>
          </p:nvSpPr>
          <p:spPr>
            <a:xfrm rot="-9527801">
              <a:off x="1736219" y="702689"/>
              <a:ext cx="22070" cy="25891"/>
            </a:xfrm>
            <a:custGeom>
              <a:avLst/>
              <a:gdLst/>
              <a:ahLst/>
              <a:cxnLst/>
              <a:rect l="l" t="t" r="r" b="b"/>
              <a:pathLst>
                <a:path w="647" h="759" extrusionOk="0">
                  <a:moveTo>
                    <a:pt x="348" y="0"/>
                  </a:moveTo>
                  <a:cubicBezTo>
                    <a:pt x="248" y="0"/>
                    <a:pt x="142" y="46"/>
                    <a:pt x="81" y="137"/>
                  </a:cubicBezTo>
                  <a:cubicBezTo>
                    <a:pt x="1" y="217"/>
                    <a:pt x="1" y="379"/>
                    <a:pt x="41" y="500"/>
                  </a:cubicBezTo>
                  <a:cubicBezTo>
                    <a:pt x="81" y="621"/>
                    <a:pt x="162" y="701"/>
                    <a:pt x="243" y="741"/>
                  </a:cubicBezTo>
                  <a:cubicBezTo>
                    <a:pt x="266" y="753"/>
                    <a:pt x="294" y="758"/>
                    <a:pt x="322" y="758"/>
                  </a:cubicBezTo>
                  <a:cubicBezTo>
                    <a:pt x="391" y="758"/>
                    <a:pt x="468" y="730"/>
                    <a:pt x="525" y="701"/>
                  </a:cubicBezTo>
                  <a:lnTo>
                    <a:pt x="565" y="621"/>
                  </a:lnTo>
                  <a:lnTo>
                    <a:pt x="606" y="540"/>
                  </a:lnTo>
                  <a:lnTo>
                    <a:pt x="646" y="419"/>
                  </a:lnTo>
                  <a:lnTo>
                    <a:pt x="646" y="298"/>
                  </a:lnTo>
                  <a:lnTo>
                    <a:pt x="606" y="177"/>
                  </a:lnTo>
                  <a:lnTo>
                    <a:pt x="565" y="137"/>
                  </a:lnTo>
                  <a:lnTo>
                    <a:pt x="485" y="56"/>
                  </a:lnTo>
                  <a:lnTo>
                    <a:pt x="444" y="16"/>
                  </a:lnTo>
                  <a:cubicBezTo>
                    <a:pt x="414" y="5"/>
                    <a:pt x="381" y="0"/>
                    <a:pt x="3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
            <p:cNvSpPr/>
            <p:nvPr/>
          </p:nvSpPr>
          <p:spPr>
            <a:xfrm rot="-9527801">
              <a:off x="1875528" y="835184"/>
              <a:ext cx="39911" cy="42708"/>
            </a:xfrm>
            <a:custGeom>
              <a:avLst/>
              <a:gdLst/>
              <a:ahLst/>
              <a:cxnLst/>
              <a:rect l="l" t="t" r="r" b="b"/>
              <a:pathLst>
                <a:path w="1170" h="1252" extrusionOk="0">
                  <a:moveTo>
                    <a:pt x="525" y="1"/>
                  </a:moveTo>
                  <a:cubicBezTo>
                    <a:pt x="162" y="122"/>
                    <a:pt x="0" y="525"/>
                    <a:pt x="81" y="888"/>
                  </a:cubicBezTo>
                  <a:cubicBezTo>
                    <a:pt x="121" y="969"/>
                    <a:pt x="162" y="1090"/>
                    <a:pt x="242" y="1130"/>
                  </a:cubicBezTo>
                  <a:lnTo>
                    <a:pt x="404" y="1211"/>
                  </a:lnTo>
                  <a:lnTo>
                    <a:pt x="525" y="1251"/>
                  </a:lnTo>
                  <a:lnTo>
                    <a:pt x="686" y="1251"/>
                  </a:lnTo>
                  <a:lnTo>
                    <a:pt x="928" y="1170"/>
                  </a:lnTo>
                  <a:lnTo>
                    <a:pt x="1089" y="1009"/>
                  </a:lnTo>
                  <a:lnTo>
                    <a:pt x="1170" y="807"/>
                  </a:lnTo>
                  <a:lnTo>
                    <a:pt x="1170" y="565"/>
                  </a:lnTo>
                  <a:lnTo>
                    <a:pt x="1049" y="243"/>
                  </a:lnTo>
                  <a:lnTo>
                    <a:pt x="888" y="81"/>
                  </a:lnTo>
                  <a:lnTo>
                    <a:pt x="7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3"/>
            <p:cNvSpPr/>
            <p:nvPr/>
          </p:nvSpPr>
          <p:spPr>
            <a:xfrm rot="-9527801">
              <a:off x="1619619" y="834683"/>
              <a:ext cx="39945" cy="39297"/>
            </a:xfrm>
            <a:custGeom>
              <a:avLst/>
              <a:gdLst/>
              <a:ahLst/>
              <a:cxnLst/>
              <a:rect l="l" t="t" r="r" b="b"/>
              <a:pathLst>
                <a:path w="1171" h="1152" extrusionOk="0">
                  <a:moveTo>
                    <a:pt x="556" y="0"/>
                  </a:moveTo>
                  <a:cubicBezTo>
                    <a:pt x="413" y="0"/>
                    <a:pt x="270" y="36"/>
                    <a:pt x="162" y="144"/>
                  </a:cubicBezTo>
                  <a:lnTo>
                    <a:pt x="81" y="305"/>
                  </a:lnTo>
                  <a:lnTo>
                    <a:pt x="1" y="426"/>
                  </a:lnTo>
                  <a:lnTo>
                    <a:pt x="1" y="708"/>
                  </a:lnTo>
                  <a:cubicBezTo>
                    <a:pt x="122" y="991"/>
                    <a:pt x="364" y="1152"/>
                    <a:pt x="646" y="1152"/>
                  </a:cubicBezTo>
                  <a:lnTo>
                    <a:pt x="727" y="1152"/>
                  </a:lnTo>
                  <a:lnTo>
                    <a:pt x="888" y="1112"/>
                  </a:lnTo>
                  <a:lnTo>
                    <a:pt x="1009" y="1031"/>
                  </a:lnTo>
                  <a:lnTo>
                    <a:pt x="1130" y="870"/>
                  </a:lnTo>
                  <a:cubicBezTo>
                    <a:pt x="1170" y="708"/>
                    <a:pt x="1170" y="587"/>
                    <a:pt x="1130" y="426"/>
                  </a:cubicBezTo>
                  <a:cubicBezTo>
                    <a:pt x="1090" y="224"/>
                    <a:pt x="928" y="103"/>
                    <a:pt x="767" y="23"/>
                  </a:cubicBezTo>
                  <a:cubicBezTo>
                    <a:pt x="700" y="9"/>
                    <a:pt x="628" y="0"/>
                    <a:pt x="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3"/>
            <p:cNvSpPr/>
            <p:nvPr/>
          </p:nvSpPr>
          <p:spPr>
            <a:xfrm rot="-9527801">
              <a:off x="1217568" y="696867"/>
              <a:ext cx="22070" cy="26198"/>
            </a:xfrm>
            <a:custGeom>
              <a:avLst/>
              <a:gdLst/>
              <a:ahLst/>
              <a:cxnLst/>
              <a:rect l="l" t="t" r="r" b="b"/>
              <a:pathLst>
                <a:path w="647" h="768" extrusionOk="0">
                  <a:moveTo>
                    <a:pt x="243" y="1"/>
                  </a:moveTo>
                  <a:lnTo>
                    <a:pt x="82" y="41"/>
                  </a:lnTo>
                  <a:cubicBezTo>
                    <a:pt x="1" y="162"/>
                    <a:pt x="1" y="323"/>
                    <a:pt x="82" y="444"/>
                  </a:cubicBezTo>
                  <a:cubicBezTo>
                    <a:pt x="122" y="525"/>
                    <a:pt x="162" y="565"/>
                    <a:pt x="162" y="646"/>
                  </a:cubicBezTo>
                  <a:lnTo>
                    <a:pt x="324" y="767"/>
                  </a:lnTo>
                  <a:lnTo>
                    <a:pt x="606" y="646"/>
                  </a:lnTo>
                  <a:lnTo>
                    <a:pt x="646" y="444"/>
                  </a:lnTo>
                  <a:cubicBezTo>
                    <a:pt x="566" y="364"/>
                    <a:pt x="525" y="323"/>
                    <a:pt x="485" y="243"/>
                  </a:cubicBezTo>
                  <a:cubicBezTo>
                    <a:pt x="404" y="162"/>
                    <a:pt x="324" y="81"/>
                    <a:pt x="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3"/>
            <p:cNvSpPr/>
            <p:nvPr/>
          </p:nvSpPr>
          <p:spPr>
            <a:xfrm rot="-9527801">
              <a:off x="1673170" y="1032396"/>
              <a:ext cx="33054" cy="35920"/>
            </a:xfrm>
            <a:custGeom>
              <a:avLst/>
              <a:gdLst/>
              <a:ahLst/>
              <a:cxnLst/>
              <a:rect l="l" t="t" r="r" b="b"/>
              <a:pathLst>
                <a:path w="969" h="1053" extrusionOk="0">
                  <a:moveTo>
                    <a:pt x="404" y="1"/>
                  </a:moveTo>
                  <a:lnTo>
                    <a:pt x="323" y="41"/>
                  </a:lnTo>
                  <a:lnTo>
                    <a:pt x="162" y="202"/>
                  </a:lnTo>
                  <a:lnTo>
                    <a:pt x="41" y="404"/>
                  </a:lnTo>
                  <a:cubicBezTo>
                    <a:pt x="41" y="485"/>
                    <a:pt x="0" y="565"/>
                    <a:pt x="41" y="646"/>
                  </a:cubicBezTo>
                  <a:lnTo>
                    <a:pt x="162" y="888"/>
                  </a:lnTo>
                  <a:lnTo>
                    <a:pt x="323" y="969"/>
                  </a:lnTo>
                  <a:lnTo>
                    <a:pt x="404" y="1009"/>
                  </a:lnTo>
                  <a:cubicBezTo>
                    <a:pt x="450" y="1040"/>
                    <a:pt x="502" y="1053"/>
                    <a:pt x="555" y="1053"/>
                  </a:cubicBezTo>
                  <a:cubicBezTo>
                    <a:pt x="642" y="1053"/>
                    <a:pt x="732" y="1018"/>
                    <a:pt x="807" y="969"/>
                  </a:cubicBezTo>
                  <a:lnTo>
                    <a:pt x="928" y="807"/>
                  </a:lnTo>
                  <a:lnTo>
                    <a:pt x="968" y="646"/>
                  </a:lnTo>
                  <a:lnTo>
                    <a:pt x="968" y="444"/>
                  </a:lnTo>
                  <a:lnTo>
                    <a:pt x="928" y="283"/>
                  </a:lnTo>
                  <a:lnTo>
                    <a:pt x="767" y="81"/>
                  </a:lnTo>
                  <a:lnTo>
                    <a:pt x="6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
            <p:cNvSpPr/>
            <p:nvPr/>
          </p:nvSpPr>
          <p:spPr>
            <a:xfrm rot="-9527801">
              <a:off x="1547831" y="1050862"/>
              <a:ext cx="35783" cy="37182"/>
            </a:xfrm>
            <a:custGeom>
              <a:avLst/>
              <a:gdLst/>
              <a:ahLst/>
              <a:cxnLst/>
              <a:rect l="l" t="t" r="r" b="b"/>
              <a:pathLst>
                <a:path w="1049" h="1090" extrusionOk="0">
                  <a:moveTo>
                    <a:pt x="282" y="0"/>
                  </a:moveTo>
                  <a:lnTo>
                    <a:pt x="161" y="81"/>
                  </a:lnTo>
                  <a:lnTo>
                    <a:pt x="81" y="202"/>
                  </a:lnTo>
                  <a:cubicBezTo>
                    <a:pt x="0" y="363"/>
                    <a:pt x="0" y="525"/>
                    <a:pt x="81" y="686"/>
                  </a:cubicBezTo>
                  <a:cubicBezTo>
                    <a:pt x="121" y="847"/>
                    <a:pt x="242" y="1009"/>
                    <a:pt x="444" y="1089"/>
                  </a:cubicBezTo>
                  <a:lnTo>
                    <a:pt x="645" y="1089"/>
                  </a:lnTo>
                  <a:lnTo>
                    <a:pt x="807" y="1009"/>
                  </a:lnTo>
                  <a:lnTo>
                    <a:pt x="968" y="888"/>
                  </a:lnTo>
                  <a:cubicBezTo>
                    <a:pt x="1049" y="726"/>
                    <a:pt x="1049" y="525"/>
                    <a:pt x="1008" y="363"/>
                  </a:cubicBezTo>
                  <a:cubicBezTo>
                    <a:pt x="928" y="121"/>
                    <a:pt x="686" y="0"/>
                    <a:pt x="4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
            <p:cNvSpPr/>
            <p:nvPr/>
          </p:nvSpPr>
          <p:spPr>
            <a:xfrm rot="-9527801">
              <a:off x="1295543" y="1023597"/>
              <a:ext cx="15146" cy="19307"/>
            </a:xfrm>
            <a:custGeom>
              <a:avLst/>
              <a:gdLst/>
              <a:ahLst/>
              <a:cxnLst/>
              <a:rect l="l" t="t" r="r" b="b"/>
              <a:pathLst>
                <a:path w="444" h="566" extrusionOk="0">
                  <a:moveTo>
                    <a:pt x="282" y="1"/>
                  </a:moveTo>
                  <a:cubicBezTo>
                    <a:pt x="202" y="1"/>
                    <a:pt x="121" y="41"/>
                    <a:pt x="81" y="122"/>
                  </a:cubicBezTo>
                  <a:cubicBezTo>
                    <a:pt x="0" y="283"/>
                    <a:pt x="41" y="445"/>
                    <a:pt x="162" y="566"/>
                  </a:cubicBezTo>
                  <a:lnTo>
                    <a:pt x="323" y="566"/>
                  </a:lnTo>
                  <a:lnTo>
                    <a:pt x="363" y="364"/>
                  </a:lnTo>
                  <a:cubicBezTo>
                    <a:pt x="444" y="283"/>
                    <a:pt x="444" y="203"/>
                    <a:pt x="403" y="122"/>
                  </a:cubicBezTo>
                  <a:lnTo>
                    <a:pt x="363" y="41"/>
                  </a:lnTo>
                  <a:lnTo>
                    <a:pt x="2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
            <p:cNvSpPr/>
            <p:nvPr/>
          </p:nvSpPr>
          <p:spPr>
            <a:xfrm rot="-9527801">
              <a:off x="1343161" y="928295"/>
              <a:ext cx="23435" cy="26710"/>
            </a:xfrm>
            <a:custGeom>
              <a:avLst/>
              <a:gdLst/>
              <a:ahLst/>
              <a:cxnLst/>
              <a:rect l="l" t="t" r="r" b="b"/>
              <a:pathLst>
                <a:path w="687" h="783" extrusionOk="0">
                  <a:moveTo>
                    <a:pt x="404" y="1"/>
                  </a:moveTo>
                  <a:cubicBezTo>
                    <a:pt x="283" y="1"/>
                    <a:pt x="162" y="41"/>
                    <a:pt x="81" y="162"/>
                  </a:cubicBezTo>
                  <a:cubicBezTo>
                    <a:pt x="1" y="283"/>
                    <a:pt x="1" y="404"/>
                    <a:pt x="41" y="525"/>
                  </a:cubicBezTo>
                  <a:cubicBezTo>
                    <a:pt x="81" y="646"/>
                    <a:pt x="162" y="767"/>
                    <a:pt x="283" y="767"/>
                  </a:cubicBezTo>
                  <a:cubicBezTo>
                    <a:pt x="313" y="777"/>
                    <a:pt x="343" y="782"/>
                    <a:pt x="373" y="782"/>
                  </a:cubicBezTo>
                  <a:cubicBezTo>
                    <a:pt x="462" y="782"/>
                    <a:pt x="545" y="737"/>
                    <a:pt x="606" y="646"/>
                  </a:cubicBezTo>
                  <a:lnTo>
                    <a:pt x="646" y="606"/>
                  </a:lnTo>
                  <a:lnTo>
                    <a:pt x="686" y="445"/>
                  </a:lnTo>
                  <a:lnTo>
                    <a:pt x="686" y="364"/>
                  </a:lnTo>
                  <a:lnTo>
                    <a:pt x="646" y="203"/>
                  </a:lnTo>
                  <a:lnTo>
                    <a:pt x="565" y="122"/>
                  </a:lnTo>
                  <a:lnTo>
                    <a:pt x="485"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
            <p:cNvSpPr/>
            <p:nvPr/>
          </p:nvSpPr>
          <p:spPr>
            <a:xfrm rot="-9527801">
              <a:off x="1606046" y="475556"/>
              <a:ext cx="15180" cy="16544"/>
            </a:xfrm>
            <a:custGeom>
              <a:avLst/>
              <a:gdLst/>
              <a:ahLst/>
              <a:cxnLst/>
              <a:rect l="l" t="t" r="r" b="b"/>
              <a:pathLst>
                <a:path w="445" h="485" extrusionOk="0">
                  <a:moveTo>
                    <a:pt x="121" y="1"/>
                  </a:moveTo>
                  <a:lnTo>
                    <a:pt x="0" y="202"/>
                  </a:lnTo>
                  <a:lnTo>
                    <a:pt x="41" y="243"/>
                  </a:lnTo>
                  <a:cubicBezTo>
                    <a:pt x="41" y="283"/>
                    <a:pt x="41" y="283"/>
                    <a:pt x="41" y="323"/>
                  </a:cubicBezTo>
                  <a:cubicBezTo>
                    <a:pt x="41" y="364"/>
                    <a:pt x="81" y="444"/>
                    <a:pt x="162" y="485"/>
                  </a:cubicBezTo>
                  <a:cubicBezTo>
                    <a:pt x="242" y="485"/>
                    <a:pt x="323" y="485"/>
                    <a:pt x="404" y="444"/>
                  </a:cubicBezTo>
                  <a:lnTo>
                    <a:pt x="404" y="364"/>
                  </a:lnTo>
                  <a:cubicBezTo>
                    <a:pt x="444" y="323"/>
                    <a:pt x="444" y="243"/>
                    <a:pt x="404" y="202"/>
                  </a:cubicBezTo>
                  <a:cubicBezTo>
                    <a:pt x="363" y="41"/>
                    <a:pt x="202" y="41"/>
                    <a:pt x="1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
            <p:cNvSpPr/>
            <p:nvPr/>
          </p:nvSpPr>
          <p:spPr>
            <a:xfrm rot="-9527801">
              <a:off x="1560542" y="1180655"/>
              <a:ext cx="39945" cy="39911"/>
            </a:xfrm>
            <a:custGeom>
              <a:avLst/>
              <a:gdLst/>
              <a:ahLst/>
              <a:cxnLst/>
              <a:rect l="l" t="t" r="r" b="b"/>
              <a:pathLst>
                <a:path w="1171" h="1170" extrusionOk="0">
                  <a:moveTo>
                    <a:pt x="606" y="0"/>
                  </a:moveTo>
                  <a:cubicBezTo>
                    <a:pt x="364" y="0"/>
                    <a:pt x="162" y="121"/>
                    <a:pt x="41" y="323"/>
                  </a:cubicBezTo>
                  <a:lnTo>
                    <a:pt x="1" y="484"/>
                  </a:lnTo>
                  <a:lnTo>
                    <a:pt x="1" y="645"/>
                  </a:lnTo>
                  <a:lnTo>
                    <a:pt x="41" y="807"/>
                  </a:lnTo>
                  <a:cubicBezTo>
                    <a:pt x="162" y="968"/>
                    <a:pt x="364" y="1089"/>
                    <a:pt x="566" y="1170"/>
                  </a:cubicBezTo>
                  <a:lnTo>
                    <a:pt x="727" y="1170"/>
                  </a:lnTo>
                  <a:lnTo>
                    <a:pt x="848" y="1129"/>
                  </a:lnTo>
                  <a:lnTo>
                    <a:pt x="1009" y="1008"/>
                  </a:lnTo>
                  <a:cubicBezTo>
                    <a:pt x="1130" y="847"/>
                    <a:pt x="1170" y="645"/>
                    <a:pt x="1090" y="444"/>
                  </a:cubicBezTo>
                  <a:cubicBezTo>
                    <a:pt x="1049" y="202"/>
                    <a:pt x="848" y="40"/>
                    <a:pt x="6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
            <p:cNvSpPr/>
            <p:nvPr/>
          </p:nvSpPr>
          <p:spPr>
            <a:xfrm rot="-9527801">
              <a:off x="2063771" y="930861"/>
              <a:ext cx="27562" cy="27085"/>
            </a:xfrm>
            <a:custGeom>
              <a:avLst/>
              <a:gdLst/>
              <a:ahLst/>
              <a:cxnLst/>
              <a:rect l="l" t="t" r="r" b="b"/>
              <a:pathLst>
                <a:path w="808" h="794" extrusionOk="0">
                  <a:moveTo>
                    <a:pt x="364" y="1"/>
                  </a:moveTo>
                  <a:cubicBezTo>
                    <a:pt x="283" y="41"/>
                    <a:pt x="202" y="82"/>
                    <a:pt x="122" y="162"/>
                  </a:cubicBezTo>
                  <a:lnTo>
                    <a:pt x="81" y="162"/>
                  </a:lnTo>
                  <a:lnTo>
                    <a:pt x="1" y="323"/>
                  </a:lnTo>
                  <a:lnTo>
                    <a:pt x="1" y="444"/>
                  </a:lnTo>
                  <a:lnTo>
                    <a:pt x="1" y="525"/>
                  </a:lnTo>
                  <a:cubicBezTo>
                    <a:pt x="41" y="646"/>
                    <a:pt x="122" y="727"/>
                    <a:pt x="243" y="767"/>
                  </a:cubicBezTo>
                  <a:cubicBezTo>
                    <a:pt x="293" y="784"/>
                    <a:pt x="350" y="794"/>
                    <a:pt x="411" y="794"/>
                  </a:cubicBezTo>
                  <a:cubicBezTo>
                    <a:pt x="497" y="794"/>
                    <a:pt x="592" y="774"/>
                    <a:pt x="686" y="727"/>
                  </a:cubicBezTo>
                  <a:lnTo>
                    <a:pt x="727" y="646"/>
                  </a:lnTo>
                  <a:lnTo>
                    <a:pt x="807" y="485"/>
                  </a:lnTo>
                  <a:lnTo>
                    <a:pt x="807" y="364"/>
                  </a:lnTo>
                  <a:lnTo>
                    <a:pt x="807" y="323"/>
                  </a:lnTo>
                  <a:cubicBezTo>
                    <a:pt x="767" y="203"/>
                    <a:pt x="686" y="82"/>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3"/>
            <p:cNvSpPr/>
            <p:nvPr/>
          </p:nvSpPr>
          <p:spPr>
            <a:xfrm rot="-9527801">
              <a:off x="1766592" y="1057350"/>
              <a:ext cx="31690" cy="36602"/>
            </a:xfrm>
            <a:custGeom>
              <a:avLst/>
              <a:gdLst/>
              <a:ahLst/>
              <a:cxnLst/>
              <a:rect l="l" t="t" r="r" b="b"/>
              <a:pathLst>
                <a:path w="929" h="1073" extrusionOk="0">
                  <a:moveTo>
                    <a:pt x="404" y="1"/>
                  </a:moveTo>
                  <a:lnTo>
                    <a:pt x="243" y="41"/>
                  </a:lnTo>
                  <a:lnTo>
                    <a:pt x="81" y="243"/>
                  </a:lnTo>
                  <a:lnTo>
                    <a:pt x="1" y="445"/>
                  </a:lnTo>
                  <a:lnTo>
                    <a:pt x="1" y="687"/>
                  </a:lnTo>
                  <a:cubicBezTo>
                    <a:pt x="115" y="1002"/>
                    <a:pt x="291" y="1073"/>
                    <a:pt x="427" y="1073"/>
                  </a:cubicBezTo>
                  <a:cubicBezTo>
                    <a:pt x="482" y="1073"/>
                    <a:pt x="530" y="1061"/>
                    <a:pt x="565" y="1049"/>
                  </a:cubicBezTo>
                  <a:lnTo>
                    <a:pt x="727" y="928"/>
                  </a:lnTo>
                  <a:lnTo>
                    <a:pt x="888" y="727"/>
                  </a:lnTo>
                  <a:cubicBezTo>
                    <a:pt x="928" y="606"/>
                    <a:pt x="928" y="485"/>
                    <a:pt x="928" y="364"/>
                  </a:cubicBezTo>
                  <a:lnTo>
                    <a:pt x="807" y="122"/>
                  </a:lnTo>
                  <a:lnTo>
                    <a:pt x="646"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
            <p:cNvSpPr/>
            <p:nvPr/>
          </p:nvSpPr>
          <p:spPr>
            <a:xfrm rot="-9527801">
              <a:off x="1809023" y="1291630"/>
              <a:ext cx="38546" cy="42810"/>
            </a:xfrm>
            <a:custGeom>
              <a:avLst/>
              <a:gdLst/>
              <a:ahLst/>
              <a:cxnLst/>
              <a:rect l="l" t="t" r="r" b="b"/>
              <a:pathLst>
                <a:path w="1130" h="1255" extrusionOk="0">
                  <a:moveTo>
                    <a:pt x="528" y="1"/>
                  </a:moveTo>
                  <a:cubicBezTo>
                    <a:pt x="417" y="1"/>
                    <a:pt x="301" y="35"/>
                    <a:pt x="202" y="85"/>
                  </a:cubicBezTo>
                  <a:lnTo>
                    <a:pt x="81" y="246"/>
                  </a:lnTo>
                  <a:lnTo>
                    <a:pt x="0" y="408"/>
                  </a:lnTo>
                  <a:lnTo>
                    <a:pt x="0" y="609"/>
                  </a:lnTo>
                  <a:cubicBezTo>
                    <a:pt x="0" y="649"/>
                    <a:pt x="40" y="690"/>
                    <a:pt x="40" y="730"/>
                  </a:cubicBezTo>
                  <a:cubicBezTo>
                    <a:pt x="121" y="1053"/>
                    <a:pt x="403" y="1254"/>
                    <a:pt x="726" y="1254"/>
                  </a:cubicBezTo>
                  <a:lnTo>
                    <a:pt x="887" y="1174"/>
                  </a:lnTo>
                  <a:lnTo>
                    <a:pt x="968" y="1093"/>
                  </a:lnTo>
                  <a:lnTo>
                    <a:pt x="1089" y="972"/>
                  </a:lnTo>
                  <a:cubicBezTo>
                    <a:pt x="1129" y="770"/>
                    <a:pt x="1129" y="609"/>
                    <a:pt x="1089" y="448"/>
                  </a:cubicBezTo>
                  <a:cubicBezTo>
                    <a:pt x="1008" y="246"/>
                    <a:pt x="887" y="125"/>
                    <a:pt x="726" y="45"/>
                  </a:cubicBezTo>
                  <a:cubicBezTo>
                    <a:pt x="664" y="14"/>
                    <a:pt x="597"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
            <p:cNvSpPr/>
            <p:nvPr/>
          </p:nvSpPr>
          <p:spPr>
            <a:xfrm rot="-9527801">
              <a:off x="1474706" y="666969"/>
              <a:ext cx="23401" cy="23401"/>
            </a:xfrm>
            <a:custGeom>
              <a:avLst/>
              <a:gdLst/>
              <a:ahLst/>
              <a:cxnLst/>
              <a:rect l="l" t="t" r="r" b="b"/>
              <a:pathLst>
                <a:path w="686" h="686" extrusionOk="0">
                  <a:moveTo>
                    <a:pt x="242" y="0"/>
                  </a:moveTo>
                  <a:lnTo>
                    <a:pt x="161" y="81"/>
                  </a:lnTo>
                  <a:lnTo>
                    <a:pt x="40" y="242"/>
                  </a:lnTo>
                  <a:cubicBezTo>
                    <a:pt x="0" y="283"/>
                    <a:pt x="0" y="363"/>
                    <a:pt x="40" y="444"/>
                  </a:cubicBezTo>
                  <a:lnTo>
                    <a:pt x="81" y="565"/>
                  </a:lnTo>
                  <a:lnTo>
                    <a:pt x="282" y="686"/>
                  </a:lnTo>
                  <a:lnTo>
                    <a:pt x="444" y="686"/>
                  </a:lnTo>
                  <a:lnTo>
                    <a:pt x="524" y="605"/>
                  </a:lnTo>
                  <a:lnTo>
                    <a:pt x="645" y="404"/>
                  </a:lnTo>
                  <a:cubicBezTo>
                    <a:pt x="686" y="363"/>
                    <a:pt x="686" y="283"/>
                    <a:pt x="686" y="242"/>
                  </a:cubicBezTo>
                  <a:lnTo>
                    <a:pt x="605" y="162"/>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3"/>
            <p:cNvSpPr/>
            <p:nvPr/>
          </p:nvSpPr>
          <p:spPr>
            <a:xfrm rot="-9527801">
              <a:off x="2100858" y="669152"/>
              <a:ext cx="19307" cy="15419"/>
            </a:xfrm>
            <a:custGeom>
              <a:avLst/>
              <a:gdLst/>
              <a:ahLst/>
              <a:cxnLst/>
              <a:rect l="l" t="t" r="r" b="b"/>
              <a:pathLst>
                <a:path w="566" h="452" extrusionOk="0">
                  <a:moveTo>
                    <a:pt x="330" y="0"/>
                  </a:moveTo>
                  <a:cubicBezTo>
                    <a:pt x="289" y="0"/>
                    <a:pt x="245" y="10"/>
                    <a:pt x="202" y="32"/>
                  </a:cubicBezTo>
                  <a:cubicBezTo>
                    <a:pt x="81" y="72"/>
                    <a:pt x="1" y="193"/>
                    <a:pt x="41" y="355"/>
                  </a:cubicBezTo>
                  <a:lnTo>
                    <a:pt x="121" y="435"/>
                  </a:lnTo>
                  <a:cubicBezTo>
                    <a:pt x="154" y="446"/>
                    <a:pt x="189" y="451"/>
                    <a:pt x="225" y="451"/>
                  </a:cubicBezTo>
                  <a:cubicBezTo>
                    <a:pt x="323" y="451"/>
                    <a:pt x="425" y="414"/>
                    <a:pt x="484" y="355"/>
                  </a:cubicBezTo>
                  <a:lnTo>
                    <a:pt x="565" y="234"/>
                  </a:lnTo>
                  <a:lnTo>
                    <a:pt x="565" y="193"/>
                  </a:lnTo>
                  <a:cubicBezTo>
                    <a:pt x="536" y="75"/>
                    <a:pt x="441" y="0"/>
                    <a:pt x="3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 name="Google Shape;205;p3"/>
          <p:cNvSpPr txBox="1">
            <a:spLocks noGrp="1"/>
          </p:cNvSpPr>
          <p:nvPr>
            <p:ph type="title"/>
          </p:nvPr>
        </p:nvSpPr>
        <p:spPr>
          <a:xfrm>
            <a:off x="3379500" y="2470896"/>
            <a:ext cx="2385000" cy="8184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C8D05"/>
              </a:buClr>
              <a:buSzPts val="4500"/>
              <a:buNone/>
              <a:defRPr sz="4500">
                <a:solidFill>
                  <a:schemeClr val="lt1"/>
                </a:solidFill>
              </a:defRPr>
            </a:lvl1pPr>
            <a:lvl2pPr lvl="1" rtl="0">
              <a:spcBef>
                <a:spcPts val="0"/>
              </a:spcBef>
              <a:spcAft>
                <a:spcPts val="0"/>
              </a:spcAft>
              <a:buClr>
                <a:schemeClr val="accent5"/>
              </a:buClr>
              <a:buSzPts val="4500"/>
              <a:buNone/>
              <a:defRPr sz="4500">
                <a:solidFill>
                  <a:schemeClr val="accent5"/>
                </a:solidFill>
              </a:defRPr>
            </a:lvl2pPr>
            <a:lvl3pPr lvl="2" rtl="0">
              <a:spcBef>
                <a:spcPts val="0"/>
              </a:spcBef>
              <a:spcAft>
                <a:spcPts val="0"/>
              </a:spcAft>
              <a:buClr>
                <a:schemeClr val="accent5"/>
              </a:buClr>
              <a:buSzPts val="4500"/>
              <a:buNone/>
              <a:defRPr sz="4500">
                <a:solidFill>
                  <a:schemeClr val="accent5"/>
                </a:solidFill>
              </a:defRPr>
            </a:lvl3pPr>
            <a:lvl4pPr lvl="3" rtl="0">
              <a:spcBef>
                <a:spcPts val="0"/>
              </a:spcBef>
              <a:spcAft>
                <a:spcPts val="0"/>
              </a:spcAft>
              <a:buClr>
                <a:schemeClr val="accent5"/>
              </a:buClr>
              <a:buSzPts val="4500"/>
              <a:buNone/>
              <a:defRPr sz="4500">
                <a:solidFill>
                  <a:schemeClr val="accent5"/>
                </a:solidFill>
              </a:defRPr>
            </a:lvl4pPr>
            <a:lvl5pPr lvl="4" rtl="0">
              <a:spcBef>
                <a:spcPts val="0"/>
              </a:spcBef>
              <a:spcAft>
                <a:spcPts val="0"/>
              </a:spcAft>
              <a:buClr>
                <a:schemeClr val="accent5"/>
              </a:buClr>
              <a:buSzPts val="4500"/>
              <a:buNone/>
              <a:defRPr sz="4500">
                <a:solidFill>
                  <a:schemeClr val="accent5"/>
                </a:solidFill>
              </a:defRPr>
            </a:lvl5pPr>
            <a:lvl6pPr lvl="5" rtl="0">
              <a:spcBef>
                <a:spcPts val="0"/>
              </a:spcBef>
              <a:spcAft>
                <a:spcPts val="0"/>
              </a:spcAft>
              <a:buClr>
                <a:schemeClr val="accent5"/>
              </a:buClr>
              <a:buSzPts val="4500"/>
              <a:buNone/>
              <a:defRPr sz="4500">
                <a:solidFill>
                  <a:schemeClr val="accent5"/>
                </a:solidFill>
              </a:defRPr>
            </a:lvl6pPr>
            <a:lvl7pPr lvl="6" rtl="0">
              <a:spcBef>
                <a:spcPts val="0"/>
              </a:spcBef>
              <a:spcAft>
                <a:spcPts val="0"/>
              </a:spcAft>
              <a:buClr>
                <a:schemeClr val="accent5"/>
              </a:buClr>
              <a:buSzPts val="4500"/>
              <a:buNone/>
              <a:defRPr sz="4500">
                <a:solidFill>
                  <a:schemeClr val="accent5"/>
                </a:solidFill>
              </a:defRPr>
            </a:lvl7pPr>
            <a:lvl8pPr lvl="7" rtl="0">
              <a:spcBef>
                <a:spcPts val="0"/>
              </a:spcBef>
              <a:spcAft>
                <a:spcPts val="0"/>
              </a:spcAft>
              <a:buClr>
                <a:schemeClr val="accent5"/>
              </a:buClr>
              <a:buSzPts val="4500"/>
              <a:buNone/>
              <a:defRPr sz="4500">
                <a:solidFill>
                  <a:schemeClr val="accent5"/>
                </a:solidFill>
              </a:defRPr>
            </a:lvl8pPr>
            <a:lvl9pPr lvl="8" rtl="0">
              <a:spcBef>
                <a:spcPts val="0"/>
              </a:spcBef>
              <a:spcAft>
                <a:spcPts val="0"/>
              </a:spcAft>
              <a:buClr>
                <a:schemeClr val="accent5"/>
              </a:buClr>
              <a:buSzPts val="4500"/>
              <a:buNone/>
              <a:defRPr sz="4500">
                <a:solidFill>
                  <a:schemeClr val="accent5"/>
                </a:solidFill>
              </a:defRPr>
            </a:lvl9pPr>
          </a:lstStyle>
          <a:p>
            <a:endParaRPr/>
          </a:p>
        </p:txBody>
      </p:sp>
      <p:sp>
        <p:nvSpPr>
          <p:cNvPr id="206" name="Google Shape;206;p3"/>
          <p:cNvSpPr txBox="1">
            <a:spLocks noGrp="1"/>
          </p:cNvSpPr>
          <p:nvPr>
            <p:ph type="title" idx="2" hasCustomPrompt="1"/>
          </p:nvPr>
        </p:nvSpPr>
        <p:spPr>
          <a:xfrm>
            <a:off x="3379500" y="1199075"/>
            <a:ext cx="2385000" cy="1289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8000"/>
              <a:buNone/>
              <a:defRPr sz="8000">
                <a:solidFill>
                  <a:schemeClr val="dk2"/>
                </a:solidFill>
              </a:defRPr>
            </a:lvl1pPr>
            <a:lvl2pPr lvl="1" algn="ctr" rtl="0">
              <a:spcBef>
                <a:spcPts val="0"/>
              </a:spcBef>
              <a:spcAft>
                <a:spcPts val="0"/>
              </a:spcAft>
              <a:buClr>
                <a:schemeClr val="dk2"/>
              </a:buClr>
              <a:buSzPts val="8000"/>
              <a:buNone/>
              <a:defRPr sz="8000">
                <a:solidFill>
                  <a:schemeClr val="dk2"/>
                </a:solidFill>
              </a:defRPr>
            </a:lvl2pPr>
            <a:lvl3pPr lvl="2" algn="ctr" rtl="0">
              <a:spcBef>
                <a:spcPts val="0"/>
              </a:spcBef>
              <a:spcAft>
                <a:spcPts val="0"/>
              </a:spcAft>
              <a:buClr>
                <a:schemeClr val="dk2"/>
              </a:buClr>
              <a:buSzPts val="8000"/>
              <a:buNone/>
              <a:defRPr sz="8000">
                <a:solidFill>
                  <a:schemeClr val="dk2"/>
                </a:solidFill>
              </a:defRPr>
            </a:lvl3pPr>
            <a:lvl4pPr lvl="3" algn="ctr" rtl="0">
              <a:spcBef>
                <a:spcPts val="0"/>
              </a:spcBef>
              <a:spcAft>
                <a:spcPts val="0"/>
              </a:spcAft>
              <a:buClr>
                <a:schemeClr val="dk2"/>
              </a:buClr>
              <a:buSzPts val="8000"/>
              <a:buNone/>
              <a:defRPr sz="8000">
                <a:solidFill>
                  <a:schemeClr val="dk2"/>
                </a:solidFill>
              </a:defRPr>
            </a:lvl4pPr>
            <a:lvl5pPr lvl="4" algn="ctr" rtl="0">
              <a:spcBef>
                <a:spcPts val="0"/>
              </a:spcBef>
              <a:spcAft>
                <a:spcPts val="0"/>
              </a:spcAft>
              <a:buClr>
                <a:schemeClr val="dk2"/>
              </a:buClr>
              <a:buSzPts val="8000"/>
              <a:buNone/>
              <a:defRPr sz="8000">
                <a:solidFill>
                  <a:schemeClr val="dk2"/>
                </a:solidFill>
              </a:defRPr>
            </a:lvl5pPr>
            <a:lvl6pPr lvl="5" algn="ctr" rtl="0">
              <a:spcBef>
                <a:spcPts val="0"/>
              </a:spcBef>
              <a:spcAft>
                <a:spcPts val="0"/>
              </a:spcAft>
              <a:buClr>
                <a:schemeClr val="dk2"/>
              </a:buClr>
              <a:buSzPts val="8000"/>
              <a:buNone/>
              <a:defRPr sz="8000">
                <a:solidFill>
                  <a:schemeClr val="dk2"/>
                </a:solidFill>
              </a:defRPr>
            </a:lvl6pPr>
            <a:lvl7pPr lvl="6" algn="ctr" rtl="0">
              <a:spcBef>
                <a:spcPts val="0"/>
              </a:spcBef>
              <a:spcAft>
                <a:spcPts val="0"/>
              </a:spcAft>
              <a:buClr>
                <a:schemeClr val="dk2"/>
              </a:buClr>
              <a:buSzPts val="8000"/>
              <a:buNone/>
              <a:defRPr sz="8000">
                <a:solidFill>
                  <a:schemeClr val="dk2"/>
                </a:solidFill>
              </a:defRPr>
            </a:lvl7pPr>
            <a:lvl8pPr lvl="7" algn="ctr" rtl="0">
              <a:spcBef>
                <a:spcPts val="0"/>
              </a:spcBef>
              <a:spcAft>
                <a:spcPts val="0"/>
              </a:spcAft>
              <a:buClr>
                <a:schemeClr val="dk2"/>
              </a:buClr>
              <a:buSzPts val="8000"/>
              <a:buNone/>
              <a:defRPr sz="8000">
                <a:solidFill>
                  <a:schemeClr val="dk2"/>
                </a:solidFill>
              </a:defRPr>
            </a:lvl8pPr>
            <a:lvl9pPr lvl="8" algn="ctr" rtl="0">
              <a:spcBef>
                <a:spcPts val="0"/>
              </a:spcBef>
              <a:spcAft>
                <a:spcPts val="0"/>
              </a:spcAft>
              <a:buClr>
                <a:schemeClr val="dk2"/>
              </a:buClr>
              <a:buSzPts val="8000"/>
              <a:buNone/>
              <a:defRPr sz="8000">
                <a:solidFill>
                  <a:schemeClr val="dk2"/>
                </a:solidFill>
              </a:defRPr>
            </a:lvl9pPr>
          </a:lstStyle>
          <a:p>
            <a:r>
              <a:t>xx%</a:t>
            </a:r>
          </a:p>
        </p:txBody>
      </p:sp>
      <p:sp>
        <p:nvSpPr>
          <p:cNvPr id="207" name="Google Shape;207;p3"/>
          <p:cNvSpPr txBox="1">
            <a:spLocks noGrp="1"/>
          </p:cNvSpPr>
          <p:nvPr>
            <p:ph type="subTitle" idx="1"/>
          </p:nvPr>
        </p:nvSpPr>
        <p:spPr>
          <a:xfrm>
            <a:off x="2826750" y="3220038"/>
            <a:ext cx="3490500" cy="57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8"/>
        <p:cNvGrpSpPr/>
        <p:nvPr/>
      </p:nvGrpSpPr>
      <p:grpSpPr>
        <a:xfrm>
          <a:off x="0" y="0"/>
          <a:ext cx="0" cy="0"/>
          <a:chOff x="0" y="0"/>
          <a:chExt cx="0" cy="0"/>
        </a:xfrm>
      </p:grpSpPr>
      <p:sp>
        <p:nvSpPr>
          <p:cNvPr id="209" name="Google Shape;209;p4"/>
          <p:cNvSpPr txBox="1">
            <a:spLocks noGrp="1"/>
          </p:cNvSpPr>
          <p:nvPr>
            <p:ph type="body" idx="1"/>
          </p:nvPr>
        </p:nvSpPr>
        <p:spPr>
          <a:xfrm>
            <a:off x="896000" y="1152475"/>
            <a:ext cx="7281600" cy="3748200"/>
          </a:xfrm>
          <a:prstGeom prst="rect">
            <a:avLst/>
          </a:prstGeom>
        </p:spPr>
        <p:txBody>
          <a:bodyPr spcFirstLastPara="1" wrap="square" lIns="91425" tIns="91425" rIns="91425" bIns="91425" anchor="t" anchorCtr="0">
            <a:noAutofit/>
          </a:bodyPr>
          <a:lstStyle>
            <a:lvl1pPr marL="457200" lvl="0" indent="-311150" rtl="0">
              <a:spcBef>
                <a:spcPts val="0"/>
              </a:spcBef>
              <a:spcAft>
                <a:spcPts val="0"/>
              </a:spcAft>
              <a:buSzPts val="1300"/>
              <a:buChar char="●"/>
              <a:defRPr sz="1300"/>
            </a:lvl1pPr>
            <a:lvl2pPr marL="914400" lvl="1" indent="-311150" rtl="0">
              <a:spcBef>
                <a:spcPts val="0"/>
              </a:spcBef>
              <a:spcAft>
                <a:spcPts val="0"/>
              </a:spcAft>
              <a:buSzPts val="1300"/>
              <a:buChar char="○"/>
              <a:defRPr sz="1300"/>
            </a:lvl2pPr>
            <a:lvl3pPr marL="1371600" lvl="2" indent="-311150" rtl="0">
              <a:spcBef>
                <a:spcPts val="0"/>
              </a:spcBef>
              <a:spcAft>
                <a:spcPts val="0"/>
              </a:spcAft>
              <a:buSzPts val="1300"/>
              <a:buChar char="■"/>
              <a:defRPr sz="1300"/>
            </a:lvl3pPr>
            <a:lvl4pPr marL="1828800" lvl="3" indent="-311150" rtl="0">
              <a:spcBef>
                <a:spcPts val="0"/>
              </a:spcBef>
              <a:spcAft>
                <a:spcPts val="0"/>
              </a:spcAft>
              <a:buSzPts val="1300"/>
              <a:buChar char="●"/>
              <a:defRPr sz="1300"/>
            </a:lvl4pPr>
            <a:lvl5pPr marL="2286000" lvl="4" indent="-311150" rtl="0">
              <a:spcBef>
                <a:spcPts val="0"/>
              </a:spcBef>
              <a:spcAft>
                <a:spcPts val="0"/>
              </a:spcAft>
              <a:buSzPts val="1300"/>
              <a:buChar char="○"/>
              <a:defRPr sz="1300"/>
            </a:lvl5pPr>
            <a:lvl6pPr marL="2743200" lvl="5" indent="-311150" rtl="0">
              <a:spcBef>
                <a:spcPts val="0"/>
              </a:spcBef>
              <a:spcAft>
                <a:spcPts val="0"/>
              </a:spcAft>
              <a:buSzPts val="1300"/>
              <a:buChar char="■"/>
              <a:defRPr sz="1300"/>
            </a:lvl6pPr>
            <a:lvl7pPr marL="3200400" lvl="6" indent="-311150" rtl="0">
              <a:spcBef>
                <a:spcPts val="0"/>
              </a:spcBef>
              <a:spcAft>
                <a:spcPts val="0"/>
              </a:spcAft>
              <a:buSzPts val="1300"/>
              <a:buChar char="●"/>
              <a:defRPr sz="1300"/>
            </a:lvl7pPr>
            <a:lvl8pPr marL="3657600" lvl="7" indent="-311150" rtl="0">
              <a:spcBef>
                <a:spcPts val="0"/>
              </a:spcBef>
              <a:spcAft>
                <a:spcPts val="0"/>
              </a:spcAft>
              <a:buSzPts val="1300"/>
              <a:buChar char="○"/>
              <a:defRPr sz="1300"/>
            </a:lvl8pPr>
            <a:lvl9pPr marL="4114800" lvl="8" indent="-311150" rtl="0">
              <a:spcBef>
                <a:spcPts val="0"/>
              </a:spcBef>
              <a:spcAft>
                <a:spcPts val="0"/>
              </a:spcAft>
              <a:buSzPts val="1300"/>
              <a:buChar char="■"/>
              <a:defRPr sz="1300"/>
            </a:lvl9pPr>
          </a:lstStyle>
          <a:p>
            <a:endParaRPr/>
          </a:p>
        </p:txBody>
      </p:sp>
      <p:grpSp>
        <p:nvGrpSpPr>
          <p:cNvPr id="210" name="Google Shape;210;p4"/>
          <p:cNvGrpSpPr/>
          <p:nvPr/>
        </p:nvGrpSpPr>
        <p:grpSpPr>
          <a:xfrm rot="6208042">
            <a:off x="8180715" y="49402"/>
            <a:ext cx="1095906" cy="870574"/>
            <a:chOff x="2408692" y="-569353"/>
            <a:chExt cx="3769974" cy="2558659"/>
          </a:xfrm>
        </p:grpSpPr>
        <p:sp>
          <p:nvSpPr>
            <p:cNvPr id="211" name="Google Shape;211;p4"/>
            <p:cNvSpPr/>
            <p:nvPr/>
          </p:nvSpPr>
          <p:spPr>
            <a:xfrm rot="-5400000">
              <a:off x="2983957" y="-632355"/>
              <a:ext cx="1179387" cy="2329918"/>
            </a:xfrm>
            <a:custGeom>
              <a:avLst/>
              <a:gdLst/>
              <a:ahLst/>
              <a:cxnLst/>
              <a:rect l="l" t="t" r="r" b="b"/>
              <a:pathLst>
                <a:path w="34576" h="68306" extrusionOk="0">
                  <a:moveTo>
                    <a:pt x="34323" y="1"/>
                  </a:moveTo>
                  <a:cubicBezTo>
                    <a:pt x="34241" y="1"/>
                    <a:pt x="34164" y="46"/>
                    <a:pt x="34148" y="144"/>
                  </a:cubicBezTo>
                  <a:cubicBezTo>
                    <a:pt x="33220" y="4983"/>
                    <a:pt x="32051" y="9782"/>
                    <a:pt x="30599" y="14501"/>
                  </a:cubicBezTo>
                  <a:cubicBezTo>
                    <a:pt x="29147" y="19219"/>
                    <a:pt x="27453" y="23857"/>
                    <a:pt x="25477" y="28374"/>
                  </a:cubicBezTo>
                  <a:cubicBezTo>
                    <a:pt x="23501" y="32972"/>
                    <a:pt x="21283" y="37489"/>
                    <a:pt x="18823" y="41884"/>
                  </a:cubicBezTo>
                  <a:cubicBezTo>
                    <a:pt x="16363" y="46240"/>
                    <a:pt x="13701" y="50515"/>
                    <a:pt x="10798" y="54588"/>
                  </a:cubicBezTo>
                  <a:cubicBezTo>
                    <a:pt x="7853" y="58742"/>
                    <a:pt x="4708" y="62735"/>
                    <a:pt x="1401" y="66566"/>
                  </a:cubicBezTo>
                  <a:cubicBezTo>
                    <a:pt x="957" y="67009"/>
                    <a:pt x="554" y="67493"/>
                    <a:pt x="151" y="67937"/>
                  </a:cubicBezTo>
                  <a:cubicBezTo>
                    <a:pt x="0" y="68088"/>
                    <a:pt x="142" y="68306"/>
                    <a:pt x="291" y="68306"/>
                  </a:cubicBezTo>
                  <a:cubicBezTo>
                    <a:pt x="341" y="68306"/>
                    <a:pt x="392" y="68281"/>
                    <a:pt x="433" y="68219"/>
                  </a:cubicBezTo>
                  <a:cubicBezTo>
                    <a:pt x="3821" y="64469"/>
                    <a:pt x="7007" y="60516"/>
                    <a:pt x="10031" y="56403"/>
                  </a:cubicBezTo>
                  <a:cubicBezTo>
                    <a:pt x="12975" y="52289"/>
                    <a:pt x="15758" y="48055"/>
                    <a:pt x="18258" y="43659"/>
                  </a:cubicBezTo>
                  <a:cubicBezTo>
                    <a:pt x="20759" y="39344"/>
                    <a:pt x="23058" y="34907"/>
                    <a:pt x="25074" y="30350"/>
                  </a:cubicBezTo>
                  <a:cubicBezTo>
                    <a:pt x="27131" y="25793"/>
                    <a:pt x="28905" y="21115"/>
                    <a:pt x="30438" y="16396"/>
                  </a:cubicBezTo>
                  <a:cubicBezTo>
                    <a:pt x="31970" y="11678"/>
                    <a:pt x="33220" y="6879"/>
                    <a:pt x="34229" y="2039"/>
                  </a:cubicBezTo>
                  <a:cubicBezTo>
                    <a:pt x="34350" y="1434"/>
                    <a:pt x="34430" y="870"/>
                    <a:pt x="34551" y="265"/>
                  </a:cubicBezTo>
                  <a:cubicBezTo>
                    <a:pt x="34575" y="97"/>
                    <a:pt x="34443" y="1"/>
                    <a:pt x="34323"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4"/>
            <p:cNvSpPr/>
            <p:nvPr/>
          </p:nvSpPr>
          <p:spPr>
            <a:xfrm rot="-5400000">
              <a:off x="4373138" y="135649"/>
              <a:ext cx="1434803" cy="2176252"/>
            </a:xfrm>
            <a:custGeom>
              <a:avLst/>
              <a:gdLst/>
              <a:ahLst/>
              <a:cxnLst/>
              <a:rect l="l" t="t" r="r" b="b"/>
              <a:pathLst>
                <a:path w="42064" h="63801" extrusionOk="0">
                  <a:moveTo>
                    <a:pt x="40209" y="1"/>
                  </a:moveTo>
                  <a:cubicBezTo>
                    <a:pt x="33070" y="4074"/>
                    <a:pt x="27666" y="10365"/>
                    <a:pt x="22867" y="16818"/>
                  </a:cubicBezTo>
                  <a:cubicBezTo>
                    <a:pt x="15406" y="26900"/>
                    <a:pt x="9034" y="37789"/>
                    <a:pt x="3913" y="49243"/>
                  </a:cubicBezTo>
                  <a:cubicBezTo>
                    <a:pt x="1856" y="53881"/>
                    <a:pt x="1" y="58760"/>
                    <a:pt x="283" y="63721"/>
                  </a:cubicBezTo>
                  <a:cubicBezTo>
                    <a:pt x="417" y="63776"/>
                    <a:pt x="553" y="63801"/>
                    <a:pt x="689" y="63801"/>
                  </a:cubicBezTo>
                  <a:cubicBezTo>
                    <a:pt x="1246" y="63801"/>
                    <a:pt x="1797" y="63392"/>
                    <a:pt x="2219" y="63035"/>
                  </a:cubicBezTo>
                  <a:lnTo>
                    <a:pt x="21859" y="46460"/>
                  </a:lnTo>
                  <a:cubicBezTo>
                    <a:pt x="24521" y="44282"/>
                    <a:pt x="27061" y="41983"/>
                    <a:pt x="29481" y="39523"/>
                  </a:cubicBezTo>
                  <a:cubicBezTo>
                    <a:pt x="38152" y="30248"/>
                    <a:pt x="42064" y="11898"/>
                    <a:pt x="4020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4"/>
            <p:cNvSpPr/>
            <p:nvPr/>
          </p:nvSpPr>
          <p:spPr>
            <a:xfrm rot="-5400000">
              <a:off x="3121130" y="677418"/>
              <a:ext cx="1672789" cy="950987"/>
            </a:xfrm>
            <a:custGeom>
              <a:avLst/>
              <a:gdLst/>
              <a:ahLst/>
              <a:cxnLst/>
              <a:rect l="l" t="t" r="r" b="b"/>
              <a:pathLst>
                <a:path w="49041" h="27880" extrusionOk="0">
                  <a:moveTo>
                    <a:pt x="40263" y="0"/>
                  </a:moveTo>
                  <a:cubicBezTo>
                    <a:pt x="34352" y="0"/>
                    <a:pt x="28277" y="1806"/>
                    <a:pt x="23068" y="4691"/>
                  </a:cubicBezTo>
                  <a:cubicBezTo>
                    <a:pt x="15204" y="9046"/>
                    <a:pt x="8993" y="15620"/>
                    <a:pt x="3226" y="22274"/>
                  </a:cubicBezTo>
                  <a:cubicBezTo>
                    <a:pt x="1775" y="23968"/>
                    <a:pt x="323" y="25783"/>
                    <a:pt x="0" y="27880"/>
                  </a:cubicBezTo>
                  <a:cubicBezTo>
                    <a:pt x="8389" y="24250"/>
                    <a:pt x="16938" y="21064"/>
                    <a:pt x="25609" y="18322"/>
                  </a:cubicBezTo>
                  <a:cubicBezTo>
                    <a:pt x="34320" y="15580"/>
                    <a:pt x="43273" y="8320"/>
                    <a:pt x="49040" y="1505"/>
                  </a:cubicBezTo>
                  <a:cubicBezTo>
                    <a:pt x="46248" y="470"/>
                    <a:pt x="43277" y="0"/>
                    <a:pt x="40263"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4"/>
            <p:cNvSpPr/>
            <p:nvPr/>
          </p:nvSpPr>
          <p:spPr>
            <a:xfrm rot="-5400000">
              <a:off x="2987658" y="-658329"/>
              <a:ext cx="641063" cy="819015"/>
            </a:xfrm>
            <a:custGeom>
              <a:avLst/>
              <a:gdLst/>
              <a:ahLst/>
              <a:cxnLst/>
              <a:rect l="l" t="t" r="r" b="b"/>
              <a:pathLst>
                <a:path w="18794" h="24011" extrusionOk="0">
                  <a:moveTo>
                    <a:pt x="719" y="0"/>
                  </a:moveTo>
                  <a:cubicBezTo>
                    <a:pt x="496" y="0"/>
                    <a:pt x="270" y="18"/>
                    <a:pt x="41" y="55"/>
                  </a:cubicBezTo>
                  <a:lnTo>
                    <a:pt x="1" y="55"/>
                  </a:lnTo>
                  <a:cubicBezTo>
                    <a:pt x="646" y="5137"/>
                    <a:pt x="3792" y="10339"/>
                    <a:pt x="6574" y="14654"/>
                  </a:cubicBezTo>
                  <a:cubicBezTo>
                    <a:pt x="9317" y="19010"/>
                    <a:pt x="13592" y="22599"/>
                    <a:pt x="18794" y="24011"/>
                  </a:cubicBezTo>
                  <a:cubicBezTo>
                    <a:pt x="16374" y="15905"/>
                    <a:pt x="11898" y="8565"/>
                    <a:pt x="5808" y="2677"/>
                  </a:cubicBezTo>
                  <a:cubicBezTo>
                    <a:pt x="4397" y="1338"/>
                    <a:pt x="2662" y="0"/>
                    <a:pt x="719"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4"/>
            <p:cNvSpPr/>
            <p:nvPr/>
          </p:nvSpPr>
          <p:spPr>
            <a:xfrm rot="-5400000">
              <a:off x="2322598" y="417074"/>
              <a:ext cx="1104652" cy="339565"/>
            </a:xfrm>
            <a:custGeom>
              <a:avLst/>
              <a:gdLst/>
              <a:ahLst/>
              <a:cxnLst/>
              <a:rect l="l" t="t" r="r" b="b"/>
              <a:pathLst>
                <a:path w="32385" h="9955" extrusionOk="0">
                  <a:moveTo>
                    <a:pt x="22727" y="0"/>
                  </a:moveTo>
                  <a:cubicBezTo>
                    <a:pt x="20165" y="0"/>
                    <a:pt x="17584" y="376"/>
                    <a:pt x="15124" y="1091"/>
                  </a:cubicBezTo>
                  <a:cubicBezTo>
                    <a:pt x="9397" y="2705"/>
                    <a:pt x="4275" y="5971"/>
                    <a:pt x="0" y="9924"/>
                  </a:cubicBezTo>
                  <a:cubicBezTo>
                    <a:pt x="1469" y="9944"/>
                    <a:pt x="2941" y="9954"/>
                    <a:pt x="4415" y="9954"/>
                  </a:cubicBezTo>
                  <a:cubicBezTo>
                    <a:pt x="8646" y="9954"/>
                    <a:pt x="12893" y="9871"/>
                    <a:pt x="17140" y="9722"/>
                  </a:cubicBezTo>
                  <a:cubicBezTo>
                    <a:pt x="19439" y="9722"/>
                    <a:pt x="21778" y="9440"/>
                    <a:pt x="24036" y="8915"/>
                  </a:cubicBezTo>
                  <a:cubicBezTo>
                    <a:pt x="26819" y="8189"/>
                    <a:pt x="32022" y="6697"/>
                    <a:pt x="32385" y="2059"/>
                  </a:cubicBezTo>
                  <a:lnTo>
                    <a:pt x="32385" y="2019"/>
                  </a:lnTo>
                  <a:cubicBezTo>
                    <a:pt x="29410" y="646"/>
                    <a:pt x="26085" y="0"/>
                    <a:pt x="22727"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6" name="Google Shape;216;p4"/>
          <p:cNvSpPr/>
          <p:nvPr/>
        </p:nvSpPr>
        <p:spPr>
          <a:xfrm rot="4386371" flipH="1">
            <a:off x="60613" y="3802055"/>
            <a:ext cx="1481489" cy="1939156"/>
          </a:xfrm>
          <a:custGeom>
            <a:avLst/>
            <a:gdLst/>
            <a:ahLst/>
            <a:cxnLst/>
            <a:rect l="l" t="t" r="r" b="b"/>
            <a:pathLst>
              <a:path w="121444" h="145414" extrusionOk="0">
                <a:moveTo>
                  <a:pt x="11105" y="1"/>
                </a:moveTo>
                <a:cubicBezTo>
                  <a:pt x="7386" y="1"/>
                  <a:pt x="3657" y="718"/>
                  <a:pt x="220" y="2141"/>
                </a:cubicBezTo>
                <a:lnTo>
                  <a:pt x="0" y="16548"/>
                </a:lnTo>
                <a:cubicBezTo>
                  <a:pt x="9883" y="21028"/>
                  <a:pt x="18887" y="27045"/>
                  <a:pt x="20731" y="38640"/>
                </a:cubicBezTo>
                <a:cubicBezTo>
                  <a:pt x="21917" y="45843"/>
                  <a:pt x="18974" y="53178"/>
                  <a:pt x="19458" y="60513"/>
                </a:cubicBezTo>
                <a:cubicBezTo>
                  <a:pt x="20029" y="69825"/>
                  <a:pt x="25914" y="77643"/>
                  <a:pt x="32195" y="83924"/>
                </a:cubicBezTo>
                <a:cubicBezTo>
                  <a:pt x="38476" y="90204"/>
                  <a:pt x="45547" y="95826"/>
                  <a:pt x="49851" y="103864"/>
                </a:cubicBezTo>
                <a:cubicBezTo>
                  <a:pt x="56835" y="116821"/>
                  <a:pt x="54639" y="134917"/>
                  <a:pt x="44800" y="145414"/>
                </a:cubicBezTo>
                <a:lnTo>
                  <a:pt x="121443" y="125342"/>
                </a:lnTo>
                <a:cubicBezTo>
                  <a:pt x="119467" y="105050"/>
                  <a:pt x="106949" y="86427"/>
                  <a:pt x="89864" y="78433"/>
                </a:cubicBezTo>
                <a:cubicBezTo>
                  <a:pt x="82002" y="74744"/>
                  <a:pt x="73481" y="73251"/>
                  <a:pt x="65356" y="70396"/>
                </a:cubicBezTo>
                <a:cubicBezTo>
                  <a:pt x="57230" y="67541"/>
                  <a:pt x="49061" y="62973"/>
                  <a:pt x="44493" y="55067"/>
                </a:cubicBezTo>
                <a:cubicBezTo>
                  <a:pt x="36938" y="42110"/>
                  <a:pt x="40803" y="23795"/>
                  <a:pt x="32766" y="11233"/>
                </a:cubicBezTo>
                <a:cubicBezTo>
                  <a:pt x="27948" y="3701"/>
                  <a:pt x="19551" y="1"/>
                  <a:pt x="11105"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4"/>
          <p:cNvSpPr txBox="1">
            <a:spLocks noGrp="1"/>
          </p:cNvSpPr>
          <p:nvPr>
            <p:ph type="title"/>
          </p:nvPr>
        </p:nvSpPr>
        <p:spPr>
          <a:xfrm>
            <a:off x="311700" y="467550"/>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5"/>
        <p:cNvGrpSpPr/>
        <p:nvPr/>
      </p:nvGrpSpPr>
      <p:grpSpPr>
        <a:xfrm>
          <a:off x="0" y="0"/>
          <a:ext cx="0" cy="0"/>
          <a:chOff x="0" y="0"/>
          <a:chExt cx="0" cy="0"/>
        </a:xfrm>
      </p:grpSpPr>
      <p:grpSp>
        <p:nvGrpSpPr>
          <p:cNvPr id="266" name="Google Shape;266;p6"/>
          <p:cNvGrpSpPr/>
          <p:nvPr/>
        </p:nvGrpSpPr>
        <p:grpSpPr>
          <a:xfrm rot="6208042">
            <a:off x="8180715" y="49402"/>
            <a:ext cx="1095906" cy="870574"/>
            <a:chOff x="2408692" y="-569353"/>
            <a:chExt cx="3769974" cy="2558659"/>
          </a:xfrm>
        </p:grpSpPr>
        <p:sp>
          <p:nvSpPr>
            <p:cNvPr id="267" name="Google Shape;267;p6"/>
            <p:cNvSpPr/>
            <p:nvPr/>
          </p:nvSpPr>
          <p:spPr>
            <a:xfrm rot="-5400000">
              <a:off x="2983957" y="-632355"/>
              <a:ext cx="1179387" cy="2329918"/>
            </a:xfrm>
            <a:custGeom>
              <a:avLst/>
              <a:gdLst/>
              <a:ahLst/>
              <a:cxnLst/>
              <a:rect l="l" t="t" r="r" b="b"/>
              <a:pathLst>
                <a:path w="34576" h="68306" extrusionOk="0">
                  <a:moveTo>
                    <a:pt x="34323" y="1"/>
                  </a:moveTo>
                  <a:cubicBezTo>
                    <a:pt x="34241" y="1"/>
                    <a:pt x="34164" y="46"/>
                    <a:pt x="34148" y="144"/>
                  </a:cubicBezTo>
                  <a:cubicBezTo>
                    <a:pt x="33220" y="4983"/>
                    <a:pt x="32051" y="9782"/>
                    <a:pt x="30599" y="14501"/>
                  </a:cubicBezTo>
                  <a:cubicBezTo>
                    <a:pt x="29147" y="19219"/>
                    <a:pt x="27453" y="23857"/>
                    <a:pt x="25477" y="28374"/>
                  </a:cubicBezTo>
                  <a:cubicBezTo>
                    <a:pt x="23501" y="32972"/>
                    <a:pt x="21283" y="37489"/>
                    <a:pt x="18823" y="41884"/>
                  </a:cubicBezTo>
                  <a:cubicBezTo>
                    <a:pt x="16363" y="46240"/>
                    <a:pt x="13701" y="50515"/>
                    <a:pt x="10798" y="54588"/>
                  </a:cubicBezTo>
                  <a:cubicBezTo>
                    <a:pt x="7853" y="58742"/>
                    <a:pt x="4708" y="62735"/>
                    <a:pt x="1401" y="66566"/>
                  </a:cubicBezTo>
                  <a:cubicBezTo>
                    <a:pt x="957" y="67009"/>
                    <a:pt x="554" y="67493"/>
                    <a:pt x="151" y="67937"/>
                  </a:cubicBezTo>
                  <a:cubicBezTo>
                    <a:pt x="0" y="68088"/>
                    <a:pt x="142" y="68306"/>
                    <a:pt x="291" y="68306"/>
                  </a:cubicBezTo>
                  <a:cubicBezTo>
                    <a:pt x="341" y="68306"/>
                    <a:pt x="392" y="68281"/>
                    <a:pt x="433" y="68219"/>
                  </a:cubicBezTo>
                  <a:cubicBezTo>
                    <a:pt x="3821" y="64469"/>
                    <a:pt x="7007" y="60516"/>
                    <a:pt x="10031" y="56403"/>
                  </a:cubicBezTo>
                  <a:cubicBezTo>
                    <a:pt x="12975" y="52289"/>
                    <a:pt x="15758" y="48055"/>
                    <a:pt x="18258" y="43659"/>
                  </a:cubicBezTo>
                  <a:cubicBezTo>
                    <a:pt x="20759" y="39344"/>
                    <a:pt x="23058" y="34907"/>
                    <a:pt x="25074" y="30350"/>
                  </a:cubicBezTo>
                  <a:cubicBezTo>
                    <a:pt x="27131" y="25793"/>
                    <a:pt x="28905" y="21115"/>
                    <a:pt x="30438" y="16396"/>
                  </a:cubicBezTo>
                  <a:cubicBezTo>
                    <a:pt x="31970" y="11678"/>
                    <a:pt x="33220" y="6879"/>
                    <a:pt x="34229" y="2039"/>
                  </a:cubicBezTo>
                  <a:cubicBezTo>
                    <a:pt x="34350" y="1434"/>
                    <a:pt x="34430" y="870"/>
                    <a:pt x="34551" y="265"/>
                  </a:cubicBezTo>
                  <a:cubicBezTo>
                    <a:pt x="34575" y="97"/>
                    <a:pt x="34443" y="1"/>
                    <a:pt x="3432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6"/>
            <p:cNvSpPr/>
            <p:nvPr/>
          </p:nvSpPr>
          <p:spPr>
            <a:xfrm rot="-5400000">
              <a:off x="4373138" y="135649"/>
              <a:ext cx="1434803" cy="2176252"/>
            </a:xfrm>
            <a:custGeom>
              <a:avLst/>
              <a:gdLst/>
              <a:ahLst/>
              <a:cxnLst/>
              <a:rect l="l" t="t" r="r" b="b"/>
              <a:pathLst>
                <a:path w="42064" h="63801" extrusionOk="0">
                  <a:moveTo>
                    <a:pt x="40209" y="1"/>
                  </a:moveTo>
                  <a:cubicBezTo>
                    <a:pt x="33070" y="4074"/>
                    <a:pt x="27666" y="10365"/>
                    <a:pt x="22867" y="16818"/>
                  </a:cubicBezTo>
                  <a:cubicBezTo>
                    <a:pt x="15406" y="26900"/>
                    <a:pt x="9034" y="37789"/>
                    <a:pt x="3913" y="49243"/>
                  </a:cubicBezTo>
                  <a:cubicBezTo>
                    <a:pt x="1856" y="53881"/>
                    <a:pt x="1" y="58760"/>
                    <a:pt x="283" y="63721"/>
                  </a:cubicBezTo>
                  <a:cubicBezTo>
                    <a:pt x="417" y="63776"/>
                    <a:pt x="553" y="63801"/>
                    <a:pt x="689" y="63801"/>
                  </a:cubicBezTo>
                  <a:cubicBezTo>
                    <a:pt x="1246" y="63801"/>
                    <a:pt x="1797" y="63392"/>
                    <a:pt x="2219" y="63035"/>
                  </a:cubicBezTo>
                  <a:lnTo>
                    <a:pt x="21859" y="46460"/>
                  </a:lnTo>
                  <a:cubicBezTo>
                    <a:pt x="24521" y="44282"/>
                    <a:pt x="27061" y="41983"/>
                    <a:pt x="29481" y="39523"/>
                  </a:cubicBezTo>
                  <a:cubicBezTo>
                    <a:pt x="38152" y="30248"/>
                    <a:pt x="42064" y="11898"/>
                    <a:pt x="4020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6"/>
            <p:cNvSpPr/>
            <p:nvPr/>
          </p:nvSpPr>
          <p:spPr>
            <a:xfrm rot="-5400000">
              <a:off x="3121130" y="677418"/>
              <a:ext cx="1672789" cy="950987"/>
            </a:xfrm>
            <a:custGeom>
              <a:avLst/>
              <a:gdLst/>
              <a:ahLst/>
              <a:cxnLst/>
              <a:rect l="l" t="t" r="r" b="b"/>
              <a:pathLst>
                <a:path w="49041" h="27880" extrusionOk="0">
                  <a:moveTo>
                    <a:pt x="40263" y="0"/>
                  </a:moveTo>
                  <a:cubicBezTo>
                    <a:pt x="34352" y="0"/>
                    <a:pt x="28277" y="1806"/>
                    <a:pt x="23068" y="4691"/>
                  </a:cubicBezTo>
                  <a:cubicBezTo>
                    <a:pt x="15204" y="9046"/>
                    <a:pt x="8993" y="15620"/>
                    <a:pt x="3226" y="22274"/>
                  </a:cubicBezTo>
                  <a:cubicBezTo>
                    <a:pt x="1775" y="23968"/>
                    <a:pt x="323" y="25783"/>
                    <a:pt x="0" y="27880"/>
                  </a:cubicBezTo>
                  <a:cubicBezTo>
                    <a:pt x="8389" y="24250"/>
                    <a:pt x="16938" y="21064"/>
                    <a:pt x="25609" y="18322"/>
                  </a:cubicBezTo>
                  <a:cubicBezTo>
                    <a:pt x="34320" y="15580"/>
                    <a:pt x="43273" y="8320"/>
                    <a:pt x="49040" y="1505"/>
                  </a:cubicBezTo>
                  <a:cubicBezTo>
                    <a:pt x="46248" y="470"/>
                    <a:pt x="43277" y="0"/>
                    <a:pt x="4026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6"/>
            <p:cNvSpPr/>
            <p:nvPr/>
          </p:nvSpPr>
          <p:spPr>
            <a:xfrm rot="-5400000">
              <a:off x="2987658" y="-658329"/>
              <a:ext cx="641063" cy="819015"/>
            </a:xfrm>
            <a:custGeom>
              <a:avLst/>
              <a:gdLst/>
              <a:ahLst/>
              <a:cxnLst/>
              <a:rect l="l" t="t" r="r" b="b"/>
              <a:pathLst>
                <a:path w="18794" h="24011" extrusionOk="0">
                  <a:moveTo>
                    <a:pt x="719" y="0"/>
                  </a:moveTo>
                  <a:cubicBezTo>
                    <a:pt x="496" y="0"/>
                    <a:pt x="270" y="18"/>
                    <a:pt x="41" y="55"/>
                  </a:cubicBezTo>
                  <a:lnTo>
                    <a:pt x="1" y="55"/>
                  </a:lnTo>
                  <a:cubicBezTo>
                    <a:pt x="646" y="5137"/>
                    <a:pt x="3792" y="10339"/>
                    <a:pt x="6574" y="14654"/>
                  </a:cubicBezTo>
                  <a:cubicBezTo>
                    <a:pt x="9317" y="19010"/>
                    <a:pt x="13592" y="22599"/>
                    <a:pt x="18794" y="24011"/>
                  </a:cubicBezTo>
                  <a:cubicBezTo>
                    <a:pt x="16374" y="15905"/>
                    <a:pt x="11898" y="8565"/>
                    <a:pt x="5808" y="2677"/>
                  </a:cubicBezTo>
                  <a:cubicBezTo>
                    <a:pt x="4397" y="1338"/>
                    <a:pt x="2662" y="0"/>
                    <a:pt x="71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6"/>
            <p:cNvSpPr/>
            <p:nvPr/>
          </p:nvSpPr>
          <p:spPr>
            <a:xfrm rot="-5400000">
              <a:off x="2322598" y="417074"/>
              <a:ext cx="1104652" cy="339565"/>
            </a:xfrm>
            <a:custGeom>
              <a:avLst/>
              <a:gdLst/>
              <a:ahLst/>
              <a:cxnLst/>
              <a:rect l="l" t="t" r="r" b="b"/>
              <a:pathLst>
                <a:path w="32385" h="9955" extrusionOk="0">
                  <a:moveTo>
                    <a:pt x="22727" y="0"/>
                  </a:moveTo>
                  <a:cubicBezTo>
                    <a:pt x="20165" y="0"/>
                    <a:pt x="17584" y="376"/>
                    <a:pt x="15124" y="1091"/>
                  </a:cubicBezTo>
                  <a:cubicBezTo>
                    <a:pt x="9397" y="2705"/>
                    <a:pt x="4275" y="5971"/>
                    <a:pt x="0" y="9924"/>
                  </a:cubicBezTo>
                  <a:cubicBezTo>
                    <a:pt x="1469" y="9944"/>
                    <a:pt x="2941" y="9954"/>
                    <a:pt x="4415" y="9954"/>
                  </a:cubicBezTo>
                  <a:cubicBezTo>
                    <a:pt x="8646" y="9954"/>
                    <a:pt x="12893" y="9871"/>
                    <a:pt x="17140" y="9722"/>
                  </a:cubicBezTo>
                  <a:cubicBezTo>
                    <a:pt x="19439" y="9722"/>
                    <a:pt x="21778" y="9440"/>
                    <a:pt x="24036" y="8915"/>
                  </a:cubicBezTo>
                  <a:cubicBezTo>
                    <a:pt x="26819" y="8189"/>
                    <a:pt x="32022" y="6697"/>
                    <a:pt x="32385" y="2059"/>
                  </a:cubicBezTo>
                  <a:lnTo>
                    <a:pt x="32385" y="2019"/>
                  </a:lnTo>
                  <a:cubicBezTo>
                    <a:pt x="29410" y="646"/>
                    <a:pt x="26085" y="0"/>
                    <a:pt x="227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 name="Google Shape;272;p6"/>
          <p:cNvSpPr/>
          <p:nvPr/>
        </p:nvSpPr>
        <p:spPr>
          <a:xfrm rot="4386371" flipH="1">
            <a:off x="60613" y="3802055"/>
            <a:ext cx="1481489" cy="1939156"/>
          </a:xfrm>
          <a:custGeom>
            <a:avLst/>
            <a:gdLst/>
            <a:ahLst/>
            <a:cxnLst/>
            <a:rect l="l" t="t" r="r" b="b"/>
            <a:pathLst>
              <a:path w="121444" h="145414" extrusionOk="0">
                <a:moveTo>
                  <a:pt x="11105" y="1"/>
                </a:moveTo>
                <a:cubicBezTo>
                  <a:pt x="7386" y="1"/>
                  <a:pt x="3657" y="718"/>
                  <a:pt x="220" y="2141"/>
                </a:cubicBezTo>
                <a:lnTo>
                  <a:pt x="0" y="16548"/>
                </a:lnTo>
                <a:cubicBezTo>
                  <a:pt x="9883" y="21028"/>
                  <a:pt x="18887" y="27045"/>
                  <a:pt x="20731" y="38640"/>
                </a:cubicBezTo>
                <a:cubicBezTo>
                  <a:pt x="21917" y="45843"/>
                  <a:pt x="18974" y="53178"/>
                  <a:pt x="19458" y="60513"/>
                </a:cubicBezTo>
                <a:cubicBezTo>
                  <a:pt x="20029" y="69825"/>
                  <a:pt x="25914" y="77643"/>
                  <a:pt x="32195" y="83924"/>
                </a:cubicBezTo>
                <a:cubicBezTo>
                  <a:pt x="38476" y="90204"/>
                  <a:pt x="45547" y="95826"/>
                  <a:pt x="49851" y="103864"/>
                </a:cubicBezTo>
                <a:cubicBezTo>
                  <a:pt x="56835" y="116821"/>
                  <a:pt x="54639" y="134917"/>
                  <a:pt x="44800" y="145414"/>
                </a:cubicBezTo>
                <a:lnTo>
                  <a:pt x="121443" y="125342"/>
                </a:lnTo>
                <a:cubicBezTo>
                  <a:pt x="119467" y="105050"/>
                  <a:pt x="106949" y="86427"/>
                  <a:pt x="89864" y="78433"/>
                </a:cubicBezTo>
                <a:cubicBezTo>
                  <a:pt x="82002" y="74744"/>
                  <a:pt x="73481" y="73251"/>
                  <a:pt x="65356" y="70396"/>
                </a:cubicBezTo>
                <a:cubicBezTo>
                  <a:pt x="57230" y="67541"/>
                  <a:pt x="49061" y="62973"/>
                  <a:pt x="44493" y="55067"/>
                </a:cubicBezTo>
                <a:cubicBezTo>
                  <a:pt x="36938" y="42110"/>
                  <a:pt x="40803" y="23795"/>
                  <a:pt x="32766" y="11233"/>
                </a:cubicBezTo>
                <a:cubicBezTo>
                  <a:pt x="27948" y="3701"/>
                  <a:pt x="19551" y="1"/>
                  <a:pt x="11105"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6"/>
          <p:cNvSpPr txBox="1">
            <a:spLocks noGrp="1"/>
          </p:cNvSpPr>
          <p:nvPr>
            <p:ph type="title"/>
          </p:nvPr>
        </p:nvSpPr>
        <p:spPr>
          <a:xfrm>
            <a:off x="311700" y="467550"/>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74"/>
        <p:cNvGrpSpPr/>
        <p:nvPr/>
      </p:nvGrpSpPr>
      <p:grpSpPr>
        <a:xfrm>
          <a:off x="0" y="0"/>
          <a:ext cx="0" cy="0"/>
          <a:chOff x="0" y="0"/>
          <a:chExt cx="0" cy="0"/>
        </a:xfrm>
      </p:grpSpPr>
      <p:sp>
        <p:nvSpPr>
          <p:cNvPr id="275" name="Google Shape;275;p7"/>
          <p:cNvSpPr txBox="1">
            <a:spLocks noGrp="1"/>
          </p:cNvSpPr>
          <p:nvPr>
            <p:ph type="title"/>
          </p:nvPr>
        </p:nvSpPr>
        <p:spPr>
          <a:xfrm>
            <a:off x="921300" y="923375"/>
            <a:ext cx="4854000" cy="9975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6" name="Google Shape;276;p7"/>
          <p:cNvSpPr txBox="1">
            <a:spLocks noGrp="1"/>
          </p:cNvSpPr>
          <p:nvPr>
            <p:ph type="body" idx="1"/>
          </p:nvPr>
        </p:nvSpPr>
        <p:spPr>
          <a:xfrm>
            <a:off x="921300" y="1913675"/>
            <a:ext cx="4315200" cy="2617800"/>
          </a:xfrm>
          <a:prstGeom prst="rect">
            <a:avLst/>
          </a:prstGeom>
        </p:spPr>
        <p:txBody>
          <a:bodyPr spcFirstLastPara="1" wrap="square" lIns="91425" tIns="91425" rIns="91425" bIns="91425" anchor="t" anchorCtr="0">
            <a:noAutofit/>
          </a:bodyPr>
          <a:lstStyle>
            <a:lvl1pPr marL="457200" lvl="0" indent="-342900" rtl="0">
              <a:spcBef>
                <a:spcPts val="1000"/>
              </a:spcBef>
              <a:spcAft>
                <a:spcPts val="0"/>
              </a:spcAft>
              <a:buClr>
                <a:schemeClr val="dk1"/>
              </a:buClr>
              <a:buSzPts val="1800"/>
              <a:buFont typeface="Nunito Light"/>
              <a:buChar char="-"/>
              <a:defRPr sz="1500"/>
            </a:lvl1pPr>
            <a:lvl2pPr marL="914400" lvl="1" indent="-330200" rtl="0">
              <a:spcBef>
                <a:spcPts val="0"/>
              </a:spcBef>
              <a:spcAft>
                <a:spcPts val="0"/>
              </a:spcAft>
              <a:buClr>
                <a:srgbClr val="E76A28"/>
              </a:buClr>
              <a:buSzPts val="1600"/>
              <a:buFont typeface="Nunito Light"/>
              <a:buChar char="-"/>
              <a:defRPr sz="1500"/>
            </a:lvl2pPr>
            <a:lvl3pPr marL="1371600" lvl="2" indent="-323850" rtl="0">
              <a:spcBef>
                <a:spcPts val="0"/>
              </a:spcBef>
              <a:spcAft>
                <a:spcPts val="0"/>
              </a:spcAft>
              <a:buClr>
                <a:srgbClr val="E76A28"/>
              </a:buClr>
              <a:buSzPts val="1500"/>
              <a:buFont typeface="Nunito Light"/>
              <a:buChar char="-"/>
              <a:defRPr sz="1500"/>
            </a:lvl3pPr>
            <a:lvl4pPr marL="1828800" lvl="3" indent="-323850" rtl="0">
              <a:spcBef>
                <a:spcPts val="0"/>
              </a:spcBef>
              <a:spcAft>
                <a:spcPts val="0"/>
              </a:spcAft>
              <a:buClr>
                <a:srgbClr val="E76A28"/>
              </a:buClr>
              <a:buSzPts val="1500"/>
              <a:buFont typeface="Nunito Light"/>
              <a:buChar char="-"/>
              <a:defRPr sz="1500"/>
            </a:lvl4pPr>
            <a:lvl5pPr marL="2286000" lvl="4" indent="-323850" rtl="0">
              <a:spcBef>
                <a:spcPts val="0"/>
              </a:spcBef>
              <a:spcAft>
                <a:spcPts val="0"/>
              </a:spcAft>
              <a:buClr>
                <a:srgbClr val="E76A28"/>
              </a:buClr>
              <a:buSzPts val="1500"/>
              <a:buFont typeface="Nunito Light"/>
              <a:buChar char="-"/>
              <a:defRPr sz="1500"/>
            </a:lvl5pPr>
            <a:lvl6pPr marL="2743200" lvl="5" indent="-323850" rtl="0">
              <a:spcBef>
                <a:spcPts val="0"/>
              </a:spcBef>
              <a:spcAft>
                <a:spcPts val="0"/>
              </a:spcAft>
              <a:buClr>
                <a:srgbClr val="999999"/>
              </a:buClr>
              <a:buSzPts val="1500"/>
              <a:buFont typeface="Nunito Light"/>
              <a:buChar char="-"/>
              <a:defRPr sz="1500"/>
            </a:lvl6pPr>
            <a:lvl7pPr marL="3200400" lvl="6" indent="-311150" rtl="0">
              <a:spcBef>
                <a:spcPts val="0"/>
              </a:spcBef>
              <a:spcAft>
                <a:spcPts val="0"/>
              </a:spcAft>
              <a:buClr>
                <a:srgbClr val="999999"/>
              </a:buClr>
              <a:buSzPts val="1300"/>
              <a:buFont typeface="Nunito Light"/>
              <a:buChar char="-"/>
              <a:defRPr sz="1500"/>
            </a:lvl7pPr>
            <a:lvl8pPr marL="3657600" lvl="7" indent="-311150" rtl="0">
              <a:spcBef>
                <a:spcPts val="0"/>
              </a:spcBef>
              <a:spcAft>
                <a:spcPts val="0"/>
              </a:spcAft>
              <a:buClr>
                <a:srgbClr val="999999"/>
              </a:buClr>
              <a:buSzPts val="1300"/>
              <a:buFont typeface="Nunito Light"/>
              <a:buChar char="-"/>
              <a:defRPr sz="1500"/>
            </a:lvl8pPr>
            <a:lvl9pPr marL="4114800" lvl="8" indent="-323850" rtl="0">
              <a:spcBef>
                <a:spcPts val="0"/>
              </a:spcBef>
              <a:spcAft>
                <a:spcPts val="0"/>
              </a:spcAft>
              <a:buClr>
                <a:srgbClr val="999999"/>
              </a:buClr>
              <a:buSzPts val="1500"/>
              <a:buFont typeface="Nunito Light"/>
              <a:buChar char="-"/>
              <a:defRPr sz="1500"/>
            </a:lvl9pPr>
          </a:lstStyle>
          <a:p>
            <a:endParaRPr/>
          </a:p>
        </p:txBody>
      </p:sp>
      <p:grpSp>
        <p:nvGrpSpPr>
          <p:cNvPr id="277" name="Google Shape;277;p7"/>
          <p:cNvGrpSpPr/>
          <p:nvPr/>
        </p:nvGrpSpPr>
        <p:grpSpPr>
          <a:xfrm rot="1476112">
            <a:off x="6177845" y="18337"/>
            <a:ext cx="3514675" cy="2473357"/>
            <a:chOff x="3611961" y="-41589"/>
            <a:chExt cx="3514763" cy="2473418"/>
          </a:xfrm>
        </p:grpSpPr>
        <p:sp>
          <p:nvSpPr>
            <p:cNvPr id="278" name="Google Shape;278;p7"/>
            <p:cNvSpPr/>
            <p:nvPr/>
          </p:nvSpPr>
          <p:spPr>
            <a:xfrm rot="-5400000">
              <a:off x="4132633" y="-562261"/>
              <a:ext cx="2473418" cy="3514763"/>
            </a:xfrm>
            <a:custGeom>
              <a:avLst/>
              <a:gdLst/>
              <a:ahLst/>
              <a:cxnLst/>
              <a:rect l="l" t="t" r="r" b="b"/>
              <a:pathLst>
                <a:path w="72513" h="103042" extrusionOk="0">
                  <a:moveTo>
                    <a:pt x="56380" y="1"/>
                  </a:moveTo>
                  <a:cubicBezTo>
                    <a:pt x="45008" y="20044"/>
                    <a:pt x="21415" y="28675"/>
                    <a:pt x="9679" y="48436"/>
                  </a:cubicBezTo>
                  <a:cubicBezTo>
                    <a:pt x="1" y="64648"/>
                    <a:pt x="444" y="87273"/>
                    <a:pt x="10728" y="103042"/>
                  </a:cubicBezTo>
                  <a:lnTo>
                    <a:pt x="22504" y="99815"/>
                  </a:lnTo>
                  <a:cubicBezTo>
                    <a:pt x="21496" y="98323"/>
                    <a:pt x="21657" y="96266"/>
                    <a:pt x="21940" y="94451"/>
                  </a:cubicBezTo>
                  <a:cubicBezTo>
                    <a:pt x="23391" y="86144"/>
                    <a:pt x="27908" y="78562"/>
                    <a:pt x="34240" y="73682"/>
                  </a:cubicBezTo>
                  <a:cubicBezTo>
                    <a:pt x="43556" y="66584"/>
                    <a:pt x="56138" y="65495"/>
                    <a:pt x="64608" y="57268"/>
                  </a:cubicBezTo>
                  <a:cubicBezTo>
                    <a:pt x="68721" y="53235"/>
                    <a:pt x="71463" y="47992"/>
                    <a:pt x="72512" y="42346"/>
                  </a:cubicBezTo>
                  <a:lnTo>
                    <a:pt x="563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7"/>
            <p:cNvSpPr/>
            <p:nvPr/>
          </p:nvSpPr>
          <p:spPr>
            <a:xfrm rot="-5400000">
              <a:off x="5535782" y="1070619"/>
              <a:ext cx="16543" cy="9687"/>
            </a:xfrm>
            <a:custGeom>
              <a:avLst/>
              <a:gdLst/>
              <a:ahLst/>
              <a:cxnLst/>
              <a:rect l="l" t="t" r="r" b="b"/>
              <a:pathLst>
                <a:path w="485" h="284" extrusionOk="0">
                  <a:moveTo>
                    <a:pt x="445" y="1"/>
                  </a:moveTo>
                  <a:lnTo>
                    <a:pt x="324" y="41"/>
                  </a:lnTo>
                  <a:cubicBezTo>
                    <a:pt x="283" y="41"/>
                    <a:pt x="253" y="31"/>
                    <a:pt x="218" y="31"/>
                  </a:cubicBezTo>
                  <a:cubicBezTo>
                    <a:pt x="182" y="31"/>
                    <a:pt x="142" y="41"/>
                    <a:pt x="82" y="81"/>
                  </a:cubicBezTo>
                  <a:lnTo>
                    <a:pt x="82" y="122"/>
                  </a:lnTo>
                  <a:lnTo>
                    <a:pt x="1" y="162"/>
                  </a:lnTo>
                  <a:cubicBezTo>
                    <a:pt x="1" y="202"/>
                    <a:pt x="41" y="243"/>
                    <a:pt x="82" y="283"/>
                  </a:cubicBezTo>
                  <a:lnTo>
                    <a:pt x="283" y="283"/>
                  </a:lnTo>
                  <a:cubicBezTo>
                    <a:pt x="404" y="243"/>
                    <a:pt x="485" y="122"/>
                    <a:pt x="4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7"/>
            <p:cNvSpPr/>
            <p:nvPr/>
          </p:nvSpPr>
          <p:spPr>
            <a:xfrm rot="-5400000">
              <a:off x="5408262" y="1549745"/>
              <a:ext cx="15179" cy="10199"/>
            </a:xfrm>
            <a:custGeom>
              <a:avLst/>
              <a:gdLst/>
              <a:ahLst/>
              <a:cxnLst/>
              <a:rect l="l" t="t" r="r" b="b"/>
              <a:pathLst>
                <a:path w="445" h="299" extrusionOk="0">
                  <a:moveTo>
                    <a:pt x="251" y="1"/>
                  </a:moveTo>
                  <a:cubicBezTo>
                    <a:pt x="222" y="1"/>
                    <a:pt x="192" y="6"/>
                    <a:pt x="162" y="16"/>
                  </a:cubicBezTo>
                  <a:cubicBezTo>
                    <a:pt x="121" y="16"/>
                    <a:pt x="81" y="56"/>
                    <a:pt x="41" y="97"/>
                  </a:cubicBezTo>
                  <a:cubicBezTo>
                    <a:pt x="0" y="177"/>
                    <a:pt x="0" y="258"/>
                    <a:pt x="0" y="298"/>
                  </a:cubicBezTo>
                  <a:lnTo>
                    <a:pt x="162" y="258"/>
                  </a:lnTo>
                  <a:cubicBezTo>
                    <a:pt x="162" y="258"/>
                    <a:pt x="198" y="276"/>
                    <a:pt x="245" y="276"/>
                  </a:cubicBezTo>
                  <a:cubicBezTo>
                    <a:pt x="269" y="276"/>
                    <a:pt x="296" y="272"/>
                    <a:pt x="323" y="258"/>
                  </a:cubicBezTo>
                  <a:cubicBezTo>
                    <a:pt x="323" y="258"/>
                    <a:pt x="323" y="218"/>
                    <a:pt x="323" y="218"/>
                  </a:cubicBezTo>
                  <a:lnTo>
                    <a:pt x="444" y="137"/>
                  </a:lnTo>
                  <a:cubicBezTo>
                    <a:pt x="414" y="46"/>
                    <a:pt x="33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7"/>
            <p:cNvSpPr/>
            <p:nvPr/>
          </p:nvSpPr>
          <p:spPr>
            <a:xfrm rot="-5400000">
              <a:off x="6272848" y="1123984"/>
              <a:ext cx="19272" cy="15725"/>
            </a:xfrm>
            <a:custGeom>
              <a:avLst/>
              <a:gdLst/>
              <a:ahLst/>
              <a:cxnLst/>
              <a:rect l="l" t="t" r="r" b="b"/>
              <a:pathLst>
                <a:path w="565" h="461" extrusionOk="0">
                  <a:moveTo>
                    <a:pt x="284" y="0"/>
                  </a:moveTo>
                  <a:cubicBezTo>
                    <a:pt x="215" y="0"/>
                    <a:pt x="138" y="29"/>
                    <a:pt x="81" y="57"/>
                  </a:cubicBezTo>
                  <a:lnTo>
                    <a:pt x="0" y="218"/>
                  </a:lnTo>
                  <a:lnTo>
                    <a:pt x="81" y="380"/>
                  </a:lnTo>
                  <a:lnTo>
                    <a:pt x="242" y="460"/>
                  </a:lnTo>
                  <a:cubicBezTo>
                    <a:pt x="323" y="420"/>
                    <a:pt x="363" y="380"/>
                    <a:pt x="403" y="339"/>
                  </a:cubicBezTo>
                  <a:cubicBezTo>
                    <a:pt x="484" y="339"/>
                    <a:pt x="524" y="299"/>
                    <a:pt x="565" y="218"/>
                  </a:cubicBezTo>
                  <a:lnTo>
                    <a:pt x="444" y="17"/>
                  </a:lnTo>
                  <a:lnTo>
                    <a:pt x="363" y="17"/>
                  </a:lnTo>
                  <a:cubicBezTo>
                    <a:pt x="339" y="5"/>
                    <a:pt x="312" y="0"/>
                    <a:pt x="2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7"/>
            <p:cNvSpPr/>
            <p:nvPr/>
          </p:nvSpPr>
          <p:spPr>
            <a:xfrm rot="-5400000">
              <a:off x="6586524" y="1678885"/>
              <a:ext cx="17908" cy="16066"/>
            </a:xfrm>
            <a:custGeom>
              <a:avLst/>
              <a:gdLst/>
              <a:ahLst/>
              <a:cxnLst/>
              <a:rect l="l" t="t" r="r" b="b"/>
              <a:pathLst>
                <a:path w="525" h="471" extrusionOk="0">
                  <a:moveTo>
                    <a:pt x="283" y="0"/>
                  </a:moveTo>
                  <a:cubicBezTo>
                    <a:pt x="122" y="0"/>
                    <a:pt x="1" y="162"/>
                    <a:pt x="41" y="363"/>
                  </a:cubicBezTo>
                  <a:lnTo>
                    <a:pt x="122" y="444"/>
                  </a:lnTo>
                  <a:cubicBezTo>
                    <a:pt x="155" y="461"/>
                    <a:pt x="202" y="471"/>
                    <a:pt x="252" y="471"/>
                  </a:cubicBezTo>
                  <a:cubicBezTo>
                    <a:pt x="322" y="471"/>
                    <a:pt x="397" y="451"/>
                    <a:pt x="444" y="404"/>
                  </a:cubicBezTo>
                  <a:cubicBezTo>
                    <a:pt x="525" y="323"/>
                    <a:pt x="525" y="242"/>
                    <a:pt x="525" y="202"/>
                  </a:cubicBezTo>
                  <a:lnTo>
                    <a:pt x="404" y="81"/>
                  </a:lnTo>
                  <a:lnTo>
                    <a:pt x="444" y="81"/>
                  </a:lnTo>
                  <a:lnTo>
                    <a:pt x="2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7"/>
            <p:cNvSpPr/>
            <p:nvPr/>
          </p:nvSpPr>
          <p:spPr>
            <a:xfrm rot="-5400000">
              <a:off x="6285264" y="1703172"/>
              <a:ext cx="22069" cy="26640"/>
            </a:xfrm>
            <a:custGeom>
              <a:avLst/>
              <a:gdLst/>
              <a:ahLst/>
              <a:cxnLst/>
              <a:rect l="l" t="t" r="r" b="b"/>
              <a:pathLst>
                <a:path w="647" h="781" extrusionOk="0">
                  <a:moveTo>
                    <a:pt x="347" y="1"/>
                  </a:moveTo>
                  <a:cubicBezTo>
                    <a:pt x="322" y="1"/>
                    <a:pt x="300" y="5"/>
                    <a:pt x="283" y="14"/>
                  </a:cubicBezTo>
                  <a:lnTo>
                    <a:pt x="203" y="14"/>
                  </a:lnTo>
                  <a:lnTo>
                    <a:pt x="82" y="94"/>
                  </a:lnTo>
                  <a:lnTo>
                    <a:pt x="41" y="175"/>
                  </a:lnTo>
                  <a:cubicBezTo>
                    <a:pt x="1" y="256"/>
                    <a:pt x="1" y="377"/>
                    <a:pt x="41" y="498"/>
                  </a:cubicBezTo>
                  <a:cubicBezTo>
                    <a:pt x="82" y="619"/>
                    <a:pt x="243" y="740"/>
                    <a:pt x="364" y="780"/>
                  </a:cubicBezTo>
                  <a:lnTo>
                    <a:pt x="525" y="699"/>
                  </a:lnTo>
                  <a:lnTo>
                    <a:pt x="646" y="538"/>
                  </a:lnTo>
                  <a:lnTo>
                    <a:pt x="646" y="336"/>
                  </a:lnTo>
                  <a:lnTo>
                    <a:pt x="646" y="296"/>
                  </a:lnTo>
                  <a:cubicBezTo>
                    <a:pt x="582" y="72"/>
                    <a:pt x="44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7"/>
            <p:cNvSpPr/>
            <p:nvPr/>
          </p:nvSpPr>
          <p:spPr>
            <a:xfrm rot="-5400000">
              <a:off x="6356912" y="1492832"/>
              <a:ext cx="12416" cy="14019"/>
            </a:xfrm>
            <a:custGeom>
              <a:avLst/>
              <a:gdLst/>
              <a:ahLst/>
              <a:cxnLst/>
              <a:rect l="l" t="t" r="r" b="b"/>
              <a:pathLst>
                <a:path w="364" h="411" extrusionOk="0">
                  <a:moveTo>
                    <a:pt x="172" y="1"/>
                  </a:moveTo>
                  <a:cubicBezTo>
                    <a:pt x="156" y="1"/>
                    <a:pt x="140" y="3"/>
                    <a:pt x="122" y="7"/>
                  </a:cubicBezTo>
                  <a:lnTo>
                    <a:pt x="82" y="88"/>
                  </a:lnTo>
                  <a:lnTo>
                    <a:pt x="1" y="249"/>
                  </a:lnTo>
                  <a:cubicBezTo>
                    <a:pt x="1" y="290"/>
                    <a:pt x="41" y="370"/>
                    <a:pt x="122" y="410"/>
                  </a:cubicBezTo>
                  <a:cubicBezTo>
                    <a:pt x="203" y="410"/>
                    <a:pt x="243" y="410"/>
                    <a:pt x="324" y="370"/>
                  </a:cubicBezTo>
                  <a:lnTo>
                    <a:pt x="364" y="209"/>
                  </a:lnTo>
                  <a:lnTo>
                    <a:pt x="364" y="169"/>
                  </a:lnTo>
                  <a:cubicBezTo>
                    <a:pt x="364" y="133"/>
                    <a:pt x="300" y="1"/>
                    <a:pt x="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7"/>
            <p:cNvSpPr/>
            <p:nvPr/>
          </p:nvSpPr>
          <p:spPr>
            <a:xfrm rot="-5400000">
              <a:off x="6510407" y="1284522"/>
              <a:ext cx="13780" cy="16543"/>
            </a:xfrm>
            <a:custGeom>
              <a:avLst/>
              <a:gdLst/>
              <a:ahLst/>
              <a:cxnLst/>
              <a:rect l="l" t="t" r="r" b="b"/>
              <a:pathLst>
                <a:path w="404" h="485" extrusionOk="0">
                  <a:moveTo>
                    <a:pt x="121" y="1"/>
                  </a:moveTo>
                  <a:lnTo>
                    <a:pt x="0" y="202"/>
                  </a:lnTo>
                  <a:cubicBezTo>
                    <a:pt x="0" y="243"/>
                    <a:pt x="41" y="323"/>
                    <a:pt x="81" y="364"/>
                  </a:cubicBezTo>
                  <a:lnTo>
                    <a:pt x="202" y="485"/>
                  </a:lnTo>
                  <a:cubicBezTo>
                    <a:pt x="283" y="444"/>
                    <a:pt x="323" y="404"/>
                    <a:pt x="363" y="323"/>
                  </a:cubicBezTo>
                  <a:cubicBezTo>
                    <a:pt x="404" y="283"/>
                    <a:pt x="404" y="162"/>
                    <a:pt x="363" y="122"/>
                  </a:cubicBezTo>
                  <a:lnTo>
                    <a:pt x="363" y="81"/>
                  </a:lnTo>
                  <a:lnTo>
                    <a:pt x="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7"/>
            <p:cNvSpPr/>
            <p:nvPr/>
          </p:nvSpPr>
          <p:spPr>
            <a:xfrm rot="-5400000">
              <a:off x="6450067" y="1822232"/>
              <a:ext cx="13780" cy="16884"/>
            </a:xfrm>
            <a:custGeom>
              <a:avLst/>
              <a:gdLst/>
              <a:ahLst/>
              <a:cxnLst/>
              <a:rect l="l" t="t" r="r" b="b"/>
              <a:pathLst>
                <a:path w="404" h="495" extrusionOk="0">
                  <a:moveTo>
                    <a:pt x="243" y="0"/>
                  </a:moveTo>
                  <a:cubicBezTo>
                    <a:pt x="162" y="0"/>
                    <a:pt x="81" y="41"/>
                    <a:pt x="41" y="121"/>
                  </a:cubicBezTo>
                  <a:cubicBezTo>
                    <a:pt x="41" y="202"/>
                    <a:pt x="1" y="283"/>
                    <a:pt x="41" y="323"/>
                  </a:cubicBezTo>
                  <a:cubicBezTo>
                    <a:pt x="74" y="422"/>
                    <a:pt x="162" y="495"/>
                    <a:pt x="259" y="495"/>
                  </a:cubicBezTo>
                  <a:cubicBezTo>
                    <a:pt x="280" y="495"/>
                    <a:pt x="302" y="491"/>
                    <a:pt x="323" y="484"/>
                  </a:cubicBezTo>
                  <a:lnTo>
                    <a:pt x="404" y="363"/>
                  </a:lnTo>
                  <a:lnTo>
                    <a:pt x="404" y="323"/>
                  </a:lnTo>
                  <a:cubicBezTo>
                    <a:pt x="404" y="242"/>
                    <a:pt x="404" y="162"/>
                    <a:pt x="404" y="121"/>
                  </a:cubicBezTo>
                  <a:cubicBezTo>
                    <a:pt x="404" y="81"/>
                    <a:pt x="364" y="81"/>
                    <a:pt x="364" y="41"/>
                  </a:cubicBezTo>
                  <a:lnTo>
                    <a:pt x="2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7"/>
            <p:cNvSpPr/>
            <p:nvPr/>
          </p:nvSpPr>
          <p:spPr>
            <a:xfrm rot="-5400000">
              <a:off x="5356943" y="1325113"/>
              <a:ext cx="13780" cy="17908"/>
            </a:xfrm>
            <a:custGeom>
              <a:avLst/>
              <a:gdLst/>
              <a:ahLst/>
              <a:cxnLst/>
              <a:rect l="l" t="t" r="r" b="b"/>
              <a:pathLst>
                <a:path w="404" h="525" extrusionOk="0">
                  <a:moveTo>
                    <a:pt x="202" y="1"/>
                  </a:moveTo>
                  <a:lnTo>
                    <a:pt x="81" y="162"/>
                  </a:lnTo>
                  <a:cubicBezTo>
                    <a:pt x="81" y="162"/>
                    <a:pt x="81" y="202"/>
                    <a:pt x="41" y="202"/>
                  </a:cubicBezTo>
                  <a:cubicBezTo>
                    <a:pt x="0" y="283"/>
                    <a:pt x="0" y="364"/>
                    <a:pt x="0" y="444"/>
                  </a:cubicBezTo>
                  <a:lnTo>
                    <a:pt x="162" y="525"/>
                  </a:lnTo>
                  <a:cubicBezTo>
                    <a:pt x="323" y="444"/>
                    <a:pt x="404" y="283"/>
                    <a:pt x="363" y="122"/>
                  </a:cubicBezTo>
                  <a:cubicBezTo>
                    <a:pt x="323" y="41"/>
                    <a:pt x="283" y="1"/>
                    <a:pt x="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7"/>
            <p:cNvSpPr/>
            <p:nvPr/>
          </p:nvSpPr>
          <p:spPr>
            <a:xfrm rot="-5400000">
              <a:off x="5517346" y="1699283"/>
              <a:ext cx="42672" cy="35781"/>
            </a:xfrm>
            <a:custGeom>
              <a:avLst/>
              <a:gdLst/>
              <a:ahLst/>
              <a:cxnLst/>
              <a:rect l="l" t="t" r="r" b="b"/>
              <a:pathLst>
                <a:path w="1251" h="1049" extrusionOk="0">
                  <a:moveTo>
                    <a:pt x="534" y="1"/>
                  </a:moveTo>
                  <a:cubicBezTo>
                    <a:pt x="422" y="1"/>
                    <a:pt x="291" y="38"/>
                    <a:pt x="202" y="97"/>
                  </a:cubicBezTo>
                  <a:cubicBezTo>
                    <a:pt x="81" y="218"/>
                    <a:pt x="0" y="379"/>
                    <a:pt x="41" y="581"/>
                  </a:cubicBezTo>
                  <a:lnTo>
                    <a:pt x="121" y="742"/>
                  </a:lnTo>
                  <a:lnTo>
                    <a:pt x="242" y="863"/>
                  </a:lnTo>
                  <a:lnTo>
                    <a:pt x="363" y="944"/>
                  </a:lnTo>
                  <a:lnTo>
                    <a:pt x="404" y="944"/>
                  </a:lnTo>
                  <a:cubicBezTo>
                    <a:pt x="506" y="1021"/>
                    <a:pt x="624" y="1049"/>
                    <a:pt x="739" y="1049"/>
                  </a:cubicBezTo>
                  <a:cubicBezTo>
                    <a:pt x="804" y="1049"/>
                    <a:pt x="869" y="1039"/>
                    <a:pt x="928" y="1025"/>
                  </a:cubicBezTo>
                  <a:cubicBezTo>
                    <a:pt x="1089" y="944"/>
                    <a:pt x="1210" y="823"/>
                    <a:pt x="1251" y="662"/>
                  </a:cubicBezTo>
                  <a:lnTo>
                    <a:pt x="1170" y="339"/>
                  </a:lnTo>
                  <a:lnTo>
                    <a:pt x="1049" y="218"/>
                  </a:lnTo>
                  <a:lnTo>
                    <a:pt x="1049" y="178"/>
                  </a:lnTo>
                  <a:cubicBezTo>
                    <a:pt x="968" y="57"/>
                    <a:pt x="807" y="16"/>
                    <a:pt x="646" y="16"/>
                  </a:cubicBezTo>
                  <a:cubicBezTo>
                    <a:pt x="613" y="6"/>
                    <a:pt x="575" y="1"/>
                    <a:pt x="5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7"/>
            <p:cNvSpPr/>
            <p:nvPr/>
          </p:nvSpPr>
          <p:spPr>
            <a:xfrm rot="-5400000">
              <a:off x="5622609" y="1331816"/>
              <a:ext cx="23434" cy="25139"/>
            </a:xfrm>
            <a:custGeom>
              <a:avLst/>
              <a:gdLst/>
              <a:ahLst/>
              <a:cxnLst/>
              <a:rect l="l" t="t" r="r" b="b"/>
              <a:pathLst>
                <a:path w="687" h="737" extrusionOk="0">
                  <a:moveTo>
                    <a:pt x="283" y="0"/>
                  </a:moveTo>
                  <a:lnTo>
                    <a:pt x="202" y="41"/>
                  </a:lnTo>
                  <a:lnTo>
                    <a:pt x="122" y="81"/>
                  </a:lnTo>
                  <a:lnTo>
                    <a:pt x="81" y="162"/>
                  </a:lnTo>
                  <a:lnTo>
                    <a:pt x="41" y="202"/>
                  </a:lnTo>
                  <a:cubicBezTo>
                    <a:pt x="1" y="323"/>
                    <a:pt x="1" y="404"/>
                    <a:pt x="41" y="525"/>
                  </a:cubicBezTo>
                  <a:cubicBezTo>
                    <a:pt x="75" y="658"/>
                    <a:pt x="191" y="737"/>
                    <a:pt x="322" y="737"/>
                  </a:cubicBezTo>
                  <a:cubicBezTo>
                    <a:pt x="349" y="737"/>
                    <a:pt x="376" y="733"/>
                    <a:pt x="404" y="726"/>
                  </a:cubicBezTo>
                  <a:lnTo>
                    <a:pt x="525" y="686"/>
                  </a:lnTo>
                  <a:lnTo>
                    <a:pt x="646" y="444"/>
                  </a:lnTo>
                  <a:cubicBezTo>
                    <a:pt x="686" y="363"/>
                    <a:pt x="686" y="283"/>
                    <a:pt x="646" y="202"/>
                  </a:cubicBezTo>
                  <a:lnTo>
                    <a:pt x="606" y="121"/>
                  </a:lnTo>
                  <a:lnTo>
                    <a:pt x="525" y="4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7"/>
            <p:cNvSpPr/>
            <p:nvPr/>
          </p:nvSpPr>
          <p:spPr>
            <a:xfrm rot="-5400000">
              <a:off x="5508034" y="1391372"/>
              <a:ext cx="24798" cy="25685"/>
            </a:xfrm>
            <a:custGeom>
              <a:avLst/>
              <a:gdLst/>
              <a:ahLst/>
              <a:cxnLst/>
              <a:rect l="l" t="t" r="r" b="b"/>
              <a:pathLst>
                <a:path w="727" h="753" extrusionOk="0">
                  <a:moveTo>
                    <a:pt x="323" y="0"/>
                  </a:moveTo>
                  <a:lnTo>
                    <a:pt x="202" y="40"/>
                  </a:lnTo>
                  <a:lnTo>
                    <a:pt x="121" y="121"/>
                  </a:lnTo>
                  <a:lnTo>
                    <a:pt x="41" y="282"/>
                  </a:lnTo>
                  <a:cubicBezTo>
                    <a:pt x="0" y="363"/>
                    <a:pt x="0" y="403"/>
                    <a:pt x="41" y="484"/>
                  </a:cubicBezTo>
                  <a:lnTo>
                    <a:pt x="81" y="605"/>
                  </a:lnTo>
                  <a:lnTo>
                    <a:pt x="283" y="726"/>
                  </a:lnTo>
                  <a:cubicBezTo>
                    <a:pt x="333" y="743"/>
                    <a:pt x="383" y="753"/>
                    <a:pt x="430" y="753"/>
                  </a:cubicBezTo>
                  <a:cubicBezTo>
                    <a:pt x="497" y="753"/>
                    <a:pt x="558" y="733"/>
                    <a:pt x="605" y="686"/>
                  </a:cubicBezTo>
                  <a:lnTo>
                    <a:pt x="646" y="605"/>
                  </a:lnTo>
                  <a:lnTo>
                    <a:pt x="726" y="444"/>
                  </a:lnTo>
                  <a:lnTo>
                    <a:pt x="726" y="323"/>
                  </a:lnTo>
                  <a:lnTo>
                    <a:pt x="646" y="161"/>
                  </a:lnTo>
                  <a:lnTo>
                    <a:pt x="565" y="8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7"/>
            <p:cNvSpPr/>
            <p:nvPr/>
          </p:nvSpPr>
          <p:spPr>
            <a:xfrm rot="-5400000">
              <a:off x="5202016" y="1507193"/>
              <a:ext cx="13780" cy="19681"/>
            </a:xfrm>
            <a:custGeom>
              <a:avLst/>
              <a:gdLst/>
              <a:ahLst/>
              <a:cxnLst/>
              <a:rect l="l" t="t" r="r" b="b"/>
              <a:pathLst>
                <a:path w="404" h="577" extrusionOk="0">
                  <a:moveTo>
                    <a:pt x="246" y="1"/>
                  </a:moveTo>
                  <a:cubicBezTo>
                    <a:pt x="232" y="1"/>
                    <a:pt x="217" y="4"/>
                    <a:pt x="202" y="11"/>
                  </a:cubicBezTo>
                  <a:lnTo>
                    <a:pt x="122" y="213"/>
                  </a:lnTo>
                  <a:cubicBezTo>
                    <a:pt x="41" y="253"/>
                    <a:pt x="1" y="334"/>
                    <a:pt x="1" y="455"/>
                  </a:cubicBezTo>
                  <a:lnTo>
                    <a:pt x="162" y="576"/>
                  </a:lnTo>
                  <a:cubicBezTo>
                    <a:pt x="162" y="556"/>
                    <a:pt x="172" y="546"/>
                    <a:pt x="187" y="546"/>
                  </a:cubicBezTo>
                  <a:cubicBezTo>
                    <a:pt x="202" y="546"/>
                    <a:pt x="222" y="556"/>
                    <a:pt x="243" y="576"/>
                  </a:cubicBezTo>
                  <a:lnTo>
                    <a:pt x="404" y="415"/>
                  </a:lnTo>
                  <a:cubicBezTo>
                    <a:pt x="404" y="374"/>
                    <a:pt x="404" y="374"/>
                    <a:pt x="404" y="334"/>
                  </a:cubicBezTo>
                  <a:cubicBezTo>
                    <a:pt x="404" y="253"/>
                    <a:pt x="404" y="173"/>
                    <a:pt x="404" y="132"/>
                  </a:cubicBezTo>
                  <a:cubicBezTo>
                    <a:pt x="371" y="67"/>
                    <a:pt x="311" y="1"/>
                    <a:pt x="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7"/>
            <p:cNvSpPr/>
            <p:nvPr/>
          </p:nvSpPr>
          <p:spPr>
            <a:xfrm rot="-5400000">
              <a:off x="5251595" y="1711904"/>
              <a:ext cx="16543" cy="14701"/>
            </a:xfrm>
            <a:custGeom>
              <a:avLst/>
              <a:gdLst/>
              <a:ahLst/>
              <a:cxnLst/>
              <a:rect l="l" t="t" r="r" b="b"/>
              <a:pathLst>
                <a:path w="485" h="431" extrusionOk="0">
                  <a:moveTo>
                    <a:pt x="212" y="1"/>
                  </a:moveTo>
                  <a:cubicBezTo>
                    <a:pt x="155" y="1"/>
                    <a:pt x="98" y="29"/>
                    <a:pt x="41" y="58"/>
                  </a:cubicBezTo>
                  <a:lnTo>
                    <a:pt x="1" y="179"/>
                  </a:lnTo>
                  <a:cubicBezTo>
                    <a:pt x="35" y="347"/>
                    <a:pt x="124" y="431"/>
                    <a:pt x="223" y="431"/>
                  </a:cubicBezTo>
                  <a:cubicBezTo>
                    <a:pt x="243" y="431"/>
                    <a:pt x="263" y="427"/>
                    <a:pt x="283" y="421"/>
                  </a:cubicBezTo>
                  <a:cubicBezTo>
                    <a:pt x="404" y="340"/>
                    <a:pt x="485" y="219"/>
                    <a:pt x="445" y="98"/>
                  </a:cubicBezTo>
                  <a:lnTo>
                    <a:pt x="324" y="17"/>
                  </a:lnTo>
                  <a:lnTo>
                    <a:pt x="283" y="17"/>
                  </a:lnTo>
                  <a:cubicBezTo>
                    <a:pt x="260" y="5"/>
                    <a:pt x="236" y="1"/>
                    <a:pt x="2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7"/>
            <p:cNvSpPr/>
            <p:nvPr/>
          </p:nvSpPr>
          <p:spPr>
            <a:xfrm rot="-5400000">
              <a:off x="5432599" y="1788702"/>
              <a:ext cx="28925" cy="27527"/>
            </a:xfrm>
            <a:custGeom>
              <a:avLst/>
              <a:gdLst/>
              <a:ahLst/>
              <a:cxnLst/>
              <a:rect l="l" t="t" r="r" b="b"/>
              <a:pathLst>
                <a:path w="848" h="807" extrusionOk="0">
                  <a:moveTo>
                    <a:pt x="444" y="0"/>
                  </a:moveTo>
                  <a:lnTo>
                    <a:pt x="323" y="41"/>
                  </a:lnTo>
                  <a:cubicBezTo>
                    <a:pt x="122" y="81"/>
                    <a:pt x="1" y="242"/>
                    <a:pt x="1" y="444"/>
                  </a:cubicBezTo>
                  <a:lnTo>
                    <a:pt x="81" y="565"/>
                  </a:lnTo>
                  <a:lnTo>
                    <a:pt x="122" y="605"/>
                  </a:lnTo>
                  <a:cubicBezTo>
                    <a:pt x="202" y="726"/>
                    <a:pt x="323" y="807"/>
                    <a:pt x="485" y="807"/>
                  </a:cubicBezTo>
                  <a:lnTo>
                    <a:pt x="565" y="767"/>
                  </a:lnTo>
                  <a:lnTo>
                    <a:pt x="646" y="686"/>
                  </a:lnTo>
                  <a:cubicBezTo>
                    <a:pt x="807" y="605"/>
                    <a:pt x="848" y="404"/>
                    <a:pt x="767" y="242"/>
                  </a:cubicBezTo>
                  <a:cubicBezTo>
                    <a:pt x="767" y="162"/>
                    <a:pt x="727" y="121"/>
                    <a:pt x="646" y="41"/>
                  </a:cubicBezTo>
                  <a:lnTo>
                    <a:pt x="565" y="41"/>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7"/>
            <p:cNvSpPr/>
            <p:nvPr/>
          </p:nvSpPr>
          <p:spPr>
            <a:xfrm rot="-5400000">
              <a:off x="5369325" y="1682757"/>
              <a:ext cx="26162" cy="27561"/>
            </a:xfrm>
            <a:custGeom>
              <a:avLst/>
              <a:gdLst/>
              <a:ahLst/>
              <a:cxnLst/>
              <a:rect l="l" t="t" r="r" b="b"/>
              <a:pathLst>
                <a:path w="767" h="808" extrusionOk="0">
                  <a:moveTo>
                    <a:pt x="323" y="1"/>
                  </a:moveTo>
                  <a:cubicBezTo>
                    <a:pt x="121" y="122"/>
                    <a:pt x="0" y="324"/>
                    <a:pt x="0" y="525"/>
                  </a:cubicBezTo>
                  <a:lnTo>
                    <a:pt x="41" y="687"/>
                  </a:lnTo>
                  <a:lnTo>
                    <a:pt x="202" y="807"/>
                  </a:lnTo>
                  <a:lnTo>
                    <a:pt x="323" y="807"/>
                  </a:lnTo>
                  <a:cubicBezTo>
                    <a:pt x="484" y="767"/>
                    <a:pt x="646" y="687"/>
                    <a:pt x="726" y="525"/>
                  </a:cubicBezTo>
                  <a:cubicBezTo>
                    <a:pt x="767" y="445"/>
                    <a:pt x="767" y="324"/>
                    <a:pt x="726" y="203"/>
                  </a:cubicBezTo>
                  <a:cubicBezTo>
                    <a:pt x="686" y="162"/>
                    <a:pt x="686" y="162"/>
                    <a:pt x="686" y="122"/>
                  </a:cubicBezTo>
                  <a:lnTo>
                    <a:pt x="605" y="41"/>
                  </a:lnTo>
                  <a:lnTo>
                    <a:pt x="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7"/>
            <p:cNvSpPr/>
            <p:nvPr/>
          </p:nvSpPr>
          <p:spPr>
            <a:xfrm rot="-5400000">
              <a:off x="5180202" y="1896678"/>
              <a:ext cx="27527" cy="16543"/>
            </a:xfrm>
            <a:custGeom>
              <a:avLst/>
              <a:gdLst/>
              <a:ahLst/>
              <a:cxnLst/>
              <a:rect l="l" t="t" r="r" b="b"/>
              <a:pathLst>
                <a:path w="807" h="485" extrusionOk="0">
                  <a:moveTo>
                    <a:pt x="283" y="0"/>
                  </a:moveTo>
                  <a:cubicBezTo>
                    <a:pt x="202" y="0"/>
                    <a:pt x="81" y="40"/>
                    <a:pt x="0" y="121"/>
                  </a:cubicBezTo>
                  <a:lnTo>
                    <a:pt x="81" y="363"/>
                  </a:lnTo>
                  <a:cubicBezTo>
                    <a:pt x="283" y="363"/>
                    <a:pt x="484" y="403"/>
                    <a:pt x="646" y="484"/>
                  </a:cubicBezTo>
                  <a:lnTo>
                    <a:pt x="807" y="282"/>
                  </a:lnTo>
                  <a:cubicBezTo>
                    <a:pt x="686" y="121"/>
                    <a:pt x="484"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7"/>
            <p:cNvSpPr/>
            <p:nvPr/>
          </p:nvSpPr>
          <p:spPr>
            <a:xfrm rot="-5400000">
              <a:off x="5939815" y="1406329"/>
              <a:ext cx="39909" cy="49425"/>
            </a:xfrm>
            <a:custGeom>
              <a:avLst/>
              <a:gdLst/>
              <a:ahLst/>
              <a:cxnLst/>
              <a:rect l="l" t="t" r="r" b="b"/>
              <a:pathLst>
                <a:path w="1170" h="1449" extrusionOk="0">
                  <a:moveTo>
                    <a:pt x="701" y="1"/>
                  </a:moveTo>
                  <a:cubicBezTo>
                    <a:pt x="668" y="1"/>
                    <a:pt x="636" y="4"/>
                    <a:pt x="605" y="11"/>
                  </a:cubicBezTo>
                  <a:lnTo>
                    <a:pt x="403" y="172"/>
                  </a:lnTo>
                  <a:lnTo>
                    <a:pt x="323" y="252"/>
                  </a:lnTo>
                  <a:cubicBezTo>
                    <a:pt x="282" y="293"/>
                    <a:pt x="202" y="414"/>
                    <a:pt x="202" y="494"/>
                  </a:cubicBezTo>
                  <a:lnTo>
                    <a:pt x="121" y="615"/>
                  </a:lnTo>
                  <a:lnTo>
                    <a:pt x="40" y="736"/>
                  </a:lnTo>
                  <a:lnTo>
                    <a:pt x="40" y="817"/>
                  </a:lnTo>
                  <a:cubicBezTo>
                    <a:pt x="0" y="898"/>
                    <a:pt x="0" y="978"/>
                    <a:pt x="0" y="1059"/>
                  </a:cubicBezTo>
                  <a:lnTo>
                    <a:pt x="121" y="1301"/>
                  </a:lnTo>
                  <a:lnTo>
                    <a:pt x="282" y="1382"/>
                  </a:lnTo>
                  <a:lnTo>
                    <a:pt x="363" y="1422"/>
                  </a:lnTo>
                  <a:cubicBezTo>
                    <a:pt x="430" y="1439"/>
                    <a:pt x="490" y="1449"/>
                    <a:pt x="546" y="1449"/>
                  </a:cubicBezTo>
                  <a:cubicBezTo>
                    <a:pt x="625" y="1449"/>
                    <a:pt x="695" y="1429"/>
                    <a:pt x="766" y="1382"/>
                  </a:cubicBezTo>
                  <a:lnTo>
                    <a:pt x="887" y="1220"/>
                  </a:lnTo>
                  <a:lnTo>
                    <a:pt x="968" y="1059"/>
                  </a:lnTo>
                  <a:lnTo>
                    <a:pt x="968" y="978"/>
                  </a:lnTo>
                  <a:lnTo>
                    <a:pt x="1089" y="817"/>
                  </a:lnTo>
                  <a:lnTo>
                    <a:pt x="1170" y="656"/>
                  </a:lnTo>
                  <a:lnTo>
                    <a:pt x="1170" y="373"/>
                  </a:lnTo>
                  <a:cubicBezTo>
                    <a:pt x="1067" y="101"/>
                    <a:pt x="879" y="1"/>
                    <a:pt x="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7"/>
            <p:cNvSpPr/>
            <p:nvPr/>
          </p:nvSpPr>
          <p:spPr>
            <a:xfrm rot="-5400000">
              <a:off x="6133509" y="1549472"/>
              <a:ext cx="22069" cy="25889"/>
            </a:xfrm>
            <a:custGeom>
              <a:avLst/>
              <a:gdLst/>
              <a:ahLst/>
              <a:cxnLst/>
              <a:rect l="l" t="t" r="r" b="b"/>
              <a:pathLst>
                <a:path w="647" h="759" extrusionOk="0">
                  <a:moveTo>
                    <a:pt x="348" y="0"/>
                  </a:moveTo>
                  <a:cubicBezTo>
                    <a:pt x="248" y="0"/>
                    <a:pt x="142" y="46"/>
                    <a:pt x="81" y="137"/>
                  </a:cubicBezTo>
                  <a:cubicBezTo>
                    <a:pt x="1" y="217"/>
                    <a:pt x="1" y="379"/>
                    <a:pt x="41" y="500"/>
                  </a:cubicBezTo>
                  <a:cubicBezTo>
                    <a:pt x="81" y="621"/>
                    <a:pt x="162" y="701"/>
                    <a:pt x="243" y="741"/>
                  </a:cubicBezTo>
                  <a:cubicBezTo>
                    <a:pt x="266" y="753"/>
                    <a:pt x="294" y="758"/>
                    <a:pt x="322" y="758"/>
                  </a:cubicBezTo>
                  <a:cubicBezTo>
                    <a:pt x="391" y="758"/>
                    <a:pt x="468" y="730"/>
                    <a:pt x="525" y="701"/>
                  </a:cubicBezTo>
                  <a:lnTo>
                    <a:pt x="565" y="621"/>
                  </a:lnTo>
                  <a:lnTo>
                    <a:pt x="606" y="540"/>
                  </a:lnTo>
                  <a:lnTo>
                    <a:pt x="646" y="419"/>
                  </a:lnTo>
                  <a:lnTo>
                    <a:pt x="646" y="298"/>
                  </a:lnTo>
                  <a:lnTo>
                    <a:pt x="606" y="177"/>
                  </a:lnTo>
                  <a:lnTo>
                    <a:pt x="565" y="137"/>
                  </a:lnTo>
                  <a:lnTo>
                    <a:pt x="485" y="56"/>
                  </a:lnTo>
                  <a:lnTo>
                    <a:pt x="444" y="16"/>
                  </a:lnTo>
                  <a:cubicBezTo>
                    <a:pt x="414" y="5"/>
                    <a:pt x="381" y="0"/>
                    <a:pt x="3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7"/>
            <p:cNvSpPr/>
            <p:nvPr/>
          </p:nvSpPr>
          <p:spPr>
            <a:xfrm rot="-5400000">
              <a:off x="6046835" y="1730221"/>
              <a:ext cx="39909" cy="42706"/>
            </a:xfrm>
            <a:custGeom>
              <a:avLst/>
              <a:gdLst/>
              <a:ahLst/>
              <a:cxnLst/>
              <a:rect l="l" t="t" r="r" b="b"/>
              <a:pathLst>
                <a:path w="1170" h="1252" extrusionOk="0">
                  <a:moveTo>
                    <a:pt x="525" y="1"/>
                  </a:moveTo>
                  <a:cubicBezTo>
                    <a:pt x="162" y="122"/>
                    <a:pt x="0" y="525"/>
                    <a:pt x="81" y="888"/>
                  </a:cubicBezTo>
                  <a:cubicBezTo>
                    <a:pt x="121" y="969"/>
                    <a:pt x="162" y="1090"/>
                    <a:pt x="242" y="1130"/>
                  </a:cubicBezTo>
                  <a:lnTo>
                    <a:pt x="404" y="1211"/>
                  </a:lnTo>
                  <a:lnTo>
                    <a:pt x="525" y="1251"/>
                  </a:lnTo>
                  <a:lnTo>
                    <a:pt x="686" y="1251"/>
                  </a:lnTo>
                  <a:lnTo>
                    <a:pt x="928" y="1170"/>
                  </a:lnTo>
                  <a:lnTo>
                    <a:pt x="1089" y="1009"/>
                  </a:lnTo>
                  <a:lnTo>
                    <a:pt x="1170" y="807"/>
                  </a:lnTo>
                  <a:lnTo>
                    <a:pt x="1170" y="565"/>
                  </a:lnTo>
                  <a:lnTo>
                    <a:pt x="1049" y="243"/>
                  </a:lnTo>
                  <a:lnTo>
                    <a:pt x="888" y="81"/>
                  </a:lnTo>
                  <a:lnTo>
                    <a:pt x="7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7"/>
            <p:cNvSpPr/>
            <p:nvPr/>
          </p:nvSpPr>
          <p:spPr>
            <a:xfrm rot="-5400000">
              <a:off x="5956324" y="1492559"/>
              <a:ext cx="39943" cy="39295"/>
            </a:xfrm>
            <a:custGeom>
              <a:avLst/>
              <a:gdLst/>
              <a:ahLst/>
              <a:cxnLst/>
              <a:rect l="l" t="t" r="r" b="b"/>
              <a:pathLst>
                <a:path w="1171" h="1152" extrusionOk="0">
                  <a:moveTo>
                    <a:pt x="556" y="0"/>
                  </a:moveTo>
                  <a:cubicBezTo>
                    <a:pt x="413" y="0"/>
                    <a:pt x="270" y="36"/>
                    <a:pt x="162" y="144"/>
                  </a:cubicBezTo>
                  <a:lnTo>
                    <a:pt x="81" y="305"/>
                  </a:lnTo>
                  <a:lnTo>
                    <a:pt x="1" y="426"/>
                  </a:lnTo>
                  <a:lnTo>
                    <a:pt x="1" y="708"/>
                  </a:lnTo>
                  <a:cubicBezTo>
                    <a:pt x="122" y="991"/>
                    <a:pt x="364" y="1152"/>
                    <a:pt x="646" y="1152"/>
                  </a:cubicBezTo>
                  <a:lnTo>
                    <a:pt x="727" y="1152"/>
                  </a:lnTo>
                  <a:lnTo>
                    <a:pt x="888" y="1112"/>
                  </a:lnTo>
                  <a:lnTo>
                    <a:pt x="1009" y="1031"/>
                  </a:lnTo>
                  <a:lnTo>
                    <a:pt x="1130" y="870"/>
                  </a:lnTo>
                  <a:cubicBezTo>
                    <a:pt x="1170" y="708"/>
                    <a:pt x="1170" y="587"/>
                    <a:pt x="1130" y="426"/>
                  </a:cubicBezTo>
                  <a:cubicBezTo>
                    <a:pt x="1090" y="224"/>
                    <a:pt x="928" y="103"/>
                    <a:pt x="767" y="23"/>
                  </a:cubicBezTo>
                  <a:cubicBezTo>
                    <a:pt x="700" y="9"/>
                    <a:pt x="628" y="0"/>
                    <a:pt x="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7"/>
            <p:cNvSpPr/>
            <p:nvPr/>
          </p:nvSpPr>
          <p:spPr>
            <a:xfrm rot="-5400000">
              <a:off x="5951208" y="1063728"/>
              <a:ext cx="22069" cy="26196"/>
            </a:xfrm>
            <a:custGeom>
              <a:avLst/>
              <a:gdLst/>
              <a:ahLst/>
              <a:cxnLst/>
              <a:rect l="l" t="t" r="r" b="b"/>
              <a:pathLst>
                <a:path w="647" h="768" extrusionOk="0">
                  <a:moveTo>
                    <a:pt x="243" y="1"/>
                  </a:moveTo>
                  <a:lnTo>
                    <a:pt x="82" y="41"/>
                  </a:lnTo>
                  <a:cubicBezTo>
                    <a:pt x="1" y="162"/>
                    <a:pt x="1" y="323"/>
                    <a:pt x="82" y="444"/>
                  </a:cubicBezTo>
                  <a:cubicBezTo>
                    <a:pt x="122" y="525"/>
                    <a:pt x="162" y="565"/>
                    <a:pt x="162" y="646"/>
                  </a:cubicBezTo>
                  <a:lnTo>
                    <a:pt x="324" y="767"/>
                  </a:lnTo>
                  <a:lnTo>
                    <a:pt x="606" y="646"/>
                  </a:lnTo>
                  <a:lnTo>
                    <a:pt x="646" y="444"/>
                  </a:lnTo>
                  <a:cubicBezTo>
                    <a:pt x="566" y="364"/>
                    <a:pt x="525" y="323"/>
                    <a:pt x="485" y="243"/>
                  </a:cubicBezTo>
                  <a:cubicBezTo>
                    <a:pt x="404" y="162"/>
                    <a:pt x="324" y="81"/>
                    <a:pt x="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7"/>
            <p:cNvSpPr/>
            <p:nvPr/>
          </p:nvSpPr>
          <p:spPr>
            <a:xfrm rot="-5400000">
              <a:off x="5795138" y="1611859"/>
              <a:ext cx="33053" cy="35918"/>
            </a:xfrm>
            <a:custGeom>
              <a:avLst/>
              <a:gdLst/>
              <a:ahLst/>
              <a:cxnLst/>
              <a:rect l="l" t="t" r="r" b="b"/>
              <a:pathLst>
                <a:path w="969" h="1053" extrusionOk="0">
                  <a:moveTo>
                    <a:pt x="404" y="1"/>
                  </a:moveTo>
                  <a:lnTo>
                    <a:pt x="323" y="41"/>
                  </a:lnTo>
                  <a:lnTo>
                    <a:pt x="162" y="202"/>
                  </a:lnTo>
                  <a:lnTo>
                    <a:pt x="41" y="404"/>
                  </a:lnTo>
                  <a:cubicBezTo>
                    <a:pt x="41" y="485"/>
                    <a:pt x="0" y="565"/>
                    <a:pt x="41" y="646"/>
                  </a:cubicBezTo>
                  <a:lnTo>
                    <a:pt x="162" y="888"/>
                  </a:lnTo>
                  <a:lnTo>
                    <a:pt x="323" y="969"/>
                  </a:lnTo>
                  <a:lnTo>
                    <a:pt x="404" y="1009"/>
                  </a:lnTo>
                  <a:cubicBezTo>
                    <a:pt x="450" y="1040"/>
                    <a:pt x="502" y="1053"/>
                    <a:pt x="555" y="1053"/>
                  </a:cubicBezTo>
                  <a:cubicBezTo>
                    <a:pt x="642" y="1053"/>
                    <a:pt x="732" y="1018"/>
                    <a:pt x="807" y="969"/>
                  </a:cubicBezTo>
                  <a:lnTo>
                    <a:pt x="928" y="807"/>
                  </a:lnTo>
                  <a:lnTo>
                    <a:pt x="968" y="646"/>
                  </a:lnTo>
                  <a:lnTo>
                    <a:pt x="968" y="444"/>
                  </a:lnTo>
                  <a:lnTo>
                    <a:pt x="928" y="283"/>
                  </a:lnTo>
                  <a:lnTo>
                    <a:pt x="767" y="81"/>
                  </a:lnTo>
                  <a:lnTo>
                    <a:pt x="6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7"/>
            <p:cNvSpPr/>
            <p:nvPr/>
          </p:nvSpPr>
          <p:spPr>
            <a:xfrm rot="-5400000">
              <a:off x="5731130" y="1502554"/>
              <a:ext cx="35781" cy="37180"/>
            </a:xfrm>
            <a:custGeom>
              <a:avLst/>
              <a:gdLst/>
              <a:ahLst/>
              <a:cxnLst/>
              <a:rect l="l" t="t" r="r" b="b"/>
              <a:pathLst>
                <a:path w="1049" h="1090" extrusionOk="0">
                  <a:moveTo>
                    <a:pt x="282" y="0"/>
                  </a:moveTo>
                  <a:lnTo>
                    <a:pt x="161" y="81"/>
                  </a:lnTo>
                  <a:lnTo>
                    <a:pt x="81" y="202"/>
                  </a:lnTo>
                  <a:cubicBezTo>
                    <a:pt x="0" y="363"/>
                    <a:pt x="0" y="525"/>
                    <a:pt x="81" y="686"/>
                  </a:cubicBezTo>
                  <a:cubicBezTo>
                    <a:pt x="121" y="847"/>
                    <a:pt x="242" y="1009"/>
                    <a:pt x="444" y="1089"/>
                  </a:cubicBezTo>
                  <a:lnTo>
                    <a:pt x="645" y="1089"/>
                  </a:lnTo>
                  <a:lnTo>
                    <a:pt x="807" y="1009"/>
                  </a:lnTo>
                  <a:lnTo>
                    <a:pt x="968" y="888"/>
                  </a:lnTo>
                  <a:cubicBezTo>
                    <a:pt x="1049" y="726"/>
                    <a:pt x="1049" y="525"/>
                    <a:pt x="1008" y="363"/>
                  </a:cubicBezTo>
                  <a:cubicBezTo>
                    <a:pt x="928" y="121"/>
                    <a:pt x="686" y="0"/>
                    <a:pt x="4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7"/>
            <p:cNvSpPr/>
            <p:nvPr/>
          </p:nvSpPr>
          <p:spPr>
            <a:xfrm rot="-5400000">
              <a:off x="5680221" y="1253568"/>
              <a:ext cx="15145" cy="19306"/>
            </a:xfrm>
            <a:custGeom>
              <a:avLst/>
              <a:gdLst/>
              <a:ahLst/>
              <a:cxnLst/>
              <a:rect l="l" t="t" r="r" b="b"/>
              <a:pathLst>
                <a:path w="444" h="566" extrusionOk="0">
                  <a:moveTo>
                    <a:pt x="282" y="1"/>
                  </a:moveTo>
                  <a:cubicBezTo>
                    <a:pt x="202" y="1"/>
                    <a:pt x="121" y="41"/>
                    <a:pt x="81" y="122"/>
                  </a:cubicBezTo>
                  <a:cubicBezTo>
                    <a:pt x="0" y="283"/>
                    <a:pt x="41" y="445"/>
                    <a:pt x="162" y="566"/>
                  </a:cubicBezTo>
                  <a:lnTo>
                    <a:pt x="323" y="566"/>
                  </a:lnTo>
                  <a:lnTo>
                    <a:pt x="363" y="364"/>
                  </a:lnTo>
                  <a:cubicBezTo>
                    <a:pt x="444" y="283"/>
                    <a:pt x="444" y="203"/>
                    <a:pt x="403" y="122"/>
                  </a:cubicBezTo>
                  <a:lnTo>
                    <a:pt x="363" y="41"/>
                  </a:lnTo>
                  <a:lnTo>
                    <a:pt x="2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7"/>
            <p:cNvSpPr/>
            <p:nvPr/>
          </p:nvSpPr>
          <p:spPr>
            <a:xfrm rot="-5400000">
              <a:off x="5780197" y="1264994"/>
              <a:ext cx="23434" cy="26708"/>
            </a:xfrm>
            <a:custGeom>
              <a:avLst/>
              <a:gdLst/>
              <a:ahLst/>
              <a:cxnLst/>
              <a:rect l="l" t="t" r="r" b="b"/>
              <a:pathLst>
                <a:path w="687" h="783" extrusionOk="0">
                  <a:moveTo>
                    <a:pt x="404" y="1"/>
                  </a:moveTo>
                  <a:cubicBezTo>
                    <a:pt x="283" y="1"/>
                    <a:pt x="162" y="41"/>
                    <a:pt x="81" y="162"/>
                  </a:cubicBezTo>
                  <a:cubicBezTo>
                    <a:pt x="1" y="283"/>
                    <a:pt x="1" y="404"/>
                    <a:pt x="41" y="525"/>
                  </a:cubicBezTo>
                  <a:cubicBezTo>
                    <a:pt x="81" y="646"/>
                    <a:pt x="162" y="767"/>
                    <a:pt x="283" y="767"/>
                  </a:cubicBezTo>
                  <a:cubicBezTo>
                    <a:pt x="313" y="777"/>
                    <a:pt x="343" y="782"/>
                    <a:pt x="373" y="782"/>
                  </a:cubicBezTo>
                  <a:cubicBezTo>
                    <a:pt x="462" y="782"/>
                    <a:pt x="545" y="737"/>
                    <a:pt x="606" y="646"/>
                  </a:cubicBezTo>
                  <a:lnTo>
                    <a:pt x="646" y="606"/>
                  </a:lnTo>
                  <a:lnTo>
                    <a:pt x="686" y="445"/>
                  </a:lnTo>
                  <a:lnTo>
                    <a:pt x="686" y="364"/>
                  </a:lnTo>
                  <a:lnTo>
                    <a:pt x="646" y="203"/>
                  </a:lnTo>
                  <a:lnTo>
                    <a:pt x="565" y="122"/>
                  </a:lnTo>
                  <a:lnTo>
                    <a:pt x="485"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7"/>
            <p:cNvSpPr/>
            <p:nvPr/>
          </p:nvSpPr>
          <p:spPr>
            <a:xfrm rot="-5400000">
              <a:off x="6304741" y="1345733"/>
              <a:ext cx="15179" cy="16543"/>
            </a:xfrm>
            <a:custGeom>
              <a:avLst/>
              <a:gdLst/>
              <a:ahLst/>
              <a:cxnLst/>
              <a:rect l="l" t="t" r="r" b="b"/>
              <a:pathLst>
                <a:path w="445" h="485" extrusionOk="0">
                  <a:moveTo>
                    <a:pt x="121" y="1"/>
                  </a:moveTo>
                  <a:lnTo>
                    <a:pt x="0" y="202"/>
                  </a:lnTo>
                  <a:lnTo>
                    <a:pt x="41" y="243"/>
                  </a:lnTo>
                  <a:cubicBezTo>
                    <a:pt x="41" y="283"/>
                    <a:pt x="41" y="283"/>
                    <a:pt x="41" y="323"/>
                  </a:cubicBezTo>
                  <a:cubicBezTo>
                    <a:pt x="41" y="364"/>
                    <a:pt x="81" y="444"/>
                    <a:pt x="162" y="485"/>
                  </a:cubicBezTo>
                  <a:cubicBezTo>
                    <a:pt x="242" y="485"/>
                    <a:pt x="323" y="485"/>
                    <a:pt x="404" y="444"/>
                  </a:cubicBezTo>
                  <a:lnTo>
                    <a:pt x="404" y="364"/>
                  </a:lnTo>
                  <a:cubicBezTo>
                    <a:pt x="444" y="323"/>
                    <a:pt x="444" y="243"/>
                    <a:pt x="404" y="202"/>
                  </a:cubicBezTo>
                  <a:cubicBezTo>
                    <a:pt x="363" y="41"/>
                    <a:pt x="202" y="41"/>
                    <a:pt x="1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7"/>
            <p:cNvSpPr/>
            <p:nvPr/>
          </p:nvSpPr>
          <p:spPr>
            <a:xfrm rot="-5400000">
              <a:off x="5612120" y="1562417"/>
              <a:ext cx="39943" cy="39909"/>
            </a:xfrm>
            <a:custGeom>
              <a:avLst/>
              <a:gdLst/>
              <a:ahLst/>
              <a:cxnLst/>
              <a:rect l="l" t="t" r="r" b="b"/>
              <a:pathLst>
                <a:path w="1171" h="1170" extrusionOk="0">
                  <a:moveTo>
                    <a:pt x="606" y="0"/>
                  </a:moveTo>
                  <a:cubicBezTo>
                    <a:pt x="364" y="0"/>
                    <a:pt x="162" y="121"/>
                    <a:pt x="41" y="323"/>
                  </a:cubicBezTo>
                  <a:lnTo>
                    <a:pt x="1" y="484"/>
                  </a:lnTo>
                  <a:lnTo>
                    <a:pt x="1" y="645"/>
                  </a:lnTo>
                  <a:lnTo>
                    <a:pt x="41" y="807"/>
                  </a:lnTo>
                  <a:cubicBezTo>
                    <a:pt x="162" y="968"/>
                    <a:pt x="364" y="1089"/>
                    <a:pt x="566" y="1170"/>
                  </a:cubicBezTo>
                  <a:lnTo>
                    <a:pt x="727" y="1170"/>
                  </a:lnTo>
                  <a:lnTo>
                    <a:pt x="848" y="1129"/>
                  </a:lnTo>
                  <a:lnTo>
                    <a:pt x="1009" y="1008"/>
                  </a:lnTo>
                  <a:cubicBezTo>
                    <a:pt x="1130" y="847"/>
                    <a:pt x="1170" y="645"/>
                    <a:pt x="1090" y="444"/>
                  </a:cubicBezTo>
                  <a:cubicBezTo>
                    <a:pt x="1049" y="202"/>
                    <a:pt x="848" y="40"/>
                    <a:pt x="6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7"/>
            <p:cNvSpPr/>
            <p:nvPr/>
          </p:nvSpPr>
          <p:spPr>
            <a:xfrm rot="-5400000">
              <a:off x="6036943" y="1939554"/>
              <a:ext cx="27561" cy="27083"/>
            </a:xfrm>
            <a:custGeom>
              <a:avLst/>
              <a:gdLst/>
              <a:ahLst/>
              <a:cxnLst/>
              <a:rect l="l" t="t" r="r" b="b"/>
              <a:pathLst>
                <a:path w="808" h="794" extrusionOk="0">
                  <a:moveTo>
                    <a:pt x="364" y="1"/>
                  </a:moveTo>
                  <a:cubicBezTo>
                    <a:pt x="283" y="41"/>
                    <a:pt x="202" y="82"/>
                    <a:pt x="122" y="162"/>
                  </a:cubicBezTo>
                  <a:lnTo>
                    <a:pt x="81" y="162"/>
                  </a:lnTo>
                  <a:lnTo>
                    <a:pt x="1" y="323"/>
                  </a:lnTo>
                  <a:lnTo>
                    <a:pt x="1" y="444"/>
                  </a:lnTo>
                  <a:lnTo>
                    <a:pt x="1" y="525"/>
                  </a:lnTo>
                  <a:cubicBezTo>
                    <a:pt x="41" y="646"/>
                    <a:pt x="122" y="727"/>
                    <a:pt x="243" y="767"/>
                  </a:cubicBezTo>
                  <a:cubicBezTo>
                    <a:pt x="293" y="784"/>
                    <a:pt x="350" y="794"/>
                    <a:pt x="411" y="794"/>
                  </a:cubicBezTo>
                  <a:cubicBezTo>
                    <a:pt x="497" y="794"/>
                    <a:pt x="592" y="774"/>
                    <a:pt x="686" y="727"/>
                  </a:cubicBezTo>
                  <a:lnTo>
                    <a:pt x="727" y="646"/>
                  </a:lnTo>
                  <a:lnTo>
                    <a:pt x="807" y="485"/>
                  </a:lnTo>
                  <a:lnTo>
                    <a:pt x="807" y="364"/>
                  </a:lnTo>
                  <a:lnTo>
                    <a:pt x="807" y="323"/>
                  </a:lnTo>
                  <a:cubicBezTo>
                    <a:pt x="767" y="203"/>
                    <a:pt x="686" y="82"/>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7"/>
            <p:cNvSpPr/>
            <p:nvPr/>
          </p:nvSpPr>
          <p:spPr>
            <a:xfrm rot="-5400000">
              <a:off x="5805780" y="1707128"/>
              <a:ext cx="31688" cy="36600"/>
            </a:xfrm>
            <a:custGeom>
              <a:avLst/>
              <a:gdLst/>
              <a:ahLst/>
              <a:cxnLst/>
              <a:rect l="l" t="t" r="r" b="b"/>
              <a:pathLst>
                <a:path w="929" h="1073" extrusionOk="0">
                  <a:moveTo>
                    <a:pt x="404" y="1"/>
                  </a:moveTo>
                  <a:lnTo>
                    <a:pt x="243" y="41"/>
                  </a:lnTo>
                  <a:lnTo>
                    <a:pt x="81" y="243"/>
                  </a:lnTo>
                  <a:lnTo>
                    <a:pt x="1" y="445"/>
                  </a:lnTo>
                  <a:lnTo>
                    <a:pt x="1" y="687"/>
                  </a:lnTo>
                  <a:cubicBezTo>
                    <a:pt x="115" y="1002"/>
                    <a:pt x="291" y="1073"/>
                    <a:pt x="427" y="1073"/>
                  </a:cubicBezTo>
                  <a:cubicBezTo>
                    <a:pt x="482" y="1073"/>
                    <a:pt x="530" y="1061"/>
                    <a:pt x="565" y="1049"/>
                  </a:cubicBezTo>
                  <a:lnTo>
                    <a:pt x="727" y="928"/>
                  </a:lnTo>
                  <a:lnTo>
                    <a:pt x="888" y="727"/>
                  </a:lnTo>
                  <a:cubicBezTo>
                    <a:pt x="928" y="606"/>
                    <a:pt x="928" y="485"/>
                    <a:pt x="928" y="364"/>
                  </a:cubicBezTo>
                  <a:lnTo>
                    <a:pt x="807" y="122"/>
                  </a:lnTo>
                  <a:lnTo>
                    <a:pt x="646"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7"/>
            <p:cNvSpPr/>
            <p:nvPr/>
          </p:nvSpPr>
          <p:spPr>
            <a:xfrm rot="-5400000">
              <a:off x="5597624" y="1832636"/>
              <a:ext cx="38544" cy="42808"/>
            </a:xfrm>
            <a:custGeom>
              <a:avLst/>
              <a:gdLst/>
              <a:ahLst/>
              <a:cxnLst/>
              <a:rect l="l" t="t" r="r" b="b"/>
              <a:pathLst>
                <a:path w="1130" h="1255" extrusionOk="0">
                  <a:moveTo>
                    <a:pt x="528" y="1"/>
                  </a:moveTo>
                  <a:cubicBezTo>
                    <a:pt x="417" y="1"/>
                    <a:pt x="301" y="35"/>
                    <a:pt x="202" y="85"/>
                  </a:cubicBezTo>
                  <a:lnTo>
                    <a:pt x="81" y="246"/>
                  </a:lnTo>
                  <a:lnTo>
                    <a:pt x="0" y="408"/>
                  </a:lnTo>
                  <a:lnTo>
                    <a:pt x="0" y="609"/>
                  </a:lnTo>
                  <a:cubicBezTo>
                    <a:pt x="0" y="649"/>
                    <a:pt x="40" y="690"/>
                    <a:pt x="40" y="730"/>
                  </a:cubicBezTo>
                  <a:cubicBezTo>
                    <a:pt x="121" y="1053"/>
                    <a:pt x="403" y="1254"/>
                    <a:pt x="726" y="1254"/>
                  </a:cubicBezTo>
                  <a:lnTo>
                    <a:pt x="887" y="1174"/>
                  </a:lnTo>
                  <a:lnTo>
                    <a:pt x="968" y="1093"/>
                  </a:lnTo>
                  <a:lnTo>
                    <a:pt x="1089" y="972"/>
                  </a:lnTo>
                  <a:cubicBezTo>
                    <a:pt x="1129" y="770"/>
                    <a:pt x="1129" y="609"/>
                    <a:pt x="1089" y="448"/>
                  </a:cubicBezTo>
                  <a:cubicBezTo>
                    <a:pt x="1008" y="246"/>
                    <a:pt x="887" y="125"/>
                    <a:pt x="726" y="45"/>
                  </a:cubicBezTo>
                  <a:cubicBezTo>
                    <a:pt x="664" y="14"/>
                    <a:pt x="597"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7"/>
            <p:cNvSpPr/>
            <p:nvPr/>
          </p:nvSpPr>
          <p:spPr>
            <a:xfrm rot="-5400000">
              <a:off x="6072964" y="1294159"/>
              <a:ext cx="23399" cy="23399"/>
            </a:xfrm>
            <a:custGeom>
              <a:avLst/>
              <a:gdLst/>
              <a:ahLst/>
              <a:cxnLst/>
              <a:rect l="l" t="t" r="r" b="b"/>
              <a:pathLst>
                <a:path w="686" h="686" extrusionOk="0">
                  <a:moveTo>
                    <a:pt x="242" y="0"/>
                  </a:moveTo>
                  <a:lnTo>
                    <a:pt x="161" y="81"/>
                  </a:lnTo>
                  <a:lnTo>
                    <a:pt x="40" y="242"/>
                  </a:lnTo>
                  <a:cubicBezTo>
                    <a:pt x="0" y="283"/>
                    <a:pt x="0" y="363"/>
                    <a:pt x="40" y="444"/>
                  </a:cubicBezTo>
                  <a:lnTo>
                    <a:pt x="81" y="565"/>
                  </a:lnTo>
                  <a:lnTo>
                    <a:pt x="282" y="686"/>
                  </a:lnTo>
                  <a:lnTo>
                    <a:pt x="444" y="686"/>
                  </a:lnTo>
                  <a:lnTo>
                    <a:pt x="524" y="605"/>
                  </a:lnTo>
                  <a:lnTo>
                    <a:pt x="645" y="404"/>
                  </a:lnTo>
                  <a:cubicBezTo>
                    <a:pt x="686" y="363"/>
                    <a:pt x="686" y="283"/>
                    <a:pt x="686" y="242"/>
                  </a:cubicBezTo>
                  <a:lnTo>
                    <a:pt x="605" y="162"/>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7"/>
            <p:cNvSpPr/>
            <p:nvPr/>
          </p:nvSpPr>
          <p:spPr>
            <a:xfrm rot="-5400000">
              <a:off x="6302421" y="1879350"/>
              <a:ext cx="19306" cy="15418"/>
            </a:xfrm>
            <a:custGeom>
              <a:avLst/>
              <a:gdLst/>
              <a:ahLst/>
              <a:cxnLst/>
              <a:rect l="l" t="t" r="r" b="b"/>
              <a:pathLst>
                <a:path w="566" h="452" extrusionOk="0">
                  <a:moveTo>
                    <a:pt x="330" y="0"/>
                  </a:moveTo>
                  <a:cubicBezTo>
                    <a:pt x="289" y="0"/>
                    <a:pt x="245" y="10"/>
                    <a:pt x="202" y="32"/>
                  </a:cubicBezTo>
                  <a:cubicBezTo>
                    <a:pt x="81" y="72"/>
                    <a:pt x="1" y="193"/>
                    <a:pt x="41" y="355"/>
                  </a:cubicBezTo>
                  <a:lnTo>
                    <a:pt x="121" y="435"/>
                  </a:lnTo>
                  <a:cubicBezTo>
                    <a:pt x="154" y="446"/>
                    <a:pt x="189" y="451"/>
                    <a:pt x="225" y="451"/>
                  </a:cubicBezTo>
                  <a:cubicBezTo>
                    <a:pt x="323" y="451"/>
                    <a:pt x="425" y="414"/>
                    <a:pt x="484" y="355"/>
                  </a:cubicBezTo>
                  <a:lnTo>
                    <a:pt x="565" y="234"/>
                  </a:lnTo>
                  <a:lnTo>
                    <a:pt x="565" y="193"/>
                  </a:lnTo>
                  <a:cubicBezTo>
                    <a:pt x="536" y="75"/>
                    <a:pt x="441" y="0"/>
                    <a:pt x="3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2" name="Google Shape;312;p7"/>
          <p:cNvGrpSpPr/>
          <p:nvPr/>
        </p:nvGrpSpPr>
        <p:grpSpPr>
          <a:xfrm rot="-5816737">
            <a:off x="6882769" y="2950255"/>
            <a:ext cx="2567074" cy="2205188"/>
            <a:chOff x="-754697" y="1352100"/>
            <a:chExt cx="6171556" cy="3954075"/>
          </a:xfrm>
        </p:grpSpPr>
        <p:sp>
          <p:nvSpPr>
            <p:cNvPr id="313" name="Google Shape;313;p7"/>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7"/>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7"/>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7"/>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7"/>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7"/>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7"/>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7"/>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7"/>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7"/>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7"/>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4" name="Google Shape;324;p7"/>
          <p:cNvSpPr/>
          <p:nvPr/>
        </p:nvSpPr>
        <p:spPr>
          <a:xfrm rot="-5400000">
            <a:off x="6858019" y="2076570"/>
            <a:ext cx="380111" cy="378732"/>
          </a:xfrm>
          <a:custGeom>
            <a:avLst/>
            <a:gdLst/>
            <a:ahLst/>
            <a:cxnLst/>
            <a:rect l="l" t="t" r="r" b="b"/>
            <a:pathLst>
              <a:path w="6897" h="6897" extrusionOk="0">
                <a:moveTo>
                  <a:pt x="3469" y="1"/>
                </a:moveTo>
                <a:cubicBezTo>
                  <a:pt x="1573" y="1"/>
                  <a:pt x="1" y="1533"/>
                  <a:pt x="1" y="3429"/>
                </a:cubicBezTo>
                <a:cubicBezTo>
                  <a:pt x="1" y="5364"/>
                  <a:pt x="1573" y="6897"/>
                  <a:pt x="3469" y="6897"/>
                </a:cubicBezTo>
                <a:cubicBezTo>
                  <a:pt x="5364" y="6897"/>
                  <a:pt x="6897" y="5364"/>
                  <a:pt x="6897" y="3429"/>
                </a:cubicBezTo>
                <a:cubicBezTo>
                  <a:pt x="6897" y="1533"/>
                  <a:pt x="5364" y="1"/>
                  <a:pt x="346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5"/>
        <p:cNvGrpSpPr/>
        <p:nvPr/>
      </p:nvGrpSpPr>
      <p:grpSpPr>
        <a:xfrm>
          <a:off x="0" y="0"/>
          <a:ext cx="0" cy="0"/>
          <a:chOff x="0" y="0"/>
          <a:chExt cx="0" cy="0"/>
        </a:xfrm>
      </p:grpSpPr>
      <p:sp>
        <p:nvSpPr>
          <p:cNvPr id="326" name="Google Shape;326;p8"/>
          <p:cNvSpPr txBox="1">
            <a:spLocks noGrp="1"/>
          </p:cNvSpPr>
          <p:nvPr>
            <p:ph type="title"/>
          </p:nvPr>
        </p:nvSpPr>
        <p:spPr>
          <a:xfrm>
            <a:off x="490250" y="450150"/>
            <a:ext cx="3177000" cy="4090800"/>
          </a:xfrm>
          <a:prstGeom prst="rect">
            <a:avLst/>
          </a:prstGeom>
        </p:spPr>
        <p:txBody>
          <a:bodyPr spcFirstLastPara="1" wrap="square" lIns="91425" tIns="91425" rIns="91425" bIns="91425" anchor="ctr" anchorCtr="0">
            <a:no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15"/>
        <p:cNvGrpSpPr/>
        <p:nvPr/>
      </p:nvGrpSpPr>
      <p:grpSpPr>
        <a:xfrm>
          <a:off x="0" y="0"/>
          <a:ext cx="0" cy="0"/>
          <a:chOff x="0" y="0"/>
          <a:chExt cx="0" cy="0"/>
        </a:xfrm>
      </p:grpSpPr>
      <p:sp>
        <p:nvSpPr>
          <p:cNvPr id="416" name="Google Shape;416;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17" name="Google Shape;417;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17500" algn="ctr">
              <a:spcBef>
                <a:spcPts val="0"/>
              </a:spcBef>
              <a:spcAft>
                <a:spcPts val="0"/>
              </a:spcAft>
              <a:buSzPts val="14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18"/>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
  <p:cSld name="CUSTOM">
    <p:spTree>
      <p:nvGrpSpPr>
        <p:cNvPr id="1" name="Shape 419"/>
        <p:cNvGrpSpPr/>
        <p:nvPr/>
      </p:nvGrpSpPr>
      <p:grpSpPr>
        <a:xfrm>
          <a:off x="0" y="0"/>
          <a:ext cx="0" cy="0"/>
          <a:chOff x="0" y="0"/>
          <a:chExt cx="0" cy="0"/>
        </a:xfrm>
      </p:grpSpPr>
      <p:sp>
        <p:nvSpPr>
          <p:cNvPr id="420" name="Google Shape;420;p13"/>
          <p:cNvSpPr txBox="1">
            <a:spLocks noGrp="1"/>
          </p:cNvSpPr>
          <p:nvPr>
            <p:ph type="title" hasCustomPrompt="1"/>
          </p:nvPr>
        </p:nvSpPr>
        <p:spPr>
          <a:xfrm>
            <a:off x="1631813" y="1660600"/>
            <a:ext cx="1415100" cy="1247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6000"/>
              <a:buNone/>
              <a:defRPr sz="6000">
                <a:solidFill>
                  <a:schemeClr val="dk2"/>
                </a:solidFill>
              </a:defRPr>
            </a:lvl1pPr>
            <a:lvl2pPr lvl="1" algn="ctr" rtl="0">
              <a:spcBef>
                <a:spcPts val="0"/>
              </a:spcBef>
              <a:spcAft>
                <a:spcPts val="0"/>
              </a:spcAft>
              <a:buClr>
                <a:schemeClr val="dk2"/>
              </a:buClr>
              <a:buSzPts val="6000"/>
              <a:buNone/>
              <a:defRPr sz="6000">
                <a:solidFill>
                  <a:schemeClr val="dk2"/>
                </a:solidFill>
              </a:defRPr>
            </a:lvl2pPr>
            <a:lvl3pPr lvl="2" algn="ctr" rtl="0">
              <a:spcBef>
                <a:spcPts val="0"/>
              </a:spcBef>
              <a:spcAft>
                <a:spcPts val="0"/>
              </a:spcAft>
              <a:buClr>
                <a:schemeClr val="dk2"/>
              </a:buClr>
              <a:buSzPts val="6000"/>
              <a:buNone/>
              <a:defRPr sz="6000">
                <a:solidFill>
                  <a:schemeClr val="dk2"/>
                </a:solidFill>
              </a:defRPr>
            </a:lvl3pPr>
            <a:lvl4pPr lvl="3" algn="ctr" rtl="0">
              <a:spcBef>
                <a:spcPts val="0"/>
              </a:spcBef>
              <a:spcAft>
                <a:spcPts val="0"/>
              </a:spcAft>
              <a:buClr>
                <a:schemeClr val="dk2"/>
              </a:buClr>
              <a:buSzPts val="6000"/>
              <a:buNone/>
              <a:defRPr sz="6000">
                <a:solidFill>
                  <a:schemeClr val="dk2"/>
                </a:solidFill>
              </a:defRPr>
            </a:lvl4pPr>
            <a:lvl5pPr lvl="4" algn="ctr" rtl="0">
              <a:spcBef>
                <a:spcPts val="0"/>
              </a:spcBef>
              <a:spcAft>
                <a:spcPts val="0"/>
              </a:spcAft>
              <a:buClr>
                <a:schemeClr val="dk2"/>
              </a:buClr>
              <a:buSzPts val="6000"/>
              <a:buNone/>
              <a:defRPr sz="6000">
                <a:solidFill>
                  <a:schemeClr val="dk2"/>
                </a:solidFill>
              </a:defRPr>
            </a:lvl5pPr>
            <a:lvl6pPr lvl="5" algn="ctr" rtl="0">
              <a:spcBef>
                <a:spcPts val="0"/>
              </a:spcBef>
              <a:spcAft>
                <a:spcPts val="0"/>
              </a:spcAft>
              <a:buClr>
                <a:schemeClr val="dk2"/>
              </a:buClr>
              <a:buSzPts val="6000"/>
              <a:buNone/>
              <a:defRPr sz="6000">
                <a:solidFill>
                  <a:schemeClr val="dk2"/>
                </a:solidFill>
              </a:defRPr>
            </a:lvl6pPr>
            <a:lvl7pPr lvl="6" algn="ctr" rtl="0">
              <a:spcBef>
                <a:spcPts val="0"/>
              </a:spcBef>
              <a:spcAft>
                <a:spcPts val="0"/>
              </a:spcAft>
              <a:buClr>
                <a:schemeClr val="dk2"/>
              </a:buClr>
              <a:buSzPts val="6000"/>
              <a:buNone/>
              <a:defRPr sz="6000">
                <a:solidFill>
                  <a:schemeClr val="dk2"/>
                </a:solidFill>
              </a:defRPr>
            </a:lvl7pPr>
            <a:lvl8pPr lvl="7" algn="ctr" rtl="0">
              <a:spcBef>
                <a:spcPts val="0"/>
              </a:spcBef>
              <a:spcAft>
                <a:spcPts val="0"/>
              </a:spcAft>
              <a:buClr>
                <a:schemeClr val="dk2"/>
              </a:buClr>
              <a:buSzPts val="6000"/>
              <a:buNone/>
              <a:defRPr sz="6000">
                <a:solidFill>
                  <a:schemeClr val="dk2"/>
                </a:solidFill>
              </a:defRPr>
            </a:lvl8pPr>
            <a:lvl9pPr lvl="8" algn="ctr" rtl="0">
              <a:spcBef>
                <a:spcPts val="0"/>
              </a:spcBef>
              <a:spcAft>
                <a:spcPts val="0"/>
              </a:spcAft>
              <a:buClr>
                <a:schemeClr val="dk2"/>
              </a:buClr>
              <a:buSzPts val="6000"/>
              <a:buNone/>
              <a:defRPr sz="6000">
                <a:solidFill>
                  <a:schemeClr val="dk2"/>
                </a:solidFill>
              </a:defRPr>
            </a:lvl9pPr>
          </a:lstStyle>
          <a:p>
            <a:r>
              <a:t>xx%</a:t>
            </a:r>
          </a:p>
        </p:txBody>
      </p:sp>
      <p:sp>
        <p:nvSpPr>
          <p:cNvPr id="421" name="Google Shape;421;p13"/>
          <p:cNvSpPr txBox="1">
            <a:spLocks noGrp="1"/>
          </p:cNvSpPr>
          <p:nvPr>
            <p:ph type="title" idx="2" hasCustomPrompt="1"/>
          </p:nvPr>
        </p:nvSpPr>
        <p:spPr>
          <a:xfrm>
            <a:off x="3864450" y="1660600"/>
            <a:ext cx="1415100" cy="1247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6000"/>
              <a:buNone/>
              <a:defRPr sz="6000">
                <a:solidFill>
                  <a:schemeClr val="dk2"/>
                </a:solidFill>
              </a:defRPr>
            </a:lvl1pPr>
            <a:lvl2pPr lvl="1" algn="ctr" rtl="0">
              <a:spcBef>
                <a:spcPts val="0"/>
              </a:spcBef>
              <a:spcAft>
                <a:spcPts val="0"/>
              </a:spcAft>
              <a:buClr>
                <a:schemeClr val="dk2"/>
              </a:buClr>
              <a:buSzPts val="6000"/>
              <a:buNone/>
              <a:defRPr sz="6000">
                <a:solidFill>
                  <a:schemeClr val="dk2"/>
                </a:solidFill>
              </a:defRPr>
            </a:lvl2pPr>
            <a:lvl3pPr lvl="2" algn="ctr" rtl="0">
              <a:spcBef>
                <a:spcPts val="0"/>
              </a:spcBef>
              <a:spcAft>
                <a:spcPts val="0"/>
              </a:spcAft>
              <a:buClr>
                <a:schemeClr val="dk2"/>
              </a:buClr>
              <a:buSzPts val="6000"/>
              <a:buNone/>
              <a:defRPr sz="6000">
                <a:solidFill>
                  <a:schemeClr val="dk2"/>
                </a:solidFill>
              </a:defRPr>
            </a:lvl3pPr>
            <a:lvl4pPr lvl="3" algn="ctr" rtl="0">
              <a:spcBef>
                <a:spcPts val="0"/>
              </a:spcBef>
              <a:spcAft>
                <a:spcPts val="0"/>
              </a:spcAft>
              <a:buClr>
                <a:schemeClr val="dk2"/>
              </a:buClr>
              <a:buSzPts val="6000"/>
              <a:buNone/>
              <a:defRPr sz="6000">
                <a:solidFill>
                  <a:schemeClr val="dk2"/>
                </a:solidFill>
              </a:defRPr>
            </a:lvl4pPr>
            <a:lvl5pPr lvl="4" algn="ctr" rtl="0">
              <a:spcBef>
                <a:spcPts val="0"/>
              </a:spcBef>
              <a:spcAft>
                <a:spcPts val="0"/>
              </a:spcAft>
              <a:buClr>
                <a:schemeClr val="dk2"/>
              </a:buClr>
              <a:buSzPts val="6000"/>
              <a:buNone/>
              <a:defRPr sz="6000">
                <a:solidFill>
                  <a:schemeClr val="dk2"/>
                </a:solidFill>
              </a:defRPr>
            </a:lvl5pPr>
            <a:lvl6pPr lvl="5" algn="ctr" rtl="0">
              <a:spcBef>
                <a:spcPts val="0"/>
              </a:spcBef>
              <a:spcAft>
                <a:spcPts val="0"/>
              </a:spcAft>
              <a:buClr>
                <a:schemeClr val="dk2"/>
              </a:buClr>
              <a:buSzPts val="6000"/>
              <a:buNone/>
              <a:defRPr sz="6000">
                <a:solidFill>
                  <a:schemeClr val="dk2"/>
                </a:solidFill>
              </a:defRPr>
            </a:lvl6pPr>
            <a:lvl7pPr lvl="6" algn="ctr" rtl="0">
              <a:spcBef>
                <a:spcPts val="0"/>
              </a:spcBef>
              <a:spcAft>
                <a:spcPts val="0"/>
              </a:spcAft>
              <a:buClr>
                <a:schemeClr val="dk2"/>
              </a:buClr>
              <a:buSzPts val="6000"/>
              <a:buNone/>
              <a:defRPr sz="6000">
                <a:solidFill>
                  <a:schemeClr val="dk2"/>
                </a:solidFill>
              </a:defRPr>
            </a:lvl7pPr>
            <a:lvl8pPr lvl="7" algn="ctr" rtl="0">
              <a:spcBef>
                <a:spcPts val="0"/>
              </a:spcBef>
              <a:spcAft>
                <a:spcPts val="0"/>
              </a:spcAft>
              <a:buClr>
                <a:schemeClr val="dk2"/>
              </a:buClr>
              <a:buSzPts val="6000"/>
              <a:buNone/>
              <a:defRPr sz="6000">
                <a:solidFill>
                  <a:schemeClr val="dk2"/>
                </a:solidFill>
              </a:defRPr>
            </a:lvl8pPr>
            <a:lvl9pPr lvl="8" algn="ctr" rtl="0">
              <a:spcBef>
                <a:spcPts val="0"/>
              </a:spcBef>
              <a:spcAft>
                <a:spcPts val="0"/>
              </a:spcAft>
              <a:buClr>
                <a:schemeClr val="dk2"/>
              </a:buClr>
              <a:buSzPts val="6000"/>
              <a:buNone/>
              <a:defRPr sz="6000">
                <a:solidFill>
                  <a:schemeClr val="dk2"/>
                </a:solidFill>
              </a:defRPr>
            </a:lvl9pPr>
          </a:lstStyle>
          <a:p>
            <a:r>
              <a:t>xx%</a:t>
            </a:r>
          </a:p>
        </p:txBody>
      </p:sp>
      <p:sp>
        <p:nvSpPr>
          <p:cNvPr id="422" name="Google Shape;422;p13"/>
          <p:cNvSpPr txBox="1">
            <a:spLocks noGrp="1"/>
          </p:cNvSpPr>
          <p:nvPr>
            <p:ph type="title" idx="3" hasCustomPrompt="1"/>
          </p:nvPr>
        </p:nvSpPr>
        <p:spPr>
          <a:xfrm>
            <a:off x="6055713" y="1660600"/>
            <a:ext cx="1415100" cy="1247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6000"/>
              <a:buNone/>
              <a:defRPr sz="6000">
                <a:solidFill>
                  <a:schemeClr val="dk2"/>
                </a:solidFill>
              </a:defRPr>
            </a:lvl1pPr>
            <a:lvl2pPr lvl="1" algn="ctr" rtl="0">
              <a:spcBef>
                <a:spcPts val="0"/>
              </a:spcBef>
              <a:spcAft>
                <a:spcPts val="0"/>
              </a:spcAft>
              <a:buClr>
                <a:schemeClr val="dk2"/>
              </a:buClr>
              <a:buSzPts val="6000"/>
              <a:buNone/>
              <a:defRPr sz="6000">
                <a:solidFill>
                  <a:schemeClr val="dk2"/>
                </a:solidFill>
              </a:defRPr>
            </a:lvl2pPr>
            <a:lvl3pPr lvl="2" algn="ctr" rtl="0">
              <a:spcBef>
                <a:spcPts val="0"/>
              </a:spcBef>
              <a:spcAft>
                <a:spcPts val="0"/>
              </a:spcAft>
              <a:buClr>
                <a:schemeClr val="dk2"/>
              </a:buClr>
              <a:buSzPts val="6000"/>
              <a:buNone/>
              <a:defRPr sz="6000">
                <a:solidFill>
                  <a:schemeClr val="dk2"/>
                </a:solidFill>
              </a:defRPr>
            </a:lvl3pPr>
            <a:lvl4pPr lvl="3" algn="ctr" rtl="0">
              <a:spcBef>
                <a:spcPts val="0"/>
              </a:spcBef>
              <a:spcAft>
                <a:spcPts val="0"/>
              </a:spcAft>
              <a:buClr>
                <a:schemeClr val="dk2"/>
              </a:buClr>
              <a:buSzPts val="6000"/>
              <a:buNone/>
              <a:defRPr sz="6000">
                <a:solidFill>
                  <a:schemeClr val="dk2"/>
                </a:solidFill>
              </a:defRPr>
            </a:lvl4pPr>
            <a:lvl5pPr lvl="4" algn="ctr" rtl="0">
              <a:spcBef>
                <a:spcPts val="0"/>
              </a:spcBef>
              <a:spcAft>
                <a:spcPts val="0"/>
              </a:spcAft>
              <a:buClr>
                <a:schemeClr val="dk2"/>
              </a:buClr>
              <a:buSzPts val="6000"/>
              <a:buNone/>
              <a:defRPr sz="6000">
                <a:solidFill>
                  <a:schemeClr val="dk2"/>
                </a:solidFill>
              </a:defRPr>
            </a:lvl5pPr>
            <a:lvl6pPr lvl="5" algn="ctr" rtl="0">
              <a:spcBef>
                <a:spcPts val="0"/>
              </a:spcBef>
              <a:spcAft>
                <a:spcPts val="0"/>
              </a:spcAft>
              <a:buClr>
                <a:schemeClr val="dk2"/>
              </a:buClr>
              <a:buSzPts val="6000"/>
              <a:buNone/>
              <a:defRPr sz="6000">
                <a:solidFill>
                  <a:schemeClr val="dk2"/>
                </a:solidFill>
              </a:defRPr>
            </a:lvl6pPr>
            <a:lvl7pPr lvl="6" algn="ctr" rtl="0">
              <a:spcBef>
                <a:spcPts val="0"/>
              </a:spcBef>
              <a:spcAft>
                <a:spcPts val="0"/>
              </a:spcAft>
              <a:buClr>
                <a:schemeClr val="dk2"/>
              </a:buClr>
              <a:buSzPts val="6000"/>
              <a:buNone/>
              <a:defRPr sz="6000">
                <a:solidFill>
                  <a:schemeClr val="dk2"/>
                </a:solidFill>
              </a:defRPr>
            </a:lvl7pPr>
            <a:lvl8pPr lvl="7" algn="ctr" rtl="0">
              <a:spcBef>
                <a:spcPts val="0"/>
              </a:spcBef>
              <a:spcAft>
                <a:spcPts val="0"/>
              </a:spcAft>
              <a:buClr>
                <a:schemeClr val="dk2"/>
              </a:buClr>
              <a:buSzPts val="6000"/>
              <a:buNone/>
              <a:defRPr sz="6000">
                <a:solidFill>
                  <a:schemeClr val="dk2"/>
                </a:solidFill>
              </a:defRPr>
            </a:lvl8pPr>
            <a:lvl9pPr lvl="8" algn="ctr" rtl="0">
              <a:spcBef>
                <a:spcPts val="0"/>
              </a:spcBef>
              <a:spcAft>
                <a:spcPts val="0"/>
              </a:spcAft>
              <a:buClr>
                <a:schemeClr val="dk2"/>
              </a:buClr>
              <a:buSzPts val="6000"/>
              <a:buNone/>
              <a:defRPr sz="6000">
                <a:solidFill>
                  <a:schemeClr val="dk2"/>
                </a:solidFill>
              </a:defRPr>
            </a:lvl9pPr>
          </a:lstStyle>
          <a:p>
            <a:r>
              <a:t>xx%</a:t>
            </a:r>
          </a:p>
        </p:txBody>
      </p:sp>
      <p:sp>
        <p:nvSpPr>
          <p:cNvPr id="423" name="Google Shape;423;p13"/>
          <p:cNvSpPr/>
          <p:nvPr/>
        </p:nvSpPr>
        <p:spPr>
          <a:xfrm rot="-5400000">
            <a:off x="375094" y="317295"/>
            <a:ext cx="380111" cy="378732"/>
          </a:xfrm>
          <a:custGeom>
            <a:avLst/>
            <a:gdLst/>
            <a:ahLst/>
            <a:cxnLst/>
            <a:rect l="l" t="t" r="r" b="b"/>
            <a:pathLst>
              <a:path w="6897" h="6897" extrusionOk="0">
                <a:moveTo>
                  <a:pt x="3469" y="1"/>
                </a:moveTo>
                <a:cubicBezTo>
                  <a:pt x="1573" y="1"/>
                  <a:pt x="1" y="1533"/>
                  <a:pt x="1" y="3429"/>
                </a:cubicBezTo>
                <a:cubicBezTo>
                  <a:pt x="1" y="5364"/>
                  <a:pt x="1573" y="6897"/>
                  <a:pt x="3469" y="6897"/>
                </a:cubicBezTo>
                <a:cubicBezTo>
                  <a:pt x="5364" y="6897"/>
                  <a:pt x="6897" y="5364"/>
                  <a:pt x="6897" y="3429"/>
                </a:cubicBezTo>
                <a:cubicBezTo>
                  <a:pt x="6897" y="1533"/>
                  <a:pt x="5364" y="1"/>
                  <a:pt x="346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4" name="Google Shape;424;p13"/>
          <p:cNvGrpSpPr/>
          <p:nvPr/>
        </p:nvGrpSpPr>
        <p:grpSpPr>
          <a:xfrm rot="6208633">
            <a:off x="7777340" y="165456"/>
            <a:ext cx="1724369" cy="1188939"/>
            <a:chOff x="2408692" y="-569353"/>
            <a:chExt cx="3769974" cy="2558659"/>
          </a:xfrm>
        </p:grpSpPr>
        <p:sp>
          <p:nvSpPr>
            <p:cNvPr id="425" name="Google Shape;425;p13"/>
            <p:cNvSpPr/>
            <p:nvPr/>
          </p:nvSpPr>
          <p:spPr>
            <a:xfrm rot="-5400000">
              <a:off x="2983957" y="-632355"/>
              <a:ext cx="1179387" cy="2329918"/>
            </a:xfrm>
            <a:custGeom>
              <a:avLst/>
              <a:gdLst/>
              <a:ahLst/>
              <a:cxnLst/>
              <a:rect l="l" t="t" r="r" b="b"/>
              <a:pathLst>
                <a:path w="34576" h="68306" extrusionOk="0">
                  <a:moveTo>
                    <a:pt x="34323" y="1"/>
                  </a:moveTo>
                  <a:cubicBezTo>
                    <a:pt x="34241" y="1"/>
                    <a:pt x="34164" y="46"/>
                    <a:pt x="34148" y="144"/>
                  </a:cubicBezTo>
                  <a:cubicBezTo>
                    <a:pt x="33220" y="4983"/>
                    <a:pt x="32051" y="9782"/>
                    <a:pt x="30599" y="14501"/>
                  </a:cubicBezTo>
                  <a:cubicBezTo>
                    <a:pt x="29147" y="19219"/>
                    <a:pt x="27453" y="23857"/>
                    <a:pt x="25477" y="28374"/>
                  </a:cubicBezTo>
                  <a:cubicBezTo>
                    <a:pt x="23501" y="32972"/>
                    <a:pt x="21283" y="37489"/>
                    <a:pt x="18823" y="41884"/>
                  </a:cubicBezTo>
                  <a:cubicBezTo>
                    <a:pt x="16363" y="46240"/>
                    <a:pt x="13701" y="50515"/>
                    <a:pt x="10798" y="54588"/>
                  </a:cubicBezTo>
                  <a:cubicBezTo>
                    <a:pt x="7853" y="58742"/>
                    <a:pt x="4708" y="62735"/>
                    <a:pt x="1401" y="66566"/>
                  </a:cubicBezTo>
                  <a:cubicBezTo>
                    <a:pt x="957" y="67009"/>
                    <a:pt x="554" y="67493"/>
                    <a:pt x="151" y="67937"/>
                  </a:cubicBezTo>
                  <a:cubicBezTo>
                    <a:pt x="0" y="68088"/>
                    <a:pt x="142" y="68306"/>
                    <a:pt x="291" y="68306"/>
                  </a:cubicBezTo>
                  <a:cubicBezTo>
                    <a:pt x="341" y="68306"/>
                    <a:pt x="392" y="68281"/>
                    <a:pt x="433" y="68219"/>
                  </a:cubicBezTo>
                  <a:cubicBezTo>
                    <a:pt x="3821" y="64469"/>
                    <a:pt x="7007" y="60516"/>
                    <a:pt x="10031" y="56403"/>
                  </a:cubicBezTo>
                  <a:cubicBezTo>
                    <a:pt x="12975" y="52289"/>
                    <a:pt x="15758" y="48055"/>
                    <a:pt x="18258" y="43659"/>
                  </a:cubicBezTo>
                  <a:cubicBezTo>
                    <a:pt x="20759" y="39344"/>
                    <a:pt x="23058" y="34907"/>
                    <a:pt x="25074" y="30350"/>
                  </a:cubicBezTo>
                  <a:cubicBezTo>
                    <a:pt x="27131" y="25793"/>
                    <a:pt x="28905" y="21115"/>
                    <a:pt x="30438" y="16396"/>
                  </a:cubicBezTo>
                  <a:cubicBezTo>
                    <a:pt x="31970" y="11678"/>
                    <a:pt x="33220" y="6879"/>
                    <a:pt x="34229" y="2039"/>
                  </a:cubicBezTo>
                  <a:cubicBezTo>
                    <a:pt x="34350" y="1434"/>
                    <a:pt x="34430" y="870"/>
                    <a:pt x="34551" y="265"/>
                  </a:cubicBezTo>
                  <a:cubicBezTo>
                    <a:pt x="34575" y="97"/>
                    <a:pt x="34443" y="1"/>
                    <a:pt x="34323"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3"/>
            <p:cNvSpPr/>
            <p:nvPr/>
          </p:nvSpPr>
          <p:spPr>
            <a:xfrm rot="-5400000">
              <a:off x="4373138" y="135649"/>
              <a:ext cx="1434803" cy="2176252"/>
            </a:xfrm>
            <a:custGeom>
              <a:avLst/>
              <a:gdLst/>
              <a:ahLst/>
              <a:cxnLst/>
              <a:rect l="l" t="t" r="r" b="b"/>
              <a:pathLst>
                <a:path w="42064" h="63801" extrusionOk="0">
                  <a:moveTo>
                    <a:pt x="40209" y="1"/>
                  </a:moveTo>
                  <a:cubicBezTo>
                    <a:pt x="33070" y="4074"/>
                    <a:pt x="27666" y="10365"/>
                    <a:pt x="22867" y="16818"/>
                  </a:cubicBezTo>
                  <a:cubicBezTo>
                    <a:pt x="15406" y="26900"/>
                    <a:pt x="9034" y="37789"/>
                    <a:pt x="3913" y="49243"/>
                  </a:cubicBezTo>
                  <a:cubicBezTo>
                    <a:pt x="1856" y="53881"/>
                    <a:pt x="1" y="58760"/>
                    <a:pt x="283" y="63721"/>
                  </a:cubicBezTo>
                  <a:cubicBezTo>
                    <a:pt x="417" y="63776"/>
                    <a:pt x="553" y="63801"/>
                    <a:pt x="689" y="63801"/>
                  </a:cubicBezTo>
                  <a:cubicBezTo>
                    <a:pt x="1246" y="63801"/>
                    <a:pt x="1797" y="63392"/>
                    <a:pt x="2219" y="63035"/>
                  </a:cubicBezTo>
                  <a:lnTo>
                    <a:pt x="21859" y="46460"/>
                  </a:lnTo>
                  <a:cubicBezTo>
                    <a:pt x="24521" y="44282"/>
                    <a:pt x="27061" y="41983"/>
                    <a:pt x="29481" y="39523"/>
                  </a:cubicBezTo>
                  <a:cubicBezTo>
                    <a:pt x="38152" y="30248"/>
                    <a:pt x="42064" y="11898"/>
                    <a:pt x="40209"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3"/>
            <p:cNvSpPr/>
            <p:nvPr/>
          </p:nvSpPr>
          <p:spPr>
            <a:xfrm rot="-5400000">
              <a:off x="3121130" y="677418"/>
              <a:ext cx="1672789" cy="950987"/>
            </a:xfrm>
            <a:custGeom>
              <a:avLst/>
              <a:gdLst/>
              <a:ahLst/>
              <a:cxnLst/>
              <a:rect l="l" t="t" r="r" b="b"/>
              <a:pathLst>
                <a:path w="49041" h="27880" extrusionOk="0">
                  <a:moveTo>
                    <a:pt x="40263" y="0"/>
                  </a:moveTo>
                  <a:cubicBezTo>
                    <a:pt x="34352" y="0"/>
                    <a:pt x="28277" y="1806"/>
                    <a:pt x="23068" y="4691"/>
                  </a:cubicBezTo>
                  <a:cubicBezTo>
                    <a:pt x="15204" y="9046"/>
                    <a:pt x="8993" y="15620"/>
                    <a:pt x="3226" y="22274"/>
                  </a:cubicBezTo>
                  <a:cubicBezTo>
                    <a:pt x="1775" y="23968"/>
                    <a:pt x="323" y="25783"/>
                    <a:pt x="0" y="27880"/>
                  </a:cubicBezTo>
                  <a:cubicBezTo>
                    <a:pt x="8389" y="24250"/>
                    <a:pt x="16938" y="21064"/>
                    <a:pt x="25609" y="18322"/>
                  </a:cubicBezTo>
                  <a:cubicBezTo>
                    <a:pt x="34320" y="15580"/>
                    <a:pt x="43273" y="8320"/>
                    <a:pt x="49040" y="1505"/>
                  </a:cubicBezTo>
                  <a:cubicBezTo>
                    <a:pt x="46248" y="470"/>
                    <a:pt x="43277" y="0"/>
                    <a:pt x="40263"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3"/>
            <p:cNvSpPr/>
            <p:nvPr/>
          </p:nvSpPr>
          <p:spPr>
            <a:xfrm rot="-5400000">
              <a:off x="2987658" y="-658329"/>
              <a:ext cx="641063" cy="819015"/>
            </a:xfrm>
            <a:custGeom>
              <a:avLst/>
              <a:gdLst/>
              <a:ahLst/>
              <a:cxnLst/>
              <a:rect l="l" t="t" r="r" b="b"/>
              <a:pathLst>
                <a:path w="18794" h="24011" extrusionOk="0">
                  <a:moveTo>
                    <a:pt x="719" y="0"/>
                  </a:moveTo>
                  <a:cubicBezTo>
                    <a:pt x="496" y="0"/>
                    <a:pt x="270" y="18"/>
                    <a:pt x="41" y="55"/>
                  </a:cubicBezTo>
                  <a:lnTo>
                    <a:pt x="1" y="55"/>
                  </a:lnTo>
                  <a:cubicBezTo>
                    <a:pt x="646" y="5137"/>
                    <a:pt x="3792" y="10339"/>
                    <a:pt x="6574" y="14654"/>
                  </a:cubicBezTo>
                  <a:cubicBezTo>
                    <a:pt x="9317" y="19010"/>
                    <a:pt x="13592" y="22599"/>
                    <a:pt x="18794" y="24011"/>
                  </a:cubicBezTo>
                  <a:cubicBezTo>
                    <a:pt x="16374" y="15905"/>
                    <a:pt x="11898" y="8565"/>
                    <a:pt x="5808" y="2677"/>
                  </a:cubicBezTo>
                  <a:cubicBezTo>
                    <a:pt x="4397" y="1338"/>
                    <a:pt x="2662" y="0"/>
                    <a:pt x="719"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3"/>
            <p:cNvSpPr/>
            <p:nvPr/>
          </p:nvSpPr>
          <p:spPr>
            <a:xfrm rot="-5400000">
              <a:off x="2322598" y="417074"/>
              <a:ext cx="1104652" cy="339565"/>
            </a:xfrm>
            <a:custGeom>
              <a:avLst/>
              <a:gdLst/>
              <a:ahLst/>
              <a:cxnLst/>
              <a:rect l="l" t="t" r="r" b="b"/>
              <a:pathLst>
                <a:path w="32385" h="9955" extrusionOk="0">
                  <a:moveTo>
                    <a:pt x="22727" y="0"/>
                  </a:moveTo>
                  <a:cubicBezTo>
                    <a:pt x="20165" y="0"/>
                    <a:pt x="17584" y="376"/>
                    <a:pt x="15124" y="1091"/>
                  </a:cubicBezTo>
                  <a:cubicBezTo>
                    <a:pt x="9397" y="2705"/>
                    <a:pt x="4275" y="5971"/>
                    <a:pt x="0" y="9924"/>
                  </a:cubicBezTo>
                  <a:cubicBezTo>
                    <a:pt x="1469" y="9944"/>
                    <a:pt x="2941" y="9954"/>
                    <a:pt x="4415" y="9954"/>
                  </a:cubicBezTo>
                  <a:cubicBezTo>
                    <a:pt x="8646" y="9954"/>
                    <a:pt x="12893" y="9871"/>
                    <a:pt x="17140" y="9722"/>
                  </a:cubicBezTo>
                  <a:cubicBezTo>
                    <a:pt x="19439" y="9722"/>
                    <a:pt x="21778" y="9440"/>
                    <a:pt x="24036" y="8915"/>
                  </a:cubicBezTo>
                  <a:cubicBezTo>
                    <a:pt x="26819" y="8189"/>
                    <a:pt x="32022" y="6697"/>
                    <a:pt x="32385" y="2059"/>
                  </a:cubicBezTo>
                  <a:lnTo>
                    <a:pt x="32385" y="2019"/>
                  </a:lnTo>
                  <a:cubicBezTo>
                    <a:pt x="29410" y="646"/>
                    <a:pt x="26085" y="0"/>
                    <a:pt x="22727"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0" name="Google Shape;430;p13"/>
          <p:cNvGrpSpPr/>
          <p:nvPr/>
        </p:nvGrpSpPr>
        <p:grpSpPr>
          <a:xfrm rot="3857449">
            <a:off x="-1304619" y="2786371"/>
            <a:ext cx="3806687" cy="4765664"/>
            <a:chOff x="6132853" y="1390870"/>
            <a:chExt cx="3806719" cy="4765704"/>
          </a:xfrm>
        </p:grpSpPr>
        <p:sp>
          <p:nvSpPr>
            <p:cNvPr id="431" name="Google Shape;431;p13"/>
            <p:cNvSpPr/>
            <p:nvPr/>
          </p:nvSpPr>
          <p:spPr>
            <a:xfrm rot="-9401137">
              <a:off x="6864169" y="1684114"/>
              <a:ext cx="2344087" cy="4179216"/>
            </a:xfrm>
            <a:custGeom>
              <a:avLst/>
              <a:gdLst/>
              <a:ahLst/>
              <a:cxnLst/>
              <a:rect l="l" t="t" r="r" b="b"/>
              <a:pathLst>
                <a:path w="68721" h="122521" extrusionOk="0">
                  <a:moveTo>
                    <a:pt x="66664" y="0"/>
                  </a:moveTo>
                  <a:lnTo>
                    <a:pt x="51581" y="8792"/>
                  </a:lnTo>
                  <a:cubicBezTo>
                    <a:pt x="51218" y="24521"/>
                    <a:pt x="46822" y="40410"/>
                    <a:pt x="37708" y="52549"/>
                  </a:cubicBezTo>
                  <a:cubicBezTo>
                    <a:pt x="28917" y="64244"/>
                    <a:pt x="15515" y="72109"/>
                    <a:pt x="1716" y="72109"/>
                  </a:cubicBezTo>
                  <a:cubicBezTo>
                    <a:pt x="1145" y="72109"/>
                    <a:pt x="573" y="72096"/>
                    <a:pt x="0" y="72069"/>
                  </a:cubicBezTo>
                  <a:lnTo>
                    <a:pt x="0" y="72069"/>
                  </a:lnTo>
                  <a:lnTo>
                    <a:pt x="6412" y="122520"/>
                  </a:lnTo>
                  <a:cubicBezTo>
                    <a:pt x="9518" y="113406"/>
                    <a:pt x="18350" y="108486"/>
                    <a:pt x="26294" y="103969"/>
                  </a:cubicBezTo>
                  <a:cubicBezTo>
                    <a:pt x="36498" y="98161"/>
                    <a:pt x="46540" y="91507"/>
                    <a:pt x="54484" y="82393"/>
                  </a:cubicBezTo>
                  <a:cubicBezTo>
                    <a:pt x="62470" y="73319"/>
                    <a:pt x="68237" y="61422"/>
                    <a:pt x="68559" y="48879"/>
                  </a:cubicBezTo>
                  <a:cubicBezTo>
                    <a:pt x="68721" y="42628"/>
                    <a:pt x="67591" y="36458"/>
                    <a:pt x="66825" y="30247"/>
                  </a:cubicBezTo>
                  <a:cubicBezTo>
                    <a:pt x="65656" y="20205"/>
                    <a:pt x="65575" y="10042"/>
                    <a:pt x="666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3"/>
            <p:cNvSpPr/>
            <p:nvPr/>
          </p:nvSpPr>
          <p:spPr>
            <a:xfrm rot="-9401137">
              <a:off x="7272015" y="4313412"/>
              <a:ext cx="31688" cy="19545"/>
            </a:xfrm>
            <a:custGeom>
              <a:avLst/>
              <a:gdLst/>
              <a:ahLst/>
              <a:cxnLst/>
              <a:rect l="l" t="t" r="r" b="b"/>
              <a:pathLst>
                <a:path w="929" h="573" extrusionOk="0">
                  <a:moveTo>
                    <a:pt x="538" y="0"/>
                  </a:moveTo>
                  <a:cubicBezTo>
                    <a:pt x="478" y="0"/>
                    <a:pt x="418" y="15"/>
                    <a:pt x="364" y="48"/>
                  </a:cubicBezTo>
                  <a:cubicBezTo>
                    <a:pt x="243" y="48"/>
                    <a:pt x="202" y="129"/>
                    <a:pt x="122" y="209"/>
                  </a:cubicBezTo>
                  <a:cubicBezTo>
                    <a:pt x="41" y="290"/>
                    <a:pt x="1" y="451"/>
                    <a:pt x="41" y="572"/>
                  </a:cubicBezTo>
                  <a:lnTo>
                    <a:pt x="323" y="451"/>
                  </a:lnTo>
                  <a:lnTo>
                    <a:pt x="323" y="491"/>
                  </a:lnTo>
                  <a:cubicBezTo>
                    <a:pt x="342" y="485"/>
                    <a:pt x="358" y="483"/>
                    <a:pt x="373" y="483"/>
                  </a:cubicBezTo>
                  <a:cubicBezTo>
                    <a:pt x="433" y="483"/>
                    <a:pt x="475" y="520"/>
                    <a:pt x="541" y="520"/>
                  </a:cubicBezTo>
                  <a:cubicBezTo>
                    <a:pt x="570" y="520"/>
                    <a:pt x="604" y="513"/>
                    <a:pt x="646" y="491"/>
                  </a:cubicBezTo>
                  <a:cubicBezTo>
                    <a:pt x="646" y="451"/>
                    <a:pt x="646" y="411"/>
                    <a:pt x="646" y="411"/>
                  </a:cubicBezTo>
                  <a:lnTo>
                    <a:pt x="928" y="290"/>
                  </a:lnTo>
                  <a:cubicBezTo>
                    <a:pt x="869" y="113"/>
                    <a:pt x="702" y="0"/>
                    <a:pt x="5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3"/>
            <p:cNvSpPr/>
            <p:nvPr/>
          </p:nvSpPr>
          <p:spPr>
            <a:xfrm rot="-9401137">
              <a:off x="8234467" y="2847548"/>
              <a:ext cx="42672" cy="50961"/>
            </a:xfrm>
            <a:custGeom>
              <a:avLst/>
              <a:gdLst/>
              <a:ahLst/>
              <a:cxnLst/>
              <a:rect l="l" t="t" r="r" b="b"/>
              <a:pathLst>
                <a:path w="1251" h="1494" extrusionOk="0">
                  <a:moveTo>
                    <a:pt x="484" y="1"/>
                  </a:moveTo>
                  <a:lnTo>
                    <a:pt x="323" y="82"/>
                  </a:lnTo>
                  <a:lnTo>
                    <a:pt x="162" y="203"/>
                  </a:lnTo>
                  <a:lnTo>
                    <a:pt x="81" y="324"/>
                  </a:lnTo>
                  <a:cubicBezTo>
                    <a:pt x="0" y="525"/>
                    <a:pt x="0" y="767"/>
                    <a:pt x="81" y="929"/>
                  </a:cubicBezTo>
                  <a:cubicBezTo>
                    <a:pt x="162" y="1251"/>
                    <a:pt x="403" y="1453"/>
                    <a:pt x="726" y="1493"/>
                  </a:cubicBezTo>
                  <a:lnTo>
                    <a:pt x="1008" y="1372"/>
                  </a:lnTo>
                  <a:lnTo>
                    <a:pt x="1250" y="1009"/>
                  </a:lnTo>
                  <a:lnTo>
                    <a:pt x="1250" y="687"/>
                  </a:lnTo>
                  <a:lnTo>
                    <a:pt x="1210" y="566"/>
                  </a:lnTo>
                  <a:cubicBezTo>
                    <a:pt x="1008" y="41"/>
                    <a:pt x="645" y="1"/>
                    <a:pt x="4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3"/>
            <p:cNvSpPr/>
            <p:nvPr/>
          </p:nvSpPr>
          <p:spPr>
            <a:xfrm rot="-9401137">
              <a:off x="8870405" y="2834548"/>
              <a:ext cx="27561" cy="35304"/>
            </a:xfrm>
            <a:custGeom>
              <a:avLst/>
              <a:gdLst/>
              <a:ahLst/>
              <a:cxnLst/>
              <a:rect l="l" t="t" r="r" b="b"/>
              <a:pathLst>
                <a:path w="808" h="1035" extrusionOk="0">
                  <a:moveTo>
                    <a:pt x="376" y="1"/>
                  </a:moveTo>
                  <a:cubicBezTo>
                    <a:pt x="331" y="1"/>
                    <a:pt x="286" y="9"/>
                    <a:pt x="243" y="26"/>
                  </a:cubicBezTo>
                  <a:lnTo>
                    <a:pt x="41" y="268"/>
                  </a:lnTo>
                  <a:cubicBezTo>
                    <a:pt x="41" y="349"/>
                    <a:pt x="41" y="389"/>
                    <a:pt x="41" y="470"/>
                  </a:cubicBezTo>
                  <a:cubicBezTo>
                    <a:pt x="1" y="550"/>
                    <a:pt x="1" y="671"/>
                    <a:pt x="1" y="752"/>
                  </a:cubicBezTo>
                  <a:lnTo>
                    <a:pt x="283" y="1034"/>
                  </a:lnTo>
                  <a:cubicBezTo>
                    <a:pt x="485" y="954"/>
                    <a:pt x="606" y="833"/>
                    <a:pt x="727" y="671"/>
                  </a:cubicBezTo>
                  <a:cubicBezTo>
                    <a:pt x="767" y="550"/>
                    <a:pt x="808" y="389"/>
                    <a:pt x="767" y="268"/>
                  </a:cubicBezTo>
                  <a:cubicBezTo>
                    <a:pt x="704" y="110"/>
                    <a:pt x="541" y="1"/>
                    <a:pt x="3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3"/>
            <p:cNvSpPr/>
            <p:nvPr/>
          </p:nvSpPr>
          <p:spPr>
            <a:xfrm rot="-9401137">
              <a:off x="8570353" y="2656276"/>
              <a:ext cx="27561" cy="32507"/>
            </a:xfrm>
            <a:custGeom>
              <a:avLst/>
              <a:gdLst/>
              <a:ahLst/>
              <a:cxnLst/>
              <a:rect l="l" t="t" r="r" b="b"/>
              <a:pathLst>
                <a:path w="808" h="953" extrusionOk="0">
                  <a:moveTo>
                    <a:pt x="485" y="0"/>
                  </a:moveTo>
                  <a:cubicBezTo>
                    <a:pt x="324" y="0"/>
                    <a:pt x="203" y="121"/>
                    <a:pt x="122" y="242"/>
                  </a:cubicBezTo>
                  <a:cubicBezTo>
                    <a:pt x="41" y="363"/>
                    <a:pt x="1" y="525"/>
                    <a:pt x="41" y="646"/>
                  </a:cubicBezTo>
                  <a:cubicBezTo>
                    <a:pt x="105" y="837"/>
                    <a:pt x="270" y="953"/>
                    <a:pt x="456" y="953"/>
                  </a:cubicBezTo>
                  <a:cubicBezTo>
                    <a:pt x="505" y="953"/>
                    <a:pt x="555" y="945"/>
                    <a:pt x="606" y="928"/>
                  </a:cubicBezTo>
                  <a:lnTo>
                    <a:pt x="807" y="686"/>
                  </a:lnTo>
                  <a:lnTo>
                    <a:pt x="807" y="605"/>
                  </a:lnTo>
                  <a:cubicBezTo>
                    <a:pt x="807" y="484"/>
                    <a:pt x="807" y="363"/>
                    <a:pt x="807" y="242"/>
                  </a:cubicBezTo>
                  <a:cubicBezTo>
                    <a:pt x="767" y="202"/>
                    <a:pt x="767" y="162"/>
                    <a:pt x="727" y="121"/>
                  </a:cubicBezTo>
                  <a:lnTo>
                    <a:pt x="4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3"/>
            <p:cNvSpPr/>
            <p:nvPr/>
          </p:nvSpPr>
          <p:spPr>
            <a:xfrm rot="-9401137">
              <a:off x="6840050" y="4230111"/>
              <a:ext cx="26163" cy="34690"/>
            </a:xfrm>
            <a:custGeom>
              <a:avLst/>
              <a:gdLst/>
              <a:ahLst/>
              <a:cxnLst/>
              <a:rect l="l" t="t" r="r" b="b"/>
              <a:pathLst>
                <a:path w="767" h="1017" extrusionOk="0">
                  <a:moveTo>
                    <a:pt x="466" y="0"/>
                  </a:moveTo>
                  <a:cubicBezTo>
                    <a:pt x="446" y="0"/>
                    <a:pt x="425" y="3"/>
                    <a:pt x="403" y="8"/>
                  </a:cubicBezTo>
                  <a:lnTo>
                    <a:pt x="161" y="290"/>
                  </a:lnTo>
                  <a:cubicBezTo>
                    <a:pt x="161" y="331"/>
                    <a:pt x="121" y="371"/>
                    <a:pt x="121" y="371"/>
                  </a:cubicBezTo>
                  <a:cubicBezTo>
                    <a:pt x="40" y="532"/>
                    <a:pt x="0" y="694"/>
                    <a:pt x="0" y="855"/>
                  </a:cubicBezTo>
                  <a:lnTo>
                    <a:pt x="323" y="1016"/>
                  </a:lnTo>
                  <a:cubicBezTo>
                    <a:pt x="645" y="855"/>
                    <a:pt x="766" y="532"/>
                    <a:pt x="726" y="210"/>
                  </a:cubicBezTo>
                  <a:cubicBezTo>
                    <a:pt x="691" y="105"/>
                    <a:pt x="596" y="0"/>
                    <a:pt x="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3"/>
            <p:cNvSpPr/>
            <p:nvPr/>
          </p:nvSpPr>
          <p:spPr>
            <a:xfrm rot="-9401137">
              <a:off x="7632337" y="4193410"/>
              <a:ext cx="82581" cy="71631"/>
            </a:xfrm>
            <a:custGeom>
              <a:avLst/>
              <a:gdLst/>
              <a:ahLst/>
              <a:cxnLst/>
              <a:rect l="l" t="t" r="r" b="b"/>
              <a:pathLst>
                <a:path w="2421" h="2100" extrusionOk="0">
                  <a:moveTo>
                    <a:pt x="963" y="0"/>
                  </a:moveTo>
                  <a:cubicBezTo>
                    <a:pt x="753" y="0"/>
                    <a:pt x="541" y="81"/>
                    <a:pt x="404" y="218"/>
                  </a:cubicBezTo>
                  <a:cubicBezTo>
                    <a:pt x="122" y="420"/>
                    <a:pt x="1" y="783"/>
                    <a:pt x="82" y="1105"/>
                  </a:cubicBezTo>
                  <a:lnTo>
                    <a:pt x="243" y="1468"/>
                  </a:lnTo>
                  <a:lnTo>
                    <a:pt x="445" y="1710"/>
                  </a:lnTo>
                  <a:lnTo>
                    <a:pt x="646" y="1831"/>
                  </a:lnTo>
                  <a:lnTo>
                    <a:pt x="727" y="1872"/>
                  </a:lnTo>
                  <a:cubicBezTo>
                    <a:pt x="934" y="2027"/>
                    <a:pt x="1174" y="2099"/>
                    <a:pt x="1415" y="2099"/>
                  </a:cubicBezTo>
                  <a:cubicBezTo>
                    <a:pt x="1550" y="2099"/>
                    <a:pt x="1685" y="2076"/>
                    <a:pt x="1816" y="2033"/>
                  </a:cubicBezTo>
                  <a:cubicBezTo>
                    <a:pt x="2098" y="1912"/>
                    <a:pt x="2300" y="1630"/>
                    <a:pt x="2421" y="1347"/>
                  </a:cubicBezTo>
                  <a:lnTo>
                    <a:pt x="2259" y="702"/>
                  </a:lnTo>
                  <a:lnTo>
                    <a:pt x="2058" y="460"/>
                  </a:lnTo>
                  <a:lnTo>
                    <a:pt x="2098" y="379"/>
                  </a:lnTo>
                  <a:cubicBezTo>
                    <a:pt x="1922" y="168"/>
                    <a:pt x="1654" y="49"/>
                    <a:pt x="1401" y="49"/>
                  </a:cubicBezTo>
                  <a:cubicBezTo>
                    <a:pt x="1364" y="49"/>
                    <a:pt x="1327" y="52"/>
                    <a:pt x="1291" y="57"/>
                  </a:cubicBezTo>
                  <a:lnTo>
                    <a:pt x="1251" y="57"/>
                  </a:lnTo>
                  <a:cubicBezTo>
                    <a:pt x="1161" y="18"/>
                    <a:pt x="1062" y="0"/>
                    <a:pt x="9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3"/>
            <p:cNvSpPr/>
            <p:nvPr/>
          </p:nvSpPr>
          <p:spPr>
            <a:xfrm rot="-9401137">
              <a:off x="7058305" y="3745809"/>
              <a:ext cx="44036" cy="49733"/>
            </a:xfrm>
            <a:custGeom>
              <a:avLst/>
              <a:gdLst/>
              <a:ahLst/>
              <a:cxnLst/>
              <a:rect l="l" t="t" r="r" b="b"/>
              <a:pathLst>
                <a:path w="1291" h="1458" extrusionOk="0">
                  <a:moveTo>
                    <a:pt x="565" y="1"/>
                  </a:moveTo>
                  <a:lnTo>
                    <a:pt x="363" y="81"/>
                  </a:lnTo>
                  <a:lnTo>
                    <a:pt x="283" y="162"/>
                  </a:lnTo>
                  <a:lnTo>
                    <a:pt x="121" y="283"/>
                  </a:lnTo>
                  <a:lnTo>
                    <a:pt x="41" y="404"/>
                  </a:lnTo>
                  <a:cubicBezTo>
                    <a:pt x="0" y="606"/>
                    <a:pt x="0" y="807"/>
                    <a:pt x="41" y="968"/>
                  </a:cubicBezTo>
                  <a:cubicBezTo>
                    <a:pt x="151" y="1264"/>
                    <a:pt x="431" y="1458"/>
                    <a:pt x="725" y="1458"/>
                  </a:cubicBezTo>
                  <a:cubicBezTo>
                    <a:pt x="752" y="1458"/>
                    <a:pt x="779" y="1456"/>
                    <a:pt x="807" y="1452"/>
                  </a:cubicBezTo>
                  <a:lnTo>
                    <a:pt x="1008" y="1291"/>
                  </a:lnTo>
                  <a:lnTo>
                    <a:pt x="1250" y="888"/>
                  </a:lnTo>
                  <a:cubicBezTo>
                    <a:pt x="1291" y="727"/>
                    <a:pt x="1291" y="525"/>
                    <a:pt x="1250" y="364"/>
                  </a:cubicBezTo>
                  <a:lnTo>
                    <a:pt x="1210" y="243"/>
                  </a:lnTo>
                  <a:lnTo>
                    <a:pt x="1049" y="122"/>
                  </a:lnTo>
                  <a:lnTo>
                    <a:pt x="7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3"/>
            <p:cNvSpPr/>
            <p:nvPr/>
          </p:nvSpPr>
          <p:spPr>
            <a:xfrm rot="-9401137">
              <a:off x="7076342" y="3996918"/>
              <a:ext cx="46833" cy="48232"/>
            </a:xfrm>
            <a:custGeom>
              <a:avLst/>
              <a:gdLst/>
              <a:ahLst/>
              <a:cxnLst/>
              <a:rect l="l" t="t" r="r" b="b"/>
              <a:pathLst>
                <a:path w="1373" h="1414" extrusionOk="0">
                  <a:moveTo>
                    <a:pt x="606" y="1"/>
                  </a:moveTo>
                  <a:lnTo>
                    <a:pt x="404" y="41"/>
                  </a:lnTo>
                  <a:lnTo>
                    <a:pt x="243" y="202"/>
                  </a:lnTo>
                  <a:lnTo>
                    <a:pt x="82" y="565"/>
                  </a:lnTo>
                  <a:cubicBezTo>
                    <a:pt x="41" y="646"/>
                    <a:pt x="1" y="767"/>
                    <a:pt x="41" y="888"/>
                  </a:cubicBezTo>
                  <a:lnTo>
                    <a:pt x="162" y="1130"/>
                  </a:lnTo>
                  <a:lnTo>
                    <a:pt x="525" y="1372"/>
                  </a:lnTo>
                  <a:cubicBezTo>
                    <a:pt x="597" y="1400"/>
                    <a:pt x="673" y="1414"/>
                    <a:pt x="749" y="1414"/>
                  </a:cubicBezTo>
                  <a:cubicBezTo>
                    <a:pt x="888" y="1414"/>
                    <a:pt x="1026" y="1369"/>
                    <a:pt x="1130" y="1291"/>
                  </a:cubicBezTo>
                  <a:lnTo>
                    <a:pt x="1251" y="1130"/>
                  </a:lnTo>
                  <a:lnTo>
                    <a:pt x="1372" y="848"/>
                  </a:lnTo>
                  <a:lnTo>
                    <a:pt x="1372" y="606"/>
                  </a:lnTo>
                  <a:lnTo>
                    <a:pt x="1251" y="323"/>
                  </a:lnTo>
                  <a:lnTo>
                    <a:pt x="1090" y="122"/>
                  </a:lnTo>
                  <a:lnTo>
                    <a:pt x="8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3"/>
            <p:cNvSpPr/>
            <p:nvPr/>
          </p:nvSpPr>
          <p:spPr>
            <a:xfrm rot="-9401137">
              <a:off x="7045832" y="4648976"/>
              <a:ext cx="28925" cy="36089"/>
            </a:xfrm>
            <a:custGeom>
              <a:avLst/>
              <a:gdLst/>
              <a:ahLst/>
              <a:cxnLst/>
              <a:rect l="l" t="t" r="r" b="b"/>
              <a:pathLst>
                <a:path w="848" h="1058" extrusionOk="0">
                  <a:moveTo>
                    <a:pt x="312" y="373"/>
                  </a:moveTo>
                  <a:cubicBezTo>
                    <a:pt x="295" y="377"/>
                    <a:pt x="288" y="391"/>
                    <a:pt x="285" y="410"/>
                  </a:cubicBezTo>
                  <a:lnTo>
                    <a:pt x="285" y="410"/>
                  </a:lnTo>
                  <a:lnTo>
                    <a:pt x="306" y="389"/>
                  </a:lnTo>
                  <a:lnTo>
                    <a:pt x="306" y="389"/>
                  </a:lnTo>
                  <a:lnTo>
                    <a:pt x="312" y="373"/>
                  </a:lnTo>
                  <a:close/>
                  <a:moveTo>
                    <a:pt x="508" y="1"/>
                  </a:moveTo>
                  <a:cubicBezTo>
                    <a:pt x="487" y="1"/>
                    <a:pt x="465" y="3"/>
                    <a:pt x="444" y="8"/>
                  </a:cubicBezTo>
                  <a:lnTo>
                    <a:pt x="312" y="373"/>
                  </a:lnTo>
                  <a:lnTo>
                    <a:pt x="312" y="373"/>
                  </a:lnTo>
                  <a:cubicBezTo>
                    <a:pt x="315" y="372"/>
                    <a:pt x="319" y="371"/>
                    <a:pt x="323" y="371"/>
                  </a:cubicBezTo>
                  <a:lnTo>
                    <a:pt x="306" y="389"/>
                  </a:lnTo>
                  <a:lnTo>
                    <a:pt x="306" y="389"/>
                  </a:lnTo>
                  <a:lnTo>
                    <a:pt x="283" y="452"/>
                  </a:lnTo>
                  <a:cubicBezTo>
                    <a:pt x="283" y="437"/>
                    <a:pt x="283" y="423"/>
                    <a:pt x="285" y="410"/>
                  </a:cubicBezTo>
                  <a:lnTo>
                    <a:pt x="285" y="410"/>
                  </a:lnTo>
                  <a:lnTo>
                    <a:pt x="283" y="412"/>
                  </a:lnTo>
                  <a:cubicBezTo>
                    <a:pt x="122" y="492"/>
                    <a:pt x="1" y="654"/>
                    <a:pt x="1" y="855"/>
                  </a:cubicBezTo>
                  <a:lnTo>
                    <a:pt x="323" y="1057"/>
                  </a:lnTo>
                  <a:lnTo>
                    <a:pt x="525" y="1057"/>
                  </a:lnTo>
                  <a:lnTo>
                    <a:pt x="807" y="775"/>
                  </a:lnTo>
                  <a:cubicBezTo>
                    <a:pt x="807" y="734"/>
                    <a:pt x="807" y="694"/>
                    <a:pt x="807" y="654"/>
                  </a:cubicBezTo>
                  <a:cubicBezTo>
                    <a:pt x="848" y="533"/>
                    <a:pt x="848" y="371"/>
                    <a:pt x="807" y="250"/>
                  </a:cubicBezTo>
                  <a:cubicBezTo>
                    <a:pt x="772" y="110"/>
                    <a:pt x="646" y="1"/>
                    <a:pt x="5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3"/>
            <p:cNvSpPr/>
            <p:nvPr/>
          </p:nvSpPr>
          <p:spPr>
            <a:xfrm rot="-9401137">
              <a:off x="7446673" y="4717027"/>
              <a:ext cx="30290" cy="28175"/>
            </a:xfrm>
            <a:custGeom>
              <a:avLst/>
              <a:gdLst/>
              <a:ahLst/>
              <a:cxnLst/>
              <a:rect l="l" t="t" r="r" b="b"/>
              <a:pathLst>
                <a:path w="888" h="826" extrusionOk="0">
                  <a:moveTo>
                    <a:pt x="388" y="0"/>
                  </a:moveTo>
                  <a:cubicBezTo>
                    <a:pt x="285" y="0"/>
                    <a:pt x="183" y="28"/>
                    <a:pt x="81" y="105"/>
                  </a:cubicBezTo>
                  <a:lnTo>
                    <a:pt x="0" y="347"/>
                  </a:lnTo>
                  <a:cubicBezTo>
                    <a:pt x="0" y="638"/>
                    <a:pt x="182" y="826"/>
                    <a:pt x="400" y="826"/>
                  </a:cubicBezTo>
                  <a:cubicBezTo>
                    <a:pt x="453" y="826"/>
                    <a:pt x="509" y="815"/>
                    <a:pt x="565" y="791"/>
                  </a:cubicBezTo>
                  <a:cubicBezTo>
                    <a:pt x="766" y="710"/>
                    <a:pt x="887" y="428"/>
                    <a:pt x="847" y="186"/>
                  </a:cubicBezTo>
                  <a:lnTo>
                    <a:pt x="605" y="24"/>
                  </a:lnTo>
                  <a:lnTo>
                    <a:pt x="565" y="24"/>
                  </a:lnTo>
                  <a:cubicBezTo>
                    <a:pt x="506" y="10"/>
                    <a:pt x="447" y="0"/>
                    <a:pt x="3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3"/>
            <p:cNvSpPr/>
            <p:nvPr/>
          </p:nvSpPr>
          <p:spPr>
            <a:xfrm rot="-9401137">
              <a:off x="7492825" y="4466435"/>
              <a:ext cx="49528" cy="55054"/>
            </a:xfrm>
            <a:custGeom>
              <a:avLst/>
              <a:gdLst/>
              <a:ahLst/>
              <a:cxnLst/>
              <a:rect l="l" t="t" r="r" b="b"/>
              <a:pathLst>
                <a:path w="1452" h="1614" extrusionOk="0">
                  <a:moveTo>
                    <a:pt x="645" y="0"/>
                  </a:moveTo>
                  <a:cubicBezTo>
                    <a:pt x="242" y="202"/>
                    <a:pt x="0" y="605"/>
                    <a:pt x="0" y="1049"/>
                  </a:cubicBezTo>
                  <a:lnTo>
                    <a:pt x="121" y="1291"/>
                  </a:lnTo>
                  <a:lnTo>
                    <a:pt x="403" y="1533"/>
                  </a:lnTo>
                  <a:lnTo>
                    <a:pt x="645" y="1614"/>
                  </a:lnTo>
                  <a:cubicBezTo>
                    <a:pt x="968" y="1533"/>
                    <a:pt x="1250" y="1331"/>
                    <a:pt x="1371" y="1049"/>
                  </a:cubicBezTo>
                  <a:cubicBezTo>
                    <a:pt x="1452" y="847"/>
                    <a:pt x="1452" y="605"/>
                    <a:pt x="1371" y="404"/>
                  </a:cubicBezTo>
                  <a:cubicBezTo>
                    <a:pt x="1371" y="363"/>
                    <a:pt x="1331" y="323"/>
                    <a:pt x="1331" y="242"/>
                  </a:cubicBezTo>
                  <a:lnTo>
                    <a:pt x="1170" y="121"/>
                  </a:lnTo>
                  <a:lnTo>
                    <a:pt x="8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13"/>
            <p:cNvSpPr/>
            <p:nvPr/>
          </p:nvSpPr>
          <p:spPr>
            <a:xfrm rot="-9401137">
              <a:off x="7448246" y="3207414"/>
              <a:ext cx="78453" cy="95474"/>
            </a:xfrm>
            <a:custGeom>
              <a:avLst/>
              <a:gdLst/>
              <a:ahLst/>
              <a:cxnLst/>
              <a:rect l="l" t="t" r="r" b="b"/>
              <a:pathLst>
                <a:path w="2300" h="2799" extrusionOk="0">
                  <a:moveTo>
                    <a:pt x="1334" y="0"/>
                  </a:moveTo>
                  <a:cubicBezTo>
                    <a:pt x="1280" y="0"/>
                    <a:pt x="1225" y="5"/>
                    <a:pt x="1170" y="14"/>
                  </a:cubicBezTo>
                  <a:lnTo>
                    <a:pt x="807" y="296"/>
                  </a:lnTo>
                  <a:lnTo>
                    <a:pt x="726" y="417"/>
                  </a:lnTo>
                  <a:cubicBezTo>
                    <a:pt x="565" y="579"/>
                    <a:pt x="484" y="780"/>
                    <a:pt x="444" y="982"/>
                  </a:cubicBezTo>
                  <a:lnTo>
                    <a:pt x="283" y="1143"/>
                  </a:lnTo>
                  <a:lnTo>
                    <a:pt x="121" y="1466"/>
                  </a:lnTo>
                  <a:lnTo>
                    <a:pt x="81" y="1547"/>
                  </a:lnTo>
                  <a:cubicBezTo>
                    <a:pt x="41" y="1708"/>
                    <a:pt x="0" y="1869"/>
                    <a:pt x="41" y="2071"/>
                  </a:cubicBezTo>
                  <a:lnTo>
                    <a:pt x="283" y="2474"/>
                  </a:lnTo>
                  <a:lnTo>
                    <a:pt x="605" y="2676"/>
                  </a:lnTo>
                  <a:lnTo>
                    <a:pt x="726" y="2756"/>
                  </a:lnTo>
                  <a:cubicBezTo>
                    <a:pt x="826" y="2785"/>
                    <a:pt x="926" y="2798"/>
                    <a:pt x="1025" y="2798"/>
                  </a:cubicBezTo>
                  <a:cubicBezTo>
                    <a:pt x="1204" y="2798"/>
                    <a:pt x="1377" y="2754"/>
                    <a:pt x="1533" y="2676"/>
                  </a:cubicBezTo>
                  <a:lnTo>
                    <a:pt x="1775" y="2353"/>
                  </a:lnTo>
                  <a:lnTo>
                    <a:pt x="1896" y="2030"/>
                  </a:lnTo>
                  <a:lnTo>
                    <a:pt x="1896" y="1869"/>
                  </a:lnTo>
                  <a:lnTo>
                    <a:pt x="2138" y="1587"/>
                  </a:lnTo>
                  <a:lnTo>
                    <a:pt x="2299" y="1224"/>
                  </a:lnTo>
                  <a:lnTo>
                    <a:pt x="2259" y="740"/>
                  </a:lnTo>
                  <a:cubicBezTo>
                    <a:pt x="2152" y="275"/>
                    <a:pt x="1759" y="0"/>
                    <a:pt x="1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3"/>
            <p:cNvSpPr/>
            <p:nvPr/>
          </p:nvSpPr>
          <p:spPr>
            <a:xfrm rot="-9401137">
              <a:off x="7840661" y="3000076"/>
              <a:ext cx="44070" cy="51404"/>
            </a:xfrm>
            <a:custGeom>
              <a:avLst/>
              <a:gdLst/>
              <a:ahLst/>
              <a:cxnLst/>
              <a:rect l="l" t="t" r="r" b="b"/>
              <a:pathLst>
                <a:path w="1292" h="1507" extrusionOk="0">
                  <a:moveTo>
                    <a:pt x="687" y="0"/>
                  </a:moveTo>
                  <a:cubicBezTo>
                    <a:pt x="487" y="0"/>
                    <a:pt x="297" y="84"/>
                    <a:pt x="162" y="252"/>
                  </a:cubicBezTo>
                  <a:cubicBezTo>
                    <a:pt x="41" y="494"/>
                    <a:pt x="1" y="776"/>
                    <a:pt x="82" y="1018"/>
                  </a:cubicBezTo>
                  <a:cubicBezTo>
                    <a:pt x="162" y="1220"/>
                    <a:pt x="283" y="1381"/>
                    <a:pt x="485" y="1462"/>
                  </a:cubicBezTo>
                  <a:cubicBezTo>
                    <a:pt x="546" y="1493"/>
                    <a:pt x="614" y="1506"/>
                    <a:pt x="683" y="1506"/>
                  </a:cubicBezTo>
                  <a:cubicBezTo>
                    <a:pt x="794" y="1506"/>
                    <a:pt x="909" y="1472"/>
                    <a:pt x="1009" y="1422"/>
                  </a:cubicBezTo>
                  <a:lnTo>
                    <a:pt x="1130" y="1260"/>
                  </a:lnTo>
                  <a:lnTo>
                    <a:pt x="1170" y="1099"/>
                  </a:lnTo>
                  <a:lnTo>
                    <a:pt x="1130" y="1059"/>
                  </a:lnTo>
                  <a:lnTo>
                    <a:pt x="1251" y="857"/>
                  </a:lnTo>
                  <a:lnTo>
                    <a:pt x="1291" y="575"/>
                  </a:lnTo>
                  <a:lnTo>
                    <a:pt x="1211" y="373"/>
                  </a:lnTo>
                  <a:lnTo>
                    <a:pt x="1130" y="252"/>
                  </a:lnTo>
                  <a:lnTo>
                    <a:pt x="928" y="91"/>
                  </a:lnTo>
                  <a:lnTo>
                    <a:pt x="807" y="10"/>
                  </a:lnTo>
                  <a:cubicBezTo>
                    <a:pt x="767" y="3"/>
                    <a:pt x="727" y="0"/>
                    <a:pt x="6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3"/>
            <p:cNvSpPr/>
            <p:nvPr/>
          </p:nvSpPr>
          <p:spPr>
            <a:xfrm rot="-9401137">
              <a:off x="8104101" y="3269386"/>
              <a:ext cx="78419" cy="83945"/>
            </a:xfrm>
            <a:custGeom>
              <a:avLst/>
              <a:gdLst/>
              <a:ahLst/>
              <a:cxnLst/>
              <a:rect l="l" t="t" r="r" b="b"/>
              <a:pathLst>
                <a:path w="2299" h="2461" extrusionOk="0">
                  <a:moveTo>
                    <a:pt x="1089" y="0"/>
                  </a:moveTo>
                  <a:cubicBezTo>
                    <a:pt x="363" y="242"/>
                    <a:pt x="0" y="1008"/>
                    <a:pt x="202" y="1734"/>
                  </a:cubicBezTo>
                  <a:cubicBezTo>
                    <a:pt x="282" y="1936"/>
                    <a:pt x="403" y="2097"/>
                    <a:pt x="524" y="2258"/>
                  </a:cubicBezTo>
                  <a:lnTo>
                    <a:pt x="807" y="2379"/>
                  </a:lnTo>
                  <a:lnTo>
                    <a:pt x="1049" y="2460"/>
                  </a:lnTo>
                  <a:lnTo>
                    <a:pt x="1331" y="2460"/>
                  </a:lnTo>
                  <a:lnTo>
                    <a:pt x="1855" y="2258"/>
                  </a:lnTo>
                  <a:lnTo>
                    <a:pt x="2178" y="1936"/>
                  </a:lnTo>
                  <a:lnTo>
                    <a:pt x="2299" y="1613"/>
                  </a:lnTo>
                  <a:lnTo>
                    <a:pt x="2299" y="1129"/>
                  </a:lnTo>
                  <a:lnTo>
                    <a:pt x="2138" y="484"/>
                  </a:lnTo>
                  <a:lnTo>
                    <a:pt x="1815" y="121"/>
                  </a:lnTo>
                  <a:lnTo>
                    <a:pt x="15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3"/>
            <p:cNvSpPr/>
            <p:nvPr/>
          </p:nvSpPr>
          <p:spPr>
            <a:xfrm rot="-9401137">
              <a:off x="7604115" y="3246942"/>
              <a:ext cx="78453" cy="78556"/>
            </a:xfrm>
            <a:custGeom>
              <a:avLst/>
              <a:gdLst/>
              <a:ahLst/>
              <a:cxnLst/>
              <a:rect l="l" t="t" r="r" b="b"/>
              <a:pathLst>
                <a:path w="2300" h="2303" extrusionOk="0">
                  <a:moveTo>
                    <a:pt x="1056" y="1"/>
                  </a:moveTo>
                  <a:cubicBezTo>
                    <a:pt x="790" y="1"/>
                    <a:pt x="531" y="90"/>
                    <a:pt x="323" y="246"/>
                  </a:cubicBezTo>
                  <a:lnTo>
                    <a:pt x="121" y="569"/>
                  </a:lnTo>
                  <a:lnTo>
                    <a:pt x="0" y="851"/>
                  </a:lnTo>
                  <a:lnTo>
                    <a:pt x="0" y="1375"/>
                  </a:lnTo>
                  <a:cubicBezTo>
                    <a:pt x="202" y="1899"/>
                    <a:pt x="686" y="2262"/>
                    <a:pt x="1251" y="2303"/>
                  </a:cubicBezTo>
                  <a:lnTo>
                    <a:pt x="1372" y="2303"/>
                  </a:lnTo>
                  <a:lnTo>
                    <a:pt x="1734" y="2182"/>
                  </a:lnTo>
                  <a:lnTo>
                    <a:pt x="1976" y="2020"/>
                  </a:lnTo>
                  <a:lnTo>
                    <a:pt x="2178" y="1698"/>
                  </a:lnTo>
                  <a:cubicBezTo>
                    <a:pt x="2299" y="1415"/>
                    <a:pt x="2299" y="1133"/>
                    <a:pt x="2178" y="810"/>
                  </a:cubicBezTo>
                  <a:cubicBezTo>
                    <a:pt x="2057" y="488"/>
                    <a:pt x="1815" y="206"/>
                    <a:pt x="1492" y="85"/>
                  </a:cubicBezTo>
                  <a:cubicBezTo>
                    <a:pt x="1350" y="27"/>
                    <a:pt x="1202" y="1"/>
                    <a:pt x="10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3"/>
            <p:cNvSpPr/>
            <p:nvPr/>
          </p:nvSpPr>
          <p:spPr>
            <a:xfrm rot="-9401137">
              <a:off x="8827740" y="3642030"/>
              <a:ext cx="11018" cy="26197"/>
            </a:xfrm>
            <a:custGeom>
              <a:avLst/>
              <a:gdLst/>
              <a:ahLst/>
              <a:cxnLst/>
              <a:rect l="l" t="t" r="r" b="b"/>
              <a:pathLst>
                <a:path w="323" h="768" extrusionOk="0">
                  <a:moveTo>
                    <a:pt x="0" y="1"/>
                  </a:moveTo>
                  <a:lnTo>
                    <a:pt x="81" y="767"/>
                  </a:lnTo>
                  <a:lnTo>
                    <a:pt x="282" y="444"/>
                  </a:lnTo>
                  <a:cubicBezTo>
                    <a:pt x="323" y="364"/>
                    <a:pt x="323" y="283"/>
                    <a:pt x="323" y="202"/>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13"/>
            <p:cNvSpPr/>
            <p:nvPr/>
          </p:nvSpPr>
          <p:spPr>
            <a:xfrm rot="-9401137">
              <a:off x="7694338" y="3638914"/>
              <a:ext cx="64673" cy="68834"/>
            </a:xfrm>
            <a:custGeom>
              <a:avLst/>
              <a:gdLst/>
              <a:ahLst/>
              <a:cxnLst/>
              <a:rect l="l" t="t" r="r" b="b"/>
              <a:pathLst>
                <a:path w="1896" h="2018" extrusionOk="0">
                  <a:moveTo>
                    <a:pt x="766" y="1"/>
                  </a:moveTo>
                  <a:lnTo>
                    <a:pt x="565" y="82"/>
                  </a:lnTo>
                  <a:lnTo>
                    <a:pt x="282" y="364"/>
                  </a:lnTo>
                  <a:lnTo>
                    <a:pt x="81" y="767"/>
                  </a:lnTo>
                  <a:cubicBezTo>
                    <a:pt x="40" y="928"/>
                    <a:pt x="0" y="1090"/>
                    <a:pt x="40" y="1251"/>
                  </a:cubicBezTo>
                  <a:lnTo>
                    <a:pt x="282" y="1695"/>
                  </a:lnTo>
                  <a:lnTo>
                    <a:pt x="605" y="1896"/>
                  </a:lnTo>
                  <a:lnTo>
                    <a:pt x="766" y="1977"/>
                  </a:lnTo>
                  <a:cubicBezTo>
                    <a:pt x="847" y="2004"/>
                    <a:pt x="937" y="2017"/>
                    <a:pt x="1029" y="2017"/>
                  </a:cubicBezTo>
                  <a:cubicBezTo>
                    <a:pt x="1214" y="2017"/>
                    <a:pt x="1412" y="1964"/>
                    <a:pt x="1573" y="1856"/>
                  </a:cubicBezTo>
                  <a:lnTo>
                    <a:pt x="1815" y="1533"/>
                  </a:lnTo>
                  <a:lnTo>
                    <a:pt x="1895" y="1251"/>
                  </a:lnTo>
                  <a:lnTo>
                    <a:pt x="1895" y="807"/>
                  </a:lnTo>
                  <a:lnTo>
                    <a:pt x="1815" y="485"/>
                  </a:lnTo>
                  <a:lnTo>
                    <a:pt x="1492" y="162"/>
                  </a:lnTo>
                  <a:lnTo>
                    <a:pt x="121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13"/>
            <p:cNvSpPr/>
            <p:nvPr/>
          </p:nvSpPr>
          <p:spPr>
            <a:xfrm rot="-9401137">
              <a:off x="7449843" y="3665319"/>
              <a:ext cx="70199" cy="74326"/>
            </a:xfrm>
            <a:custGeom>
              <a:avLst/>
              <a:gdLst/>
              <a:ahLst/>
              <a:cxnLst/>
              <a:rect l="l" t="t" r="r" b="b"/>
              <a:pathLst>
                <a:path w="2058" h="2179" extrusionOk="0">
                  <a:moveTo>
                    <a:pt x="928" y="1"/>
                  </a:moveTo>
                  <a:lnTo>
                    <a:pt x="565" y="82"/>
                  </a:lnTo>
                  <a:lnTo>
                    <a:pt x="364" y="203"/>
                  </a:lnTo>
                  <a:lnTo>
                    <a:pt x="162" y="445"/>
                  </a:lnTo>
                  <a:cubicBezTo>
                    <a:pt x="41" y="727"/>
                    <a:pt x="1" y="1049"/>
                    <a:pt x="122" y="1332"/>
                  </a:cubicBezTo>
                  <a:cubicBezTo>
                    <a:pt x="243" y="1695"/>
                    <a:pt x="525" y="2017"/>
                    <a:pt x="848" y="2179"/>
                  </a:cubicBezTo>
                  <a:lnTo>
                    <a:pt x="1251" y="2179"/>
                  </a:lnTo>
                  <a:lnTo>
                    <a:pt x="1574" y="2017"/>
                  </a:lnTo>
                  <a:lnTo>
                    <a:pt x="1856" y="1735"/>
                  </a:lnTo>
                  <a:cubicBezTo>
                    <a:pt x="2017" y="1412"/>
                    <a:pt x="2057" y="1049"/>
                    <a:pt x="1936" y="727"/>
                  </a:cubicBezTo>
                  <a:cubicBezTo>
                    <a:pt x="1775" y="283"/>
                    <a:pt x="1372" y="1"/>
                    <a:pt x="9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3"/>
            <p:cNvSpPr/>
            <p:nvPr/>
          </p:nvSpPr>
          <p:spPr>
            <a:xfrm rot="-9401137">
              <a:off x="7464494" y="3919201"/>
              <a:ext cx="78453" cy="77225"/>
            </a:xfrm>
            <a:custGeom>
              <a:avLst/>
              <a:gdLst/>
              <a:ahLst/>
              <a:cxnLst/>
              <a:rect l="l" t="t" r="r" b="b"/>
              <a:pathLst>
                <a:path w="2300" h="2264" extrusionOk="0">
                  <a:moveTo>
                    <a:pt x="1073" y="1"/>
                  </a:moveTo>
                  <a:cubicBezTo>
                    <a:pt x="663" y="1"/>
                    <a:pt x="268" y="236"/>
                    <a:pt x="81" y="610"/>
                  </a:cubicBezTo>
                  <a:lnTo>
                    <a:pt x="0" y="933"/>
                  </a:lnTo>
                  <a:lnTo>
                    <a:pt x="0" y="1215"/>
                  </a:lnTo>
                  <a:lnTo>
                    <a:pt x="121" y="1538"/>
                  </a:lnTo>
                  <a:cubicBezTo>
                    <a:pt x="323" y="1860"/>
                    <a:pt x="686" y="2143"/>
                    <a:pt x="1130" y="2264"/>
                  </a:cubicBezTo>
                  <a:lnTo>
                    <a:pt x="1452" y="2264"/>
                  </a:lnTo>
                  <a:lnTo>
                    <a:pt x="1694" y="2183"/>
                  </a:lnTo>
                  <a:lnTo>
                    <a:pt x="1977" y="1981"/>
                  </a:lnTo>
                  <a:cubicBezTo>
                    <a:pt x="2219" y="1659"/>
                    <a:pt x="2299" y="1215"/>
                    <a:pt x="2178" y="812"/>
                  </a:cubicBezTo>
                  <a:cubicBezTo>
                    <a:pt x="2017" y="368"/>
                    <a:pt x="1614" y="46"/>
                    <a:pt x="1170" y="5"/>
                  </a:cubicBezTo>
                  <a:cubicBezTo>
                    <a:pt x="1138" y="2"/>
                    <a:pt x="1106" y="1"/>
                    <a:pt x="10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3"/>
            <p:cNvSpPr/>
            <p:nvPr/>
          </p:nvSpPr>
          <p:spPr>
            <a:xfrm rot="-9401137">
              <a:off x="8463973" y="3468754"/>
              <a:ext cx="53689" cy="53655"/>
            </a:xfrm>
            <a:custGeom>
              <a:avLst/>
              <a:gdLst/>
              <a:ahLst/>
              <a:cxnLst/>
              <a:rect l="l" t="t" r="r" b="b"/>
              <a:pathLst>
                <a:path w="1574" h="1573" extrusionOk="0">
                  <a:moveTo>
                    <a:pt x="726" y="0"/>
                  </a:moveTo>
                  <a:cubicBezTo>
                    <a:pt x="565" y="40"/>
                    <a:pt x="404" y="161"/>
                    <a:pt x="283" y="323"/>
                  </a:cubicBezTo>
                  <a:lnTo>
                    <a:pt x="202" y="363"/>
                  </a:lnTo>
                  <a:lnTo>
                    <a:pt x="41" y="686"/>
                  </a:lnTo>
                  <a:lnTo>
                    <a:pt x="0" y="887"/>
                  </a:lnTo>
                  <a:cubicBezTo>
                    <a:pt x="0" y="928"/>
                    <a:pt x="0" y="1008"/>
                    <a:pt x="41" y="1049"/>
                  </a:cubicBezTo>
                  <a:cubicBezTo>
                    <a:pt x="81" y="1250"/>
                    <a:pt x="242" y="1412"/>
                    <a:pt x="444" y="1533"/>
                  </a:cubicBezTo>
                  <a:cubicBezTo>
                    <a:pt x="538" y="1559"/>
                    <a:pt x="637" y="1573"/>
                    <a:pt x="735" y="1573"/>
                  </a:cubicBezTo>
                  <a:cubicBezTo>
                    <a:pt x="932" y="1573"/>
                    <a:pt x="1130" y="1519"/>
                    <a:pt x="1291" y="1412"/>
                  </a:cubicBezTo>
                  <a:lnTo>
                    <a:pt x="1452" y="1250"/>
                  </a:lnTo>
                  <a:lnTo>
                    <a:pt x="1573" y="928"/>
                  </a:lnTo>
                  <a:lnTo>
                    <a:pt x="1573" y="726"/>
                  </a:lnTo>
                  <a:lnTo>
                    <a:pt x="1573" y="645"/>
                  </a:lnTo>
                  <a:cubicBezTo>
                    <a:pt x="1493" y="403"/>
                    <a:pt x="1331" y="161"/>
                    <a:pt x="1130" y="40"/>
                  </a:cubicBezTo>
                  <a:lnTo>
                    <a:pt x="100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3"/>
            <p:cNvSpPr/>
            <p:nvPr/>
          </p:nvSpPr>
          <p:spPr>
            <a:xfrm rot="-9401137">
              <a:off x="7873717" y="3694214"/>
              <a:ext cx="63309" cy="70949"/>
            </a:xfrm>
            <a:custGeom>
              <a:avLst/>
              <a:gdLst/>
              <a:ahLst/>
              <a:cxnLst/>
              <a:rect l="l" t="t" r="r" b="b"/>
              <a:pathLst>
                <a:path w="1856" h="2080" extrusionOk="0">
                  <a:moveTo>
                    <a:pt x="727" y="0"/>
                  </a:moveTo>
                  <a:lnTo>
                    <a:pt x="444" y="121"/>
                  </a:lnTo>
                  <a:lnTo>
                    <a:pt x="122" y="484"/>
                  </a:lnTo>
                  <a:lnTo>
                    <a:pt x="1" y="847"/>
                  </a:lnTo>
                  <a:lnTo>
                    <a:pt x="41" y="1331"/>
                  </a:lnTo>
                  <a:cubicBezTo>
                    <a:pt x="253" y="1966"/>
                    <a:pt x="646" y="2080"/>
                    <a:pt x="897" y="2080"/>
                  </a:cubicBezTo>
                  <a:cubicBezTo>
                    <a:pt x="981" y="2080"/>
                    <a:pt x="1049" y="2067"/>
                    <a:pt x="1090" y="2057"/>
                  </a:cubicBezTo>
                  <a:lnTo>
                    <a:pt x="1452" y="1775"/>
                  </a:lnTo>
                  <a:lnTo>
                    <a:pt x="1694" y="1412"/>
                  </a:lnTo>
                  <a:cubicBezTo>
                    <a:pt x="1815" y="1210"/>
                    <a:pt x="1856" y="968"/>
                    <a:pt x="1815" y="726"/>
                  </a:cubicBezTo>
                  <a:lnTo>
                    <a:pt x="1573" y="282"/>
                  </a:lnTo>
                  <a:lnTo>
                    <a:pt x="1251" y="81"/>
                  </a:lnTo>
                  <a:lnTo>
                    <a:pt x="7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13"/>
            <p:cNvSpPr/>
            <p:nvPr/>
          </p:nvSpPr>
          <p:spPr>
            <a:xfrm rot="-9401137">
              <a:off x="7336073" y="2910306"/>
              <a:ext cx="45401" cy="49562"/>
            </a:xfrm>
            <a:custGeom>
              <a:avLst/>
              <a:gdLst/>
              <a:ahLst/>
              <a:cxnLst/>
              <a:rect l="l" t="t" r="r" b="b"/>
              <a:pathLst>
                <a:path w="1331" h="1453" extrusionOk="0">
                  <a:moveTo>
                    <a:pt x="524" y="1"/>
                  </a:moveTo>
                  <a:lnTo>
                    <a:pt x="323" y="122"/>
                  </a:lnTo>
                  <a:lnTo>
                    <a:pt x="81" y="565"/>
                  </a:lnTo>
                  <a:cubicBezTo>
                    <a:pt x="40" y="686"/>
                    <a:pt x="0" y="807"/>
                    <a:pt x="40" y="928"/>
                  </a:cubicBezTo>
                  <a:lnTo>
                    <a:pt x="161" y="1130"/>
                  </a:lnTo>
                  <a:lnTo>
                    <a:pt x="484" y="1372"/>
                  </a:lnTo>
                  <a:cubicBezTo>
                    <a:pt x="605" y="1452"/>
                    <a:pt x="726" y="1452"/>
                    <a:pt x="847" y="1452"/>
                  </a:cubicBezTo>
                  <a:lnTo>
                    <a:pt x="1049" y="1291"/>
                  </a:lnTo>
                  <a:lnTo>
                    <a:pt x="1250" y="928"/>
                  </a:lnTo>
                  <a:cubicBezTo>
                    <a:pt x="1291" y="807"/>
                    <a:pt x="1331" y="686"/>
                    <a:pt x="1291" y="565"/>
                  </a:cubicBezTo>
                  <a:lnTo>
                    <a:pt x="1210" y="364"/>
                  </a:lnTo>
                  <a:lnTo>
                    <a:pt x="847" y="41"/>
                  </a:lnTo>
                  <a:cubicBezTo>
                    <a:pt x="726" y="1"/>
                    <a:pt x="605" y="1"/>
                    <a:pt x="5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13"/>
            <p:cNvSpPr/>
            <p:nvPr/>
          </p:nvSpPr>
          <p:spPr>
            <a:xfrm rot="-9401137">
              <a:off x="8555506" y="2960971"/>
              <a:ext cx="35816" cy="28960"/>
            </a:xfrm>
            <a:custGeom>
              <a:avLst/>
              <a:gdLst/>
              <a:ahLst/>
              <a:cxnLst/>
              <a:rect l="l" t="t" r="r" b="b"/>
              <a:pathLst>
                <a:path w="1050" h="849" extrusionOk="0">
                  <a:moveTo>
                    <a:pt x="559" y="0"/>
                  </a:moveTo>
                  <a:cubicBezTo>
                    <a:pt x="496" y="0"/>
                    <a:pt x="430" y="13"/>
                    <a:pt x="364" y="41"/>
                  </a:cubicBezTo>
                  <a:cubicBezTo>
                    <a:pt x="122" y="122"/>
                    <a:pt x="1" y="364"/>
                    <a:pt x="41" y="646"/>
                  </a:cubicBezTo>
                  <a:lnTo>
                    <a:pt x="202" y="808"/>
                  </a:lnTo>
                  <a:cubicBezTo>
                    <a:pt x="283" y="835"/>
                    <a:pt x="368" y="848"/>
                    <a:pt x="453" y="848"/>
                  </a:cubicBezTo>
                  <a:cubicBezTo>
                    <a:pt x="623" y="848"/>
                    <a:pt x="794" y="794"/>
                    <a:pt x="928" y="687"/>
                  </a:cubicBezTo>
                  <a:lnTo>
                    <a:pt x="1049" y="404"/>
                  </a:lnTo>
                  <a:lnTo>
                    <a:pt x="1049" y="324"/>
                  </a:lnTo>
                  <a:cubicBezTo>
                    <a:pt x="956" y="138"/>
                    <a:pt x="769" y="0"/>
                    <a:pt x="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5" name="Google Shape;455;p13"/>
          <p:cNvSpPr txBox="1">
            <a:spLocks noGrp="1"/>
          </p:cNvSpPr>
          <p:nvPr>
            <p:ph type="subTitle" idx="1"/>
          </p:nvPr>
        </p:nvSpPr>
        <p:spPr>
          <a:xfrm>
            <a:off x="1416113" y="3267575"/>
            <a:ext cx="1846500" cy="106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6" name="Google Shape;456;p13"/>
          <p:cNvSpPr txBox="1">
            <a:spLocks noGrp="1"/>
          </p:cNvSpPr>
          <p:nvPr>
            <p:ph type="subTitle" idx="4"/>
          </p:nvPr>
        </p:nvSpPr>
        <p:spPr>
          <a:xfrm>
            <a:off x="3648750" y="3267575"/>
            <a:ext cx="1846500" cy="106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7" name="Google Shape;457;p13"/>
          <p:cNvSpPr txBox="1">
            <a:spLocks noGrp="1"/>
          </p:cNvSpPr>
          <p:nvPr>
            <p:ph type="subTitle" idx="5"/>
          </p:nvPr>
        </p:nvSpPr>
        <p:spPr>
          <a:xfrm>
            <a:off x="5881388" y="3267575"/>
            <a:ext cx="1846500" cy="106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8" name="Google Shape;458;p13"/>
          <p:cNvSpPr txBox="1">
            <a:spLocks noGrp="1"/>
          </p:cNvSpPr>
          <p:nvPr>
            <p:ph type="title" idx="6"/>
          </p:nvPr>
        </p:nvSpPr>
        <p:spPr>
          <a:xfrm>
            <a:off x="1561313" y="2932650"/>
            <a:ext cx="1556100" cy="434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459" name="Google Shape;459;p13"/>
          <p:cNvSpPr txBox="1">
            <a:spLocks noGrp="1"/>
          </p:cNvSpPr>
          <p:nvPr>
            <p:ph type="title" idx="7"/>
          </p:nvPr>
        </p:nvSpPr>
        <p:spPr>
          <a:xfrm>
            <a:off x="3793950" y="2932650"/>
            <a:ext cx="1556100" cy="434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460" name="Google Shape;460;p13"/>
          <p:cNvSpPr txBox="1">
            <a:spLocks noGrp="1"/>
          </p:cNvSpPr>
          <p:nvPr>
            <p:ph type="title" idx="8"/>
          </p:nvPr>
        </p:nvSpPr>
        <p:spPr>
          <a:xfrm>
            <a:off x="6026588" y="2932650"/>
            <a:ext cx="1556100" cy="434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461" name="Google Shape;461;p13"/>
          <p:cNvSpPr txBox="1">
            <a:spLocks noGrp="1"/>
          </p:cNvSpPr>
          <p:nvPr>
            <p:ph type="title" idx="9"/>
          </p:nvPr>
        </p:nvSpPr>
        <p:spPr>
          <a:xfrm>
            <a:off x="311700" y="467550"/>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image">
  <p:cSld name="CUSTOM_1">
    <p:spTree>
      <p:nvGrpSpPr>
        <p:cNvPr id="1" name="Shape 462"/>
        <p:cNvGrpSpPr/>
        <p:nvPr/>
      </p:nvGrpSpPr>
      <p:grpSpPr>
        <a:xfrm>
          <a:off x="0" y="0"/>
          <a:ext cx="0" cy="0"/>
          <a:chOff x="0" y="0"/>
          <a:chExt cx="0" cy="0"/>
        </a:xfrm>
      </p:grpSpPr>
      <p:sp>
        <p:nvSpPr>
          <p:cNvPr id="463" name="Google Shape;463;p14"/>
          <p:cNvSpPr/>
          <p:nvPr/>
        </p:nvSpPr>
        <p:spPr>
          <a:xfrm rot="3320876">
            <a:off x="4032983" y="535242"/>
            <a:ext cx="4915307" cy="5017139"/>
          </a:xfrm>
          <a:custGeom>
            <a:avLst/>
            <a:gdLst/>
            <a:ahLst/>
            <a:cxnLst/>
            <a:rect l="l" t="t" r="r" b="b"/>
            <a:pathLst>
              <a:path w="164618" h="181830" extrusionOk="0">
                <a:moveTo>
                  <a:pt x="17337" y="0"/>
                </a:moveTo>
                <a:cubicBezTo>
                  <a:pt x="11319" y="0"/>
                  <a:pt x="5466" y="2631"/>
                  <a:pt x="351" y="7417"/>
                </a:cubicBezTo>
                <a:lnTo>
                  <a:pt x="0" y="23756"/>
                </a:lnTo>
                <a:cubicBezTo>
                  <a:pt x="11551" y="25117"/>
                  <a:pt x="25123" y="28148"/>
                  <a:pt x="31316" y="39963"/>
                </a:cubicBezTo>
                <a:cubicBezTo>
                  <a:pt x="35137" y="47342"/>
                  <a:pt x="35006" y="56214"/>
                  <a:pt x="38212" y="63944"/>
                </a:cubicBezTo>
                <a:cubicBezTo>
                  <a:pt x="42253" y="73739"/>
                  <a:pt x="51125" y="80107"/>
                  <a:pt x="59733" y="84675"/>
                </a:cubicBezTo>
                <a:cubicBezTo>
                  <a:pt x="68386" y="89243"/>
                  <a:pt x="76336" y="94382"/>
                  <a:pt x="84900" y="99960"/>
                </a:cubicBezTo>
                <a:cubicBezTo>
                  <a:pt x="106334" y="113927"/>
                  <a:pt x="117885" y="167116"/>
                  <a:pt x="111956" y="181830"/>
                </a:cubicBezTo>
                <a:lnTo>
                  <a:pt x="164618" y="98159"/>
                </a:lnTo>
                <a:cubicBezTo>
                  <a:pt x="155043" y="77033"/>
                  <a:pt x="135498" y="61353"/>
                  <a:pt x="115426" y="58673"/>
                </a:cubicBezTo>
                <a:cubicBezTo>
                  <a:pt x="112484" y="58295"/>
                  <a:pt x="109552" y="58172"/>
                  <a:pt x="106623" y="58172"/>
                </a:cubicBezTo>
                <a:cubicBezTo>
                  <a:pt x="101103" y="58172"/>
                  <a:pt x="95600" y="58611"/>
                  <a:pt x="90084" y="58611"/>
                </a:cubicBezTo>
                <a:cubicBezTo>
                  <a:pt x="89352" y="58611"/>
                  <a:pt x="88620" y="58603"/>
                  <a:pt x="87887" y="58586"/>
                </a:cubicBezTo>
                <a:cubicBezTo>
                  <a:pt x="78664" y="58366"/>
                  <a:pt x="68781" y="56302"/>
                  <a:pt x="61227" y="49362"/>
                </a:cubicBezTo>
                <a:cubicBezTo>
                  <a:pt x="48841" y="38074"/>
                  <a:pt x="45854" y="17036"/>
                  <a:pt x="33073" y="6319"/>
                </a:cubicBezTo>
                <a:cubicBezTo>
                  <a:pt x="27958" y="2002"/>
                  <a:pt x="22585" y="0"/>
                  <a:pt x="17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14"/>
          <p:cNvSpPr txBox="1">
            <a:spLocks noGrp="1"/>
          </p:cNvSpPr>
          <p:nvPr>
            <p:ph type="subTitle" idx="1"/>
          </p:nvPr>
        </p:nvSpPr>
        <p:spPr>
          <a:xfrm>
            <a:off x="874400" y="2786550"/>
            <a:ext cx="2888400" cy="1385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500"/>
            </a:lvl1pPr>
            <a:lvl2pPr lvl="1" rtl="0">
              <a:spcBef>
                <a:spcPts val="0"/>
              </a:spcBef>
              <a:spcAft>
                <a:spcPts val="0"/>
              </a:spcAft>
              <a:buSzPts val="1500"/>
              <a:buNone/>
              <a:defRPr sz="1500"/>
            </a:lvl2pPr>
            <a:lvl3pPr lvl="2" rtl="0">
              <a:spcBef>
                <a:spcPts val="0"/>
              </a:spcBef>
              <a:spcAft>
                <a:spcPts val="0"/>
              </a:spcAft>
              <a:buSzPts val="1500"/>
              <a:buNone/>
              <a:defRPr sz="1500"/>
            </a:lvl3pPr>
            <a:lvl4pPr lvl="3" rtl="0">
              <a:spcBef>
                <a:spcPts val="0"/>
              </a:spcBef>
              <a:spcAft>
                <a:spcPts val="0"/>
              </a:spcAft>
              <a:buSzPts val="1500"/>
              <a:buNone/>
              <a:defRPr sz="1500"/>
            </a:lvl4pPr>
            <a:lvl5pPr lvl="4" rtl="0">
              <a:spcBef>
                <a:spcPts val="0"/>
              </a:spcBef>
              <a:spcAft>
                <a:spcPts val="0"/>
              </a:spcAft>
              <a:buSzPts val="1500"/>
              <a:buNone/>
              <a:defRPr sz="1500"/>
            </a:lvl5pPr>
            <a:lvl6pPr lvl="5" rtl="0">
              <a:spcBef>
                <a:spcPts val="0"/>
              </a:spcBef>
              <a:spcAft>
                <a:spcPts val="0"/>
              </a:spcAft>
              <a:buSzPts val="1500"/>
              <a:buNone/>
              <a:defRPr sz="1500"/>
            </a:lvl6pPr>
            <a:lvl7pPr lvl="6" rtl="0">
              <a:spcBef>
                <a:spcPts val="0"/>
              </a:spcBef>
              <a:spcAft>
                <a:spcPts val="0"/>
              </a:spcAft>
              <a:buSzPts val="1500"/>
              <a:buNone/>
              <a:defRPr sz="1500"/>
            </a:lvl7pPr>
            <a:lvl8pPr lvl="7" rtl="0">
              <a:spcBef>
                <a:spcPts val="0"/>
              </a:spcBef>
              <a:spcAft>
                <a:spcPts val="0"/>
              </a:spcAft>
              <a:buSzPts val="1500"/>
              <a:buNone/>
              <a:defRPr sz="1500"/>
            </a:lvl8pPr>
            <a:lvl9pPr lvl="8" rtl="0">
              <a:spcBef>
                <a:spcPts val="0"/>
              </a:spcBef>
              <a:spcAft>
                <a:spcPts val="0"/>
              </a:spcAft>
              <a:buSzPts val="1500"/>
              <a:buNone/>
              <a:defRPr sz="1500"/>
            </a:lvl9pPr>
          </a:lstStyle>
          <a:p>
            <a:endParaRPr/>
          </a:p>
        </p:txBody>
      </p:sp>
      <p:sp>
        <p:nvSpPr>
          <p:cNvPr id="465" name="Google Shape;465;p14"/>
          <p:cNvSpPr/>
          <p:nvPr/>
        </p:nvSpPr>
        <p:spPr>
          <a:xfrm rot="-5400000">
            <a:off x="405169" y="4473020"/>
            <a:ext cx="380111" cy="378732"/>
          </a:xfrm>
          <a:custGeom>
            <a:avLst/>
            <a:gdLst/>
            <a:ahLst/>
            <a:cxnLst/>
            <a:rect l="l" t="t" r="r" b="b"/>
            <a:pathLst>
              <a:path w="6897" h="6897" extrusionOk="0">
                <a:moveTo>
                  <a:pt x="3469" y="1"/>
                </a:moveTo>
                <a:cubicBezTo>
                  <a:pt x="1573" y="1"/>
                  <a:pt x="1" y="1533"/>
                  <a:pt x="1" y="3429"/>
                </a:cubicBezTo>
                <a:cubicBezTo>
                  <a:pt x="1" y="5364"/>
                  <a:pt x="1573" y="6897"/>
                  <a:pt x="3469" y="6897"/>
                </a:cubicBezTo>
                <a:cubicBezTo>
                  <a:pt x="5364" y="6897"/>
                  <a:pt x="6897" y="5364"/>
                  <a:pt x="6897" y="3429"/>
                </a:cubicBezTo>
                <a:cubicBezTo>
                  <a:pt x="6897" y="1533"/>
                  <a:pt x="5364" y="1"/>
                  <a:pt x="346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6" name="Google Shape;466;p14"/>
          <p:cNvGrpSpPr/>
          <p:nvPr/>
        </p:nvGrpSpPr>
        <p:grpSpPr>
          <a:xfrm rot="-10798371">
            <a:off x="7841809" y="-47872"/>
            <a:ext cx="1302199" cy="1103978"/>
            <a:chOff x="-754697" y="1352100"/>
            <a:chExt cx="6171556" cy="3954075"/>
          </a:xfrm>
        </p:grpSpPr>
        <p:sp>
          <p:nvSpPr>
            <p:cNvPr id="467" name="Google Shape;467;p14"/>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4"/>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4"/>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4"/>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4"/>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4"/>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14"/>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4"/>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4"/>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4"/>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4"/>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8" name="Google Shape;478;p14"/>
          <p:cNvSpPr txBox="1">
            <a:spLocks noGrp="1"/>
          </p:cNvSpPr>
          <p:nvPr>
            <p:ph type="title"/>
          </p:nvPr>
        </p:nvSpPr>
        <p:spPr>
          <a:xfrm>
            <a:off x="929900" y="1583181"/>
            <a:ext cx="2832900" cy="904500"/>
          </a:xfrm>
          <a:prstGeom prst="rect">
            <a:avLst/>
          </a:prstGeom>
        </p:spPr>
        <p:txBody>
          <a:bodyPr spcFirstLastPara="1" wrap="square" lIns="91425" tIns="91425" rIns="91425" bIns="91425" anchor="t" anchorCtr="0">
            <a:noAutofit/>
          </a:bodyPr>
          <a:lstStyle>
            <a:lvl1pPr lvl="0" algn="ctr">
              <a:spcBef>
                <a:spcPts val="0"/>
              </a:spcBef>
              <a:spcAft>
                <a:spcPts val="0"/>
              </a:spcAft>
              <a:buSzPts val="2500"/>
              <a:buNone/>
              <a:defRPr sz="2500"/>
            </a:lvl1pPr>
            <a:lvl2pPr lvl="1">
              <a:spcBef>
                <a:spcPts val="0"/>
              </a:spcBef>
              <a:spcAft>
                <a:spcPts val="0"/>
              </a:spcAft>
              <a:buSzPts val="2500"/>
              <a:buNone/>
              <a:defRPr sz="2500"/>
            </a:lvl2pPr>
            <a:lvl3pPr lvl="2">
              <a:spcBef>
                <a:spcPts val="0"/>
              </a:spcBef>
              <a:spcAft>
                <a:spcPts val="0"/>
              </a:spcAft>
              <a:buSzPts val="2500"/>
              <a:buNone/>
              <a:defRPr sz="2500"/>
            </a:lvl3pPr>
            <a:lvl4pPr lvl="3">
              <a:spcBef>
                <a:spcPts val="0"/>
              </a:spcBef>
              <a:spcAft>
                <a:spcPts val="0"/>
              </a:spcAft>
              <a:buSzPts val="2500"/>
              <a:buNone/>
              <a:defRPr sz="2500"/>
            </a:lvl4pPr>
            <a:lvl5pPr lvl="4">
              <a:spcBef>
                <a:spcPts val="0"/>
              </a:spcBef>
              <a:spcAft>
                <a:spcPts val="0"/>
              </a:spcAft>
              <a:buSzPts val="2500"/>
              <a:buNone/>
              <a:defRPr sz="2500"/>
            </a:lvl5pPr>
            <a:lvl6pPr lvl="5">
              <a:spcBef>
                <a:spcPts val="0"/>
              </a:spcBef>
              <a:spcAft>
                <a:spcPts val="0"/>
              </a:spcAft>
              <a:buSzPts val="2500"/>
              <a:buNone/>
              <a:defRPr sz="2500"/>
            </a:lvl6pPr>
            <a:lvl7pPr lvl="6">
              <a:spcBef>
                <a:spcPts val="0"/>
              </a:spcBef>
              <a:spcAft>
                <a:spcPts val="0"/>
              </a:spcAft>
              <a:buSzPts val="2500"/>
              <a:buNone/>
              <a:defRPr sz="2500"/>
            </a:lvl7pPr>
            <a:lvl8pPr lvl="7">
              <a:spcBef>
                <a:spcPts val="0"/>
              </a:spcBef>
              <a:spcAft>
                <a:spcPts val="0"/>
              </a:spcAft>
              <a:buSzPts val="2500"/>
              <a:buNone/>
              <a:defRPr sz="2500"/>
            </a:lvl8pPr>
            <a:lvl9pPr lvl="8">
              <a:spcBef>
                <a:spcPts val="0"/>
              </a:spcBef>
              <a:spcAft>
                <a:spcPts val="0"/>
              </a:spcAft>
              <a:buSzPts val="2500"/>
              <a:buNone/>
              <a:defRPr sz="25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3">
    <p:spTree>
      <p:nvGrpSpPr>
        <p:cNvPr id="1" name="Shape 496"/>
        <p:cNvGrpSpPr/>
        <p:nvPr/>
      </p:nvGrpSpPr>
      <p:grpSpPr>
        <a:xfrm>
          <a:off x="0" y="0"/>
          <a:ext cx="0" cy="0"/>
          <a:chOff x="0" y="0"/>
          <a:chExt cx="0" cy="0"/>
        </a:xfrm>
      </p:grpSpPr>
      <p:grpSp>
        <p:nvGrpSpPr>
          <p:cNvPr id="497" name="Google Shape;497;p16"/>
          <p:cNvGrpSpPr/>
          <p:nvPr/>
        </p:nvGrpSpPr>
        <p:grpSpPr>
          <a:xfrm rot="10800000" flipH="1">
            <a:off x="7735101" y="-571596"/>
            <a:ext cx="1883828" cy="1750318"/>
            <a:chOff x="6489082" y="2893343"/>
            <a:chExt cx="2807494" cy="2457966"/>
          </a:xfrm>
        </p:grpSpPr>
        <p:sp>
          <p:nvSpPr>
            <p:cNvPr id="498" name="Google Shape;498;p16"/>
            <p:cNvSpPr/>
            <p:nvPr/>
          </p:nvSpPr>
          <p:spPr>
            <a:xfrm rot="5129512">
              <a:off x="6764035" y="2803221"/>
              <a:ext cx="2257586" cy="2638209"/>
            </a:xfrm>
            <a:custGeom>
              <a:avLst/>
              <a:gdLst/>
              <a:ahLst/>
              <a:cxnLst/>
              <a:rect l="l" t="t" r="r" b="b"/>
              <a:pathLst>
                <a:path w="90304" h="105529" extrusionOk="0">
                  <a:moveTo>
                    <a:pt x="29750" y="0"/>
                  </a:moveTo>
                  <a:cubicBezTo>
                    <a:pt x="26166" y="0"/>
                    <a:pt x="26382" y="981"/>
                    <a:pt x="24245" y="2773"/>
                  </a:cubicBezTo>
                  <a:cubicBezTo>
                    <a:pt x="17833" y="8088"/>
                    <a:pt x="12255" y="14368"/>
                    <a:pt x="7687" y="21308"/>
                  </a:cubicBezTo>
                  <a:cubicBezTo>
                    <a:pt x="3514" y="27721"/>
                    <a:pt x="0" y="35407"/>
                    <a:pt x="1362" y="43093"/>
                  </a:cubicBezTo>
                  <a:cubicBezTo>
                    <a:pt x="2855" y="51570"/>
                    <a:pt x="9795" y="57587"/>
                    <a:pt x="16735" y="61760"/>
                  </a:cubicBezTo>
                  <a:cubicBezTo>
                    <a:pt x="21829" y="64834"/>
                    <a:pt x="27408" y="67557"/>
                    <a:pt x="30789" y="72740"/>
                  </a:cubicBezTo>
                  <a:cubicBezTo>
                    <a:pt x="34830" y="78977"/>
                    <a:pt x="34698" y="87454"/>
                    <a:pt x="38256" y="94042"/>
                  </a:cubicBezTo>
                  <a:cubicBezTo>
                    <a:pt x="42376" y="101777"/>
                    <a:pt x="51001" y="105528"/>
                    <a:pt x="59242" y="105528"/>
                  </a:cubicBezTo>
                  <a:cubicBezTo>
                    <a:pt x="59612" y="105528"/>
                    <a:pt x="59981" y="105521"/>
                    <a:pt x="60349" y="105506"/>
                  </a:cubicBezTo>
                  <a:cubicBezTo>
                    <a:pt x="68913" y="105198"/>
                    <a:pt x="77039" y="101465"/>
                    <a:pt x="84857" y="97556"/>
                  </a:cubicBezTo>
                  <a:lnTo>
                    <a:pt x="90303" y="5101"/>
                  </a:lnTo>
                  <a:lnTo>
                    <a:pt x="33688" y="226"/>
                  </a:lnTo>
                  <a:cubicBezTo>
                    <a:pt x="32004" y="74"/>
                    <a:pt x="30734" y="0"/>
                    <a:pt x="297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6"/>
            <p:cNvSpPr/>
            <p:nvPr/>
          </p:nvSpPr>
          <p:spPr>
            <a:xfrm>
              <a:off x="8407975" y="3336225"/>
              <a:ext cx="24175" cy="14025"/>
            </a:xfrm>
            <a:custGeom>
              <a:avLst/>
              <a:gdLst/>
              <a:ahLst/>
              <a:cxnLst/>
              <a:rect l="l" t="t" r="r" b="b"/>
              <a:pathLst>
                <a:path w="967" h="561" extrusionOk="0">
                  <a:moveTo>
                    <a:pt x="923" y="1"/>
                  </a:moveTo>
                  <a:lnTo>
                    <a:pt x="659" y="88"/>
                  </a:lnTo>
                  <a:cubicBezTo>
                    <a:pt x="594" y="88"/>
                    <a:pt x="539" y="66"/>
                    <a:pt x="473" y="66"/>
                  </a:cubicBezTo>
                  <a:cubicBezTo>
                    <a:pt x="407" y="66"/>
                    <a:pt x="330" y="88"/>
                    <a:pt x="220" y="176"/>
                  </a:cubicBezTo>
                  <a:cubicBezTo>
                    <a:pt x="220" y="220"/>
                    <a:pt x="220" y="220"/>
                    <a:pt x="264" y="264"/>
                  </a:cubicBezTo>
                  <a:lnTo>
                    <a:pt x="1" y="308"/>
                  </a:lnTo>
                  <a:cubicBezTo>
                    <a:pt x="45" y="396"/>
                    <a:pt x="88" y="484"/>
                    <a:pt x="220" y="528"/>
                  </a:cubicBezTo>
                  <a:cubicBezTo>
                    <a:pt x="286" y="550"/>
                    <a:pt x="352" y="561"/>
                    <a:pt x="418" y="561"/>
                  </a:cubicBezTo>
                  <a:cubicBezTo>
                    <a:pt x="484" y="561"/>
                    <a:pt x="550" y="550"/>
                    <a:pt x="616" y="528"/>
                  </a:cubicBezTo>
                  <a:cubicBezTo>
                    <a:pt x="835" y="484"/>
                    <a:pt x="967" y="220"/>
                    <a:pt x="9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6"/>
            <p:cNvSpPr/>
            <p:nvPr/>
          </p:nvSpPr>
          <p:spPr>
            <a:xfrm>
              <a:off x="7662400" y="3135550"/>
              <a:ext cx="24200" cy="16225"/>
            </a:xfrm>
            <a:custGeom>
              <a:avLst/>
              <a:gdLst/>
              <a:ahLst/>
              <a:cxnLst/>
              <a:rect l="l" t="t" r="r" b="b"/>
              <a:pathLst>
                <a:path w="968" h="649" extrusionOk="0">
                  <a:moveTo>
                    <a:pt x="529" y="1"/>
                  </a:moveTo>
                  <a:cubicBezTo>
                    <a:pt x="468" y="1"/>
                    <a:pt x="407" y="12"/>
                    <a:pt x="352" y="34"/>
                  </a:cubicBezTo>
                  <a:cubicBezTo>
                    <a:pt x="264" y="78"/>
                    <a:pt x="177" y="122"/>
                    <a:pt x="133" y="210"/>
                  </a:cubicBezTo>
                  <a:cubicBezTo>
                    <a:pt x="45" y="341"/>
                    <a:pt x="1" y="473"/>
                    <a:pt x="45" y="649"/>
                  </a:cubicBezTo>
                  <a:lnTo>
                    <a:pt x="352" y="517"/>
                  </a:lnTo>
                  <a:lnTo>
                    <a:pt x="352" y="561"/>
                  </a:lnTo>
                  <a:cubicBezTo>
                    <a:pt x="380" y="542"/>
                    <a:pt x="404" y="536"/>
                    <a:pt x="426" y="536"/>
                  </a:cubicBezTo>
                  <a:cubicBezTo>
                    <a:pt x="486" y="536"/>
                    <a:pt x="533" y="586"/>
                    <a:pt x="608" y="586"/>
                  </a:cubicBezTo>
                  <a:cubicBezTo>
                    <a:pt x="635" y="586"/>
                    <a:pt x="667" y="579"/>
                    <a:pt x="704" y="561"/>
                  </a:cubicBezTo>
                  <a:cubicBezTo>
                    <a:pt x="704" y="517"/>
                    <a:pt x="704" y="473"/>
                    <a:pt x="660" y="429"/>
                  </a:cubicBezTo>
                  <a:lnTo>
                    <a:pt x="967" y="297"/>
                  </a:lnTo>
                  <a:cubicBezTo>
                    <a:pt x="901" y="100"/>
                    <a:pt x="712" y="1"/>
                    <a:pt x="5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6"/>
            <p:cNvSpPr/>
            <p:nvPr/>
          </p:nvSpPr>
          <p:spPr>
            <a:xfrm>
              <a:off x="8319050" y="4479725"/>
              <a:ext cx="29650" cy="22650"/>
            </a:xfrm>
            <a:custGeom>
              <a:avLst/>
              <a:gdLst/>
              <a:ahLst/>
              <a:cxnLst/>
              <a:rect l="l" t="t" r="r" b="b"/>
              <a:pathLst>
                <a:path w="1186" h="906" extrusionOk="0">
                  <a:moveTo>
                    <a:pt x="538" y="1"/>
                  </a:moveTo>
                  <a:cubicBezTo>
                    <a:pt x="390" y="1"/>
                    <a:pt x="243" y="31"/>
                    <a:pt x="132" y="115"/>
                  </a:cubicBezTo>
                  <a:lnTo>
                    <a:pt x="0" y="466"/>
                  </a:lnTo>
                  <a:lnTo>
                    <a:pt x="132" y="774"/>
                  </a:lnTo>
                  <a:lnTo>
                    <a:pt x="527" y="905"/>
                  </a:lnTo>
                  <a:cubicBezTo>
                    <a:pt x="615" y="861"/>
                    <a:pt x="703" y="774"/>
                    <a:pt x="835" y="730"/>
                  </a:cubicBezTo>
                  <a:cubicBezTo>
                    <a:pt x="966" y="686"/>
                    <a:pt x="1098" y="598"/>
                    <a:pt x="1186" y="422"/>
                  </a:cubicBezTo>
                  <a:lnTo>
                    <a:pt x="922" y="27"/>
                  </a:lnTo>
                  <a:lnTo>
                    <a:pt x="791" y="27"/>
                  </a:lnTo>
                  <a:cubicBezTo>
                    <a:pt x="710" y="11"/>
                    <a:pt x="624" y="1"/>
                    <a:pt x="5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6"/>
            <p:cNvSpPr/>
            <p:nvPr/>
          </p:nvSpPr>
          <p:spPr>
            <a:xfrm>
              <a:off x="7406575" y="4492150"/>
              <a:ext cx="34050" cy="40975"/>
            </a:xfrm>
            <a:custGeom>
              <a:avLst/>
              <a:gdLst/>
              <a:ahLst/>
              <a:cxnLst/>
              <a:rect l="l" t="t" r="r" b="b"/>
              <a:pathLst>
                <a:path w="1362" h="1639" extrusionOk="0">
                  <a:moveTo>
                    <a:pt x="653" y="1"/>
                  </a:moveTo>
                  <a:cubicBezTo>
                    <a:pt x="607" y="1"/>
                    <a:pt x="565" y="6"/>
                    <a:pt x="527" y="13"/>
                  </a:cubicBezTo>
                  <a:lnTo>
                    <a:pt x="395" y="57"/>
                  </a:lnTo>
                  <a:lnTo>
                    <a:pt x="220" y="233"/>
                  </a:lnTo>
                  <a:lnTo>
                    <a:pt x="88" y="364"/>
                  </a:lnTo>
                  <a:cubicBezTo>
                    <a:pt x="0" y="584"/>
                    <a:pt x="0" y="804"/>
                    <a:pt x="88" y="1023"/>
                  </a:cubicBezTo>
                  <a:cubicBezTo>
                    <a:pt x="220" y="1331"/>
                    <a:pt x="483" y="1594"/>
                    <a:pt x="791" y="1638"/>
                  </a:cubicBezTo>
                  <a:lnTo>
                    <a:pt x="1098" y="1506"/>
                  </a:lnTo>
                  <a:lnTo>
                    <a:pt x="1362" y="1111"/>
                  </a:lnTo>
                  <a:lnTo>
                    <a:pt x="1362" y="760"/>
                  </a:lnTo>
                  <a:lnTo>
                    <a:pt x="1318" y="628"/>
                  </a:lnTo>
                  <a:cubicBezTo>
                    <a:pt x="1172" y="118"/>
                    <a:pt x="875" y="1"/>
                    <a:pt x="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6"/>
            <p:cNvSpPr/>
            <p:nvPr/>
          </p:nvSpPr>
          <p:spPr>
            <a:xfrm>
              <a:off x="7750250" y="4605225"/>
              <a:ext cx="18700" cy="23050"/>
            </a:xfrm>
            <a:custGeom>
              <a:avLst/>
              <a:gdLst/>
              <a:ahLst/>
              <a:cxnLst/>
              <a:rect l="l" t="t" r="r" b="b"/>
              <a:pathLst>
                <a:path w="748" h="922" extrusionOk="0">
                  <a:moveTo>
                    <a:pt x="315" y="0"/>
                  </a:moveTo>
                  <a:cubicBezTo>
                    <a:pt x="285" y="0"/>
                    <a:pt x="254" y="4"/>
                    <a:pt x="220" y="14"/>
                  </a:cubicBezTo>
                  <a:lnTo>
                    <a:pt x="132" y="190"/>
                  </a:lnTo>
                  <a:lnTo>
                    <a:pt x="176" y="190"/>
                  </a:lnTo>
                  <a:lnTo>
                    <a:pt x="1" y="585"/>
                  </a:lnTo>
                  <a:cubicBezTo>
                    <a:pt x="45" y="717"/>
                    <a:pt x="132" y="848"/>
                    <a:pt x="308" y="892"/>
                  </a:cubicBezTo>
                  <a:cubicBezTo>
                    <a:pt x="344" y="911"/>
                    <a:pt x="388" y="921"/>
                    <a:pt x="437" y="921"/>
                  </a:cubicBezTo>
                  <a:cubicBezTo>
                    <a:pt x="505" y="921"/>
                    <a:pt x="582" y="900"/>
                    <a:pt x="659" y="848"/>
                  </a:cubicBezTo>
                  <a:lnTo>
                    <a:pt x="747" y="453"/>
                  </a:lnTo>
                  <a:cubicBezTo>
                    <a:pt x="703" y="453"/>
                    <a:pt x="703" y="409"/>
                    <a:pt x="703" y="409"/>
                  </a:cubicBezTo>
                  <a:cubicBezTo>
                    <a:pt x="664" y="292"/>
                    <a:pt x="555" y="0"/>
                    <a:pt x="3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6"/>
            <p:cNvSpPr/>
            <p:nvPr/>
          </p:nvSpPr>
          <p:spPr>
            <a:xfrm>
              <a:off x="8007200" y="3047450"/>
              <a:ext cx="20875" cy="28575"/>
            </a:xfrm>
            <a:custGeom>
              <a:avLst/>
              <a:gdLst/>
              <a:ahLst/>
              <a:cxnLst/>
              <a:rect l="l" t="t" r="r" b="b"/>
              <a:pathLst>
                <a:path w="835" h="1143" extrusionOk="0">
                  <a:moveTo>
                    <a:pt x="439" y="0"/>
                  </a:moveTo>
                  <a:lnTo>
                    <a:pt x="176" y="352"/>
                  </a:lnTo>
                  <a:cubicBezTo>
                    <a:pt x="176" y="395"/>
                    <a:pt x="132" y="395"/>
                    <a:pt x="132" y="439"/>
                  </a:cubicBezTo>
                  <a:cubicBezTo>
                    <a:pt x="44" y="571"/>
                    <a:pt x="0" y="747"/>
                    <a:pt x="0" y="966"/>
                  </a:cubicBezTo>
                  <a:lnTo>
                    <a:pt x="352" y="1142"/>
                  </a:lnTo>
                  <a:cubicBezTo>
                    <a:pt x="703" y="966"/>
                    <a:pt x="835" y="615"/>
                    <a:pt x="791" y="264"/>
                  </a:cubicBezTo>
                  <a:cubicBezTo>
                    <a:pt x="747" y="88"/>
                    <a:pt x="615" y="0"/>
                    <a:pt x="4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6"/>
            <p:cNvSpPr/>
            <p:nvPr/>
          </p:nvSpPr>
          <p:spPr>
            <a:xfrm>
              <a:off x="7390100" y="3305825"/>
              <a:ext cx="64800" cy="56375"/>
            </a:xfrm>
            <a:custGeom>
              <a:avLst/>
              <a:gdLst/>
              <a:ahLst/>
              <a:cxnLst/>
              <a:rect l="l" t="t" r="r" b="b"/>
              <a:pathLst>
                <a:path w="2592" h="2255" extrusionOk="0">
                  <a:moveTo>
                    <a:pt x="971" y="1"/>
                  </a:moveTo>
                  <a:cubicBezTo>
                    <a:pt x="759" y="1"/>
                    <a:pt x="560" y="69"/>
                    <a:pt x="396" y="206"/>
                  </a:cubicBezTo>
                  <a:cubicBezTo>
                    <a:pt x="132" y="470"/>
                    <a:pt x="0" y="821"/>
                    <a:pt x="44" y="1217"/>
                  </a:cubicBezTo>
                  <a:lnTo>
                    <a:pt x="220" y="1568"/>
                  </a:lnTo>
                  <a:lnTo>
                    <a:pt x="484" y="1831"/>
                  </a:lnTo>
                  <a:lnTo>
                    <a:pt x="703" y="1963"/>
                  </a:lnTo>
                  <a:lnTo>
                    <a:pt x="791" y="2007"/>
                  </a:lnTo>
                  <a:cubicBezTo>
                    <a:pt x="988" y="2176"/>
                    <a:pt x="1239" y="2255"/>
                    <a:pt x="1498" y="2255"/>
                  </a:cubicBezTo>
                  <a:cubicBezTo>
                    <a:pt x="1644" y="2255"/>
                    <a:pt x="1791" y="2230"/>
                    <a:pt x="1933" y="2183"/>
                  </a:cubicBezTo>
                  <a:cubicBezTo>
                    <a:pt x="2240" y="2051"/>
                    <a:pt x="2504" y="1788"/>
                    <a:pt x="2592" y="1436"/>
                  </a:cubicBezTo>
                  <a:lnTo>
                    <a:pt x="2460" y="733"/>
                  </a:lnTo>
                  <a:lnTo>
                    <a:pt x="2196" y="470"/>
                  </a:lnTo>
                  <a:lnTo>
                    <a:pt x="2240" y="382"/>
                  </a:lnTo>
                  <a:cubicBezTo>
                    <a:pt x="2067" y="174"/>
                    <a:pt x="1810" y="48"/>
                    <a:pt x="1559" y="48"/>
                  </a:cubicBezTo>
                  <a:cubicBezTo>
                    <a:pt x="1492" y="48"/>
                    <a:pt x="1426" y="56"/>
                    <a:pt x="1362" y="75"/>
                  </a:cubicBezTo>
                  <a:cubicBezTo>
                    <a:pt x="1230" y="25"/>
                    <a:pt x="1098" y="1"/>
                    <a:pt x="9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6"/>
            <p:cNvSpPr/>
            <p:nvPr/>
          </p:nvSpPr>
          <p:spPr>
            <a:xfrm>
              <a:off x="7984125" y="3463600"/>
              <a:ext cx="35175" cy="39700"/>
            </a:xfrm>
            <a:custGeom>
              <a:avLst/>
              <a:gdLst/>
              <a:ahLst/>
              <a:cxnLst/>
              <a:rect l="l" t="t" r="r" b="b"/>
              <a:pathLst>
                <a:path w="1407" h="1588" extrusionOk="0">
                  <a:moveTo>
                    <a:pt x="616" y="0"/>
                  </a:moveTo>
                  <a:lnTo>
                    <a:pt x="396" y="88"/>
                  </a:lnTo>
                  <a:lnTo>
                    <a:pt x="308" y="176"/>
                  </a:lnTo>
                  <a:lnTo>
                    <a:pt x="133" y="352"/>
                  </a:lnTo>
                  <a:lnTo>
                    <a:pt x="45" y="484"/>
                  </a:lnTo>
                  <a:cubicBezTo>
                    <a:pt x="1" y="659"/>
                    <a:pt x="1" y="879"/>
                    <a:pt x="45" y="1055"/>
                  </a:cubicBezTo>
                  <a:cubicBezTo>
                    <a:pt x="165" y="1376"/>
                    <a:pt x="470" y="1587"/>
                    <a:pt x="790" y="1587"/>
                  </a:cubicBezTo>
                  <a:cubicBezTo>
                    <a:pt x="820" y="1587"/>
                    <a:pt x="849" y="1585"/>
                    <a:pt x="879" y="1582"/>
                  </a:cubicBezTo>
                  <a:lnTo>
                    <a:pt x="1099" y="1406"/>
                  </a:lnTo>
                  <a:lnTo>
                    <a:pt x="1362" y="967"/>
                  </a:lnTo>
                  <a:cubicBezTo>
                    <a:pt x="1406" y="791"/>
                    <a:pt x="1406" y="571"/>
                    <a:pt x="1362" y="396"/>
                  </a:cubicBezTo>
                  <a:lnTo>
                    <a:pt x="1319" y="264"/>
                  </a:lnTo>
                  <a:lnTo>
                    <a:pt x="1143" y="132"/>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6"/>
            <p:cNvSpPr/>
            <p:nvPr/>
          </p:nvSpPr>
          <p:spPr>
            <a:xfrm>
              <a:off x="6846575" y="3448175"/>
              <a:ext cx="37350" cy="41800"/>
            </a:xfrm>
            <a:custGeom>
              <a:avLst/>
              <a:gdLst/>
              <a:ahLst/>
              <a:cxnLst/>
              <a:rect l="l" t="t" r="r" b="b"/>
              <a:pathLst>
                <a:path w="1494" h="1672" extrusionOk="0">
                  <a:moveTo>
                    <a:pt x="688" y="1"/>
                  </a:moveTo>
                  <a:cubicBezTo>
                    <a:pt x="522" y="1"/>
                    <a:pt x="362" y="49"/>
                    <a:pt x="220" y="134"/>
                  </a:cubicBezTo>
                  <a:lnTo>
                    <a:pt x="88" y="310"/>
                  </a:lnTo>
                  <a:lnTo>
                    <a:pt x="0" y="705"/>
                  </a:lnTo>
                  <a:lnTo>
                    <a:pt x="0" y="925"/>
                  </a:lnTo>
                  <a:cubicBezTo>
                    <a:pt x="88" y="1320"/>
                    <a:pt x="396" y="1584"/>
                    <a:pt x="791" y="1672"/>
                  </a:cubicBezTo>
                  <a:lnTo>
                    <a:pt x="1010" y="1628"/>
                  </a:lnTo>
                  <a:lnTo>
                    <a:pt x="1230" y="1452"/>
                  </a:lnTo>
                  <a:lnTo>
                    <a:pt x="1362" y="1320"/>
                  </a:lnTo>
                  <a:cubicBezTo>
                    <a:pt x="1494" y="1101"/>
                    <a:pt x="1494" y="837"/>
                    <a:pt x="1406" y="574"/>
                  </a:cubicBezTo>
                  <a:cubicBezTo>
                    <a:pt x="1318" y="354"/>
                    <a:pt x="1186" y="178"/>
                    <a:pt x="966" y="47"/>
                  </a:cubicBezTo>
                  <a:cubicBezTo>
                    <a:pt x="873" y="15"/>
                    <a:pt x="780" y="1"/>
                    <a:pt x="6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6"/>
            <p:cNvSpPr/>
            <p:nvPr/>
          </p:nvSpPr>
          <p:spPr>
            <a:xfrm>
              <a:off x="6965150" y="3794100"/>
              <a:ext cx="35175" cy="38475"/>
            </a:xfrm>
            <a:custGeom>
              <a:avLst/>
              <a:gdLst/>
              <a:ahLst/>
              <a:cxnLst/>
              <a:rect l="l" t="t" r="r" b="b"/>
              <a:pathLst>
                <a:path w="1407" h="1539" extrusionOk="0">
                  <a:moveTo>
                    <a:pt x="528" y="1"/>
                  </a:moveTo>
                  <a:lnTo>
                    <a:pt x="308" y="177"/>
                  </a:lnTo>
                  <a:lnTo>
                    <a:pt x="45" y="572"/>
                  </a:lnTo>
                  <a:cubicBezTo>
                    <a:pt x="1" y="704"/>
                    <a:pt x="1" y="835"/>
                    <a:pt x="1" y="967"/>
                  </a:cubicBezTo>
                  <a:lnTo>
                    <a:pt x="132" y="1231"/>
                  </a:lnTo>
                  <a:lnTo>
                    <a:pt x="484" y="1494"/>
                  </a:lnTo>
                  <a:cubicBezTo>
                    <a:pt x="616" y="1538"/>
                    <a:pt x="747" y="1538"/>
                    <a:pt x="879" y="1538"/>
                  </a:cubicBezTo>
                  <a:lnTo>
                    <a:pt x="1099" y="1406"/>
                  </a:lnTo>
                  <a:lnTo>
                    <a:pt x="1362" y="967"/>
                  </a:lnTo>
                  <a:cubicBezTo>
                    <a:pt x="1406" y="835"/>
                    <a:pt x="1406" y="704"/>
                    <a:pt x="1406" y="572"/>
                  </a:cubicBezTo>
                  <a:lnTo>
                    <a:pt x="1274" y="352"/>
                  </a:lnTo>
                  <a:lnTo>
                    <a:pt x="879" y="89"/>
                  </a:lnTo>
                  <a:cubicBezTo>
                    <a:pt x="747" y="1"/>
                    <a:pt x="616"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6"/>
            <p:cNvSpPr/>
            <p:nvPr/>
          </p:nvSpPr>
          <p:spPr>
            <a:xfrm>
              <a:off x="7890800" y="3285725"/>
              <a:ext cx="36250" cy="39600"/>
            </a:xfrm>
            <a:custGeom>
              <a:avLst/>
              <a:gdLst/>
              <a:ahLst/>
              <a:cxnLst/>
              <a:rect l="l" t="t" r="r" b="b"/>
              <a:pathLst>
                <a:path w="1450" h="1584" extrusionOk="0">
                  <a:moveTo>
                    <a:pt x="616" y="0"/>
                  </a:moveTo>
                  <a:lnTo>
                    <a:pt x="396" y="88"/>
                  </a:lnTo>
                  <a:lnTo>
                    <a:pt x="220" y="264"/>
                  </a:lnTo>
                  <a:lnTo>
                    <a:pt x="45" y="615"/>
                  </a:lnTo>
                  <a:cubicBezTo>
                    <a:pt x="1" y="747"/>
                    <a:pt x="1" y="879"/>
                    <a:pt x="1" y="1010"/>
                  </a:cubicBezTo>
                  <a:lnTo>
                    <a:pt x="132" y="1230"/>
                  </a:lnTo>
                  <a:lnTo>
                    <a:pt x="572" y="1537"/>
                  </a:lnTo>
                  <a:cubicBezTo>
                    <a:pt x="649" y="1569"/>
                    <a:pt x="727" y="1583"/>
                    <a:pt x="805" y="1583"/>
                  </a:cubicBezTo>
                  <a:cubicBezTo>
                    <a:pt x="947" y="1583"/>
                    <a:pt x="1089" y="1535"/>
                    <a:pt x="1230" y="1450"/>
                  </a:cubicBezTo>
                  <a:lnTo>
                    <a:pt x="1318" y="1274"/>
                  </a:lnTo>
                  <a:lnTo>
                    <a:pt x="1450" y="923"/>
                  </a:lnTo>
                  <a:lnTo>
                    <a:pt x="1450" y="703"/>
                  </a:lnTo>
                  <a:lnTo>
                    <a:pt x="1318" y="352"/>
                  </a:lnTo>
                  <a:lnTo>
                    <a:pt x="1186" y="176"/>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6"/>
            <p:cNvSpPr/>
            <p:nvPr/>
          </p:nvSpPr>
          <p:spPr>
            <a:xfrm>
              <a:off x="7266025" y="3169325"/>
              <a:ext cx="46125" cy="43425"/>
            </a:xfrm>
            <a:custGeom>
              <a:avLst/>
              <a:gdLst/>
              <a:ahLst/>
              <a:cxnLst/>
              <a:rect l="l" t="t" r="r" b="b"/>
              <a:pathLst>
                <a:path w="1845" h="1737" extrusionOk="0">
                  <a:moveTo>
                    <a:pt x="923" y="1"/>
                  </a:moveTo>
                  <a:lnTo>
                    <a:pt x="659" y="88"/>
                  </a:lnTo>
                  <a:cubicBezTo>
                    <a:pt x="264" y="176"/>
                    <a:pt x="0" y="528"/>
                    <a:pt x="44" y="967"/>
                  </a:cubicBezTo>
                  <a:lnTo>
                    <a:pt x="220" y="1186"/>
                  </a:lnTo>
                  <a:lnTo>
                    <a:pt x="308" y="1274"/>
                  </a:lnTo>
                  <a:lnTo>
                    <a:pt x="308" y="1318"/>
                  </a:lnTo>
                  <a:cubicBezTo>
                    <a:pt x="416" y="1572"/>
                    <a:pt x="645" y="1736"/>
                    <a:pt x="895" y="1736"/>
                  </a:cubicBezTo>
                  <a:cubicBezTo>
                    <a:pt x="947" y="1736"/>
                    <a:pt x="1001" y="1729"/>
                    <a:pt x="1054" y="1713"/>
                  </a:cubicBezTo>
                  <a:lnTo>
                    <a:pt x="1186" y="1670"/>
                  </a:lnTo>
                  <a:lnTo>
                    <a:pt x="1406" y="1538"/>
                  </a:lnTo>
                  <a:cubicBezTo>
                    <a:pt x="1713" y="1318"/>
                    <a:pt x="1845" y="923"/>
                    <a:pt x="1713" y="615"/>
                  </a:cubicBezTo>
                  <a:cubicBezTo>
                    <a:pt x="1625" y="440"/>
                    <a:pt x="1537" y="264"/>
                    <a:pt x="1406" y="132"/>
                  </a:cubicBezTo>
                  <a:lnTo>
                    <a:pt x="1230" y="44"/>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6"/>
            <p:cNvSpPr/>
            <p:nvPr/>
          </p:nvSpPr>
          <p:spPr>
            <a:xfrm>
              <a:off x="7432925" y="3069400"/>
              <a:ext cx="40650" cy="42850"/>
            </a:xfrm>
            <a:custGeom>
              <a:avLst/>
              <a:gdLst/>
              <a:ahLst/>
              <a:cxnLst/>
              <a:rect l="l" t="t" r="r" b="b"/>
              <a:pathLst>
                <a:path w="1626" h="1714" extrusionOk="0">
                  <a:moveTo>
                    <a:pt x="923" y="1"/>
                  </a:moveTo>
                  <a:lnTo>
                    <a:pt x="703" y="45"/>
                  </a:lnTo>
                  <a:cubicBezTo>
                    <a:pt x="264" y="220"/>
                    <a:pt x="0" y="659"/>
                    <a:pt x="0" y="1143"/>
                  </a:cubicBezTo>
                  <a:lnTo>
                    <a:pt x="132" y="1406"/>
                  </a:lnTo>
                  <a:lnTo>
                    <a:pt x="440" y="1670"/>
                  </a:lnTo>
                  <a:lnTo>
                    <a:pt x="703" y="1714"/>
                  </a:lnTo>
                  <a:cubicBezTo>
                    <a:pt x="1054" y="1670"/>
                    <a:pt x="1362" y="1450"/>
                    <a:pt x="1494" y="1143"/>
                  </a:cubicBezTo>
                  <a:cubicBezTo>
                    <a:pt x="1625" y="835"/>
                    <a:pt x="1625" y="528"/>
                    <a:pt x="1450" y="264"/>
                  </a:cubicBezTo>
                  <a:lnTo>
                    <a:pt x="1274" y="132"/>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6"/>
            <p:cNvSpPr/>
            <p:nvPr/>
          </p:nvSpPr>
          <p:spPr>
            <a:xfrm>
              <a:off x="6999200" y="3093000"/>
              <a:ext cx="25275" cy="25850"/>
            </a:xfrm>
            <a:custGeom>
              <a:avLst/>
              <a:gdLst/>
              <a:ahLst/>
              <a:cxnLst/>
              <a:rect l="l" t="t" r="r" b="b"/>
              <a:pathLst>
                <a:path w="1011" h="1034" extrusionOk="0">
                  <a:moveTo>
                    <a:pt x="458" y="1"/>
                  </a:moveTo>
                  <a:cubicBezTo>
                    <a:pt x="411" y="1"/>
                    <a:pt x="361" y="8"/>
                    <a:pt x="308" y="23"/>
                  </a:cubicBezTo>
                  <a:lnTo>
                    <a:pt x="88" y="418"/>
                  </a:lnTo>
                  <a:cubicBezTo>
                    <a:pt x="44" y="506"/>
                    <a:pt x="0" y="638"/>
                    <a:pt x="44" y="770"/>
                  </a:cubicBezTo>
                  <a:lnTo>
                    <a:pt x="308" y="1033"/>
                  </a:lnTo>
                  <a:cubicBezTo>
                    <a:pt x="330" y="1011"/>
                    <a:pt x="341" y="1000"/>
                    <a:pt x="352" y="1000"/>
                  </a:cubicBezTo>
                  <a:cubicBezTo>
                    <a:pt x="363" y="1000"/>
                    <a:pt x="374" y="1011"/>
                    <a:pt x="396" y="1033"/>
                  </a:cubicBezTo>
                  <a:cubicBezTo>
                    <a:pt x="571" y="1033"/>
                    <a:pt x="747" y="1033"/>
                    <a:pt x="879" y="901"/>
                  </a:cubicBezTo>
                  <a:lnTo>
                    <a:pt x="1010" y="594"/>
                  </a:lnTo>
                  <a:cubicBezTo>
                    <a:pt x="967" y="550"/>
                    <a:pt x="967" y="506"/>
                    <a:pt x="967" y="462"/>
                  </a:cubicBezTo>
                  <a:cubicBezTo>
                    <a:pt x="857" y="171"/>
                    <a:pt x="688" y="1"/>
                    <a:pt x="4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6"/>
            <p:cNvSpPr/>
            <p:nvPr/>
          </p:nvSpPr>
          <p:spPr>
            <a:xfrm>
              <a:off x="7833700" y="3951525"/>
              <a:ext cx="62625" cy="76500"/>
            </a:xfrm>
            <a:custGeom>
              <a:avLst/>
              <a:gdLst/>
              <a:ahLst/>
              <a:cxnLst/>
              <a:rect l="l" t="t" r="r" b="b"/>
              <a:pathLst>
                <a:path w="2505" h="3060" extrusionOk="0">
                  <a:moveTo>
                    <a:pt x="1501" y="1"/>
                  </a:moveTo>
                  <a:cubicBezTo>
                    <a:pt x="1426" y="1"/>
                    <a:pt x="1350" y="10"/>
                    <a:pt x="1274" y="29"/>
                  </a:cubicBezTo>
                  <a:lnTo>
                    <a:pt x="879" y="336"/>
                  </a:lnTo>
                  <a:lnTo>
                    <a:pt x="835" y="468"/>
                  </a:lnTo>
                  <a:lnTo>
                    <a:pt x="791" y="468"/>
                  </a:lnTo>
                  <a:cubicBezTo>
                    <a:pt x="660" y="644"/>
                    <a:pt x="528" y="863"/>
                    <a:pt x="484" y="1083"/>
                  </a:cubicBezTo>
                  <a:lnTo>
                    <a:pt x="308" y="1258"/>
                  </a:lnTo>
                  <a:lnTo>
                    <a:pt x="132" y="1566"/>
                  </a:lnTo>
                  <a:lnTo>
                    <a:pt x="89" y="1698"/>
                  </a:lnTo>
                  <a:cubicBezTo>
                    <a:pt x="45" y="1873"/>
                    <a:pt x="1" y="2049"/>
                    <a:pt x="45" y="2225"/>
                  </a:cubicBezTo>
                  <a:lnTo>
                    <a:pt x="308" y="2708"/>
                  </a:lnTo>
                  <a:lnTo>
                    <a:pt x="660" y="2927"/>
                  </a:lnTo>
                  <a:lnTo>
                    <a:pt x="835" y="3015"/>
                  </a:lnTo>
                  <a:cubicBezTo>
                    <a:pt x="923" y="3045"/>
                    <a:pt x="1021" y="3059"/>
                    <a:pt x="1120" y="3059"/>
                  </a:cubicBezTo>
                  <a:cubicBezTo>
                    <a:pt x="1318" y="3059"/>
                    <a:pt x="1523" y="3001"/>
                    <a:pt x="1670" y="2884"/>
                  </a:cubicBezTo>
                  <a:lnTo>
                    <a:pt x="1977" y="2532"/>
                  </a:lnTo>
                  <a:lnTo>
                    <a:pt x="2065" y="2225"/>
                  </a:lnTo>
                  <a:lnTo>
                    <a:pt x="2065" y="2049"/>
                  </a:lnTo>
                  <a:lnTo>
                    <a:pt x="2372" y="1742"/>
                  </a:lnTo>
                  <a:lnTo>
                    <a:pt x="2504" y="1346"/>
                  </a:lnTo>
                  <a:lnTo>
                    <a:pt x="2460" y="775"/>
                  </a:lnTo>
                  <a:cubicBezTo>
                    <a:pt x="2385" y="324"/>
                    <a:pt x="1955" y="1"/>
                    <a:pt x="15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6"/>
            <p:cNvSpPr/>
            <p:nvPr/>
          </p:nvSpPr>
          <p:spPr>
            <a:xfrm>
              <a:off x="7645950" y="4255675"/>
              <a:ext cx="34050" cy="40925"/>
            </a:xfrm>
            <a:custGeom>
              <a:avLst/>
              <a:gdLst/>
              <a:ahLst/>
              <a:cxnLst/>
              <a:rect l="l" t="t" r="r" b="b"/>
              <a:pathLst>
                <a:path w="1362" h="1637" extrusionOk="0">
                  <a:moveTo>
                    <a:pt x="706" y="1"/>
                  </a:moveTo>
                  <a:cubicBezTo>
                    <a:pt x="504" y="1"/>
                    <a:pt x="313" y="111"/>
                    <a:pt x="176" y="249"/>
                  </a:cubicBezTo>
                  <a:cubicBezTo>
                    <a:pt x="0" y="512"/>
                    <a:pt x="0" y="819"/>
                    <a:pt x="88" y="1127"/>
                  </a:cubicBezTo>
                  <a:cubicBezTo>
                    <a:pt x="176" y="1347"/>
                    <a:pt x="308" y="1522"/>
                    <a:pt x="527" y="1610"/>
                  </a:cubicBezTo>
                  <a:cubicBezTo>
                    <a:pt x="591" y="1626"/>
                    <a:pt x="662" y="1636"/>
                    <a:pt x="733" y="1636"/>
                  </a:cubicBezTo>
                  <a:cubicBezTo>
                    <a:pt x="858" y="1636"/>
                    <a:pt x="987" y="1606"/>
                    <a:pt x="1098" y="1522"/>
                  </a:cubicBezTo>
                  <a:lnTo>
                    <a:pt x="1186" y="1390"/>
                  </a:lnTo>
                  <a:lnTo>
                    <a:pt x="1274" y="1171"/>
                  </a:lnTo>
                  <a:lnTo>
                    <a:pt x="1230" y="1171"/>
                  </a:lnTo>
                  <a:lnTo>
                    <a:pt x="1362" y="951"/>
                  </a:lnTo>
                  <a:lnTo>
                    <a:pt x="1362" y="644"/>
                  </a:lnTo>
                  <a:lnTo>
                    <a:pt x="1318" y="424"/>
                  </a:lnTo>
                  <a:lnTo>
                    <a:pt x="1230" y="292"/>
                  </a:lnTo>
                  <a:lnTo>
                    <a:pt x="1010" y="117"/>
                  </a:lnTo>
                  <a:lnTo>
                    <a:pt x="879" y="29"/>
                  </a:lnTo>
                  <a:cubicBezTo>
                    <a:pt x="821" y="10"/>
                    <a:pt x="763" y="1"/>
                    <a:pt x="7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6"/>
            <p:cNvSpPr/>
            <p:nvPr/>
          </p:nvSpPr>
          <p:spPr>
            <a:xfrm>
              <a:off x="7336300" y="4122425"/>
              <a:ext cx="62600" cy="65900"/>
            </a:xfrm>
            <a:custGeom>
              <a:avLst/>
              <a:gdLst/>
              <a:ahLst/>
              <a:cxnLst/>
              <a:rect l="l" t="t" r="r" b="b"/>
              <a:pathLst>
                <a:path w="2504" h="2636" extrusionOk="0">
                  <a:moveTo>
                    <a:pt x="1142" y="0"/>
                  </a:moveTo>
                  <a:cubicBezTo>
                    <a:pt x="396" y="264"/>
                    <a:pt x="0" y="1099"/>
                    <a:pt x="220" y="1889"/>
                  </a:cubicBezTo>
                  <a:cubicBezTo>
                    <a:pt x="308" y="2065"/>
                    <a:pt x="439" y="2284"/>
                    <a:pt x="571" y="2416"/>
                  </a:cubicBezTo>
                  <a:lnTo>
                    <a:pt x="879" y="2592"/>
                  </a:lnTo>
                  <a:lnTo>
                    <a:pt x="1142" y="2636"/>
                  </a:lnTo>
                  <a:lnTo>
                    <a:pt x="1450" y="2636"/>
                  </a:lnTo>
                  <a:lnTo>
                    <a:pt x="2021" y="2416"/>
                  </a:lnTo>
                  <a:lnTo>
                    <a:pt x="2372" y="2065"/>
                  </a:lnTo>
                  <a:lnTo>
                    <a:pt x="2504" y="1713"/>
                  </a:lnTo>
                  <a:lnTo>
                    <a:pt x="2504" y="1230"/>
                  </a:lnTo>
                  <a:lnTo>
                    <a:pt x="2284" y="528"/>
                  </a:lnTo>
                  <a:lnTo>
                    <a:pt x="1933" y="132"/>
                  </a:lnTo>
                  <a:lnTo>
                    <a:pt x="16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6"/>
            <p:cNvSpPr/>
            <p:nvPr/>
          </p:nvSpPr>
          <p:spPr>
            <a:xfrm>
              <a:off x="7710725" y="3983650"/>
              <a:ext cx="62600" cy="63025"/>
            </a:xfrm>
            <a:custGeom>
              <a:avLst/>
              <a:gdLst/>
              <a:ahLst/>
              <a:cxnLst/>
              <a:rect l="l" t="t" r="r" b="b"/>
              <a:pathLst>
                <a:path w="2504" h="2521" extrusionOk="0">
                  <a:moveTo>
                    <a:pt x="1210" y="1"/>
                  </a:moveTo>
                  <a:cubicBezTo>
                    <a:pt x="900" y="1"/>
                    <a:pt x="594" y="99"/>
                    <a:pt x="352" y="281"/>
                  </a:cubicBezTo>
                  <a:lnTo>
                    <a:pt x="132" y="632"/>
                  </a:lnTo>
                  <a:lnTo>
                    <a:pt x="0" y="940"/>
                  </a:lnTo>
                  <a:lnTo>
                    <a:pt x="44" y="1511"/>
                  </a:lnTo>
                  <a:cubicBezTo>
                    <a:pt x="220" y="2082"/>
                    <a:pt x="791" y="2521"/>
                    <a:pt x="1406" y="2521"/>
                  </a:cubicBezTo>
                  <a:lnTo>
                    <a:pt x="1494" y="2521"/>
                  </a:lnTo>
                  <a:lnTo>
                    <a:pt x="1889" y="2389"/>
                  </a:lnTo>
                  <a:lnTo>
                    <a:pt x="2153" y="2213"/>
                  </a:lnTo>
                  <a:lnTo>
                    <a:pt x="2416" y="1862"/>
                  </a:lnTo>
                  <a:cubicBezTo>
                    <a:pt x="2504" y="1555"/>
                    <a:pt x="2504" y="1247"/>
                    <a:pt x="2416" y="896"/>
                  </a:cubicBezTo>
                  <a:cubicBezTo>
                    <a:pt x="2284" y="544"/>
                    <a:pt x="1977" y="237"/>
                    <a:pt x="1626" y="61"/>
                  </a:cubicBezTo>
                  <a:cubicBezTo>
                    <a:pt x="1490" y="20"/>
                    <a:pt x="1349" y="1"/>
                    <a:pt x="1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6"/>
            <p:cNvSpPr/>
            <p:nvPr/>
          </p:nvSpPr>
          <p:spPr>
            <a:xfrm>
              <a:off x="8402500" y="3974200"/>
              <a:ext cx="32950" cy="40650"/>
            </a:xfrm>
            <a:custGeom>
              <a:avLst/>
              <a:gdLst/>
              <a:ahLst/>
              <a:cxnLst/>
              <a:rect l="l" t="t" r="r" b="b"/>
              <a:pathLst>
                <a:path w="1318" h="1626" extrusionOk="0">
                  <a:moveTo>
                    <a:pt x="527" y="0"/>
                  </a:moveTo>
                  <a:lnTo>
                    <a:pt x="176" y="88"/>
                  </a:lnTo>
                  <a:cubicBezTo>
                    <a:pt x="0" y="351"/>
                    <a:pt x="0" y="659"/>
                    <a:pt x="176" y="922"/>
                  </a:cubicBezTo>
                  <a:cubicBezTo>
                    <a:pt x="220" y="1054"/>
                    <a:pt x="264" y="1186"/>
                    <a:pt x="264" y="1318"/>
                  </a:cubicBezTo>
                  <a:lnTo>
                    <a:pt x="615" y="1625"/>
                  </a:lnTo>
                  <a:lnTo>
                    <a:pt x="1274" y="1362"/>
                  </a:lnTo>
                  <a:lnTo>
                    <a:pt x="1318" y="878"/>
                  </a:lnTo>
                  <a:cubicBezTo>
                    <a:pt x="1186" y="747"/>
                    <a:pt x="1054" y="615"/>
                    <a:pt x="966" y="483"/>
                  </a:cubicBezTo>
                  <a:cubicBezTo>
                    <a:pt x="835" y="264"/>
                    <a:pt x="703" y="88"/>
                    <a:pt x="5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6"/>
            <p:cNvSpPr/>
            <p:nvPr/>
          </p:nvSpPr>
          <p:spPr>
            <a:xfrm>
              <a:off x="6748850" y="4110350"/>
              <a:ext cx="8800" cy="20875"/>
            </a:xfrm>
            <a:custGeom>
              <a:avLst/>
              <a:gdLst/>
              <a:ahLst/>
              <a:cxnLst/>
              <a:rect l="l" t="t" r="r" b="b"/>
              <a:pathLst>
                <a:path w="352" h="835" extrusionOk="0">
                  <a:moveTo>
                    <a:pt x="0" y="0"/>
                  </a:moveTo>
                  <a:lnTo>
                    <a:pt x="88" y="835"/>
                  </a:lnTo>
                  <a:lnTo>
                    <a:pt x="308" y="527"/>
                  </a:lnTo>
                  <a:cubicBezTo>
                    <a:pt x="352" y="440"/>
                    <a:pt x="352" y="352"/>
                    <a:pt x="352" y="264"/>
                  </a:cubicBez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6"/>
            <p:cNvSpPr/>
            <p:nvPr/>
          </p:nvSpPr>
          <p:spPr>
            <a:xfrm>
              <a:off x="7533950" y="3731525"/>
              <a:ext cx="51625" cy="53875"/>
            </a:xfrm>
            <a:custGeom>
              <a:avLst/>
              <a:gdLst/>
              <a:ahLst/>
              <a:cxnLst/>
              <a:rect l="l" t="t" r="r" b="b"/>
              <a:pathLst>
                <a:path w="2065" h="2155" extrusionOk="0">
                  <a:moveTo>
                    <a:pt x="791" y="0"/>
                  </a:moveTo>
                  <a:lnTo>
                    <a:pt x="615" y="44"/>
                  </a:lnTo>
                  <a:lnTo>
                    <a:pt x="264" y="352"/>
                  </a:lnTo>
                  <a:lnTo>
                    <a:pt x="88" y="791"/>
                  </a:lnTo>
                  <a:cubicBezTo>
                    <a:pt x="0" y="967"/>
                    <a:pt x="0" y="1142"/>
                    <a:pt x="0" y="1318"/>
                  </a:cubicBezTo>
                  <a:lnTo>
                    <a:pt x="264" y="1801"/>
                  </a:lnTo>
                  <a:lnTo>
                    <a:pt x="615" y="2021"/>
                  </a:lnTo>
                  <a:lnTo>
                    <a:pt x="791" y="2109"/>
                  </a:lnTo>
                  <a:cubicBezTo>
                    <a:pt x="900" y="2140"/>
                    <a:pt x="1009" y="2154"/>
                    <a:pt x="1115" y="2154"/>
                  </a:cubicBezTo>
                  <a:cubicBezTo>
                    <a:pt x="1310" y="2154"/>
                    <a:pt x="1499" y="2106"/>
                    <a:pt x="1669" y="2021"/>
                  </a:cubicBezTo>
                  <a:lnTo>
                    <a:pt x="1933" y="1669"/>
                  </a:lnTo>
                  <a:lnTo>
                    <a:pt x="2064" y="1318"/>
                  </a:lnTo>
                  <a:lnTo>
                    <a:pt x="2064" y="879"/>
                  </a:lnTo>
                  <a:lnTo>
                    <a:pt x="1933" y="527"/>
                  </a:lnTo>
                  <a:lnTo>
                    <a:pt x="1581" y="132"/>
                  </a:lnTo>
                  <a:lnTo>
                    <a:pt x="123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6"/>
            <p:cNvSpPr/>
            <p:nvPr/>
          </p:nvSpPr>
          <p:spPr>
            <a:xfrm>
              <a:off x="7698650" y="3630500"/>
              <a:ext cx="54925" cy="59325"/>
            </a:xfrm>
            <a:custGeom>
              <a:avLst/>
              <a:gdLst/>
              <a:ahLst/>
              <a:cxnLst/>
              <a:rect l="l" t="t" r="r" b="b"/>
              <a:pathLst>
                <a:path w="2197" h="2373" extrusionOk="0">
                  <a:moveTo>
                    <a:pt x="967" y="1"/>
                  </a:moveTo>
                  <a:lnTo>
                    <a:pt x="615" y="88"/>
                  </a:lnTo>
                  <a:lnTo>
                    <a:pt x="396" y="264"/>
                  </a:lnTo>
                  <a:lnTo>
                    <a:pt x="176" y="528"/>
                  </a:lnTo>
                  <a:cubicBezTo>
                    <a:pt x="0" y="835"/>
                    <a:pt x="0" y="1186"/>
                    <a:pt x="132" y="1494"/>
                  </a:cubicBezTo>
                  <a:cubicBezTo>
                    <a:pt x="264" y="1889"/>
                    <a:pt x="571" y="2197"/>
                    <a:pt x="923" y="2372"/>
                  </a:cubicBezTo>
                  <a:lnTo>
                    <a:pt x="1362" y="2372"/>
                  </a:lnTo>
                  <a:lnTo>
                    <a:pt x="1713" y="2241"/>
                  </a:lnTo>
                  <a:lnTo>
                    <a:pt x="2021" y="1933"/>
                  </a:lnTo>
                  <a:cubicBezTo>
                    <a:pt x="2196" y="1582"/>
                    <a:pt x="2196" y="1186"/>
                    <a:pt x="2109" y="835"/>
                  </a:cubicBezTo>
                  <a:cubicBezTo>
                    <a:pt x="1933" y="308"/>
                    <a:pt x="1494" y="1"/>
                    <a:pt x="9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6"/>
            <p:cNvSpPr/>
            <p:nvPr/>
          </p:nvSpPr>
          <p:spPr>
            <a:xfrm>
              <a:off x="8115900" y="3550350"/>
              <a:ext cx="24175" cy="31600"/>
            </a:xfrm>
            <a:custGeom>
              <a:avLst/>
              <a:gdLst/>
              <a:ahLst/>
              <a:cxnLst/>
              <a:rect l="l" t="t" r="r" b="b"/>
              <a:pathLst>
                <a:path w="967" h="1264" extrusionOk="0">
                  <a:moveTo>
                    <a:pt x="615" y="0"/>
                  </a:moveTo>
                  <a:cubicBezTo>
                    <a:pt x="440" y="0"/>
                    <a:pt x="264" y="132"/>
                    <a:pt x="176" y="308"/>
                  </a:cubicBezTo>
                  <a:cubicBezTo>
                    <a:pt x="1" y="615"/>
                    <a:pt x="88" y="1010"/>
                    <a:pt x="396" y="1230"/>
                  </a:cubicBezTo>
                  <a:cubicBezTo>
                    <a:pt x="440" y="1252"/>
                    <a:pt x="495" y="1263"/>
                    <a:pt x="550" y="1263"/>
                  </a:cubicBezTo>
                  <a:cubicBezTo>
                    <a:pt x="604" y="1263"/>
                    <a:pt x="659" y="1252"/>
                    <a:pt x="703" y="1230"/>
                  </a:cubicBezTo>
                  <a:lnTo>
                    <a:pt x="835" y="791"/>
                  </a:lnTo>
                  <a:cubicBezTo>
                    <a:pt x="923" y="615"/>
                    <a:pt x="967" y="440"/>
                    <a:pt x="923" y="264"/>
                  </a:cubicBezTo>
                  <a:cubicBezTo>
                    <a:pt x="879" y="220"/>
                    <a:pt x="879" y="176"/>
                    <a:pt x="835" y="132"/>
                  </a:cubicBezTo>
                  <a:lnTo>
                    <a:pt x="61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6"/>
            <p:cNvSpPr/>
            <p:nvPr/>
          </p:nvSpPr>
          <p:spPr>
            <a:xfrm>
              <a:off x="8087350" y="3708250"/>
              <a:ext cx="36250" cy="41150"/>
            </a:xfrm>
            <a:custGeom>
              <a:avLst/>
              <a:gdLst/>
              <a:ahLst/>
              <a:cxnLst/>
              <a:rect l="l" t="t" r="r" b="b"/>
              <a:pathLst>
                <a:path w="1450" h="1646" extrusionOk="0">
                  <a:moveTo>
                    <a:pt x="735" y="1"/>
                  </a:moveTo>
                  <a:cubicBezTo>
                    <a:pt x="516" y="1"/>
                    <a:pt x="329" y="125"/>
                    <a:pt x="176" y="316"/>
                  </a:cubicBezTo>
                  <a:cubicBezTo>
                    <a:pt x="44" y="536"/>
                    <a:pt x="1" y="800"/>
                    <a:pt x="88" y="1107"/>
                  </a:cubicBezTo>
                  <a:cubicBezTo>
                    <a:pt x="132" y="1371"/>
                    <a:pt x="352" y="1546"/>
                    <a:pt x="615" y="1634"/>
                  </a:cubicBezTo>
                  <a:cubicBezTo>
                    <a:pt x="659" y="1641"/>
                    <a:pt x="703" y="1645"/>
                    <a:pt x="747" y="1645"/>
                  </a:cubicBezTo>
                  <a:cubicBezTo>
                    <a:pt x="964" y="1645"/>
                    <a:pt x="1172" y="1554"/>
                    <a:pt x="1318" y="1371"/>
                  </a:cubicBezTo>
                  <a:lnTo>
                    <a:pt x="1406" y="1239"/>
                  </a:lnTo>
                  <a:lnTo>
                    <a:pt x="1450" y="931"/>
                  </a:lnTo>
                  <a:lnTo>
                    <a:pt x="1450" y="756"/>
                  </a:lnTo>
                  <a:lnTo>
                    <a:pt x="1318" y="404"/>
                  </a:lnTo>
                  <a:lnTo>
                    <a:pt x="1230" y="273"/>
                  </a:lnTo>
                  <a:lnTo>
                    <a:pt x="1011" y="97"/>
                  </a:lnTo>
                  <a:lnTo>
                    <a:pt x="835" y="9"/>
                  </a:lnTo>
                  <a:cubicBezTo>
                    <a:pt x="801" y="3"/>
                    <a:pt x="768" y="1"/>
                    <a:pt x="7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6"/>
            <p:cNvSpPr/>
            <p:nvPr/>
          </p:nvSpPr>
          <p:spPr>
            <a:xfrm>
              <a:off x="7976450" y="4524300"/>
              <a:ext cx="23075" cy="25725"/>
            </a:xfrm>
            <a:custGeom>
              <a:avLst/>
              <a:gdLst/>
              <a:ahLst/>
              <a:cxnLst/>
              <a:rect l="l" t="t" r="r" b="b"/>
              <a:pathLst>
                <a:path w="923" h="1029" extrusionOk="0">
                  <a:moveTo>
                    <a:pt x="264" y="1"/>
                  </a:moveTo>
                  <a:lnTo>
                    <a:pt x="0" y="484"/>
                  </a:lnTo>
                  <a:lnTo>
                    <a:pt x="44" y="572"/>
                  </a:lnTo>
                  <a:cubicBezTo>
                    <a:pt x="44" y="616"/>
                    <a:pt x="44" y="660"/>
                    <a:pt x="88" y="704"/>
                  </a:cubicBezTo>
                  <a:cubicBezTo>
                    <a:pt x="132" y="835"/>
                    <a:pt x="220" y="967"/>
                    <a:pt x="352" y="1011"/>
                  </a:cubicBezTo>
                  <a:cubicBezTo>
                    <a:pt x="387" y="1023"/>
                    <a:pt x="426" y="1028"/>
                    <a:pt x="465" y="1028"/>
                  </a:cubicBezTo>
                  <a:cubicBezTo>
                    <a:pt x="571" y="1028"/>
                    <a:pt x="683" y="987"/>
                    <a:pt x="747" y="923"/>
                  </a:cubicBezTo>
                  <a:lnTo>
                    <a:pt x="835" y="791"/>
                  </a:lnTo>
                  <a:cubicBezTo>
                    <a:pt x="879" y="660"/>
                    <a:pt x="923" y="528"/>
                    <a:pt x="879" y="396"/>
                  </a:cubicBezTo>
                  <a:cubicBezTo>
                    <a:pt x="747" y="89"/>
                    <a:pt x="396" y="45"/>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6"/>
            <p:cNvSpPr/>
            <p:nvPr/>
          </p:nvSpPr>
          <p:spPr>
            <a:xfrm>
              <a:off x="7600925" y="3449200"/>
              <a:ext cx="62600" cy="60550"/>
            </a:xfrm>
            <a:custGeom>
              <a:avLst/>
              <a:gdLst/>
              <a:ahLst/>
              <a:cxnLst/>
              <a:rect l="l" t="t" r="r" b="b"/>
              <a:pathLst>
                <a:path w="2504" h="2422" extrusionOk="0">
                  <a:moveTo>
                    <a:pt x="1169" y="1"/>
                  </a:moveTo>
                  <a:cubicBezTo>
                    <a:pt x="722" y="1"/>
                    <a:pt x="295" y="257"/>
                    <a:pt x="132" y="664"/>
                  </a:cubicBezTo>
                  <a:lnTo>
                    <a:pt x="0" y="1016"/>
                  </a:lnTo>
                  <a:lnTo>
                    <a:pt x="0" y="1279"/>
                  </a:lnTo>
                  <a:lnTo>
                    <a:pt x="132" y="1631"/>
                  </a:lnTo>
                  <a:cubicBezTo>
                    <a:pt x="352" y="2026"/>
                    <a:pt x="747" y="2333"/>
                    <a:pt x="1230" y="2421"/>
                  </a:cubicBezTo>
                  <a:lnTo>
                    <a:pt x="1581" y="2421"/>
                  </a:lnTo>
                  <a:lnTo>
                    <a:pt x="1845" y="2333"/>
                  </a:lnTo>
                  <a:lnTo>
                    <a:pt x="2152" y="2158"/>
                  </a:lnTo>
                  <a:cubicBezTo>
                    <a:pt x="2416" y="1806"/>
                    <a:pt x="2504" y="1323"/>
                    <a:pt x="2372" y="884"/>
                  </a:cubicBezTo>
                  <a:cubicBezTo>
                    <a:pt x="2196" y="401"/>
                    <a:pt x="1801" y="49"/>
                    <a:pt x="1274" y="6"/>
                  </a:cubicBezTo>
                  <a:cubicBezTo>
                    <a:pt x="1239" y="2"/>
                    <a:pt x="1204" y="1"/>
                    <a:pt x="11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6"/>
            <p:cNvSpPr/>
            <p:nvPr/>
          </p:nvSpPr>
          <p:spPr>
            <a:xfrm>
              <a:off x="7033225" y="4108150"/>
              <a:ext cx="42850" cy="43675"/>
            </a:xfrm>
            <a:custGeom>
              <a:avLst/>
              <a:gdLst/>
              <a:ahLst/>
              <a:cxnLst/>
              <a:rect l="l" t="t" r="r" b="b"/>
              <a:pathLst>
                <a:path w="1714" h="1747" extrusionOk="0">
                  <a:moveTo>
                    <a:pt x="835" y="0"/>
                  </a:moveTo>
                  <a:cubicBezTo>
                    <a:pt x="616" y="44"/>
                    <a:pt x="440" y="176"/>
                    <a:pt x="308" y="352"/>
                  </a:cubicBezTo>
                  <a:lnTo>
                    <a:pt x="220" y="440"/>
                  </a:lnTo>
                  <a:lnTo>
                    <a:pt x="45" y="747"/>
                  </a:lnTo>
                  <a:lnTo>
                    <a:pt x="1" y="1011"/>
                  </a:lnTo>
                  <a:cubicBezTo>
                    <a:pt x="1" y="1055"/>
                    <a:pt x="45" y="1099"/>
                    <a:pt x="45" y="1142"/>
                  </a:cubicBezTo>
                  <a:cubicBezTo>
                    <a:pt x="133" y="1406"/>
                    <a:pt x="264" y="1582"/>
                    <a:pt x="484" y="1670"/>
                  </a:cubicBezTo>
                  <a:cubicBezTo>
                    <a:pt x="605" y="1721"/>
                    <a:pt x="733" y="1746"/>
                    <a:pt x="863" y="1746"/>
                  </a:cubicBezTo>
                  <a:cubicBezTo>
                    <a:pt x="1062" y="1746"/>
                    <a:pt x="1264" y="1688"/>
                    <a:pt x="1450" y="1582"/>
                  </a:cubicBezTo>
                  <a:lnTo>
                    <a:pt x="1582" y="1406"/>
                  </a:lnTo>
                  <a:lnTo>
                    <a:pt x="1714" y="1055"/>
                  </a:lnTo>
                  <a:lnTo>
                    <a:pt x="1714" y="791"/>
                  </a:lnTo>
                  <a:lnTo>
                    <a:pt x="1714" y="747"/>
                  </a:lnTo>
                  <a:cubicBezTo>
                    <a:pt x="1670" y="440"/>
                    <a:pt x="1450" y="220"/>
                    <a:pt x="1231" y="44"/>
                  </a:cubicBezTo>
                  <a:lnTo>
                    <a:pt x="11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6"/>
            <p:cNvSpPr/>
            <p:nvPr/>
          </p:nvSpPr>
          <p:spPr>
            <a:xfrm>
              <a:off x="7384600" y="3745800"/>
              <a:ext cx="50550" cy="56500"/>
            </a:xfrm>
            <a:custGeom>
              <a:avLst/>
              <a:gdLst/>
              <a:ahLst/>
              <a:cxnLst/>
              <a:rect l="l" t="t" r="r" b="b"/>
              <a:pathLst>
                <a:path w="2022" h="2260" extrusionOk="0">
                  <a:moveTo>
                    <a:pt x="791" y="0"/>
                  </a:moveTo>
                  <a:lnTo>
                    <a:pt x="484" y="132"/>
                  </a:lnTo>
                  <a:lnTo>
                    <a:pt x="133" y="527"/>
                  </a:lnTo>
                  <a:lnTo>
                    <a:pt x="1" y="923"/>
                  </a:lnTo>
                  <a:lnTo>
                    <a:pt x="45" y="1450"/>
                  </a:lnTo>
                  <a:cubicBezTo>
                    <a:pt x="285" y="2137"/>
                    <a:pt x="740" y="2260"/>
                    <a:pt x="1011" y="2260"/>
                  </a:cubicBezTo>
                  <a:cubicBezTo>
                    <a:pt x="1087" y="2260"/>
                    <a:pt x="1148" y="2250"/>
                    <a:pt x="1187" y="2240"/>
                  </a:cubicBezTo>
                  <a:lnTo>
                    <a:pt x="1582" y="1933"/>
                  </a:lnTo>
                  <a:lnTo>
                    <a:pt x="1845" y="1494"/>
                  </a:lnTo>
                  <a:cubicBezTo>
                    <a:pt x="1977" y="1274"/>
                    <a:pt x="2021" y="1054"/>
                    <a:pt x="1977" y="791"/>
                  </a:cubicBezTo>
                  <a:lnTo>
                    <a:pt x="1714" y="308"/>
                  </a:lnTo>
                  <a:lnTo>
                    <a:pt x="1362" y="44"/>
                  </a:lnTo>
                  <a:lnTo>
                    <a:pt x="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6"/>
            <p:cNvSpPr/>
            <p:nvPr/>
          </p:nvSpPr>
          <p:spPr>
            <a:xfrm>
              <a:off x="7179275" y="3422925"/>
              <a:ext cx="59325" cy="65950"/>
            </a:xfrm>
            <a:custGeom>
              <a:avLst/>
              <a:gdLst/>
              <a:ahLst/>
              <a:cxnLst/>
              <a:rect l="l" t="t" r="r" b="b"/>
              <a:pathLst>
                <a:path w="2373" h="2638" extrusionOk="0">
                  <a:moveTo>
                    <a:pt x="1012" y="0"/>
                  </a:moveTo>
                  <a:cubicBezTo>
                    <a:pt x="814" y="0"/>
                    <a:pt x="613" y="54"/>
                    <a:pt x="440" y="178"/>
                  </a:cubicBezTo>
                  <a:lnTo>
                    <a:pt x="176" y="486"/>
                  </a:lnTo>
                  <a:lnTo>
                    <a:pt x="44" y="793"/>
                  </a:lnTo>
                  <a:lnTo>
                    <a:pt x="0" y="1232"/>
                  </a:lnTo>
                  <a:cubicBezTo>
                    <a:pt x="0" y="1320"/>
                    <a:pt x="44" y="1452"/>
                    <a:pt x="88" y="1540"/>
                  </a:cubicBezTo>
                  <a:cubicBezTo>
                    <a:pt x="220" y="2198"/>
                    <a:pt x="791" y="2638"/>
                    <a:pt x="1494" y="2638"/>
                  </a:cubicBezTo>
                  <a:lnTo>
                    <a:pt x="1801" y="2506"/>
                  </a:lnTo>
                  <a:lnTo>
                    <a:pt x="2021" y="2286"/>
                  </a:lnTo>
                  <a:lnTo>
                    <a:pt x="2240" y="2023"/>
                  </a:lnTo>
                  <a:cubicBezTo>
                    <a:pt x="2372" y="1671"/>
                    <a:pt x="2372" y="1320"/>
                    <a:pt x="2240" y="969"/>
                  </a:cubicBezTo>
                  <a:cubicBezTo>
                    <a:pt x="2109" y="573"/>
                    <a:pt x="1845" y="266"/>
                    <a:pt x="1450" y="90"/>
                  </a:cubicBezTo>
                  <a:cubicBezTo>
                    <a:pt x="1316" y="33"/>
                    <a:pt x="1165" y="0"/>
                    <a:pt x="10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6"/>
            <p:cNvSpPr/>
            <p:nvPr/>
          </p:nvSpPr>
          <p:spPr>
            <a:xfrm>
              <a:off x="8043425" y="4164150"/>
              <a:ext cx="36275" cy="38450"/>
            </a:xfrm>
            <a:custGeom>
              <a:avLst/>
              <a:gdLst/>
              <a:ahLst/>
              <a:cxnLst/>
              <a:rect l="l" t="t" r="r" b="b"/>
              <a:pathLst>
                <a:path w="1451" h="1538" extrusionOk="0">
                  <a:moveTo>
                    <a:pt x="528" y="0"/>
                  </a:moveTo>
                  <a:lnTo>
                    <a:pt x="352" y="132"/>
                  </a:lnTo>
                  <a:lnTo>
                    <a:pt x="89" y="571"/>
                  </a:lnTo>
                  <a:cubicBezTo>
                    <a:pt x="45" y="703"/>
                    <a:pt x="1" y="835"/>
                    <a:pt x="45" y="967"/>
                  </a:cubicBezTo>
                  <a:lnTo>
                    <a:pt x="176" y="1186"/>
                  </a:lnTo>
                  <a:lnTo>
                    <a:pt x="528" y="1494"/>
                  </a:lnTo>
                  <a:cubicBezTo>
                    <a:pt x="660" y="1538"/>
                    <a:pt x="791" y="1538"/>
                    <a:pt x="923" y="1538"/>
                  </a:cubicBezTo>
                  <a:lnTo>
                    <a:pt x="1143" y="1362"/>
                  </a:lnTo>
                  <a:lnTo>
                    <a:pt x="1362" y="967"/>
                  </a:lnTo>
                  <a:cubicBezTo>
                    <a:pt x="1406" y="835"/>
                    <a:pt x="1450" y="703"/>
                    <a:pt x="1450" y="571"/>
                  </a:cubicBezTo>
                  <a:lnTo>
                    <a:pt x="1318" y="352"/>
                  </a:lnTo>
                  <a:lnTo>
                    <a:pt x="923" y="44"/>
                  </a:lnTo>
                  <a:cubicBezTo>
                    <a:pt x="791" y="0"/>
                    <a:pt x="660" y="0"/>
                    <a:pt x="5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6"/>
            <p:cNvSpPr/>
            <p:nvPr/>
          </p:nvSpPr>
          <p:spPr>
            <a:xfrm>
              <a:off x="7143050" y="4525825"/>
              <a:ext cx="28550" cy="23075"/>
            </a:xfrm>
            <a:custGeom>
              <a:avLst/>
              <a:gdLst/>
              <a:ahLst/>
              <a:cxnLst/>
              <a:rect l="l" t="t" r="r" b="b"/>
              <a:pathLst>
                <a:path w="1142" h="923" extrusionOk="0">
                  <a:moveTo>
                    <a:pt x="626" y="1"/>
                  </a:moveTo>
                  <a:cubicBezTo>
                    <a:pt x="565" y="1"/>
                    <a:pt x="502" y="10"/>
                    <a:pt x="439" y="28"/>
                  </a:cubicBezTo>
                  <a:cubicBezTo>
                    <a:pt x="176" y="115"/>
                    <a:pt x="0" y="423"/>
                    <a:pt x="88" y="686"/>
                  </a:cubicBezTo>
                  <a:lnTo>
                    <a:pt x="264" y="906"/>
                  </a:lnTo>
                  <a:cubicBezTo>
                    <a:pt x="329" y="917"/>
                    <a:pt x="398" y="923"/>
                    <a:pt x="467" y="923"/>
                  </a:cubicBezTo>
                  <a:cubicBezTo>
                    <a:pt x="675" y="923"/>
                    <a:pt x="889" y="873"/>
                    <a:pt x="1054" y="774"/>
                  </a:cubicBezTo>
                  <a:lnTo>
                    <a:pt x="1142" y="467"/>
                  </a:lnTo>
                  <a:lnTo>
                    <a:pt x="1142" y="379"/>
                  </a:lnTo>
                  <a:cubicBezTo>
                    <a:pt x="1072" y="134"/>
                    <a:pt x="863" y="1"/>
                    <a:pt x="6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0" name="Google Shape;530;p16"/>
          <p:cNvSpPr/>
          <p:nvPr/>
        </p:nvSpPr>
        <p:spPr>
          <a:xfrm rot="-3320876" flipH="1">
            <a:off x="-2447392" y="494517"/>
            <a:ext cx="4915307" cy="5017139"/>
          </a:xfrm>
          <a:custGeom>
            <a:avLst/>
            <a:gdLst/>
            <a:ahLst/>
            <a:cxnLst/>
            <a:rect l="l" t="t" r="r" b="b"/>
            <a:pathLst>
              <a:path w="164618" h="181830" extrusionOk="0">
                <a:moveTo>
                  <a:pt x="17337" y="0"/>
                </a:moveTo>
                <a:cubicBezTo>
                  <a:pt x="11319" y="0"/>
                  <a:pt x="5466" y="2631"/>
                  <a:pt x="351" y="7417"/>
                </a:cubicBezTo>
                <a:lnTo>
                  <a:pt x="0" y="23756"/>
                </a:lnTo>
                <a:cubicBezTo>
                  <a:pt x="11551" y="25117"/>
                  <a:pt x="25123" y="28148"/>
                  <a:pt x="31316" y="39963"/>
                </a:cubicBezTo>
                <a:cubicBezTo>
                  <a:pt x="35137" y="47342"/>
                  <a:pt x="35006" y="56214"/>
                  <a:pt x="38212" y="63944"/>
                </a:cubicBezTo>
                <a:cubicBezTo>
                  <a:pt x="42253" y="73739"/>
                  <a:pt x="51125" y="80107"/>
                  <a:pt x="59733" y="84675"/>
                </a:cubicBezTo>
                <a:cubicBezTo>
                  <a:pt x="68386" y="89243"/>
                  <a:pt x="76336" y="94382"/>
                  <a:pt x="84900" y="99960"/>
                </a:cubicBezTo>
                <a:cubicBezTo>
                  <a:pt x="106334" y="113927"/>
                  <a:pt x="117885" y="167116"/>
                  <a:pt x="111956" y="181830"/>
                </a:cubicBezTo>
                <a:lnTo>
                  <a:pt x="164618" y="98159"/>
                </a:lnTo>
                <a:cubicBezTo>
                  <a:pt x="155043" y="77033"/>
                  <a:pt x="135498" y="61353"/>
                  <a:pt x="115426" y="58673"/>
                </a:cubicBezTo>
                <a:cubicBezTo>
                  <a:pt x="112484" y="58295"/>
                  <a:pt x="109552" y="58172"/>
                  <a:pt x="106623" y="58172"/>
                </a:cubicBezTo>
                <a:cubicBezTo>
                  <a:pt x="101103" y="58172"/>
                  <a:pt x="95600" y="58611"/>
                  <a:pt x="90084" y="58611"/>
                </a:cubicBezTo>
                <a:cubicBezTo>
                  <a:pt x="89352" y="58611"/>
                  <a:pt x="88620" y="58603"/>
                  <a:pt x="87887" y="58586"/>
                </a:cubicBezTo>
                <a:cubicBezTo>
                  <a:pt x="78664" y="58366"/>
                  <a:pt x="68781" y="56302"/>
                  <a:pt x="61227" y="49362"/>
                </a:cubicBezTo>
                <a:cubicBezTo>
                  <a:pt x="48841" y="38074"/>
                  <a:pt x="45854" y="17036"/>
                  <a:pt x="33073" y="6319"/>
                </a:cubicBezTo>
                <a:cubicBezTo>
                  <a:pt x="27958" y="2002"/>
                  <a:pt x="22585" y="0"/>
                  <a:pt x="17337" y="0"/>
                </a:cubicBezTo>
                <a:close/>
              </a:path>
            </a:pathLst>
          </a:custGeom>
          <a:solidFill>
            <a:schemeClr val="accent2">
              <a:alpha val="43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6"/>
          <p:cNvSpPr txBox="1">
            <a:spLocks noGrp="1"/>
          </p:cNvSpPr>
          <p:nvPr>
            <p:ph type="subTitle" idx="1"/>
          </p:nvPr>
        </p:nvSpPr>
        <p:spPr>
          <a:xfrm>
            <a:off x="1300363" y="3106200"/>
            <a:ext cx="1846500" cy="106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32" name="Google Shape;532;p16"/>
          <p:cNvSpPr txBox="1">
            <a:spLocks noGrp="1"/>
          </p:cNvSpPr>
          <p:nvPr>
            <p:ph type="subTitle" idx="2"/>
          </p:nvPr>
        </p:nvSpPr>
        <p:spPr>
          <a:xfrm>
            <a:off x="3648738" y="3106200"/>
            <a:ext cx="1846500" cy="106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33" name="Google Shape;533;p16"/>
          <p:cNvSpPr txBox="1">
            <a:spLocks noGrp="1"/>
          </p:cNvSpPr>
          <p:nvPr>
            <p:ph type="subTitle" idx="3"/>
          </p:nvPr>
        </p:nvSpPr>
        <p:spPr>
          <a:xfrm>
            <a:off x="5997113" y="3106200"/>
            <a:ext cx="1846500" cy="106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34" name="Google Shape;534;p16"/>
          <p:cNvSpPr txBox="1">
            <a:spLocks noGrp="1"/>
          </p:cNvSpPr>
          <p:nvPr>
            <p:ph type="title"/>
          </p:nvPr>
        </p:nvSpPr>
        <p:spPr>
          <a:xfrm>
            <a:off x="1445563" y="2716717"/>
            <a:ext cx="1556100" cy="434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rtl="0">
              <a:spcBef>
                <a:spcPts val="0"/>
              </a:spcBef>
              <a:spcAft>
                <a:spcPts val="0"/>
              </a:spcAft>
              <a:buSzPts val="1900"/>
              <a:buNone/>
              <a:defRPr sz="1900"/>
            </a:lvl2pPr>
            <a:lvl3pPr lvl="2" rtl="0">
              <a:spcBef>
                <a:spcPts val="0"/>
              </a:spcBef>
              <a:spcAft>
                <a:spcPts val="0"/>
              </a:spcAft>
              <a:buSzPts val="1900"/>
              <a:buNone/>
              <a:defRPr sz="1900"/>
            </a:lvl3pPr>
            <a:lvl4pPr lvl="3" rtl="0">
              <a:spcBef>
                <a:spcPts val="0"/>
              </a:spcBef>
              <a:spcAft>
                <a:spcPts val="0"/>
              </a:spcAft>
              <a:buSzPts val="1900"/>
              <a:buNone/>
              <a:defRPr sz="1900"/>
            </a:lvl4pPr>
            <a:lvl5pPr lvl="4" rtl="0">
              <a:spcBef>
                <a:spcPts val="0"/>
              </a:spcBef>
              <a:spcAft>
                <a:spcPts val="0"/>
              </a:spcAft>
              <a:buSzPts val="1900"/>
              <a:buNone/>
              <a:defRPr sz="1900"/>
            </a:lvl5pPr>
            <a:lvl6pPr lvl="5" rtl="0">
              <a:spcBef>
                <a:spcPts val="0"/>
              </a:spcBef>
              <a:spcAft>
                <a:spcPts val="0"/>
              </a:spcAft>
              <a:buSzPts val="1900"/>
              <a:buNone/>
              <a:defRPr sz="1900"/>
            </a:lvl6pPr>
            <a:lvl7pPr lvl="6" rtl="0">
              <a:spcBef>
                <a:spcPts val="0"/>
              </a:spcBef>
              <a:spcAft>
                <a:spcPts val="0"/>
              </a:spcAft>
              <a:buSzPts val="1900"/>
              <a:buNone/>
              <a:defRPr sz="1900"/>
            </a:lvl7pPr>
            <a:lvl8pPr lvl="7" rtl="0">
              <a:spcBef>
                <a:spcPts val="0"/>
              </a:spcBef>
              <a:spcAft>
                <a:spcPts val="0"/>
              </a:spcAft>
              <a:buSzPts val="1900"/>
              <a:buNone/>
              <a:defRPr sz="1900"/>
            </a:lvl8pPr>
            <a:lvl9pPr lvl="8" rtl="0">
              <a:spcBef>
                <a:spcPts val="0"/>
              </a:spcBef>
              <a:spcAft>
                <a:spcPts val="0"/>
              </a:spcAft>
              <a:buSzPts val="1900"/>
              <a:buNone/>
              <a:defRPr sz="1900"/>
            </a:lvl9pPr>
          </a:lstStyle>
          <a:p>
            <a:endParaRPr/>
          </a:p>
        </p:txBody>
      </p:sp>
      <p:sp>
        <p:nvSpPr>
          <p:cNvPr id="535" name="Google Shape;535;p16"/>
          <p:cNvSpPr txBox="1">
            <a:spLocks noGrp="1"/>
          </p:cNvSpPr>
          <p:nvPr>
            <p:ph type="title" idx="4"/>
          </p:nvPr>
        </p:nvSpPr>
        <p:spPr>
          <a:xfrm>
            <a:off x="3793938" y="2716717"/>
            <a:ext cx="1556100" cy="434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rtl="0">
              <a:spcBef>
                <a:spcPts val="0"/>
              </a:spcBef>
              <a:spcAft>
                <a:spcPts val="0"/>
              </a:spcAft>
              <a:buSzPts val="1900"/>
              <a:buNone/>
              <a:defRPr sz="1900"/>
            </a:lvl2pPr>
            <a:lvl3pPr lvl="2" rtl="0">
              <a:spcBef>
                <a:spcPts val="0"/>
              </a:spcBef>
              <a:spcAft>
                <a:spcPts val="0"/>
              </a:spcAft>
              <a:buSzPts val="1900"/>
              <a:buNone/>
              <a:defRPr sz="1900"/>
            </a:lvl3pPr>
            <a:lvl4pPr lvl="3" rtl="0">
              <a:spcBef>
                <a:spcPts val="0"/>
              </a:spcBef>
              <a:spcAft>
                <a:spcPts val="0"/>
              </a:spcAft>
              <a:buSzPts val="1900"/>
              <a:buNone/>
              <a:defRPr sz="1900"/>
            </a:lvl4pPr>
            <a:lvl5pPr lvl="4" rtl="0">
              <a:spcBef>
                <a:spcPts val="0"/>
              </a:spcBef>
              <a:spcAft>
                <a:spcPts val="0"/>
              </a:spcAft>
              <a:buSzPts val="1900"/>
              <a:buNone/>
              <a:defRPr sz="1900"/>
            </a:lvl5pPr>
            <a:lvl6pPr lvl="5" rtl="0">
              <a:spcBef>
                <a:spcPts val="0"/>
              </a:spcBef>
              <a:spcAft>
                <a:spcPts val="0"/>
              </a:spcAft>
              <a:buSzPts val="1900"/>
              <a:buNone/>
              <a:defRPr sz="1900"/>
            </a:lvl6pPr>
            <a:lvl7pPr lvl="6" rtl="0">
              <a:spcBef>
                <a:spcPts val="0"/>
              </a:spcBef>
              <a:spcAft>
                <a:spcPts val="0"/>
              </a:spcAft>
              <a:buSzPts val="1900"/>
              <a:buNone/>
              <a:defRPr sz="1900"/>
            </a:lvl7pPr>
            <a:lvl8pPr lvl="7" rtl="0">
              <a:spcBef>
                <a:spcPts val="0"/>
              </a:spcBef>
              <a:spcAft>
                <a:spcPts val="0"/>
              </a:spcAft>
              <a:buSzPts val="1900"/>
              <a:buNone/>
              <a:defRPr sz="1900"/>
            </a:lvl8pPr>
            <a:lvl9pPr lvl="8" rtl="0">
              <a:spcBef>
                <a:spcPts val="0"/>
              </a:spcBef>
              <a:spcAft>
                <a:spcPts val="0"/>
              </a:spcAft>
              <a:buSzPts val="1900"/>
              <a:buNone/>
              <a:defRPr sz="1900"/>
            </a:lvl9pPr>
          </a:lstStyle>
          <a:p>
            <a:endParaRPr/>
          </a:p>
        </p:txBody>
      </p:sp>
      <p:sp>
        <p:nvSpPr>
          <p:cNvPr id="536" name="Google Shape;536;p16"/>
          <p:cNvSpPr txBox="1">
            <a:spLocks noGrp="1"/>
          </p:cNvSpPr>
          <p:nvPr>
            <p:ph type="title" idx="5"/>
          </p:nvPr>
        </p:nvSpPr>
        <p:spPr>
          <a:xfrm>
            <a:off x="6142313" y="2716717"/>
            <a:ext cx="1556100" cy="434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rtl="0">
              <a:spcBef>
                <a:spcPts val="0"/>
              </a:spcBef>
              <a:spcAft>
                <a:spcPts val="0"/>
              </a:spcAft>
              <a:buSzPts val="1900"/>
              <a:buNone/>
              <a:defRPr sz="1900"/>
            </a:lvl2pPr>
            <a:lvl3pPr lvl="2" rtl="0">
              <a:spcBef>
                <a:spcPts val="0"/>
              </a:spcBef>
              <a:spcAft>
                <a:spcPts val="0"/>
              </a:spcAft>
              <a:buSzPts val="1900"/>
              <a:buNone/>
              <a:defRPr sz="1900"/>
            </a:lvl3pPr>
            <a:lvl4pPr lvl="3" rtl="0">
              <a:spcBef>
                <a:spcPts val="0"/>
              </a:spcBef>
              <a:spcAft>
                <a:spcPts val="0"/>
              </a:spcAft>
              <a:buSzPts val="1900"/>
              <a:buNone/>
              <a:defRPr sz="1900"/>
            </a:lvl4pPr>
            <a:lvl5pPr lvl="4" rtl="0">
              <a:spcBef>
                <a:spcPts val="0"/>
              </a:spcBef>
              <a:spcAft>
                <a:spcPts val="0"/>
              </a:spcAft>
              <a:buSzPts val="1900"/>
              <a:buNone/>
              <a:defRPr sz="1900"/>
            </a:lvl5pPr>
            <a:lvl6pPr lvl="5" rtl="0">
              <a:spcBef>
                <a:spcPts val="0"/>
              </a:spcBef>
              <a:spcAft>
                <a:spcPts val="0"/>
              </a:spcAft>
              <a:buSzPts val="1900"/>
              <a:buNone/>
              <a:defRPr sz="1900"/>
            </a:lvl6pPr>
            <a:lvl7pPr lvl="6" rtl="0">
              <a:spcBef>
                <a:spcPts val="0"/>
              </a:spcBef>
              <a:spcAft>
                <a:spcPts val="0"/>
              </a:spcAft>
              <a:buSzPts val="1900"/>
              <a:buNone/>
              <a:defRPr sz="1900"/>
            </a:lvl7pPr>
            <a:lvl8pPr lvl="7" rtl="0">
              <a:spcBef>
                <a:spcPts val="0"/>
              </a:spcBef>
              <a:spcAft>
                <a:spcPts val="0"/>
              </a:spcAft>
              <a:buSzPts val="1900"/>
              <a:buNone/>
              <a:defRPr sz="1900"/>
            </a:lvl8pPr>
            <a:lvl9pPr lvl="8" rtl="0">
              <a:spcBef>
                <a:spcPts val="0"/>
              </a:spcBef>
              <a:spcAft>
                <a:spcPts val="0"/>
              </a:spcAft>
              <a:buSzPts val="1900"/>
              <a:buNone/>
              <a:defRPr sz="1900"/>
            </a:lvl9pPr>
          </a:lstStyle>
          <a:p>
            <a:endParaRPr/>
          </a:p>
        </p:txBody>
      </p:sp>
      <p:sp>
        <p:nvSpPr>
          <p:cNvPr id="537" name="Google Shape;537;p16"/>
          <p:cNvSpPr txBox="1">
            <a:spLocks noGrp="1"/>
          </p:cNvSpPr>
          <p:nvPr>
            <p:ph type="title" idx="6"/>
          </p:nvPr>
        </p:nvSpPr>
        <p:spPr>
          <a:xfrm>
            <a:off x="311700" y="467550"/>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650"/>
        <p:cNvGrpSpPr/>
        <p:nvPr/>
      </p:nvGrpSpPr>
      <p:grpSpPr>
        <a:xfrm>
          <a:off x="0" y="0"/>
          <a:ext cx="0" cy="0"/>
          <a:chOff x="0" y="0"/>
          <a:chExt cx="0" cy="0"/>
        </a:xfrm>
      </p:grpSpPr>
      <p:sp>
        <p:nvSpPr>
          <p:cNvPr id="651" name="Google Shape;651;p20"/>
          <p:cNvSpPr txBox="1">
            <a:spLocks noGrp="1"/>
          </p:cNvSpPr>
          <p:nvPr>
            <p:ph type="body" idx="1"/>
          </p:nvPr>
        </p:nvSpPr>
        <p:spPr>
          <a:xfrm>
            <a:off x="1069222" y="2128838"/>
            <a:ext cx="2097600" cy="9306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500"/>
            </a:lvl1pPr>
            <a:lvl2pPr marL="914400" lvl="1" indent="-304800" algn="ctr" rtl="0">
              <a:spcBef>
                <a:spcPts val="0"/>
              </a:spcBef>
              <a:spcAft>
                <a:spcPts val="0"/>
              </a:spcAft>
              <a:buSzPts val="1200"/>
              <a:buChar char="○"/>
              <a:defRPr sz="1200"/>
            </a:lvl2pPr>
            <a:lvl3pPr marL="1371600" lvl="2" indent="-304800" algn="ctr" rtl="0">
              <a:spcBef>
                <a:spcPts val="0"/>
              </a:spcBef>
              <a:spcAft>
                <a:spcPts val="0"/>
              </a:spcAft>
              <a:buSzPts val="1200"/>
              <a:buChar char="■"/>
              <a:defRPr sz="1200"/>
            </a:lvl3pPr>
            <a:lvl4pPr marL="1828800" lvl="3" indent="-304800" algn="ctr" rtl="0">
              <a:spcBef>
                <a:spcPts val="0"/>
              </a:spcBef>
              <a:spcAft>
                <a:spcPts val="0"/>
              </a:spcAft>
              <a:buSzPts val="1200"/>
              <a:buChar char="●"/>
              <a:defRPr sz="1200"/>
            </a:lvl4pPr>
            <a:lvl5pPr marL="2286000" lvl="4" indent="-304800" algn="ctr" rtl="0">
              <a:spcBef>
                <a:spcPts val="0"/>
              </a:spcBef>
              <a:spcAft>
                <a:spcPts val="0"/>
              </a:spcAft>
              <a:buSzPts val="1200"/>
              <a:buChar char="○"/>
              <a:defRPr sz="1200"/>
            </a:lvl5pPr>
            <a:lvl6pPr marL="2743200" lvl="5" indent="-304800" algn="ctr" rtl="0">
              <a:spcBef>
                <a:spcPts val="0"/>
              </a:spcBef>
              <a:spcAft>
                <a:spcPts val="0"/>
              </a:spcAft>
              <a:buSzPts val="1200"/>
              <a:buChar char="■"/>
              <a:defRPr sz="1200"/>
            </a:lvl6pPr>
            <a:lvl7pPr marL="3200400" lvl="6" indent="-304800" algn="ctr" rtl="0">
              <a:spcBef>
                <a:spcPts val="0"/>
              </a:spcBef>
              <a:spcAft>
                <a:spcPts val="0"/>
              </a:spcAft>
              <a:buSzPts val="1200"/>
              <a:buChar char="●"/>
              <a:defRPr sz="1200"/>
            </a:lvl7pPr>
            <a:lvl8pPr marL="3657600" lvl="7" indent="-304800" algn="ctr" rtl="0">
              <a:spcBef>
                <a:spcPts val="0"/>
              </a:spcBef>
              <a:spcAft>
                <a:spcPts val="0"/>
              </a:spcAft>
              <a:buSzPts val="1200"/>
              <a:buChar char="○"/>
              <a:defRPr sz="1200"/>
            </a:lvl8pPr>
            <a:lvl9pPr marL="4114800" lvl="8" indent="-304800" algn="ctr" rtl="0">
              <a:spcBef>
                <a:spcPts val="0"/>
              </a:spcBef>
              <a:spcAft>
                <a:spcPts val="0"/>
              </a:spcAft>
              <a:buSzPts val="1200"/>
              <a:buChar char="■"/>
              <a:defRPr sz="1200"/>
            </a:lvl9pPr>
          </a:lstStyle>
          <a:p>
            <a:endParaRPr/>
          </a:p>
        </p:txBody>
      </p:sp>
      <p:sp>
        <p:nvSpPr>
          <p:cNvPr id="652" name="Google Shape;652;p20"/>
          <p:cNvSpPr txBox="1">
            <a:spLocks noGrp="1"/>
          </p:cNvSpPr>
          <p:nvPr>
            <p:ph type="title"/>
          </p:nvPr>
        </p:nvSpPr>
        <p:spPr>
          <a:xfrm>
            <a:off x="1024822" y="1814113"/>
            <a:ext cx="2186400" cy="47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algn="ctr" rtl="0">
              <a:spcBef>
                <a:spcPts val="0"/>
              </a:spcBef>
              <a:spcAft>
                <a:spcPts val="0"/>
              </a:spcAft>
              <a:buSzPts val="1900"/>
              <a:buNone/>
              <a:defRPr sz="1900"/>
            </a:lvl2pPr>
            <a:lvl3pPr lvl="2" algn="ctr" rtl="0">
              <a:spcBef>
                <a:spcPts val="0"/>
              </a:spcBef>
              <a:spcAft>
                <a:spcPts val="0"/>
              </a:spcAft>
              <a:buSzPts val="1900"/>
              <a:buNone/>
              <a:defRPr sz="1900"/>
            </a:lvl3pPr>
            <a:lvl4pPr lvl="3" algn="ctr" rtl="0">
              <a:spcBef>
                <a:spcPts val="0"/>
              </a:spcBef>
              <a:spcAft>
                <a:spcPts val="0"/>
              </a:spcAft>
              <a:buSzPts val="1900"/>
              <a:buNone/>
              <a:defRPr sz="1900"/>
            </a:lvl4pPr>
            <a:lvl5pPr lvl="4" algn="ctr" rtl="0">
              <a:spcBef>
                <a:spcPts val="0"/>
              </a:spcBef>
              <a:spcAft>
                <a:spcPts val="0"/>
              </a:spcAft>
              <a:buSzPts val="1900"/>
              <a:buNone/>
              <a:defRPr sz="1900"/>
            </a:lvl5pPr>
            <a:lvl6pPr lvl="5" algn="ctr" rtl="0">
              <a:spcBef>
                <a:spcPts val="0"/>
              </a:spcBef>
              <a:spcAft>
                <a:spcPts val="0"/>
              </a:spcAft>
              <a:buSzPts val="1900"/>
              <a:buNone/>
              <a:defRPr sz="1900"/>
            </a:lvl6pPr>
            <a:lvl7pPr lvl="6" algn="ctr" rtl="0">
              <a:spcBef>
                <a:spcPts val="0"/>
              </a:spcBef>
              <a:spcAft>
                <a:spcPts val="0"/>
              </a:spcAft>
              <a:buSzPts val="1900"/>
              <a:buNone/>
              <a:defRPr sz="1900"/>
            </a:lvl7pPr>
            <a:lvl8pPr lvl="7" algn="ctr" rtl="0">
              <a:spcBef>
                <a:spcPts val="0"/>
              </a:spcBef>
              <a:spcAft>
                <a:spcPts val="0"/>
              </a:spcAft>
              <a:buSzPts val="1900"/>
              <a:buNone/>
              <a:defRPr sz="1900"/>
            </a:lvl8pPr>
            <a:lvl9pPr lvl="8" algn="ctr" rtl="0">
              <a:spcBef>
                <a:spcPts val="0"/>
              </a:spcBef>
              <a:spcAft>
                <a:spcPts val="0"/>
              </a:spcAft>
              <a:buSzPts val="1900"/>
              <a:buNone/>
              <a:defRPr sz="1900"/>
            </a:lvl9pPr>
          </a:lstStyle>
          <a:p>
            <a:endParaRPr/>
          </a:p>
        </p:txBody>
      </p:sp>
      <p:sp>
        <p:nvSpPr>
          <p:cNvPr id="653" name="Google Shape;653;p20"/>
          <p:cNvSpPr txBox="1">
            <a:spLocks noGrp="1"/>
          </p:cNvSpPr>
          <p:nvPr>
            <p:ph type="body" idx="2"/>
          </p:nvPr>
        </p:nvSpPr>
        <p:spPr>
          <a:xfrm>
            <a:off x="3523200" y="2128825"/>
            <a:ext cx="2097600" cy="9306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500"/>
            </a:lvl1pPr>
            <a:lvl2pPr marL="914400" lvl="1" indent="-304800" algn="ctr" rtl="0">
              <a:spcBef>
                <a:spcPts val="0"/>
              </a:spcBef>
              <a:spcAft>
                <a:spcPts val="0"/>
              </a:spcAft>
              <a:buSzPts val="1200"/>
              <a:buChar char="○"/>
              <a:defRPr sz="1200"/>
            </a:lvl2pPr>
            <a:lvl3pPr marL="1371600" lvl="2" indent="-304800" algn="ctr" rtl="0">
              <a:spcBef>
                <a:spcPts val="0"/>
              </a:spcBef>
              <a:spcAft>
                <a:spcPts val="0"/>
              </a:spcAft>
              <a:buSzPts val="1200"/>
              <a:buChar char="■"/>
              <a:defRPr sz="1200"/>
            </a:lvl3pPr>
            <a:lvl4pPr marL="1828800" lvl="3" indent="-304800" algn="ctr" rtl="0">
              <a:spcBef>
                <a:spcPts val="0"/>
              </a:spcBef>
              <a:spcAft>
                <a:spcPts val="0"/>
              </a:spcAft>
              <a:buSzPts val="1200"/>
              <a:buChar char="●"/>
              <a:defRPr sz="1200"/>
            </a:lvl4pPr>
            <a:lvl5pPr marL="2286000" lvl="4" indent="-304800" algn="ctr" rtl="0">
              <a:spcBef>
                <a:spcPts val="0"/>
              </a:spcBef>
              <a:spcAft>
                <a:spcPts val="0"/>
              </a:spcAft>
              <a:buSzPts val="1200"/>
              <a:buChar char="○"/>
              <a:defRPr sz="1200"/>
            </a:lvl5pPr>
            <a:lvl6pPr marL="2743200" lvl="5" indent="-304800" algn="ctr" rtl="0">
              <a:spcBef>
                <a:spcPts val="0"/>
              </a:spcBef>
              <a:spcAft>
                <a:spcPts val="0"/>
              </a:spcAft>
              <a:buSzPts val="1200"/>
              <a:buChar char="■"/>
              <a:defRPr sz="1200"/>
            </a:lvl6pPr>
            <a:lvl7pPr marL="3200400" lvl="6" indent="-304800" algn="ctr" rtl="0">
              <a:spcBef>
                <a:spcPts val="0"/>
              </a:spcBef>
              <a:spcAft>
                <a:spcPts val="0"/>
              </a:spcAft>
              <a:buSzPts val="1200"/>
              <a:buChar char="●"/>
              <a:defRPr sz="1200"/>
            </a:lvl7pPr>
            <a:lvl8pPr marL="3657600" lvl="7" indent="-304800" algn="ctr" rtl="0">
              <a:spcBef>
                <a:spcPts val="0"/>
              </a:spcBef>
              <a:spcAft>
                <a:spcPts val="0"/>
              </a:spcAft>
              <a:buSzPts val="1200"/>
              <a:buChar char="○"/>
              <a:defRPr sz="1200"/>
            </a:lvl8pPr>
            <a:lvl9pPr marL="4114800" lvl="8" indent="-304800" algn="ctr" rtl="0">
              <a:spcBef>
                <a:spcPts val="0"/>
              </a:spcBef>
              <a:spcAft>
                <a:spcPts val="0"/>
              </a:spcAft>
              <a:buSzPts val="1200"/>
              <a:buChar char="■"/>
              <a:defRPr sz="1200"/>
            </a:lvl9pPr>
          </a:lstStyle>
          <a:p>
            <a:endParaRPr/>
          </a:p>
        </p:txBody>
      </p:sp>
      <p:sp>
        <p:nvSpPr>
          <p:cNvPr id="654" name="Google Shape;654;p20"/>
          <p:cNvSpPr txBox="1">
            <a:spLocks noGrp="1"/>
          </p:cNvSpPr>
          <p:nvPr>
            <p:ph type="title" idx="3"/>
          </p:nvPr>
        </p:nvSpPr>
        <p:spPr>
          <a:xfrm>
            <a:off x="3480272" y="1814100"/>
            <a:ext cx="2186400" cy="47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algn="ctr" rtl="0">
              <a:spcBef>
                <a:spcPts val="0"/>
              </a:spcBef>
              <a:spcAft>
                <a:spcPts val="0"/>
              </a:spcAft>
              <a:buSzPts val="1900"/>
              <a:buNone/>
              <a:defRPr sz="1900"/>
            </a:lvl2pPr>
            <a:lvl3pPr lvl="2" algn="ctr" rtl="0">
              <a:spcBef>
                <a:spcPts val="0"/>
              </a:spcBef>
              <a:spcAft>
                <a:spcPts val="0"/>
              </a:spcAft>
              <a:buSzPts val="1900"/>
              <a:buNone/>
              <a:defRPr sz="1900"/>
            </a:lvl3pPr>
            <a:lvl4pPr lvl="3" algn="ctr" rtl="0">
              <a:spcBef>
                <a:spcPts val="0"/>
              </a:spcBef>
              <a:spcAft>
                <a:spcPts val="0"/>
              </a:spcAft>
              <a:buSzPts val="1900"/>
              <a:buNone/>
              <a:defRPr sz="1900"/>
            </a:lvl4pPr>
            <a:lvl5pPr lvl="4" algn="ctr" rtl="0">
              <a:spcBef>
                <a:spcPts val="0"/>
              </a:spcBef>
              <a:spcAft>
                <a:spcPts val="0"/>
              </a:spcAft>
              <a:buSzPts val="1900"/>
              <a:buNone/>
              <a:defRPr sz="1900"/>
            </a:lvl5pPr>
            <a:lvl6pPr lvl="5" algn="ctr" rtl="0">
              <a:spcBef>
                <a:spcPts val="0"/>
              </a:spcBef>
              <a:spcAft>
                <a:spcPts val="0"/>
              </a:spcAft>
              <a:buSzPts val="1900"/>
              <a:buNone/>
              <a:defRPr sz="1900"/>
            </a:lvl6pPr>
            <a:lvl7pPr lvl="6" algn="ctr" rtl="0">
              <a:spcBef>
                <a:spcPts val="0"/>
              </a:spcBef>
              <a:spcAft>
                <a:spcPts val="0"/>
              </a:spcAft>
              <a:buSzPts val="1900"/>
              <a:buNone/>
              <a:defRPr sz="1900"/>
            </a:lvl7pPr>
            <a:lvl8pPr lvl="7" algn="ctr" rtl="0">
              <a:spcBef>
                <a:spcPts val="0"/>
              </a:spcBef>
              <a:spcAft>
                <a:spcPts val="0"/>
              </a:spcAft>
              <a:buSzPts val="1900"/>
              <a:buNone/>
              <a:defRPr sz="1900"/>
            </a:lvl8pPr>
            <a:lvl9pPr lvl="8" algn="ctr" rtl="0">
              <a:spcBef>
                <a:spcPts val="0"/>
              </a:spcBef>
              <a:spcAft>
                <a:spcPts val="0"/>
              </a:spcAft>
              <a:buSzPts val="1900"/>
              <a:buNone/>
              <a:defRPr sz="1900"/>
            </a:lvl9pPr>
          </a:lstStyle>
          <a:p>
            <a:endParaRPr/>
          </a:p>
        </p:txBody>
      </p:sp>
      <p:sp>
        <p:nvSpPr>
          <p:cNvPr id="655" name="Google Shape;655;p20"/>
          <p:cNvSpPr txBox="1">
            <a:spLocks noGrp="1"/>
          </p:cNvSpPr>
          <p:nvPr>
            <p:ph type="body" idx="4"/>
          </p:nvPr>
        </p:nvSpPr>
        <p:spPr>
          <a:xfrm>
            <a:off x="5977178" y="2128838"/>
            <a:ext cx="2097600" cy="9306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500"/>
            </a:lvl1pPr>
            <a:lvl2pPr marL="914400" lvl="1" indent="-304800" algn="ctr" rtl="0">
              <a:spcBef>
                <a:spcPts val="0"/>
              </a:spcBef>
              <a:spcAft>
                <a:spcPts val="0"/>
              </a:spcAft>
              <a:buSzPts val="1200"/>
              <a:buChar char="○"/>
              <a:defRPr sz="1200"/>
            </a:lvl2pPr>
            <a:lvl3pPr marL="1371600" lvl="2" indent="-304800" algn="ctr" rtl="0">
              <a:spcBef>
                <a:spcPts val="0"/>
              </a:spcBef>
              <a:spcAft>
                <a:spcPts val="0"/>
              </a:spcAft>
              <a:buSzPts val="1200"/>
              <a:buChar char="■"/>
              <a:defRPr sz="1200"/>
            </a:lvl3pPr>
            <a:lvl4pPr marL="1828800" lvl="3" indent="-304800" algn="ctr" rtl="0">
              <a:spcBef>
                <a:spcPts val="0"/>
              </a:spcBef>
              <a:spcAft>
                <a:spcPts val="0"/>
              </a:spcAft>
              <a:buSzPts val="1200"/>
              <a:buChar char="●"/>
              <a:defRPr sz="1200"/>
            </a:lvl4pPr>
            <a:lvl5pPr marL="2286000" lvl="4" indent="-304800" algn="ctr" rtl="0">
              <a:spcBef>
                <a:spcPts val="0"/>
              </a:spcBef>
              <a:spcAft>
                <a:spcPts val="0"/>
              </a:spcAft>
              <a:buSzPts val="1200"/>
              <a:buChar char="○"/>
              <a:defRPr sz="1200"/>
            </a:lvl5pPr>
            <a:lvl6pPr marL="2743200" lvl="5" indent="-304800" algn="ctr" rtl="0">
              <a:spcBef>
                <a:spcPts val="0"/>
              </a:spcBef>
              <a:spcAft>
                <a:spcPts val="0"/>
              </a:spcAft>
              <a:buSzPts val="1200"/>
              <a:buChar char="■"/>
              <a:defRPr sz="1200"/>
            </a:lvl6pPr>
            <a:lvl7pPr marL="3200400" lvl="6" indent="-304800" algn="ctr" rtl="0">
              <a:spcBef>
                <a:spcPts val="0"/>
              </a:spcBef>
              <a:spcAft>
                <a:spcPts val="0"/>
              </a:spcAft>
              <a:buSzPts val="1200"/>
              <a:buChar char="●"/>
              <a:defRPr sz="1200"/>
            </a:lvl7pPr>
            <a:lvl8pPr marL="3657600" lvl="7" indent="-304800" algn="ctr" rtl="0">
              <a:spcBef>
                <a:spcPts val="0"/>
              </a:spcBef>
              <a:spcAft>
                <a:spcPts val="0"/>
              </a:spcAft>
              <a:buSzPts val="1200"/>
              <a:buChar char="○"/>
              <a:defRPr sz="1200"/>
            </a:lvl8pPr>
            <a:lvl9pPr marL="4114800" lvl="8" indent="-304800" algn="ctr" rtl="0">
              <a:spcBef>
                <a:spcPts val="0"/>
              </a:spcBef>
              <a:spcAft>
                <a:spcPts val="0"/>
              </a:spcAft>
              <a:buSzPts val="1200"/>
              <a:buChar char="■"/>
              <a:defRPr sz="1200"/>
            </a:lvl9pPr>
          </a:lstStyle>
          <a:p>
            <a:endParaRPr/>
          </a:p>
        </p:txBody>
      </p:sp>
      <p:sp>
        <p:nvSpPr>
          <p:cNvPr id="656" name="Google Shape;656;p20"/>
          <p:cNvSpPr txBox="1">
            <a:spLocks noGrp="1"/>
          </p:cNvSpPr>
          <p:nvPr>
            <p:ph type="title" idx="5"/>
          </p:nvPr>
        </p:nvSpPr>
        <p:spPr>
          <a:xfrm>
            <a:off x="5932778" y="1814113"/>
            <a:ext cx="2186400" cy="47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algn="ctr" rtl="0">
              <a:spcBef>
                <a:spcPts val="0"/>
              </a:spcBef>
              <a:spcAft>
                <a:spcPts val="0"/>
              </a:spcAft>
              <a:buSzPts val="1900"/>
              <a:buNone/>
              <a:defRPr sz="1900"/>
            </a:lvl2pPr>
            <a:lvl3pPr lvl="2" algn="ctr" rtl="0">
              <a:spcBef>
                <a:spcPts val="0"/>
              </a:spcBef>
              <a:spcAft>
                <a:spcPts val="0"/>
              </a:spcAft>
              <a:buSzPts val="1900"/>
              <a:buNone/>
              <a:defRPr sz="1900"/>
            </a:lvl3pPr>
            <a:lvl4pPr lvl="3" algn="ctr" rtl="0">
              <a:spcBef>
                <a:spcPts val="0"/>
              </a:spcBef>
              <a:spcAft>
                <a:spcPts val="0"/>
              </a:spcAft>
              <a:buSzPts val="1900"/>
              <a:buNone/>
              <a:defRPr sz="1900"/>
            </a:lvl4pPr>
            <a:lvl5pPr lvl="4" algn="ctr" rtl="0">
              <a:spcBef>
                <a:spcPts val="0"/>
              </a:spcBef>
              <a:spcAft>
                <a:spcPts val="0"/>
              </a:spcAft>
              <a:buSzPts val="1900"/>
              <a:buNone/>
              <a:defRPr sz="1900"/>
            </a:lvl5pPr>
            <a:lvl6pPr lvl="5" algn="ctr" rtl="0">
              <a:spcBef>
                <a:spcPts val="0"/>
              </a:spcBef>
              <a:spcAft>
                <a:spcPts val="0"/>
              </a:spcAft>
              <a:buSzPts val="1900"/>
              <a:buNone/>
              <a:defRPr sz="1900"/>
            </a:lvl6pPr>
            <a:lvl7pPr lvl="6" algn="ctr" rtl="0">
              <a:spcBef>
                <a:spcPts val="0"/>
              </a:spcBef>
              <a:spcAft>
                <a:spcPts val="0"/>
              </a:spcAft>
              <a:buSzPts val="1900"/>
              <a:buNone/>
              <a:defRPr sz="1900"/>
            </a:lvl7pPr>
            <a:lvl8pPr lvl="7" algn="ctr" rtl="0">
              <a:spcBef>
                <a:spcPts val="0"/>
              </a:spcBef>
              <a:spcAft>
                <a:spcPts val="0"/>
              </a:spcAft>
              <a:buSzPts val="1900"/>
              <a:buNone/>
              <a:defRPr sz="1900"/>
            </a:lvl8pPr>
            <a:lvl9pPr lvl="8" algn="ctr" rtl="0">
              <a:spcBef>
                <a:spcPts val="0"/>
              </a:spcBef>
              <a:spcAft>
                <a:spcPts val="0"/>
              </a:spcAft>
              <a:buSzPts val="1900"/>
              <a:buNone/>
              <a:defRPr sz="1900"/>
            </a:lvl9pPr>
          </a:lstStyle>
          <a:p>
            <a:endParaRPr/>
          </a:p>
        </p:txBody>
      </p:sp>
      <p:sp>
        <p:nvSpPr>
          <p:cNvPr id="657" name="Google Shape;657;p20"/>
          <p:cNvSpPr txBox="1">
            <a:spLocks noGrp="1"/>
          </p:cNvSpPr>
          <p:nvPr>
            <p:ph type="body" idx="6"/>
          </p:nvPr>
        </p:nvSpPr>
        <p:spPr>
          <a:xfrm>
            <a:off x="1069222" y="3683963"/>
            <a:ext cx="2097600" cy="9306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500"/>
            </a:lvl1pPr>
            <a:lvl2pPr marL="914400" lvl="1" indent="-304800" algn="ctr" rtl="0">
              <a:spcBef>
                <a:spcPts val="0"/>
              </a:spcBef>
              <a:spcAft>
                <a:spcPts val="0"/>
              </a:spcAft>
              <a:buSzPts val="1200"/>
              <a:buChar char="○"/>
              <a:defRPr sz="1200"/>
            </a:lvl2pPr>
            <a:lvl3pPr marL="1371600" lvl="2" indent="-304800" algn="ctr" rtl="0">
              <a:spcBef>
                <a:spcPts val="0"/>
              </a:spcBef>
              <a:spcAft>
                <a:spcPts val="0"/>
              </a:spcAft>
              <a:buSzPts val="1200"/>
              <a:buChar char="■"/>
              <a:defRPr sz="1200"/>
            </a:lvl3pPr>
            <a:lvl4pPr marL="1828800" lvl="3" indent="-304800" algn="ctr" rtl="0">
              <a:spcBef>
                <a:spcPts val="0"/>
              </a:spcBef>
              <a:spcAft>
                <a:spcPts val="0"/>
              </a:spcAft>
              <a:buSzPts val="1200"/>
              <a:buChar char="●"/>
              <a:defRPr sz="1200"/>
            </a:lvl4pPr>
            <a:lvl5pPr marL="2286000" lvl="4" indent="-304800" algn="ctr" rtl="0">
              <a:spcBef>
                <a:spcPts val="0"/>
              </a:spcBef>
              <a:spcAft>
                <a:spcPts val="0"/>
              </a:spcAft>
              <a:buSzPts val="1200"/>
              <a:buChar char="○"/>
              <a:defRPr sz="1200"/>
            </a:lvl5pPr>
            <a:lvl6pPr marL="2743200" lvl="5" indent="-304800" algn="ctr" rtl="0">
              <a:spcBef>
                <a:spcPts val="0"/>
              </a:spcBef>
              <a:spcAft>
                <a:spcPts val="0"/>
              </a:spcAft>
              <a:buSzPts val="1200"/>
              <a:buChar char="■"/>
              <a:defRPr sz="1200"/>
            </a:lvl6pPr>
            <a:lvl7pPr marL="3200400" lvl="6" indent="-304800" algn="ctr" rtl="0">
              <a:spcBef>
                <a:spcPts val="0"/>
              </a:spcBef>
              <a:spcAft>
                <a:spcPts val="0"/>
              </a:spcAft>
              <a:buSzPts val="1200"/>
              <a:buChar char="●"/>
              <a:defRPr sz="1200"/>
            </a:lvl7pPr>
            <a:lvl8pPr marL="3657600" lvl="7" indent="-304800" algn="ctr" rtl="0">
              <a:spcBef>
                <a:spcPts val="0"/>
              </a:spcBef>
              <a:spcAft>
                <a:spcPts val="0"/>
              </a:spcAft>
              <a:buSzPts val="1200"/>
              <a:buChar char="○"/>
              <a:defRPr sz="1200"/>
            </a:lvl8pPr>
            <a:lvl9pPr marL="4114800" lvl="8" indent="-304800" algn="ctr" rtl="0">
              <a:spcBef>
                <a:spcPts val="0"/>
              </a:spcBef>
              <a:spcAft>
                <a:spcPts val="0"/>
              </a:spcAft>
              <a:buSzPts val="1200"/>
              <a:buChar char="■"/>
              <a:defRPr sz="1200"/>
            </a:lvl9pPr>
          </a:lstStyle>
          <a:p>
            <a:endParaRPr/>
          </a:p>
        </p:txBody>
      </p:sp>
      <p:sp>
        <p:nvSpPr>
          <p:cNvPr id="658" name="Google Shape;658;p20"/>
          <p:cNvSpPr txBox="1">
            <a:spLocks noGrp="1"/>
          </p:cNvSpPr>
          <p:nvPr>
            <p:ph type="title" idx="7"/>
          </p:nvPr>
        </p:nvSpPr>
        <p:spPr>
          <a:xfrm>
            <a:off x="1024822" y="3369238"/>
            <a:ext cx="2186400" cy="47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algn="ctr" rtl="0">
              <a:spcBef>
                <a:spcPts val="0"/>
              </a:spcBef>
              <a:spcAft>
                <a:spcPts val="0"/>
              </a:spcAft>
              <a:buSzPts val="1900"/>
              <a:buNone/>
              <a:defRPr sz="1900"/>
            </a:lvl2pPr>
            <a:lvl3pPr lvl="2" algn="ctr" rtl="0">
              <a:spcBef>
                <a:spcPts val="0"/>
              </a:spcBef>
              <a:spcAft>
                <a:spcPts val="0"/>
              </a:spcAft>
              <a:buSzPts val="1900"/>
              <a:buNone/>
              <a:defRPr sz="1900"/>
            </a:lvl3pPr>
            <a:lvl4pPr lvl="3" algn="ctr" rtl="0">
              <a:spcBef>
                <a:spcPts val="0"/>
              </a:spcBef>
              <a:spcAft>
                <a:spcPts val="0"/>
              </a:spcAft>
              <a:buSzPts val="1900"/>
              <a:buNone/>
              <a:defRPr sz="1900"/>
            </a:lvl4pPr>
            <a:lvl5pPr lvl="4" algn="ctr" rtl="0">
              <a:spcBef>
                <a:spcPts val="0"/>
              </a:spcBef>
              <a:spcAft>
                <a:spcPts val="0"/>
              </a:spcAft>
              <a:buSzPts val="1900"/>
              <a:buNone/>
              <a:defRPr sz="1900"/>
            </a:lvl5pPr>
            <a:lvl6pPr lvl="5" algn="ctr" rtl="0">
              <a:spcBef>
                <a:spcPts val="0"/>
              </a:spcBef>
              <a:spcAft>
                <a:spcPts val="0"/>
              </a:spcAft>
              <a:buSzPts val="1900"/>
              <a:buNone/>
              <a:defRPr sz="1900"/>
            </a:lvl6pPr>
            <a:lvl7pPr lvl="6" algn="ctr" rtl="0">
              <a:spcBef>
                <a:spcPts val="0"/>
              </a:spcBef>
              <a:spcAft>
                <a:spcPts val="0"/>
              </a:spcAft>
              <a:buSzPts val="1900"/>
              <a:buNone/>
              <a:defRPr sz="1900"/>
            </a:lvl7pPr>
            <a:lvl8pPr lvl="7" algn="ctr" rtl="0">
              <a:spcBef>
                <a:spcPts val="0"/>
              </a:spcBef>
              <a:spcAft>
                <a:spcPts val="0"/>
              </a:spcAft>
              <a:buSzPts val="1900"/>
              <a:buNone/>
              <a:defRPr sz="1900"/>
            </a:lvl8pPr>
            <a:lvl9pPr lvl="8" algn="ctr" rtl="0">
              <a:spcBef>
                <a:spcPts val="0"/>
              </a:spcBef>
              <a:spcAft>
                <a:spcPts val="0"/>
              </a:spcAft>
              <a:buSzPts val="1900"/>
              <a:buNone/>
              <a:defRPr sz="1900"/>
            </a:lvl9pPr>
          </a:lstStyle>
          <a:p>
            <a:endParaRPr/>
          </a:p>
        </p:txBody>
      </p:sp>
      <p:sp>
        <p:nvSpPr>
          <p:cNvPr id="659" name="Google Shape;659;p20"/>
          <p:cNvSpPr txBox="1">
            <a:spLocks noGrp="1"/>
          </p:cNvSpPr>
          <p:nvPr>
            <p:ph type="body" idx="8"/>
          </p:nvPr>
        </p:nvSpPr>
        <p:spPr>
          <a:xfrm>
            <a:off x="3524672" y="3683950"/>
            <a:ext cx="2097600" cy="9306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500"/>
            </a:lvl1pPr>
            <a:lvl2pPr marL="914400" lvl="1" indent="-304800" algn="ctr" rtl="0">
              <a:spcBef>
                <a:spcPts val="0"/>
              </a:spcBef>
              <a:spcAft>
                <a:spcPts val="0"/>
              </a:spcAft>
              <a:buSzPts val="1200"/>
              <a:buChar char="○"/>
              <a:defRPr sz="1200"/>
            </a:lvl2pPr>
            <a:lvl3pPr marL="1371600" lvl="2" indent="-304800" algn="ctr" rtl="0">
              <a:spcBef>
                <a:spcPts val="0"/>
              </a:spcBef>
              <a:spcAft>
                <a:spcPts val="0"/>
              </a:spcAft>
              <a:buSzPts val="1200"/>
              <a:buChar char="■"/>
              <a:defRPr sz="1200"/>
            </a:lvl3pPr>
            <a:lvl4pPr marL="1828800" lvl="3" indent="-304800" algn="ctr" rtl="0">
              <a:spcBef>
                <a:spcPts val="0"/>
              </a:spcBef>
              <a:spcAft>
                <a:spcPts val="0"/>
              </a:spcAft>
              <a:buSzPts val="1200"/>
              <a:buChar char="●"/>
              <a:defRPr sz="1200"/>
            </a:lvl4pPr>
            <a:lvl5pPr marL="2286000" lvl="4" indent="-304800" algn="ctr" rtl="0">
              <a:spcBef>
                <a:spcPts val="0"/>
              </a:spcBef>
              <a:spcAft>
                <a:spcPts val="0"/>
              </a:spcAft>
              <a:buSzPts val="1200"/>
              <a:buChar char="○"/>
              <a:defRPr sz="1200"/>
            </a:lvl5pPr>
            <a:lvl6pPr marL="2743200" lvl="5" indent="-304800" algn="ctr" rtl="0">
              <a:spcBef>
                <a:spcPts val="0"/>
              </a:spcBef>
              <a:spcAft>
                <a:spcPts val="0"/>
              </a:spcAft>
              <a:buSzPts val="1200"/>
              <a:buChar char="■"/>
              <a:defRPr sz="1200"/>
            </a:lvl6pPr>
            <a:lvl7pPr marL="3200400" lvl="6" indent="-304800" algn="ctr" rtl="0">
              <a:spcBef>
                <a:spcPts val="0"/>
              </a:spcBef>
              <a:spcAft>
                <a:spcPts val="0"/>
              </a:spcAft>
              <a:buSzPts val="1200"/>
              <a:buChar char="●"/>
              <a:defRPr sz="1200"/>
            </a:lvl7pPr>
            <a:lvl8pPr marL="3657600" lvl="7" indent="-304800" algn="ctr" rtl="0">
              <a:spcBef>
                <a:spcPts val="0"/>
              </a:spcBef>
              <a:spcAft>
                <a:spcPts val="0"/>
              </a:spcAft>
              <a:buSzPts val="1200"/>
              <a:buChar char="○"/>
              <a:defRPr sz="1200"/>
            </a:lvl8pPr>
            <a:lvl9pPr marL="4114800" lvl="8" indent="-304800" algn="ctr" rtl="0">
              <a:spcBef>
                <a:spcPts val="0"/>
              </a:spcBef>
              <a:spcAft>
                <a:spcPts val="0"/>
              </a:spcAft>
              <a:buSzPts val="1200"/>
              <a:buChar char="■"/>
              <a:defRPr sz="1200"/>
            </a:lvl9pPr>
          </a:lstStyle>
          <a:p>
            <a:endParaRPr/>
          </a:p>
        </p:txBody>
      </p:sp>
      <p:sp>
        <p:nvSpPr>
          <p:cNvPr id="660" name="Google Shape;660;p20"/>
          <p:cNvSpPr txBox="1">
            <a:spLocks noGrp="1"/>
          </p:cNvSpPr>
          <p:nvPr>
            <p:ph type="title" idx="9"/>
          </p:nvPr>
        </p:nvSpPr>
        <p:spPr>
          <a:xfrm>
            <a:off x="3480272" y="3369225"/>
            <a:ext cx="2186400" cy="47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algn="ctr" rtl="0">
              <a:spcBef>
                <a:spcPts val="0"/>
              </a:spcBef>
              <a:spcAft>
                <a:spcPts val="0"/>
              </a:spcAft>
              <a:buSzPts val="1900"/>
              <a:buNone/>
              <a:defRPr sz="1900"/>
            </a:lvl2pPr>
            <a:lvl3pPr lvl="2" algn="ctr" rtl="0">
              <a:spcBef>
                <a:spcPts val="0"/>
              </a:spcBef>
              <a:spcAft>
                <a:spcPts val="0"/>
              </a:spcAft>
              <a:buSzPts val="1900"/>
              <a:buNone/>
              <a:defRPr sz="1900"/>
            </a:lvl3pPr>
            <a:lvl4pPr lvl="3" algn="ctr" rtl="0">
              <a:spcBef>
                <a:spcPts val="0"/>
              </a:spcBef>
              <a:spcAft>
                <a:spcPts val="0"/>
              </a:spcAft>
              <a:buSzPts val="1900"/>
              <a:buNone/>
              <a:defRPr sz="1900"/>
            </a:lvl4pPr>
            <a:lvl5pPr lvl="4" algn="ctr" rtl="0">
              <a:spcBef>
                <a:spcPts val="0"/>
              </a:spcBef>
              <a:spcAft>
                <a:spcPts val="0"/>
              </a:spcAft>
              <a:buSzPts val="1900"/>
              <a:buNone/>
              <a:defRPr sz="1900"/>
            </a:lvl5pPr>
            <a:lvl6pPr lvl="5" algn="ctr" rtl="0">
              <a:spcBef>
                <a:spcPts val="0"/>
              </a:spcBef>
              <a:spcAft>
                <a:spcPts val="0"/>
              </a:spcAft>
              <a:buSzPts val="1900"/>
              <a:buNone/>
              <a:defRPr sz="1900"/>
            </a:lvl6pPr>
            <a:lvl7pPr lvl="6" algn="ctr" rtl="0">
              <a:spcBef>
                <a:spcPts val="0"/>
              </a:spcBef>
              <a:spcAft>
                <a:spcPts val="0"/>
              </a:spcAft>
              <a:buSzPts val="1900"/>
              <a:buNone/>
              <a:defRPr sz="1900"/>
            </a:lvl7pPr>
            <a:lvl8pPr lvl="7" algn="ctr" rtl="0">
              <a:spcBef>
                <a:spcPts val="0"/>
              </a:spcBef>
              <a:spcAft>
                <a:spcPts val="0"/>
              </a:spcAft>
              <a:buSzPts val="1900"/>
              <a:buNone/>
              <a:defRPr sz="1900"/>
            </a:lvl8pPr>
            <a:lvl9pPr lvl="8" algn="ctr" rtl="0">
              <a:spcBef>
                <a:spcPts val="0"/>
              </a:spcBef>
              <a:spcAft>
                <a:spcPts val="0"/>
              </a:spcAft>
              <a:buSzPts val="1900"/>
              <a:buNone/>
              <a:defRPr sz="1900"/>
            </a:lvl9pPr>
          </a:lstStyle>
          <a:p>
            <a:endParaRPr/>
          </a:p>
        </p:txBody>
      </p:sp>
      <p:sp>
        <p:nvSpPr>
          <p:cNvPr id="661" name="Google Shape;661;p20"/>
          <p:cNvSpPr txBox="1">
            <a:spLocks noGrp="1"/>
          </p:cNvSpPr>
          <p:nvPr>
            <p:ph type="body" idx="13"/>
          </p:nvPr>
        </p:nvSpPr>
        <p:spPr>
          <a:xfrm>
            <a:off x="5977178" y="3683963"/>
            <a:ext cx="2097600" cy="9306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500"/>
            </a:lvl1pPr>
            <a:lvl2pPr marL="914400" lvl="1" indent="-304800" algn="ctr" rtl="0">
              <a:spcBef>
                <a:spcPts val="0"/>
              </a:spcBef>
              <a:spcAft>
                <a:spcPts val="0"/>
              </a:spcAft>
              <a:buSzPts val="1200"/>
              <a:buChar char="○"/>
              <a:defRPr sz="1200"/>
            </a:lvl2pPr>
            <a:lvl3pPr marL="1371600" lvl="2" indent="-304800" algn="ctr" rtl="0">
              <a:spcBef>
                <a:spcPts val="0"/>
              </a:spcBef>
              <a:spcAft>
                <a:spcPts val="0"/>
              </a:spcAft>
              <a:buSzPts val="1200"/>
              <a:buChar char="■"/>
              <a:defRPr sz="1200"/>
            </a:lvl3pPr>
            <a:lvl4pPr marL="1828800" lvl="3" indent="-304800" algn="ctr" rtl="0">
              <a:spcBef>
                <a:spcPts val="0"/>
              </a:spcBef>
              <a:spcAft>
                <a:spcPts val="0"/>
              </a:spcAft>
              <a:buSzPts val="1200"/>
              <a:buChar char="●"/>
              <a:defRPr sz="1200"/>
            </a:lvl4pPr>
            <a:lvl5pPr marL="2286000" lvl="4" indent="-304800" algn="ctr" rtl="0">
              <a:spcBef>
                <a:spcPts val="0"/>
              </a:spcBef>
              <a:spcAft>
                <a:spcPts val="0"/>
              </a:spcAft>
              <a:buSzPts val="1200"/>
              <a:buChar char="○"/>
              <a:defRPr sz="1200"/>
            </a:lvl5pPr>
            <a:lvl6pPr marL="2743200" lvl="5" indent="-304800" algn="ctr" rtl="0">
              <a:spcBef>
                <a:spcPts val="0"/>
              </a:spcBef>
              <a:spcAft>
                <a:spcPts val="0"/>
              </a:spcAft>
              <a:buSzPts val="1200"/>
              <a:buChar char="■"/>
              <a:defRPr sz="1200"/>
            </a:lvl6pPr>
            <a:lvl7pPr marL="3200400" lvl="6" indent="-304800" algn="ctr" rtl="0">
              <a:spcBef>
                <a:spcPts val="0"/>
              </a:spcBef>
              <a:spcAft>
                <a:spcPts val="0"/>
              </a:spcAft>
              <a:buSzPts val="1200"/>
              <a:buChar char="●"/>
              <a:defRPr sz="1200"/>
            </a:lvl7pPr>
            <a:lvl8pPr marL="3657600" lvl="7" indent="-304800" algn="ctr" rtl="0">
              <a:spcBef>
                <a:spcPts val="0"/>
              </a:spcBef>
              <a:spcAft>
                <a:spcPts val="0"/>
              </a:spcAft>
              <a:buSzPts val="1200"/>
              <a:buChar char="○"/>
              <a:defRPr sz="1200"/>
            </a:lvl8pPr>
            <a:lvl9pPr marL="4114800" lvl="8" indent="-304800" algn="ctr" rtl="0">
              <a:spcBef>
                <a:spcPts val="0"/>
              </a:spcBef>
              <a:spcAft>
                <a:spcPts val="0"/>
              </a:spcAft>
              <a:buSzPts val="1200"/>
              <a:buChar char="■"/>
              <a:defRPr sz="1200"/>
            </a:lvl9pPr>
          </a:lstStyle>
          <a:p>
            <a:endParaRPr/>
          </a:p>
        </p:txBody>
      </p:sp>
      <p:sp>
        <p:nvSpPr>
          <p:cNvPr id="662" name="Google Shape;662;p20"/>
          <p:cNvSpPr txBox="1">
            <a:spLocks noGrp="1"/>
          </p:cNvSpPr>
          <p:nvPr>
            <p:ph type="title" idx="14"/>
          </p:nvPr>
        </p:nvSpPr>
        <p:spPr>
          <a:xfrm>
            <a:off x="5932778" y="3369238"/>
            <a:ext cx="2186400" cy="47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900"/>
              <a:buNone/>
              <a:defRPr sz="1900"/>
            </a:lvl1pPr>
            <a:lvl2pPr lvl="1" algn="ctr" rtl="0">
              <a:spcBef>
                <a:spcPts val="0"/>
              </a:spcBef>
              <a:spcAft>
                <a:spcPts val="0"/>
              </a:spcAft>
              <a:buSzPts val="1900"/>
              <a:buNone/>
              <a:defRPr sz="1900"/>
            </a:lvl2pPr>
            <a:lvl3pPr lvl="2" algn="ctr" rtl="0">
              <a:spcBef>
                <a:spcPts val="0"/>
              </a:spcBef>
              <a:spcAft>
                <a:spcPts val="0"/>
              </a:spcAft>
              <a:buSzPts val="1900"/>
              <a:buNone/>
              <a:defRPr sz="1900"/>
            </a:lvl3pPr>
            <a:lvl4pPr lvl="3" algn="ctr" rtl="0">
              <a:spcBef>
                <a:spcPts val="0"/>
              </a:spcBef>
              <a:spcAft>
                <a:spcPts val="0"/>
              </a:spcAft>
              <a:buSzPts val="1900"/>
              <a:buNone/>
              <a:defRPr sz="1900"/>
            </a:lvl4pPr>
            <a:lvl5pPr lvl="4" algn="ctr" rtl="0">
              <a:spcBef>
                <a:spcPts val="0"/>
              </a:spcBef>
              <a:spcAft>
                <a:spcPts val="0"/>
              </a:spcAft>
              <a:buSzPts val="1900"/>
              <a:buNone/>
              <a:defRPr sz="1900"/>
            </a:lvl5pPr>
            <a:lvl6pPr lvl="5" algn="ctr" rtl="0">
              <a:spcBef>
                <a:spcPts val="0"/>
              </a:spcBef>
              <a:spcAft>
                <a:spcPts val="0"/>
              </a:spcAft>
              <a:buSzPts val="1900"/>
              <a:buNone/>
              <a:defRPr sz="1900"/>
            </a:lvl6pPr>
            <a:lvl7pPr lvl="6" algn="ctr" rtl="0">
              <a:spcBef>
                <a:spcPts val="0"/>
              </a:spcBef>
              <a:spcAft>
                <a:spcPts val="0"/>
              </a:spcAft>
              <a:buSzPts val="1900"/>
              <a:buNone/>
              <a:defRPr sz="1900"/>
            </a:lvl7pPr>
            <a:lvl8pPr lvl="7" algn="ctr" rtl="0">
              <a:spcBef>
                <a:spcPts val="0"/>
              </a:spcBef>
              <a:spcAft>
                <a:spcPts val="0"/>
              </a:spcAft>
              <a:buSzPts val="1900"/>
              <a:buNone/>
              <a:defRPr sz="1900"/>
            </a:lvl8pPr>
            <a:lvl9pPr lvl="8" algn="ctr" rtl="0">
              <a:spcBef>
                <a:spcPts val="0"/>
              </a:spcBef>
              <a:spcAft>
                <a:spcPts val="0"/>
              </a:spcAft>
              <a:buSzPts val="1900"/>
              <a:buNone/>
              <a:defRPr sz="1900"/>
            </a:lvl9pPr>
          </a:lstStyle>
          <a:p>
            <a:endParaRPr/>
          </a:p>
        </p:txBody>
      </p:sp>
      <p:sp>
        <p:nvSpPr>
          <p:cNvPr id="663" name="Google Shape;663;p20"/>
          <p:cNvSpPr/>
          <p:nvPr/>
        </p:nvSpPr>
        <p:spPr>
          <a:xfrm rot="2375693" flipH="1">
            <a:off x="-1196914" y="3214247"/>
            <a:ext cx="4915125" cy="5017200"/>
          </a:xfrm>
          <a:custGeom>
            <a:avLst/>
            <a:gdLst/>
            <a:ahLst/>
            <a:cxnLst/>
            <a:rect l="l" t="t" r="r" b="b"/>
            <a:pathLst>
              <a:path w="164618" h="181830" extrusionOk="0">
                <a:moveTo>
                  <a:pt x="17337" y="0"/>
                </a:moveTo>
                <a:cubicBezTo>
                  <a:pt x="11319" y="0"/>
                  <a:pt x="5466" y="2631"/>
                  <a:pt x="351" y="7417"/>
                </a:cubicBezTo>
                <a:lnTo>
                  <a:pt x="0" y="23756"/>
                </a:lnTo>
                <a:cubicBezTo>
                  <a:pt x="11551" y="25117"/>
                  <a:pt x="25123" y="28148"/>
                  <a:pt x="31316" y="39963"/>
                </a:cubicBezTo>
                <a:cubicBezTo>
                  <a:pt x="35137" y="47342"/>
                  <a:pt x="35006" y="56214"/>
                  <a:pt x="38212" y="63944"/>
                </a:cubicBezTo>
                <a:cubicBezTo>
                  <a:pt x="42253" y="73739"/>
                  <a:pt x="51125" y="80107"/>
                  <a:pt x="59733" y="84675"/>
                </a:cubicBezTo>
                <a:cubicBezTo>
                  <a:pt x="68386" y="89243"/>
                  <a:pt x="76336" y="94382"/>
                  <a:pt x="84900" y="99960"/>
                </a:cubicBezTo>
                <a:cubicBezTo>
                  <a:pt x="106334" y="113927"/>
                  <a:pt x="117885" y="167116"/>
                  <a:pt x="111956" y="181830"/>
                </a:cubicBezTo>
                <a:lnTo>
                  <a:pt x="164618" y="98159"/>
                </a:lnTo>
                <a:cubicBezTo>
                  <a:pt x="155043" y="77033"/>
                  <a:pt x="135498" y="61353"/>
                  <a:pt x="115426" y="58673"/>
                </a:cubicBezTo>
                <a:cubicBezTo>
                  <a:pt x="112484" y="58295"/>
                  <a:pt x="109552" y="58172"/>
                  <a:pt x="106623" y="58172"/>
                </a:cubicBezTo>
                <a:cubicBezTo>
                  <a:pt x="101103" y="58172"/>
                  <a:pt x="95600" y="58611"/>
                  <a:pt x="90084" y="58611"/>
                </a:cubicBezTo>
                <a:cubicBezTo>
                  <a:pt x="89352" y="58611"/>
                  <a:pt x="88620" y="58603"/>
                  <a:pt x="87887" y="58586"/>
                </a:cubicBezTo>
                <a:cubicBezTo>
                  <a:pt x="78664" y="58366"/>
                  <a:pt x="68781" y="56302"/>
                  <a:pt x="61227" y="49362"/>
                </a:cubicBezTo>
                <a:cubicBezTo>
                  <a:pt x="48841" y="38074"/>
                  <a:pt x="45854" y="17036"/>
                  <a:pt x="33073" y="6319"/>
                </a:cubicBezTo>
                <a:cubicBezTo>
                  <a:pt x="27958" y="2002"/>
                  <a:pt x="22585" y="0"/>
                  <a:pt x="17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0"/>
          <p:cNvSpPr/>
          <p:nvPr/>
        </p:nvSpPr>
        <p:spPr>
          <a:xfrm rot="-5400000" flipH="1">
            <a:off x="7042640" y="4862336"/>
            <a:ext cx="14007" cy="20348"/>
          </a:xfrm>
          <a:custGeom>
            <a:avLst/>
            <a:gdLst/>
            <a:ahLst/>
            <a:cxnLst/>
            <a:rect l="l" t="t" r="r" b="b"/>
            <a:pathLst>
              <a:path w="835" h="1143" extrusionOk="0">
                <a:moveTo>
                  <a:pt x="439" y="0"/>
                </a:moveTo>
                <a:lnTo>
                  <a:pt x="176" y="352"/>
                </a:lnTo>
                <a:cubicBezTo>
                  <a:pt x="176" y="395"/>
                  <a:pt x="132" y="395"/>
                  <a:pt x="132" y="439"/>
                </a:cubicBezTo>
                <a:cubicBezTo>
                  <a:pt x="44" y="571"/>
                  <a:pt x="0" y="747"/>
                  <a:pt x="0" y="966"/>
                </a:cubicBezTo>
                <a:lnTo>
                  <a:pt x="352" y="1142"/>
                </a:lnTo>
                <a:cubicBezTo>
                  <a:pt x="703" y="966"/>
                  <a:pt x="835" y="615"/>
                  <a:pt x="791" y="264"/>
                </a:cubicBezTo>
                <a:cubicBezTo>
                  <a:pt x="747" y="88"/>
                  <a:pt x="615" y="0"/>
                  <a:pt x="4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5" name="Google Shape;665;p20"/>
          <p:cNvGrpSpPr/>
          <p:nvPr/>
        </p:nvGrpSpPr>
        <p:grpSpPr>
          <a:xfrm>
            <a:off x="7873457" y="3846901"/>
            <a:ext cx="1750411" cy="1883684"/>
            <a:chOff x="7873457" y="3846901"/>
            <a:chExt cx="1750411" cy="1883684"/>
          </a:xfrm>
        </p:grpSpPr>
        <p:sp>
          <p:nvSpPr>
            <p:cNvPr id="666" name="Google Shape;666;p20"/>
            <p:cNvSpPr/>
            <p:nvPr/>
          </p:nvSpPr>
          <p:spPr>
            <a:xfrm rot="-10545263" flipH="1">
              <a:off x="7945122" y="3903302"/>
              <a:ext cx="1607080" cy="1770882"/>
            </a:xfrm>
            <a:custGeom>
              <a:avLst/>
              <a:gdLst/>
              <a:ahLst/>
              <a:cxnLst/>
              <a:rect l="l" t="t" r="r" b="b"/>
              <a:pathLst>
                <a:path w="90304" h="105529" extrusionOk="0">
                  <a:moveTo>
                    <a:pt x="29750" y="0"/>
                  </a:moveTo>
                  <a:cubicBezTo>
                    <a:pt x="26166" y="0"/>
                    <a:pt x="26382" y="981"/>
                    <a:pt x="24245" y="2773"/>
                  </a:cubicBezTo>
                  <a:cubicBezTo>
                    <a:pt x="17833" y="8088"/>
                    <a:pt x="12255" y="14368"/>
                    <a:pt x="7687" y="21308"/>
                  </a:cubicBezTo>
                  <a:cubicBezTo>
                    <a:pt x="3514" y="27721"/>
                    <a:pt x="0" y="35407"/>
                    <a:pt x="1362" y="43093"/>
                  </a:cubicBezTo>
                  <a:cubicBezTo>
                    <a:pt x="2855" y="51570"/>
                    <a:pt x="9795" y="57587"/>
                    <a:pt x="16735" y="61760"/>
                  </a:cubicBezTo>
                  <a:cubicBezTo>
                    <a:pt x="21829" y="64834"/>
                    <a:pt x="27408" y="67557"/>
                    <a:pt x="30789" y="72740"/>
                  </a:cubicBezTo>
                  <a:cubicBezTo>
                    <a:pt x="34830" y="78977"/>
                    <a:pt x="34698" y="87454"/>
                    <a:pt x="38256" y="94042"/>
                  </a:cubicBezTo>
                  <a:cubicBezTo>
                    <a:pt x="42376" y="101777"/>
                    <a:pt x="51001" y="105528"/>
                    <a:pt x="59242" y="105528"/>
                  </a:cubicBezTo>
                  <a:cubicBezTo>
                    <a:pt x="59612" y="105528"/>
                    <a:pt x="59981" y="105521"/>
                    <a:pt x="60349" y="105506"/>
                  </a:cubicBezTo>
                  <a:cubicBezTo>
                    <a:pt x="68913" y="105198"/>
                    <a:pt x="77039" y="101465"/>
                    <a:pt x="84857" y="97556"/>
                  </a:cubicBezTo>
                  <a:lnTo>
                    <a:pt x="90303" y="5101"/>
                  </a:lnTo>
                  <a:lnTo>
                    <a:pt x="33688" y="226"/>
                  </a:lnTo>
                  <a:cubicBezTo>
                    <a:pt x="32004" y="74"/>
                    <a:pt x="30734" y="0"/>
                    <a:pt x="29750" y="0"/>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20"/>
            <p:cNvSpPr/>
            <p:nvPr/>
          </p:nvSpPr>
          <p:spPr>
            <a:xfrm rot="-5400000" flipH="1">
              <a:off x="8185716" y="5137544"/>
              <a:ext cx="16221" cy="9987"/>
            </a:xfrm>
            <a:custGeom>
              <a:avLst/>
              <a:gdLst/>
              <a:ahLst/>
              <a:cxnLst/>
              <a:rect l="l" t="t" r="r" b="b"/>
              <a:pathLst>
                <a:path w="967" h="561" extrusionOk="0">
                  <a:moveTo>
                    <a:pt x="923" y="1"/>
                  </a:moveTo>
                  <a:lnTo>
                    <a:pt x="659" y="88"/>
                  </a:lnTo>
                  <a:cubicBezTo>
                    <a:pt x="594" y="88"/>
                    <a:pt x="539" y="66"/>
                    <a:pt x="473" y="66"/>
                  </a:cubicBezTo>
                  <a:cubicBezTo>
                    <a:pt x="407" y="66"/>
                    <a:pt x="330" y="88"/>
                    <a:pt x="220" y="176"/>
                  </a:cubicBezTo>
                  <a:cubicBezTo>
                    <a:pt x="220" y="220"/>
                    <a:pt x="220" y="220"/>
                    <a:pt x="264" y="264"/>
                  </a:cubicBezTo>
                  <a:lnTo>
                    <a:pt x="1" y="308"/>
                  </a:lnTo>
                  <a:cubicBezTo>
                    <a:pt x="45" y="396"/>
                    <a:pt x="88" y="484"/>
                    <a:pt x="220" y="528"/>
                  </a:cubicBezTo>
                  <a:cubicBezTo>
                    <a:pt x="286" y="550"/>
                    <a:pt x="352" y="561"/>
                    <a:pt x="418" y="561"/>
                  </a:cubicBezTo>
                  <a:cubicBezTo>
                    <a:pt x="484" y="561"/>
                    <a:pt x="550" y="550"/>
                    <a:pt x="616" y="528"/>
                  </a:cubicBezTo>
                  <a:cubicBezTo>
                    <a:pt x="835" y="484"/>
                    <a:pt x="967" y="220"/>
                    <a:pt x="9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0"/>
            <p:cNvSpPr/>
            <p:nvPr/>
          </p:nvSpPr>
          <p:spPr>
            <a:xfrm rot="-5400000" flipH="1">
              <a:off x="8043590" y="4636488"/>
              <a:ext cx="16238" cy="11554"/>
            </a:xfrm>
            <a:custGeom>
              <a:avLst/>
              <a:gdLst/>
              <a:ahLst/>
              <a:cxnLst/>
              <a:rect l="l" t="t" r="r" b="b"/>
              <a:pathLst>
                <a:path w="968" h="649" extrusionOk="0">
                  <a:moveTo>
                    <a:pt x="529" y="1"/>
                  </a:moveTo>
                  <a:cubicBezTo>
                    <a:pt x="468" y="1"/>
                    <a:pt x="407" y="12"/>
                    <a:pt x="352" y="34"/>
                  </a:cubicBezTo>
                  <a:cubicBezTo>
                    <a:pt x="264" y="78"/>
                    <a:pt x="177" y="122"/>
                    <a:pt x="133" y="210"/>
                  </a:cubicBezTo>
                  <a:cubicBezTo>
                    <a:pt x="45" y="341"/>
                    <a:pt x="1" y="473"/>
                    <a:pt x="45" y="649"/>
                  </a:cubicBezTo>
                  <a:lnTo>
                    <a:pt x="352" y="517"/>
                  </a:lnTo>
                  <a:lnTo>
                    <a:pt x="352" y="561"/>
                  </a:lnTo>
                  <a:cubicBezTo>
                    <a:pt x="380" y="542"/>
                    <a:pt x="404" y="536"/>
                    <a:pt x="426" y="536"/>
                  </a:cubicBezTo>
                  <a:cubicBezTo>
                    <a:pt x="486" y="536"/>
                    <a:pt x="533" y="586"/>
                    <a:pt x="608" y="586"/>
                  </a:cubicBezTo>
                  <a:cubicBezTo>
                    <a:pt x="635" y="586"/>
                    <a:pt x="667" y="579"/>
                    <a:pt x="704" y="561"/>
                  </a:cubicBezTo>
                  <a:cubicBezTo>
                    <a:pt x="704" y="517"/>
                    <a:pt x="704" y="473"/>
                    <a:pt x="660" y="429"/>
                  </a:cubicBezTo>
                  <a:lnTo>
                    <a:pt x="967" y="297"/>
                  </a:lnTo>
                  <a:cubicBezTo>
                    <a:pt x="901" y="100"/>
                    <a:pt x="712" y="1"/>
                    <a:pt x="5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0"/>
            <p:cNvSpPr/>
            <p:nvPr/>
          </p:nvSpPr>
          <p:spPr>
            <a:xfrm rot="-5400000" flipH="1">
              <a:off x="9001236" y="5076641"/>
              <a:ext cx="19895" cy="16129"/>
            </a:xfrm>
            <a:custGeom>
              <a:avLst/>
              <a:gdLst/>
              <a:ahLst/>
              <a:cxnLst/>
              <a:rect l="l" t="t" r="r" b="b"/>
              <a:pathLst>
                <a:path w="1186" h="906" extrusionOk="0">
                  <a:moveTo>
                    <a:pt x="538" y="1"/>
                  </a:moveTo>
                  <a:cubicBezTo>
                    <a:pt x="390" y="1"/>
                    <a:pt x="243" y="31"/>
                    <a:pt x="132" y="115"/>
                  </a:cubicBezTo>
                  <a:lnTo>
                    <a:pt x="0" y="466"/>
                  </a:lnTo>
                  <a:lnTo>
                    <a:pt x="132" y="774"/>
                  </a:lnTo>
                  <a:lnTo>
                    <a:pt x="527" y="905"/>
                  </a:lnTo>
                  <a:cubicBezTo>
                    <a:pt x="615" y="861"/>
                    <a:pt x="703" y="774"/>
                    <a:pt x="835" y="730"/>
                  </a:cubicBezTo>
                  <a:cubicBezTo>
                    <a:pt x="966" y="686"/>
                    <a:pt x="1098" y="598"/>
                    <a:pt x="1186" y="422"/>
                  </a:cubicBezTo>
                  <a:lnTo>
                    <a:pt x="922" y="27"/>
                  </a:lnTo>
                  <a:lnTo>
                    <a:pt x="791" y="27"/>
                  </a:lnTo>
                  <a:cubicBezTo>
                    <a:pt x="710" y="11"/>
                    <a:pt x="624" y="1"/>
                    <a:pt x="5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20"/>
            <p:cNvSpPr/>
            <p:nvPr/>
          </p:nvSpPr>
          <p:spPr>
            <a:xfrm rot="-5400000" flipH="1">
              <a:off x="9015133" y="4459322"/>
              <a:ext cx="22848" cy="29178"/>
            </a:xfrm>
            <a:custGeom>
              <a:avLst/>
              <a:gdLst/>
              <a:ahLst/>
              <a:cxnLst/>
              <a:rect l="l" t="t" r="r" b="b"/>
              <a:pathLst>
                <a:path w="1362" h="1639" extrusionOk="0">
                  <a:moveTo>
                    <a:pt x="653" y="1"/>
                  </a:moveTo>
                  <a:cubicBezTo>
                    <a:pt x="607" y="1"/>
                    <a:pt x="565" y="6"/>
                    <a:pt x="527" y="13"/>
                  </a:cubicBezTo>
                  <a:lnTo>
                    <a:pt x="395" y="57"/>
                  </a:lnTo>
                  <a:lnTo>
                    <a:pt x="220" y="233"/>
                  </a:lnTo>
                  <a:lnTo>
                    <a:pt x="88" y="364"/>
                  </a:lnTo>
                  <a:cubicBezTo>
                    <a:pt x="0" y="584"/>
                    <a:pt x="0" y="804"/>
                    <a:pt x="88" y="1023"/>
                  </a:cubicBezTo>
                  <a:cubicBezTo>
                    <a:pt x="220" y="1331"/>
                    <a:pt x="483" y="1594"/>
                    <a:pt x="791" y="1638"/>
                  </a:cubicBezTo>
                  <a:lnTo>
                    <a:pt x="1098" y="1506"/>
                  </a:lnTo>
                  <a:lnTo>
                    <a:pt x="1362" y="1111"/>
                  </a:lnTo>
                  <a:lnTo>
                    <a:pt x="1362" y="760"/>
                  </a:lnTo>
                  <a:lnTo>
                    <a:pt x="1318" y="628"/>
                  </a:lnTo>
                  <a:cubicBezTo>
                    <a:pt x="1172" y="118"/>
                    <a:pt x="875" y="1"/>
                    <a:pt x="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0"/>
            <p:cNvSpPr/>
            <p:nvPr/>
          </p:nvSpPr>
          <p:spPr>
            <a:xfrm rot="-5400000" flipH="1">
              <a:off x="9094421" y="4691160"/>
              <a:ext cx="12548" cy="16414"/>
            </a:xfrm>
            <a:custGeom>
              <a:avLst/>
              <a:gdLst/>
              <a:ahLst/>
              <a:cxnLst/>
              <a:rect l="l" t="t" r="r" b="b"/>
              <a:pathLst>
                <a:path w="748" h="922" extrusionOk="0">
                  <a:moveTo>
                    <a:pt x="315" y="0"/>
                  </a:moveTo>
                  <a:cubicBezTo>
                    <a:pt x="285" y="0"/>
                    <a:pt x="254" y="4"/>
                    <a:pt x="220" y="14"/>
                  </a:cubicBezTo>
                  <a:lnTo>
                    <a:pt x="132" y="190"/>
                  </a:lnTo>
                  <a:lnTo>
                    <a:pt x="176" y="190"/>
                  </a:lnTo>
                  <a:lnTo>
                    <a:pt x="1" y="585"/>
                  </a:lnTo>
                  <a:cubicBezTo>
                    <a:pt x="45" y="717"/>
                    <a:pt x="132" y="848"/>
                    <a:pt x="308" y="892"/>
                  </a:cubicBezTo>
                  <a:cubicBezTo>
                    <a:pt x="344" y="911"/>
                    <a:pt x="388" y="921"/>
                    <a:pt x="437" y="921"/>
                  </a:cubicBezTo>
                  <a:cubicBezTo>
                    <a:pt x="505" y="921"/>
                    <a:pt x="582" y="900"/>
                    <a:pt x="659" y="848"/>
                  </a:cubicBezTo>
                  <a:lnTo>
                    <a:pt x="747" y="453"/>
                  </a:lnTo>
                  <a:cubicBezTo>
                    <a:pt x="703" y="453"/>
                    <a:pt x="703" y="409"/>
                    <a:pt x="703" y="409"/>
                  </a:cubicBezTo>
                  <a:cubicBezTo>
                    <a:pt x="664" y="292"/>
                    <a:pt x="555" y="0"/>
                    <a:pt x="3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0"/>
            <p:cNvSpPr/>
            <p:nvPr/>
          </p:nvSpPr>
          <p:spPr>
            <a:xfrm rot="-5400000" flipH="1">
              <a:off x="8165517" y="4453100"/>
              <a:ext cx="43481" cy="40145"/>
            </a:xfrm>
            <a:custGeom>
              <a:avLst/>
              <a:gdLst/>
              <a:ahLst/>
              <a:cxnLst/>
              <a:rect l="l" t="t" r="r" b="b"/>
              <a:pathLst>
                <a:path w="2592" h="2255" extrusionOk="0">
                  <a:moveTo>
                    <a:pt x="971" y="1"/>
                  </a:moveTo>
                  <a:cubicBezTo>
                    <a:pt x="759" y="1"/>
                    <a:pt x="560" y="69"/>
                    <a:pt x="396" y="206"/>
                  </a:cubicBezTo>
                  <a:cubicBezTo>
                    <a:pt x="132" y="470"/>
                    <a:pt x="0" y="821"/>
                    <a:pt x="44" y="1217"/>
                  </a:cubicBezTo>
                  <a:lnTo>
                    <a:pt x="220" y="1568"/>
                  </a:lnTo>
                  <a:lnTo>
                    <a:pt x="484" y="1831"/>
                  </a:lnTo>
                  <a:lnTo>
                    <a:pt x="703" y="1963"/>
                  </a:lnTo>
                  <a:lnTo>
                    <a:pt x="791" y="2007"/>
                  </a:lnTo>
                  <a:cubicBezTo>
                    <a:pt x="988" y="2176"/>
                    <a:pt x="1239" y="2255"/>
                    <a:pt x="1498" y="2255"/>
                  </a:cubicBezTo>
                  <a:cubicBezTo>
                    <a:pt x="1644" y="2255"/>
                    <a:pt x="1791" y="2230"/>
                    <a:pt x="1933" y="2183"/>
                  </a:cubicBezTo>
                  <a:cubicBezTo>
                    <a:pt x="2240" y="2051"/>
                    <a:pt x="2504" y="1788"/>
                    <a:pt x="2592" y="1436"/>
                  </a:cubicBezTo>
                  <a:lnTo>
                    <a:pt x="2460" y="733"/>
                  </a:lnTo>
                  <a:lnTo>
                    <a:pt x="2196" y="470"/>
                  </a:lnTo>
                  <a:lnTo>
                    <a:pt x="2240" y="382"/>
                  </a:lnTo>
                  <a:cubicBezTo>
                    <a:pt x="2067" y="174"/>
                    <a:pt x="1810" y="48"/>
                    <a:pt x="1559" y="48"/>
                  </a:cubicBezTo>
                  <a:cubicBezTo>
                    <a:pt x="1492" y="48"/>
                    <a:pt x="1426" y="56"/>
                    <a:pt x="1362" y="75"/>
                  </a:cubicBezTo>
                  <a:cubicBezTo>
                    <a:pt x="1230" y="25"/>
                    <a:pt x="1098" y="1"/>
                    <a:pt x="9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0"/>
            <p:cNvSpPr/>
            <p:nvPr/>
          </p:nvSpPr>
          <p:spPr>
            <a:xfrm rot="-5400000" flipH="1">
              <a:off x="8281871" y="4847689"/>
              <a:ext cx="23602" cy="28270"/>
            </a:xfrm>
            <a:custGeom>
              <a:avLst/>
              <a:gdLst/>
              <a:ahLst/>
              <a:cxnLst/>
              <a:rect l="l" t="t" r="r" b="b"/>
              <a:pathLst>
                <a:path w="1407" h="1588" extrusionOk="0">
                  <a:moveTo>
                    <a:pt x="616" y="0"/>
                  </a:moveTo>
                  <a:lnTo>
                    <a:pt x="396" y="88"/>
                  </a:lnTo>
                  <a:lnTo>
                    <a:pt x="308" y="176"/>
                  </a:lnTo>
                  <a:lnTo>
                    <a:pt x="133" y="352"/>
                  </a:lnTo>
                  <a:lnTo>
                    <a:pt x="45" y="484"/>
                  </a:lnTo>
                  <a:cubicBezTo>
                    <a:pt x="1" y="659"/>
                    <a:pt x="1" y="879"/>
                    <a:pt x="45" y="1055"/>
                  </a:cubicBezTo>
                  <a:cubicBezTo>
                    <a:pt x="165" y="1376"/>
                    <a:pt x="470" y="1587"/>
                    <a:pt x="790" y="1587"/>
                  </a:cubicBezTo>
                  <a:cubicBezTo>
                    <a:pt x="820" y="1587"/>
                    <a:pt x="849" y="1585"/>
                    <a:pt x="879" y="1582"/>
                  </a:cubicBezTo>
                  <a:lnTo>
                    <a:pt x="1099" y="1406"/>
                  </a:lnTo>
                  <a:lnTo>
                    <a:pt x="1362" y="967"/>
                  </a:lnTo>
                  <a:cubicBezTo>
                    <a:pt x="1406" y="791"/>
                    <a:pt x="1406" y="571"/>
                    <a:pt x="1362" y="396"/>
                  </a:cubicBezTo>
                  <a:lnTo>
                    <a:pt x="1319" y="264"/>
                  </a:lnTo>
                  <a:lnTo>
                    <a:pt x="1143" y="132"/>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0"/>
            <p:cNvSpPr/>
            <p:nvPr/>
          </p:nvSpPr>
          <p:spPr>
            <a:xfrm rot="-5400000" flipH="1">
              <a:off x="8270905" y="4084375"/>
              <a:ext cx="25062" cy="29766"/>
            </a:xfrm>
            <a:custGeom>
              <a:avLst/>
              <a:gdLst/>
              <a:ahLst/>
              <a:cxnLst/>
              <a:rect l="l" t="t" r="r" b="b"/>
              <a:pathLst>
                <a:path w="1494" h="1672" extrusionOk="0">
                  <a:moveTo>
                    <a:pt x="688" y="1"/>
                  </a:moveTo>
                  <a:cubicBezTo>
                    <a:pt x="522" y="1"/>
                    <a:pt x="362" y="49"/>
                    <a:pt x="220" y="134"/>
                  </a:cubicBezTo>
                  <a:lnTo>
                    <a:pt x="88" y="310"/>
                  </a:lnTo>
                  <a:lnTo>
                    <a:pt x="0" y="705"/>
                  </a:lnTo>
                  <a:lnTo>
                    <a:pt x="0" y="925"/>
                  </a:lnTo>
                  <a:cubicBezTo>
                    <a:pt x="88" y="1320"/>
                    <a:pt x="396" y="1584"/>
                    <a:pt x="791" y="1672"/>
                  </a:cubicBezTo>
                  <a:lnTo>
                    <a:pt x="1010" y="1628"/>
                  </a:lnTo>
                  <a:lnTo>
                    <a:pt x="1230" y="1452"/>
                  </a:lnTo>
                  <a:lnTo>
                    <a:pt x="1362" y="1320"/>
                  </a:lnTo>
                  <a:cubicBezTo>
                    <a:pt x="1494" y="1101"/>
                    <a:pt x="1494" y="837"/>
                    <a:pt x="1406" y="574"/>
                  </a:cubicBezTo>
                  <a:cubicBezTo>
                    <a:pt x="1318" y="354"/>
                    <a:pt x="1186" y="178"/>
                    <a:pt x="966" y="47"/>
                  </a:cubicBezTo>
                  <a:cubicBezTo>
                    <a:pt x="873" y="15"/>
                    <a:pt x="780" y="1"/>
                    <a:pt x="6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0"/>
            <p:cNvSpPr/>
            <p:nvPr/>
          </p:nvSpPr>
          <p:spPr>
            <a:xfrm rot="-5400000" flipH="1">
              <a:off x="8516784" y="4164393"/>
              <a:ext cx="23602" cy="27398"/>
            </a:xfrm>
            <a:custGeom>
              <a:avLst/>
              <a:gdLst/>
              <a:ahLst/>
              <a:cxnLst/>
              <a:rect l="l" t="t" r="r" b="b"/>
              <a:pathLst>
                <a:path w="1407" h="1539" extrusionOk="0">
                  <a:moveTo>
                    <a:pt x="528" y="1"/>
                  </a:moveTo>
                  <a:lnTo>
                    <a:pt x="308" y="177"/>
                  </a:lnTo>
                  <a:lnTo>
                    <a:pt x="45" y="572"/>
                  </a:lnTo>
                  <a:cubicBezTo>
                    <a:pt x="1" y="704"/>
                    <a:pt x="1" y="835"/>
                    <a:pt x="1" y="967"/>
                  </a:cubicBezTo>
                  <a:lnTo>
                    <a:pt x="132" y="1231"/>
                  </a:lnTo>
                  <a:lnTo>
                    <a:pt x="484" y="1494"/>
                  </a:lnTo>
                  <a:cubicBezTo>
                    <a:pt x="616" y="1538"/>
                    <a:pt x="747" y="1538"/>
                    <a:pt x="879" y="1538"/>
                  </a:cubicBezTo>
                  <a:lnTo>
                    <a:pt x="1099" y="1406"/>
                  </a:lnTo>
                  <a:lnTo>
                    <a:pt x="1362" y="967"/>
                  </a:lnTo>
                  <a:cubicBezTo>
                    <a:pt x="1406" y="835"/>
                    <a:pt x="1406" y="704"/>
                    <a:pt x="1406" y="572"/>
                  </a:cubicBezTo>
                  <a:lnTo>
                    <a:pt x="1274" y="352"/>
                  </a:lnTo>
                  <a:lnTo>
                    <a:pt x="879" y="89"/>
                  </a:lnTo>
                  <a:cubicBezTo>
                    <a:pt x="747" y="1"/>
                    <a:pt x="616"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0"/>
            <p:cNvSpPr/>
            <p:nvPr/>
          </p:nvSpPr>
          <p:spPr>
            <a:xfrm rot="-5400000" flipH="1">
              <a:off x="8154810" y="4785464"/>
              <a:ext cx="24324" cy="28199"/>
            </a:xfrm>
            <a:custGeom>
              <a:avLst/>
              <a:gdLst/>
              <a:ahLst/>
              <a:cxnLst/>
              <a:rect l="l" t="t" r="r" b="b"/>
              <a:pathLst>
                <a:path w="1450" h="1584" extrusionOk="0">
                  <a:moveTo>
                    <a:pt x="616" y="0"/>
                  </a:moveTo>
                  <a:lnTo>
                    <a:pt x="396" y="88"/>
                  </a:lnTo>
                  <a:lnTo>
                    <a:pt x="220" y="264"/>
                  </a:lnTo>
                  <a:lnTo>
                    <a:pt x="45" y="615"/>
                  </a:lnTo>
                  <a:cubicBezTo>
                    <a:pt x="1" y="747"/>
                    <a:pt x="1" y="879"/>
                    <a:pt x="1" y="1010"/>
                  </a:cubicBezTo>
                  <a:lnTo>
                    <a:pt x="132" y="1230"/>
                  </a:lnTo>
                  <a:lnTo>
                    <a:pt x="572" y="1537"/>
                  </a:lnTo>
                  <a:cubicBezTo>
                    <a:pt x="649" y="1569"/>
                    <a:pt x="727" y="1583"/>
                    <a:pt x="805" y="1583"/>
                  </a:cubicBezTo>
                  <a:cubicBezTo>
                    <a:pt x="947" y="1583"/>
                    <a:pt x="1089" y="1535"/>
                    <a:pt x="1230" y="1450"/>
                  </a:cubicBezTo>
                  <a:lnTo>
                    <a:pt x="1318" y="1274"/>
                  </a:lnTo>
                  <a:lnTo>
                    <a:pt x="1450" y="923"/>
                  </a:lnTo>
                  <a:lnTo>
                    <a:pt x="1450" y="703"/>
                  </a:lnTo>
                  <a:lnTo>
                    <a:pt x="1318" y="352"/>
                  </a:lnTo>
                  <a:lnTo>
                    <a:pt x="1186" y="176"/>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0"/>
            <p:cNvSpPr/>
            <p:nvPr/>
          </p:nvSpPr>
          <p:spPr>
            <a:xfrm rot="-5400000" flipH="1">
              <a:off x="8069970" y="4368191"/>
              <a:ext cx="30950" cy="30923"/>
            </a:xfrm>
            <a:custGeom>
              <a:avLst/>
              <a:gdLst/>
              <a:ahLst/>
              <a:cxnLst/>
              <a:rect l="l" t="t" r="r" b="b"/>
              <a:pathLst>
                <a:path w="1845" h="1737" extrusionOk="0">
                  <a:moveTo>
                    <a:pt x="923" y="1"/>
                  </a:moveTo>
                  <a:lnTo>
                    <a:pt x="659" y="88"/>
                  </a:lnTo>
                  <a:cubicBezTo>
                    <a:pt x="264" y="176"/>
                    <a:pt x="0" y="528"/>
                    <a:pt x="44" y="967"/>
                  </a:cubicBezTo>
                  <a:lnTo>
                    <a:pt x="220" y="1186"/>
                  </a:lnTo>
                  <a:lnTo>
                    <a:pt x="308" y="1274"/>
                  </a:lnTo>
                  <a:lnTo>
                    <a:pt x="308" y="1318"/>
                  </a:lnTo>
                  <a:cubicBezTo>
                    <a:pt x="416" y="1572"/>
                    <a:pt x="645" y="1736"/>
                    <a:pt x="895" y="1736"/>
                  </a:cubicBezTo>
                  <a:cubicBezTo>
                    <a:pt x="947" y="1736"/>
                    <a:pt x="1001" y="1729"/>
                    <a:pt x="1054" y="1713"/>
                  </a:cubicBezTo>
                  <a:lnTo>
                    <a:pt x="1186" y="1670"/>
                  </a:lnTo>
                  <a:lnTo>
                    <a:pt x="1406" y="1538"/>
                  </a:lnTo>
                  <a:cubicBezTo>
                    <a:pt x="1713" y="1318"/>
                    <a:pt x="1845" y="923"/>
                    <a:pt x="1713" y="615"/>
                  </a:cubicBezTo>
                  <a:cubicBezTo>
                    <a:pt x="1625" y="440"/>
                    <a:pt x="1537" y="264"/>
                    <a:pt x="1406" y="132"/>
                  </a:cubicBezTo>
                  <a:lnTo>
                    <a:pt x="1230" y="44"/>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0"/>
            <p:cNvSpPr/>
            <p:nvPr/>
          </p:nvSpPr>
          <p:spPr>
            <a:xfrm rot="-5400000" flipH="1">
              <a:off x="8000446" y="4478549"/>
              <a:ext cx="27276" cy="30513"/>
            </a:xfrm>
            <a:custGeom>
              <a:avLst/>
              <a:gdLst/>
              <a:ahLst/>
              <a:cxnLst/>
              <a:rect l="l" t="t" r="r" b="b"/>
              <a:pathLst>
                <a:path w="1626" h="1714" extrusionOk="0">
                  <a:moveTo>
                    <a:pt x="923" y="1"/>
                  </a:moveTo>
                  <a:lnTo>
                    <a:pt x="703" y="45"/>
                  </a:lnTo>
                  <a:cubicBezTo>
                    <a:pt x="264" y="220"/>
                    <a:pt x="0" y="659"/>
                    <a:pt x="0" y="1143"/>
                  </a:cubicBezTo>
                  <a:lnTo>
                    <a:pt x="132" y="1406"/>
                  </a:lnTo>
                  <a:lnTo>
                    <a:pt x="440" y="1670"/>
                  </a:lnTo>
                  <a:lnTo>
                    <a:pt x="703" y="1714"/>
                  </a:lnTo>
                  <a:cubicBezTo>
                    <a:pt x="1054" y="1670"/>
                    <a:pt x="1362" y="1450"/>
                    <a:pt x="1494" y="1143"/>
                  </a:cubicBezTo>
                  <a:cubicBezTo>
                    <a:pt x="1625" y="835"/>
                    <a:pt x="1625" y="528"/>
                    <a:pt x="1450" y="264"/>
                  </a:cubicBezTo>
                  <a:lnTo>
                    <a:pt x="1274" y="132"/>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0"/>
            <p:cNvSpPr/>
            <p:nvPr/>
          </p:nvSpPr>
          <p:spPr>
            <a:xfrm rot="-5400000" flipH="1">
              <a:off x="8016357" y="4188414"/>
              <a:ext cx="16960" cy="18408"/>
            </a:xfrm>
            <a:custGeom>
              <a:avLst/>
              <a:gdLst/>
              <a:ahLst/>
              <a:cxnLst/>
              <a:rect l="l" t="t" r="r" b="b"/>
              <a:pathLst>
                <a:path w="1011" h="1034" extrusionOk="0">
                  <a:moveTo>
                    <a:pt x="458" y="1"/>
                  </a:moveTo>
                  <a:cubicBezTo>
                    <a:pt x="411" y="1"/>
                    <a:pt x="361" y="8"/>
                    <a:pt x="308" y="23"/>
                  </a:cubicBezTo>
                  <a:lnTo>
                    <a:pt x="88" y="418"/>
                  </a:lnTo>
                  <a:cubicBezTo>
                    <a:pt x="44" y="506"/>
                    <a:pt x="0" y="638"/>
                    <a:pt x="44" y="770"/>
                  </a:cubicBezTo>
                  <a:lnTo>
                    <a:pt x="308" y="1033"/>
                  </a:lnTo>
                  <a:cubicBezTo>
                    <a:pt x="330" y="1011"/>
                    <a:pt x="341" y="1000"/>
                    <a:pt x="352" y="1000"/>
                  </a:cubicBezTo>
                  <a:cubicBezTo>
                    <a:pt x="363" y="1000"/>
                    <a:pt x="374" y="1011"/>
                    <a:pt x="396" y="1033"/>
                  </a:cubicBezTo>
                  <a:cubicBezTo>
                    <a:pt x="571" y="1033"/>
                    <a:pt x="747" y="1033"/>
                    <a:pt x="879" y="901"/>
                  </a:cubicBezTo>
                  <a:lnTo>
                    <a:pt x="1010" y="594"/>
                  </a:lnTo>
                  <a:cubicBezTo>
                    <a:pt x="967" y="550"/>
                    <a:pt x="967" y="506"/>
                    <a:pt x="967" y="462"/>
                  </a:cubicBezTo>
                  <a:cubicBezTo>
                    <a:pt x="857" y="171"/>
                    <a:pt x="688" y="1"/>
                    <a:pt x="4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0"/>
            <p:cNvSpPr/>
            <p:nvPr/>
          </p:nvSpPr>
          <p:spPr>
            <a:xfrm rot="-5400000" flipH="1">
              <a:off x="8633215" y="4742861"/>
              <a:ext cx="42021" cy="54476"/>
            </a:xfrm>
            <a:custGeom>
              <a:avLst/>
              <a:gdLst/>
              <a:ahLst/>
              <a:cxnLst/>
              <a:rect l="l" t="t" r="r" b="b"/>
              <a:pathLst>
                <a:path w="2505" h="3060" extrusionOk="0">
                  <a:moveTo>
                    <a:pt x="1501" y="1"/>
                  </a:moveTo>
                  <a:cubicBezTo>
                    <a:pt x="1426" y="1"/>
                    <a:pt x="1350" y="10"/>
                    <a:pt x="1274" y="29"/>
                  </a:cubicBezTo>
                  <a:lnTo>
                    <a:pt x="879" y="336"/>
                  </a:lnTo>
                  <a:lnTo>
                    <a:pt x="835" y="468"/>
                  </a:lnTo>
                  <a:lnTo>
                    <a:pt x="791" y="468"/>
                  </a:lnTo>
                  <a:cubicBezTo>
                    <a:pt x="660" y="644"/>
                    <a:pt x="528" y="863"/>
                    <a:pt x="484" y="1083"/>
                  </a:cubicBezTo>
                  <a:lnTo>
                    <a:pt x="308" y="1258"/>
                  </a:lnTo>
                  <a:lnTo>
                    <a:pt x="132" y="1566"/>
                  </a:lnTo>
                  <a:lnTo>
                    <a:pt x="89" y="1698"/>
                  </a:lnTo>
                  <a:cubicBezTo>
                    <a:pt x="45" y="1873"/>
                    <a:pt x="1" y="2049"/>
                    <a:pt x="45" y="2225"/>
                  </a:cubicBezTo>
                  <a:lnTo>
                    <a:pt x="308" y="2708"/>
                  </a:lnTo>
                  <a:lnTo>
                    <a:pt x="660" y="2927"/>
                  </a:lnTo>
                  <a:lnTo>
                    <a:pt x="835" y="3015"/>
                  </a:lnTo>
                  <a:cubicBezTo>
                    <a:pt x="923" y="3045"/>
                    <a:pt x="1021" y="3059"/>
                    <a:pt x="1120" y="3059"/>
                  </a:cubicBezTo>
                  <a:cubicBezTo>
                    <a:pt x="1318" y="3059"/>
                    <a:pt x="1523" y="3001"/>
                    <a:pt x="1670" y="2884"/>
                  </a:cubicBezTo>
                  <a:lnTo>
                    <a:pt x="1977" y="2532"/>
                  </a:lnTo>
                  <a:lnTo>
                    <a:pt x="2065" y="2225"/>
                  </a:lnTo>
                  <a:lnTo>
                    <a:pt x="2065" y="2049"/>
                  </a:lnTo>
                  <a:lnTo>
                    <a:pt x="2372" y="1742"/>
                  </a:lnTo>
                  <a:lnTo>
                    <a:pt x="2504" y="1346"/>
                  </a:lnTo>
                  <a:lnTo>
                    <a:pt x="2460" y="775"/>
                  </a:lnTo>
                  <a:cubicBezTo>
                    <a:pt x="2385" y="324"/>
                    <a:pt x="1955" y="1"/>
                    <a:pt x="15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0"/>
            <p:cNvSpPr/>
            <p:nvPr/>
          </p:nvSpPr>
          <p:spPr>
            <a:xfrm rot="-5400000" flipH="1">
              <a:off x="8846721" y="4619960"/>
              <a:ext cx="22848" cy="29143"/>
            </a:xfrm>
            <a:custGeom>
              <a:avLst/>
              <a:gdLst/>
              <a:ahLst/>
              <a:cxnLst/>
              <a:rect l="l" t="t" r="r" b="b"/>
              <a:pathLst>
                <a:path w="1362" h="1637" extrusionOk="0">
                  <a:moveTo>
                    <a:pt x="706" y="1"/>
                  </a:moveTo>
                  <a:cubicBezTo>
                    <a:pt x="504" y="1"/>
                    <a:pt x="313" y="111"/>
                    <a:pt x="176" y="249"/>
                  </a:cubicBezTo>
                  <a:cubicBezTo>
                    <a:pt x="0" y="512"/>
                    <a:pt x="0" y="819"/>
                    <a:pt x="88" y="1127"/>
                  </a:cubicBezTo>
                  <a:cubicBezTo>
                    <a:pt x="176" y="1347"/>
                    <a:pt x="308" y="1522"/>
                    <a:pt x="527" y="1610"/>
                  </a:cubicBezTo>
                  <a:cubicBezTo>
                    <a:pt x="591" y="1626"/>
                    <a:pt x="662" y="1636"/>
                    <a:pt x="733" y="1636"/>
                  </a:cubicBezTo>
                  <a:cubicBezTo>
                    <a:pt x="858" y="1636"/>
                    <a:pt x="987" y="1606"/>
                    <a:pt x="1098" y="1522"/>
                  </a:cubicBezTo>
                  <a:lnTo>
                    <a:pt x="1186" y="1390"/>
                  </a:lnTo>
                  <a:lnTo>
                    <a:pt x="1274" y="1171"/>
                  </a:lnTo>
                  <a:lnTo>
                    <a:pt x="1230" y="1171"/>
                  </a:lnTo>
                  <a:lnTo>
                    <a:pt x="1362" y="951"/>
                  </a:lnTo>
                  <a:lnTo>
                    <a:pt x="1362" y="644"/>
                  </a:lnTo>
                  <a:lnTo>
                    <a:pt x="1318" y="424"/>
                  </a:lnTo>
                  <a:lnTo>
                    <a:pt x="1230" y="292"/>
                  </a:lnTo>
                  <a:lnTo>
                    <a:pt x="1010" y="117"/>
                  </a:lnTo>
                  <a:lnTo>
                    <a:pt x="879" y="29"/>
                  </a:lnTo>
                  <a:cubicBezTo>
                    <a:pt x="821" y="10"/>
                    <a:pt x="763" y="1"/>
                    <a:pt x="7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0"/>
            <p:cNvSpPr/>
            <p:nvPr/>
          </p:nvSpPr>
          <p:spPr>
            <a:xfrm rot="-5400000" flipH="1">
              <a:off x="8751147" y="4412871"/>
              <a:ext cx="42005" cy="46927"/>
            </a:xfrm>
            <a:custGeom>
              <a:avLst/>
              <a:gdLst/>
              <a:ahLst/>
              <a:cxnLst/>
              <a:rect l="l" t="t" r="r" b="b"/>
              <a:pathLst>
                <a:path w="2504" h="2636" extrusionOk="0">
                  <a:moveTo>
                    <a:pt x="1142" y="0"/>
                  </a:moveTo>
                  <a:cubicBezTo>
                    <a:pt x="396" y="264"/>
                    <a:pt x="0" y="1099"/>
                    <a:pt x="220" y="1889"/>
                  </a:cubicBezTo>
                  <a:cubicBezTo>
                    <a:pt x="308" y="2065"/>
                    <a:pt x="439" y="2284"/>
                    <a:pt x="571" y="2416"/>
                  </a:cubicBezTo>
                  <a:lnTo>
                    <a:pt x="879" y="2592"/>
                  </a:lnTo>
                  <a:lnTo>
                    <a:pt x="1142" y="2636"/>
                  </a:lnTo>
                  <a:lnTo>
                    <a:pt x="1450" y="2636"/>
                  </a:lnTo>
                  <a:lnTo>
                    <a:pt x="2021" y="2416"/>
                  </a:lnTo>
                  <a:lnTo>
                    <a:pt x="2372" y="2065"/>
                  </a:lnTo>
                  <a:lnTo>
                    <a:pt x="2504" y="1713"/>
                  </a:lnTo>
                  <a:lnTo>
                    <a:pt x="2504" y="1230"/>
                  </a:lnTo>
                  <a:lnTo>
                    <a:pt x="2284" y="528"/>
                  </a:lnTo>
                  <a:lnTo>
                    <a:pt x="1933" y="132"/>
                  </a:lnTo>
                  <a:lnTo>
                    <a:pt x="16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0"/>
            <p:cNvSpPr/>
            <p:nvPr/>
          </p:nvSpPr>
          <p:spPr>
            <a:xfrm rot="-5400000" flipH="1">
              <a:off x="8651302" y="4665134"/>
              <a:ext cx="42005" cy="44880"/>
            </a:xfrm>
            <a:custGeom>
              <a:avLst/>
              <a:gdLst/>
              <a:ahLst/>
              <a:cxnLst/>
              <a:rect l="l" t="t" r="r" b="b"/>
              <a:pathLst>
                <a:path w="2504" h="2521" extrusionOk="0">
                  <a:moveTo>
                    <a:pt x="1210" y="1"/>
                  </a:moveTo>
                  <a:cubicBezTo>
                    <a:pt x="900" y="1"/>
                    <a:pt x="594" y="99"/>
                    <a:pt x="352" y="281"/>
                  </a:cubicBezTo>
                  <a:lnTo>
                    <a:pt x="132" y="632"/>
                  </a:lnTo>
                  <a:lnTo>
                    <a:pt x="0" y="940"/>
                  </a:lnTo>
                  <a:lnTo>
                    <a:pt x="44" y="1511"/>
                  </a:lnTo>
                  <a:cubicBezTo>
                    <a:pt x="220" y="2082"/>
                    <a:pt x="791" y="2521"/>
                    <a:pt x="1406" y="2521"/>
                  </a:cubicBezTo>
                  <a:lnTo>
                    <a:pt x="1494" y="2521"/>
                  </a:lnTo>
                  <a:lnTo>
                    <a:pt x="1889" y="2389"/>
                  </a:lnTo>
                  <a:lnTo>
                    <a:pt x="2153" y="2213"/>
                  </a:lnTo>
                  <a:lnTo>
                    <a:pt x="2416" y="1862"/>
                  </a:lnTo>
                  <a:cubicBezTo>
                    <a:pt x="2504" y="1555"/>
                    <a:pt x="2504" y="1247"/>
                    <a:pt x="2416" y="896"/>
                  </a:cubicBezTo>
                  <a:cubicBezTo>
                    <a:pt x="2284" y="544"/>
                    <a:pt x="1977" y="237"/>
                    <a:pt x="1626" y="61"/>
                  </a:cubicBezTo>
                  <a:cubicBezTo>
                    <a:pt x="1490" y="20"/>
                    <a:pt x="1349" y="1"/>
                    <a:pt x="1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0"/>
            <p:cNvSpPr/>
            <p:nvPr/>
          </p:nvSpPr>
          <p:spPr>
            <a:xfrm rot="-5400000" flipH="1">
              <a:off x="8646554" y="5127334"/>
              <a:ext cx="22109" cy="28947"/>
            </a:xfrm>
            <a:custGeom>
              <a:avLst/>
              <a:gdLst/>
              <a:ahLst/>
              <a:cxnLst/>
              <a:rect l="l" t="t" r="r" b="b"/>
              <a:pathLst>
                <a:path w="1318" h="1626" extrusionOk="0">
                  <a:moveTo>
                    <a:pt x="527" y="0"/>
                  </a:moveTo>
                  <a:lnTo>
                    <a:pt x="176" y="88"/>
                  </a:lnTo>
                  <a:cubicBezTo>
                    <a:pt x="0" y="351"/>
                    <a:pt x="0" y="659"/>
                    <a:pt x="176" y="922"/>
                  </a:cubicBezTo>
                  <a:cubicBezTo>
                    <a:pt x="220" y="1054"/>
                    <a:pt x="264" y="1186"/>
                    <a:pt x="264" y="1318"/>
                  </a:cubicBezTo>
                  <a:lnTo>
                    <a:pt x="615" y="1625"/>
                  </a:lnTo>
                  <a:lnTo>
                    <a:pt x="1274" y="1362"/>
                  </a:lnTo>
                  <a:lnTo>
                    <a:pt x="1318" y="878"/>
                  </a:lnTo>
                  <a:cubicBezTo>
                    <a:pt x="1186" y="747"/>
                    <a:pt x="1054" y="615"/>
                    <a:pt x="966" y="483"/>
                  </a:cubicBezTo>
                  <a:cubicBezTo>
                    <a:pt x="835" y="264"/>
                    <a:pt x="703" y="88"/>
                    <a:pt x="5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20"/>
            <p:cNvSpPr/>
            <p:nvPr/>
          </p:nvSpPr>
          <p:spPr>
            <a:xfrm rot="-5400000" flipH="1">
              <a:off x="8744568" y="4016673"/>
              <a:ext cx="5905" cy="14865"/>
            </a:xfrm>
            <a:custGeom>
              <a:avLst/>
              <a:gdLst/>
              <a:ahLst/>
              <a:cxnLst/>
              <a:rect l="l" t="t" r="r" b="b"/>
              <a:pathLst>
                <a:path w="352" h="835" extrusionOk="0">
                  <a:moveTo>
                    <a:pt x="0" y="0"/>
                  </a:moveTo>
                  <a:lnTo>
                    <a:pt x="88" y="835"/>
                  </a:lnTo>
                  <a:lnTo>
                    <a:pt x="308" y="527"/>
                  </a:lnTo>
                  <a:cubicBezTo>
                    <a:pt x="352" y="440"/>
                    <a:pt x="352" y="352"/>
                    <a:pt x="352" y="264"/>
                  </a:cubicBez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0"/>
            <p:cNvSpPr/>
            <p:nvPr/>
          </p:nvSpPr>
          <p:spPr>
            <a:xfrm rot="-5400000" flipH="1">
              <a:off x="8472188" y="4546094"/>
              <a:ext cx="34640" cy="38364"/>
            </a:xfrm>
            <a:custGeom>
              <a:avLst/>
              <a:gdLst/>
              <a:ahLst/>
              <a:cxnLst/>
              <a:rect l="l" t="t" r="r" b="b"/>
              <a:pathLst>
                <a:path w="2065" h="2155" extrusionOk="0">
                  <a:moveTo>
                    <a:pt x="791" y="0"/>
                  </a:moveTo>
                  <a:lnTo>
                    <a:pt x="615" y="44"/>
                  </a:lnTo>
                  <a:lnTo>
                    <a:pt x="264" y="352"/>
                  </a:lnTo>
                  <a:lnTo>
                    <a:pt x="88" y="791"/>
                  </a:lnTo>
                  <a:cubicBezTo>
                    <a:pt x="0" y="967"/>
                    <a:pt x="0" y="1142"/>
                    <a:pt x="0" y="1318"/>
                  </a:cubicBezTo>
                  <a:lnTo>
                    <a:pt x="264" y="1801"/>
                  </a:lnTo>
                  <a:lnTo>
                    <a:pt x="615" y="2021"/>
                  </a:lnTo>
                  <a:lnTo>
                    <a:pt x="791" y="2109"/>
                  </a:lnTo>
                  <a:cubicBezTo>
                    <a:pt x="900" y="2140"/>
                    <a:pt x="1009" y="2154"/>
                    <a:pt x="1115" y="2154"/>
                  </a:cubicBezTo>
                  <a:cubicBezTo>
                    <a:pt x="1310" y="2154"/>
                    <a:pt x="1499" y="2106"/>
                    <a:pt x="1669" y="2021"/>
                  </a:cubicBezTo>
                  <a:lnTo>
                    <a:pt x="1933" y="1669"/>
                  </a:lnTo>
                  <a:lnTo>
                    <a:pt x="2064" y="1318"/>
                  </a:lnTo>
                  <a:lnTo>
                    <a:pt x="2064" y="879"/>
                  </a:lnTo>
                  <a:lnTo>
                    <a:pt x="1933" y="527"/>
                  </a:lnTo>
                  <a:lnTo>
                    <a:pt x="1581" y="132"/>
                  </a:lnTo>
                  <a:lnTo>
                    <a:pt x="123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0"/>
            <p:cNvSpPr/>
            <p:nvPr/>
          </p:nvSpPr>
          <p:spPr>
            <a:xfrm rot="-5400000" flipH="1">
              <a:off x="8401082" y="4655774"/>
              <a:ext cx="36855" cy="42245"/>
            </a:xfrm>
            <a:custGeom>
              <a:avLst/>
              <a:gdLst/>
              <a:ahLst/>
              <a:cxnLst/>
              <a:rect l="l" t="t" r="r" b="b"/>
              <a:pathLst>
                <a:path w="2197" h="2373" extrusionOk="0">
                  <a:moveTo>
                    <a:pt x="967" y="1"/>
                  </a:moveTo>
                  <a:lnTo>
                    <a:pt x="615" y="88"/>
                  </a:lnTo>
                  <a:lnTo>
                    <a:pt x="396" y="264"/>
                  </a:lnTo>
                  <a:lnTo>
                    <a:pt x="176" y="528"/>
                  </a:lnTo>
                  <a:cubicBezTo>
                    <a:pt x="0" y="835"/>
                    <a:pt x="0" y="1186"/>
                    <a:pt x="132" y="1494"/>
                  </a:cubicBezTo>
                  <a:cubicBezTo>
                    <a:pt x="264" y="1889"/>
                    <a:pt x="571" y="2197"/>
                    <a:pt x="923" y="2372"/>
                  </a:cubicBezTo>
                  <a:lnTo>
                    <a:pt x="1362" y="2372"/>
                  </a:lnTo>
                  <a:lnTo>
                    <a:pt x="1713" y="2241"/>
                  </a:lnTo>
                  <a:lnTo>
                    <a:pt x="2021" y="1933"/>
                  </a:lnTo>
                  <a:cubicBezTo>
                    <a:pt x="2196" y="1582"/>
                    <a:pt x="2196" y="1186"/>
                    <a:pt x="2109" y="835"/>
                  </a:cubicBezTo>
                  <a:cubicBezTo>
                    <a:pt x="1933" y="308"/>
                    <a:pt x="1494" y="1"/>
                    <a:pt x="9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0"/>
            <p:cNvSpPr/>
            <p:nvPr/>
          </p:nvSpPr>
          <p:spPr>
            <a:xfrm rot="-5400000" flipH="1">
              <a:off x="8344452" y="4935304"/>
              <a:ext cx="16221" cy="22502"/>
            </a:xfrm>
            <a:custGeom>
              <a:avLst/>
              <a:gdLst/>
              <a:ahLst/>
              <a:cxnLst/>
              <a:rect l="l" t="t" r="r" b="b"/>
              <a:pathLst>
                <a:path w="967" h="1264" extrusionOk="0">
                  <a:moveTo>
                    <a:pt x="615" y="0"/>
                  </a:moveTo>
                  <a:cubicBezTo>
                    <a:pt x="440" y="0"/>
                    <a:pt x="264" y="132"/>
                    <a:pt x="176" y="308"/>
                  </a:cubicBezTo>
                  <a:cubicBezTo>
                    <a:pt x="1" y="615"/>
                    <a:pt x="88" y="1010"/>
                    <a:pt x="396" y="1230"/>
                  </a:cubicBezTo>
                  <a:cubicBezTo>
                    <a:pt x="440" y="1252"/>
                    <a:pt x="495" y="1263"/>
                    <a:pt x="550" y="1263"/>
                  </a:cubicBezTo>
                  <a:cubicBezTo>
                    <a:pt x="604" y="1263"/>
                    <a:pt x="659" y="1252"/>
                    <a:pt x="703" y="1230"/>
                  </a:cubicBezTo>
                  <a:lnTo>
                    <a:pt x="835" y="791"/>
                  </a:lnTo>
                  <a:cubicBezTo>
                    <a:pt x="923" y="615"/>
                    <a:pt x="967" y="440"/>
                    <a:pt x="923" y="264"/>
                  </a:cubicBezTo>
                  <a:cubicBezTo>
                    <a:pt x="879" y="220"/>
                    <a:pt x="879" y="176"/>
                    <a:pt x="835" y="132"/>
                  </a:cubicBezTo>
                  <a:lnTo>
                    <a:pt x="61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0"/>
            <p:cNvSpPr/>
            <p:nvPr/>
          </p:nvSpPr>
          <p:spPr>
            <a:xfrm rot="-5400000" flipH="1">
              <a:off x="8456242" y="4916797"/>
              <a:ext cx="24324" cy="29303"/>
            </a:xfrm>
            <a:custGeom>
              <a:avLst/>
              <a:gdLst/>
              <a:ahLst/>
              <a:cxnLst/>
              <a:rect l="l" t="t" r="r" b="b"/>
              <a:pathLst>
                <a:path w="1450" h="1646" extrusionOk="0">
                  <a:moveTo>
                    <a:pt x="735" y="1"/>
                  </a:moveTo>
                  <a:cubicBezTo>
                    <a:pt x="516" y="1"/>
                    <a:pt x="329" y="125"/>
                    <a:pt x="176" y="316"/>
                  </a:cubicBezTo>
                  <a:cubicBezTo>
                    <a:pt x="44" y="536"/>
                    <a:pt x="1" y="800"/>
                    <a:pt x="88" y="1107"/>
                  </a:cubicBezTo>
                  <a:cubicBezTo>
                    <a:pt x="132" y="1371"/>
                    <a:pt x="352" y="1546"/>
                    <a:pt x="615" y="1634"/>
                  </a:cubicBezTo>
                  <a:cubicBezTo>
                    <a:pt x="659" y="1641"/>
                    <a:pt x="703" y="1645"/>
                    <a:pt x="747" y="1645"/>
                  </a:cubicBezTo>
                  <a:cubicBezTo>
                    <a:pt x="964" y="1645"/>
                    <a:pt x="1172" y="1554"/>
                    <a:pt x="1318" y="1371"/>
                  </a:cubicBezTo>
                  <a:lnTo>
                    <a:pt x="1406" y="1239"/>
                  </a:lnTo>
                  <a:lnTo>
                    <a:pt x="1450" y="931"/>
                  </a:lnTo>
                  <a:lnTo>
                    <a:pt x="1450" y="756"/>
                  </a:lnTo>
                  <a:lnTo>
                    <a:pt x="1318" y="404"/>
                  </a:lnTo>
                  <a:lnTo>
                    <a:pt x="1230" y="273"/>
                  </a:lnTo>
                  <a:lnTo>
                    <a:pt x="1011" y="97"/>
                  </a:lnTo>
                  <a:lnTo>
                    <a:pt x="835" y="9"/>
                  </a:lnTo>
                  <a:cubicBezTo>
                    <a:pt x="801" y="3"/>
                    <a:pt x="768" y="1"/>
                    <a:pt x="7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0"/>
            <p:cNvSpPr/>
            <p:nvPr/>
          </p:nvSpPr>
          <p:spPr>
            <a:xfrm rot="-5400000" flipH="1">
              <a:off x="9036279" y="4843455"/>
              <a:ext cx="15483" cy="18319"/>
            </a:xfrm>
            <a:custGeom>
              <a:avLst/>
              <a:gdLst/>
              <a:ahLst/>
              <a:cxnLst/>
              <a:rect l="l" t="t" r="r" b="b"/>
              <a:pathLst>
                <a:path w="923" h="1029" extrusionOk="0">
                  <a:moveTo>
                    <a:pt x="264" y="1"/>
                  </a:moveTo>
                  <a:lnTo>
                    <a:pt x="0" y="484"/>
                  </a:lnTo>
                  <a:lnTo>
                    <a:pt x="44" y="572"/>
                  </a:lnTo>
                  <a:cubicBezTo>
                    <a:pt x="44" y="616"/>
                    <a:pt x="44" y="660"/>
                    <a:pt x="88" y="704"/>
                  </a:cubicBezTo>
                  <a:cubicBezTo>
                    <a:pt x="132" y="835"/>
                    <a:pt x="220" y="967"/>
                    <a:pt x="352" y="1011"/>
                  </a:cubicBezTo>
                  <a:cubicBezTo>
                    <a:pt x="387" y="1023"/>
                    <a:pt x="426" y="1028"/>
                    <a:pt x="465" y="1028"/>
                  </a:cubicBezTo>
                  <a:cubicBezTo>
                    <a:pt x="571" y="1028"/>
                    <a:pt x="683" y="987"/>
                    <a:pt x="747" y="923"/>
                  </a:cubicBezTo>
                  <a:lnTo>
                    <a:pt x="835" y="791"/>
                  </a:lnTo>
                  <a:cubicBezTo>
                    <a:pt x="879" y="660"/>
                    <a:pt x="923" y="528"/>
                    <a:pt x="879" y="396"/>
                  </a:cubicBezTo>
                  <a:cubicBezTo>
                    <a:pt x="747" y="89"/>
                    <a:pt x="396" y="45"/>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0"/>
            <p:cNvSpPr/>
            <p:nvPr/>
          </p:nvSpPr>
          <p:spPr>
            <a:xfrm rot="-5400000" flipH="1">
              <a:off x="8269839" y="4592339"/>
              <a:ext cx="42005" cy="43118"/>
            </a:xfrm>
            <a:custGeom>
              <a:avLst/>
              <a:gdLst/>
              <a:ahLst/>
              <a:cxnLst/>
              <a:rect l="l" t="t" r="r" b="b"/>
              <a:pathLst>
                <a:path w="2504" h="2422" extrusionOk="0">
                  <a:moveTo>
                    <a:pt x="1169" y="1"/>
                  </a:moveTo>
                  <a:cubicBezTo>
                    <a:pt x="722" y="1"/>
                    <a:pt x="295" y="257"/>
                    <a:pt x="132" y="664"/>
                  </a:cubicBezTo>
                  <a:lnTo>
                    <a:pt x="0" y="1016"/>
                  </a:lnTo>
                  <a:lnTo>
                    <a:pt x="0" y="1279"/>
                  </a:lnTo>
                  <a:lnTo>
                    <a:pt x="132" y="1631"/>
                  </a:lnTo>
                  <a:cubicBezTo>
                    <a:pt x="352" y="2026"/>
                    <a:pt x="747" y="2333"/>
                    <a:pt x="1230" y="2421"/>
                  </a:cubicBezTo>
                  <a:lnTo>
                    <a:pt x="1581" y="2421"/>
                  </a:lnTo>
                  <a:lnTo>
                    <a:pt x="1845" y="2333"/>
                  </a:lnTo>
                  <a:lnTo>
                    <a:pt x="2152" y="2158"/>
                  </a:lnTo>
                  <a:cubicBezTo>
                    <a:pt x="2416" y="1806"/>
                    <a:pt x="2504" y="1323"/>
                    <a:pt x="2372" y="884"/>
                  </a:cubicBezTo>
                  <a:cubicBezTo>
                    <a:pt x="2196" y="401"/>
                    <a:pt x="1801" y="49"/>
                    <a:pt x="1274" y="6"/>
                  </a:cubicBezTo>
                  <a:cubicBezTo>
                    <a:pt x="1239" y="2"/>
                    <a:pt x="1204" y="1"/>
                    <a:pt x="11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0"/>
            <p:cNvSpPr/>
            <p:nvPr/>
          </p:nvSpPr>
          <p:spPr>
            <a:xfrm rot="-5400000" flipH="1">
              <a:off x="8739695" y="4210795"/>
              <a:ext cx="28752" cy="31101"/>
            </a:xfrm>
            <a:custGeom>
              <a:avLst/>
              <a:gdLst/>
              <a:ahLst/>
              <a:cxnLst/>
              <a:rect l="l" t="t" r="r" b="b"/>
              <a:pathLst>
                <a:path w="1714" h="1747" extrusionOk="0">
                  <a:moveTo>
                    <a:pt x="835" y="0"/>
                  </a:moveTo>
                  <a:cubicBezTo>
                    <a:pt x="616" y="44"/>
                    <a:pt x="440" y="176"/>
                    <a:pt x="308" y="352"/>
                  </a:cubicBezTo>
                  <a:lnTo>
                    <a:pt x="220" y="440"/>
                  </a:lnTo>
                  <a:lnTo>
                    <a:pt x="45" y="747"/>
                  </a:lnTo>
                  <a:lnTo>
                    <a:pt x="1" y="1011"/>
                  </a:lnTo>
                  <a:cubicBezTo>
                    <a:pt x="1" y="1055"/>
                    <a:pt x="45" y="1099"/>
                    <a:pt x="45" y="1142"/>
                  </a:cubicBezTo>
                  <a:cubicBezTo>
                    <a:pt x="133" y="1406"/>
                    <a:pt x="264" y="1582"/>
                    <a:pt x="484" y="1670"/>
                  </a:cubicBezTo>
                  <a:cubicBezTo>
                    <a:pt x="605" y="1721"/>
                    <a:pt x="733" y="1746"/>
                    <a:pt x="863" y="1746"/>
                  </a:cubicBezTo>
                  <a:cubicBezTo>
                    <a:pt x="1062" y="1746"/>
                    <a:pt x="1264" y="1688"/>
                    <a:pt x="1450" y="1582"/>
                  </a:cubicBezTo>
                  <a:lnTo>
                    <a:pt x="1582" y="1406"/>
                  </a:lnTo>
                  <a:lnTo>
                    <a:pt x="1714" y="1055"/>
                  </a:lnTo>
                  <a:lnTo>
                    <a:pt x="1714" y="791"/>
                  </a:lnTo>
                  <a:lnTo>
                    <a:pt x="1714" y="747"/>
                  </a:lnTo>
                  <a:cubicBezTo>
                    <a:pt x="1670" y="440"/>
                    <a:pt x="1450" y="220"/>
                    <a:pt x="1231" y="44"/>
                  </a:cubicBezTo>
                  <a:lnTo>
                    <a:pt x="11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20"/>
            <p:cNvSpPr/>
            <p:nvPr/>
          </p:nvSpPr>
          <p:spPr>
            <a:xfrm rot="-5400000" flipH="1">
              <a:off x="8483649" y="4444584"/>
              <a:ext cx="33919" cy="40234"/>
            </a:xfrm>
            <a:custGeom>
              <a:avLst/>
              <a:gdLst/>
              <a:ahLst/>
              <a:cxnLst/>
              <a:rect l="l" t="t" r="r" b="b"/>
              <a:pathLst>
                <a:path w="2022" h="2260" extrusionOk="0">
                  <a:moveTo>
                    <a:pt x="791" y="0"/>
                  </a:moveTo>
                  <a:lnTo>
                    <a:pt x="484" y="132"/>
                  </a:lnTo>
                  <a:lnTo>
                    <a:pt x="133" y="527"/>
                  </a:lnTo>
                  <a:lnTo>
                    <a:pt x="1" y="923"/>
                  </a:lnTo>
                  <a:lnTo>
                    <a:pt x="45" y="1450"/>
                  </a:lnTo>
                  <a:cubicBezTo>
                    <a:pt x="285" y="2137"/>
                    <a:pt x="740" y="2260"/>
                    <a:pt x="1011" y="2260"/>
                  </a:cubicBezTo>
                  <a:cubicBezTo>
                    <a:pt x="1087" y="2260"/>
                    <a:pt x="1148" y="2250"/>
                    <a:pt x="1187" y="2240"/>
                  </a:cubicBezTo>
                  <a:lnTo>
                    <a:pt x="1582" y="1933"/>
                  </a:lnTo>
                  <a:lnTo>
                    <a:pt x="1845" y="1494"/>
                  </a:lnTo>
                  <a:cubicBezTo>
                    <a:pt x="1977" y="1274"/>
                    <a:pt x="2021" y="1054"/>
                    <a:pt x="1977" y="791"/>
                  </a:cubicBezTo>
                  <a:lnTo>
                    <a:pt x="1714" y="308"/>
                  </a:lnTo>
                  <a:lnTo>
                    <a:pt x="1362" y="44"/>
                  </a:lnTo>
                  <a:lnTo>
                    <a:pt x="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0"/>
            <p:cNvSpPr/>
            <p:nvPr/>
          </p:nvSpPr>
          <p:spPr>
            <a:xfrm rot="-5400000" flipH="1">
              <a:off x="8254150" y="4306391"/>
              <a:ext cx="39807" cy="46963"/>
            </a:xfrm>
            <a:custGeom>
              <a:avLst/>
              <a:gdLst/>
              <a:ahLst/>
              <a:cxnLst/>
              <a:rect l="l" t="t" r="r" b="b"/>
              <a:pathLst>
                <a:path w="2373" h="2638" extrusionOk="0">
                  <a:moveTo>
                    <a:pt x="1012" y="0"/>
                  </a:moveTo>
                  <a:cubicBezTo>
                    <a:pt x="814" y="0"/>
                    <a:pt x="613" y="54"/>
                    <a:pt x="440" y="178"/>
                  </a:cubicBezTo>
                  <a:lnTo>
                    <a:pt x="176" y="486"/>
                  </a:lnTo>
                  <a:lnTo>
                    <a:pt x="44" y="793"/>
                  </a:lnTo>
                  <a:lnTo>
                    <a:pt x="0" y="1232"/>
                  </a:lnTo>
                  <a:cubicBezTo>
                    <a:pt x="0" y="1320"/>
                    <a:pt x="44" y="1452"/>
                    <a:pt x="88" y="1540"/>
                  </a:cubicBezTo>
                  <a:cubicBezTo>
                    <a:pt x="220" y="2198"/>
                    <a:pt x="791" y="2638"/>
                    <a:pt x="1494" y="2638"/>
                  </a:cubicBezTo>
                  <a:lnTo>
                    <a:pt x="1801" y="2506"/>
                  </a:lnTo>
                  <a:lnTo>
                    <a:pt x="2021" y="2286"/>
                  </a:lnTo>
                  <a:lnTo>
                    <a:pt x="2240" y="2023"/>
                  </a:lnTo>
                  <a:cubicBezTo>
                    <a:pt x="2372" y="1671"/>
                    <a:pt x="2372" y="1320"/>
                    <a:pt x="2240" y="969"/>
                  </a:cubicBezTo>
                  <a:cubicBezTo>
                    <a:pt x="2109" y="573"/>
                    <a:pt x="1845" y="266"/>
                    <a:pt x="1450" y="90"/>
                  </a:cubicBezTo>
                  <a:cubicBezTo>
                    <a:pt x="1316" y="33"/>
                    <a:pt x="1165" y="0"/>
                    <a:pt x="10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0"/>
            <p:cNvSpPr/>
            <p:nvPr/>
          </p:nvSpPr>
          <p:spPr>
            <a:xfrm rot="-5400000" flipH="1">
              <a:off x="8779918" y="4888293"/>
              <a:ext cx="24341" cy="27380"/>
            </a:xfrm>
            <a:custGeom>
              <a:avLst/>
              <a:gdLst/>
              <a:ahLst/>
              <a:cxnLst/>
              <a:rect l="l" t="t" r="r" b="b"/>
              <a:pathLst>
                <a:path w="1451" h="1538" extrusionOk="0">
                  <a:moveTo>
                    <a:pt x="528" y="0"/>
                  </a:moveTo>
                  <a:lnTo>
                    <a:pt x="352" y="132"/>
                  </a:lnTo>
                  <a:lnTo>
                    <a:pt x="89" y="571"/>
                  </a:lnTo>
                  <a:cubicBezTo>
                    <a:pt x="45" y="703"/>
                    <a:pt x="1" y="835"/>
                    <a:pt x="45" y="967"/>
                  </a:cubicBezTo>
                  <a:lnTo>
                    <a:pt x="176" y="1186"/>
                  </a:lnTo>
                  <a:lnTo>
                    <a:pt x="528" y="1494"/>
                  </a:lnTo>
                  <a:cubicBezTo>
                    <a:pt x="660" y="1538"/>
                    <a:pt x="791" y="1538"/>
                    <a:pt x="923" y="1538"/>
                  </a:cubicBezTo>
                  <a:lnTo>
                    <a:pt x="1143" y="1362"/>
                  </a:lnTo>
                  <a:lnTo>
                    <a:pt x="1362" y="967"/>
                  </a:lnTo>
                  <a:cubicBezTo>
                    <a:pt x="1406" y="835"/>
                    <a:pt x="1450" y="703"/>
                    <a:pt x="1450" y="571"/>
                  </a:cubicBezTo>
                  <a:lnTo>
                    <a:pt x="1318" y="352"/>
                  </a:lnTo>
                  <a:lnTo>
                    <a:pt x="923" y="44"/>
                  </a:lnTo>
                  <a:cubicBezTo>
                    <a:pt x="791" y="0"/>
                    <a:pt x="660" y="0"/>
                    <a:pt x="5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0"/>
            <p:cNvSpPr/>
            <p:nvPr/>
          </p:nvSpPr>
          <p:spPr>
            <a:xfrm rot="-5400000" flipH="1">
              <a:off x="9034584" y="4287024"/>
              <a:ext cx="19157" cy="16432"/>
            </a:xfrm>
            <a:custGeom>
              <a:avLst/>
              <a:gdLst/>
              <a:ahLst/>
              <a:cxnLst/>
              <a:rect l="l" t="t" r="r" b="b"/>
              <a:pathLst>
                <a:path w="1142" h="923" extrusionOk="0">
                  <a:moveTo>
                    <a:pt x="626" y="1"/>
                  </a:moveTo>
                  <a:cubicBezTo>
                    <a:pt x="565" y="1"/>
                    <a:pt x="502" y="10"/>
                    <a:pt x="439" y="28"/>
                  </a:cubicBezTo>
                  <a:cubicBezTo>
                    <a:pt x="176" y="115"/>
                    <a:pt x="0" y="423"/>
                    <a:pt x="88" y="686"/>
                  </a:cubicBezTo>
                  <a:lnTo>
                    <a:pt x="264" y="906"/>
                  </a:lnTo>
                  <a:cubicBezTo>
                    <a:pt x="329" y="917"/>
                    <a:pt x="398" y="923"/>
                    <a:pt x="467" y="923"/>
                  </a:cubicBezTo>
                  <a:cubicBezTo>
                    <a:pt x="675" y="923"/>
                    <a:pt x="889" y="873"/>
                    <a:pt x="1054" y="774"/>
                  </a:cubicBezTo>
                  <a:lnTo>
                    <a:pt x="1142" y="467"/>
                  </a:lnTo>
                  <a:lnTo>
                    <a:pt x="1142" y="379"/>
                  </a:lnTo>
                  <a:cubicBezTo>
                    <a:pt x="1072" y="134"/>
                    <a:pt x="863" y="1"/>
                    <a:pt x="6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7" name="Google Shape;697;p20"/>
          <p:cNvGrpSpPr/>
          <p:nvPr/>
        </p:nvGrpSpPr>
        <p:grpSpPr>
          <a:xfrm rot="-5134204">
            <a:off x="8121565" y="3714883"/>
            <a:ext cx="1302386" cy="1104092"/>
            <a:chOff x="-754697" y="1352100"/>
            <a:chExt cx="6171556" cy="3954075"/>
          </a:xfrm>
        </p:grpSpPr>
        <p:sp>
          <p:nvSpPr>
            <p:cNvPr id="698" name="Google Shape;698;p20"/>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0"/>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0"/>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0"/>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0"/>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0"/>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0"/>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0"/>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0"/>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0"/>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0"/>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9" name="Google Shape;709;p20"/>
          <p:cNvSpPr txBox="1">
            <a:spLocks noGrp="1"/>
          </p:cNvSpPr>
          <p:nvPr>
            <p:ph type="title" idx="15"/>
          </p:nvPr>
        </p:nvSpPr>
        <p:spPr>
          <a:xfrm>
            <a:off x="311700" y="467550"/>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3">
  <p:cSld name="CUSTOM_9">
    <p:spTree>
      <p:nvGrpSpPr>
        <p:cNvPr id="1" name="Shape 757"/>
        <p:cNvGrpSpPr/>
        <p:nvPr/>
      </p:nvGrpSpPr>
      <p:grpSpPr>
        <a:xfrm>
          <a:off x="0" y="0"/>
          <a:ext cx="0" cy="0"/>
          <a:chOff x="0" y="0"/>
          <a:chExt cx="0" cy="0"/>
        </a:xfrm>
      </p:grpSpPr>
      <p:grpSp>
        <p:nvGrpSpPr>
          <p:cNvPr id="758" name="Google Shape;758;p22"/>
          <p:cNvGrpSpPr/>
          <p:nvPr/>
        </p:nvGrpSpPr>
        <p:grpSpPr>
          <a:xfrm>
            <a:off x="5555525" y="-370153"/>
            <a:ext cx="6922798" cy="6894979"/>
            <a:chOff x="5555525" y="-370153"/>
            <a:chExt cx="6922798" cy="6894979"/>
          </a:xfrm>
        </p:grpSpPr>
        <p:sp>
          <p:nvSpPr>
            <p:cNvPr id="759" name="Google Shape;759;p22"/>
            <p:cNvSpPr/>
            <p:nvPr/>
          </p:nvSpPr>
          <p:spPr>
            <a:xfrm rot="3320876">
              <a:off x="6559270" y="568767"/>
              <a:ext cx="4915307" cy="5017139"/>
            </a:xfrm>
            <a:custGeom>
              <a:avLst/>
              <a:gdLst/>
              <a:ahLst/>
              <a:cxnLst/>
              <a:rect l="l" t="t" r="r" b="b"/>
              <a:pathLst>
                <a:path w="164618" h="181830" extrusionOk="0">
                  <a:moveTo>
                    <a:pt x="17337" y="0"/>
                  </a:moveTo>
                  <a:cubicBezTo>
                    <a:pt x="11319" y="0"/>
                    <a:pt x="5466" y="2631"/>
                    <a:pt x="351" y="7417"/>
                  </a:cubicBezTo>
                  <a:lnTo>
                    <a:pt x="0" y="23756"/>
                  </a:lnTo>
                  <a:cubicBezTo>
                    <a:pt x="11551" y="25117"/>
                    <a:pt x="25123" y="28148"/>
                    <a:pt x="31316" y="39963"/>
                  </a:cubicBezTo>
                  <a:cubicBezTo>
                    <a:pt x="35137" y="47342"/>
                    <a:pt x="35006" y="56214"/>
                    <a:pt x="38212" y="63944"/>
                  </a:cubicBezTo>
                  <a:cubicBezTo>
                    <a:pt x="42253" y="73739"/>
                    <a:pt x="51125" y="80107"/>
                    <a:pt x="59733" y="84675"/>
                  </a:cubicBezTo>
                  <a:cubicBezTo>
                    <a:pt x="68386" y="89243"/>
                    <a:pt x="76336" y="94382"/>
                    <a:pt x="84900" y="99960"/>
                  </a:cubicBezTo>
                  <a:cubicBezTo>
                    <a:pt x="106334" y="113927"/>
                    <a:pt x="117885" y="167116"/>
                    <a:pt x="111956" y="181830"/>
                  </a:cubicBezTo>
                  <a:lnTo>
                    <a:pt x="164618" y="98159"/>
                  </a:lnTo>
                  <a:cubicBezTo>
                    <a:pt x="155043" y="77033"/>
                    <a:pt x="135498" y="61353"/>
                    <a:pt x="115426" y="58673"/>
                  </a:cubicBezTo>
                  <a:cubicBezTo>
                    <a:pt x="112484" y="58295"/>
                    <a:pt x="109552" y="58172"/>
                    <a:pt x="106623" y="58172"/>
                  </a:cubicBezTo>
                  <a:cubicBezTo>
                    <a:pt x="101103" y="58172"/>
                    <a:pt x="95600" y="58611"/>
                    <a:pt x="90084" y="58611"/>
                  </a:cubicBezTo>
                  <a:cubicBezTo>
                    <a:pt x="89352" y="58611"/>
                    <a:pt x="88620" y="58603"/>
                    <a:pt x="87887" y="58586"/>
                  </a:cubicBezTo>
                  <a:cubicBezTo>
                    <a:pt x="78664" y="58366"/>
                    <a:pt x="68781" y="56302"/>
                    <a:pt x="61227" y="49362"/>
                  </a:cubicBezTo>
                  <a:cubicBezTo>
                    <a:pt x="48841" y="38074"/>
                    <a:pt x="45854" y="17036"/>
                    <a:pt x="33073" y="6319"/>
                  </a:cubicBezTo>
                  <a:cubicBezTo>
                    <a:pt x="27958" y="2002"/>
                    <a:pt x="22585" y="0"/>
                    <a:pt x="17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2"/>
            <p:cNvSpPr/>
            <p:nvPr/>
          </p:nvSpPr>
          <p:spPr>
            <a:xfrm rot="5400000">
              <a:off x="9262450" y="4478550"/>
              <a:ext cx="24175" cy="14025"/>
            </a:xfrm>
            <a:custGeom>
              <a:avLst/>
              <a:gdLst/>
              <a:ahLst/>
              <a:cxnLst/>
              <a:rect l="l" t="t" r="r" b="b"/>
              <a:pathLst>
                <a:path w="967" h="561" extrusionOk="0">
                  <a:moveTo>
                    <a:pt x="923" y="1"/>
                  </a:moveTo>
                  <a:lnTo>
                    <a:pt x="659" y="88"/>
                  </a:lnTo>
                  <a:cubicBezTo>
                    <a:pt x="594" y="88"/>
                    <a:pt x="539" y="66"/>
                    <a:pt x="473" y="66"/>
                  </a:cubicBezTo>
                  <a:cubicBezTo>
                    <a:pt x="407" y="66"/>
                    <a:pt x="330" y="88"/>
                    <a:pt x="220" y="176"/>
                  </a:cubicBezTo>
                  <a:cubicBezTo>
                    <a:pt x="220" y="220"/>
                    <a:pt x="220" y="220"/>
                    <a:pt x="264" y="264"/>
                  </a:cubicBezTo>
                  <a:lnTo>
                    <a:pt x="1" y="308"/>
                  </a:lnTo>
                  <a:cubicBezTo>
                    <a:pt x="45" y="396"/>
                    <a:pt x="88" y="484"/>
                    <a:pt x="220" y="528"/>
                  </a:cubicBezTo>
                  <a:cubicBezTo>
                    <a:pt x="286" y="550"/>
                    <a:pt x="352" y="561"/>
                    <a:pt x="418" y="561"/>
                  </a:cubicBezTo>
                  <a:cubicBezTo>
                    <a:pt x="484" y="561"/>
                    <a:pt x="550" y="550"/>
                    <a:pt x="616" y="528"/>
                  </a:cubicBezTo>
                  <a:cubicBezTo>
                    <a:pt x="835" y="484"/>
                    <a:pt x="967" y="220"/>
                    <a:pt x="9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2"/>
            <p:cNvSpPr/>
            <p:nvPr/>
          </p:nvSpPr>
          <p:spPr>
            <a:xfrm rot="5400000">
              <a:off x="9462013" y="3731888"/>
              <a:ext cx="24200" cy="16225"/>
            </a:xfrm>
            <a:custGeom>
              <a:avLst/>
              <a:gdLst/>
              <a:ahLst/>
              <a:cxnLst/>
              <a:rect l="l" t="t" r="r" b="b"/>
              <a:pathLst>
                <a:path w="968" h="649" extrusionOk="0">
                  <a:moveTo>
                    <a:pt x="529" y="1"/>
                  </a:moveTo>
                  <a:cubicBezTo>
                    <a:pt x="468" y="1"/>
                    <a:pt x="407" y="12"/>
                    <a:pt x="352" y="34"/>
                  </a:cubicBezTo>
                  <a:cubicBezTo>
                    <a:pt x="264" y="78"/>
                    <a:pt x="177" y="122"/>
                    <a:pt x="133" y="210"/>
                  </a:cubicBezTo>
                  <a:cubicBezTo>
                    <a:pt x="45" y="341"/>
                    <a:pt x="1" y="473"/>
                    <a:pt x="45" y="649"/>
                  </a:cubicBezTo>
                  <a:lnTo>
                    <a:pt x="352" y="517"/>
                  </a:lnTo>
                  <a:lnTo>
                    <a:pt x="352" y="561"/>
                  </a:lnTo>
                  <a:cubicBezTo>
                    <a:pt x="380" y="542"/>
                    <a:pt x="404" y="536"/>
                    <a:pt x="426" y="536"/>
                  </a:cubicBezTo>
                  <a:cubicBezTo>
                    <a:pt x="486" y="536"/>
                    <a:pt x="533" y="586"/>
                    <a:pt x="608" y="586"/>
                  </a:cubicBezTo>
                  <a:cubicBezTo>
                    <a:pt x="635" y="586"/>
                    <a:pt x="667" y="579"/>
                    <a:pt x="704" y="561"/>
                  </a:cubicBezTo>
                  <a:cubicBezTo>
                    <a:pt x="704" y="517"/>
                    <a:pt x="704" y="473"/>
                    <a:pt x="660" y="429"/>
                  </a:cubicBezTo>
                  <a:lnTo>
                    <a:pt x="967" y="297"/>
                  </a:lnTo>
                  <a:cubicBezTo>
                    <a:pt x="901" y="100"/>
                    <a:pt x="712" y="1"/>
                    <a:pt x="5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2"/>
            <p:cNvSpPr/>
            <p:nvPr/>
          </p:nvSpPr>
          <p:spPr>
            <a:xfrm rot="5400000">
              <a:off x="8111900" y="4388050"/>
              <a:ext cx="29650" cy="22650"/>
            </a:xfrm>
            <a:custGeom>
              <a:avLst/>
              <a:gdLst/>
              <a:ahLst/>
              <a:cxnLst/>
              <a:rect l="l" t="t" r="r" b="b"/>
              <a:pathLst>
                <a:path w="1186" h="906" extrusionOk="0">
                  <a:moveTo>
                    <a:pt x="538" y="1"/>
                  </a:moveTo>
                  <a:cubicBezTo>
                    <a:pt x="390" y="1"/>
                    <a:pt x="243" y="31"/>
                    <a:pt x="132" y="115"/>
                  </a:cubicBezTo>
                  <a:lnTo>
                    <a:pt x="0" y="466"/>
                  </a:lnTo>
                  <a:lnTo>
                    <a:pt x="132" y="774"/>
                  </a:lnTo>
                  <a:lnTo>
                    <a:pt x="527" y="905"/>
                  </a:lnTo>
                  <a:cubicBezTo>
                    <a:pt x="615" y="861"/>
                    <a:pt x="703" y="774"/>
                    <a:pt x="835" y="730"/>
                  </a:cubicBezTo>
                  <a:cubicBezTo>
                    <a:pt x="966" y="686"/>
                    <a:pt x="1098" y="598"/>
                    <a:pt x="1186" y="422"/>
                  </a:cubicBezTo>
                  <a:lnTo>
                    <a:pt x="922" y="27"/>
                  </a:lnTo>
                  <a:lnTo>
                    <a:pt x="791" y="27"/>
                  </a:lnTo>
                  <a:cubicBezTo>
                    <a:pt x="710" y="11"/>
                    <a:pt x="624" y="1"/>
                    <a:pt x="5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2"/>
            <p:cNvSpPr/>
            <p:nvPr/>
          </p:nvSpPr>
          <p:spPr>
            <a:xfrm rot="5400000">
              <a:off x="8088113" y="3468613"/>
              <a:ext cx="34050" cy="40975"/>
            </a:xfrm>
            <a:custGeom>
              <a:avLst/>
              <a:gdLst/>
              <a:ahLst/>
              <a:cxnLst/>
              <a:rect l="l" t="t" r="r" b="b"/>
              <a:pathLst>
                <a:path w="1362" h="1639" extrusionOk="0">
                  <a:moveTo>
                    <a:pt x="653" y="1"/>
                  </a:moveTo>
                  <a:cubicBezTo>
                    <a:pt x="607" y="1"/>
                    <a:pt x="565" y="6"/>
                    <a:pt x="527" y="13"/>
                  </a:cubicBezTo>
                  <a:lnTo>
                    <a:pt x="395" y="57"/>
                  </a:lnTo>
                  <a:lnTo>
                    <a:pt x="220" y="233"/>
                  </a:lnTo>
                  <a:lnTo>
                    <a:pt x="88" y="364"/>
                  </a:lnTo>
                  <a:cubicBezTo>
                    <a:pt x="0" y="584"/>
                    <a:pt x="0" y="804"/>
                    <a:pt x="88" y="1023"/>
                  </a:cubicBezTo>
                  <a:cubicBezTo>
                    <a:pt x="220" y="1331"/>
                    <a:pt x="483" y="1594"/>
                    <a:pt x="791" y="1638"/>
                  </a:cubicBezTo>
                  <a:lnTo>
                    <a:pt x="1098" y="1506"/>
                  </a:lnTo>
                  <a:lnTo>
                    <a:pt x="1362" y="1111"/>
                  </a:lnTo>
                  <a:lnTo>
                    <a:pt x="1362" y="760"/>
                  </a:lnTo>
                  <a:lnTo>
                    <a:pt x="1318" y="628"/>
                  </a:lnTo>
                  <a:cubicBezTo>
                    <a:pt x="1172" y="118"/>
                    <a:pt x="875" y="1"/>
                    <a:pt x="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2"/>
            <p:cNvSpPr/>
            <p:nvPr/>
          </p:nvSpPr>
          <p:spPr>
            <a:xfrm rot="5400000">
              <a:off x="7991675" y="3813575"/>
              <a:ext cx="18700" cy="23050"/>
            </a:xfrm>
            <a:custGeom>
              <a:avLst/>
              <a:gdLst/>
              <a:ahLst/>
              <a:cxnLst/>
              <a:rect l="l" t="t" r="r" b="b"/>
              <a:pathLst>
                <a:path w="748" h="922" extrusionOk="0">
                  <a:moveTo>
                    <a:pt x="315" y="0"/>
                  </a:moveTo>
                  <a:cubicBezTo>
                    <a:pt x="285" y="0"/>
                    <a:pt x="254" y="4"/>
                    <a:pt x="220" y="14"/>
                  </a:cubicBezTo>
                  <a:lnTo>
                    <a:pt x="132" y="190"/>
                  </a:lnTo>
                  <a:lnTo>
                    <a:pt x="176" y="190"/>
                  </a:lnTo>
                  <a:lnTo>
                    <a:pt x="1" y="585"/>
                  </a:lnTo>
                  <a:cubicBezTo>
                    <a:pt x="45" y="717"/>
                    <a:pt x="132" y="848"/>
                    <a:pt x="308" y="892"/>
                  </a:cubicBezTo>
                  <a:cubicBezTo>
                    <a:pt x="344" y="911"/>
                    <a:pt x="388" y="921"/>
                    <a:pt x="437" y="921"/>
                  </a:cubicBezTo>
                  <a:cubicBezTo>
                    <a:pt x="505" y="921"/>
                    <a:pt x="582" y="900"/>
                    <a:pt x="659" y="848"/>
                  </a:cubicBezTo>
                  <a:lnTo>
                    <a:pt x="747" y="453"/>
                  </a:lnTo>
                  <a:cubicBezTo>
                    <a:pt x="703" y="453"/>
                    <a:pt x="703" y="409"/>
                    <a:pt x="703" y="409"/>
                  </a:cubicBezTo>
                  <a:cubicBezTo>
                    <a:pt x="664" y="292"/>
                    <a:pt x="555" y="0"/>
                    <a:pt x="3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2"/>
            <p:cNvSpPr/>
            <p:nvPr/>
          </p:nvSpPr>
          <p:spPr>
            <a:xfrm rot="5400000">
              <a:off x="7881863" y="3020438"/>
              <a:ext cx="20875" cy="28150"/>
            </a:xfrm>
            <a:custGeom>
              <a:avLst/>
              <a:gdLst/>
              <a:ahLst/>
              <a:cxnLst/>
              <a:rect l="l" t="t" r="r" b="b"/>
              <a:pathLst>
                <a:path w="835" h="1126" extrusionOk="0">
                  <a:moveTo>
                    <a:pt x="405" y="0"/>
                  </a:moveTo>
                  <a:cubicBezTo>
                    <a:pt x="357" y="0"/>
                    <a:pt x="310" y="9"/>
                    <a:pt x="264" y="27"/>
                  </a:cubicBezTo>
                  <a:lnTo>
                    <a:pt x="44" y="335"/>
                  </a:lnTo>
                  <a:cubicBezTo>
                    <a:pt x="44" y="379"/>
                    <a:pt x="44" y="467"/>
                    <a:pt x="44" y="554"/>
                  </a:cubicBezTo>
                  <a:cubicBezTo>
                    <a:pt x="0" y="642"/>
                    <a:pt x="0" y="774"/>
                    <a:pt x="0" y="862"/>
                  </a:cubicBezTo>
                  <a:lnTo>
                    <a:pt x="308" y="1125"/>
                  </a:lnTo>
                  <a:cubicBezTo>
                    <a:pt x="527" y="1081"/>
                    <a:pt x="659" y="950"/>
                    <a:pt x="791" y="774"/>
                  </a:cubicBezTo>
                  <a:cubicBezTo>
                    <a:pt x="835" y="642"/>
                    <a:pt x="835" y="467"/>
                    <a:pt x="791" y="335"/>
                  </a:cubicBezTo>
                  <a:cubicBezTo>
                    <a:pt x="756" y="126"/>
                    <a:pt x="584" y="0"/>
                    <a:pt x="4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22"/>
            <p:cNvSpPr/>
            <p:nvPr/>
          </p:nvSpPr>
          <p:spPr>
            <a:xfrm rot="5400000">
              <a:off x="7844413" y="3297688"/>
              <a:ext cx="20875" cy="27050"/>
            </a:xfrm>
            <a:custGeom>
              <a:avLst/>
              <a:gdLst/>
              <a:ahLst/>
              <a:cxnLst/>
              <a:rect l="l" t="t" r="r" b="b"/>
              <a:pathLst>
                <a:path w="835" h="1082" extrusionOk="0">
                  <a:moveTo>
                    <a:pt x="484" y="1"/>
                  </a:moveTo>
                  <a:cubicBezTo>
                    <a:pt x="308" y="1"/>
                    <a:pt x="176" y="132"/>
                    <a:pt x="88" y="264"/>
                  </a:cubicBezTo>
                  <a:cubicBezTo>
                    <a:pt x="0" y="396"/>
                    <a:pt x="0" y="572"/>
                    <a:pt x="44" y="747"/>
                  </a:cubicBezTo>
                  <a:cubicBezTo>
                    <a:pt x="114" y="956"/>
                    <a:pt x="293" y="1082"/>
                    <a:pt x="496" y="1082"/>
                  </a:cubicBezTo>
                  <a:cubicBezTo>
                    <a:pt x="549" y="1082"/>
                    <a:pt x="604" y="1073"/>
                    <a:pt x="659" y="1055"/>
                  </a:cubicBezTo>
                  <a:lnTo>
                    <a:pt x="835" y="747"/>
                  </a:lnTo>
                  <a:cubicBezTo>
                    <a:pt x="835" y="703"/>
                    <a:pt x="835" y="703"/>
                    <a:pt x="835" y="660"/>
                  </a:cubicBezTo>
                  <a:cubicBezTo>
                    <a:pt x="835" y="528"/>
                    <a:pt x="835" y="396"/>
                    <a:pt x="791" y="264"/>
                  </a:cubicBezTo>
                  <a:cubicBezTo>
                    <a:pt x="791" y="220"/>
                    <a:pt x="747" y="176"/>
                    <a:pt x="747" y="132"/>
                  </a:cubicBezTo>
                  <a:lnTo>
                    <a:pt x="4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2"/>
            <p:cNvSpPr/>
            <p:nvPr/>
          </p:nvSpPr>
          <p:spPr>
            <a:xfrm rot="5400000">
              <a:off x="9545600" y="4068850"/>
              <a:ext cx="20875" cy="28575"/>
            </a:xfrm>
            <a:custGeom>
              <a:avLst/>
              <a:gdLst/>
              <a:ahLst/>
              <a:cxnLst/>
              <a:rect l="l" t="t" r="r" b="b"/>
              <a:pathLst>
                <a:path w="835" h="1143" extrusionOk="0">
                  <a:moveTo>
                    <a:pt x="439" y="0"/>
                  </a:moveTo>
                  <a:lnTo>
                    <a:pt x="176" y="352"/>
                  </a:lnTo>
                  <a:cubicBezTo>
                    <a:pt x="176" y="395"/>
                    <a:pt x="132" y="395"/>
                    <a:pt x="132" y="439"/>
                  </a:cubicBezTo>
                  <a:cubicBezTo>
                    <a:pt x="44" y="571"/>
                    <a:pt x="0" y="747"/>
                    <a:pt x="0" y="966"/>
                  </a:cubicBezTo>
                  <a:lnTo>
                    <a:pt x="352" y="1142"/>
                  </a:lnTo>
                  <a:cubicBezTo>
                    <a:pt x="703" y="966"/>
                    <a:pt x="835" y="615"/>
                    <a:pt x="791" y="264"/>
                  </a:cubicBezTo>
                  <a:cubicBezTo>
                    <a:pt x="747" y="88"/>
                    <a:pt x="615" y="0"/>
                    <a:pt x="4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2"/>
            <p:cNvSpPr/>
            <p:nvPr/>
          </p:nvSpPr>
          <p:spPr>
            <a:xfrm rot="5400000">
              <a:off x="9251363" y="3459813"/>
              <a:ext cx="64800" cy="56375"/>
            </a:xfrm>
            <a:custGeom>
              <a:avLst/>
              <a:gdLst/>
              <a:ahLst/>
              <a:cxnLst/>
              <a:rect l="l" t="t" r="r" b="b"/>
              <a:pathLst>
                <a:path w="2592" h="2255" extrusionOk="0">
                  <a:moveTo>
                    <a:pt x="971" y="1"/>
                  </a:moveTo>
                  <a:cubicBezTo>
                    <a:pt x="759" y="1"/>
                    <a:pt x="560" y="69"/>
                    <a:pt x="396" y="206"/>
                  </a:cubicBezTo>
                  <a:cubicBezTo>
                    <a:pt x="132" y="470"/>
                    <a:pt x="0" y="821"/>
                    <a:pt x="44" y="1217"/>
                  </a:cubicBezTo>
                  <a:lnTo>
                    <a:pt x="220" y="1568"/>
                  </a:lnTo>
                  <a:lnTo>
                    <a:pt x="484" y="1831"/>
                  </a:lnTo>
                  <a:lnTo>
                    <a:pt x="703" y="1963"/>
                  </a:lnTo>
                  <a:lnTo>
                    <a:pt x="791" y="2007"/>
                  </a:lnTo>
                  <a:cubicBezTo>
                    <a:pt x="988" y="2176"/>
                    <a:pt x="1239" y="2255"/>
                    <a:pt x="1498" y="2255"/>
                  </a:cubicBezTo>
                  <a:cubicBezTo>
                    <a:pt x="1644" y="2255"/>
                    <a:pt x="1791" y="2230"/>
                    <a:pt x="1933" y="2183"/>
                  </a:cubicBezTo>
                  <a:cubicBezTo>
                    <a:pt x="2240" y="2051"/>
                    <a:pt x="2504" y="1788"/>
                    <a:pt x="2592" y="1436"/>
                  </a:cubicBezTo>
                  <a:lnTo>
                    <a:pt x="2460" y="733"/>
                  </a:lnTo>
                  <a:lnTo>
                    <a:pt x="2196" y="470"/>
                  </a:lnTo>
                  <a:lnTo>
                    <a:pt x="2240" y="382"/>
                  </a:lnTo>
                  <a:cubicBezTo>
                    <a:pt x="2067" y="174"/>
                    <a:pt x="1810" y="48"/>
                    <a:pt x="1559" y="48"/>
                  </a:cubicBezTo>
                  <a:cubicBezTo>
                    <a:pt x="1492" y="48"/>
                    <a:pt x="1426" y="56"/>
                    <a:pt x="1362" y="75"/>
                  </a:cubicBezTo>
                  <a:cubicBezTo>
                    <a:pt x="1230" y="25"/>
                    <a:pt x="1098" y="1"/>
                    <a:pt x="9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2"/>
            <p:cNvSpPr/>
            <p:nvPr/>
          </p:nvSpPr>
          <p:spPr>
            <a:xfrm rot="5400000">
              <a:off x="9116738" y="4047363"/>
              <a:ext cx="35175" cy="39700"/>
            </a:xfrm>
            <a:custGeom>
              <a:avLst/>
              <a:gdLst/>
              <a:ahLst/>
              <a:cxnLst/>
              <a:rect l="l" t="t" r="r" b="b"/>
              <a:pathLst>
                <a:path w="1407" h="1588" extrusionOk="0">
                  <a:moveTo>
                    <a:pt x="616" y="0"/>
                  </a:moveTo>
                  <a:lnTo>
                    <a:pt x="396" y="88"/>
                  </a:lnTo>
                  <a:lnTo>
                    <a:pt x="308" y="176"/>
                  </a:lnTo>
                  <a:lnTo>
                    <a:pt x="133" y="352"/>
                  </a:lnTo>
                  <a:lnTo>
                    <a:pt x="45" y="484"/>
                  </a:lnTo>
                  <a:cubicBezTo>
                    <a:pt x="1" y="659"/>
                    <a:pt x="1" y="879"/>
                    <a:pt x="45" y="1055"/>
                  </a:cubicBezTo>
                  <a:cubicBezTo>
                    <a:pt x="165" y="1376"/>
                    <a:pt x="470" y="1587"/>
                    <a:pt x="790" y="1587"/>
                  </a:cubicBezTo>
                  <a:cubicBezTo>
                    <a:pt x="820" y="1587"/>
                    <a:pt x="849" y="1585"/>
                    <a:pt x="879" y="1582"/>
                  </a:cubicBezTo>
                  <a:lnTo>
                    <a:pt x="1099" y="1406"/>
                  </a:lnTo>
                  <a:lnTo>
                    <a:pt x="1362" y="967"/>
                  </a:lnTo>
                  <a:cubicBezTo>
                    <a:pt x="1406" y="791"/>
                    <a:pt x="1406" y="571"/>
                    <a:pt x="1362" y="396"/>
                  </a:cubicBezTo>
                  <a:lnTo>
                    <a:pt x="1319" y="264"/>
                  </a:lnTo>
                  <a:lnTo>
                    <a:pt x="1143" y="132"/>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2"/>
            <p:cNvSpPr/>
            <p:nvPr/>
          </p:nvSpPr>
          <p:spPr>
            <a:xfrm rot="5400000">
              <a:off x="8786850" y="3029000"/>
              <a:ext cx="35175" cy="38475"/>
            </a:xfrm>
            <a:custGeom>
              <a:avLst/>
              <a:gdLst/>
              <a:ahLst/>
              <a:cxnLst/>
              <a:rect l="l" t="t" r="r" b="b"/>
              <a:pathLst>
                <a:path w="1407" h="1539" extrusionOk="0">
                  <a:moveTo>
                    <a:pt x="528" y="1"/>
                  </a:moveTo>
                  <a:lnTo>
                    <a:pt x="308" y="177"/>
                  </a:lnTo>
                  <a:lnTo>
                    <a:pt x="45" y="572"/>
                  </a:lnTo>
                  <a:cubicBezTo>
                    <a:pt x="1" y="704"/>
                    <a:pt x="1" y="835"/>
                    <a:pt x="1" y="967"/>
                  </a:cubicBezTo>
                  <a:lnTo>
                    <a:pt x="132" y="1231"/>
                  </a:lnTo>
                  <a:lnTo>
                    <a:pt x="484" y="1494"/>
                  </a:lnTo>
                  <a:cubicBezTo>
                    <a:pt x="616" y="1538"/>
                    <a:pt x="747" y="1538"/>
                    <a:pt x="879" y="1538"/>
                  </a:cubicBezTo>
                  <a:lnTo>
                    <a:pt x="1099" y="1406"/>
                  </a:lnTo>
                  <a:lnTo>
                    <a:pt x="1362" y="967"/>
                  </a:lnTo>
                  <a:cubicBezTo>
                    <a:pt x="1406" y="835"/>
                    <a:pt x="1406" y="704"/>
                    <a:pt x="1406" y="572"/>
                  </a:cubicBezTo>
                  <a:lnTo>
                    <a:pt x="1274" y="352"/>
                  </a:lnTo>
                  <a:lnTo>
                    <a:pt x="879" y="89"/>
                  </a:lnTo>
                  <a:cubicBezTo>
                    <a:pt x="747" y="1"/>
                    <a:pt x="616"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2"/>
            <p:cNvSpPr/>
            <p:nvPr/>
          </p:nvSpPr>
          <p:spPr>
            <a:xfrm rot="5400000">
              <a:off x="9294125" y="3954625"/>
              <a:ext cx="36250" cy="39600"/>
            </a:xfrm>
            <a:custGeom>
              <a:avLst/>
              <a:gdLst/>
              <a:ahLst/>
              <a:cxnLst/>
              <a:rect l="l" t="t" r="r" b="b"/>
              <a:pathLst>
                <a:path w="1450" h="1584" extrusionOk="0">
                  <a:moveTo>
                    <a:pt x="616" y="0"/>
                  </a:moveTo>
                  <a:lnTo>
                    <a:pt x="396" y="88"/>
                  </a:lnTo>
                  <a:lnTo>
                    <a:pt x="220" y="264"/>
                  </a:lnTo>
                  <a:lnTo>
                    <a:pt x="45" y="615"/>
                  </a:lnTo>
                  <a:cubicBezTo>
                    <a:pt x="1" y="747"/>
                    <a:pt x="1" y="879"/>
                    <a:pt x="1" y="1010"/>
                  </a:cubicBezTo>
                  <a:lnTo>
                    <a:pt x="132" y="1230"/>
                  </a:lnTo>
                  <a:lnTo>
                    <a:pt x="572" y="1537"/>
                  </a:lnTo>
                  <a:cubicBezTo>
                    <a:pt x="649" y="1569"/>
                    <a:pt x="727" y="1583"/>
                    <a:pt x="805" y="1583"/>
                  </a:cubicBezTo>
                  <a:cubicBezTo>
                    <a:pt x="947" y="1583"/>
                    <a:pt x="1089" y="1535"/>
                    <a:pt x="1230" y="1450"/>
                  </a:cubicBezTo>
                  <a:lnTo>
                    <a:pt x="1318" y="1274"/>
                  </a:lnTo>
                  <a:lnTo>
                    <a:pt x="1450" y="923"/>
                  </a:lnTo>
                  <a:lnTo>
                    <a:pt x="1450" y="703"/>
                  </a:lnTo>
                  <a:lnTo>
                    <a:pt x="1318" y="352"/>
                  </a:lnTo>
                  <a:lnTo>
                    <a:pt x="1186" y="176"/>
                  </a:lnTo>
                  <a:lnTo>
                    <a:pt x="8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2"/>
            <p:cNvSpPr/>
            <p:nvPr/>
          </p:nvSpPr>
          <p:spPr>
            <a:xfrm rot="5400000">
              <a:off x="9403675" y="3332875"/>
              <a:ext cx="46125" cy="43425"/>
            </a:xfrm>
            <a:custGeom>
              <a:avLst/>
              <a:gdLst/>
              <a:ahLst/>
              <a:cxnLst/>
              <a:rect l="l" t="t" r="r" b="b"/>
              <a:pathLst>
                <a:path w="1845" h="1737" extrusionOk="0">
                  <a:moveTo>
                    <a:pt x="923" y="1"/>
                  </a:moveTo>
                  <a:lnTo>
                    <a:pt x="659" y="88"/>
                  </a:lnTo>
                  <a:cubicBezTo>
                    <a:pt x="264" y="176"/>
                    <a:pt x="0" y="528"/>
                    <a:pt x="44" y="967"/>
                  </a:cubicBezTo>
                  <a:lnTo>
                    <a:pt x="220" y="1186"/>
                  </a:lnTo>
                  <a:lnTo>
                    <a:pt x="308" y="1274"/>
                  </a:lnTo>
                  <a:lnTo>
                    <a:pt x="308" y="1318"/>
                  </a:lnTo>
                  <a:cubicBezTo>
                    <a:pt x="416" y="1572"/>
                    <a:pt x="645" y="1736"/>
                    <a:pt x="895" y="1736"/>
                  </a:cubicBezTo>
                  <a:cubicBezTo>
                    <a:pt x="947" y="1736"/>
                    <a:pt x="1001" y="1729"/>
                    <a:pt x="1054" y="1713"/>
                  </a:cubicBezTo>
                  <a:lnTo>
                    <a:pt x="1186" y="1670"/>
                  </a:lnTo>
                  <a:lnTo>
                    <a:pt x="1406" y="1538"/>
                  </a:lnTo>
                  <a:cubicBezTo>
                    <a:pt x="1713" y="1318"/>
                    <a:pt x="1845" y="923"/>
                    <a:pt x="1713" y="615"/>
                  </a:cubicBezTo>
                  <a:cubicBezTo>
                    <a:pt x="1625" y="440"/>
                    <a:pt x="1537" y="264"/>
                    <a:pt x="1406" y="132"/>
                  </a:cubicBezTo>
                  <a:lnTo>
                    <a:pt x="1230" y="44"/>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2"/>
            <p:cNvSpPr/>
            <p:nvPr/>
          </p:nvSpPr>
          <p:spPr>
            <a:xfrm rot="5400000">
              <a:off x="9506625" y="3497325"/>
              <a:ext cx="40650" cy="42850"/>
            </a:xfrm>
            <a:custGeom>
              <a:avLst/>
              <a:gdLst/>
              <a:ahLst/>
              <a:cxnLst/>
              <a:rect l="l" t="t" r="r" b="b"/>
              <a:pathLst>
                <a:path w="1626" h="1714" extrusionOk="0">
                  <a:moveTo>
                    <a:pt x="923" y="1"/>
                  </a:moveTo>
                  <a:lnTo>
                    <a:pt x="703" y="45"/>
                  </a:lnTo>
                  <a:cubicBezTo>
                    <a:pt x="264" y="220"/>
                    <a:pt x="0" y="659"/>
                    <a:pt x="0" y="1143"/>
                  </a:cubicBezTo>
                  <a:lnTo>
                    <a:pt x="132" y="1406"/>
                  </a:lnTo>
                  <a:lnTo>
                    <a:pt x="440" y="1670"/>
                  </a:lnTo>
                  <a:lnTo>
                    <a:pt x="703" y="1714"/>
                  </a:lnTo>
                  <a:cubicBezTo>
                    <a:pt x="1054" y="1670"/>
                    <a:pt x="1362" y="1450"/>
                    <a:pt x="1494" y="1143"/>
                  </a:cubicBezTo>
                  <a:cubicBezTo>
                    <a:pt x="1625" y="835"/>
                    <a:pt x="1625" y="528"/>
                    <a:pt x="1450" y="264"/>
                  </a:cubicBezTo>
                  <a:lnTo>
                    <a:pt x="1274" y="132"/>
                  </a:lnTo>
                  <a:lnTo>
                    <a:pt x="9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22"/>
            <p:cNvSpPr/>
            <p:nvPr/>
          </p:nvSpPr>
          <p:spPr>
            <a:xfrm rot="5400000">
              <a:off x="9499213" y="3064413"/>
              <a:ext cx="25275" cy="25850"/>
            </a:xfrm>
            <a:custGeom>
              <a:avLst/>
              <a:gdLst/>
              <a:ahLst/>
              <a:cxnLst/>
              <a:rect l="l" t="t" r="r" b="b"/>
              <a:pathLst>
                <a:path w="1011" h="1034" extrusionOk="0">
                  <a:moveTo>
                    <a:pt x="458" y="1"/>
                  </a:moveTo>
                  <a:cubicBezTo>
                    <a:pt x="411" y="1"/>
                    <a:pt x="361" y="8"/>
                    <a:pt x="308" y="23"/>
                  </a:cubicBezTo>
                  <a:lnTo>
                    <a:pt x="88" y="418"/>
                  </a:lnTo>
                  <a:cubicBezTo>
                    <a:pt x="44" y="506"/>
                    <a:pt x="0" y="638"/>
                    <a:pt x="44" y="770"/>
                  </a:cubicBezTo>
                  <a:lnTo>
                    <a:pt x="308" y="1033"/>
                  </a:lnTo>
                  <a:cubicBezTo>
                    <a:pt x="330" y="1011"/>
                    <a:pt x="341" y="1000"/>
                    <a:pt x="352" y="1000"/>
                  </a:cubicBezTo>
                  <a:cubicBezTo>
                    <a:pt x="363" y="1000"/>
                    <a:pt x="374" y="1011"/>
                    <a:pt x="396" y="1033"/>
                  </a:cubicBezTo>
                  <a:cubicBezTo>
                    <a:pt x="571" y="1033"/>
                    <a:pt x="747" y="1033"/>
                    <a:pt x="879" y="901"/>
                  </a:cubicBezTo>
                  <a:lnTo>
                    <a:pt x="1010" y="594"/>
                  </a:lnTo>
                  <a:cubicBezTo>
                    <a:pt x="967" y="550"/>
                    <a:pt x="967" y="506"/>
                    <a:pt x="967" y="462"/>
                  </a:cubicBezTo>
                  <a:cubicBezTo>
                    <a:pt x="857" y="171"/>
                    <a:pt x="688" y="1"/>
                    <a:pt x="4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2"/>
            <p:cNvSpPr/>
            <p:nvPr/>
          </p:nvSpPr>
          <p:spPr>
            <a:xfrm rot="5400000">
              <a:off x="8596688" y="3892263"/>
              <a:ext cx="62625" cy="76500"/>
            </a:xfrm>
            <a:custGeom>
              <a:avLst/>
              <a:gdLst/>
              <a:ahLst/>
              <a:cxnLst/>
              <a:rect l="l" t="t" r="r" b="b"/>
              <a:pathLst>
                <a:path w="2505" h="3060" extrusionOk="0">
                  <a:moveTo>
                    <a:pt x="1501" y="1"/>
                  </a:moveTo>
                  <a:cubicBezTo>
                    <a:pt x="1426" y="1"/>
                    <a:pt x="1350" y="10"/>
                    <a:pt x="1274" y="29"/>
                  </a:cubicBezTo>
                  <a:lnTo>
                    <a:pt x="879" y="336"/>
                  </a:lnTo>
                  <a:lnTo>
                    <a:pt x="835" y="468"/>
                  </a:lnTo>
                  <a:lnTo>
                    <a:pt x="791" y="468"/>
                  </a:lnTo>
                  <a:cubicBezTo>
                    <a:pt x="660" y="644"/>
                    <a:pt x="528" y="863"/>
                    <a:pt x="484" y="1083"/>
                  </a:cubicBezTo>
                  <a:lnTo>
                    <a:pt x="308" y="1258"/>
                  </a:lnTo>
                  <a:lnTo>
                    <a:pt x="132" y="1566"/>
                  </a:lnTo>
                  <a:lnTo>
                    <a:pt x="89" y="1698"/>
                  </a:lnTo>
                  <a:cubicBezTo>
                    <a:pt x="45" y="1873"/>
                    <a:pt x="1" y="2049"/>
                    <a:pt x="45" y="2225"/>
                  </a:cubicBezTo>
                  <a:lnTo>
                    <a:pt x="308" y="2708"/>
                  </a:lnTo>
                  <a:lnTo>
                    <a:pt x="660" y="2927"/>
                  </a:lnTo>
                  <a:lnTo>
                    <a:pt x="835" y="3015"/>
                  </a:lnTo>
                  <a:cubicBezTo>
                    <a:pt x="923" y="3045"/>
                    <a:pt x="1021" y="3059"/>
                    <a:pt x="1120" y="3059"/>
                  </a:cubicBezTo>
                  <a:cubicBezTo>
                    <a:pt x="1318" y="3059"/>
                    <a:pt x="1523" y="3001"/>
                    <a:pt x="1670" y="2884"/>
                  </a:cubicBezTo>
                  <a:lnTo>
                    <a:pt x="1977" y="2532"/>
                  </a:lnTo>
                  <a:lnTo>
                    <a:pt x="2065" y="2225"/>
                  </a:lnTo>
                  <a:lnTo>
                    <a:pt x="2065" y="2049"/>
                  </a:lnTo>
                  <a:lnTo>
                    <a:pt x="2372" y="1742"/>
                  </a:lnTo>
                  <a:lnTo>
                    <a:pt x="2504" y="1346"/>
                  </a:lnTo>
                  <a:lnTo>
                    <a:pt x="2460" y="775"/>
                  </a:lnTo>
                  <a:cubicBezTo>
                    <a:pt x="2385" y="324"/>
                    <a:pt x="1955" y="1"/>
                    <a:pt x="15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2"/>
            <p:cNvSpPr/>
            <p:nvPr/>
          </p:nvSpPr>
          <p:spPr>
            <a:xfrm rot="5400000">
              <a:off x="8324613" y="3708013"/>
              <a:ext cx="34050" cy="40925"/>
            </a:xfrm>
            <a:custGeom>
              <a:avLst/>
              <a:gdLst/>
              <a:ahLst/>
              <a:cxnLst/>
              <a:rect l="l" t="t" r="r" b="b"/>
              <a:pathLst>
                <a:path w="1362" h="1637" extrusionOk="0">
                  <a:moveTo>
                    <a:pt x="706" y="1"/>
                  </a:moveTo>
                  <a:cubicBezTo>
                    <a:pt x="504" y="1"/>
                    <a:pt x="313" y="111"/>
                    <a:pt x="176" y="249"/>
                  </a:cubicBezTo>
                  <a:cubicBezTo>
                    <a:pt x="0" y="512"/>
                    <a:pt x="0" y="819"/>
                    <a:pt x="88" y="1127"/>
                  </a:cubicBezTo>
                  <a:cubicBezTo>
                    <a:pt x="176" y="1347"/>
                    <a:pt x="308" y="1522"/>
                    <a:pt x="527" y="1610"/>
                  </a:cubicBezTo>
                  <a:cubicBezTo>
                    <a:pt x="591" y="1626"/>
                    <a:pt x="662" y="1636"/>
                    <a:pt x="733" y="1636"/>
                  </a:cubicBezTo>
                  <a:cubicBezTo>
                    <a:pt x="858" y="1636"/>
                    <a:pt x="987" y="1606"/>
                    <a:pt x="1098" y="1522"/>
                  </a:cubicBezTo>
                  <a:lnTo>
                    <a:pt x="1186" y="1390"/>
                  </a:lnTo>
                  <a:lnTo>
                    <a:pt x="1274" y="1171"/>
                  </a:lnTo>
                  <a:lnTo>
                    <a:pt x="1230" y="1171"/>
                  </a:lnTo>
                  <a:lnTo>
                    <a:pt x="1362" y="951"/>
                  </a:lnTo>
                  <a:lnTo>
                    <a:pt x="1362" y="644"/>
                  </a:lnTo>
                  <a:lnTo>
                    <a:pt x="1318" y="424"/>
                  </a:lnTo>
                  <a:lnTo>
                    <a:pt x="1230" y="292"/>
                  </a:lnTo>
                  <a:lnTo>
                    <a:pt x="1010" y="117"/>
                  </a:lnTo>
                  <a:lnTo>
                    <a:pt x="879" y="29"/>
                  </a:lnTo>
                  <a:cubicBezTo>
                    <a:pt x="821" y="10"/>
                    <a:pt x="763" y="1"/>
                    <a:pt x="7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2"/>
            <p:cNvSpPr/>
            <p:nvPr/>
          </p:nvSpPr>
          <p:spPr>
            <a:xfrm rot="5400000">
              <a:off x="8431100" y="3400150"/>
              <a:ext cx="62600" cy="65900"/>
            </a:xfrm>
            <a:custGeom>
              <a:avLst/>
              <a:gdLst/>
              <a:ahLst/>
              <a:cxnLst/>
              <a:rect l="l" t="t" r="r" b="b"/>
              <a:pathLst>
                <a:path w="2504" h="2636" extrusionOk="0">
                  <a:moveTo>
                    <a:pt x="1142" y="0"/>
                  </a:moveTo>
                  <a:cubicBezTo>
                    <a:pt x="396" y="264"/>
                    <a:pt x="0" y="1099"/>
                    <a:pt x="220" y="1889"/>
                  </a:cubicBezTo>
                  <a:cubicBezTo>
                    <a:pt x="308" y="2065"/>
                    <a:pt x="439" y="2284"/>
                    <a:pt x="571" y="2416"/>
                  </a:cubicBezTo>
                  <a:lnTo>
                    <a:pt x="879" y="2592"/>
                  </a:lnTo>
                  <a:lnTo>
                    <a:pt x="1142" y="2636"/>
                  </a:lnTo>
                  <a:lnTo>
                    <a:pt x="1450" y="2636"/>
                  </a:lnTo>
                  <a:lnTo>
                    <a:pt x="2021" y="2416"/>
                  </a:lnTo>
                  <a:lnTo>
                    <a:pt x="2372" y="2065"/>
                  </a:lnTo>
                  <a:lnTo>
                    <a:pt x="2504" y="1713"/>
                  </a:lnTo>
                  <a:lnTo>
                    <a:pt x="2504" y="1230"/>
                  </a:lnTo>
                  <a:lnTo>
                    <a:pt x="2284" y="528"/>
                  </a:lnTo>
                  <a:lnTo>
                    <a:pt x="1933" y="132"/>
                  </a:lnTo>
                  <a:lnTo>
                    <a:pt x="16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22"/>
            <p:cNvSpPr/>
            <p:nvPr/>
          </p:nvSpPr>
          <p:spPr>
            <a:xfrm rot="5400000">
              <a:off x="8571313" y="3776013"/>
              <a:ext cx="62600" cy="63025"/>
            </a:xfrm>
            <a:custGeom>
              <a:avLst/>
              <a:gdLst/>
              <a:ahLst/>
              <a:cxnLst/>
              <a:rect l="l" t="t" r="r" b="b"/>
              <a:pathLst>
                <a:path w="2504" h="2521" extrusionOk="0">
                  <a:moveTo>
                    <a:pt x="1210" y="1"/>
                  </a:moveTo>
                  <a:cubicBezTo>
                    <a:pt x="900" y="1"/>
                    <a:pt x="594" y="99"/>
                    <a:pt x="352" y="281"/>
                  </a:cubicBezTo>
                  <a:lnTo>
                    <a:pt x="132" y="632"/>
                  </a:lnTo>
                  <a:lnTo>
                    <a:pt x="0" y="940"/>
                  </a:lnTo>
                  <a:lnTo>
                    <a:pt x="44" y="1511"/>
                  </a:lnTo>
                  <a:cubicBezTo>
                    <a:pt x="220" y="2082"/>
                    <a:pt x="791" y="2521"/>
                    <a:pt x="1406" y="2521"/>
                  </a:cubicBezTo>
                  <a:lnTo>
                    <a:pt x="1494" y="2521"/>
                  </a:lnTo>
                  <a:lnTo>
                    <a:pt x="1889" y="2389"/>
                  </a:lnTo>
                  <a:lnTo>
                    <a:pt x="2153" y="2213"/>
                  </a:lnTo>
                  <a:lnTo>
                    <a:pt x="2416" y="1862"/>
                  </a:lnTo>
                  <a:cubicBezTo>
                    <a:pt x="2504" y="1555"/>
                    <a:pt x="2504" y="1247"/>
                    <a:pt x="2416" y="896"/>
                  </a:cubicBezTo>
                  <a:cubicBezTo>
                    <a:pt x="2284" y="544"/>
                    <a:pt x="1977" y="237"/>
                    <a:pt x="1626" y="61"/>
                  </a:cubicBezTo>
                  <a:cubicBezTo>
                    <a:pt x="1490" y="20"/>
                    <a:pt x="1349" y="1"/>
                    <a:pt x="1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22"/>
            <p:cNvSpPr/>
            <p:nvPr/>
          </p:nvSpPr>
          <p:spPr>
            <a:xfrm rot="5400000">
              <a:off x="8606775" y="4464150"/>
              <a:ext cx="32950" cy="40650"/>
            </a:xfrm>
            <a:custGeom>
              <a:avLst/>
              <a:gdLst/>
              <a:ahLst/>
              <a:cxnLst/>
              <a:rect l="l" t="t" r="r" b="b"/>
              <a:pathLst>
                <a:path w="1318" h="1626" extrusionOk="0">
                  <a:moveTo>
                    <a:pt x="527" y="0"/>
                  </a:moveTo>
                  <a:lnTo>
                    <a:pt x="176" y="88"/>
                  </a:lnTo>
                  <a:cubicBezTo>
                    <a:pt x="0" y="351"/>
                    <a:pt x="0" y="659"/>
                    <a:pt x="176" y="922"/>
                  </a:cubicBezTo>
                  <a:cubicBezTo>
                    <a:pt x="220" y="1054"/>
                    <a:pt x="264" y="1186"/>
                    <a:pt x="264" y="1318"/>
                  </a:cubicBezTo>
                  <a:lnTo>
                    <a:pt x="615" y="1625"/>
                  </a:lnTo>
                  <a:lnTo>
                    <a:pt x="1274" y="1362"/>
                  </a:lnTo>
                  <a:lnTo>
                    <a:pt x="1318" y="878"/>
                  </a:lnTo>
                  <a:cubicBezTo>
                    <a:pt x="1186" y="747"/>
                    <a:pt x="1054" y="615"/>
                    <a:pt x="966" y="483"/>
                  </a:cubicBezTo>
                  <a:cubicBezTo>
                    <a:pt x="835" y="264"/>
                    <a:pt x="703" y="88"/>
                    <a:pt x="5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2"/>
            <p:cNvSpPr/>
            <p:nvPr/>
          </p:nvSpPr>
          <p:spPr>
            <a:xfrm rot="5400000">
              <a:off x="8833500" y="3598325"/>
              <a:ext cx="51625" cy="53875"/>
            </a:xfrm>
            <a:custGeom>
              <a:avLst/>
              <a:gdLst/>
              <a:ahLst/>
              <a:cxnLst/>
              <a:rect l="l" t="t" r="r" b="b"/>
              <a:pathLst>
                <a:path w="2065" h="2155" extrusionOk="0">
                  <a:moveTo>
                    <a:pt x="791" y="0"/>
                  </a:moveTo>
                  <a:lnTo>
                    <a:pt x="615" y="44"/>
                  </a:lnTo>
                  <a:lnTo>
                    <a:pt x="264" y="352"/>
                  </a:lnTo>
                  <a:lnTo>
                    <a:pt x="88" y="791"/>
                  </a:lnTo>
                  <a:cubicBezTo>
                    <a:pt x="0" y="967"/>
                    <a:pt x="0" y="1142"/>
                    <a:pt x="0" y="1318"/>
                  </a:cubicBezTo>
                  <a:lnTo>
                    <a:pt x="264" y="1801"/>
                  </a:lnTo>
                  <a:lnTo>
                    <a:pt x="615" y="2021"/>
                  </a:lnTo>
                  <a:lnTo>
                    <a:pt x="791" y="2109"/>
                  </a:lnTo>
                  <a:cubicBezTo>
                    <a:pt x="900" y="2140"/>
                    <a:pt x="1009" y="2154"/>
                    <a:pt x="1115" y="2154"/>
                  </a:cubicBezTo>
                  <a:cubicBezTo>
                    <a:pt x="1310" y="2154"/>
                    <a:pt x="1499" y="2106"/>
                    <a:pt x="1669" y="2021"/>
                  </a:cubicBezTo>
                  <a:lnTo>
                    <a:pt x="1933" y="1669"/>
                  </a:lnTo>
                  <a:lnTo>
                    <a:pt x="2064" y="1318"/>
                  </a:lnTo>
                  <a:lnTo>
                    <a:pt x="2064" y="879"/>
                  </a:lnTo>
                  <a:lnTo>
                    <a:pt x="1933" y="527"/>
                  </a:lnTo>
                  <a:lnTo>
                    <a:pt x="1581" y="132"/>
                  </a:lnTo>
                  <a:lnTo>
                    <a:pt x="123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2"/>
            <p:cNvSpPr/>
            <p:nvPr/>
          </p:nvSpPr>
          <p:spPr>
            <a:xfrm rot="5400000">
              <a:off x="8930150" y="3761950"/>
              <a:ext cx="54925" cy="59325"/>
            </a:xfrm>
            <a:custGeom>
              <a:avLst/>
              <a:gdLst/>
              <a:ahLst/>
              <a:cxnLst/>
              <a:rect l="l" t="t" r="r" b="b"/>
              <a:pathLst>
                <a:path w="2197" h="2373" extrusionOk="0">
                  <a:moveTo>
                    <a:pt x="967" y="1"/>
                  </a:moveTo>
                  <a:lnTo>
                    <a:pt x="615" y="88"/>
                  </a:lnTo>
                  <a:lnTo>
                    <a:pt x="396" y="264"/>
                  </a:lnTo>
                  <a:lnTo>
                    <a:pt x="176" y="528"/>
                  </a:lnTo>
                  <a:cubicBezTo>
                    <a:pt x="0" y="835"/>
                    <a:pt x="0" y="1186"/>
                    <a:pt x="132" y="1494"/>
                  </a:cubicBezTo>
                  <a:cubicBezTo>
                    <a:pt x="264" y="1889"/>
                    <a:pt x="571" y="2197"/>
                    <a:pt x="923" y="2372"/>
                  </a:cubicBezTo>
                  <a:lnTo>
                    <a:pt x="1362" y="2372"/>
                  </a:lnTo>
                  <a:lnTo>
                    <a:pt x="1713" y="2241"/>
                  </a:lnTo>
                  <a:lnTo>
                    <a:pt x="2021" y="1933"/>
                  </a:lnTo>
                  <a:cubicBezTo>
                    <a:pt x="2196" y="1582"/>
                    <a:pt x="2196" y="1186"/>
                    <a:pt x="2109" y="835"/>
                  </a:cubicBezTo>
                  <a:cubicBezTo>
                    <a:pt x="1933" y="308"/>
                    <a:pt x="1494" y="1"/>
                    <a:pt x="9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2"/>
            <p:cNvSpPr/>
            <p:nvPr/>
          </p:nvSpPr>
          <p:spPr>
            <a:xfrm rot="5400000">
              <a:off x="9039538" y="4177688"/>
              <a:ext cx="24175" cy="31600"/>
            </a:xfrm>
            <a:custGeom>
              <a:avLst/>
              <a:gdLst/>
              <a:ahLst/>
              <a:cxnLst/>
              <a:rect l="l" t="t" r="r" b="b"/>
              <a:pathLst>
                <a:path w="967" h="1264" extrusionOk="0">
                  <a:moveTo>
                    <a:pt x="615" y="0"/>
                  </a:moveTo>
                  <a:cubicBezTo>
                    <a:pt x="440" y="0"/>
                    <a:pt x="264" y="132"/>
                    <a:pt x="176" y="308"/>
                  </a:cubicBezTo>
                  <a:cubicBezTo>
                    <a:pt x="1" y="615"/>
                    <a:pt x="88" y="1010"/>
                    <a:pt x="396" y="1230"/>
                  </a:cubicBezTo>
                  <a:cubicBezTo>
                    <a:pt x="440" y="1252"/>
                    <a:pt x="495" y="1263"/>
                    <a:pt x="550" y="1263"/>
                  </a:cubicBezTo>
                  <a:cubicBezTo>
                    <a:pt x="604" y="1263"/>
                    <a:pt x="659" y="1252"/>
                    <a:pt x="703" y="1230"/>
                  </a:cubicBezTo>
                  <a:lnTo>
                    <a:pt x="835" y="791"/>
                  </a:lnTo>
                  <a:cubicBezTo>
                    <a:pt x="923" y="615"/>
                    <a:pt x="967" y="440"/>
                    <a:pt x="923" y="264"/>
                  </a:cubicBezTo>
                  <a:cubicBezTo>
                    <a:pt x="879" y="220"/>
                    <a:pt x="879" y="176"/>
                    <a:pt x="835" y="132"/>
                  </a:cubicBezTo>
                  <a:lnTo>
                    <a:pt x="61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2"/>
            <p:cNvSpPr/>
            <p:nvPr/>
          </p:nvSpPr>
          <p:spPr>
            <a:xfrm rot="5400000">
              <a:off x="8870825" y="4150400"/>
              <a:ext cx="36250" cy="41150"/>
            </a:xfrm>
            <a:custGeom>
              <a:avLst/>
              <a:gdLst/>
              <a:ahLst/>
              <a:cxnLst/>
              <a:rect l="l" t="t" r="r" b="b"/>
              <a:pathLst>
                <a:path w="1450" h="1646" extrusionOk="0">
                  <a:moveTo>
                    <a:pt x="735" y="1"/>
                  </a:moveTo>
                  <a:cubicBezTo>
                    <a:pt x="516" y="1"/>
                    <a:pt x="329" y="125"/>
                    <a:pt x="176" y="316"/>
                  </a:cubicBezTo>
                  <a:cubicBezTo>
                    <a:pt x="44" y="536"/>
                    <a:pt x="1" y="800"/>
                    <a:pt x="88" y="1107"/>
                  </a:cubicBezTo>
                  <a:cubicBezTo>
                    <a:pt x="132" y="1371"/>
                    <a:pt x="352" y="1546"/>
                    <a:pt x="615" y="1634"/>
                  </a:cubicBezTo>
                  <a:cubicBezTo>
                    <a:pt x="659" y="1641"/>
                    <a:pt x="703" y="1645"/>
                    <a:pt x="747" y="1645"/>
                  </a:cubicBezTo>
                  <a:cubicBezTo>
                    <a:pt x="964" y="1645"/>
                    <a:pt x="1172" y="1554"/>
                    <a:pt x="1318" y="1371"/>
                  </a:cubicBezTo>
                  <a:lnTo>
                    <a:pt x="1406" y="1239"/>
                  </a:lnTo>
                  <a:lnTo>
                    <a:pt x="1450" y="931"/>
                  </a:lnTo>
                  <a:lnTo>
                    <a:pt x="1450" y="756"/>
                  </a:lnTo>
                  <a:lnTo>
                    <a:pt x="1318" y="404"/>
                  </a:lnTo>
                  <a:lnTo>
                    <a:pt x="1230" y="273"/>
                  </a:lnTo>
                  <a:lnTo>
                    <a:pt x="1011" y="97"/>
                  </a:lnTo>
                  <a:lnTo>
                    <a:pt x="835" y="9"/>
                  </a:lnTo>
                  <a:cubicBezTo>
                    <a:pt x="801" y="3"/>
                    <a:pt x="768" y="1"/>
                    <a:pt x="7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2"/>
            <p:cNvSpPr/>
            <p:nvPr/>
          </p:nvSpPr>
          <p:spPr>
            <a:xfrm rot="5400000">
              <a:off x="8069075" y="4040625"/>
              <a:ext cx="23075" cy="25725"/>
            </a:xfrm>
            <a:custGeom>
              <a:avLst/>
              <a:gdLst/>
              <a:ahLst/>
              <a:cxnLst/>
              <a:rect l="l" t="t" r="r" b="b"/>
              <a:pathLst>
                <a:path w="923" h="1029" extrusionOk="0">
                  <a:moveTo>
                    <a:pt x="264" y="1"/>
                  </a:moveTo>
                  <a:lnTo>
                    <a:pt x="0" y="484"/>
                  </a:lnTo>
                  <a:lnTo>
                    <a:pt x="44" y="572"/>
                  </a:lnTo>
                  <a:cubicBezTo>
                    <a:pt x="44" y="616"/>
                    <a:pt x="44" y="660"/>
                    <a:pt x="88" y="704"/>
                  </a:cubicBezTo>
                  <a:cubicBezTo>
                    <a:pt x="132" y="835"/>
                    <a:pt x="220" y="967"/>
                    <a:pt x="352" y="1011"/>
                  </a:cubicBezTo>
                  <a:cubicBezTo>
                    <a:pt x="387" y="1023"/>
                    <a:pt x="426" y="1028"/>
                    <a:pt x="465" y="1028"/>
                  </a:cubicBezTo>
                  <a:cubicBezTo>
                    <a:pt x="571" y="1028"/>
                    <a:pt x="683" y="987"/>
                    <a:pt x="747" y="923"/>
                  </a:cubicBezTo>
                  <a:lnTo>
                    <a:pt x="835" y="791"/>
                  </a:lnTo>
                  <a:cubicBezTo>
                    <a:pt x="879" y="660"/>
                    <a:pt x="923" y="528"/>
                    <a:pt x="879" y="396"/>
                  </a:cubicBezTo>
                  <a:cubicBezTo>
                    <a:pt x="747" y="89"/>
                    <a:pt x="396" y="45"/>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2"/>
            <p:cNvSpPr/>
            <p:nvPr/>
          </p:nvSpPr>
          <p:spPr>
            <a:xfrm rot="5400000">
              <a:off x="9107000" y="3667450"/>
              <a:ext cx="62600" cy="60550"/>
            </a:xfrm>
            <a:custGeom>
              <a:avLst/>
              <a:gdLst/>
              <a:ahLst/>
              <a:cxnLst/>
              <a:rect l="l" t="t" r="r" b="b"/>
              <a:pathLst>
                <a:path w="2504" h="2422" extrusionOk="0">
                  <a:moveTo>
                    <a:pt x="1169" y="1"/>
                  </a:moveTo>
                  <a:cubicBezTo>
                    <a:pt x="722" y="1"/>
                    <a:pt x="295" y="257"/>
                    <a:pt x="132" y="664"/>
                  </a:cubicBezTo>
                  <a:lnTo>
                    <a:pt x="0" y="1016"/>
                  </a:lnTo>
                  <a:lnTo>
                    <a:pt x="0" y="1279"/>
                  </a:lnTo>
                  <a:lnTo>
                    <a:pt x="132" y="1631"/>
                  </a:lnTo>
                  <a:cubicBezTo>
                    <a:pt x="352" y="2026"/>
                    <a:pt x="747" y="2333"/>
                    <a:pt x="1230" y="2421"/>
                  </a:cubicBezTo>
                  <a:lnTo>
                    <a:pt x="1581" y="2421"/>
                  </a:lnTo>
                  <a:lnTo>
                    <a:pt x="1845" y="2333"/>
                  </a:lnTo>
                  <a:lnTo>
                    <a:pt x="2152" y="2158"/>
                  </a:lnTo>
                  <a:cubicBezTo>
                    <a:pt x="2416" y="1806"/>
                    <a:pt x="2504" y="1323"/>
                    <a:pt x="2372" y="884"/>
                  </a:cubicBezTo>
                  <a:cubicBezTo>
                    <a:pt x="2196" y="401"/>
                    <a:pt x="1801" y="49"/>
                    <a:pt x="1274" y="6"/>
                  </a:cubicBezTo>
                  <a:cubicBezTo>
                    <a:pt x="1239" y="2"/>
                    <a:pt x="1204" y="1"/>
                    <a:pt x="11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2"/>
            <p:cNvSpPr/>
            <p:nvPr/>
          </p:nvSpPr>
          <p:spPr>
            <a:xfrm rot="5400000">
              <a:off x="8466363" y="3098313"/>
              <a:ext cx="42850" cy="43675"/>
            </a:xfrm>
            <a:custGeom>
              <a:avLst/>
              <a:gdLst/>
              <a:ahLst/>
              <a:cxnLst/>
              <a:rect l="l" t="t" r="r" b="b"/>
              <a:pathLst>
                <a:path w="1714" h="1747" extrusionOk="0">
                  <a:moveTo>
                    <a:pt x="835" y="0"/>
                  </a:moveTo>
                  <a:cubicBezTo>
                    <a:pt x="616" y="44"/>
                    <a:pt x="440" y="176"/>
                    <a:pt x="308" y="352"/>
                  </a:cubicBezTo>
                  <a:lnTo>
                    <a:pt x="220" y="440"/>
                  </a:lnTo>
                  <a:lnTo>
                    <a:pt x="45" y="747"/>
                  </a:lnTo>
                  <a:lnTo>
                    <a:pt x="1" y="1011"/>
                  </a:lnTo>
                  <a:cubicBezTo>
                    <a:pt x="1" y="1055"/>
                    <a:pt x="45" y="1099"/>
                    <a:pt x="45" y="1142"/>
                  </a:cubicBezTo>
                  <a:cubicBezTo>
                    <a:pt x="133" y="1406"/>
                    <a:pt x="264" y="1582"/>
                    <a:pt x="484" y="1670"/>
                  </a:cubicBezTo>
                  <a:cubicBezTo>
                    <a:pt x="605" y="1721"/>
                    <a:pt x="733" y="1746"/>
                    <a:pt x="863" y="1746"/>
                  </a:cubicBezTo>
                  <a:cubicBezTo>
                    <a:pt x="1062" y="1746"/>
                    <a:pt x="1264" y="1688"/>
                    <a:pt x="1450" y="1582"/>
                  </a:cubicBezTo>
                  <a:lnTo>
                    <a:pt x="1582" y="1406"/>
                  </a:lnTo>
                  <a:lnTo>
                    <a:pt x="1714" y="1055"/>
                  </a:lnTo>
                  <a:lnTo>
                    <a:pt x="1714" y="791"/>
                  </a:lnTo>
                  <a:lnTo>
                    <a:pt x="1714" y="747"/>
                  </a:lnTo>
                  <a:cubicBezTo>
                    <a:pt x="1670" y="440"/>
                    <a:pt x="1450" y="220"/>
                    <a:pt x="1231" y="44"/>
                  </a:cubicBezTo>
                  <a:lnTo>
                    <a:pt x="11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2"/>
            <p:cNvSpPr/>
            <p:nvPr/>
          </p:nvSpPr>
          <p:spPr>
            <a:xfrm rot="5400000">
              <a:off x="8818450" y="3447125"/>
              <a:ext cx="50550" cy="56500"/>
            </a:xfrm>
            <a:custGeom>
              <a:avLst/>
              <a:gdLst/>
              <a:ahLst/>
              <a:cxnLst/>
              <a:rect l="l" t="t" r="r" b="b"/>
              <a:pathLst>
                <a:path w="2022" h="2260" extrusionOk="0">
                  <a:moveTo>
                    <a:pt x="791" y="0"/>
                  </a:moveTo>
                  <a:lnTo>
                    <a:pt x="484" y="132"/>
                  </a:lnTo>
                  <a:lnTo>
                    <a:pt x="133" y="527"/>
                  </a:lnTo>
                  <a:lnTo>
                    <a:pt x="1" y="923"/>
                  </a:lnTo>
                  <a:lnTo>
                    <a:pt x="45" y="1450"/>
                  </a:lnTo>
                  <a:cubicBezTo>
                    <a:pt x="285" y="2137"/>
                    <a:pt x="740" y="2260"/>
                    <a:pt x="1011" y="2260"/>
                  </a:cubicBezTo>
                  <a:cubicBezTo>
                    <a:pt x="1087" y="2260"/>
                    <a:pt x="1148" y="2250"/>
                    <a:pt x="1187" y="2240"/>
                  </a:cubicBezTo>
                  <a:lnTo>
                    <a:pt x="1582" y="1933"/>
                  </a:lnTo>
                  <a:lnTo>
                    <a:pt x="1845" y="1494"/>
                  </a:lnTo>
                  <a:cubicBezTo>
                    <a:pt x="1977" y="1274"/>
                    <a:pt x="2021" y="1054"/>
                    <a:pt x="1977" y="791"/>
                  </a:cubicBezTo>
                  <a:lnTo>
                    <a:pt x="1714" y="308"/>
                  </a:lnTo>
                  <a:lnTo>
                    <a:pt x="1362" y="44"/>
                  </a:lnTo>
                  <a:lnTo>
                    <a:pt x="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22"/>
            <p:cNvSpPr/>
            <p:nvPr/>
          </p:nvSpPr>
          <p:spPr>
            <a:xfrm rot="5400000">
              <a:off x="9132213" y="3241463"/>
              <a:ext cx="59325" cy="65950"/>
            </a:xfrm>
            <a:custGeom>
              <a:avLst/>
              <a:gdLst/>
              <a:ahLst/>
              <a:cxnLst/>
              <a:rect l="l" t="t" r="r" b="b"/>
              <a:pathLst>
                <a:path w="2373" h="2638" extrusionOk="0">
                  <a:moveTo>
                    <a:pt x="1012" y="0"/>
                  </a:moveTo>
                  <a:cubicBezTo>
                    <a:pt x="814" y="0"/>
                    <a:pt x="613" y="54"/>
                    <a:pt x="440" y="178"/>
                  </a:cubicBezTo>
                  <a:lnTo>
                    <a:pt x="176" y="486"/>
                  </a:lnTo>
                  <a:lnTo>
                    <a:pt x="44" y="793"/>
                  </a:lnTo>
                  <a:lnTo>
                    <a:pt x="0" y="1232"/>
                  </a:lnTo>
                  <a:cubicBezTo>
                    <a:pt x="0" y="1320"/>
                    <a:pt x="44" y="1452"/>
                    <a:pt x="88" y="1540"/>
                  </a:cubicBezTo>
                  <a:cubicBezTo>
                    <a:pt x="220" y="2198"/>
                    <a:pt x="791" y="2638"/>
                    <a:pt x="1494" y="2638"/>
                  </a:cubicBezTo>
                  <a:lnTo>
                    <a:pt x="1801" y="2506"/>
                  </a:lnTo>
                  <a:lnTo>
                    <a:pt x="2021" y="2286"/>
                  </a:lnTo>
                  <a:lnTo>
                    <a:pt x="2240" y="2023"/>
                  </a:lnTo>
                  <a:cubicBezTo>
                    <a:pt x="2372" y="1671"/>
                    <a:pt x="2372" y="1320"/>
                    <a:pt x="2240" y="969"/>
                  </a:cubicBezTo>
                  <a:cubicBezTo>
                    <a:pt x="2109" y="573"/>
                    <a:pt x="1845" y="266"/>
                    <a:pt x="1450" y="90"/>
                  </a:cubicBezTo>
                  <a:cubicBezTo>
                    <a:pt x="1316" y="33"/>
                    <a:pt x="1165" y="0"/>
                    <a:pt x="10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22"/>
            <p:cNvSpPr/>
            <p:nvPr/>
          </p:nvSpPr>
          <p:spPr>
            <a:xfrm rot="5400000">
              <a:off x="8416263" y="4107838"/>
              <a:ext cx="36275" cy="38450"/>
            </a:xfrm>
            <a:custGeom>
              <a:avLst/>
              <a:gdLst/>
              <a:ahLst/>
              <a:cxnLst/>
              <a:rect l="l" t="t" r="r" b="b"/>
              <a:pathLst>
                <a:path w="1451" h="1538" extrusionOk="0">
                  <a:moveTo>
                    <a:pt x="528" y="0"/>
                  </a:moveTo>
                  <a:lnTo>
                    <a:pt x="352" y="132"/>
                  </a:lnTo>
                  <a:lnTo>
                    <a:pt x="89" y="571"/>
                  </a:lnTo>
                  <a:cubicBezTo>
                    <a:pt x="45" y="703"/>
                    <a:pt x="1" y="835"/>
                    <a:pt x="45" y="967"/>
                  </a:cubicBezTo>
                  <a:lnTo>
                    <a:pt x="176" y="1186"/>
                  </a:lnTo>
                  <a:lnTo>
                    <a:pt x="528" y="1494"/>
                  </a:lnTo>
                  <a:cubicBezTo>
                    <a:pt x="660" y="1538"/>
                    <a:pt x="791" y="1538"/>
                    <a:pt x="923" y="1538"/>
                  </a:cubicBezTo>
                  <a:lnTo>
                    <a:pt x="1143" y="1362"/>
                  </a:lnTo>
                  <a:lnTo>
                    <a:pt x="1362" y="967"/>
                  </a:lnTo>
                  <a:cubicBezTo>
                    <a:pt x="1406" y="835"/>
                    <a:pt x="1450" y="703"/>
                    <a:pt x="1450" y="571"/>
                  </a:cubicBezTo>
                  <a:lnTo>
                    <a:pt x="1318" y="352"/>
                  </a:lnTo>
                  <a:lnTo>
                    <a:pt x="923" y="44"/>
                  </a:lnTo>
                  <a:cubicBezTo>
                    <a:pt x="791" y="0"/>
                    <a:pt x="660" y="0"/>
                    <a:pt x="5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22"/>
            <p:cNvSpPr/>
            <p:nvPr/>
          </p:nvSpPr>
          <p:spPr>
            <a:xfrm rot="5400000">
              <a:off x="8066138" y="3211288"/>
              <a:ext cx="28550" cy="23075"/>
            </a:xfrm>
            <a:custGeom>
              <a:avLst/>
              <a:gdLst/>
              <a:ahLst/>
              <a:cxnLst/>
              <a:rect l="l" t="t" r="r" b="b"/>
              <a:pathLst>
                <a:path w="1142" h="923" extrusionOk="0">
                  <a:moveTo>
                    <a:pt x="626" y="1"/>
                  </a:moveTo>
                  <a:cubicBezTo>
                    <a:pt x="565" y="1"/>
                    <a:pt x="502" y="10"/>
                    <a:pt x="439" y="28"/>
                  </a:cubicBezTo>
                  <a:cubicBezTo>
                    <a:pt x="176" y="115"/>
                    <a:pt x="0" y="423"/>
                    <a:pt x="88" y="686"/>
                  </a:cubicBezTo>
                  <a:lnTo>
                    <a:pt x="264" y="906"/>
                  </a:lnTo>
                  <a:cubicBezTo>
                    <a:pt x="329" y="917"/>
                    <a:pt x="398" y="923"/>
                    <a:pt x="467" y="923"/>
                  </a:cubicBezTo>
                  <a:cubicBezTo>
                    <a:pt x="675" y="923"/>
                    <a:pt x="889" y="873"/>
                    <a:pt x="1054" y="774"/>
                  </a:cubicBezTo>
                  <a:lnTo>
                    <a:pt x="1142" y="467"/>
                  </a:lnTo>
                  <a:lnTo>
                    <a:pt x="1142" y="379"/>
                  </a:lnTo>
                  <a:cubicBezTo>
                    <a:pt x="1072" y="134"/>
                    <a:pt x="863" y="1"/>
                    <a:pt x="6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1" name="Google Shape;791;p22"/>
          <p:cNvGrpSpPr/>
          <p:nvPr/>
        </p:nvGrpSpPr>
        <p:grpSpPr>
          <a:xfrm rot="-5134204">
            <a:off x="16990" y="4132258"/>
            <a:ext cx="1302386" cy="1104092"/>
            <a:chOff x="-754697" y="1352100"/>
            <a:chExt cx="6171556" cy="3954075"/>
          </a:xfrm>
        </p:grpSpPr>
        <p:sp>
          <p:nvSpPr>
            <p:cNvPr id="792" name="Google Shape;792;p22"/>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22"/>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2"/>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2"/>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2"/>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2"/>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2"/>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22"/>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22"/>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22"/>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22"/>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3" name="Google Shape;803;p22"/>
          <p:cNvSpPr txBox="1">
            <a:spLocks noGrp="1"/>
          </p:cNvSpPr>
          <p:nvPr>
            <p:ph type="title"/>
          </p:nvPr>
        </p:nvSpPr>
        <p:spPr>
          <a:xfrm>
            <a:off x="311700" y="467550"/>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anks!">
  <p:cSld name="CUSTOM_14">
    <p:spTree>
      <p:nvGrpSpPr>
        <p:cNvPr id="1" name="Shape 1203"/>
        <p:cNvGrpSpPr/>
        <p:nvPr/>
      </p:nvGrpSpPr>
      <p:grpSpPr>
        <a:xfrm>
          <a:off x="0" y="0"/>
          <a:ext cx="0" cy="0"/>
          <a:chOff x="0" y="0"/>
          <a:chExt cx="0" cy="0"/>
        </a:xfrm>
      </p:grpSpPr>
      <p:sp>
        <p:nvSpPr>
          <p:cNvPr id="1204" name="Google Shape;1204;p30"/>
          <p:cNvSpPr txBox="1">
            <a:spLocks noGrp="1"/>
          </p:cNvSpPr>
          <p:nvPr>
            <p:ph type="title"/>
          </p:nvPr>
        </p:nvSpPr>
        <p:spPr>
          <a:xfrm>
            <a:off x="5134100" y="905175"/>
            <a:ext cx="31326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sz="4500"/>
            </a:lvl1pPr>
            <a:lvl2pPr lvl="1" rtl="0">
              <a:spcBef>
                <a:spcPts val="0"/>
              </a:spcBef>
              <a:spcAft>
                <a:spcPts val="0"/>
              </a:spcAft>
              <a:buSzPts val="3500"/>
              <a:buNone/>
              <a:defRPr sz="3500"/>
            </a:lvl2pPr>
            <a:lvl3pPr lvl="2" rtl="0">
              <a:spcBef>
                <a:spcPts val="0"/>
              </a:spcBef>
              <a:spcAft>
                <a:spcPts val="0"/>
              </a:spcAft>
              <a:buSzPts val="3500"/>
              <a:buNone/>
              <a:defRPr sz="3500"/>
            </a:lvl3pPr>
            <a:lvl4pPr lvl="3" rtl="0">
              <a:spcBef>
                <a:spcPts val="0"/>
              </a:spcBef>
              <a:spcAft>
                <a:spcPts val="0"/>
              </a:spcAft>
              <a:buSzPts val="3500"/>
              <a:buNone/>
              <a:defRPr sz="3500"/>
            </a:lvl4pPr>
            <a:lvl5pPr lvl="4" rtl="0">
              <a:spcBef>
                <a:spcPts val="0"/>
              </a:spcBef>
              <a:spcAft>
                <a:spcPts val="0"/>
              </a:spcAft>
              <a:buSzPts val="3500"/>
              <a:buNone/>
              <a:defRPr sz="3500"/>
            </a:lvl5pPr>
            <a:lvl6pPr lvl="5" rtl="0">
              <a:spcBef>
                <a:spcPts val="0"/>
              </a:spcBef>
              <a:spcAft>
                <a:spcPts val="0"/>
              </a:spcAft>
              <a:buSzPts val="3500"/>
              <a:buNone/>
              <a:defRPr sz="3500"/>
            </a:lvl6pPr>
            <a:lvl7pPr lvl="6" rtl="0">
              <a:spcBef>
                <a:spcPts val="0"/>
              </a:spcBef>
              <a:spcAft>
                <a:spcPts val="0"/>
              </a:spcAft>
              <a:buSzPts val="3500"/>
              <a:buNone/>
              <a:defRPr sz="3500"/>
            </a:lvl7pPr>
            <a:lvl8pPr lvl="7" rtl="0">
              <a:spcBef>
                <a:spcPts val="0"/>
              </a:spcBef>
              <a:spcAft>
                <a:spcPts val="0"/>
              </a:spcAft>
              <a:buSzPts val="3500"/>
              <a:buNone/>
              <a:defRPr sz="3500"/>
            </a:lvl8pPr>
            <a:lvl9pPr lvl="8" rtl="0">
              <a:spcBef>
                <a:spcPts val="0"/>
              </a:spcBef>
              <a:spcAft>
                <a:spcPts val="0"/>
              </a:spcAft>
              <a:buSzPts val="3500"/>
              <a:buNone/>
              <a:defRPr sz="3500"/>
            </a:lvl9pPr>
          </a:lstStyle>
          <a:p>
            <a:endParaRPr/>
          </a:p>
        </p:txBody>
      </p:sp>
      <p:grpSp>
        <p:nvGrpSpPr>
          <p:cNvPr id="1205" name="Google Shape;1205;p30"/>
          <p:cNvGrpSpPr/>
          <p:nvPr/>
        </p:nvGrpSpPr>
        <p:grpSpPr>
          <a:xfrm rot="237073">
            <a:off x="7378408" y="-476067"/>
            <a:ext cx="2122794" cy="1819705"/>
            <a:chOff x="5408726" y="-757760"/>
            <a:chExt cx="3819204" cy="3162113"/>
          </a:xfrm>
        </p:grpSpPr>
        <p:sp>
          <p:nvSpPr>
            <p:cNvPr id="1206" name="Google Shape;1206;p30"/>
            <p:cNvSpPr/>
            <p:nvPr/>
          </p:nvSpPr>
          <p:spPr>
            <a:xfrm rot="-8862877">
              <a:off x="7383307" y="-580692"/>
              <a:ext cx="1336874" cy="2119307"/>
            </a:xfrm>
            <a:custGeom>
              <a:avLst/>
              <a:gdLst/>
              <a:ahLst/>
              <a:cxnLst/>
              <a:rect l="l" t="t" r="r" b="b"/>
              <a:pathLst>
                <a:path w="41716" h="66092" extrusionOk="0">
                  <a:moveTo>
                    <a:pt x="41443" y="0"/>
                  </a:moveTo>
                  <a:cubicBezTo>
                    <a:pt x="41399" y="0"/>
                    <a:pt x="41353" y="19"/>
                    <a:pt x="41308" y="64"/>
                  </a:cubicBezTo>
                  <a:cubicBezTo>
                    <a:pt x="37557" y="3613"/>
                    <a:pt x="33968" y="7364"/>
                    <a:pt x="30580" y="11276"/>
                  </a:cubicBezTo>
                  <a:cubicBezTo>
                    <a:pt x="27192" y="15187"/>
                    <a:pt x="24006" y="19220"/>
                    <a:pt x="21022" y="23455"/>
                  </a:cubicBezTo>
                  <a:cubicBezTo>
                    <a:pt x="18078" y="27609"/>
                    <a:pt x="15336" y="31924"/>
                    <a:pt x="12835" y="36320"/>
                  </a:cubicBezTo>
                  <a:cubicBezTo>
                    <a:pt x="10335" y="40756"/>
                    <a:pt x="8036" y="45313"/>
                    <a:pt x="5979" y="49951"/>
                  </a:cubicBezTo>
                  <a:cubicBezTo>
                    <a:pt x="3963" y="54549"/>
                    <a:pt x="2148" y="59267"/>
                    <a:pt x="616" y="64066"/>
                  </a:cubicBezTo>
                  <a:cubicBezTo>
                    <a:pt x="454" y="64631"/>
                    <a:pt x="253" y="65236"/>
                    <a:pt x="51" y="65800"/>
                  </a:cubicBezTo>
                  <a:cubicBezTo>
                    <a:pt x="0" y="65978"/>
                    <a:pt x="141" y="66092"/>
                    <a:pt x="272" y="66092"/>
                  </a:cubicBezTo>
                  <a:cubicBezTo>
                    <a:pt x="350" y="66092"/>
                    <a:pt x="424" y="66052"/>
                    <a:pt x="454" y="65962"/>
                  </a:cubicBezTo>
                  <a:cubicBezTo>
                    <a:pt x="1946" y="61163"/>
                    <a:pt x="3640" y="56444"/>
                    <a:pt x="5616" y="51847"/>
                  </a:cubicBezTo>
                  <a:cubicBezTo>
                    <a:pt x="7593" y="47209"/>
                    <a:pt x="9770" y="42692"/>
                    <a:pt x="12230" y="38296"/>
                  </a:cubicBezTo>
                  <a:cubicBezTo>
                    <a:pt x="14690" y="33819"/>
                    <a:pt x="17352" y="29464"/>
                    <a:pt x="20296" y="25229"/>
                  </a:cubicBezTo>
                  <a:cubicBezTo>
                    <a:pt x="23200" y="20995"/>
                    <a:pt x="26305" y="16922"/>
                    <a:pt x="29612" y="13010"/>
                  </a:cubicBezTo>
                  <a:cubicBezTo>
                    <a:pt x="32919" y="9057"/>
                    <a:pt x="36468" y="5307"/>
                    <a:pt x="40178" y="1677"/>
                  </a:cubicBezTo>
                  <a:cubicBezTo>
                    <a:pt x="40662" y="1234"/>
                    <a:pt x="41106" y="790"/>
                    <a:pt x="41590" y="387"/>
                  </a:cubicBezTo>
                  <a:cubicBezTo>
                    <a:pt x="41715" y="230"/>
                    <a:pt x="41597" y="0"/>
                    <a:pt x="4144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30"/>
            <p:cNvSpPr/>
            <p:nvPr/>
          </p:nvSpPr>
          <p:spPr>
            <a:xfrm rot="-8862877">
              <a:off x="7690931" y="569134"/>
              <a:ext cx="442057" cy="1440662"/>
            </a:xfrm>
            <a:custGeom>
              <a:avLst/>
              <a:gdLst/>
              <a:ahLst/>
              <a:cxnLst/>
              <a:rect l="l" t="t" r="r" b="b"/>
              <a:pathLst>
                <a:path w="13794" h="44928" extrusionOk="0">
                  <a:moveTo>
                    <a:pt x="687" y="0"/>
                  </a:moveTo>
                  <a:cubicBezTo>
                    <a:pt x="1" y="2380"/>
                    <a:pt x="203" y="4800"/>
                    <a:pt x="404" y="7179"/>
                  </a:cubicBezTo>
                  <a:cubicBezTo>
                    <a:pt x="888" y="12825"/>
                    <a:pt x="1412" y="18431"/>
                    <a:pt x="1937" y="24077"/>
                  </a:cubicBezTo>
                  <a:cubicBezTo>
                    <a:pt x="2259" y="27908"/>
                    <a:pt x="2622" y="31780"/>
                    <a:pt x="3671" y="35490"/>
                  </a:cubicBezTo>
                  <a:cubicBezTo>
                    <a:pt x="4881" y="39765"/>
                    <a:pt x="7583" y="44120"/>
                    <a:pt x="12180" y="44927"/>
                  </a:cubicBezTo>
                  <a:lnTo>
                    <a:pt x="12140" y="44766"/>
                  </a:lnTo>
                  <a:cubicBezTo>
                    <a:pt x="13350" y="36619"/>
                    <a:pt x="13793" y="28352"/>
                    <a:pt x="12261" y="20488"/>
                  </a:cubicBezTo>
                  <a:cubicBezTo>
                    <a:pt x="10688" y="12623"/>
                    <a:pt x="6938" y="5082"/>
                    <a:pt x="6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30"/>
            <p:cNvSpPr/>
            <p:nvPr/>
          </p:nvSpPr>
          <p:spPr>
            <a:xfrm rot="-8862877">
              <a:off x="5839609" y="209075"/>
              <a:ext cx="1499224" cy="1961446"/>
            </a:xfrm>
            <a:custGeom>
              <a:avLst/>
              <a:gdLst/>
              <a:ahLst/>
              <a:cxnLst/>
              <a:rect l="l" t="t" r="r" b="b"/>
              <a:pathLst>
                <a:path w="46782" h="61169" extrusionOk="0">
                  <a:moveTo>
                    <a:pt x="46325" y="0"/>
                  </a:moveTo>
                  <a:cubicBezTo>
                    <a:pt x="45820" y="0"/>
                    <a:pt x="45266" y="338"/>
                    <a:pt x="44806" y="675"/>
                  </a:cubicBezTo>
                  <a:lnTo>
                    <a:pt x="23754" y="15920"/>
                  </a:lnTo>
                  <a:cubicBezTo>
                    <a:pt x="20891" y="17896"/>
                    <a:pt x="18108" y="20074"/>
                    <a:pt x="15487" y="22372"/>
                  </a:cubicBezTo>
                  <a:cubicBezTo>
                    <a:pt x="5969" y="31003"/>
                    <a:pt x="0" y="49110"/>
                    <a:pt x="403" y="61169"/>
                  </a:cubicBezTo>
                  <a:cubicBezTo>
                    <a:pt x="7864" y="57620"/>
                    <a:pt x="13873" y="51692"/>
                    <a:pt x="19277" y="45562"/>
                  </a:cubicBezTo>
                  <a:cubicBezTo>
                    <a:pt x="27747" y="35963"/>
                    <a:pt x="35207" y="25478"/>
                    <a:pt x="41539" y="14347"/>
                  </a:cubicBezTo>
                  <a:cubicBezTo>
                    <a:pt x="44080" y="9830"/>
                    <a:pt x="46500" y="5071"/>
                    <a:pt x="46782" y="111"/>
                  </a:cubicBezTo>
                  <a:cubicBezTo>
                    <a:pt x="46637" y="33"/>
                    <a:pt x="46483" y="0"/>
                    <a:pt x="46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30"/>
            <p:cNvSpPr/>
            <p:nvPr/>
          </p:nvSpPr>
          <p:spPr>
            <a:xfrm rot="-8862877">
              <a:off x="6543898" y="4873"/>
              <a:ext cx="1631066" cy="808256"/>
            </a:xfrm>
            <a:custGeom>
              <a:avLst/>
              <a:gdLst/>
              <a:ahLst/>
              <a:cxnLst/>
              <a:rect l="l" t="t" r="r" b="b"/>
              <a:pathLst>
                <a:path w="50896" h="25206" extrusionOk="0">
                  <a:moveTo>
                    <a:pt x="50896" y="0"/>
                  </a:moveTo>
                  <a:lnTo>
                    <a:pt x="50896" y="0"/>
                  </a:lnTo>
                  <a:cubicBezTo>
                    <a:pt x="42306" y="3025"/>
                    <a:pt x="33635" y="5646"/>
                    <a:pt x="24803" y="7784"/>
                  </a:cubicBezTo>
                  <a:cubicBezTo>
                    <a:pt x="16011" y="9921"/>
                    <a:pt x="6413" y="16616"/>
                    <a:pt x="0" y="23028"/>
                  </a:cubicBezTo>
                  <a:cubicBezTo>
                    <a:pt x="3192" y="24532"/>
                    <a:pt x="6744" y="25205"/>
                    <a:pt x="10391" y="25205"/>
                  </a:cubicBezTo>
                  <a:cubicBezTo>
                    <a:pt x="15547" y="25205"/>
                    <a:pt x="20895" y="23860"/>
                    <a:pt x="25690" y="21617"/>
                  </a:cubicBezTo>
                  <a:cubicBezTo>
                    <a:pt x="33836" y="17826"/>
                    <a:pt x="40692" y="11696"/>
                    <a:pt x="47105" y="5364"/>
                  </a:cubicBezTo>
                  <a:cubicBezTo>
                    <a:pt x="48678" y="3791"/>
                    <a:pt x="50331" y="2097"/>
                    <a:pt x="508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30"/>
            <p:cNvSpPr/>
            <p:nvPr/>
          </p:nvSpPr>
          <p:spPr>
            <a:xfrm rot="-8862877">
              <a:off x="8543788" y="305593"/>
              <a:ext cx="496312" cy="811431"/>
            </a:xfrm>
            <a:custGeom>
              <a:avLst/>
              <a:gdLst/>
              <a:ahLst/>
              <a:cxnLst/>
              <a:rect l="l" t="t" r="r" b="b"/>
              <a:pathLst>
                <a:path w="15487" h="25305" extrusionOk="0">
                  <a:moveTo>
                    <a:pt x="0" y="1"/>
                  </a:moveTo>
                  <a:lnTo>
                    <a:pt x="0" y="1"/>
                  </a:lnTo>
                  <a:cubicBezTo>
                    <a:pt x="1371" y="8187"/>
                    <a:pt x="4880" y="15890"/>
                    <a:pt x="10163" y="22262"/>
                  </a:cubicBezTo>
                  <a:cubicBezTo>
                    <a:pt x="11418" y="23783"/>
                    <a:pt x="13067" y="25304"/>
                    <a:pt x="15110" y="25304"/>
                  </a:cubicBezTo>
                  <a:cubicBezTo>
                    <a:pt x="15234" y="25304"/>
                    <a:pt x="15360" y="25298"/>
                    <a:pt x="15486" y="25287"/>
                  </a:cubicBezTo>
                  <a:cubicBezTo>
                    <a:pt x="15486" y="20165"/>
                    <a:pt x="12986" y="14761"/>
                    <a:pt x="10808" y="10204"/>
                  </a:cubicBezTo>
                  <a:cubicBezTo>
                    <a:pt x="8631" y="5687"/>
                    <a:pt x="4920" y="1775"/>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30"/>
            <p:cNvSpPr/>
            <p:nvPr/>
          </p:nvSpPr>
          <p:spPr>
            <a:xfrm rot="-8862877">
              <a:off x="7915650" y="-206795"/>
              <a:ext cx="1041721" cy="304082"/>
            </a:xfrm>
            <a:custGeom>
              <a:avLst/>
              <a:gdLst/>
              <a:ahLst/>
              <a:cxnLst/>
              <a:rect l="l" t="t" r="r" b="b"/>
              <a:pathLst>
                <a:path w="32506" h="9483" extrusionOk="0">
                  <a:moveTo>
                    <a:pt x="13758" y="0"/>
                  </a:moveTo>
                  <a:cubicBezTo>
                    <a:pt x="12132" y="0"/>
                    <a:pt x="10513" y="136"/>
                    <a:pt x="8913" y="393"/>
                  </a:cubicBezTo>
                  <a:cubicBezTo>
                    <a:pt x="6131" y="957"/>
                    <a:pt x="888" y="2087"/>
                    <a:pt x="1" y="6725"/>
                  </a:cubicBezTo>
                  <a:cubicBezTo>
                    <a:pt x="3227" y="8596"/>
                    <a:pt x="7056" y="9482"/>
                    <a:pt x="10971" y="9482"/>
                  </a:cubicBezTo>
                  <a:cubicBezTo>
                    <a:pt x="12879" y="9482"/>
                    <a:pt x="14807" y="9272"/>
                    <a:pt x="16697" y="8862"/>
                  </a:cubicBezTo>
                  <a:cubicBezTo>
                    <a:pt x="22464" y="7652"/>
                    <a:pt x="27868" y="4708"/>
                    <a:pt x="32506" y="1038"/>
                  </a:cubicBezTo>
                  <a:cubicBezTo>
                    <a:pt x="26940" y="595"/>
                    <a:pt x="21375" y="232"/>
                    <a:pt x="15769" y="70"/>
                  </a:cubicBezTo>
                  <a:cubicBezTo>
                    <a:pt x="15098" y="23"/>
                    <a:pt x="14428" y="0"/>
                    <a:pt x="137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30"/>
            <p:cNvSpPr/>
            <p:nvPr/>
          </p:nvSpPr>
          <p:spPr>
            <a:xfrm rot="-8862877">
              <a:off x="6110253" y="364212"/>
              <a:ext cx="1196284" cy="1569824"/>
            </a:xfrm>
            <a:custGeom>
              <a:avLst/>
              <a:gdLst/>
              <a:ahLst/>
              <a:cxnLst/>
              <a:rect l="l" t="t" r="r" b="b"/>
              <a:pathLst>
                <a:path w="37329" h="48956" extrusionOk="0">
                  <a:moveTo>
                    <a:pt x="571" y="48769"/>
                  </a:moveTo>
                  <a:cubicBezTo>
                    <a:pt x="568" y="48769"/>
                    <a:pt x="564" y="48771"/>
                    <a:pt x="558" y="48778"/>
                  </a:cubicBezTo>
                  <a:cubicBezTo>
                    <a:pt x="558" y="48799"/>
                    <a:pt x="561" y="48806"/>
                    <a:pt x="564" y="48806"/>
                  </a:cubicBezTo>
                  <a:cubicBezTo>
                    <a:pt x="572" y="48806"/>
                    <a:pt x="582" y="48769"/>
                    <a:pt x="571" y="48769"/>
                  </a:cubicBezTo>
                  <a:close/>
                  <a:moveTo>
                    <a:pt x="36932" y="1"/>
                  </a:moveTo>
                  <a:cubicBezTo>
                    <a:pt x="36878" y="1"/>
                    <a:pt x="36823" y="18"/>
                    <a:pt x="36773" y="60"/>
                  </a:cubicBezTo>
                  <a:cubicBezTo>
                    <a:pt x="32055" y="4214"/>
                    <a:pt x="27619" y="8650"/>
                    <a:pt x="23465" y="13369"/>
                  </a:cubicBezTo>
                  <a:cubicBezTo>
                    <a:pt x="19875" y="17482"/>
                    <a:pt x="16448" y="21757"/>
                    <a:pt x="13302" y="26234"/>
                  </a:cubicBezTo>
                  <a:cubicBezTo>
                    <a:pt x="10721" y="29783"/>
                    <a:pt x="8341" y="33493"/>
                    <a:pt x="6083" y="37284"/>
                  </a:cubicBezTo>
                  <a:cubicBezTo>
                    <a:pt x="4591" y="39865"/>
                    <a:pt x="3099" y="42486"/>
                    <a:pt x="1727" y="45188"/>
                  </a:cubicBezTo>
                  <a:cubicBezTo>
                    <a:pt x="1163" y="46277"/>
                    <a:pt x="558" y="47406"/>
                    <a:pt x="114" y="48576"/>
                  </a:cubicBezTo>
                  <a:lnTo>
                    <a:pt x="74" y="48657"/>
                  </a:lnTo>
                  <a:cubicBezTo>
                    <a:pt x="0" y="48829"/>
                    <a:pt x="151" y="48956"/>
                    <a:pt x="308" y="48956"/>
                  </a:cubicBezTo>
                  <a:cubicBezTo>
                    <a:pt x="408" y="48956"/>
                    <a:pt x="511" y="48904"/>
                    <a:pt x="558" y="48778"/>
                  </a:cubicBezTo>
                  <a:lnTo>
                    <a:pt x="639" y="48657"/>
                  </a:lnTo>
                  <a:cubicBezTo>
                    <a:pt x="719" y="48455"/>
                    <a:pt x="800" y="48294"/>
                    <a:pt x="881" y="48092"/>
                  </a:cubicBezTo>
                  <a:cubicBezTo>
                    <a:pt x="1203" y="47406"/>
                    <a:pt x="1526" y="46721"/>
                    <a:pt x="1889" y="46035"/>
                  </a:cubicBezTo>
                  <a:cubicBezTo>
                    <a:pt x="3139" y="43535"/>
                    <a:pt x="4470" y="41075"/>
                    <a:pt x="5922" y="38615"/>
                  </a:cubicBezTo>
                  <a:cubicBezTo>
                    <a:pt x="8019" y="34985"/>
                    <a:pt x="10318" y="31436"/>
                    <a:pt x="12737" y="27968"/>
                  </a:cubicBezTo>
                  <a:cubicBezTo>
                    <a:pt x="15762" y="23572"/>
                    <a:pt x="19029" y="19337"/>
                    <a:pt x="22537" y="15264"/>
                  </a:cubicBezTo>
                  <a:cubicBezTo>
                    <a:pt x="26530" y="10586"/>
                    <a:pt x="30805" y="6150"/>
                    <a:pt x="35362" y="1996"/>
                  </a:cubicBezTo>
                  <a:cubicBezTo>
                    <a:pt x="35926" y="1472"/>
                    <a:pt x="36531" y="947"/>
                    <a:pt x="37136" y="423"/>
                  </a:cubicBezTo>
                  <a:cubicBezTo>
                    <a:pt x="37328" y="263"/>
                    <a:pt x="37139" y="1"/>
                    <a:pt x="3693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30"/>
            <p:cNvSpPr/>
            <p:nvPr/>
          </p:nvSpPr>
          <p:spPr>
            <a:xfrm rot="-8862877">
              <a:off x="7782147" y="723446"/>
              <a:ext cx="283809" cy="1220946"/>
            </a:xfrm>
            <a:custGeom>
              <a:avLst/>
              <a:gdLst/>
              <a:ahLst/>
              <a:cxnLst/>
              <a:rect l="l" t="t" r="r" b="b"/>
              <a:pathLst>
                <a:path w="8856" h="38076" extrusionOk="0">
                  <a:moveTo>
                    <a:pt x="346" y="1"/>
                  </a:moveTo>
                  <a:cubicBezTo>
                    <a:pt x="174" y="1"/>
                    <a:pt x="1" y="175"/>
                    <a:pt x="111" y="368"/>
                  </a:cubicBezTo>
                  <a:cubicBezTo>
                    <a:pt x="555" y="1296"/>
                    <a:pt x="918" y="2224"/>
                    <a:pt x="1200" y="3232"/>
                  </a:cubicBezTo>
                  <a:cubicBezTo>
                    <a:pt x="2168" y="6216"/>
                    <a:pt x="2854" y="9281"/>
                    <a:pt x="3337" y="12387"/>
                  </a:cubicBezTo>
                  <a:cubicBezTo>
                    <a:pt x="3741" y="14806"/>
                    <a:pt x="4023" y="17226"/>
                    <a:pt x="4225" y="19646"/>
                  </a:cubicBezTo>
                  <a:cubicBezTo>
                    <a:pt x="4467" y="22065"/>
                    <a:pt x="4668" y="24445"/>
                    <a:pt x="5031" y="26865"/>
                  </a:cubicBezTo>
                  <a:cubicBezTo>
                    <a:pt x="5394" y="29768"/>
                    <a:pt x="6080" y="32632"/>
                    <a:pt x="7048" y="35374"/>
                  </a:cubicBezTo>
                  <a:cubicBezTo>
                    <a:pt x="7290" y="36019"/>
                    <a:pt x="7572" y="36665"/>
                    <a:pt x="7895" y="37270"/>
                  </a:cubicBezTo>
                  <a:cubicBezTo>
                    <a:pt x="8016" y="37512"/>
                    <a:pt x="8177" y="37754"/>
                    <a:pt x="8338" y="37995"/>
                  </a:cubicBezTo>
                  <a:cubicBezTo>
                    <a:pt x="8385" y="38052"/>
                    <a:pt x="8441" y="38075"/>
                    <a:pt x="8496" y="38075"/>
                  </a:cubicBezTo>
                  <a:cubicBezTo>
                    <a:pt x="8678" y="38075"/>
                    <a:pt x="8856" y="37818"/>
                    <a:pt x="8701" y="37633"/>
                  </a:cubicBezTo>
                  <a:cubicBezTo>
                    <a:pt x="8690" y="37610"/>
                    <a:pt x="8685" y="37603"/>
                    <a:pt x="8683" y="37603"/>
                  </a:cubicBezTo>
                  <a:cubicBezTo>
                    <a:pt x="8679" y="37603"/>
                    <a:pt x="8683" y="37621"/>
                    <a:pt x="8679" y="37621"/>
                  </a:cubicBezTo>
                  <a:cubicBezTo>
                    <a:pt x="8677" y="37621"/>
                    <a:pt x="8672" y="37614"/>
                    <a:pt x="8661" y="37592"/>
                  </a:cubicBezTo>
                  <a:cubicBezTo>
                    <a:pt x="8621" y="37471"/>
                    <a:pt x="8500" y="37350"/>
                    <a:pt x="8459" y="37229"/>
                  </a:cubicBezTo>
                  <a:cubicBezTo>
                    <a:pt x="8177" y="36745"/>
                    <a:pt x="7895" y="36221"/>
                    <a:pt x="7693" y="35656"/>
                  </a:cubicBezTo>
                  <a:cubicBezTo>
                    <a:pt x="6765" y="33156"/>
                    <a:pt x="6080" y="30535"/>
                    <a:pt x="5677" y="27873"/>
                  </a:cubicBezTo>
                  <a:cubicBezTo>
                    <a:pt x="4870" y="23154"/>
                    <a:pt x="4709" y="18315"/>
                    <a:pt x="4023" y="13596"/>
                  </a:cubicBezTo>
                  <a:cubicBezTo>
                    <a:pt x="3539" y="10249"/>
                    <a:pt x="2854" y="6942"/>
                    <a:pt x="1886" y="3716"/>
                  </a:cubicBezTo>
                  <a:cubicBezTo>
                    <a:pt x="1644" y="2869"/>
                    <a:pt x="1321" y="2022"/>
                    <a:pt x="998" y="1215"/>
                  </a:cubicBezTo>
                  <a:cubicBezTo>
                    <a:pt x="877" y="852"/>
                    <a:pt x="716" y="489"/>
                    <a:pt x="555" y="167"/>
                  </a:cubicBezTo>
                  <a:lnTo>
                    <a:pt x="555" y="126"/>
                  </a:lnTo>
                  <a:cubicBezTo>
                    <a:pt x="504" y="38"/>
                    <a:pt x="425" y="1"/>
                    <a:pt x="3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30"/>
            <p:cNvSpPr/>
            <p:nvPr/>
          </p:nvSpPr>
          <p:spPr>
            <a:xfrm rot="-8862877">
              <a:off x="6835627" y="156324"/>
              <a:ext cx="1270184" cy="524376"/>
            </a:xfrm>
            <a:custGeom>
              <a:avLst/>
              <a:gdLst/>
              <a:ahLst/>
              <a:cxnLst/>
              <a:rect l="l" t="t" r="r" b="b"/>
              <a:pathLst>
                <a:path w="39635" h="16353" extrusionOk="0">
                  <a:moveTo>
                    <a:pt x="39238" y="1"/>
                  </a:moveTo>
                  <a:cubicBezTo>
                    <a:pt x="39184" y="1"/>
                    <a:pt x="39129" y="18"/>
                    <a:pt x="39079" y="60"/>
                  </a:cubicBezTo>
                  <a:cubicBezTo>
                    <a:pt x="35571" y="2681"/>
                    <a:pt x="31860" y="5020"/>
                    <a:pt x="27989" y="7077"/>
                  </a:cubicBezTo>
                  <a:cubicBezTo>
                    <a:pt x="21980" y="10183"/>
                    <a:pt x="15608" y="12602"/>
                    <a:pt x="9034" y="14256"/>
                  </a:cubicBezTo>
                  <a:cubicBezTo>
                    <a:pt x="7018" y="14740"/>
                    <a:pt x="5001" y="15183"/>
                    <a:pt x="2945" y="15506"/>
                  </a:cubicBezTo>
                  <a:cubicBezTo>
                    <a:pt x="2340" y="15587"/>
                    <a:pt x="1735" y="15667"/>
                    <a:pt x="1130" y="15748"/>
                  </a:cubicBezTo>
                  <a:lnTo>
                    <a:pt x="847" y="15788"/>
                  </a:lnTo>
                  <a:lnTo>
                    <a:pt x="323" y="15788"/>
                  </a:lnTo>
                  <a:cubicBezTo>
                    <a:pt x="1" y="15829"/>
                    <a:pt x="1" y="16313"/>
                    <a:pt x="323" y="16313"/>
                  </a:cubicBezTo>
                  <a:lnTo>
                    <a:pt x="283" y="16353"/>
                  </a:lnTo>
                  <a:cubicBezTo>
                    <a:pt x="1009" y="16272"/>
                    <a:pt x="1735" y="16192"/>
                    <a:pt x="2461" y="16071"/>
                  </a:cubicBezTo>
                  <a:cubicBezTo>
                    <a:pt x="4396" y="15788"/>
                    <a:pt x="6332" y="15425"/>
                    <a:pt x="8228" y="14982"/>
                  </a:cubicBezTo>
                  <a:cubicBezTo>
                    <a:pt x="11131" y="14296"/>
                    <a:pt x="13954" y="13449"/>
                    <a:pt x="16737" y="12481"/>
                  </a:cubicBezTo>
                  <a:cubicBezTo>
                    <a:pt x="20246" y="11271"/>
                    <a:pt x="23633" y="9820"/>
                    <a:pt x="26940" y="8166"/>
                  </a:cubicBezTo>
                  <a:cubicBezTo>
                    <a:pt x="30852" y="6190"/>
                    <a:pt x="34562" y="3972"/>
                    <a:pt x="38071" y="1431"/>
                  </a:cubicBezTo>
                  <a:cubicBezTo>
                    <a:pt x="38555" y="1108"/>
                    <a:pt x="38999" y="746"/>
                    <a:pt x="39442" y="423"/>
                  </a:cubicBezTo>
                  <a:cubicBezTo>
                    <a:pt x="39634" y="263"/>
                    <a:pt x="39445" y="1"/>
                    <a:pt x="392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30"/>
            <p:cNvSpPr/>
            <p:nvPr/>
          </p:nvSpPr>
          <p:spPr>
            <a:xfrm rot="-8862877">
              <a:off x="8097980" y="-67933"/>
              <a:ext cx="759162" cy="110564"/>
            </a:xfrm>
            <a:custGeom>
              <a:avLst/>
              <a:gdLst/>
              <a:ahLst/>
              <a:cxnLst/>
              <a:rect l="l" t="t" r="r" b="b"/>
              <a:pathLst>
                <a:path w="23689" h="3448" extrusionOk="0">
                  <a:moveTo>
                    <a:pt x="23378" y="1"/>
                  </a:moveTo>
                  <a:cubicBezTo>
                    <a:pt x="23348" y="1"/>
                    <a:pt x="23315" y="7"/>
                    <a:pt x="23280" y="20"/>
                  </a:cubicBezTo>
                  <a:cubicBezTo>
                    <a:pt x="18723" y="1633"/>
                    <a:pt x="13964" y="2601"/>
                    <a:pt x="9124" y="2883"/>
                  </a:cubicBezTo>
                  <a:cubicBezTo>
                    <a:pt x="8489" y="2924"/>
                    <a:pt x="7854" y="2944"/>
                    <a:pt x="7219" y="2944"/>
                  </a:cubicBezTo>
                  <a:cubicBezTo>
                    <a:pt x="5316" y="2944"/>
                    <a:pt x="3418" y="2762"/>
                    <a:pt x="1542" y="2399"/>
                  </a:cubicBezTo>
                  <a:cubicBezTo>
                    <a:pt x="1180" y="2319"/>
                    <a:pt x="776" y="2198"/>
                    <a:pt x="413" y="2077"/>
                  </a:cubicBezTo>
                  <a:cubicBezTo>
                    <a:pt x="378" y="2064"/>
                    <a:pt x="345" y="2058"/>
                    <a:pt x="315" y="2058"/>
                  </a:cubicBezTo>
                  <a:cubicBezTo>
                    <a:pt x="69" y="2058"/>
                    <a:pt x="0" y="2457"/>
                    <a:pt x="252" y="2601"/>
                  </a:cubicBezTo>
                  <a:lnTo>
                    <a:pt x="292" y="2601"/>
                  </a:lnTo>
                  <a:cubicBezTo>
                    <a:pt x="1502" y="2964"/>
                    <a:pt x="2752" y="3206"/>
                    <a:pt x="4003" y="3287"/>
                  </a:cubicBezTo>
                  <a:cubicBezTo>
                    <a:pt x="5186" y="3394"/>
                    <a:pt x="6369" y="3448"/>
                    <a:pt x="7549" y="3448"/>
                  </a:cubicBezTo>
                  <a:cubicBezTo>
                    <a:pt x="9909" y="3448"/>
                    <a:pt x="12257" y="3233"/>
                    <a:pt x="14569" y="2803"/>
                  </a:cubicBezTo>
                  <a:cubicBezTo>
                    <a:pt x="17593" y="2278"/>
                    <a:pt x="20537" y="1512"/>
                    <a:pt x="23401" y="504"/>
                  </a:cubicBezTo>
                  <a:cubicBezTo>
                    <a:pt x="23688" y="396"/>
                    <a:pt x="23624" y="1"/>
                    <a:pt x="233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30"/>
            <p:cNvSpPr/>
            <p:nvPr/>
          </p:nvSpPr>
          <p:spPr>
            <a:xfrm rot="-8862877">
              <a:off x="8593371" y="371233"/>
              <a:ext cx="398954" cy="662292"/>
            </a:xfrm>
            <a:custGeom>
              <a:avLst/>
              <a:gdLst/>
              <a:ahLst/>
              <a:cxnLst/>
              <a:rect l="l" t="t" r="r" b="b"/>
              <a:pathLst>
                <a:path w="12449" h="20654" extrusionOk="0">
                  <a:moveTo>
                    <a:pt x="326" y="1"/>
                  </a:moveTo>
                  <a:cubicBezTo>
                    <a:pt x="163" y="1"/>
                    <a:pt x="0" y="175"/>
                    <a:pt x="83" y="369"/>
                  </a:cubicBezTo>
                  <a:cubicBezTo>
                    <a:pt x="2180" y="5047"/>
                    <a:pt x="4519" y="9604"/>
                    <a:pt x="7181" y="14040"/>
                  </a:cubicBezTo>
                  <a:cubicBezTo>
                    <a:pt x="8391" y="16057"/>
                    <a:pt x="9722" y="18033"/>
                    <a:pt x="11254" y="19848"/>
                  </a:cubicBezTo>
                  <a:cubicBezTo>
                    <a:pt x="11456" y="20090"/>
                    <a:pt x="11658" y="20331"/>
                    <a:pt x="11900" y="20573"/>
                  </a:cubicBezTo>
                  <a:cubicBezTo>
                    <a:pt x="11956" y="20630"/>
                    <a:pt x="12019" y="20653"/>
                    <a:pt x="12079" y="20653"/>
                  </a:cubicBezTo>
                  <a:cubicBezTo>
                    <a:pt x="12278" y="20653"/>
                    <a:pt x="12448" y="20396"/>
                    <a:pt x="12263" y="20211"/>
                  </a:cubicBezTo>
                  <a:cubicBezTo>
                    <a:pt x="11537" y="19485"/>
                    <a:pt x="10891" y="18678"/>
                    <a:pt x="10286" y="17831"/>
                  </a:cubicBezTo>
                  <a:cubicBezTo>
                    <a:pt x="8270" y="14968"/>
                    <a:pt x="6415" y="11983"/>
                    <a:pt x="4842" y="8878"/>
                  </a:cubicBezTo>
                  <a:cubicBezTo>
                    <a:pt x="3310" y="6015"/>
                    <a:pt x="1858" y="3071"/>
                    <a:pt x="527" y="127"/>
                  </a:cubicBezTo>
                  <a:cubicBezTo>
                    <a:pt x="476" y="38"/>
                    <a:pt x="401" y="1"/>
                    <a:pt x="3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7" name="Google Shape;1217;p30"/>
          <p:cNvSpPr txBox="1"/>
          <p:nvPr/>
        </p:nvSpPr>
        <p:spPr>
          <a:xfrm>
            <a:off x="5134100" y="3094050"/>
            <a:ext cx="3000000" cy="834900"/>
          </a:xfrm>
          <a:prstGeom prst="rect">
            <a:avLst/>
          </a:prstGeom>
          <a:noFill/>
          <a:ln>
            <a:noFill/>
          </a:ln>
        </p:spPr>
        <p:txBody>
          <a:bodyPr spcFirstLastPara="1" wrap="square" lIns="91425" tIns="91425" rIns="91425" bIns="91425" anchor="t" anchorCtr="0">
            <a:noAutofit/>
          </a:bodyPr>
          <a:lstStyle/>
          <a:p>
            <a:pPr marL="0" lvl="0" indent="0" algn="l" rtl="0">
              <a:spcBef>
                <a:spcPts val="300"/>
              </a:spcBef>
              <a:spcAft>
                <a:spcPts val="0"/>
              </a:spcAft>
              <a:buClr>
                <a:srgbClr val="000000"/>
              </a:buClr>
              <a:buSzPts val="1100"/>
              <a:buFont typeface="Arial"/>
              <a:buNone/>
            </a:pPr>
            <a:r>
              <a:rPr lang="en" sz="1000" b="1">
                <a:solidFill>
                  <a:schemeClr val="dk1"/>
                </a:solidFill>
                <a:latin typeface="Ubuntu"/>
                <a:ea typeface="Ubuntu"/>
                <a:cs typeface="Ubuntu"/>
                <a:sym typeface="Ubuntu"/>
              </a:rPr>
              <a:t>CREDITS: </a:t>
            </a:r>
            <a:r>
              <a:rPr lang="en" sz="1000">
                <a:solidFill>
                  <a:schemeClr val="dk1"/>
                </a:solidFill>
                <a:latin typeface="Ubuntu"/>
                <a:ea typeface="Ubuntu"/>
                <a:cs typeface="Ubuntu"/>
                <a:sym typeface="Ubuntu"/>
              </a:rPr>
              <a:t>This presentation template was created by </a:t>
            </a:r>
            <a:r>
              <a:rPr lang="en" sz="1000" b="1">
                <a:solidFill>
                  <a:schemeClr val="dk1"/>
                </a:solidFill>
                <a:uFill>
                  <a:noFill/>
                </a:uFill>
                <a:latin typeface="Ubuntu"/>
                <a:ea typeface="Ubuntu"/>
                <a:cs typeface="Ubuntu"/>
                <a:sym typeface="Ubuntu"/>
                <a:hlinkClick r:id="rId2">
                  <a:extLst>
                    <a:ext uri="{A12FA001-AC4F-418D-AE19-62706E023703}">
                      <ahyp:hlinkClr xmlns:ahyp="http://schemas.microsoft.com/office/drawing/2018/hyperlinkcolor" val="tx"/>
                    </a:ext>
                  </a:extLst>
                </a:hlinkClick>
              </a:rPr>
              <a:t>Slidesgo</a:t>
            </a:r>
            <a:r>
              <a:rPr lang="en" sz="1000">
                <a:solidFill>
                  <a:schemeClr val="dk1"/>
                </a:solidFill>
                <a:latin typeface="Ubuntu"/>
                <a:ea typeface="Ubuntu"/>
                <a:cs typeface="Ubuntu"/>
                <a:sym typeface="Ubuntu"/>
              </a:rPr>
              <a:t>, including icons by </a:t>
            </a:r>
            <a:r>
              <a:rPr lang="en" sz="1000" b="1">
                <a:solidFill>
                  <a:schemeClr val="dk1"/>
                </a:solidFill>
                <a:uFill>
                  <a:noFill/>
                </a:uFill>
                <a:latin typeface="Ubuntu"/>
                <a:ea typeface="Ubuntu"/>
                <a:cs typeface="Ubuntu"/>
                <a:sym typeface="Ubuntu"/>
                <a:hlinkClick r:id="rId3">
                  <a:extLst>
                    <a:ext uri="{A12FA001-AC4F-418D-AE19-62706E023703}">
                      <ahyp:hlinkClr xmlns:ahyp="http://schemas.microsoft.com/office/drawing/2018/hyperlinkcolor" val="tx"/>
                    </a:ext>
                  </a:extLst>
                </a:hlinkClick>
              </a:rPr>
              <a:t>Flaticon</a:t>
            </a:r>
            <a:r>
              <a:rPr lang="en" sz="1000">
                <a:solidFill>
                  <a:schemeClr val="dk1"/>
                </a:solidFill>
                <a:latin typeface="Ubuntu"/>
                <a:ea typeface="Ubuntu"/>
                <a:cs typeface="Ubuntu"/>
                <a:sym typeface="Ubuntu"/>
              </a:rPr>
              <a:t> and infographics &amp; images by</a:t>
            </a:r>
            <a:r>
              <a:rPr lang="en" sz="1000" b="1">
                <a:solidFill>
                  <a:schemeClr val="dk1"/>
                </a:solidFill>
                <a:latin typeface="Ubuntu"/>
                <a:ea typeface="Ubuntu"/>
                <a:cs typeface="Ubuntu"/>
                <a:sym typeface="Ubuntu"/>
              </a:rPr>
              <a:t> </a:t>
            </a:r>
            <a:r>
              <a:rPr lang="en" sz="1000" b="1">
                <a:solidFill>
                  <a:schemeClr val="dk1"/>
                </a:solidFill>
                <a:uFill>
                  <a:noFill/>
                </a:uFill>
                <a:latin typeface="Ubuntu"/>
                <a:ea typeface="Ubuntu"/>
                <a:cs typeface="Ubuntu"/>
                <a:sym typeface="Ubuntu"/>
                <a:hlinkClick r:id="rId4">
                  <a:extLst>
                    <a:ext uri="{A12FA001-AC4F-418D-AE19-62706E023703}">
                      <ahyp:hlinkClr xmlns:ahyp="http://schemas.microsoft.com/office/drawing/2018/hyperlinkcolor" val="tx"/>
                    </a:ext>
                  </a:extLst>
                </a:hlinkClick>
              </a:rPr>
              <a:t>Freepik</a:t>
            </a:r>
            <a:r>
              <a:rPr lang="en" sz="1000">
                <a:solidFill>
                  <a:schemeClr val="dk1"/>
                </a:solidFill>
                <a:latin typeface="Ubuntu"/>
                <a:ea typeface="Ubuntu"/>
                <a:cs typeface="Ubuntu"/>
                <a:sym typeface="Ubuntu"/>
              </a:rPr>
              <a:t>.</a:t>
            </a:r>
            <a:endParaRPr sz="1000">
              <a:solidFill>
                <a:schemeClr val="dk1"/>
              </a:solidFill>
              <a:latin typeface="Ubuntu"/>
              <a:ea typeface="Ubuntu"/>
              <a:cs typeface="Ubuntu"/>
              <a:sym typeface="Ubuntu"/>
            </a:endParaRPr>
          </a:p>
          <a:p>
            <a:pPr marL="0" lvl="0" indent="0" algn="l" rtl="0">
              <a:spcBef>
                <a:spcPts val="0"/>
              </a:spcBef>
              <a:spcAft>
                <a:spcPts val="0"/>
              </a:spcAft>
              <a:buNone/>
            </a:pPr>
            <a:endParaRPr sz="900">
              <a:solidFill>
                <a:schemeClr val="dk1"/>
              </a:solidFill>
              <a:latin typeface="Ubuntu"/>
              <a:ea typeface="Ubuntu"/>
              <a:cs typeface="Ubuntu"/>
              <a:sym typeface="Ubuntu"/>
            </a:endParaRPr>
          </a:p>
          <a:p>
            <a:pPr marL="0" lvl="0" indent="0" algn="l" rtl="0">
              <a:spcBef>
                <a:spcPts val="0"/>
              </a:spcBef>
              <a:spcAft>
                <a:spcPts val="0"/>
              </a:spcAft>
              <a:buNone/>
            </a:pPr>
            <a:endParaRPr sz="900">
              <a:solidFill>
                <a:schemeClr val="dk1"/>
              </a:solidFill>
              <a:latin typeface="Ubuntu"/>
              <a:ea typeface="Ubuntu"/>
              <a:cs typeface="Ubuntu"/>
              <a:sym typeface="Ubuntu"/>
            </a:endParaRPr>
          </a:p>
          <a:p>
            <a:pPr marL="0" lvl="0" indent="0" algn="l" rtl="0">
              <a:spcBef>
                <a:spcPts val="0"/>
              </a:spcBef>
              <a:spcAft>
                <a:spcPts val="0"/>
              </a:spcAft>
              <a:buNone/>
            </a:pPr>
            <a:endParaRPr sz="900">
              <a:solidFill>
                <a:schemeClr val="dk1"/>
              </a:solidFill>
              <a:latin typeface="Ubuntu"/>
              <a:ea typeface="Ubuntu"/>
              <a:cs typeface="Ubuntu"/>
              <a:sym typeface="Ubuntu"/>
            </a:endParaRPr>
          </a:p>
        </p:txBody>
      </p:sp>
      <p:sp>
        <p:nvSpPr>
          <p:cNvPr id="1218" name="Google Shape;1218;p30"/>
          <p:cNvSpPr txBox="1">
            <a:spLocks noGrp="1"/>
          </p:cNvSpPr>
          <p:nvPr>
            <p:ph type="subTitle" idx="1"/>
          </p:nvPr>
        </p:nvSpPr>
        <p:spPr>
          <a:xfrm>
            <a:off x="5134100" y="2101215"/>
            <a:ext cx="3409500" cy="1290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15">
    <p:spTree>
      <p:nvGrpSpPr>
        <p:cNvPr id="1" name="Shape 1219"/>
        <p:cNvGrpSpPr/>
        <p:nvPr/>
      </p:nvGrpSpPr>
      <p:grpSpPr>
        <a:xfrm>
          <a:off x="0" y="0"/>
          <a:ext cx="0" cy="0"/>
          <a:chOff x="0" y="0"/>
          <a:chExt cx="0" cy="0"/>
        </a:xfrm>
      </p:grpSpPr>
      <p:sp>
        <p:nvSpPr>
          <p:cNvPr id="1220" name="Google Shape;1220;p31"/>
          <p:cNvSpPr/>
          <p:nvPr/>
        </p:nvSpPr>
        <p:spPr>
          <a:xfrm rot="-5400000">
            <a:off x="375094" y="317295"/>
            <a:ext cx="380111" cy="378732"/>
          </a:xfrm>
          <a:custGeom>
            <a:avLst/>
            <a:gdLst/>
            <a:ahLst/>
            <a:cxnLst/>
            <a:rect l="l" t="t" r="r" b="b"/>
            <a:pathLst>
              <a:path w="6897" h="6897" extrusionOk="0">
                <a:moveTo>
                  <a:pt x="3469" y="1"/>
                </a:moveTo>
                <a:cubicBezTo>
                  <a:pt x="1573" y="1"/>
                  <a:pt x="1" y="1533"/>
                  <a:pt x="1" y="3429"/>
                </a:cubicBezTo>
                <a:cubicBezTo>
                  <a:pt x="1" y="5364"/>
                  <a:pt x="1573" y="6897"/>
                  <a:pt x="3469" y="6897"/>
                </a:cubicBezTo>
                <a:cubicBezTo>
                  <a:pt x="5364" y="6897"/>
                  <a:pt x="6897" y="5364"/>
                  <a:pt x="6897" y="3429"/>
                </a:cubicBezTo>
                <a:cubicBezTo>
                  <a:pt x="6897" y="1533"/>
                  <a:pt x="5364" y="1"/>
                  <a:pt x="346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1" name="Google Shape;1221;p31"/>
          <p:cNvGrpSpPr/>
          <p:nvPr/>
        </p:nvGrpSpPr>
        <p:grpSpPr>
          <a:xfrm rot="6208633">
            <a:off x="7777340" y="165456"/>
            <a:ext cx="1724369" cy="1188939"/>
            <a:chOff x="2408692" y="-569353"/>
            <a:chExt cx="3769974" cy="2558659"/>
          </a:xfrm>
        </p:grpSpPr>
        <p:sp>
          <p:nvSpPr>
            <p:cNvPr id="1222" name="Google Shape;1222;p31"/>
            <p:cNvSpPr/>
            <p:nvPr/>
          </p:nvSpPr>
          <p:spPr>
            <a:xfrm rot="-5400000">
              <a:off x="2983957" y="-632355"/>
              <a:ext cx="1179387" cy="2329918"/>
            </a:xfrm>
            <a:custGeom>
              <a:avLst/>
              <a:gdLst/>
              <a:ahLst/>
              <a:cxnLst/>
              <a:rect l="l" t="t" r="r" b="b"/>
              <a:pathLst>
                <a:path w="34576" h="68306" extrusionOk="0">
                  <a:moveTo>
                    <a:pt x="34323" y="1"/>
                  </a:moveTo>
                  <a:cubicBezTo>
                    <a:pt x="34241" y="1"/>
                    <a:pt x="34164" y="46"/>
                    <a:pt x="34148" y="144"/>
                  </a:cubicBezTo>
                  <a:cubicBezTo>
                    <a:pt x="33220" y="4983"/>
                    <a:pt x="32051" y="9782"/>
                    <a:pt x="30599" y="14501"/>
                  </a:cubicBezTo>
                  <a:cubicBezTo>
                    <a:pt x="29147" y="19219"/>
                    <a:pt x="27453" y="23857"/>
                    <a:pt x="25477" y="28374"/>
                  </a:cubicBezTo>
                  <a:cubicBezTo>
                    <a:pt x="23501" y="32972"/>
                    <a:pt x="21283" y="37489"/>
                    <a:pt x="18823" y="41884"/>
                  </a:cubicBezTo>
                  <a:cubicBezTo>
                    <a:pt x="16363" y="46240"/>
                    <a:pt x="13701" y="50515"/>
                    <a:pt x="10798" y="54588"/>
                  </a:cubicBezTo>
                  <a:cubicBezTo>
                    <a:pt x="7853" y="58742"/>
                    <a:pt x="4708" y="62735"/>
                    <a:pt x="1401" y="66566"/>
                  </a:cubicBezTo>
                  <a:cubicBezTo>
                    <a:pt x="957" y="67009"/>
                    <a:pt x="554" y="67493"/>
                    <a:pt x="151" y="67937"/>
                  </a:cubicBezTo>
                  <a:cubicBezTo>
                    <a:pt x="0" y="68088"/>
                    <a:pt x="142" y="68306"/>
                    <a:pt x="291" y="68306"/>
                  </a:cubicBezTo>
                  <a:cubicBezTo>
                    <a:pt x="341" y="68306"/>
                    <a:pt x="392" y="68281"/>
                    <a:pt x="433" y="68219"/>
                  </a:cubicBezTo>
                  <a:cubicBezTo>
                    <a:pt x="3821" y="64469"/>
                    <a:pt x="7007" y="60516"/>
                    <a:pt x="10031" y="56403"/>
                  </a:cubicBezTo>
                  <a:cubicBezTo>
                    <a:pt x="12975" y="52289"/>
                    <a:pt x="15758" y="48055"/>
                    <a:pt x="18258" y="43659"/>
                  </a:cubicBezTo>
                  <a:cubicBezTo>
                    <a:pt x="20759" y="39344"/>
                    <a:pt x="23058" y="34907"/>
                    <a:pt x="25074" y="30350"/>
                  </a:cubicBezTo>
                  <a:cubicBezTo>
                    <a:pt x="27131" y="25793"/>
                    <a:pt x="28905" y="21115"/>
                    <a:pt x="30438" y="16396"/>
                  </a:cubicBezTo>
                  <a:cubicBezTo>
                    <a:pt x="31970" y="11678"/>
                    <a:pt x="33220" y="6879"/>
                    <a:pt x="34229" y="2039"/>
                  </a:cubicBezTo>
                  <a:cubicBezTo>
                    <a:pt x="34350" y="1434"/>
                    <a:pt x="34430" y="870"/>
                    <a:pt x="34551" y="265"/>
                  </a:cubicBezTo>
                  <a:cubicBezTo>
                    <a:pt x="34575" y="97"/>
                    <a:pt x="34443" y="1"/>
                    <a:pt x="34323"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31"/>
            <p:cNvSpPr/>
            <p:nvPr/>
          </p:nvSpPr>
          <p:spPr>
            <a:xfrm rot="-5400000">
              <a:off x="4373138" y="135649"/>
              <a:ext cx="1434803" cy="2176252"/>
            </a:xfrm>
            <a:custGeom>
              <a:avLst/>
              <a:gdLst/>
              <a:ahLst/>
              <a:cxnLst/>
              <a:rect l="l" t="t" r="r" b="b"/>
              <a:pathLst>
                <a:path w="42064" h="63801" extrusionOk="0">
                  <a:moveTo>
                    <a:pt x="40209" y="1"/>
                  </a:moveTo>
                  <a:cubicBezTo>
                    <a:pt x="33070" y="4074"/>
                    <a:pt x="27666" y="10365"/>
                    <a:pt x="22867" y="16818"/>
                  </a:cubicBezTo>
                  <a:cubicBezTo>
                    <a:pt x="15406" y="26900"/>
                    <a:pt x="9034" y="37789"/>
                    <a:pt x="3913" y="49243"/>
                  </a:cubicBezTo>
                  <a:cubicBezTo>
                    <a:pt x="1856" y="53881"/>
                    <a:pt x="1" y="58760"/>
                    <a:pt x="283" y="63721"/>
                  </a:cubicBezTo>
                  <a:cubicBezTo>
                    <a:pt x="417" y="63776"/>
                    <a:pt x="553" y="63801"/>
                    <a:pt x="689" y="63801"/>
                  </a:cubicBezTo>
                  <a:cubicBezTo>
                    <a:pt x="1246" y="63801"/>
                    <a:pt x="1797" y="63392"/>
                    <a:pt x="2219" y="63035"/>
                  </a:cubicBezTo>
                  <a:lnTo>
                    <a:pt x="21859" y="46460"/>
                  </a:lnTo>
                  <a:cubicBezTo>
                    <a:pt x="24521" y="44282"/>
                    <a:pt x="27061" y="41983"/>
                    <a:pt x="29481" y="39523"/>
                  </a:cubicBezTo>
                  <a:cubicBezTo>
                    <a:pt x="38152" y="30248"/>
                    <a:pt x="42064" y="11898"/>
                    <a:pt x="40209" y="1"/>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31"/>
            <p:cNvSpPr/>
            <p:nvPr/>
          </p:nvSpPr>
          <p:spPr>
            <a:xfrm rot="-5400000">
              <a:off x="3121130" y="677418"/>
              <a:ext cx="1672789" cy="950987"/>
            </a:xfrm>
            <a:custGeom>
              <a:avLst/>
              <a:gdLst/>
              <a:ahLst/>
              <a:cxnLst/>
              <a:rect l="l" t="t" r="r" b="b"/>
              <a:pathLst>
                <a:path w="49041" h="27880" extrusionOk="0">
                  <a:moveTo>
                    <a:pt x="40263" y="0"/>
                  </a:moveTo>
                  <a:cubicBezTo>
                    <a:pt x="34352" y="0"/>
                    <a:pt x="28277" y="1806"/>
                    <a:pt x="23068" y="4691"/>
                  </a:cubicBezTo>
                  <a:cubicBezTo>
                    <a:pt x="15204" y="9046"/>
                    <a:pt x="8993" y="15620"/>
                    <a:pt x="3226" y="22274"/>
                  </a:cubicBezTo>
                  <a:cubicBezTo>
                    <a:pt x="1775" y="23968"/>
                    <a:pt x="323" y="25783"/>
                    <a:pt x="0" y="27880"/>
                  </a:cubicBezTo>
                  <a:cubicBezTo>
                    <a:pt x="8389" y="24250"/>
                    <a:pt x="16938" y="21064"/>
                    <a:pt x="25609" y="18322"/>
                  </a:cubicBezTo>
                  <a:cubicBezTo>
                    <a:pt x="34320" y="15580"/>
                    <a:pt x="43273" y="8320"/>
                    <a:pt x="49040" y="1505"/>
                  </a:cubicBezTo>
                  <a:cubicBezTo>
                    <a:pt x="46248" y="470"/>
                    <a:pt x="43277" y="0"/>
                    <a:pt x="40263"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31"/>
            <p:cNvSpPr/>
            <p:nvPr/>
          </p:nvSpPr>
          <p:spPr>
            <a:xfrm rot="-5400000">
              <a:off x="2987658" y="-658329"/>
              <a:ext cx="641063" cy="819015"/>
            </a:xfrm>
            <a:custGeom>
              <a:avLst/>
              <a:gdLst/>
              <a:ahLst/>
              <a:cxnLst/>
              <a:rect l="l" t="t" r="r" b="b"/>
              <a:pathLst>
                <a:path w="18794" h="24011" extrusionOk="0">
                  <a:moveTo>
                    <a:pt x="719" y="0"/>
                  </a:moveTo>
                  <a:cubicBezTo>
                    <a:pt x="496" y="0"/>
                    <a:pt x="270" y="18"/>
                    <a:pt x="41" y="55"/>
                  </a:cubicBezTo>
                  <a:lnTo>
                    <a:pt x="1" y="55"/>
                  </a:lnTo>
                  <a:cubicBezTo>
                    <a:pt x="646" y="5137"/>
                    <a:pt x="3792" y="10339"/>
                    <a:pt x="6574" y="14654"/>
                  </a:cubicBezTo>
                  <a:cubicBezTo>
                    <a:pt x="9317" y="19010"/>
                    <a:pt x="13592" y="22599"/>
                    <a:pt x="18794" y="24011"/>
                  </a:cubicBezTo>
                  <a:cubicBezTo>
                    <a:pt x="16374" y="15905"/>
                    <a:pt x="11898" y="8565"/>
                    <a:pt x="5808" y="2677"/>
                  </a:cubicBezTo>
                  <a:cubicBezTo>
                    <a:pt x="4397" y="1338"/>
                    <a:pt x="2662" y="0"/>
                    <a:pt x="719"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31"/>
            <p:cNvSpPr/>
            <p:nvPr/>
          </p:nvSpPr>
          <p:spPr>
            <a:xfrm rot="-5400000">
              <a:off x="2322598" y="417074"/>
              <a:ext cx="1104652" cy="339565"/>
            </a:xfrm>
            <a:custGeom>
              <a:avLst/>
              <a:gdLst/>
              <a:ahLst/>
              <a:cxnLst/>
              <a:rect l="l" t="t" r="r" b="b"/>
              <a:pathLst>
                <a:path w="32385" h="9955" extrusionOk="0">
                  <a:moveTo>
                    <a:pt x="22727" y="0"/>
                  </a:moveTo>
                  <a:cubicBezTo>
                    <a:pt x="20165" y="0"/>
                    <a:pt x="17584" y="376"/>
                    <a:pt x="15124" y="1091"/>
                  </a:cubicBezTo>
                  <a:cubicBezTo>
                    <a:pt x="9397" y="2705"/>
                    <a:pt x="4275" y="5971"/>
                    <a:pt x="0" y="9924"/>
                  </a:cubicBezTo>
                  <a:cubicBezTo>
                    <a:pt x="1469" y="9944"/>
                    <a:pt x="2941" y="9954"/>
                    <a:pt x="4415" y="9954"/>
                  </a:cubicBezTo>
                  <a:cubicBezTo>
                    <a:pt x="8646" y="9954"/>
                    <a:pt x="12893" y="9871"/>
                    <a:pt x="17140" y="9722"/>
                  </a:cubicBezTo>
                  <a:cubicBezTo>
                    <a:pt x="19439" y="9722"/>
                    <a:pt x="21778" y="9440"/>
                    <a:pt x="24036" y="8915"/>
                  </a:cubicBezTo>
                  <a:cubicBezTo>
                    <a:pt x="26819" y="8189"/>
                    <a:pt x="32022" y="6697"/>
                    <a:pt x="32385" y="2059"/>
                  </a:cubicBezTo>
                  <a:lnTo>
                    <a:pt x="32385" y="2019"/>
                  </a:lnTo>
                  <a:cubicBezTo>
                    <a:pt x="29410" y="646"/>
                    <a:pt x="26085" y="0"/>
                    <a:pt x="22727" y="0"/>
                  </a:cubicBezTo>
                  <a:close/>
                </a:path>
              </a:pathLst>
            </a:custGeom>
            <a:solidFill>
              <a:schemeClr val="accent2">
                <a:alpha val="607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7" name="Google Shape;1227;p31"/>
          <p:cNvGrpSpPr/>
          <p:nvPr/>
        </p:nvGrpSpPr>
        <p:grpSpPr>
          <a:xfrm rot="3857449">
            <a:off x="-1304619" y="2786371"/>
            <a:ext cx="3806687" cy="4765664"/>
            <a:chOff x="6132853" y="1390870"/>
            <a:chExt cx="3806719" cy="4765704"/>
          </a:xfrm>
        </p:grpSpPr>
        <p:sp>
          <p:nvSpPr>
            <p:cNvPr id="1228" name="Google Shape;1228;p31"/>
            <p:cNvSpPr/>
            <p:nvPr/>
          </p:nvSpPr>
          <p:spPr>
            <a:xfrm rot="-9401137">
              <a:off x="6864169" y="1684114"/>
              <a:ext cx="2344087" cy="4179216"/>
            </a:xfrm>
            <a:custGeom>
              <a:avLst/>
              <a:gdLst/>
              <a:ahLst/>
              <a:cxnLst/>
              <a:rect l="l" t="t" r="r" b="b"/>
              <a:pathLst>
                <a:path w="68721" h="122521" extrusionOk="0">
                  <a:moveTo>
                    <a:pt x="66664" y="0"/>
                  </a:moveTo>
                  <a:lnTo>
                    <a:pt x="51581" y="8792"/>
                  </a:lnTo>
                  <a:cubicBezTo>
                    <a:pt x="51218" y="24521"/>
                    <a:pt x="46822" y="40410"/>
                    <a:pt x="37708" y="52549"/>
                  </a:cubicBezTo>
                  <a:cubicBezTo>
                    <a:pt x="28917" y="64244"/>
                    <a:pt x="15515" y="72109"/>
                    <a:pt x="1716" y="72109"/>
                  </a:cubicBezTo>
                  <a:cubicBezTo>
                    <a:pt x="1145" y="72109"/>
                    <a:pt x="573" y="72096"/>
                    <a:pt x="0" y="72069"/>
                  </a:cubicBezTo>
                  <a:lnTo>
                    <a:pt x="0" y="72069"/>
                  </a:lnTo>
                  <a:lnTo>
                    <a:pt x="6412" y="122520"/>
                  </a:lnTo>
                  <a:cubicBezTo>
                    <a:pt x="9518" y="113406"/>
                    <a:pt x="18350" y="108486"/>
                    <a:pt x="26294" y="103969"/>
                  </a:cubicBezTo>
                  <a:cubicBezTo>
                    <a:pt x="36498" y="98161"/>
                    <a:pt x="46540" y="91507"/>
                    <a:pt x="54484" y="82393"/>
                  </a:cubicBezTo>
                  <a:cubicBezTo>
                    <a:pt x="62470" y="73319"/>
                    <a:pt x="68237" y="61422"/>
                    <a:pt x="68559" y="48879"/>
                  </a:cubicBezTo>
                  <a:cubicBezTo>
                    <a:pt x="68721" y="42628"/>
                    <a:pt x="67591" y="36458"/>
                    <a:pt x="66825" y="30247"/>
                  </a:cubicBezTo>
                  <a:cubicBezTo>
                    <a:pt x="65656" y="20205"/>
                    <a:pt x="65575" y="10042"/>
                    <a:pt x="666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31"/>
            <p:cNvSpPr/>
            <p:nvPr/>
          </p:nvSpPr>
          <p:spPr>
            <a:xfrm rot="-9401137">
              <a:off x="7272015" y="4313412"/>
              <a:ext cx="31688" cy="19545"/>
            </a:xfrm>
            <a:custGeom>
              <a:avLst/>
              <a:gdLst/>
              <a:ahLst/>
              <a:cxnLst/>
              <a:rect l="l" t="t" r="r" b="b"/>
              <a:pathLst>
                <a:path w="929" h="573" extrusionOk="0">
                  <a:moveTo>
                    <a:pt x="538" y="0"/>
                  </a:moveTo>
                  <a:cubicBezTo>
                    <a:pt x="478" y="0"/>
                    <a:pt x="418" y="15"/>
                    <a:pt x="364" y="48"/>
                  </a:cubicBezTo>
                  <a:cubicBezTo>
                    <a:pt x="243" y="48"/>
                    <a:pt x="202" y="129"/>
                    <a:pt x="122" y="209"/>
                  </a:cubicBezTo>
                  <a:cubicBezTo>
                    <a:pt x="41" y="290"/>
                    <a:pt x="1" y="451"/>
                    <a:pt x="41" y="572"/>
                  </a:cubicBezTo>
                  <a:lnTo>
                    <a:pt x="323" y="451"/>
                  </a:lnTo>
                  <a:lnTo>
                    <a:pt x="323" y="491"/>
                  </a:lnTo>
                  <a:cubicBezTo>
                    <a:pt x="342" y="485"/>
                    <a:pt x="358" y="483"/>
                    <a:pt x="373" y="483"/>
                  </a:cubicBezTo>
                  <a:cubicBezTo>
                    <a:pt x="433" y="483"/>
                    <a:pt x="475" y="520"/>
                    <a:pt x="541" y="520"/>
                  </a:cubicBezTo>
                  <a:cubicBezTo>
                    <a:pt x="570" y="520"/>
                    <a:pt x="604" y="513"/>
                    <a:pt x="646" y="491"/>
                  </a:cubicBezTo>
                  <a:cubicBezTo>
                    <a:pt x="646" y="451"/>
                    <a:pt x="646" y="411"/>
                    <a:pt x="646" y="411"/>
                  </a:cubicBezTo>
                  <a:lnTo>
                    <a:pt x="928" y="290"/>
                  </a:lnTo>
                  <a:cubicBezTo>
                    <a:pt x="869" y="113"/>
                    <a:pt x="702" y="0"/>
                    <a:pt x="5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31"/>
            <p:cNvSpPr/>
            <p:nvPr/>
          </p:nvSpPr>
          <p:spPr>
            <a:xfrm rot="-9401137">
              <a:off x="8234467" y="2847548"/>
              <a:ext cx="42672" cy="50961"/>
            </a:xfrm>
            <a:custGeom>
              <a:avLst/>
              <a:gdLst/>
              <a:ahLst/>
              <a:cxnLst/>
              <a:rect l="l" t="t" r="r" b="b"/>
              <a:pathLst>
                <a:path w="1251" h="1494" extrusionOk="0">
                  <a:moveTo>
                    <a:pt x="484" y="1"/>
                  </a:moveTo>
                  <a:lnTo>
                    <a:pt x="323" y="82"/>
                  </a:lnTo>
                  <a:lnTo>
                    <a:pt x="162" y="203"/>
                  </a:lnTo>
                  <a:lnTo>
                    <a:pt x="81" y="324"/>
                  </a:lnTo>
                  <a:cubicBezTo>
                    <a:pt x="0" y="525"/>
                    <a:pt x="0" y="767"/>
                    <a:pt x="81" y="929"/>
                  </a:cubicBezTo>
                  <a:cubicBezTo>
                    <a:pt x="162" y="1251"/>
                    <a:pt x="403" y="1453"/>
                    <a:pt x="726" y="1493"/>
                  </a:cubicBezTo>
                  <a:lnTo>
                    <a:pt x="1008" y="1372"/>
                  </a:lnTo>
                  <a:lnTo>
                    <a:pt x="1250" y="1009"/>
                  </a:lnTo>
                  <a:lnTo>
                    <a:pt x="1250" y="687"/>
                  </a:lnTo>
                  <a:lnTo>
                    <a:pt x="1210" y="566"/>
                  </a:lnTo>
                  <a:cubicBezTo>
                    <a:pt x="1008" y="41"/>
                    <a:pt x="645" y="1"/>
                    <a:pt x="4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31"/>
            <p:cNvSpPr/>
            <p:nvPr/>
          </p:nvSpPr>
          <p:spPr>
            <a:xfrm rot="-9401137">
              <a:off x="8870405" y="2834548"/>
              <a:ext cx="27561" cy="35304"/>
            </a:xfrm>
            <a:custGeom>
              <a:avLst/>
              <a:gdLst/>
              <a:ahLst/>
              <a:cxnLst/>
              <a:rect l="l" t="t" r="r" b="b"/>
              <a:pathLst>
                <a:path w="808" h="1035" extrusionOk="0">
                  <a:moveTo>
                    <a:pt x="376" y="1"/>
                  </a:moveTo>
                  <a:cubicBezTo>
                    <a:pt x="331" y="1"/>
                    <a:pt x="286" y="9"/>
                    <a:pt x="243" y="26"/>
                  </a:cubicBezTo>
                  <a:lnTo>
                    <a:pt x="41" y="268"/>
                  </a:lnTo>
                  <a:cubicBezTo>
                    <a:pt x="41" y="349"/>
                    <a:pt x="41" y="389"/>
                    <a:pt x="41" y="470"/>
                  </a:cubicBezTo>
                  <a:cubicBezTo>
                    <a:pt x="1" y="550"/>
                    <a:pt x="1" y="671"/>
                    <a:pt x="1" y="752"/>
                  </a:cubicBezTo>
                  <a:lnTo>
                    <a:pt x="283" y="1034"/>
                  </a:lnTo>
                  <a:cubicBezTo>
                    <a:pt x="485" y="954"/>
                    <a:pt x="606" y="833"/>
                    <a:pt x="727" y="671"/>
                  </a:cubicBezTo>
                  <a:cubicBezTo>
                    <a:pt x="767" y="550"/>
                    <a:pt x="808" y="389"/>
                    <a:pt x="767" y="268"/>
                  </a:cubicBezTo>
                  <a:cubicBezTo>
                    <a:pt x="704" y="110"/>
                    <a:pt x="541" y="1"/>
                    <a:pt x="3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31"/>
            <p:cNvSpPr/>
            <p:nvPr/>
          </p:nvSpPr>
          <p:spPr>
            <a:xfrm rot="-9401137">
              <a:off x="8570353" y="2656276"/>
              <a:ext cx="27561" cy="32507"/>
            </a:xfrm>
            <a:custGeom>
              <a:avLst/>
              <a:gdLst/>
              <a:ahLst/>
              <a:cxnLst/>
              <a:rect l="l" t="t" r="r" b="b"/>
              <a:pathLst>
                <a:path w="808" h="953" extrusionOk="0">
                  <a:moveTo>
                    <a:pt x="485" y="0"/>
                  </a:moveTo>
                  <a:cubicBezTo>
                    <a:pt x="324" y="0"/>
                    <a:pt x="203" y="121"/>
                    <a:pt x="122" y="242"/>
                  </a:cubicBezTo>
                  <a:cubicBezTo>
                    <a:pt x="41" y="363"/>
                    <a:pt x="1" y="525"/>
                    <a:pt x="41" y="646"/>
                  </a:cubicBezTo>
                  <a:cubicBezTo>
                    <a:pt x="105" y="837"/>
                    <a:pt x="270" y="953"/>
                    <a:pt x="456" y="953"/>
                  </a:cubicBezTo>
                  <a:cubicBezTo>
                    <a:pt x="505" y="953"/>
                    <a:pt x="555" y="945"/>
                    <a:pt x="606" y="928"/>
                  </a:cubicBezTo>
                  <a:lnTo>
                    <a:pt x="807" y="686"/>
                  </a:lnTo>
                  <a:lnTo>
                    <a:pt x="807" y="605"/>
                  </a:lnTo>
                  <a:cubicBezTo>
                    <a:pt x="807" y="484"/>
                    <a:pt x="807" y="363"/>
                    <a:pt x="807" y="242"/>
                  </a:cubicBezTo>
                  <a:cubicBezTo>
                    <a:pt x="767" y="202"/>
                    <a:pt x="767" y="162"/>
                    <a:pt x="727" y="121"/>
                  </a:cubicBezTo>
                  <a:lnTo>
                    <a:pt x="4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31"/>
            <p:cNvSpPr/>
            <p:nvPr/>
          </p:nvSpPr>
          <p:spPr>
            <a:xfrm rot="-9401137">
              <a:off x="6840050" y="4230111"/>
              <a:ext cx="26163" cy="34690"/>
            </a:xfrm>
            <a:custGeom>
              <a:avLst/>
              <a:gdLst/>
              <a:ahLst/>
              <a:cxnLst/>
              <a:rect l="l" t="t" r="r" b="b"/>
              <a:pathLst>
                <a:path w="767" h="1017" extrusionOk="0">
                  <a:moveTo>
                    <a:pt x="466" y="0"/>
                  </a:moveTo>
                  <a:cubicBezTo>
                    <a:pt x="446" y="0"/>
                    <a:pt x="425" y="3"/>
                    <a:pt x="403" y="8"/>
                  </a:cubicBezTo>
                  <a:lnTo>
                    <a:pt x="161" y="290"/>
                  </a:lnTo>
                  <a:cubicBezTo>
                    <a:pt x="161" y="331"/>
                    <a:pt x="121" y="371"/>
                    <a:pt x="121" y="371"/>
                  </a:cubicBezTo>
                  <a:cubicBezTo>
                    <a:pt x="40" y="532"/>
                    <a:pt x="0" y="694"/>
                    <a:pt x="0" y="855"/>
                  </a:cubicBezTo>
                  <a:lnTo>
                    <a:pt x="323" y="1016"/>
                  </a:lnTo>
                  <a:cubicBezTo>
                    <a:pt x="645" y="855"/>
                    <a:pt x="766" y="532"/>
                    <a:pt x="726" y="210"/>
                  </a:cubicBezTo>
                  <a:cubicBezTo>
                    <a:pt x="691" y="105"/>
                    <a:pt x="596" y="0"/>
                    <a:pt x="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31"/>
            <p:cNvSpPr/>
            <p:nvPr/>
          </p:nvSpPr>
          <p:spPr>
            <a:xfrm rot="-9401137">
              <a:off x="7632337" y="4193410"/>
              <a:ext cx="82581" cy="71631"/>
            </a:xfrm>
            <a:custGeom>
              <a:avLst/>
              <a:gdLst/>
              <a:ahLst/>
              <a:cxnLst/>
              <a:rect l="l" t="t" r="r" b="b"/>
              <a:pathLst>
                <a:path w="2421" h="2100" extrusionOk="0">
                  <a:moveTo>
                    <a:pt x="963" y="0"/>
                  </a:moveTo>
                  <a:cubicBezTo>
                    <a:pt x="753" y="0"/>
                    <a:pt x="541" y="81"/>
                    <a:pt x="404" y="218"/>
                  </a:cubicBezTo>
                  <a:cubicBezTo>
                    <a:pt x="122" y="420"/>
                    <a:pt x="1" y="783"/>
                    <a:pt x="82" y="1105"/>
                  </a:cubicBezTo>
                  <a:lnTo>
                    <a:pt x="243" y="1468"/>
                  </a:lnTo>
                  <a:lnTo>
                    <a:pt x="445" y="1710"/>
                  </a:lnTo>
                  <a:lnTo>
                    <a:pt x="646" y="1831"/>
                  </a:lnTo>
                  <a:lnTo>
                    <a:pt x="727" y="1872"/>
                  </a:lnTo>
                  <a:cubicBezTo>
                    <a:pt x="934" y="2027"/>
                    <a:pt x="1174" y="2099"/>
                    <a:pt x="1415" y="2099"/>
                  </a:cubicBezTo>
                  <a:cubicBezTo>
                    <a:pt x="1550" y="2099"/>
                    <a:pt x="1685" y="2076"/>
                    <a:pt x="1816" y="2033"/>
                  </a:cubicBezTo>
                  <a:cubicBezTo>
                    <a:pt x="2098" y="1912"/>
                    <a:pt x="2300" y="1630"/>
                    <a:pt x="2421" y="1347"/>
                  </a:cubicBezTo>
                  <a:lnTo>
                    <a:pt x="2259" y="702"/>
                  </a:lnTo>
                  <a:lnTo>
                    <a:pt x="2058" y="460"/>
                  </a:lnTo>
                  <a:lnTo>
                    <a:pt x="2098" y="379"/>
                  </a:lnTo>
                  <a:cubicBezTo>
                    <a:pt x="1922" y="168"/>
                    <a:pt x="1654" y="49"/>
                    <a:pt x="1401" y="49"/>
                  </a:cubicBezTo>
                  <a:cubicBezTo>
                    <a:pt x="1364" y="49"/>
                    <a:pt x="1327" y="52"/>
                    <a:pt x="1291" y="57"/>
                  </a:cubicBezTo>
                  <a:lnTo>
                    <a:pt x="1251" y="57"/>
                  </a:lnTo>
                  <a:cubicBezTo>
                    <a:pt x="1161" y="18"/>
                    <a:pt x="1062" y="0"/>
                    <a:pt x="9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31"/>
            <p:cNvSpPr/>
            <p:nvPr/>
          </p:nvSpPr>
          <p:spPr>
            <a:xfrm rot="-9401137">
              <a:off x="7058305" y="3745809"/>
              <a:ext cx="44036" cy="49733"/>
            </a:xfrm>
            <a:custGeom>
              <a:avLst/>
              <a:gdLst/>
              <a:ahLst/>
              <a:cxnLst/>
              <a:rect l="l" t="t" r="r" b="b"/>
              <a:pathLst>
                <a:path w="1291" h="1458" extrusionOk="0">
                  <a:moveTo>
                    <a:pt x="565" y="1"/>
                  </a:moveTo>
                  <a:lnTo>
                    <a:pt x="363" y="81"/>
                  </a:lnTo>
                  <a:lnTo>
                    <a:pt x="283" y="162"/>
                  </a:lnTo>
                  <a:lnTo>
                    <a:pt x="121" y="283"/>
                  </a:lnTo>
                  <a:lnTo>
                    <a:pt x="41" y="404"/>
                  </a:lnTo>
                  <a:cubicBezTo>
                    <a:pt x="0" y="606"/>
                    <a:pt x="0" y="807"/>
                    <a:pt x="41" y="968"/>
                  </a:cubicBezTo>
                  <a:cubicBezTo>
                    <a:pt x="151" y="1264"/>
                    <a:pt x="431" y="1458"/>
                    <a:pt x="725" y="1458"/>
                  </a:cubicBezTo>
                  <a:cubicBezTo>
                    <a:pt x="752" y="1458"/>
                    <a:pt x="779" y="1456"/>
                    <a:pt x="807" y="1452"/>
                  </a:cubicBezTo>
                  <a:lnTo>
                    <a:pt x="1008" y="1291"/>
                  </a:lnTo>
                  <a:lnTo>
                    <a:pt x="1250" y="888"/>
                  </a:lnTo>
                  <a:cubicBezTo>
                    <a:pt x="1291" y="727"/>
                    <a:pt x="1291" y="525"/>
                    <a:pt x="1250" y="364"/>
                  </a:cubicBezTo>
                  <a:lnTo>
                    <a:pt x="1210" y="243"/>
                  </a:lnTo>
                  <a:lnTo>
                    <a:pt x="1049" y="122"/>
                  </a:lnTo>
                  <a:lnTo>
                    <a:pt x="7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31"/>
            <p:cNvSpPr/>
            <p:nvPr/>
          </p:nvSpPr>
          <p:spPr>
            <a:xfrm rot="-9401137">
              <a:off x="7076342" y="3996918"/>
              <a:ext cx="46833" cy="48232"/>
            </a:xfrm>
            <a:custGeom>
              <a:avLst/>
              <a:gdLst/>
              <a:ahLst/>
              <a:cxnLst/>
              <a:rect l="l" t="t" r="r" b="b"/>
              <a:pathLst>
                <a:path w="1373" h="1414" extrusionOk="0">
                  <a:moveTo>
                    <a:pt x="606" y="1"/>
                  </a:moveTo>
                  <a:lnTo>
                    <a:pt x="404" y="41"/>
                  </a:lnTo>
                  <a:lnTo>
                    <a:pt x="243" y="202"/>
                  </a:lnTo>
                  <a:lnTo>
                    <a:pt x="82" y="565"/>
                  </a:lnTo>
                  <a:cubicBezTo>
                    <a:pt x="41" y="646"/>
                    <a:pt x="1" y="767"/>
                    <a:pt x="41" y="888"/>
                  </a:cubicBezTo>
                  <a:lnTo>
                    <a:pt x="162" y="1130"/>
                  </a:lnTo>
                  <a:lnTo>
                    <a:pt x="525" y="1372"/>
                  </a:lnTo>
                  <a:cubicBezTo>
                    <a:pt x="597" y="1400"/>
                    <a:pt x="673" y="1414"/>
                    <a:pt x="749" y="1414"/>
                  </a:cubicBezTo>
                  <a:cubicBezTo>
                    <a:pt x="888" y="1414"/>
                    <a:pt x="1026" y="1369"/>
                    <a:pt x="1130" y="1291"/>
                  </a:cubicBezTo>
                  <a:lnTo>
                    <a:pt x="1251" y="1130"/>
                  </a:lnTo>
                  <a:lnTo>
                    <a:pt x="1372" y="848"/>
                  </a:lnTo>
                  <a:lnTo>
                    <a:pt x="1372" y="606"/>
                  </a:lnTo>
                  <a:lnTo>
                    <a:pt x="1251" y="323"/>
                  </a:lnTo>
                  <a:lnTo>
                    <a:pt x="1090" y="122"/>
                  </a:lnTo>
                  <a:lnTo>
                    <a:pt x="8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31"/>
            <p:cNvSpPr/>
            <p:nvPr/>
          </p:nvSpPr>
          <p:spPr>
            <a:xfrm rot="-9401137">
              <a:off x="7045832" y="4648976"/>
              <a:ext cx="28925" cy="36089"/>
            </a:xfrm>
            <a:custGeom>
              <a:avLst/>
              <a:gdLst/>
              <a:ahLst/>
              <a:cxnLst/>
              <a:rect l="l" t="t" r="r" b="b"/>
              <a:pathLst>
                <a:path w="848" h="1058" extrusionOk="0">
                  <a:moveTo>
                    <a:pt x="312" y="373"/>
                  </a:moveTo>
                  <a:cubicBezTo>
                    <a:pt x="295" y="377"/>
                    <a:pt x="288" y="391"/>
                    <a:pt x="285" y="410"/>
                  </a:cubicBezTo>
                  <a:lnTo>
                    <a:pt x="285" y="410"/>
                  </a:lnTo>
                  <a:lnTo>
                    <a:pt x="306" y="389"/>
                  </a:lnTo>
                  <a:lnTo>
                    <a:pt x="306" y="389"/>
                  </a:lnTo>
                  <a:lnTo>
                    <a:pt x="312" y="373"/>
                  </a:lnTo>
                  <a:close/>
                  <a:moveTo>
                    <a:pt x="508" y="1"/>
                  </a:moveTo>
                  <a:cubicBezTo>
                    <a:pt x="487" y="1"/>
                    <a:pt x="465" y="3"/>
                    <a:pt x="444" y="8"/>
                  </a:cubicBezTo>
                  <a:lnTo>
                    <a:pt x="312" y="373"/>
                  </a:lnTo>
                  <a:lnTo>
                    <a:pt x="312" y="373"/>
                  </a:lnTo>
                  <a:cubicBezTo>
                    <a:pt x="315" y="372"/>
                    <a:pt x="319" y="371"/>
                    <a:pt x="323" y="371"/>
                  </a:cubicBezTo>
                  <a:lnTo>
                    <a:pt x="306" y="389"/>
                  </a:lnTo>
                  <a:lnTo>
                    <a:pt x="306" y="389"/>
                  </a:lnTo>
                  <a:lnTo>
                    <a:pt x="283" y="452"/>
                  </a:lnTo>
                  <a:cubicBezTo>
                    <a:pt x="283" y="437"/>
                    <a:pt x="283" y="423"/>
                    <a:pt x="285" y="410"/>
                  </a:cubicBezTo>
                  <a:lnTo>
                    <a:pt x="285" y="410"/>
                  </a:lnTo>
                  <a:lnTo>
                    <a:pt x="283" y="412"/>
                  </a:lnTo>
                  <a:cubicBezTo>
                    <a:pt x="122" y="492"/>
                    <a:pt x="1" y="654"/>
                    <a:pt x="1" y="855"/>
                  </a:cubicBezTo>
                  <a:lnTo>
                    <a:pt x="323" y="1057"/>
                  </a:lnTo>
                  <a:lnTo>
                    <a:pt x="525" y="1057"/>
                  </a:lnTo>
                  <a:lnTo>
                    <a:pt x="807" y="775"/>
                  </a:lnTo>
                  <a:cubicBezTo>
                    <a:pt x="807" y="734"/>
                    <a:pt x="807" y="694"/>
                    <a:pt x="807" y="654"/>
                  </a:cubicBezTo>
                  <a:cubicBezTo>
                    <a:pt x="848" y="533"/>
                    <a:pt x="848" y="371"/>
                    <a:pt x="807" y="250"/>
                  </a:cubicBezTo>
                  <a:cubicBezTo>
                    <a:pt x="772" y="110"/>
                    <a:pt x="646" y="1"/>
                    <a:pt x="5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31"/>
            <p:cNvSpPr/>
            <p:nvPr/>
          </p:nvSpPr>
          <p:spPr>
            <a:xfrm rot="-9401137">
              <a:off x="7446673" y="4717027"/>
              <a:ext cx="30290" cy="28175"/>
            </a:xfrm>
            <a:custGeom>
              <a:avLst/>
              <a:gdLst/>
              <a:ahLst/>
              <a:cxnLst/>
              <a:rect l="l" t="t" r="r" b="b"/>
              <a:pathLst>
                <a:path w="888" h="826" extrusionOk="0">
                  <a:moveTo>
                    <a:pt x="388" y="0"/>
                  </a:moveTo>
                  <a:cubicBezTo>
                    <a:pt x="285" y="0"/>
                    <a:pt x="183" y="28"/>
                    <a:pt x="81" y="105"/>
                  </a:cubicBezTo>
                  <a:lnTo>
                    <a:pt x="0" y="347"/>
                  </a:lnTo>
                  <a:cubicBezTo>
                    <a:pt x="0" y="638"/>
                    <a:pt x="182" y="826"/>
                    <a:pt x="400" y="826"/>
                  </a:cubicBezTo>
                  <a:cubicBezTo>
                    <a:pt x="453" y="826"/>
                    <a:pt x="509" y="815"/>
                    <a:pt x="565" y="791"/>
                  </a:cubicBezTo>
                  <a:cubicBezTo>
                    <a:pt x="766" y="710"/>
                    <a:pt x="887" y="428"/>
                    <a:pt x="847" y="186"/>
                  </a:cubicBezTo>
                  <a:lnTo>
                    <a:pt x="605" y="24"/>
                  </a:lnTo>
                  <a:lnTo>
                    <a:pt x="565" y="24"/>
                  </a:lnTo>
                  <a:cubicBezTo>
                    <a:pt x="506" y="10"/>
                    <a:pt x="447" y="0"/>
                    <a:pt x="3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31"/>
            <p:cNvSpPr/>
            <p:nvPr/>
          </p:nvSpPr>
          <p:spPr>
            <a:xfrm rot="-9401137">
              <a:off x="7492825" y="4466435"/>
              <a:ext cx="49528" cy="55054"/>
            </a:xfrm>
            <a:custGeom>
              <a:avLst/>
              <a:gdLst/>
              <a:ahLst/>
              <a:cxnLst/>
              <a:rect l="l" t="t" r="r" b="b"/>
              <a:pathLst>
                <a:path w="1452" h="1614" extrusionOk="0">
                  <a:moveTo>
                    <a:pt x="645" y="0"/>
                  </a:moveTo>
                  <a:cubicBezTo>
                    <a:pt x="242" y="202"/>
                    <a:pt x="0" y="605"/>
                    <a:pt x="0" y="1049"/>
                  </a:cubicBezTo>
                  <a:lnTo>
                    <a:pt x="121" y="1291"/>
                  </a:lnTo>
                  <a:lnTo>
                    <a:pt x="403" y="1533"/>
                  </a:lnTo>
                  <a:lnTo>
                    <a:pt x="645" y="1614"/>
                  </a:lnTo>
                  <a:cubicBezTo>
                    <a:pt x="968" y="1533"/>
                    <a:pt x="1250" y="1331"/>
                    <a:pt x="1371" y="1049"/>
                  </a:cubicBezTo>
                  <a:cubicBezTo>
                    <a:pt x="1452" y="847"/>
                    <a:pt x="1452" y="605"/>
                    <a:pt x="1371" y="404"/>
                  </a:cubicBezTo>
                  <a:cubicBezTo>
                    <a:pt x="1371" y="363"/>
                    <a:pt x="1331" y="323"/>
                    <a:pt x="1331" y="242"/>
                  </a:cubicBezTo>
                  <a:lnTo>
                    <a:pt x="1170" y="121"/>
                  </a:lnTo>
                  <a:lnTo>
                    <a:pt x="8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31"/>
            <p:cNvSpPr/>
            <p:nvPr/>
          </p:nvSpPr>
          <p:spPr>
            <a:xfrm rot="-9401137">
              <a:off x="7448246" y="3207414"/>
              <a:ext cx="78453" cy="95474"/>
            </a:xfrm>
            <a:custGeom>
              <a:avLst/>
              <a:gdLst/>
              <a:ahLst/>
              <a:cxnLst/>
              <a:rect l="l" t="t" r="r" b="b"/>
              <a:pathLst>
                <a:path w="2300" h="2799" extrusionOk="0">
                  <a:moveTo>
                    <a:pt x="1334" y="0"/>
                  </a:moveTo>
                  <a:cubicBezTo>
                    <a:pt x="1280" y="0"/>
                    <a:pt x="1225" y="5"/>
                    <a:pt x="1170" y="14"/>
                  </a:cubicBezTo>
                  <a:lnTo>
                    <a:pt x="807" y="296"/>
                  </a:lnTo>
                  <a:lnTo>
                    <a:pt x="726" y="417"/>
                  </a:lnTo>
                  <a:cubicBezTo>
                    <a:pt x="565" y="579"/>
                    <a:pt x="484" y="780"/>
                    <a:pt x="444" y="982"/>
                  </a:cubicBezTo>
                  <a:lnTo>
                    <a:pt x="283" y="1143"/>
                  </a:lnTo>
                  <a:lnTo>
                    <a:pt x="121" y="1466"/>
                  </a:lnTo>
                  <a:lnTo>
                    <a:pt x="81" y="1547"/>
                  </a:lnTo>
                  <a:cubicBezTo>
                    <a:pt x="41" y="1708"/>
                    <a:pt x="0" y="1869"/>
                    <a:pt x="41" y="2071"/>
                  </a:cubicBezTo>
                  <a:lnTo>
                    <a:pt x="283" y="2474"/>
                  </a:lnTo>
                  <a:lnTo>
                    <a:pt x="605" y="2676"/>
                  </a:lnTo>
                  <a:lnTo>
                    <a:pt x="726" y="2756"/>
                  </a:lnTo>
                  <a:cubicBezTo>
                    <a:pt x="826" y="2785"/>
                    <a:pt x="926" y="2798"/>
                    <a:pt x="1025" y="2798"/>
                  </a:cubicBezTo>
                  <a:cubicBezTo>
                    <a:pt x="1204" y="2798"/>
                    <a:pt x="1377" y="2754"/>
                    <a:pt x="1533" y="2676"/>
                  </a:cubicBezTo>
                  <a:lnTo>
                    <a:pt x="1775" y="2353"/>
                  </a:lnTo>
                  <a:lnTo>
                    <a:pt x="1896" y="2030"/>
                  </a:lnTo>
                  <a:lnTo>
                    <a:pt x="1896" y="1869"/>
                  </a:lnTo>
                  <a:lnTo>
                    <a:pt x="2138" y="1587"/>
                  </a:lnTo>
                  <a:lnTo>
                    <a:pt x="2299" y="1224"/>
                  </a:lnTo>
                  <a:lnTo>
                    <a:pt x="2259" y="740"/>
                  </a:lnTo>
                  <a:cubicBezTo>
                    <a:pt x="2152" y="275"/>
                    <a:pt x="1759" y="0"/>
                    <a:pt x="1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31"/>
            <p:cNvSpPr/>
            <p:nvPr/>
          </p:nvSpPr>
          <p:spPr>
            <a:xfrm rot="-9401137">
              <a:off x="7840661" y="3000076"/>
              <a:ext cx="44070" cy="51404"/>
            </a:xfrm>
            <a:custGeom>
              <a:avLst/>
              <a:gdLst/>
              <a:ahLst/>
              <a:cxnLst/>
              <a:rect l="l" t="t" r="r" b="b"/>
              <a:pathLst>
                <a:path w="1292" h="1507" extrusionOk="0">
                  <a:moveTo>
                    <a:pt x="687" y="0"/>
                  </a:moveTo>
                  <a:cubicBezTo>
                    <a:pt x="487" y="0"/>
                    <a:pt x="297" y="84"/>
                    <a:pt x="162" y="252"/>
                  </a:cubicBezTo>
                  <a:cubicBezTo>
                    <a:pt x="41" y="494"/>
                    <a:pt x="1" y="776"/>
                    <a:pt x="82" y="1018"/>
                  </a:cubicBezTo>
                  <a:cubicBezTo>
                    <a:pt x="162" y="1220"/>
                    <a:pt x="283" y="1381"/>
                    <a:pt x="485" y="1462"/>
                  </a:cubicBezTo>
                  <a:cubicBezTo>
                    <a:pt x="546" y="1493"/>
                    <a:pt x="614" y="1506"/>
                    <a:pt x="683" y="1506"/>
                  </a:cubicBezTo>
                  <a:cubicBezTo>
                    <a:pt x="794" y="1506"/>
                    <a:pt x="909" y="1472"/>
                    <a:pt x="1009" y="1422"/>
                  </a:cubicBezTo>
                  <a:lnTo>
                    <a:pt x="1130" y="1260"/>
                  </a:lnTo>
                  <a:lnTo>
                    <a:pt x="1170" y="1099"/>
                  </a:lnTo>
                  <a:lnTo>
                    <a:pt x="1130" y="1059"/>
                  </a:lnTo>
                  <a:lnTo>
                    <a:pt x="1251" y="857"/>
                  </a:lnTo>
                  <a:lnTo>
                    <a:pt x="1291" y="575"/>
                  </a:lnTo>
                  <a:lnTo>
                    <a:pt x="1211" y="373"/>
                  </a:lnTo>
                  <a:lnTo>
                    <a:pt x="1130" y="252"/>
                  </a:lnTo>
                  <a:lnTo>
                    <a:pt x="928" y="91"/>
                  </a:lnTo>
                  <a:lnTo>
                    <a:pt x="807" y="10"/>
                  </a:lnTo>
                  <a:cubicBezTo>
                    <a:pt x="767" y="3"/>
                    <a:pt x="727" y="0"/>
                    <a:pt x="6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31"/>
            <p:cNvSpPr/>
            <p:nvPr/>
          </p:nvSpPr>
          <p:spPr>
            <a:xfrm rot="-9401137">
              <a:off x="8104101" y="3269386"/>
              <a:ext cx="78419" cy="83945"/>
            </a:xfrm>
            <a:custGeom>
              <a:avLst/>
              <a:gdLst/>
              <a:ahLst/>
              <a:cxnLst/>
              <a:rect l="l" t="t" r="r" b="b"/>
              <a:pathLst>
                <a:path w="2299" h="2461" extrusionOk="0">
                  <a:moveTo>
                    <a:pt x="1089" y="0"/>
                  </a:moveTo>
                  <a:cubicBezTo>
                    <a:pt x="363" y="242"/>
                    <a:pt x="0" y="1008"/>
                    <a:pt x="202" y="1734"/>
                  </a:cubicBezTo>
                  <a:cubicBezTo>
                    <a:pt x="282" y="1936"/>
                    <a:pt x="403" y="2097"/>
                    <a:pt x="524" y="2258"/>
                  </a:cubicBezTo>
                  <a:lnTo>
                    <a:pt x="807" y="2379"/>
                  </a:lnTo>
                  <a:lnTo>
                    <a:pt x="1049" y="2460"/>
                  </a:lnTo>
                  <a:lnTo>
                    <a:pt x="1331" y="2460"/>
                  </a:lnTo>
                  <a:lnTo>
                    <a:pt x="1855" y="2258"/>
                  </a:lnTo>
                  <a:lnTo>
                    <a:pt x="2178" y="1936"/>
                  </a:lnTo>
                  <a:lnTo>
                    <a:pt x="2299" y="1613"/>
                  </a:lnTo>
                  <a:lnTo>
                    <a:pt x="2299" y="1129"/>
                  </a:lnTo>
                  <a:lnTo>
                    <a:pt x="2138" y="484"/>
                  </a:lnTo>
                  <a:lnTo>
                    <a:pt x="1815" y="121"/>
                  </a:lnTo>
                  <a:lnTo>
                    <a:pt x="15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31"/>
            <p:cNvSpPr/>
            <p:nvPr/>
          </p:nvSpPr>
          <p:spPr>
            <a:xfrm rot="-9401137">
              <a:off x="7604115" y="3246942"/>
              <a:ext cx="78453" cy="78556"/>
            </a:xfrm>
            <a:custGeom>
              <a:avLst/>
              <a:gdLst/>
              <a:ahLst/>
              <a:cxnLst/>
              <a:rect l="l" t="t" r="r" b="b"/>
              <a:pathLst>
                <a:path w="2300" h="2303" extrusionOk="0">
                  <a:moveTo>
                    <a:pt x="1056" y="1"/>
                  </a:moveTo>
                  <a:cubicBezTo>
                    <a:pt x="790" y="1"/>
                    <a:pt x="531" y="90"/>
                    <a:pt x="323" y="246"/>
                  </a:cubicBezTo>
                  <a:lnTo>
                    <a:pt x="121" y="569"/>
                  </a:lnTo>
                  <a:lnTo>
                    <a:pt x="0" y="851"/>
                  </a:lnTo>
                  <a:lnTo>
                    <a:pt x="0" y="1375"/>
                  </a:lnTo>
                  <a:cubicBezTo>
                    <a:pt x="202" y="1899"/>
                    <a:pt x="686" y="2262"/>
                    <a:pt x="1251" y="2303"/>
                  </a:cubicBezTo>
                  <a:lnTo>
                    <a:pt x="1372" y="2303"/>
                  </a:lnTo>
                  <a:lnTo>
                    <a:pt x="1734" y="2182"/>
                  </a:lnTo>
                  <a:lnTo>
                    <a:pt x="1976" y="2020"/>
                  </a:lnTo>
                  <a:lnTo>
                    <a:pt x="2178" y="1698"/>
                  </a:lnTo>
                  <a:cubicBezTo>
                    <a:pt x="2299" y="1415"/>
                    <a:pt x="2299" y="1133"/>
                    <a:pt x="2178" y="810"/>
                  </a:cubicBezTo>
                  <a:cubicBezTo>
                    <a:pt x="2057" y="488"/>
                    <a:pt x="1815" y="206"/>
                    <a:pt x="1492" y="85"/>
                  </a:cubicBezTo>
                  <a:cubicBezTo>
                    <a:pt x="1350" y="27"/>
                    <a:pt x="1202" y="1"/>
                    <a:pt x="10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31"/>
            <p:cNvSpPr/>
            <p:nvPr/>
          </p:nvSpPr>
          <p:spPr>
            <a:xfrm rot="-9401137">
              <a:off x="8827740" y="3642030"/>
              <a:ext cx="11018" cy="26197"/>
            </a:xfrm>
            <a:custGeom>
              <a:avLst/>
              <a:gdLst/>
              <a:ahLst/>
              <a:cxnLst/>
              <a:rect l="l" t="t" r="r" b="b"/>
              <a:pathLst>
                <a:path w="323" h="768" extrusionOk="0">
                  <a:moveTo>
                    <a:pt x="0" y="1"/>
                  </a:moveTo>
                  <a:lnTo>
                    <a:pt x="81" y="767"/>
                  </a:lnTo>
                  <a:lnTo>
                    <a:pt x="282" y="444"/>
                  </a:lnTo>
                  <a:cubicBezTo>
                    <a:pt x="323" y="364"/>
                    <a:pt x="323" y="283"/>
                    <a:pt x="323" y="202"/>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31"/>
            <p:cNvSpPr/>
            <p:nvPr/>
          </p:nvSpPr>
          <p:spPr>
            <a:xfrm rot="-9401137">
              <a:off x="7694338" y="3638914"/>
              <a:ext cx="64673" cy="68834"/>
            </a:xfrm>
            <a:custGeom>
              <a:avLst/>
              <a:gdLst/>
              <a:ahLst/>
              <a:cxnLst/>
              <a:rect l="l" t="t" r="r" b="b"/>
              <a:pathLst>
                <a:path w="1896" h="2018" extrusionOk="0">
                  <a:moveTo>
                    <a:pt x="766" y="1"/>
                  </a:moveTo>
                  <a:lnTo>
                    <a:pt x="565" y="82"/>
                  </a:lnTo>
                  <a:lnTo>
                    <a:pt x="282" y="364"/>
                  </a:lnTo>
                  <a:lnTo>
                    <a:pt x="81" y="767"/>
                  </a:lnTo>
                  <a:cubicBezTo>
                    <a:pt x="40" y="928"/>
                    <a:pt x="0" y="1090"/>
                    <a:pt x="40" y="1251"/>
                  </a:cubicBezTo>
                  <a:lnTo>
                    <a:pt x="282" y="1695"/>
                  </a:lnTo>
                  <a:lnTo>
                    <a:pt x="605" y="1896"/>
                  </a:lnTo>
                  <a:lnTo>
                    <a:pt x="766" y="1977"/>
                  </a:lnTo>
                  <a:cubicBezTo>
                    <a:pt x="847" y="2004"/>
                    <a:pt x="937" y="2017"/>
                    <a:pt x="1029" y="2017"/>
                  </a:cubicBezTo>
                  <a:cubicBezTo>
                    <a:pt x="1214" y="2017"/>
                    <a:pt x="1412" y="1964"/>
                    <a:pt x="1573" y="1856"/>
                  </a:cubicBezTo>
                  <a:lnTo>
                    <a:pt x="1815" y="1533"/>
                  </a:lnTo>
                  <a:lnTo>
                    <a:pt x="1895" y="1251"/>
                  </a:lnTo>
                  <a:lnTo>
                    <a:pt x="1895" y="807"/>
                  </a:lnTo>
                  <a:lnTo>
                    <a:pt x="1815" y="485"/>
                  </a:lnTo>
                  <a:lnTo>
                    <a:pt x="1492" y="162"/>
                  </a:lnTo>
                  <a:lnTo>
                    <a:pt x="121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31"/>
            <p:cNvSpPr/>
            <p:nvPr/>
          </p:nvSpPr>
          <p:spPr>
            <a:xfrm rot="-9401137">
              <a:off x="7449843" y="3665319"/>
              <a:ext cx="70199" cy="74326"/>
            </a:xfrm>
            <a:custGeom>
              <a:avLst/>
              <a:gdLst/>
              <a:ahLst/>
              <a:cxnLst/>
              <a:rect l="l" t="t" r="r" b="b"/>
              <a:pathLst>
                <a:path w="2058" h="2179" extrusionOk="0">
                  <a:moveTo>
                    <a:pt x="928" y="1"/>
                  </a:moveTo>
                  <a:lnTo>
                    <a:pt x="565" y="82"/>
                  </a:lnTo>
                  <a:lnTo>
                    <a:pt x="364" y="203"/>
                  </a:lnTo>
                  <a:lnTo>
                    <a:pt x="162" y="445"/>
                  </a:lnTo>
                  <a:cubicBezTo>
                    <a:pt x="41" y="727"/>
                    <a:pt x="1" y="1049"/>
                    <a:pt x="122" y="1332"/>
                  </a:cubicBezTo>
                  <a:cubicBezTo>
                    <a:pt x="243" y="1695"/>
                    <a:pt x="525" y="2017"/>
                    <a:pt x="848" y="2179"/>
                  </a:cubicBezTo>
                  <a:lnTo>
                    <a:pt x="1251" y="2179"/>
                  </a:lnTo>
                  <a:lnTo>
                    <a:pt x="1574" y="2017"/>
                  </a:lnTo>
                  <a:lnTo>
                    <a:pt x="1856" y="1735"/>
                  </a:lnTo>
                  <a:cubicBezTo>
                    <a:pt x="2017" y="1412"/>
                    <a:pt x="2057" y="1049"/>
                    <a:pt x="1936" y="727"/>
                  </a:cubicBezTo>
                  <a:cubicBezTo>
                    <a:pt x="1775" y="283"/>
                    <a:pt x="1372" y="1"/>
                    <a:pt x="9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31"/>
            <p:cNvSpPr/>
            <p:nvPr/>
          </p:nvSpPr>
          <p:spPr>
            <a:xfrm rot="-9401137">
              <a:off x="7464494" y="3919201"/>
              <a:ext cx="78453" cy="77225"/>
            </a:xfrm>
            <a:custGeom>
              <a:avLst/>
              <a:gdLst/>
              <a:ahLst/>
              <a:cxnLst/>
              <a:rect l="l" t="t" r="r" b="b"/>
              <a:pathLst>
                <a:path w="2300" h="2264" extrusionOk="0">
                  <a:moveTo>
                    <a:pt x="1073" y="1"/>
                  </a:moveTo>
                  <a:cubicBezTo>
                    <a:pt x="663" y="1"/>
                    <a:pt x="268" y="236"/>
                    <a:pt x="81" y="610"/>
                  </a:cubicBezTo>
                  <a:lnTo>
                    <a:pt x="0" y="933"/>
                  </a:lnTo>
                  <a:lnTo>
                    <a:pt x="0" y="1215"/>
                  </a:lnTo>
                  <a:lnTo>
                    <a:pt x="121" y="1538"/>
                  </a:lnTo>
                  <a:cubicBezTo>
                    <a:pt x="323" y="1860"/>
                    <a:pt x="686" y="2143"/>
                    <a:pt x="1130" y="2264"/>
                  </a:cubicBezTo>
                  <a:lnTo>
                    <a:pt x="1452" y="2264"/>
                  </a:lnTo>
                  <a:lnTo>
                    <a:pt x="1694" y="2183"/>
                  </a:lnTo>
                  <a:lnTo>
                    <a:pt x="1977" y="1981"/>
                  </a:lnTo>
                  <a:cubicBezTo>
                    <a:pt x="2219" y="1659"/>
                    <a:pt x="2299" y="1215"/>
                    <a:pt x="2178" y="812"/>
                  </a:cubicBezTo>
                  <a:cubicBezTo>
                    <a:pt x="2017" y="368"/>
                    <a:pt x="1614" y="46"/>
                    <a:pt x="1170" y="5"/>
                  </a:cubicBezTo>
                  <a:cubicBezTo>
                    <a:pt x="1138" y="2"/>
                    <a:pt x="1106" y="1"/>
                    <a:pt x="10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31"/>
            <p:cNvSpPr/>
            <p:nvPr/>
          </p:nvSpPr>
          <p:spPr>
            <a:xfrm rot="-9401137">
              <a:off x="8463973" y="3468754"/>
              <a:ext cx="53689" cy="53655"/>
            </a:xfrm>
            <a:custGeom>
              <a:avLst/>
              <a:gdLst/>
              <a:ahLst/>
              <a:cxnLst/>
              <a:rect l="l" t="t" r="r" b="b"/>
              <a:pathLst>
                <a:path w="1574" h="1573" extrusionOk="0">
                  <a:moveTo>
                    <a:pt x="726" y="0"/>
                  </a:moveTo>
                  <a:cubicBezTo>
                    <a:pt x="565" y="40"/>
                    <a:pt x="404" y="161"/>
                    <a:pt x="283" y="323"/>
                  </a:cubicBezTo>
                  <a:lnTo>
                    <a:pt x="202" y="363"/>
                  </a:lnTo>
                  <a:lnTo>
                    <a:pt x="41" y="686"/>
                  </a:lnTo>
                  <a:lnTo>
                    <a:pt x="0" y="887"/>
                  </a:lnTo>
                  <a:cubicBezTo>
                    <a:pt x="0" y="928"/>
                    <a:pt x="0" y="1008"/>
                    <a:pt x="41" y="1049"/>
                  </a:cubicBezTo>
                  <a:cubicBezTo>
                    <a:pt x="81" y="1250"/>
                    <a:pt x="242" y="1412"/>
                    <a:pt x="444" y="1533"/>
                  </a:cubicBezTo>
                  <a:cubicBezTo>
                    <a:pt x="538" y="1559"/>
                    <a:pt x="637" y="1573"/>
                    <a:pt x="735" y="1573"/>
                  </a:cubicBezTo>
                  <a:cubicBezTo>
                    <a:pt x="932" y="1573"/>
                    <a:pt x="1130" y="1519"/>
                    <a:pt x="1291" y="1412"/>
                  </a:cubicBezTo>
                  <a:lnTo>
                    <a:pt x="1452" y="1250"/>
                  </a:lnTo>
                  <a:lnTo>
                    <a:pt x="1573" y="928"/>
                  </a:lnTo>
                  <a:lnTo>
                    <a:pt x="1573" y="726"/>
                  </a:lnTo>
                  <a:lnTo>
                    <a:pt x="1573" y="645"/>
                  </a:lnTo>
                  <a:cubicBezTo>
                    <a:pt x="1493" y="403"/>
                    <a:pt x="1331" y="161"/>
                    <a:pt x="1130" y="40"/>
                  </a:cubicBezTo>
                  <a:lnTo>
                    <a:pt x="100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31"/>
            <p:cNvSpPr/>
            <p:nvPr/>
          </p:nvSpPr>
          <p:spPr>
            <a:xfrm rot="-9401137">
              <a:off x="7873717" y="3694214"/>
              <a:ext cx="63309" cy="70949"/>
            </a:xfrm>
            <a:custGeom>
              <a:avLst/>
              <a:gdLst/>
              <a:ahLst/>
              <a:cxnLst/>
              <a:rect l="l" t="t" r="r" b="b"/>
              <a:pathLst>
                <a:path w="1856" h="2080" extrusionOk="0">
                  <a:moveTo>
                    <a:pt x="727" y="0"/>
                  </a:moveTo>
                  <a:lnTo>
                    <a:pt x="444" y="121"/>
                  </a:lnTo>
                  <a:lnTo>
                    <a:pt x="122" y="484"/>
                  </a:lnTo>
                  <a:lnTo>
                    <a:pt x="1" y="847"/>
                  </a:lnTo>
                  <a:lnTo>
                    <a:pt x="41" y="1331"/>
                  </a:lnTo>
                  <a:cubicBezTo>
                    <a:pt x="253" y="1966"/>
                    <a:pt x="646" y="2080"/>
                    <a:pt x="897" y="2080"/>
                  </a:cubicBezTo>
                  <a:cubicBezTo>
                    <a:pt x="981" y="2080"/>
                    <a:pt x="1049" y="2067"/>
                    <a:pt x="1090" y="2057"/>
                  </a:cubicBezTo>
                  <a:lnTo>
                    <a:pt x="1452" y="1775"/>
                  </a:lnTo>
                  <a:lnTo>
                    <a:pt x="1694" y="1412"/>
                  </a:lnTo>
                  <a:cubicBezTo>
                    <a:pt x="1815" y="1210"/>
                    <a:pt x="1856" y="968"/>
                    <a:pt x="1815" y="726"/>
                  </a:cubicBezTo>
                  <a:lnTo>
                    <a:pt x="1573" y="282"/>
                  </a:lnTo>
                  <a:lnTo>
                    <a:pt x="1251" y="81"/>
                  </a:lnTo>
                  <a:lnTo>
                    <a:pt x="7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31"/>
            <p:cNvSpPr/>
            <p:nvPr/>
          </p:nvSpPr>
          <p:spPr>
            <a:xfrm rot="-9401137">
              <a:off x="7336073" y="2910306"/>
              <a:ext cx="45401" cy="49562"/>
            </a:xfrm>
            <a:custGeom>
              <a:avLst/>
              <a:gdLst/>
              <a:ahLst/>
              <a:cxnLst/>
              <a:rect l="l" t="t" r="r" b="b"/>
              <a:pathLst>
                <a:path w="1331" h="1453" extrusionOk="0">
                  <a:moveTo>
                    <a:pt x="524" y="1"/>
                  </a:moveTo>
                  <a:lnTo>
                    <a:pt x="323" y="122"/>
                  </a:lnTo>
                  <a:lnTo>
                    <a:pt x="81" y="565"/>
                  </a:lnTo>
                  <a:cubicBezTo>
                    <a:pt x="40" y="686"/>
                    <a:pt x="0" y="807"/>
                    <a:pt x="40" y="928"/>
                  </a:cubicBezTo>
                  <a:lnTo>
                    <a:pt x="161" y="1130"/>
                  </a:lnTo>
                  <a:lnTo>
                    <a:pt x="484" y="1372"/>
                  </a:lnTo>
                  <a:cubicBezTo>
                    <a:pt x="605" y="1452"/>
                    <a:pt x="726" y="1452"/>
                    <a:pt x="847" y="1452"/>
                  </a:cubicBezTo>
                  <a:lnTo>
                    <a:pt x="1049" y="1291"/>
                  </a:lnTo>
                  <a:lnTo>
                    <a:pt x="1250" y="928"/>
                  </a:lnTo>
                  <a:cubicBezTo>
                    <a:pt x="1291" y="807"/>
                    <a:pt x="1331" y="686"/>
                    <a:pt x="1291" y="565"/>
                  </a:cubicBezTo>
                  <a:lnTo>
                    <a:pt x="1210" y="364"/>
                  </a:lnTo>
                  <a:lnTo>
                    <a:pt x="847" y="41"/>
                  </a:lnTo>
                  <a:cubicBezTo>
                    <a:pt x="726" y="1"/>
                    <a:pt x="605" y="1"/>
                    <a:pt x="5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31"/>
            <p:cNvSpPr/>
            <p:nvPr/>
          </p:nvSpPr>
          <p:spPr>
            <a:xfrm rot="-9401137">
              <a:off x="8555506" y="2960971"/>
              <a:ext cx="35816" cy="28960"/>
            </a:xfrm>
            <a:custGeom>
              <a:avLst/>
              <a:gdLst/>
              <a:ahLst/>
              <a:cxnLst/>
              <a:rect l="l" t="t" r="r" b="b"/>
              <a:pathLst>
                <a:path w="1050" h="849" extrusionOk="0">
                  <a:moveTo>
                    <a:pt x="559" y="0"/>
                  </a:moveTo>
                  <a:cubicBezTo>
                    <a:pt x="496" y="0"/>
                    <a:pt x="430" y="13"/>
                    <a:pt x="364" y="41"/>
                  </a:cubicBezTo>
                  <a:cubicBezTo>
                    <a:pt x="122" y="122"/>
                    <a:pt x="1" y="364"/>
                    <a:pt x="41" y="646"/>
                  </a:cubicBezTo>
                  <a:lnTo>
                    <a:pt x="202" y="808"/>
                  </a:lnTo>
                  <a:cubicBezTo>
                    <a:pt x="283" y="835"/>
                    <a:pt x="368" y="848"/>
                    <a:pt x="453" y="848"/>
                  </a:cubicBezTo>
                  <a:cubicBezTo>
                    <a:pt x="623" y="848"/>
                    <a:pt x="794" y="794"/>
                    <a:pt x="928" y="687"/>
                  </a:cubicBezTo>
                  <a:lnTo>
                    <a:pt x="1049" y="404"/>
                  </a:lnTo>
                  <a:lnTo>
                    <a:pt x="1049" y="324"/>
                  </a:lnTo>
                  <a:cubicBezTo>
                    <a:pt x="956" y="138"/>
                    <a:pt x="769" y="0"/>
                    <a:pt x="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CUSTOM_16">
    <p:spTree>
      <p:nvGrpSpPr>
        <p:cNvPr id="1" name="Shape 1252"/>
        <p:cNvGrpSpPr/>
        <p:nvPr/>
      </p:nvGrpSpPr>
      <p:grpSpPr>
        <a:xfrm>
          <a:off x="0" y="0"/>
          <a:ext cx="0" cy="0"/>
          <a:chOff x="0" y="0"/>
          <a:chExt cx="0" cy="0"/>
        </a:xfrm>
      </p:grpSpPr>
      <p:grpSp>
        <p:nvGrpSpPr>
          <p:cNvPr id="1253" name="Google Shape;1253;p32"/>
          <p:cNvGrpSpPr/>
          <p:nvPr/>
        </p:nvGrpSpPr>
        <p:grpSpPr>
          <a:xfrm flipH="1">
            <a:off x="6322108" y="-963931"/>
            <a:ext cx="3577375" cy="4171622"/>
            <a:chOff x="-664267" y="-780406"/>
            <a:chExt cx="3577375" cy="4171622"/>
          </a:xfrm>
        </p:grpSpPr>
        <p:sp>
          <p:nvSpPr>
            <p:cNvPr id="1254" name="Google Shape;1254;p32"/>
            <p:cNvSpPr/>
            <p:nvPr/>
          </p:nvSpPr>
          <p:spPr>
            <a:xfrm rot="-9527801">
              <a:off x="-112352" y="-452067"/>
              <a:ext cx="2473547" cy="3514945"/>
            </a:xfrm>
            <a:custGeom>
              <a:avLst/>
              <a:gdLst/>
              <a:ahLst/>
              <a:cxnLst/>
              <a:rect l="l" t="t" r="r" b="b"/>
              <a:pathLst>
                <a:path w="72513" h="103042" extrusionOk="0">
                  <a:moveTo>
                    <a:pt x="56380" y="1"/>
                  </a:moveTo>
                  <a:cubicBezTo>
                    <a:pt x="45008" y="20044"/>
                    <a:pt x="21415" y="28675"/>
                    <a:pt x="9679" y="48436"/>
                  </a:cubicBezTo>
                  <a:cubicBezTo>
                    <a:pt x="1" y="64648"/>
                    <a:pt x="444" y="87273"/>
                    <a:pt x="10728" y="103042"/>
                  </a:cubicBezTo>
                  <a:lnTo>
                    <a:pt x="22504" y="99815"/>
                  </a:lnTo>
                  <a:cubicBezTo>
                    <a:pt x="21496" y="98323"/>
                    <a:pt x="21657" y="96266"/>
                    <a:pt x="21940" y="94451"/>
                  </a:cubicBezTo>
                  <a:cubicBezTo>
                    <a:pt x="23391" y="86144"/>
                    <a:pt x="27908" y="78562"/>
                    <a:pt x="34240" y="73682"/>
                  </a:cubicBezTo>
                  <a:cubicBezTo>
                    <a:pt x="43556" y="66584"/>
                    <a:pt x="56138" y="65495"/>
                    <a:pt x="64608" y="57268"/>
                  </a:cubicBezTo>
                  <a:cubicBezTo>
                    <a:pt x="68721" y="53235"/>
                    <a:pt x="71463" y="47992"/>
                    <a:pt x="72512" y="42346"/>
                  </a:cubicBezTo>
                  <a:lnTo>
                    <a:pt x="563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32"/>
            <p:cNvSpPr/>
            <p:nvPr/>
          </p:nvSpPr>
          <p:spPr>
            <a:xfrm rot="-9527801">
              <a:off x="1067809" y="1094508"/>
              <a:ext cx="16544" cy="9688"/>
            </a:xfrm>
            <a:custGeom>
              <a:avLst/>
              <a:gdLst/>
              <a:ahLst/>
              <a:cxnLst/>
              <a:rect l="l" t="t" r="r" b="b"/>
              <a:pathLst>
                <a:path w="485" h="284" extrusionOk="0">
                  <a:moveTo>
                    <a:pt x="445" y="1"/>
                  </a:moveTo>
                  <a:lnTo>
                    <a:pt x="324" y="41"/>
                  </a:lnTo>
                  <a:cubicBezTo>
                    <a:pt x="283" y="41"/>
                    <a:pt x="253" y="31"/>
                    <a:pt x="218" y="31"/>
                  </a:cubicBezTo>
                  <a:cubicBezTo>
                    <a:pt x="182" y="31"/>
                    <a:pt x="142" y="41"/>
                    <a:pt x="82" y="81"/>
                  </a:cubicBezTo>
                  <a:lnTo>
                    <a:pt x="82" y="122"/>
                  </a:lnTo>
                  <a:lnTo>
                    <a:pt x="1" y="162"/>
                  </a:lnTo>
                  <a:cubicBezTo>
                    <a:pt x="1" y="202"/>
                    <a:pt x="41" y="243"/>
                    <a:pt x="82" y="283"/>
                  </a:cubicBezTo>
                  <a:lnTo>
                    <a:pt x="283" y="283"/>
                  </a:lnTo>
                  <a:cubicBezTo>
                    <a:pt x="404" y="243"/>
                    <a:pt x="485" y="122"/>
                    <a:pt x="4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32"/>
            <p:cNvSpPr/>
            <p:nvPr/>
          </p:nvSpPr>
          <p:spPr>
            <a:xfrm rot="-9527801">
              <a:off x="1469052" y="1387158"/>
              <a:ext cx="15180" cy="10199"/>
            </a:xfrm>
            <a:custGeom>
              <a:avLst/>
              <a:gdLst/>
              <a:ahLst/>
              <a:cxnLst/>
              <a:rect l="l" t="t" r="r" b="b"/>
              <a:pathLst>
                <a:path w="445" h="299" extrusionOk="0">
                  <a:moveTo>
                    <a:pt x="251" y="1"/>
                  </a:moveTo>
                  <a:cubicBezTo>
                    <a:pt x="222" y="1"/>
                    <a:pt x="192" y="6"/>
                    <a:pt x="162" y="16"/>
                  </a:cubicBezTo>
                  <a:cubicBezTo>
                    <a:pt x="121" y="16"/>
                    <a:pt x="81" y="56"/>
                    <a:pt x="41" y="97"/>
                  </a:cubicBezTo>
                  <a:cubicBezTo>
                    <a:pt x="0" y="177"/>
                    <a:pt x="0" y="258"/>
                    <a:pt x="0" y="298"/>
                  </a:cubicBezTo>
                  <a:lnTo>
                    <a:pt x="162" y="258"/>
                  </a:lnTo>
                  <a:cubicBezTo>
                    <a:pt x="162" y="258"/>
                    <a:pt x="198" y="276"/>
                    <a:pt x="245" y="276"/>
                  </a:cubicBezTo>
                  <a:cubicBezTo>
                    <a:pt x="269" y="276"/>
                    <a:pt x="296" y="272"/>
                    <a:pt x="323" y="258"/>
                  </a:cubicBezTo>
                  <a:cubicBezTo>
                    <a:pt x="323" y="258"/>
                    <a:pt x="323" y="218"/>
                    <a:pt x="323" y="218"/>
                  </a:cubicBezTo>
                  <a:lnTo>
                    <a:pt x="444" y="137"/>
                  </a:lnTo>
                  <a:cubicBezTo>
                    <a:pt x="414" y="46"/>
                    <a:pt x="33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32"/>
            <p:cNvSpPr/>
            <p:nvPr/>
          </p:nvSpPr>
          <p:spPr>
            <a:xfrm rot="-9527801">
              <a:off x="1386086" y="423441"/>
              <a:ext cx="19273" cy="15726"/>
            </a:xfrm>
            <a:custGeom>
              <a:avLst/>
              <a:gdLst/>
              <a:ahLst/>
              <a:cxnLst/>
              <a:rect l="l" t="t" r="r" b="b"/>
              <a:pathLst>
                <a:path w="565" h="461" extrusionOk="0">
                  <a:moveTo>
                    <a:pt x="284" y="0"/>
                  </a:moveTo>
                  <a:cubicBezTo>
                    <a:pt x="215" y="0"/>
                    <a:pt x="138" y="29"/>
                    <a:pt x="81" y="57"/>
                  </a:cubicBezTo>
                  <a:lnTo>
                    <a:pt x="0" y="218"/>
                  </a:lnTo>
                  <a:lnTo>
                    <a:pt x="81" y="380"/>
                  </a:lnTo>
                  <a:lnTo>
                    <a:pt x="242" y="460"/>
                  </a:lnTo>
                  <a:cubicBezTo>
                    <a:pt x="323" y="420"/>
                    <a:pt x="363" y="380"/>
                    <a:pt x="403" y="339"/>
                  </a:cubicBezTo>
                  <a:cubicBezTo>
                    <a:pt x="484" y="339"/>
                    <a:pt x="524" y="299"/>
                    <a:pt x="565" y="218"/>
                  </a:cubicBezTo>
                  <a:lnTo>
                    <a:pt x="444" y="17"/>
                  </a:lnTo>
                  <a:lnTo>
                    <a:pt x="363" y="17"/>
                  </a:lnTo>
                  <a:cubicBezTo>
                    <a:pt x="339" y="5"/>
                    <a:pt x="312" y="0"/>
                    <a:pt x="2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32"/>
            <p:cNvSpPr/>
            <p:nvPr/>
          </p:nvSpPr>
          <p:spPr>
            <a:xfrm rot="-9527801">
              <a:off x="2017466" y="332224"/>
              <a:ext cx="17909" cy="16067"/>
            </a:xfrm>
            <a:custGeom>
              <a:avLst/>
              <a:gdLst/>
              <a:ahLst/>
              <a:cxnLst/>
              <a:rect l="l" t="t" r="r" b="b"/>
              <a:pathLst>
                <a:path w="525" h="471" extrusionOk="0">
                  <a:moveTo>
                    <a:pt x="283" y="0"/>
                  </a:moveTo>
                  <a:cubicBezTo>
                    <a:pt x="122" y="0"/>
                    <a:pt x="1" y="162"/>
                    <a:pt x="41" y="363"/>
                  </a:cubicBezTo>
                  <a:lnTo>
                    <a:pt x="122" y="444"/>
                  </a:lnTo>
                  <a:cubicBezTo>
                    <a:pt x="155" y="461"/>
                    <a:pt x="202" y="471"/>
                    <a:pt x="252" y="471"/>
                  </a:cubicBezTo>
                  <a:cubicBezTo>
                    <a:pt x="322" y="471"/>
                    <a:pt x="397" y="451"/>
                    <a:pt x="444" y="404"/>
                  </a:cubicBezTo>
                  <a:cubicBezTo>
                    <a:pt x="525" y="323"/>
                    <a:pt x="525" y="242"/>
                    <a:pt x="525" y="202"/>
                  </a:cubicBezTo>
                  <a:lnTo>
                    <a:pt x="404" y="81"/>
                  </a:lnTo>
                  <a:lnTo>
                    <a:pt x="444" y="81"/>
                  </a:lnTo>
                  <a:lnTo>
                    <a:pt x="2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32"/>
            <p:cNvSpPr/>
            <p:nvPr/>
          </p:nvSpPr>
          <p:spPr>
            <a:xfrm rot="-9527801">
              <a:off x="1934750" y="616557"/>
              <a:ext cx="22070" cy="26641"/>
            </a:xfrm>
            <a:custGeom>
              <a:avLst/>
              <a:gdLst/>
              <a:ahLst/>
              <a:cxnLst/>
              <a:rect l="l" t="t" r="r" b="b"/>
              <a:pathLst>
                <a:path w="647" h="781" extrusionOk="0">
                  <a:moveTo>
                    <a:pt x="347" y="1"/>
                  </a:moveTo>
                  <a:cubicBezTo>
                    <a:pt x="322" y="1"/>
                    <a:pt x="300" y="5"/>
                    <a:pt x="283" y="14"/>
                  </a:cubicBezTo>
                  <a:lnTo>
                    <a:pt x="203" y="14"/>
                  </a:lnTo>
                  <a:lnTo>
                    <a:pt x="82" y="94"/>
                  </a:lnTo>
                  <a:lnTo>
                    <a:pt x="41" y="175"/>
                  </a:lnTo>
                  <a:cubicBezTo>
                    <a:pt x="1" y="256"/>
                    <a:pt x="1" y="377"/>
                    <a:pt x="41" y="498"/>
                  </a:cubicBezTo>
                  <a:cubicBezTo>
                    <a:pt x="82" y="619"/>
                    <a:pt x="243" y="740"/>
                    <a:pt x="364" y="780"/>
                  </a:cubicBezTo>
                  <a:lnTo>
                    <a:pt x="525" y="699"/>
                  </a:lnTo>
                  <a:lnTo>
                    <a:pt x="646" y="538"/>
                  </a:lnTo>
                  <a:lnTo>
                    <a:pt x="646" y="336"/>
                  </a:lnTo>
                  <a:lnTo>
                    <a:pt x="646" y="296"/>
                  </a:lnTo>
                  <a:cubicBezTo>
                    <a:pt x="582" y="72"/>
                    <a:pt x="44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32"/>
            <p:cNvSpPr/>
            <p:nvPr/>
          </p:nvSpPr>
          <p:spPr>
            <a:xfrm rot="-9527801">
              <a:off x="1761762" y="482213"/>
              <a:ext cx="12417" cy="14020"/>
            </a:xfrm>
            <a:custGeom>
              <a:avLst/>
              <a:gdLst/>
              <a:ahLst/>
              <a:cxnLst/>
              <a:rect l="l" t="t" r="r" b="b"/>
              <a:pathLst>
                <a:path w="364" h="411" extrusionOk="0">
                  <a:moveTo>
                    <a:pt x="172" y="1"/>
                  </a:moveTo>
                  <a:cubicBezTo>
                    <a:pt x="156" y="1"/>
                    <a:pt x="140" y="3"/>
                    <a:pt x="122" y="7"/>
                  </a:cubicBezTo>
                  <a:lnTo>
                    <a:pt x="82" y="88"/>
                  </a:lnTo>
                  <a:lnTo>
                    <a:pt x="1" y="249"/>
                  </a:lnTo>
                  <a:cubicBezTo>
                    <a:pt x="1" y="290"/>
                    <a:pt x="41" y="370"/>
                    <a:pt x="122" y="410"/>
                  </a:cubicBezTo>
                  <a:cubicBezTo>
                    <a:pt x="203" y="410"/>
                    <a:pt x="243" y="410"/>
                    <a:pt x="324" y="370"/>
                  </a:cubicBezTo>
                  <a:lnTo>
                    <a:pt x="364" y="209"/>
                  </a:lnTo>
                  <a:lnTo>
                    <a:pt x="364" y="169"/>
                  </a:lnTo>
                  <a:cubicBezTo>
                    <a:pt x="364" y="133"/>
                    <a:pt x="300" y="1"/>
                    <a:pt x="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32"/>
            <p:cNvSpPr/>
            <p:nvPr/>
          </p:nvSpPr>
          <p:spPr>
            <a:xfrm rot="-9527801">
              <a:off x="1623811" y="262326"/>
              <a:ext cx="13781" cy="16544"/>
            </a:xfrm>
            <a:custGeom>
              <a:avLst/>
              <a:gdLst/>
              <a:ahLst/>
              <a:cxnLst/>
              <a:rect l="l" t="t" r="r" b="b"/>
              <a:pathLst>
                <a:path w="404" h="485" extrusionOk="0">
                  <a:moveTo>
                    <a:pt x="121" y="1"/>
                  </a:moveTo>
                  <a:lnTo>
                    <a:pt x="0" y="202"/>
                  </a:lnTo>
                  <a:cubicBezTo>
                    <a:pt x="0" y="243"/>
                    <a:pt x="41" y="323"/>
                    <a:pt x="81" y="364"/>
                  </a:cubicBezTo>
                  <a:lnTo>
                    <a:pt x="202" y="485"/>
                  </a:lnTo>
                  <a:cubicBezTo>
                    <a:pt x="283" y="444"/>
                    <a:pt x="323" y="404"/>
                    <a:pt x="363" y="323"/>
                  </a:cubicBezTo>
                  <a:cubicBezTo>
                    <a:pt x="404" y="283"/>
                    <a:pt x="404" y="162"/>
                    <a:pt x="363" y="122"/>
                  </a:cubicBezTo>
                  <a:lnTo>
                    <a:pt x="363" y="81"/>
                  </a:lnTo>
                  <a:lnTo>
                    <a:pt x="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32"/>
            <p:cNvSpPr/>
            <p:nvPr/>
          </p:nvSpPr>
          <p:spPr>
            <a:xfrm rot="-9527801">
              <a:off x="2103455" y="512951"/>
              <a:ext cx="13781" cy="16885"/>
            </a:xfrm>
            <a:custGeom>
              <a:avLst/>
              <a:gdLst/>
              <a:ahLst/>
              <a:cxnLst/>
              <a:rect l="l" t="t" r="r" b="b"/>
              <a:pathLst>
                <a:path w="404" h="495" extrusionOk="0">
                  <a:moveTo>
                    <a:pt x="243" y="0"/>
                  </a:moveTo>
                  <a:cubicBezTo>
                    <a:pt x="162" y="0"/>
                    <a:pt x="81" y="41"/>
                    <a:pt x="41" y="121"/>
                  </a:cubicBezTo>
                  <a:cubicBezTo>
                    <a:pt x="41" y="202"/>
                    <a:pt x="1" y="283"/>
                    <a:pt x="41" y="323"/>
                  </a:cubicBezTo>
                  <a:cubicBezTo>
                    <a:pt x="74" y="422"/>
                    <a:pt x="162" y="495"/>
                    <a:pt x="259" y="495"/>
                  </a:cubicBezTo>
                  <a:cubicBezTo>
                    <a:pt x="280" y="495"/>
                    <a:pt x="302" y="491"/>
                    <a:pt x="323" y="484"/>
                  </a:cubicBezTo>
                  <a:lnTo>
                    <a:pt x="404" y="363"/>
                  </a:lnTo>
                  <a:lnTo>
                    <a:pt x="404" y="323"/>
                  </a:lnTo>
                  <a:cubicBezTo>
                    <a:pt x="404" y="242"/>
                    <a:pt x="404" y="162"/>
                    <a:pt x="404" y="121"/>
                  </a:cubicBezTo>
                  <a:cubicBezTo>
                    <a:pt x="404" y="81"/>
                    <a:pt x="364" y="81"/>
                    <a:pt x="364" y="41"/>
                  </a:cubicBezTo>
                  <a:lnTo>
                    <a:pt x="2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32"/>
            <p:cNvSpPr/>
            <p:nvPr/>
          </p:nvSpPr>
          <p:spPr>
            <a:xfrm rot="-9527801">
              <a:off x="1245107" y="1351949"/>
              <a:ext cx="13781" cy="17909"/>
            </a:xfrm>
            <a:custGeom>
              <a:avLst/>
              <a:gdLst/>
              <a:ahLst/>
              <a:cxnLst/>
              <a:rect l="l" t="t" r="r" b="b"/>
              <a:pathLst>
                <a:path w="404" h="525" extrusionOk="0">
                  <a:moveTo>
                    <a:pt x="202" y="1"/>
                  </a:moveTo>
                  <a:lnTo>
                    <a:pt x="81" y="162"/>
                  </a:lnTo>
                  <a:cubicBezTo>
                    <a:pt x="81" y="162"/>
                    <a:pt x="81" y="202"/>
                    <a:pt x="41" y="202"/>
                  </a:cubicBezTo>
                  <a:cubicBezTo>
                    <a:pt x="0" y="283"/>
                    <a:pt x="0" y="364"/>
                    <a:pt x="0" y="444"/>
                  </a:cubicBezTo>
                  <a:lnTo>
                    <a:pt x="162" y="525"/>
                  </a:lnTo>
                  <a:cubicBezTo>
                    <a:pt x="323" y="444"/>
                    <a:pt x="404" y="283"/>
                    <a:pt x="363" y="122"/>
                  </a:cubicBezTo>
                  <a:cubicBezTo>
                    <a:pt x="323" y="41"/>
                    <a:pt x="283" y="1"/>
                    <a:pt x="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32"/>
            <p:cNvSpPr/>
            <p:nvPr/>
          </p:nvSpPr>
          <p:spPr>
            <a:xfrm rot="-9527801">
              <a:off x="1651070" y="1318561"/>
              <a:ext cx="42674" cy="35783"/>
            </a:xfrm>
            <a:custGeom>
              <a:avLst/>
              <a:gdLst/>
              <a:ahLst/>
              <a:cxnLst/>
              <a:rect l="l" t="t" r="r" b="b"/>
              <a:pathLst>
                <a:path w="1251" h="1049" extrusionOk="0">
                  <a:moveTo>
                    <a:pt x="534" y="1"/>
                  </a:moveTo>
                  <a:cubicBezTo>
                    <a:pt x="422" y="1"/>
                    <a:pt x="291" y="38"/>
                    <a:pt x="202" y="97"/>
                  </a:cubicBezTo>
                  <a:cubicBezTo>
                    <a:pt x="81" y="218"/>
                    <a:pt x="0" y="379"/>
                    <a:pt x="41" y="581"/>
                  </a:cubicBezTo>
                  <a:lnTo>
                    <a:pt x="121" y="742"/>
                  </a:lnTo>
                  <a:lnTo>
                    <a:pt x="242" y="863"/>
                  </a:lnTo>
                  <a:lnTo>
                    <a:pt x="363" y="944"/>
                  </a:lnTo>
                  <a:lnTo>
                    <a:pt x="404" y="944"/>
                  </a:lnTo>
                  <a:cubicBezTo>
                    <a:pt x="506" y="1021"/>
                    <a:pt x="624" y="1049"/>
                    <a:pt x="739" y="1049"/>
                  </a:cubicBezTo>
                  <a:cubicBezTo>
                    <a:pt x="804" y="1049"/>
                    <a:pt x="869" y="1039"/>
                    <a:pt x="928" y="1025"/>
                  </a:cubicBezTo>
                  <a:cubicBezTo>
                    <a:pt x="1089" y="944"/>
                    <a:pt x="1210" y="823"/>
                    <a:pt x="1251" y="662"/>
                  </a:cubicBezTo>
                  <a:lnTo>
                    <a:pt x="1170" y="339"/>
                  </a:lnTo>
                  <a:lnTo>
                    <a:pt x="1049" y="218"/>
                  </a:lnTo>
                  <a:lnTo>
                    <a:pt x="1049" y="178"/>
                  </a:lnTo>
                  <a:cubicBezTo>
                    <a:pt x="968" y="57"/>
                    <a:pt x="807" y="16"/>
                    <a:pt x="646" y="16"/>
                  </a:cubicBezTo>
                  <a:cubicBezTo>
                    <a:pt x="613" y="6"/>
                    <a:pt x="575" y="1"/>
                    <a:pt x="5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32"/>
            <p:cNvSpPr/>
            <p:nvPr/>
          </p:nvSpPr>
          <p:spPr>
            <a:xfrm rot="-9527801">
              <a:off x="1347731" y="1099884"/>
              <a:ext cx="23435" cy="25140"/>
            </a:xfrm>
            <a:custGeom>
              <a:avLst/>
              <a:gdLst/>
              <a:ahLst/>
              <a:cxnLst/>
              <a:rect l="l" t="t" r="r" b="b"/>
              <a:pathLst>
                <a:path w="687" h="737" extrusionOk="0">
                  <a:moveTo>
                    <a:pt x="283" y="0"/>
                  </a:moveTo>
                  <a:lnTo>
                    <a:pt x="202" y="41"/>
                  </a:lnTo>
                  <a:lnTo>
                    <a:pt x="122" y="81"/>
                  </a:lnTo>
                  <a:lnTo>
                    <a:pt x="81" y="162"/>
                  </a:lnTo>
                  <a:lnTo>
                    <a:pt x="41" y="202"/>
                  </a:lnTo>
                  <a:cubicBezTo>
                    <a:pt x="1" y="323"/>
                    <a:pt x="1" y="404"/>
                    <a:pt x="41" y="525"/>
                  </a:cubicBezTo>
                  <a:cubicBezTo>
                    <a:pt x="75" y="658"/>
                    <a:pt x="191" y="737"/>
                    <a:pt x="322" y="737"/>
                  </a:cubicBezTo>
                  <a:cubicBezTo>
                    <a:pt x="349" y="737"/>
                    <a:pt x="376" y="733"/>
                    <a:pt x="404" y="726"/>
                  </a:cubicBezTo>
                  <a:lnTo>
                    <a:pt x="525" y="686"/>
                  </a:lnTo>
                  <a:lnTo>
                    <a:pt x="646" y="444"/>
                  </a:lnTo>
                  <a:cubicBezTo>
                    <a:pt x="686" y="363"/>
                    <a:pt x="686" y="283"/>
                    <a:pt x="646" y="202"/>
                  </a:cubicBezTo>
                  <a:lnTo>
                    <a:pt x="606" y="121"/>
                  </a:lnTo>
                  <a:lnTo>
                    <a:pt x="525" y="4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32"/>
            <p:cNvSpPr/>
            <p:nvPr/>
          </p:nvSpPr>
          <p:spPr>
            <a:xfrm rot="-9527801">
              <a:off x="2026810" y="1372567"/>
              <a:ext cx="23435" cy="25686"/>
            </a:xfrm>
            <a:custGeom>
              <a:avLst/>
              <a:gdLst/>
              <a:ahLst/>
              <a:cxnLst/>
              <a:rect l="l" t="t" r="r" b="b"/>
              <a:pathLst>
                <a:path w="687" h="753" extrusionOk="0">
                  <a:moveTo>
                    <a:pt x="375" y="0"/>
                  </a:moveTo>
                  <a:cubicBezTo>
                    <a:pt x="304" y="0"/>
                    <a:pt x="233" y="20"/>
                    <a:pt x="162" y="67"/>
                  </a:cubicBezTo>
                  <a:lnTo>
                    <a:pt x="122" y="147"/>
                  </a:lnTo>
                  <a:lnTo>
                    <a:pt x="1" y="309"/>
                  </a:lnTo>
                  <a:lnTo>
                    <a:pt x="1" y="430"/>
                  </a:lnTo>
                  <a:cubicBezTo>
                    <a:pt x="41" y="591"/>
                    <a:pt x="202" y="752"/>
                    <a:pt x="404" y="752"/>
                  </a:cubicBezTo>
                  <a:lnTo>
                    <a:pt x="485" y="752"/>
                  </a:lnTo>
                  <a:lnTo>
                    <a:pt x="606" y="712"/>
                  </a:lnTo>
                  <a:lnTo>
                    <a:pt x="646" y="631"/>
                  </a:lnTo>
                  <a:cubicBezTo>
                    <a:pt x="686" y="510"/>
                    <a:pt x="686" y="389"/>
                    <a:pt x="646" y="268"/>
                  </a:cubicBezTo>
                  <a:cubicBezTo>
                    <a:pt x="646" y="188"/>
                    <a:pt x="565" y="67"/>
                    <a:pt x="525" y="26"/>
                  </a:cubicBezTo>
                  <a:cubicBezTo>
                    <a:pt x="475" y="10"/>
                    <a:pt x="425" y="0"/>
                    <a:pt x="3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32"/>
            <p:cNvSpPr/>
            <p:nvPr/>
          </p:nvSpPr>
          <p:spPr>
            <a:xfrm rot="-9527801">
              <a:off x="2035269" y="1138251"/>
              <a:ext cx="23401" cy="24799"/>
            </a:xfrm>
            <a:custGeom>
              <a:avLst/>
              <a:gdLst/>
              <a:ahLst/>
              <a:cxnLst/>
              <a:rect l="l" t="t" r="r" b="b"/>
              <a:pathLst>
                <a:path w="686" h="727" extrusionOk="0">
                  <a:moveTo>
                    <a:pt x="242" y="0"/>
                  </a:moveTo>
                  <a:lnTo>
                    <a:pt x="162" y="81"/>
                  </a:lnTo>
                  <a:lnTo>
                    <a:pt x="41" y="242"/>
                  </a:lnTo>
                  <a:cubicBezTo>
                    <a:pt x="0" y="323"/>
                    <a:pt x="0" y="404"/>
                    <a:pt x="41" y="444"/>
                  </a:cubicBezTo>
                  <a:lnTo>
                    <a:pt x="81" y="565"/>
                  </a:lnTo>
                  <a:lnTo>
                    <a:pt x="283" y="686"/>
                  </a:lnTo>
                  <a:cubicBezTo>
                    <a:pt x="323" y="726"/>
                    <a:pt x="363" y="726"/>
                    <a:pt x="444" y="726"/>
                  </a:cubicBezTo>
                  <a:lnTo>
                    <a:pt x="524" y="646"/>
                  </a:lnTo>
                  <a:lnTo>
                    <a:pt x="686" y="444"/>
                  </a:lnTo>
                  <a:cubicBezTo>
                    <a:pt x="686" y="363"/>
                    <a:pt x="686" y="323"/>
                    <a:pt x="686" y="242"/>
                  </a:cubicBezTo>
                  <a:lnTo>
                    <a:pt x="605" y="162"/>
                  </a:lnTo>
                  <a:lnTo>
                    <a:pt x="4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32"/>
            <p:cNvSpPr/>
            <p:nvPr/>
          </p:nvSpPr>
          <p:spPr>
            <a:xfrm rot="-9527801">
              <a:off x="1361634" y="1227433"/>
              <a:ext cx="24799" cy="25686"/>
            </a:xfrm>
            <a:custGeom>
              <a:avLst/>
              <a:gdLst/>
              <a:ahLst/>
              <a:cxnLst/>
              <a:rect l="l" t="t" r="r" b="b"/>
              <a:pathLst>
                <a:path w="727" h="753" extrusionOk="0">
                  <a:moveTo>
                    <a:pt x="323" y="0"/>
                  </a:moveTo>
                  <a:lnTo>
                    <a:pt x="202" y="40"/>
                  </a:lnTo>
                  <a:lnTo>
                    <a:pt x="121" y="121"/>
                  </a:lnTo>
                  <a:lnTo>
                    <a:pt x="41" y="282"/>
                  </a:lnTo>
                  <a:cubicBezTo>
                    <a:pt x="0" y="363"/>
                    <a:pt x="0" y="403"/>
                    <a:pt x="41" y="484"/>
                  </a:cubicBezTo>
                  <a:lnTo>
                    <a:pt x="81" y="605"/>
                  </a:lnTo>
                  <a:lnTo>
                    <a:pt x="283" y="726"/>
                  </a:lnTo>
                  <a:cubicBezTo>
                    <a:pt x="333" y="743"/>
                    <a:pt x="383" y="753"/>
                    <a:pt x="430" y="753"/>
                  </a:cubicBezTo>
                  <a:cubicBezTo>
                    <a:pt x="497" y="753"/>
                    <a:pt x="558" y="733"/>
                    <a:pt x="605" y="686"/>
                  </a:cubicBezTo>
                  <a:lnTo>
                    <a:pt x="646" y="605"/>
                  </a:lnTo>
                  <a:lnTo>
                    <a:pt x="726" y="444"/>
                  </a:lnTo>
                  <a:lnTo>
                    <a:pt x="726" y="323"/>
                  </a:lnTo>
                  <a:lnTo>
                    <a:pt x="646" y="161"/>
                  </a:lnTo>
                  <a:lnTo>
                    <a:pt x="565" y="8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32"/>
            <p:cNvSpPr/>
            <p:nvPr/>
          </p:nvSpPr>
          <p:spPr>
            <a:xfrm rot="-9527801">
              <a:off x="1359652" y="1561676"/>
              <a:ext cx="13781" cy="19682"/>
            </a:xfrm>
            <a:custGeom>
              <a:avLst/>
              <a:gdLst/>
              <a:ahLst/>
              <a:cxnLst/>
              <a:rect l="l" t="t" r="r" b="b"/>
              <a:pathLst>
                <a:path w="404" h="577" extrusionOk="0">
                  <a:moveTo>
                    <a:pt x="246" y="1"/>
                  </a:moveTo>
                  <a:cubicBezTo>
                    <a:pt x="232" y="1"/>
                    <a:pt x="217" y="4"/>
                    <a:pt x="202" y="11"/>
                  </a:cubicBezTo>
                  <a:lnTo>
                    <a:pt x="122" y="213"/>
                  </a:lnTo>
                  <a:cubicBezTo>
                    <a:pt x="41" y="253"/>
                    <a:pt x="1" y="334"/>
                    <a:pt x="1" y="455"/>
                  </a:cubicBezTo>
                  <a:lnTo>
                    <a:pt x="162" y="576"/>
                  </a:lnTo>
                  <a:cubicBezTo>
                    <a:pt x="162" y="556"/>
                    <a:pt x="172" y="546"/>
                    <a:pt x="187" y="546"/>
                  </a:cubicBezTo>
                  <a:cubicBezTo>
                    <a:pt x="202" y="546"/>
                    <a:pt x="222" y="556"/>
                    <a:pt x="243" y="576"/>
                  </a:cubicBezTo>
                  <a:lnTo>
                    <a:pt x="404" y="415"/>
                  </a:lnTo>
                  <a:cubicBezTo>
                    <a:pt x="404" y="374"/>
                    <a:pt x="404" y="374"/>
                    <a:pt x="404" y="334"/>
                  </a:cubicBezTo>
                  <a:cubicBezTo>
                    <a:pt x="404" y="253"/>
                    <a:pt x="404" y="173"/>
                    <a:pt x="404" y="132"/>
                  </a:cubicBezTo>
                  <a:cubicBezTo>
                    <a:pt x="371" y="67"/>
                    <a:pt x="311" y="1"/>
                    <a:pt x="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32"/>
            <p:cNvSpPr/>
            <p:nvPr/>
          </p:nvSpPr>
          <p:spPr>
            <a:xfrm rot="-9527801">
              <a:off x="1565233" y="1589795"/>
              <a:ext cx="16544" cy="14702"/>
            </a:xfrm>
            <a:custGeom>
              <a:avLst/>
              <a:gdLst/>
              <a:ahLst/>
              <a:cxnLst/>
              <a:rect l="l" t="t" r="r" b="b"/>
              <a:pathLst>
                <a:path w="485" h="431" extrusionOk="0">
                  <a:moveTo>
                    <a:pt x="212" y="1"/>
                  </a:moveTo>
                  <a:cubicBezTo>
                    <a:pt x="155" y="1"/>
                    <a:pt x="98" y="29"/>
                    <a:pt x="41" y="58"/>
                  </a:cubicBezTo>
                  <a:lnTo>
                    <a:pt x="1" y="179"/>
                  </a:lnTo>
                  <a:cubicBezTo>
                    <a:pt x="35" y="347"/>
                    <a:pt x="124" y="431"/>
                    <a:pt x="223" y="431"/>
                  </a:cubicBezTo>
                  <a:cubicBezTo>
                    <a:pt x="243" y="431"/>
                    <a:pt x="263" y="427"/>
                    <a:pt x="283" y="421"/>
                  </a:cubicBezTo>
                  <a:cubicBezTo>
                    <a:pt x="404" y="340"/>
                    <a:pt x="485" y="219"/>
                    <a:pt x="445" y="98"/>
                  </a:cubicBezTo>
                  <a:lnTo>
                    <a:pt x="324" y="17"/>
                  </a:lnTo>
                  <a:lnTo>
                    <a:pt x="283" y="17"/>
                  </a:lnTo>
                  <a:cubicBezTo>
                    <a:pt x="260" y="5"/>
                    <a:pt x="236" y="1"/>
                    <a:pt x="2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32"/>
            <p:cNvSpPr/>
            <p:nvPr/>
          </p:nvSpPr>
          <p:spPr>
            <a:xfrm rot="-9527801">
              <a:off x="1704325" y="1438955"/>
              <a:ext cx="28927" cy="27528"/>
            </a:xfrm>
            <a:custGeom>
              <a:avLst/>
              <a:gdLst/>
              <a:ahLst/>
              <a:cxnLst/>
              <a:rect l="l" t="t" r="r" b="b"/>
              <a:pathLst>
                <a:path w="848" h="807" extrusionOk="0">
                  <a:moveTo>
                    <a:pt x="444" y="0"/>
                  </a:moveTo>
                  <a:lnTo>
                    <a:pt x="323" y="41"/>
                  </a:lnTo>
                  <a:cubicBezTo>
                    <a:pt x="122" y="81"/>
                    <a:pt x="1" y="242"/>
                    <a:pt x="1" y="444"/>
                  </a:cubicBezTo>
                  <a:lnTo>
                    <a:pt x="81" y="565"/>
                  </a:lnTo>
                  <a:lnTo>
                    <a:pt x="122" y="605"/>
                  </a:lnTo>
                  <a:cubicBezTo>
                    <a:pt x="202" y="726"/>
                    <a:pt x="323" y="807"/>
                    <a:pt x="485" y="807"/>
                  </a:cubicBezTo>
                  <a:lnTo>
                    <a:pt x="565" y="767"/>
                  </a:lnTo>
                  <a:lnTo>
                    <a:pt x="646" y="686"/>
                  </a:lnTo>
                  <a:cubicBezTo>
                    <a:pt x="807" y="605"/>
                    <a:pt x="848" y="404"/>
                    <a:pt x="767" y="242"/>
                  </a:cubicBezTo>
                  <a:cubicBezTo>
                    <a:pt x="767" y="162"/>
                    <a:pt x="727" y="121"/>
                    <a:pt x="646" y="41"/>
                  </a:cubicBezTo>
                  <a:lnTo>
                    <a:pt x="565" y="41"/>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32"/>
            <p:cNvSpPr/>
            <p:nvPr/>
          </p:nvSpPr>
          <p:spPr>
            <a:xfrm rot="-9527801">
              <a:off x="1583564" y="1460904"/>
              <a:ext cx="26164" cy="27562"/>
            </a:xfrm>
            <a:custGeom>
              <a:avLst/>
              <a:gdLst/>
              <a:ahLst/>
              <a:cxnLst/>
              <a:rect l="l" t="t" r="r" b="b"/>
              <a:pathLst>
                <a:path w="767" h="808" extrusionOk="0">
                  <a:moveTo>
                    <a:pt x="323" y="1"/>
                  </a:moveTo>
                  <a:cubicBezTo>
                    <a:pt x="121" y="122"/>
                    <a:pt x="0" y="324"/>
                    <a:pt x="0" y="525"/>
                  </a:cubicBezTo>
                  <a:lnTo>
                    <a:pt x="41" y="687"/>
                  </a:lnTo>
                  <a:lnTo>
                    <a:pt x="202" y="807"/>
                  </a:lnTo>
                  <a:lnTo>
                    <a:pt x="323" y="807"/>
                  </a:lnTo>
                  <a:cubicBezTo>
                    <a:pt x="484" y="767"/>
                    <a:pt x="646" y="687"/>
                    <a:pt x="726" y="525"/>
                  </a:cubicBezTo>
                  <a:cubicBezTo>
                    <a:pt x="767" y="445"/>
                    <a:pt x="767" y="324"/>
                    <a:pt x="726" y="203"/>
                  </a:cubicBezTo>
                  <a:cubicBezTo>
                    <a:pt x="686" y="162"/>
                    <a:pt x="686" y="162"/>
                    <a:pt x="686" y="122"/>
                  </a:cubicBezTo>
                  <a:lnTo>
                    <a:pt x="605" y="41"/>
                  </a:lnTo>
                  <a:lnTo>
                    <a:pt x="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32"/>
            <p:cNvSpPr/>
            <p:nvPr/>
          </p:nvSpPr>
          <p:spPr>
            <a:xfrm rot="-9527801">
              <a:off x="1857953" y="1560406"/>
              <a:ext cx="15180" cy="16885"/>
            </a:xfrm>
            <a:custGeom>
              <a:avLst/>
              <a:gdLst/>
              <a:ahLst/>
              <a:cxnLst/>
              <a:rect l="l" t="t" r="r" b="b"/>
              <a:pathLst>
                <a:path w="445" h="495" extrusionOk="0">
                  <a:moveTo>
                    <a:pt x="224" y="0"/>
                  </a:moveTo>
                  <a:cubicBezTo>
                    <a:pt x="203" y="0"/>
                    <a:pt x="183" y="4"/>
                    <a:pt x="162" y="11"/>
                  </a:cubicBezTo>
                  <a:lnTo>
                    <a:pt x="41" y="212"/>
                  </a:lnTo>
                  <a:cubicBezTo>
                    <a:pt x="41" y="253"/>
                    <a:pt x="0" y="293"/>
                    <a:pt x="0" y="373"/>
                  </a:cubicBezTo>
                  <a:lnTo>
                    <a:pt x="121" y="494"/>
                  </a:lnTo>
                  <a:lnTo>
                    <a:pt x="162" y="494"/>
                  </a:lnTo>
                  <a:cubicBezTo>
                    <a:pt x="242" y="494"/>
                    <a:pt x="323" y="494"/>
                    <a:pt x="404" y="454"/>
                  </a:cubicBezTo>
                  <a:lnTo>
                    <a:pt x="444" y="293"/>
                  </a:lnTo>
                  <a:lnTo>
                    <a:pt x="444" y="212"/>
                  </a:lnTo>
                  <a:cubicBezTo>
                    <a:pt x="411" y="79"/>
                    <a:pt x="322" y="0"/>
                    <a:pt x="2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32"/>
            <p:cNvSpPr/>
            <p:nvPr/>
          </p:nvSpPr>
          <p:spPr>
            <a:xfrm rot="-9527801">
              <a:off x="1537989" y="815669"/>
              <a:ext cx="39911" cy="49428"/>
            </a:xfrm>
            <a:custGeom>
              <a:avLst/>
              <a:gdLst/>
              <a:ahLst/>
              <a:cxnLst/>
              <a:rect l="l" t="t" r="r" b="b"/>
              <a:pathLst>
                <a:path w="1170" h="1449" extrusionOk="0">
                  <a:moveTo>
                    <a:pt x="701" y="1"/>
                  </a:moveTo>
                  <a:cubicBezTo>
                    <a:pt x="668" y="1"/>
                    <a:pt x="636" y="4"/>
                    <a:pt x="605" y="11"/>
                  </a:cubicBezTo>
                  <a:lnTo>
                    <a:pt x="403" y="172"/>
                  </a:lnTo>
                  <a:lnTo>
                    <a:pt x="323" y="252"/>
                  </a:lnTo>
                  <a:cubicBezTo>
                    <a:pt x="282" y="293"/>
                    <a:pt x="202" y="414"/>
                    <a:pt x="202" y="494"/>
                  </a:cubicBezTo>
                  <a:lnTo>
                    <a:pt x="121" y="615"/>
                  </a:lnTo>
                  <a:lnTo>
                    <a:pt x="40" y="736"/>
                  </a:lnTo>
                  <a:lnTo>
                    <a:pt x="40" y="817"/>
                  </a:lnTo>
                  <a:cubicBezTo>
                    <a:pt x="0" y="898"/>
                    <a:pt x="0" y="978"/>
                    <a:pt x="0" y="1059"/>
                  </a:cubicBezTo>
                  <a:lnTo>
                    <a:pt x="121" y="1301"/>
                  </a:lnTo>
                  <a:lnTo>
                    <a:pt x="282" y="1382"/>
                  </a:lnTo>
                  <a:lnTo>
                    <a:pt x="363" y="1422"/>
                  </a:lnTo>
                  <a:cubicBezTo>
                    <a:pt x="430" y="1439"/>
                    <a:pt x="490" y="1449"/>
                    <a:pt x="546" y="1449"/>
                  </a:cubicBezTo>
                  <a:cubicBezTo>
                    <a:pt x="625" y="1449"/>
                    <a:pt x="695" y="1429"/>
                    <a:pt x="766" y="1382"/>
                  </a:cubicBezTo>
                  <a:lnTo>
                    <a:pt x="887" y="1220"/>
                  </a:lnTo>
                  <a:lnTo>
                    <a:pt x="968" y="1059"/>
                  </a:lnTo>
                  <a:lnTo>
                    <a:pt x="968" y="978"/>
                  </a:lnTo>
                  <a:lnTo>
                    <a:pt x="1089" y="817"/>
                  </a:lnTo>
                  <a:lnTo>
                    <a:pt x="1170" y="656"/>
                  </a:lnTo>
                  <a:lnTo>
                    <a:pt x="1170" y="373"/>
                  </a:lnTo>
                  <a:cubicBezTo>
                    <a:pt x="1067" y="101"/>
                    <a:pt x="879" y="1"/>
                    <a:pt x="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32"/>
            <p:cNvSpPr/>
            <p:nvPr/>
          </p:nvSpPr>
          <p:spPr>
            <a:xfrm rot="-9527801">
              <a:off x="1736219" y="702689"/>
              <a:ext cx="22070" cy="25891"/>
            </a:xfrm>
            <a:custGeom>
              <a:avLst/>
              <a:gdLst/>
              <a:ahLst/>
              <a:cxnLst/>
              <a:rect l="l" t="t" r="r" b="b"/>
              <a:pathLst>
                <a:path w="647" h="759" extrusionOk="0">
                  <a:moveTo>
                    <a:pt x="348" y="0"/>
                  </a:moveTo>
                  <a:cubicBezTo>
                    <a:pt x="248" y="0"/>
                    <a:pt x="142" y="46"/>
                    <a:pt x="81" y="137"/>
                  </a:cubicBezTo>
                  <a:cubicBezTo>
                    <a:pt x="1" y="217"/>
                    <a:pt x="1" y="379"/>
                    <a:pt x="41" y="500"/>
                  </a:cubicBezTo>
                  <a:cubicBezTo>
                    <a:pt x="81" y="621"/>
                    <a:pt x="162" y="701"/>
                    <a:pt x="243" y="741"/>
                  </a:cubicBezTo>
                  <a:cubicBezTo>
                    <a:pt x="266" y="753"/>
                    <a:pt x="294" y="758"/>
                    <a:pt x="322" y="758"/>
                  </a:cubicBezTo>
                  <a:cubicBezTo>
                    <a:pt x="391" y="758"/>
                    <a:pt x="468" y="730"/>
                    <a:pt x="525" y="701"/>
                  </a:cubicBezTo>
                  <a:lnTo>
                    <a:pt x="565" y="621"/>
                  </a:lnTo>
                  <a:lnTo>
                    <a:pt x="606" y="540"/>
                  </a:lnTo>
                  <a:lnTo>
                    <a:pt x="646" y="419"/>
                  </a:lnTo>
                  <a:lnTo>
                    <a:pt x="646" y="298"/>
                  </a:lnTo>
                  <a:lnTo>
                    <a:pt x="606" y="177"/>
                  </a:lnTo>
                  <a:lnTo>
                    <a:pt x="565" y="137"/>
                  </a:lnTo>
                  <a:lnTo>
                    <a:pt x="485" y="56"/>
                  </a:lnTo>
                  <a:lnTo>
                    <a:pt x="444" y="16"/>
                  </a:lnTo>
                  <a:cubicBezTo>
                    <a:pt x="414" y="5"/>
                    <a:pt x="381" y="0"/>
                    <a:pt x="3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32"/>
            <p:cNvSpPr/>
            <p:nvPr/>
          </p:nvSpPr>
          <p:spPr>
            <a:xfrm rot="-9527801">
              <a:off x="1875528" y="835184"/>
              <a:ext cx="39911" cy="42708"/>
            </a:xfrm>
            <a:custGeom>
              <a:avLst/>
              <a:gdLst/>
              <a:ahLst/>
              <a:cxnLst/>
              <a:rect l="l" t="t" r="r" b="b"/>
              <a:pathLst>
                <a:path w="1170" h="1252" extrusionOk="0">
                  <a:moveTo>
                    <a:pt x="525" y="1"/>
                  </a:moveTo>
                  <a:cubicBezTo>
                    <a:pt x="162" y="122"/>
                    <a:pt x="0" y="525"/>
                    <a:pt x="81" y="888"/>
                  </a:cubicBezTo>
                  <a:cubicBezTo>
                    <a:pt x="121" y="969"/>
                    <a:pt x="162" y="1090"/>
                    <a:pt x="242" y="1130"/>
                  </a:cubicBezTo>
                  <a:lnTo>
                    <a:pt x="404" y="1211"/>
                  </a:lnTo>
                  <a:lnTo>
                    <a:pt x="525" y="1251"/>
                  </a:lnTo>
                  <a:lnTo>
                    <a:pt x="686" y="1251"/>
                  </a:lnTo>
                  <a:lnTo>
                    <a:pt x="928" y="1170"/>
                  </a:lnTo>
                  <a:lnTo>
                    <a:pt x="1089" y="1009"/>
                  </a:lnTo>
                  <a:lnTo>
                    <a:pt x="1170" y="807"/>
                  </a:lnTo>
                  <a:lnTo>
                    <a:pt x="1170" y="565"/>
                  </a:lnTo>
                  <a:lnTo>
                    <a:pt x="1049" y="243"/>
                  </a:lnTo>
                  <a:lnTo>
                    <a:pt x="888" y="81"/>
                  </a:lnTo>
                  <a:lnTo>
                    <a:pt x="7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32"/>
            <p:cNvSpPr/>
            <p:nvPr/>
          </p:nvSpPr>
          <p:spPr>
            <a:xfrm rot="-9527801">
              <a:off x="1619619" y="834683"/>
              <a:ext cx="39945" cy="39297"/>
            </a:xfrm>
            <a:custGeom>
              <a:avLst/>
              <a:gdLst/>
              <a:ahLst/>
              <a:cxnLst/>
              <a:rect l="l" t="t" r="r" b="b"/>
              <a:pathLst>
                <a:path w="1171" h="1152" extrusionOk="0">
                  <a:moveTo>
                    <a:pt x="556" y="0"/>
                  </a:moveTo>
                  <a:cubicBezTo>
                    <a:pt x="413" y="0"/>
                    <a:pt x="270" y="36"/>
                    <a:pt x="162" y="144"/>
                  </a:cubicBezTo>
                  <a:lnTo>
                    <a:pt x="81" y="305"/>
                  </a:lnTo>
                  <a:lnTo>
                    <a:pt x="1" y="426"/>
                  </a:lnTo>
                  <a:lnTo>
                    <a:pt x="1" y="708"/>
                  </a:lnTo>
                  <a:cubicBezTo>
                    <a:pt x="122" y="991"/>
                    <a:pt x="364" y="1152"/>
                    <a:pt x="646" y="1152"/>
                  </a:cubicBezTo>
                  <a:lnTo>
                    <a:pt x="727" y="1152"/>
                  </a:lnTo>
                  <a:lnTo>
                    <a:pt x="888" y="1112"/>
                  </a:lnTo>
                  <a:lnTo>
                    <a:pt x="1009" y="1031"/>
                  </a:lnTo>
                  <a:lnTo>
                    <a:pt x="1130" y="870"/>
                  </a:lnTo>
                  <a:cubicBezTo>
                    <a:pt x="1170" y="708"/>
                    <a:pt x="1170" y="587"/>
                    <a:pt x="1130" y="426"/>
                  </a:cubicBezTo>
                  <a:cubicBezTo>
                    <a:pt x="1090" y="224"/>
                    <a:pt x="928" y="103"/>
                    <a:pt x="767" y="23"/>
                  </a:cubicBezTo>
                  <a:cubicBezTo>
                    <a:pt x="700" y="9"/>
                    <a:pt x="628" y="0"/>
                    <a:pt x="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32"/>
            <p:cNvSpPr/>
            <p:nvPr/>
          </p:nvSpPr>
          <p:spPr>
            <a:xfrm rot="-9527801">
              <a:off x="1217568" y="696867"/>
              <a:ext cx="22070" cy="26198"/>
            </a:xfrm>
            <a:custGeom>
              <a:avLst/>
              <a:gdLst/>
              <a:ahLst/>
              <a:cxnLst/>
              <a:rect l="l" t="t" r="r" b="b"/>
              <a:pathLst>
                <a:path w="647" h="768" extrusionOk="0">
                  <a:moveTo>
                    <a:pt x="243" y="1"/>
                  </a:moveTo>
                  <a:lnTo>
                    <a:pt x="82" y="41"/>
                  </a:lnTo>
                  <a:cubicBezTo>
                    <a:pt x="1" y="162"/>
                    <a:pt x="1" y="323"/>
                    <a:pt x="82" y="444"/>
                  </a:cubicBezTo>
                  <a:cubicBezTo>
                    <a:pt x="122" y="525"/>
                    <a:pt x="162" y="565"/>
                    <a:pt x="162" y="646"/>
                  </a:cubicBezTo>
                  <a:lnTo>
                    <a:pt x="324" y="767"/>
                  </a:lnTo>
                  <a:lnTo>
                    <a:pt x="606" y="646"/>
                  </a:lnTo>
                  <a:lnTo>
                    <a:pt x="646" y="444"/>
                  </a:lnTo>
                  <a:cubicBezTo>
                    <a:pt x="566" y="364"/>
                    <a:pt x="525" y="323"/>
                    <a:pt x="485" y="243"/>
                  </a:cubicBezTo>
                  <a:cubicBezTo>
                    <a:pt x="404" y="162"/>
                    <a:pt x="324" y="81"/>
                    <a:pt x="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32"/>
            <p:cNvSpPr/>
            <p:nvPr/>
          </p:nvSpPr>
          <p:spPr>
            <a:xfrm rot="-9527801">
              <a:off x="1673170" y="1032396"/>
              <a:ext cx="33054" cy="35920"/>
            </a:xfrm>
            <a:custGeom>
              <a:avLst/>
              <a:gdLst/>
              <a:ahLst/>
              <a:cxnLst/>
              <a:rect l="l" t="t" r="r" b="b"/>
              <a:pathLst>
                <a:path w="969" h="1053" extrusionOk="0">
                  <a:moveTo>
                    <a:pt x="404" y="1"/>
                  </a:moveTo>
                  <a:lnTo>
                    <a:pt x="323" y="41"/>
                  </a:lnTo>
                  <a:lnTo>
                    <a:pt x="162" y="202"/>
                  </a:lnTo>
                  <a:lnTo>
                    <a:pt x="41" y="404"/>
                  </a:lnTo>
                  <a:cubicBezTo>
                    <a:pt x="41" y="485"/>
                    <a:pt x="0" y="565"/>
                    <a:pt x="41" y="646"/>
                  </a:cubicBezTo>
                  <a:lnTo>
                    <a:pt x="162" y="888"/>
                  </a:lnTo>
                  <a:lnTo>
                    <a:pt x="323" y="969"/>
                  </a:lnTo>
                  <a:lnTo>
                    <a:pt x="404" y="1009"/>
                  </a:lnTo>
                  <a:cubicBezTo>
                    <a:pt x="450" y="1040"/>
                    <a:pt x="502" y="1053"/>
                    <a:pt x="555" y="1053"/>
                  </a:cubicBezTo>
                  <a:cubicBezTo>
                    <a:pt x="642" y="1053"/>
                    <a:pt x="732" y="1018"/>
                    <a:pt x="807" y="969"/>
                  </a:cubicBezTo>
                  <a:lnTo>
                    <a:pt x="928" y="807"/>
                  </a:lnTo>
                  <a:lnTo>
                    <a:pt x="968" y="646"/>
                  </a:lnTo>
                  <a:lnTo>
                    <a:pt x="968" y="444"/>
                  </a:lnTo>
                  <a:lnTo>
                    <a:pt x="928" y="283"/>
                  </a:lnTo>
                  <a:lnTo>
                    <a:pt x="767" y="81"/>
                  </a:lnTo>
                  <a:lnTo>
                    <a:pt x="6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32"/>
            <p:cNvSpPr/>
            <p:nvPr/>
          </p:nvSpPr>
          <p:spPr>
            <a:xfrm rot="-9527801">
              <a:off x="1547831" y="1050862"/>
              <a:ext cx="35783" cy="37182"/>
            </a:xfrm>
            <a:custGeom>
              <a:avLst/>
              <a:gdLst/>
              <a:ahLst/>
              <a:cxnLst/>
              <a:rect l="l" t="t" r="r" b="b"/>
              <a:pathLst>
                <a:path w="1049" h="1090" extrusionOk="0">
                  <a:moveTo>
                    <a:pt x="282" y="0"/>
                  </a:moveTo>
                  <a:lnTo>
                    <a:pt x="161" y="81"/>
                  </a:lnTo>
                  <a:lnTo>
                    <a:pt x="81" y="202"/>
                  </a:lnTo>
                  <a:cubicBezTo>
                    <a:pt x="0" y="363"/>
                    <a:pt x="0" y="525"/>
                    <a:pt x="81" y="686"/>
                  </a:cubicBezTo>
                  <a:cubicBezTo>
                    <a:pt x="121" y="847"/>
                    <a:pt x="242" y="1009"/>
                    <a:pt x="444" y="1089"/>
                  </a:cubicBezTo>
                  <a:lnTo>
                    <a:pt x="645" y="1089"/>
                  </a:lnTo>
                  <a:lnTo>
                    <a:pt x="807" y="1009"/>
                  </a:lnTo>
                  <a:lnTo>
                    <a:pt x="968" y="888"/>
                  </a:lnTo>
                  <a:cubicBezTo>
                    <a:pt x="1049" y="726"/>
                    <a:pt x="1049" y="525"/>
                    <a:pt x="1008" y="363"/>
                  </a:cubicBezTo>
                  <a:cubicBezTo>
                    <a:pt x="928" y="121"/>
                    <a:pt x="686" y="0"/>
                    <a:pt x="4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32"/>
            <p:cNvSpPr/>
            <p:nvPr/>
          </p:nvSpPr>
          <p:spPr>
            <a:xfrm rot="-9527801">
              <a:off x="1295543" y="1023597"/>
              <a:ext cx="15146" cy="19307"/>
            </a:xfrm>
            <a:custGeom>
              <a:avLst/>
              <a:gdLst/>
              <a:ahLst/>
              <a:cxnLst/>
              <a:rect l="l" t="t" r="r" b="b"/>
              <a:pathLst>
                <a:path w="444" h="566" extrusionOk="0">
                  <a:moveTo>
                    <a:pt x="282" y="1"/>
                  </a:moveTo>
                  <a:cubicBezTo>
                    <a:pt x="202" y="1"/>
                    <a:pt x="121" y="41"/>
                    <a:pt x="81" y="122"/>
                  </a:cubicBezTo>
                  <a:cubicBezTo>
                    <a:pt x="0" y="283"/>
                    <a:pt x="41" y="445"/>
                    <a:pt x="162" y="566"/>
                  </a:cubicBezTo>
                  <a:lnTo>
                    <a:pt x="323" y="566"/>
                  </a:lnTo>
                  <a:lnTo>
                    <a:pt x="363" y="364"/>
                  </a:lnTo>
                  <a:cubicBezTo>
                    <a:pt x="444" y="283"/>
                    <a:pt x="444" y="203"/>
                    <a:pt x="403" y="122"/>
                  </a:cubicBezTo>
                  <a:lnTo>
                    <a:pt x="363" y="41"/>
                  </a:lnTo>
                  <a:lnTo>
                    <a:pt x="2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32"/>
            <p:cNvSpPr/>
            <p:nvPr/>
          </p:nvSpPr>
          <p:spPr>
            <a:xfrm rot="-9527801">
              <a:off x="1343161" y="928295"/>
              <a:ext cx="23435" cy="26710"/>
            </a:xfrm>
            <a:custGeom>
              <a:avLst/>
              <a:gdLst/>
              <a:ahLst/>
              <a:cxnLst/>
              <a:rect l="l" t="t" r="r" b="b"/>
              <a:pathLst>
                <a:path w="687" h="783" extrusionOk="0">
                  <a:moveTo>
                    <a:pt x="404" y="1"/>
                  </a:moveTo>
                  <a:cubicBezTo>
                    <a:pt x="283" y="1"/>
                    <a:pt x="162" y="41"/>
                    <a:pt x="81" y="162"/>
                  </a:cubicBezTo>
                  <a:cubicBezTo>
                    <a:pt x="1" y="283"/>
                    <a:pt x="1" y="404"/>
                    <a:pt x="41" y="525"/>
                  </a:cubicBezTo>
                  <a:cubicBezTo>
                    <a:pt x="81" y="646"/>
                    <a:pt x="162" y="767"/>
                    <a:pt x="283" y="767"/>
                  </a:cubicBezTo>
                  <a:cubicBezTo>
                    <a:pt x="313" y="777"/>
                    <a:pt x="343" y="782"/>
                    <a:pt x="373" y="782"/>
                  </a:cubicBezTo>
                  <a:cubicBezTo>
                    <a:pt x="462" y="782"/>
                    <a:pt x="545" y="737"/>
                    <a:pt x="606" y="646"/>
                  </a:cubicBezTo>
                  <a:lnTo>
                    <a:pt x="646" y="606"/>
                  </a:lnTo>
                  <a:lnTo>
                    <a:pt x="686" y="445"/>
                  </a:lnTo>
                  <a:lnTo>
                    <a:pt x="686" y="364"/>
                  </a:lnTo>
                  <a:lnTo>
                    <a:pt x="646" y="203"/>
                  </a:lnTo>
                  <a:lnTo>
                    <a:pt x="565" y="122"/>
                  </a:lnTo>
                  <a:lnTo>
                    <a:pt x="485"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32"/>
            <p:cNvSpPr/>
            <p:nvPr/>
          </p:nvSpPr>
          <p:spPr>
            <a:xfrm rot="-9527801">
              <a:off x="1606046" y="475556"/>
              <a:ext cx="15180" cy="16544"/>
            </a:xfrm>
            <a:custGeom>
              <a:avLst/>
              <a:gdLst/>
              <a:ahLst/>
              <a:cxnLst/>
              <a:rect l="l" t="t" r="r" b="b"/>
              <a:pathLst>
                <a:path w="445" h="485" extrusionOk="0">
                  <a:moveTo>
                    <a:pt x="121" y="1"/>
                  </a:moveTo>
                  <a:lnTo>
                    <a:pt x="0" y="202"/>
                  </a:lnTo>
                  <a:lnTo>
                    <a:pt x="41" y="243"/>
                  </a:lnTo>
                  <a:cubicBezTo>
                    <a:pt x="41" y="283"/>
                    <a:pt x="41" y="283"/>
                    <a:pt x="41" y="323"/>
                  </a:cubicBezTo>
                  <a:cubicBezTo>
                    <a:pt x="41" y="364"/>
                    <a:pt x="81" y="444"/>
                    <a:pt x="162" y="485"/>
                  </a:cubicBezTo>
                  <a:cubicBezTo>
                    <a:pt x="242" y="485"/>
                    <a:pt x="323" y="485"/>
                    <a:pt x="404" y="444"/>
                  </a:cubicBezTo>
                  <a:lnTo>
                    <a:pt x="404" y="364"/>
                  </a:lnTo>
                  <a:cubicBezTo>
                    <a:pt x="444" y="323"/>
                    <a:pt x="444" y="243"/>
                    <a:pt x="404" y="202"/>
                  </a:cubicBezTo>
                  <a:cubicBezTo>
                    <a:pt x="363" y="41"/>
                    <a:pt x="202" y="41"/>
                    <a:pt x="1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32"/>
            <p:cNvSpPr/>
            <p:nvPr/>
          </p:nvSpPr>
          <p:spPr>
            <a:xfrm rot="-9527801">
              <a:off x="1560542" y="1180655"/>
              <a:ext cx="39945" cy="39911"/>
            </a:xfrm>
            <a:custGeom>
              <a:avLst/>
              <a:gdLst/>
              <a:ahLst/>
              <a:cxnLst/>
              <a:rect l="l" t="t" r="r" b="b"/>
              <a:pathLst>
                <a:path w="1171" h="1170" extrusionOk="0">
                  <a:moveTo>
                    <a:pt x="606" y="0"/>
                  </a:moveTo>
                  <a:cubicBezTo>
                    <a:pt x="364" y="0"/>
                    <a:pt x="162" y="121"/>
                    <a:pt x="41" y="323"/>
                  </a:cubicBezTo>
                  <a:lnTo>
                    <a:pt x="1" y="484"/>
                  </a:lnTo>
                  <a:lnTo>
                    <a:pt x="1" y="645"/>
                  </a:lnTo>
                  <a:lnTo>
                    <a:pt x="41" y="807"/>
                  </a:lnTo>
                  <a:cubicBezTo>
                    <a:pt x="162" y="968"/>
                    <a:pt x="364" y="1089"/>
                    <a:pt x="566" y="1170"/>
                  </a:cubicBezTo>
                  <a:lnTo>
                    <a:pt x="727" y="1170"/>
                  </a:lnTo>
                  <a:lnTo>
                    <a:pt x="848" y="1129"/>
                  </a:lnTo>
                  <a:lnTo>
                    <a:pt x="1009" y="1008"/>
                  </a:lnTo>
                  <a:cubicBezTo>
                    <a:pt x="1130" y="847"/>
                    <a:pt x="1170" y="645"/>
                    <a:pt x="1090" y="444"/>
                  </a:cubicBezTo>
                  <a:cubicBezTo>
                    <a:pt x="1049" y="202"/>
                    <a:pt x="848" y="40"/>
                    <a:pt x="6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32"/>
            <p:cNvSpPr/>
            <p:nvPr/>
          </p:nvSpPr>
          <p:spPr>
            <a:xfrm rot="-9527801">
              <a:off x="2063771" y="930861"/>
              <a:ext cx="27562" cy="27085"/>
            </a:xfrm>
            <a:custGeom>
              <a:avLst/>
              <a:gdLst/>
              <a:ahLst/>
              <a:cxnLst/>
              <a:rect l="l" t="t" r="r" b="b"/>
              <a:pathLst>
                <a:path w="808" h="794" extrusionOk="0">
                  <a:moveTo>
                    <a:pt x="364" y="1"/>
                  </a:moveTo>
                  <a:cubicBezTo>
                    <a:pt x="283" y="41"/>
                    <a:pt x="202" y="82"/>
                    <a:pt x="122" y="162"/>
                  </a:cubicBezTo>
                  <a:lnTo>
                    <a:pt x="81" y="162"/>
                  </a:lnTo>
                  <a:lnTo>
                    <a:pt x="1" y="323"/>
                  </a:lnTo>
                  <a:lnTo>
                    <a:pt x="1" y="444"/>
                  </a:lnTo>
                  <a:lnTo>
                    <a:pt x="1" y="525"/>
                  </a:lnTo>
                  <a:cubicBezTo>
                    <a:pt x="41" y="646"/>
                    <a:pt x="122" y="727"/>
                    <a:pt x="243" y="767"/>
                  </a:cubicBezTo>
                  <a:cubicBezTo>
                    <a:pt x="293" y="784"/>
                    <a:pt x="350" y="794"/>
                    <a:pt x="411" y="794"/>
                  </a:cubicBezTo>
                  <a:cubicBezTo>
                    <a:pt x="497" y="794"/>
                    <a:pt x="592" y="774"/>
                    <a:pt x="686" y="727"/>
                  </a:cubicBezTo>
                  <a:lnTo>
                    <a:pt x="727" y="646"/>
                  </a:lnTo>
                  <a:lnTo>
                    <a:pt x="807" y="485"/>
                  </a:lnTo>
                  <a:lnTo>
                    <a:pt x="807" y="364"/>
                  </a:lnTo>
                  <a:lnTo>
                    <a:pt x="807" y="323"/>
                  </a:lnTo>
                  <a:cubicBezTo>
                    <a:pt x="767" y="203"/>
                    <a:pt x="686" y="82"/>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32"/>
            <p:cNvSpPr/>
            <p:nvPr/>
          </p:nvSpPr>
          <p:spPr>
            <a:xfrm rot="-9527801">
              <a:off x="1766592" y="1057350"/>
              <a:ext cx="31690" cy="36602"/>
            </a:xfrm>
            <a:custGeom>
              <a:avLst/>
              <a:gdLst/>
              <a:ahLst/>
              <a:cxnLst/>
              <a:rect l="l" t="t" r="r" b="b"/>
              <a:pathLst>
                <a:path w="929" h="1073" extrusionOk="0">
                  <a:moveTo>
                    <a:pt x="404" y="1"/>
                  </a:moveTo>
                  <a:lnTo>
                    <a:pt x="243" y="41"/>
                  </a:lnTo>
                  <a:lnTo>
                    <a:pt x="81" y="243"/>
                  </a:lnTo>
                  <a:lnTo>
                    <a:pt x="1" y="445"/>
                  </a:lnTo>
                  <a:lnTo>
                    <a:pt x="1" y="687"/>
                  </a:lnTo>
                  <a:cubicBezTo>
                    <a:pt x="115" y="1002"/>
                    <a:pt x="291" y="1073"/>
                    <a:pt x="427" y="1073"/>
                  </a:cubicBezTo>
                  <a:cubicBezTo>
                    <a:pt x="482" y="1073"/>
                    <a:pt x="530" y="1061"/>
                    <a:pt x="565" y="1049"/>
                  </a:cubicBezTo>
                  <a:lnTo>
                    <a:pt x="727" y="928"/>
                  </a:lnTo>
                  <a:lnTo>
                    <a:pt x="888" y="727"/>
                  </a:lnTo>
                  <a:cubicBezTo>
                    <a:pt x="928" y="606"/>
                    <a:pt x="928" y="485"/>
                    <a:pt x="928" y="364"/>
                  </a:cubicBezTo>
                  <a:lnTo>
                    <a:pt x="807" y="122"/>
                  </a:lnTo>
                  <a:lnTo>
                    <a:pt x="646"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32"/>
            <p:cNvSpPr/>
            <p:nvPr/>
          </p:nvSpPr>
          <p:spPr>
            <a:xfrm rot="-9527801">
              <a:off x="1809023" y="1291630"/>
              <a:ext cx="38546" cy="42810"/>
            </a:xfrm>
            <a:custGeom>
              <a:avLst/>
              <a:gdLst/>
              <a:ahLst/>
              <a:cxnLst/>
              <a:rect l="l" t="t" r="r" b="b"/>
              <a:pathLst>
                <a:path w="1130" h="1255" extrusionOk="0">
                  <a:moveTo>
                    <a:pt x="528" y="1"/>
                  </a:moveTo>
                  <a:cubicBezTo>
                    <a:pt x="417" y="1"/>
                    <a:pt x="301" y="35"/>
                    <a:pt x="202" y="85"/>
                  </a:cubicBezTo>
                  <a:lnTo>
                    <a:pt x="81" y="246"/>
                  </a:lnTo>
                  <a:lnTo>
                    <a:pt x="0" y="408"/>
                  </a:lnTo>
                  <a:lnTo>
                    <a:pt x="0" y="609"/>
                  </a:lnTo>
                  <a:cubicBezTo>
                    <a:pt x="0" y="649"/>
                    <a:pt x="40" y="690"/>
                    <a:pt x="40" y="730"/>
                  </a:cubicBezTo>
                  <a:cubicBezTo>
                    <a:pt x="121" y="1053"/>
                    <a:pt x="403" y="1254"/>
                    <a:pt x="726" y="1254"/>
                  </a:cubicBezTo>
                  <a:lnTo>
                    <a:pt x="887" y="1174"/>
                  </a:lnTo>
                  <a:lnTo>
                    <a:pt x="968" y="1093"/>
                  </a:lnTo>
                  <a:lnTo>
                    <a:pt x="1089" y="972"/>
                  </a:lnTo>
                  <a:cubicBezTo>
                    <a:pt x="1129" y="770"/>
                    <a:pt x="1129" y="609"/>
                    <a:pt x="1089" y="448"/>
                  </a:cubicBezTo>
                  <a:cubicBezTo>
                    <a:pt x="1008" y="246"/>
                    <a:pt x="887" y="125"/>
                    <a:pt x="726" y="45"/>
                  </a:cubicBezTo>
                  <a:cubicBezTo>
                    <a:pt x="664" y="14"/>
                    <a:pt x="597"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32"/>
            <p:cNvSpPr/>
            <p:nvPr/>
          </p:nvSpPr>
          <p:spPr>
            <a:xfrm rot="-9527801">
              <a:off x="1474706" y="666969"/>
              <a:ext cx="23401" cy="23401"/>
            </a:xfrm>
            <a:custGeom>
              <a:avLst/>
              <a:gdLst/>
              <a:ahLst/>
              <a:cxnLst/>
              <a:rect l="l" t="t" r="r" b="b"/>
              <a:pathLst>
                <a:path w="686" h="686" extrusionOk="0">
                  <a:moveTo>
                    <a:pt x="242" y="0"/>
                  </a:moveTo>
                  <a:lnTo>
                    <a:pt x="161" y="81"/>
                  </a:lnTo>
                  <a:lnTo>
                    <a:pt x="40" y="242"/>
                  </a:lnTo>
                  <a:cubicBezTo>
                    <a:pt x="0" y="283"/>
                    <a:pt x="0" y="363"/>
                    <a:pt x="40" y="444"/>
                  </a:cubicBezTo>
                  <a:lnTo>
                    <a:pt x="81" y="565"/>
                  </a:lnTo>
                  <a:lnTo>
                    <a:pt x="282" y="686"/>
                  </a:lnTo>
                  <a:lnTo>
                    <a:pt x="444" y="686"/>
                  </a:lnTo>
                  <a:lnTo>
                    <a:pt x="524" y="605"/>
                  </a:lnTo>
                  <a:lnTo>
                    <a:pt x="645" y="404"/>
                  </a:lnTo>
                  <a:cubicBezTo>
                    <a:pt x="686" y="363"/>
                    <a:pt x="686" y="283"/>
                    <a:pt x="686" y="242"/>
                  </a:cubicBezTo>
                  <a:lnTo>
                    <a:pt x="605" y="162"/>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32"/>
            <p:cNvSpPr/>
            <p:nvPr/>
          </p:nvSpPr>
          <p:spPr>
            <a:xfrm rot="-9527801">
              <a:off x="2100858" y="669152"/>
              <a:ext cx="19307" cy="15419"/>
            </a:xfrm>
            <a:custGeom>
              <a:avLst/>
              <a:gdLst/>
              <a:ahLst/>
              <a:cxnLst/>
              <a:rect l="l" t="t" r="r" b="b"/>
              <a:pathLst>
                <a:path w="566" h="452" extrusionOk="0">
                  <a:moveTo>
                    <a:pt x="330" y="0"/>
                  </a:moveTo>
                  <a:cubicBezTo>
                    <a:pt x="289" y="0"/>
                    <a:pt x="245" y="10"/>
                    <a:pt x="202" y="32"/>
                  </a:cubicBezTo>
                  <a:cubicBezTo>
                    <a:pt x="81" y="72"/>
                    <a:pt x="1" y="193"/>
                    <a:pt x="41" y="355"/>
                  </a:cubicBezTo>
                  <a:lnTo>
                    <a:pt x="121" y="435"/>
                  </a:lnTo>
                  <a:cubicBezTo>
                    <a:pt x="154" y="446"/>
                    <a:pt x="189" y="451"/>
                    <a:pt x="225" y="451"/>
                  </a:cubicBezTo>
                  <a:cubicBezTo>
                    <a:pt x="323" y="451"/>
                    <a:pt x="425" y="414"/>
                    <a:pt x="484" y="355"/>
                  </a:cubicBezTo>
                  <a:lnTo>
                    <a:pt x="565" y="234"/>
                  </a:lnTo>
                  <a:lnTo>
                    <a:pt x="565" y="193"/>
                  </a:lnTo>
                  <a:cubicBezTo>
                    <a:pt x="536" y="75"/>
                    <a:pt x="441" y="0"/>
                    <a:pt x="3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0" name="Google Shape;1290;p32"/>
          <p:cNvGrpSpPr/>
          <p:nvPr/>
        </p:nvGrpSpPr>
        <p:grpSpPr>
          <a:xfrm>
            <a:off x="-1068559" y="2502562"/>
            <a:ext cx="4181011" cy="3599586"/>
            <a:chOff x="-1068559" y="2502562"/>
            <a:chExt cx="4181011" cy="3599586"/>
          </a:xfrm>
        </p:grpSpPr>
        <p:sp>
          <p:nvSpPr>
            <p:cNvPr id="1291" name="Google Shape;1291;p32"/>
            <p:cNvSpPr/>
            <p:nvPr/>
          </p:nvSpPr>
          <p:spPr>
            <a:xfrm rot="6704763">
              <a:off x="-214760" y="2544978"/>
              <a:ext cx="2473413" cy="3514755"/>
            </a:xfrm>
            <a:custGeom>
              <a:avLst/>
              <a:gdLst/>
              <a:ahLst/>
              <a:cxnLst/>
              <a:rect l="l" t="t" r="r" b="b"/>
              <a:pathLst>
                <a:path w="72513" h="103042" extrusionOk="0">
                  <a:moveTo>
                    <a:pt x="56380" y="1"/>
                  </a:moveTo>
                  <a:cubicBezTo>
                    <a:pt x="45008" y="20044"/>
                    <a:pt x="21415" y="28675"/>
                    <a:pt x="9679" y="48436"/>
                  </a:cubicBezTo>
                  <a:cubicBezTo>
                    <a:pt x="1" y="64648"/>
                    <a:pt x="444" y="87273"/>
                    <a:pt x="10728" y="103042"/>
                  </a:cubicBezTo>
                  <a:lnTo>
                    <a:pt x="22504" y="99815"/>
                  </a:lnTo>
                  <a:cubicBezTo>
                    <a:pt x="21496" y="98323"/>
                    <a:pt x="21657" y="96266"/>
                    <a:pt x="21940" y="94451"/>
                  </a:cubicBezTo>
                  <a:cubicBezTo>
                    <a:pt x="23391" y="86144"/>
                    <a:pt x="27908" y="78562"/>
                    <a:pt x="34240" y="73682"/>
                  </a:cubicBezTo>
                  <a:cubicBezTo>
                    <a:pt x="43556" y="66584"/>
                    <a:pt x="56138" y="65495"/>
                    <a:pt x="64608" y="57268"/>
                  </a:cubicBezTo>
                  <a:cubicBezTo>
                    <a:pt x="68721" y="53235"/>
                    <a:pt x="71463" y="47992"/>
                    <a:pt x="72512" y="42346"/>
                  </a:cubicBezTo>
                  <a:lnTo>
                    <a:pt x="563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32"/>
            <p:cNvSpPr/>
            <p:nvPr/>
          </p:nvSpPr>
          <p:spPr>
            <a:xfrm rot="7217726">
              <a:off x="802535" y="4312647"/>
              <a:ext cx="16544" cy="9687"/>
            </a:xfrm>
            <a:custGeom>
              <a:avLst/>
              <a:gdLst/>
              <a:ahLst/>
              <a:cxnLst/>
              <a:rect l="l" t="t" r="r" b="b"/>
              <a:pathLst>
                <a:path w="485" h="284" extrusionOk="0">
                  <a:moveTo>
                    <a:pt x="445" y="1"/>
                  </a:moveTo>
                  <a:lnTo>
                    <a:pt x="324" y="41"/>
                  </a:lnTo>
                  <a:cubicBezTo>
                    <a:pt x="283" y="41"/>
                    <a:pt x="253" y="31"/>
                    <a:pt x="218" y="31"/>
                  </a:cubicBezTo>
                  <a:cubicBezTo>
                    <a:pt x="182" y="31"/>
                    <a:pt x="142" y="41"/>
                    <a:pt x="82" y="81"/>
                  </a:cubicBezTo>
                  <a:lnTo>
                    <a:pt x="82" y="122"/>
                  </a:lnTo>
                  <a:lnTo>
                    <a:pt x="1" y="162"/>
                  </a:lnTo>
                  <a:cubicBezTo>
                    <a:pt x="1" y="202"/>
                    <a:pt x="41" y="243"/>
                    <a:pt x="82" y="283"/>
                  </a:cubicBezTo>
                  <a:lnTo>
                    <a:pt x="283" y="283"/>
                  </a:lnTo>
                  <a:cubicBezTo>
                    <a:pt x="404" y="243"/>
                    <a:pt x="485" y="122"/>
                    <a:pt x="4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32"/>
            <p:cNvSpPr/>
            <p:nvPr/>
          </p:nvSpPr>
          <p:spPr>
            <a:xfrm rot="7217726">
              <a:off x="1155721" y="3963156"/>
              <a:ext cx="15179" cy="10199"/>
            </a:xfrm>
            <a:custGeom>
              <a:avLst/>
              <a:gdLst/>
              <a:ahLst/>
              <a:cxnLst/>
              <a:rect l="l" t="t" r="r" b="b"/>
              <a:pathLst>
                <a:path w="445" h="299" extrusionOk="0">
                  <a:moveTo>
                    <a:pt x="251" y="1"/>
                  </a:moveTo>
                  <a:cubicBezTo>
                    <a:pt x="222" y="1"/>
                    <a:pt x="192" y="6"/>
                    <a:pt x="162" y="16"/>
                  </a:cubicBezTo>
                  <a:cubicBezTo>
                    <a:pt x="121" y="16"/>
                    <a:pt x="81" y="56"/>
                    <a:pt x="41" y="97"/>
                  </a:cubicBezTo>
                  <a:cubicBezTo>
                    <a:pt x="0" y="177"/>
                    <a:pt x="0" y="258"/>
                    <a:pt x="0" y="298"/>
                  </a:cubicBezTo>
                  <a:lnTo>
                    <a:pt x="162" y="258"/>
                  </a:lnTo>
                  <a:cubicBezTo>
                    <a:pt x="162" y="258"/>
                    <a:pt x="198" y="276"/>
                    <a:pt x="245" y="276"/>
                  </a:cubicBezTo>
                  <a:cubicBezTo>
                    <a:pt x="269" y="276"/>
                    <a:pt x="296" y="272"/>
                    <a:pt x="323" y="258"/>
                  </a:cubicBezTo>
                  <a:cubicBezTo>
                    <a:pt x="323" y="258"/>
                    <a:pt x="323" y="218"/>
                    <a:pt x="323" y="218"/>
                  </a:cubicBezTo>
                  <a:lnTo>
                    <a:pt x="444" y="137"/>
                  </a:lnTo>
                  <a:cubicBezTo>
                    <a:pt x="414" y="46"/>
                    <a:pt x="33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32"/>
            <p:cNvSpPr/>
            <p:nvPr/>
          </p:nvSpPr>
          <p:spPr>
            <a:xfrm rot="7217726">
              <a:off x="192044" y="3888462"/>
              <a:ext cx="19273" cy="15725"/>
            </a:xfrm>
            <a:custGeom>
              <a:avLst/>
              <a:gdLst/>
              <a:ahLst/>
              <a:cxnLst/>
              <a:rect l="l" t="t" r="r" b="b"/>
              <a:pathLst>
                <a:path w="565" h="461" extrusionOk="0">
                  <a:moveTo>
                    <a:pt x="284" y="0"/>
                  </a:moveTo>
                  <a:cubicBezTo>
                    <a:pt x="215" y="0"/>
                    <a:pt x="138" y="29"/>
                    <a:pt x="81" y="57"/>
                  </a:cubicBezTo>
                  <a:lnTo>
                    <a:pt x="0" y="218"/>
                  </a:lnTo>
                  <a:lnTo>
                    <a:pt x="81" y="380"/>
                  </a:lnTo>
                  <a:lnTo>
                    <a:pt x="242" y="460"/>
                  </a:lnTo>
                  <a:cubicBezTo>
                    <a:pt x="323" y="420"/>
                    <a:pt x="363" y="380"/>
                    <a:pt x="403" y="339"/>
                  </a:cubicBezTo>
                  <a:cubicBezTo>
                    <a:pt x="484" y="339"/>
                    <a:pt x="524" y="299"/>
                    <a:pt x="565" y="218"/>
                  </a:cubicBezTo>
                  <a:lnTo>
                    <a:pt x="444" y="17"/>
                  </a:lnTo>
                  <a:lnTo>
                    <a:pt x="363" y="17"/>
                  </a:lnTo>
                  <a:cubicBezTo>
                    <a:pt x="339" y="5"/>
                    <a:pt x="312" y="0"/>
                    <a:pt x="2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32"/>
            <p:cNvSpPr/>
            <p:nvPr/>
          </p:nvSpPr>
          <p:spPr>
            <a:xfrm rot="7217726">
              <a:off x="202477" y="3251155"/>
              <a:ext cx="17908" cy="16066"/>
            </a:xfrm>
            <a:custGeom>
              <a:avLst/>
              <a:gdLst/>
              <a:ahLst/>
              <a:cxnLst/>
              <a:rect l="l" t="t" r="r" b="b"/>
              <a:pathLst>
                <a:path w="525" h="471" extrusionOk="0">
                  <a:moveTo>
                    <a:pt x="283" y="0"/>
                  </a:moveTo>
                  <a:cubicBezTo>
                    <a:pt x="122" y="0"/>
                    <a:pt x="1" y="162"/>
                    <a:pt x="41" y="363"/>
                  </a:cubicBezTo>
                  <a:lnTo>
                    <a:pt x="122" y="444"/>
                  </a:lnTo>
                  <a:cubicBezTo>
                    <a:pt x="155" y="461"/>
                    <a:pt x="202" y="471"/>
                    <a:pt x="252" y="471"/>
                  </a:cubicBezTo>
                  <a:cubicBezTo>
                    <a:pt x="322" y="471"/>
                    <a:pt x="397" y="451"/>
                    <a:pt x="444" y="404"/>
                  </a:cubicBezTo>
                  <a:cubicBezTo>
                    <a:pt x="525" y="323"/>
                    <a:pt x="525" y="242"/>
                    <a:pt x="525" y="202"/>
                  </a:cubicBezTo>
                  <a:lnTo>
                    <a:pt x="404" y="81"/>
                  </a:lnTo>
                  <a:lnTo>
                    <a:pt x="444" y="81"/>
                  </a:lnTo>
                  <a:lnTo>
                    <a:pt x="2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32"/>
            <p:cNvSpPr/>
            <p:nvPr/>
          </p:nvSpPr>
          <p:spPr>
            <a:xfrm rot="7217726">
              <a:off x="473627" y="3371247"/>
              <a:ext cx="22070" cy="26641"/>
            </a:xfrm>
            <a:custGeom>
              <a:avLst/>
              <a:gdLst/>
              <a:ahLst/>
              <a:cxnLst/>
              <a:rect l="l" t="t" r="r" b="b"/>
              <a:pathLst>
                <a:path w="647" h="781" extrusionOk="0">
                  <a:moveTo>
                    <a:pt x="347" y="1"/>
                  </a:moveTo>
                  <a:cubicBezTo>
                    <a:pt x="322" y="1"/>
                    <a:pt x="300" y="5"/>
                    <a:pt x="283" y="14"/>
                  </a:cubicBezTo>
                  <a:lnTo>
                    <a:pt x="203" y="14"/>
                  </a:lnTo>
                  <a:lnTo>
                    <a:pt x="82" y="94"/>
                  </a:lnTo>
                  <a:lnTo>
                    <a:pt x="41" y="175"/>
                  </a:lnTo>
                  <a:cubicBezTo>
                    <a:pt x="1" y="256"/>
                    <a:pt x="1" y="377"/>
                    <a:pt x="41" y="498"/>
                  </a:cubicBezTo>
                  <a:cubicBezTo>
                    <a:pt x="82" y="619"/>
                    <a:pt x="243" y="740"/>
                    <a:pt x="364" y="780"/>
                  </a:cubicBezTo>
                  <a:lnTo>
                    <a:pt x="525" y="699"/>
                  </a:lnTo>
                  <a:lnTo>
                    <a:pt x="646" y="538"/>
                  </a:lnTo>
                  <a:lnTo>
                    <a:pt x="646" y="336"/>
                  </a:lnTo>
                  <a:lnTo>
                    <a:pt x="646" y="296"/>
                  </a:lnTo>
                  <a:cubicBezTo>
                    <a:pt x="582" y="72"/>
                    <a:pt x="44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32"/>
            <p:cNvSpPr/>
            <p:nvPr/>
          </p:nvSpPr>
          <p:spPr>
            <a:xfrm rot="7217726">
              <a:off x="311477" y="3530909"/>
              <a:ext cx="12416" cy="14020"/>
            </a:xfrm>
            <a:custGeom>
              <a:avLst/>
              <a:gdLst/>
              <a:ahLst/>
              <a:cxnLst/>
              <a:rect l="l" t="t" r="r" b="b"/>
              <a:pathLst>
                <a:path w="364" h="411" extrusionOk="0">
                  <a:moveTo>
                    <a:pt x="172" y="1"/>
                  </a:moveTo>
                  <a:cubicBezTo>
                    <a:pt x="156" y="1"/>
                    <a:pt x="140" y="3"/>
                    <a:pt x="122" y="7"/>
                  </a:cubicBezTo>
                  <a:lnTo>
                    <a:pt x="82" y="88"/>
                  </a:lnTo>
                  <a:lnTo>
                    <a:pt x="1" y="249"/>
                  </a:lnTo>
                  <a:cubicBezTo>
                    <a:pt x="1" y="290"/>
                    <a:pt x="41" y="370"/>
                    <a:pt x="122" y="410"/>
                  </a:cubicBezTo>
                  <a:cubicBezTo>
                    <a:pt x="203" y="410"/>
                    <a:pt x="243" y="410"/>
                    <a:pt x="324" y="370"/>
                  </a:cubicBezTo>
                  <a:lnTo>
                    <a:pt x="364" y="209"/>
                  </a:lnTo>
                  <a:lnTo>
                    <a:pt x="364" y="169"/>
                  </a:lnTo>
                  <a:cubicBezTo>
                    <a:pt x="364" y="133"/>
                    <a:pt x="300" y="1"/>
                    <a:pt x="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32"/>
            <p:cNvSpPr/>
            <p:nvPr/>
          </p:nvSpPr>
          <p:spPr>
            <a:xfrm rot="7217726">
              <a:off x="73236" y="3630643"/>
              <a:ext cx="13781" cy="16544"/>
            </a:xfrm>
            <a:custGeom>
              <a:avLst/>
              <a:gdLst/>
              <a:ahLst/>
              <a:cxnLst/>
              <a:rect l="l" t="t" r="r" b="b"/>
              <a:pathLst>
                <a:path w="404" h="485" extrusionOk="0">
                  <a:moveTo>
                    <a:pt x="121" y="1"/>
                  </a:moveTo>
                  <a:lnTo>
                    <a:pt x="0" y="202"/>
                  </a:lnTo>
                  <a:cubicBezTo>
                    <a:pt x="0" y="243"/>
                    <a:pt x="41" y="323"/>
                    <a:pt x="81" y="364"/>
                  </a:cubicBezTo>
                  <a:lnTo>
                    <a:pt x="202" y="485"/>
                  </a:lnTo>
                  <a:cubicBezTo>
                    <a:pt x="283" y="444"/>
                    <a:pt x="323" y="404"/>
                    <a:pt x="363" y="323"/>
                  </a:cubicBezTo>
                  <a:cubicBezTo>
                    <a:pt x="404" y="283"/>
                    <a:pt x="404" y="162"/>
                    <a:pt x="363" y="122"/>
                  </a:cubicBezTo>
                  <a:lnTo>
                    <a:pt x="363" y="81"/>
                  </a:lnTo>
                  <a:lnTo>
                    <a:pt x="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32"/>
            <p:cNvSpPr/>
            <p:nvPr/>
          </p:nvSpPr>
          <p:spPr>
            <a:xfrm rot="7217726">
              <a:off x="396655" y="3196498"/>
              <a:ext cx="13781" cy="16885"/>
            </a:xfrm>
            <a:custGeom>
              <a:avLst/>
              <a:gdLst/>
              <a:ahLst/>
              <a:cxnLst/>
              <a:rect l="l" t="t" r="r" b="b"/>
              <a:pathLst>
                <a:path w="404" h="495" extrusionOk="0">
                  <a:moveTo>
                    <a:pt x="243" y="0"/>
                  </a:moveTo>
                  <a:cubicBezTo>
                    <a:pt x="162" y="0"/>
                    <a:pt x="81" y="41"/>
                    <a:pt x="41" y="121"/>
                  </a:cubicBezTo>
                  <a:cubicBezTo>
                    <a:pt x="41" y="202"/>
                    <a:pt x="1" y="283"/>
                    <a:pt x="41" y="323"/>
                  </a:cubicBezTo>
                  <a:cubicBezTo>
                    <a:pt x="74" y="422"/>
                    <a:pt x="162" y="495"/>
                    <a:pt x="259" y="495"/>
                  </a:cubicBezTo>
                  <a:cubicBezTo>
                    <a:pt x="280" y="495"/>
                    <a:pt x="302" y="491"/>
                    <a:pt x="323" y="484"/>
                  </a:cubicBezTo>
                  <a:lnTo>
                    <a:pt x="404" y="363"/>
                  </a:lnTo>
                  <a:lnTo>
                    <a:pt x="404" y="323"/>
                  </a:lnTo>
                  <a:cubicBezTo>
                    <a:pt x="404" y="242"/>
                    <a:pt x="404" y="162"/>
                    <a:pt x="404" y="121"/>
                  </a:cubicBezTo>
                  <a:cubicBezTo>
                    <a:pt x="404" y="81"/>
                    <a:pt x="364" y="81"/>
                    <a:pt x="364" y="41"/>
                  </a:cubicBezTo>
                  <a:lnTo>
                    <a:pt x="2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32"/>
            <p:cNvSpPr/>
            <p:nvPr/>
          </p:nvSpPr>
          <p:spPr>
            <a:xfrm rot="7217726">
              <a:off x="1089968" y="4176162"/>
              <a:ext cx="13781" cy="17908"/>
            </a:xfrm>
            <a:custGeom>
              <a:avLst/>
              <a:gdLst/>
              <a:ahLst/>
              <a:cxnLst/>
              <a:rect l="l" t="t" r="r" b="b"/>
              <a:pathLst>
                <a:path w="404" h="525" extrusionOk="0">
                  <a:moveTo>
                    <a:pt x="202" y="1"/>
                  </a:moveTo>
                  <a:lnTo>
                    <a:pt x="81" y="162"/>
                  </a:lnTo>
                  <a:cubicBezTo>
                    <a:pt x="81" y="162"/>
                    <a:pt x="81" y="202"/>
                    <a:pt x="41" y="202"/>
                  </a:cubicBezTo>
                  <a:cubicBezTo>
                    <a:pt x="0" y="283"/>
                    <a:pt x="0" y="364"/>
                    <a:pt x="0" y="444"/>
                  </a:cubicBezTo>
                  <a:lnTo>
                    <a:pt x="162" y="525"/>
                  </a:lnTo>
                  <a:cubicBezTo>
                    <a:pt x="323" y="444"/>
                    <a:pt x="404" y="283"/>
                    <a:pt x="363" y="122"/>
                  </a:cubicBezTo>
                  <a:cubicBezTo>
                    <a:pt x="323" y="41"/>
                    <a:pt x="283" y="1"/>
                    <a:pt x="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32"/>
            <p:cNvSpPr/>
            <p:nvPr/>
          </p:nvSpPr>
          <p:spPr>
            <a:xfrm rot="7217726">
              <a:off x="1117804" y="3748249"/>
              <a:ext cx="42673" cy="35782"/>
            </a:xfrm>
            <a:custGeom>
              <a:avLst/>
              <a:gdLst/>
              <a:ahLst/>
              <a:cxnLst/>
              <a:rect l="l" t="t" r="r" b="b"/>
              <a:pathLst>
                <a:path w="1251" h="1049" extrusionOk="0">
                  <a:moveTo>
                    <a:pt x="534" y="1"/>
                  </a:moveTo>
                  <a:cubicBezTo>
                    <a:pt x="422" y="1"/>
                    <a:pt x="291" y="38"/>
                    <a:pt x="202" y="97"/>
                  </a:cubicBezTo>
                  <a:cubicBezTo>
                    <a:pt x="81" y="218"/>
                    <a:pt x="0" y="379"/>
                    <a:pt x="41" y="581"/>
                  </a:cubicBezTo>
                  <a:lnTo>
                    <a:pt x="121" y="742"/>
                  </a:lnTo>
                  <a:lnTo>
                    <a:pt x="242" y="863"/>
                  </a:lnTo>
                  <a:lnTo>
                    <a:pt x="363" y="944"/>
                  </a:lnTo>
                  <a:lnTo>
                    <a:pt x="404" y="944"/>
                  </a:lnTo>
                  <a:cubicBezTo>
                    <a:pt x="506" y="1021"/>
                    <a:pt x="624" y="1049"/>
                    <a:pt x="739" y="1049"/>
                  </a:cubicBezTo>
                  <a:cubicBezTo>
                    <a:pt x="804" y="1049"/>
                    <a:pt x="869" y="1039"/>
                    <a:pt x="928" y="1025"/>
                  </a:cubicBezTo>
                  <a:cubicBezTo>
                    <a:pt x="1089" y="944"/>
                    <a:pt x="1210" y="823"/>
                    <a:pt x="1251" y="662"/>
                  </a:cubicBezTo>
                  <a:lnTo>
                    <a:pt x="1170" y="339"/>
                  </a:lnTo>
                  <a:lnTo>
                    <a:pt x="1049" y="218"/>
                  </a:lnTo>
                  <a:lnTo>
                    <a:pt x="1049" y="178"/>
                  </a:lnTo>
                  <a:cubicBezTo>
                    <a:pt x="968" y="57"/>
                    <a:pt x="807" y="16"/>
                    <a:pt x="646" y="16"/>
                  </a:cubicBezTo>
                  <a:cubicBezTo>
                    <a:pt x="613" y="6"/>
                    <a:pt x="575" y="1"/>
                    <a:pt x="5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32"/>
            <p:cNvSpPr/>
            <p:nvPr/>
          </p:nvSpPr>
          <p:spPr>
            <a:xfrm rot="7217726">
              <a:off x="856800" y="4027194"/>
              <a:ext cx="23434" cy="25140"/>
            </a:xfrm>
            <a:custGeom>
              <a:avLst/>
              <a:gdLst/>
              <a:ahLst/>
              <a:cxnLst/>
              <a:rect l="l" t="t" r="r" b="b"/>
              <a:pathLst>
                <a:path w="687" h="737" extrusionOk="0">
                  <a:moveTo>
                    <a:pt x="283" y="0"/>
                  </a:moveTo>
                  <a:lnTo>
                    <a:pt x="202" y="41"/>
                  </a:lnTo>
                  <a:lnTo>
                    <a:pt x="122" y="81"/>
                  </a:lnTo>
                  <a:lnTo>
                    <a:pt x="81" y="162"/>
                  </a:lnTo>
                  <a:lnTo>
                    <a:pt x="41" y="202"/>
                  </a:lnTo>
                  <a:cubicBezTo>
                    <a:pt x="1" y="323"/>
                    <a:pt x="1" y="404"/>
                    <a:pt x="41" y="525"/>
                  </a:cubicBezTo>
                  <a:cubicBezTo>
                    <a:pt x="75" y="658"/>
                    <a:pt x="191" y="737"/>
                    <a:pt x="322" y="737"/>
                  </a:cubicBezTo>
                  <a:cubicBezTo>
                    <a:pt x="349" y="737"/>
                    <a:pt x="376" y="733"/>
                    <a:pt x="404" y="726"/>
                  </a:cubicBezTo>
                  <a:lnTo>
                    <a:pt x="525" y="686"/>
                  </a:lnTo>
                  <a:lnTo>
                    <a:pt x="646" y="444"/>
                  </a:lnTo>
                  <a:cubicBezTo>
                    <a:pt x="686" y="363"/>
                    <a:pt x="686" y="283"/>
                    <a:pt x="646" y="202"/>
                  </a:cubicBezTo>
                  <a:lnTo>
                    <a:pt x="606" y="121"/>
                  </a:lnTo>
                  <a:lnTo>
                    <a:pt x="525" y="4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32"/>
            <p:cNvSpPr/>
            <p:nvPr/>
          </p:nvSpPr>
          <p:spPr>
            <a:xfrm rot="7217726">
              <a:off x="1233611" y="3399525"/>
              <a:ext cx="23434" cy="25685"/>
            </a:xfrm>
            <a:custGeom>
              <a:avLst/>
              <a:gdLst/>
              <a:ahLst/>
              <a:cxnLst/>
              <a:rect l="l" t="t" r="r" b="b"/>
              <a:pathLst>
                <a:path w="687" h="753" extrusionOk="0">
                  <a:moveTo>
                    <a:pt x="375" y="0"/>
                  </a:moveTo>
                  <a:cubicBezTo>
                    <a:pt x="304" y="0"/>
                    <a:pt x="233" y="20"/>
                    <a:pt x="162" y="67"/>
                  </a:cubicBezTo>
                  <a:lnTo>
                    <a:pt x="122" y="147"/>
                  </a:lnTo>
                  <a:lnTo>
                    <a:pt x="1" y="309"/>
                  </a:lnTo>
                  <a:lnTo>
                    <a:pt x="1" y="430"/>
                  </a:lnTo>
                  <a:cubicBezTo>
                    <a:pt x="41" y="591"/>
                    <a:pt x="202" y="752"/>
                    <a:pt x="404" y="752"/>
                  </a:cubicBezTo>
                  <a:lnTo>
                    <a:pt x="485" y="752"/>
                  </a:lnTo>
                  <a:lnTo>
                    <a:pt x="606" y="712"/>
                  </a:lnTo>
                  <a:lnTo>
                    <a:pt x="646" y="631"/>
                  </a:lnTo>
                  <a:cubicBezTo>
                    <a:pt x="686" y="510"/>
                    <a:pt x="686" y="389"/>
                    <a:pt x="646" y="268"/>
                  </a:cubicBezTo>
                  <a:cubicBezTo>
                    <a:pt x="646" y="188"/>
                    <a:pt x="565" y="67"/>
                    <a:pt x="525" y="26"/>
                  </a:cubicBezTo>
                  <a:cubicBezTo>
                    <a:pt x="475" y="10"/>
                    <a:pt x="425" y="0"/>
                    <a:pt x="3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32"/>
            <p:cNvSpPr/>
            <p:nvPr/>
          </p:nvSpPr>
          <p:spPr>
            <a:xfrm rot="7217726">
              <a:off x="1003160" y="3354541"/>
              <a:ext cx="23400" cy="24799"/>
            </a:xfrm>
            <a:custGeom>
              <a:avLst/>
              <a:gdLst/>
              <a:ahLst/>
              <a:cxnLst/>
              <a:rect l="l" t="t" r="r" b="b"/>
              <a:pathLst>
                <a:path w="686" h="727" extrusionOk="0">
                  <a:moveTo>
                    <a:pt x="242" y="0"/>
                  </a:moveTo>
                  <a:lnTo>
                    <a:pt x="162" y="81"/>
                  </a:lnTo>
                  <a:lnTo>
                    <a:pt x="41" y="242"/>
                  </a:lnTo>
                  <a:cubicBezTo>
                    <a:pt x="0" y="323"/>
                    <a:pt x="0" y="404"/>
                    <a:pt x="41" y="444"/>
                  </a:cubicBezTo>
                  <a:lnTo>
                    <a:pt x="81" y="565"/>
                  </a:lnTo>
                  <a:lnTo>
                    <a:pt x="283" y="686"/>
                  </a:lnTo>
                  <a:cubicBezTo>
                    <a:pt x="323" y="726"/>
                    <a:pt x="363" y="726"/>
                    <a:pt x="444" y="726"/>
                  </a:cubicBezTo>
                  <a:lnTo>
                    <a:pt x="524" y="646"/>
                  </a:lnTo>
                  <a:lnTo>
                    <a:pt x="686" y="444"/>
                  </a:lnTo>
                  <a:cubicBezTo>
                    <a:pt x="686" y="363"/>
                    <a:pt x="686" y="323"/>
                    <a:pt x="686" y="242"/>
                  </a:cubicBezTo>
                  <a:lnTo>
                    <a:pt x="605" y="162"/>
                  </a:lnTo>
                  <a:lnTo>
                    <a:pt x="4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32"/>
            <p:cNvSpPr/>
            <p:nvPr/>
          </p:nvSpPr>
          <p:spPr>
            <a:xfrm rot="7217726">
              <a:off x="984633" y="4032715"/>
              <a:ext cx="24799" cy="25685"/>
            </a:xfrm>
            <a:custGeom>
              <a:avLst/>
              <a:gdLst/>
              <a:ahLst/>
              <a:cxnLst/>
              <a:rect l="l" t="t" r="r" b="b"/>
              <a:pathLst>
                <a:path w="727" h="753" extrusionOk="0">
                  <a:moveTo>
                    <a:pt x="323" y="0"/>
                  </a:moveTo>
                  <a:lnTo>
                    <a:pt x="202" y="40"/>
                  </a:lnTo>
                  <a:lnTo>
                    <a:pt x="121" y="121"/>
                  </a:lnTo>
                  <a:lnTo>
                    <a:pt x="41" y="282"/>
                  </a:lnTo>
                  <a:cubicBezTo>
                    <a:pt x="0" y="363"/>
                    <a:pt x="0" y="403"/>
                    <a:pt x="41" y="484"/>
                  </a:cubicBezTo>
                  <a:lnTo>
                    <a:pt x="81" y="605"/>
                  </a:lnTo>
                  <a:lnTo>
                    <a:pt x="283" y="726"/>
                  </a:lnTo>
                  <a:cubicBezTo>
                    <a:pt x="333" y="743"/>
                    <a:pt x="383" y="753"/>
                    <a:pt x="430" y="753"/>
                  </a:cubicBezTo>
                  <a:cubicBezTo>
                    <a:pt x="497" y="753"/>
                    <a:pt x="558" y="733"/>
                    <a:pt x="605" y="686"/>
                  </a:cubicBezTo>
                  <a:lnTo>
                    <a:pt x="646" y="605"/>
                  </a:lnTo>
                  <a:lnTo>
                    <a:pt x="726" y="444"/>
                  </a:lnTo>
                  <a:lnTo>
                    <a:pt x="726" y="323"/>
                  </a:lnTo>
                  <a:lnTo>
                    <a:pt x="646" y="161"/>
                  </a:lnTo>
                  <a:lnTo>
                    <a:pt x="565" y="8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32"/>
            <p:cNvSpPr/>
            <p:nvPr/>
          </p:nvSpPr>
          <p:spPr>
            <a:xfrm rot="7217726">
              <a:off x="1316026" y="4095450"/>
              <a:ext cx="13781" cy="19682"/>
            </a:xfrm>
            <a:custGeom>
              <a:avLst/>
              <a:gdLst/>
              <a:ahLst/>
              <a:cxnLst/>
              <a:rect l="l" t="t" r="r" b="b"/>
              <a:pathLst>
                <a:path w="404" h="577" extrusionOk="0">
                  <a:moveTo>
                    <a:pt x="246" y="1"/>
                  </a:moveTo>
                  <a:cubicBezTo>
                    <a:pt x="232" y="1"/>
                    <a:pt x="217" y="4"/>
                    <a:pt x="202" y="11"/>
                  </a:cubicBezTo>
                  <a:lnTo>
                    <a:pt x="122" y="213"/>
                  </a:lnTo>
                  <a:cubicBezTo>
                    <a:pt x="41" y="253"/>
                    <a:pt x="1" y="334"/>
                    <a:pt x="1" y="455"/>
                  </a:cubicBezTo>
                  <a:lnTo>
                    <a:pt x="162" y="576"/>
                  </a:lnTo>
                  <a:cubicBezTo>
                    <a:pt x="162" y="556"/>
                    <a:pt x="172" y="546"/>
                    <a:pt x="187" y="546"/>
                  </a:cubicBezTo>
                  <a:cubicBezTo>
                    <a:pt x="202" y="546"/>
                    <a:pt x="222" y="556"/>
                    <a:pt x="243" y="576"/>
                  </a:cubicBezTo>
                  <a:lnTo>
                    <a:pt x="404" y="415"/>
                  </a:lnTo>
                  <a:cubicBezTo>
                    <a:pt x="404" y="374"/>
                    <a:pt x="404" y="374"/>
                    <a:pt x="404" y="334"/>
                  </a:cubicBezTo>
                  <a:cubicBezTo>
                    <a:pt x="404" y="253"/>
                    <a:pt x="404" y="173"/>
                    <a:pt x="404" y="132"/>
                  </a:cubicBezTo>
                  <a:cubicBezTo>
                    <a:pt x="371" y="67"/>
                    <a:pt x="311" y="1"/>
                    <a:pt x="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32"/>
            <p:cNvSpPr/>
            <p:nvPr/>
          </p:nvSpPr>
          <p:spPr>
            <a:xfrm rot="7217726">
              <a:off x="1372651" y="3897634"/>
              <a:ext cx="16544" cy="14702"/>
            </a:xfrm>
            <a:custGeom>
              <a:avLst/>
              <a:gdLst/>
              <a:ahLst/>
              <a:cxnLst/>
              <a:rect l="l" t="t" r="r" b="b"/>
              <a:pathLst>
                <a:path w="485" h="431" extrusionOk="0">
                  <a:moveTo>
                    <a:pt x="212" y="1"/>
                  </a:moveTo>
                  <a:cubicBezTo>
                    <a:pt x="155" y="1"/>
                    <a:pt x="98" y="29"/>
                    <a:pt x="41" y="58"/>
                  </a:cubicBezTo>
                  <a:lnTo>
                    <a:pt x="1" y="179"/>
                  </a:lnTo>
                  <a:cubicBezTo>
                    <a:pt x="35" y="347"/>
                    <a:pt x="124" y="431"/>
                    <a:pt x="223" y="431"/>
                  </a:cubicBezTo>
                  <a:cubicBezTo>
                    <a:pt x="243" y="431"/>
                    <a:pt x="263" y="427"/>
                    <a:pt x="283" y="421"/>
                  </a:cubicBezTo>
                  <a:cubicBezTo>
                    <a:pt x="404" y="340"/>
                    <a:pt x="485" y="219"/>
                    <a:pt x="445" y="98"/>
                  </a:cubicBezTo>
                  <a:lnTo>
                    <a:pt x="324" y="17"/>
                  </a:lnTo>
                  <a:lnTo>
                    <a:pt x="283" y="17"/>
                  </a:lnTo>
                  <a:cubicBezTo>
                    <a:pt x="260" y="5"/>
                    <a:pt x="236" y="1"/>
                    <a:pt x="2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32"/>
            <p:cNvSpPr/>
            <p:nvPr/>
          </p:nvSpPr>
          <p:spPr>
            <a:xfrm rot="7217726">
              <a:off x="1246806" y="3724950"/>
              <a:ext cx="28926" cy="27527"/>
            </a:xfrm>
            <a:custGeom>
              <a:avLst/>
              <a:gdLst/>
              <a:ahLst/>
              <a:cxnLst/>
              <a:rect l="l" t="t" r="r" b="b"/>
              <a:pathLst>
                <a:path w="848" h="807" extrusionOk="0">
                  <a:moveTo>
                    <a:pt x="444" y="0"/>
                  </a:moveTo>
                  <a:lnTo>
                    <a:pt x="323" y="41"/>
                  </a:lnTo>
                  <a:cubicBezTo>
                    <a:pt x="122" y="81"/>
                    <a:pt x="1" y="242"/>
                    <a:pt x="1" y="444"/>
                  </a:cubicBezTo>
                  <a:lnTo>
                    <a:pt x="81" y="565"/>
                  </a:lnTo>
                  <a:lnTo>
                    <a:pt x="122" y="605"/>
                  </a:lnTo>
                  <a:cubicBezTo>
                    <a:pt x="202" y="726"/>
                    <a:pt x="323" y="807"/>
                    <a:pt x="485" y="807"/>
                  </a:cubicBezTo>
                  <a:lnTo>
                    <a:pt x="565" y="767"/>
                  </a:lnTo>
                  <a:lnTo>
                    <a:pt x="646" y="686"/>
                  </a:lnTo>
                  <a:cubicBezTo>
                    <a:pt x="807" y="605"/>
                    <a:pt x="848" y="404"/>
                    <a:pt x="767" y="242"/>
                  </a:cubicBezTo>
                  <a:cubicBezTo>
                    <a:pt x="767" y="162"/>
                    <a:pt x="727" y="121"/>
                    <a:pt x="646" y="41"/>
                  </a:cubicBezTo>
                  <a:lnTo>
                    <a:pt x="565" y="41"/>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32"/>
            <p:cNvSpPr/>
            <p:nvPr/>
          </p:nvSpPr>
          <p:spPr>
            <a:xfrm rot="7217726">
              <a:off x="1250579" y="3849006"/>
              <a:ext cx="26163" cy="27562"/>
            </a:xfrm>
            <a:custGeom>
              <a:avLst/>
              <a:gdLst/>
              <a:ahLst/>
              <a:cxnLst/>
              <a:rect l="l" t="t" r="r" b="b"/>
              <a:pathLst>
                <a:path w="767" h="808" extrusionOk="0">
                  <a:moveTo>
                    <a:pt x="323" y="1"/>
                  </a:moveTo>
                  <a:cubicBezTo>
                    <a:pt x="121" y="122"/>
                    <a:pt x="0" y="324"/>
                    <a:pt x="0" y="525"/>
                  </a:cubicBezTo>
                  <a:lnTo>
                    <a:pt x="41" y="687"/>
                  </a:lnTo>
                  <a:lnTo>
                    <a:pt x="202" y="807"/>
                  </a:lnTo>
                  <a:lnTo>
                    <a:pt x="323" y="807"/>
                  </a:lnTo>
                  <a:cubicBezTo>
                    <a:pt x="484" y="767"/>
                    <a:pt x="646" y="687"/>
                    <a:pt x="726" y="525"/>
                  </a:cubicBezTo>
                  <a:cubicBezTo>
                    <a:pt x="767" y="445"/>
                    <a:pt x="767" y="324"/>
                    <a:pt x="726" y="203"/>
                  </a:cubicBezTo>
                  <a:cubicBezTo>
                    <a:pt x="686" y="162"/>
                    <a:pt x="686" y="162"/>
                    <a:pt x="686" y="122"/>
                  </a:cubicBezTo>
                  <a:lnTo>
                    <a:pt x="605" y="41"/>
                  </a:lnTo>
                  <a:lnTo>
                    <a:pt x="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32"/>
            <p:cNvSpPr/>
            <p:nvPr/>
          </p:nvSpPr>
          <p:spPr>
            <a:xfrm rot="7217726">
              <a:off x="1391534" y="3603714"/>
              <a:ext cx="15179" cy="16885"/>
            </a:xfrm>
            <a:custGeom>
              <a:avLst/>
              <a:gdLst/>
              <a:ahLst/>
              <a:cxnLst/>
              <a:rect l="l" t="t" r="r" b="b"/>
              <a:pathLst>
                <a:path w="445" h="495" extrusionOk="0">
                  <a:moveTo>
                    <a:pt x="224" y="0"/>
                  </a:moveTo>
                  <a:cubicBezTo>
                    <a:pt x="203" y="0"/>
                    <a:pt x="183" y="4"/>
                    <a:pt x="162" y="11"/>
                  </a:cubicBezTo>
                  <a:lnTo>
                    <a:pt x="41" y="212"/>
                  </a:lnTo>
                  <a:cubicBezTo>
                    <a:pt x="41" y="253"/>
                    <a:pt x="0" y="293"/>
                    <a:pt x="0" y="373"/>
                  </a:cubicBezTo>
                  <a:lnTo>
                    <a:pt x="121" y="494"/>
                  </a:lnTo>
                  <a:lnTo>
                    <a:pt x="162" y="494"/>
                  </a:lnTo>
                  <a:cubicBezTo>
                    <a:pt x="242" y="494"/>
                    <a:pt x="323" y="494"/>
                    <a:pt x="404" y="454"/>
                  </a:cubicBezTo>
                  <a:lnTo>
                    <a:pt x="444" y="293"/>
                  </a:lnTo>
                  <a:lnTo>
                    <a:pt x="444" y="212"/>
                  </a:lnTo>
                  <a:cubicBezTo>
                    <a:pt x="411" y="79"/>
                    <a:pt x="322" y="0"/>
                    <a:pt x="2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32"/>
            <p:cNvSpPr/>
            <p:nvPr/>
          </p:nvSpPr>
          <p:spPr>
            <a:xfrm rot="7217726">
              <a:off x="611281" y="3776068"/>
              <a:ext cx="39910" cy="49427"/>
            </a:xfrm>
            <a:custGeom>
              <a:avLst/>
              <a:gdLst/>
              <a:ahLst/>
              <a:cxnLst/>
              <a:rect l="l" t="t" r="r" b="b"/>
              <a:pathLst>
                <a:path w="1170" h="1449" extrusionOk="0">
                  <a:moveTo>
                    <a:pt x="701" y="1"/>
                  </a:moveTo>
                  <a:cubicBezTo>
                    <a:pt x="668" y="1"/>
                    <a:pt x="636" y="4"/>
                    <a:pt x="605" y="11"/>
                  </a:cubicBezTo>
                  <a:lnTo>
                    <a:pt x="403" y="172"/>
                  </a:lnTo>
                  <a:lnTo>
                    <a:pt x="323" y="252"/>
                  </a:lnTo>
                  <a:cubicBezTo>
                    <a:pt x="282" y="293"/>
                    <a:pt x="202" y="414"/>
                    <a:pt x="202" y="494"/>
                  </a:cubicBezTo>
                  <a:lnTo>
                    <a:pt x="121" y="615"/>
                  </a:lnTo>
                  <a:lnTo>
                    <a:pt x="40" y="736"/>
                  </a:lnTo>
                  <a:lnTo>
                    <a:pt x="40" y="817"/>
                  </a:lnTo>
                  <a:cubicBezTo>
                    <a:pt x="0" y="898"/>
                    <a:pt x="0" y="978"/>
                    <a:pt x="0" y="1059"/>
                  </a:cubicBezTo>
                  <a:lnTo>
                    <a:pt x="121" y="1301"/>
                  </a:lnTo>
                  <a:lnTo>
                    <a:pt x="282" y="1382"/>
                  </a:lnTo>
                  <a:lnTo>
                    <a:pt x="363" y="1422"/>
                  </a:lnTo>
                  <a:cubicBezTo>
                    <a:pt x="430" y="1439"/>
                    <a:pt x="490" y="1449"/>
                    <a:pt x="546" y="1449"/>
                  </a:cubicBezTo>
                  <a:cubicBezTo>
                    <a:pt x="625" y="1449"/>
                    <a:pt x="695" y="1429"/>
                    <a:pt x="766" y="1382"/>
                  </a:cubicBezTo>
                  <a:lnTo>
                    <a:pt x="887" y="1220"/>
                  </a:lnTo>
                  <a:lnTo>
                    <a:pt x="968" y="1059"/>
                  </a:lnTo>
                  <a:lnTo>
                    <a:pt x="968" y="978"/>
                  </a:lnTo>
                  <a:lnTo>
                    <a:pt x="1089" y="817"/>
                  </a:lnTo>
                  <a:lnTo>
                    <a:pt x="1170" y="656"/>
                  </a:lnTo>
                  <a:lnTo>
                    <a:pt x="1170" y="373"/>
                  </a:lnTo>
                  <a:cubicBezTo>
                    <a:pt x="1067" y="101"/>
                    <a:pt x="879" y="1"/>
                    <a:pt x="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32"/>
            <p:cNvSpPr/>
            <p:nvPr/>
          </p:nvSpPr>
          <p:spPr>
            <a:xfrm rot="7217726">
              <a:off x="526935" y="3581202"/>
              <a:ext cx="22070" cy="25890"/>
            </a:xfrm>
            <a:custGeom>
              <a:avLst/>
              <a:gdLst/>
              <a:ahLst/>
              <a:cxnLst/>
              <a:rect l="l" t="t" r="r" b="b"/>
              <a:pathLst>
                <a:path w="647" h="759" extrusionOk="0">
                  <a:moveTo>
                    <a:pt x="348" y="0"/>
                  </a:moveTo>
                  <a:cubicBezTo>
                    <a:pt x="248" y="0"/>
                    <a:pt x="142" y="46"/>
                    <a:pt x="81" y="137"/>
                  </a:cubicBezTo>
                  <a:cubicBezTo>
                    <a:pt x="1" y="217"/>
                    <a:pt x="1" y="379"/>
                    <a:pt x="41" y="500"/>
                  </a:cubicBezTo>
                  <a:cubicBezTo>
                    <a:pt x="81" y="621"/>
                    <a:pt x="162" y="701"/>
                    <a:pt x="243" y="741"/>
                  </a:cubicBezTo>
                  <a:cubicBezTo>
                    <a:pt x="266" y="753"/>
                    <a:pt x="294" y="758"/>
                    <a:pt x="322" y="758"/>
                  </a:cubicBezTo>
                  <a:cubicBezTo>
                    <a:pt x="391" y="758"/>
                    <a:pt x="468" y="730"/>
                    <a:pt x="525" y="701"/>
                  </a:cubicBezTo>
                  <a:lnTo>
                    <a:pt x="565" y="621"/>
                  </a:lnTo>
                  <a:lnTo>
                    <a:pt x="606" y="540"/>
                  </a:lnTo>
                  <a:lnTo>
                    <a:pt x="646" y="419"/>
                  </a:lnTo>
                  <a:lnTo>
                    <a:pt x="646" y="298"/>
                  </a:lnTo>
                  <a:lnTo>
                    <a:pt x="606" y="177"/>
                  </a:lnTo>
                  <a:lnTo>
                    <a:pt x="565" y="137"/>
                  </a:lnTo>
                  <a:lnTo>
                    <a:pt x="485" y="56"/>
                  </a:lnTo>
                  <a:lnTo>
                    <a:pt x="444" y="16"/>
                  </a:lnTo>
                  <a:cubicBezTo>
                    <a:pt x="414" y="5"/>
                    <a:pt x="381" y="0"/>
                    <a:pt x="3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32"/>
            <p:cNvSpPr/>
            <p:nvPr/>
          </p:nvSpPr>
          <p:spPr>
            <a:xfrm rot="7217726">
              <a:off x="680564" y="3448694"/>
              <a:ext cx="39910" cy="42707"/>
            </a:xfrm>
            <a:custGeom>
              <a:avLst/>
              <a:gdLst/>
              <a:ahLst/>
              <a:cxnLst/>
              <a:rect l="l" t="t" r="r" b="b"/>
              <a:pathLst>
                <a:path w="1170" h="1252" extrusionOk="0">
                  <a:moveTo>
                    <a:pt x="525" y="1"/>
                  </a:moveTo>
                  <a:cubicBezTo>
                    <a:pt x="162" y="122"/>
                    <a:pt x="0" y="525"/>
                    <a:pt x="81" y="888"/>
                  </a:cubicBezTo>
                  <a:cubicBezTo>
                    <a:pt x="121" y="969"/>
                    <a:pt x="162" y="1090"/>
                    <a:pt x="242" y="1130"/>
                  </a:cubicBezTo>
                  <a:lnTo>
                    <a:pt x="404" y="1211"/>
                  </a:lnTo>
                  <a:lnTo>
                    <a:pt x="525" y="1251"/>
                  </a:lnTo>
                  <a:lnTo>
                    <a:pt x="686" y="1251"/>
                  </a:lnTo>
                  <a:lnTo>
                    <a:pt x="928" y="1170"/>
                  </a:lnTo>
                  <a:lnTo>
                    <a:pt x="1089" y="1009"/>
                  </a:lnTo>
                  <a:lnTo>
                    <a:pt x="1170" y="807"/>
                  </a:lnTo>
                  <a:lnTo>
                    <a:pt x="1170" y="565"/>
                  </a:lnTo>
                  <a:lnTo>
                    <a:pt x="1049" y="243"/>
                  </a:lnTo>
                  <a:lnTo>
                    <a:pt x="888" y="81"/>
                  </a:lnTo>
                  <a:lnTo>
                    <a:pt x="7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32"/>
            <p:cNvSpPr/>
            <p:nvPr/>
          </p:nvSpPr>
          <p:spPr>
            <a:xfrm rot="7217726">
              <a:off x="637937" y="3702719"/>
              <a:ext cx="39944" cy="39296"/>
            </a:xfrm>
            <a:custGeom>
              <a:avLst/>
              <a:gdLst/>
              <a:ahLst/>
              <a:cxnLst/>
              <a:rect l="l" t="t" r="r" b="b"/>
              <a:pathLst>
                <a:path w="1171" h="1152" extrusionOk="0">
                  <a:moveTo>
                    <a:pt x="556" y="0"/>
                  </a:moveTo>
                  <a:cubicBezTo>
                    <a:pt x="413" y="0"/>
                    <a:pt x="270" y="36"/>
                    <a:pt x="162" y="144"/>
                  </a:cubicBezTo>
                  <a:lnTo>
                    <a:pt x="81" y="305"/>
                  </a:lnTo>
                  <a:lnTo>
                    <a:pt x="1" y="426"/>
                  </a:lnTo>
                  <a:lnTo>
                    <a:pt x="1" y="708"/>
                  </a:lnTo>
                  <a:cubicBezTo>
                    <a:pt x="122" y="991"/>
                    <a:pt x="364" y="1152"/>
                    <a:pt x="646" y="1152"/>
                  </a:cubicBezTo>
                  <a:lnTo>
                    <a:pt x="727" y="1152"/>
                  </a:lnTo>
                  <a:lnTo>
                    <a:pt x="888" y="1112"/>
                  </a:lnTo>
                  <a:lnTo>
                    <a:pt x="1009" y="1031"/>
                  </a:lnTo>
                  <a:lnTo>
                    <a:pt x="1130" y="870"/>
                  </a:lnTo>
                  <a:cubicBezTo>
                    <a:pt x="1170" y="708"/>
                    <a:pt x="1170" y="587"/>
                    <a:pt x="1130" y="426"/>
                  </a:cubicBezTo>
                  <a:cubicBezTo>
                    <a:pt x="1090" y="224"/>
                    <a:pt x="928" y="103"/>
                    <a:pt x="767" y="23"/>
                  </a:cubicBezTo>
                  <a:cubicBezTo>
                    <a:pt x="700" y="9"/>
                    <a:pt x="628" y="0"/>
                    <a:pt x="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32"/>
            <p:cNvSpPr/>
            <p:nvPr/>
          </p:nvSpPr>
          <p:spPr>
            <a:xfrm rot="7217726">
              <a:off x="439392" y="4092269"/>
              <a:ext cx="22070" cy="26197"/>
            </a:xfrm>
            <a:custGeom>
              <a:avLst/>
              <a:gdLst/>
              <a:ahLst/>
              <a:cxnLst/>
              <a:rect l="l" t="t" r="r" b="b"/>
              <a:pathLst>
                <a:path w="647" h="768" extrusionOk="0">
                  <a:moveTo>
                    <a:pt x="243" y="1"/>
                  </a:moveTo>
                  <a:lnTo>
                    <a:pt x="82" y="41"/>
                  </a:lnTo>
                  <a:cubicBezTo>
                    <a:pt x="1" y="162"/>
                    <a:pt x="1" y="323"/>
                    <a:pt x="82" y="444"/>
                  </a:cubicBezTo>
                  <a:cubicBezTo>
                    <a:pt x="122" y="525"/>
                    <a:pt x="162" y="565"/>
                    <a:pt x="162" y="646"/>
                  </a:cubicBezTo>
                  <a:lnTo>
                    <a:pt x="324" y="767"/>
                  </a:lnTo>
                  <a:lnTo>
                    <a:pt x="606" y="646"/>
                  </a:lnTo>
                  <a:lnTo>
                    <a:pt x="646" y="444"/>
                  </a:lnTo>
                  <a:cubicBezTo>
                    <a:pt x="566" y="364"/>
                    <a:pt x="525" y="323"/>
                    <a:pt x="485" y="243"/>
                  </a:cubicBezTo>
                  <a:cubicBezTo>
                    <a:pt x="404" y="162"/>
                    <a:pt x="324" y="81"/>
                    <a:pt x="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32"/>
            <p:cNvSpPr/>
            <p:nvPr/>
          </p:nvSpPr>
          <p:spPr>
            <a:xfrm rot="7217726">
              <a:off x="842854" y="3685905"/>
              <a:ext cx="33053" cy="35919"/>
            </a:xfrm>
            <a:custGeom>
              <a:avLst/>
              <a:gdLst/>
              <a:ahLst/>
              <a:cxnLst/>
              <a:rect l="l" t="t" r="r" b="b"/>
              <a:pathLst>
                <a:path w="969" h="1053" extrusionOk="0">
                  <a:moveTo>
                    <a:pt x="404" y="1"/>
                  </a:moveTo>
                  <a:lnTo>
                    <a:pt x="323" y="41"/>
                  </a:lnTo>
                  <a:lnTo>
                    <a:pt x="162" y="202"/>
                  </a:lnTo>
                  <a:lnTo>
                    <a:pt x="41" y="404"/>
                  </a:lnTo>
                  <a:cubicBezTo>
                    <a:pt x="41" y="485"/>
                    <a:pt x="0" y="565"/>
                    <a:pt x="41" y="646"/>
                  </a:cubicBezTo>
                  <a:lnTo>
                    <a:pt x="162" y="888"/>
                  </a:lnTo>
                  <a:lnTo>
                    <a:pt x="323" y="969"/>
                  </a:lnTo>
                  <a:lnTo>
                    <a:pt x="404" y="1009"/>
                  </a:lnTo>
                  <a:cubicBezTo>
                    <a:pt x="450" y="1040"/>
                    <a:pt x="502" y="1053"/>
                    <a:pt x="555" y="1053"/>
                  </a:cubicBezTo>
                  <a:cubicBezTo>
                    <a:pt x="642" y="1053"/>
                    <a:pt x="732" y="1018"/>
                    <a:pt x="807" y="969"/>
                  </a:cubicBezTo>
                  <a:lnTo>
                    <a:pt x="928" y="807"/>
                  </a:lnTo>
                  <a:lnTo>
                    <a:pt x="968" y="646"/>
                  </a:lnTo>
                  <a:lnTo>
                    <a:pt x="968" y="444"/>
                  </a:lnTo>
                  <a:lnTo>
                    <a:pt x="928" y="283"/>
                  </a:lnTo>
                  <a:lnTo>
                    <a:pt x="767" y="81"/>
                  </a:lnTo>
                  <a:lnTo>
                    <a:pt x="6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32"/>
            <p:cNvSpPr/>
            <p:nvPr/>
          </p:nvSpPr>
          <p:spPr>
            <a:xfrm rot="7217726">
              <a:off x="840757" y="3810704"/>
              <a:ext cx="35782" cy="37181"/>
            </a:xfrm>
            <a:custGeom>
              <a:avLst/>
              <a:gdLst/>
              <a:ahLst/>
              <a:cxnLst/>
              <a:rect l="l" t="t" r="r" b="b"/>
              <a:pathLst>
                <a:path w="1049" h="1090" extrusionOk="0">
                  <a:moveTo>
                    <a:pt x="282" y="0"/>
                  </a:moveTo>
                  <a:lnTo>
                    <a:pt x="161" y="81"/>
                  </a:lnTo>
                  <a:lnTo>
                    <a:pt x="81" y="202"/>
                  </a:lnTo>
                  <a:cubicBezTo>
                    <a:pt x="0" y="363"/>
                    <a:pt x="0" y="525"/>
                    <a:pt x="81" y="686"/>
                  </a:cubicBezTo>
                  <a:cubicBezTo>
                    <a:pt x="121" y="847"/>
                    <a:pt x="242" y="1009"/>
                    <a:pt x="444" y="1089"/>
                  </a:cubicBezTo>
                  <a:lnTo>
                    <a:pt x="645" y="1089"/>
                  </a:lnTo>
                  <a:lnTo>
                    <a:pt x="807" y="1009"/>
                  </a:lnTo>
                  <a:lnTo>
                    <a:pt x="968" y="888"/>
                  </a:lnTo>
                  <a:cubicBezTo>
                    <a:pt x="1049" y="726"/>
                    <a:pt x="1049" y="525"/>
                    <a:pt x="1008" y="363"/>
                  </a:cubicBezTo>
                  <a:cubicBezTo>
                    <a:pt x="928" y="121"/>
                    <a:pt x="686" y="0"/>
                    <a:pt x="4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32"/>
            <p:cNvSpPr/>
            <p:nvPr/>
          </p:nvSpPr>
          <p:spPr>
            <a:xfrm rot="7217726">
              <a:off x="773838" y="4073218"/>
              <a:ext cx="15145" cy="19307"/>
            </a:xfrm>
            <a:custGeom>
              <a:avLst/>
              <a:gdLst/>
              <a:ahLst/>
              <a:cxnLst/>
              <a:rect l="l" t="t" r="r" b="b"/>
              <a:pathLst>
                <a:path w="444" h="566" extrusionOk="0">
                  <a:moveTo>
                    <a:pt x="282" y="1"/>
                  </a:moveTo>
                  <a:cubicBezTo>
                    <a:pt x="202" y="1"/>
                    <a:pt x="121" y="41"/>
                    <a:pt x="81" y="122"/>
                  </a:cubicBezTo>
                  <a:cubicBezTo>
                    <a:pt x="0" y="283"/>
                    <a:pt x="41" y="445"/>
                    <a:pt x="162" y="566"/>
                  </a:cubicBezTo>
                  <a:lnTo>
                    <a:pt x="323" y="566"/>
                  </a:lnTo>
                  <a:lnTo>
                    <a:pt x="363" y="364"/>
                  </a:lnTo>
                  <a:cubicBezTo>
                    <a:pt x="444" y="283"/>
                    <a:pt x="444" y="203"/>
                    <a:pt x="403" y="122"/>
                  </a:cubicBezTo>
                  <a:lnTo>
                    <a:pt x="363" y="41"/>
                  </a:lnTo>
                  <a:lnTo>
                    <a:pt x="2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32"/>
            <p:cNvSpPr/>
            <p:nvPr/>
          </p:nvSpPr>
          <p:spPr>
            <a:xfrm rot="7217726">
              <a:off x="687425" y="4003935"/>
              <a:ext cx="23434" cy="26709"/>
            </a:xfrm>
            <a:custGeom>
              <a:avLst/>
              <a:gdLst/>
              <a:ahLst/>
              <a:cxnLst/>
              <a:rect l="l" t="t" r="r" b="b"/>
              <a:pathLst>
                <a:path w="687" h="783" extrusionOk="0">
                  <a:moveTo>
                    <a:pt x="404" y="1"/>
                  </a:moveTo>
                  <a:cubicBezTo>
                    <a:pt x="283" y="1"/>
                    <a:pt x="162" y="41"/>
                    <a:pt x="81" y="162"/>
                  </a:cubicBezTo>
                  <a:cubicBezTo>
                    <a:pt x="1" y="283"/>
                    <a:pt x="1" y="404"/>
                    <a:pt x="41" y="525"/>
                  </a:cubicBezTo>
                  <a:cubicBezTo>
                    <a:pt x="81" y="646"/>
                    <a:pt x="162" y="767"/>
                    <a:pt x="283" y="767"/>
                  </a:cubicBezTo>
                  <a:cubicBezTo>
                    <a:pt x="313" y="777"/>
                    <a:pt x="343" y="782"/>
                    <a:pt x="373" y="782"/>
                  </a:cubicBezTo>
                  <a:cubicBezTo>
                    <a:pt x="462" y="782"/>
                    <a:pt x="545" y="737"/>
                    <a:pt x="606" y="646"/>
                  </a:cubicBezTo>
                  <a:lnTo>
                    <a:pt x="646" y="606"/>
                  </a:lnTo>
                  <a:lnTo>
                    <a:pt x="686" y="445"/>
                  </a:lnTo>
                  <a:lnTo>
                    <a:pt x="686" y="364"/>
                  </a:lnTo>
                  <a:lnTo>
                    <a:pt x="646" y="203"/>
                  </a:lnTo>
                  <a:lnTo>
                    <a:pt x="565" y="122"/>
                  </a:lnTo>
                  <a:lnTo>
                    <a:pt x="485"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32"/>
            <p:cNvSpPr/>
            <p:nvPr/>
          </p:nvSpPr>
          <p:spPr>
            <a:xfrm rot="7217726">
              <a:off x="280383" y="3681184"/>
              <a:ext cx="15179" cy="16544"/>
            </a:xfrm>
            <a:custGeom>
              <a:avLst/>
              <a:gdLst/>
              <a:ahLst/>
              <a:cxnLst/>
              <a:rect l="l" t="t" r="r" b="b"/>
              <a:pathLst>
                <a:path w="445" h="485" extrusionOk="0">
                  <a:moveTo>
                    <a:pt x="121" y="1"/>
                  </a:moveTo>
                  <a:lnTo>
                    <a:pt x="0" y="202"/>
                  </a:lnTo>
                  <a:lnTo>
                    <a:pt x="41" y="243"/>
                  </a:lnTo>
                  <a:cubicBezTo>
                    <a:pt x="41" y="283"/>
                    <a:pt x="41" y="283"/>
                    <a:pt x="41" y="323"/>
                  </a:cubicBezTo>
                  <a:cubicBezTo>
                    <a:pt x="41" y="364"/>
                    <a:pt x="81" y="444"/>
                    <a:pt x="162" y="485"/>
                  </a:cubicBezTo>
                  <a:cubicBezTo>
                    <a:pt x="242" y="485"/>
                    <a:pt x="323" y="485"/>
                    <a:pt x="404" y="444"/>
                  </a:cubicBezTo>
                  <a:lnTo>
                    <a:pt x="404" y="364"/>
                  </a:lnTo>
                  <a:cubicBezTo>
                    <a:pt x="444" y="323"/>
                    <a:pt x="444" y="243"/>
                    <a:pt x="404" y="202"/>
                  </a:cubicBezTo>
                  <a:cubicBezTo>
                    <a:pt x="363" y="41"/>
                    <a:pt x="202" y="41"/>
                    <a:pt x="1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32"/>
            <p:cNvSpPr/>
            <p:nvPr/>
          </p:nvSpPr>
          <p:spPr>
            <a:xfrm rot="7217726">
              <a:off x="970519" y="3815457"/>
              <a:ext cx="39944" cy="39910"/>
            </a:xfrm>
            <a:custGeom>
              <a:avLst/>
              <a:gdLst/>
              <a:ahLst/>
              <a:cxnLst/>
              <a:rect l="l" t="t" r="r" b="b"/>
              <a:pathLst>
                <a:path w="1171" h="1170" extrusionOk="0">
                  <a:moveTo>
                    <a:pt x="606" y="0"/>
                  </a:moveTo>
                  <a:cubicBezTo>
                    <a:pt x="364" y="0"/>
                    <a:pt x="162" y="121"/>
                    <a:pt x="41" y="323"/>
                  </a:cubicBezTo>
                  <a:lnTo>
                    <a:pt x="1" y="484"/>
                  </a:lnTo>
                  <a:lnTo>
                    <a:pt x="1" y="645"/>
                  </a:lnTo>
                  <a:lnTo>
                    <a:pt x="41" y="807"/>
                  </a:lnTo>
                  <a:cubicBezTo>
                    <a:pt x="162" y="968"/>
                    <a:pt x="364" y="1089"/>
                    <a:pt x="566" y="1170"/>
                  </a:cubicBezTo>
                  <a:lnTo>
                    <a:pt x="727" y="1170"/>
                  </a:lnTo>
                  <a:lnTo>
                    <a:pt x="848" y="1129"/>
                  </a:lnTo>
                  <a:lnTo>
                    <a:pt x="1009" y="1008"/>
                  </a:lnTo>
                  <a:cubicBezTo>
                    <a:pt x="1130" y="847"/>
                    <a:pt x="1170" y="645"/>
                    <a:pt x="1090" y="444"/>
                  </a:cubicBezTo>
                  <a:cubicBezTo>
                    <a:pt x="1049" y="202"/>
                    <a:pt x="848" y="40"/>
                    <a:pt x="6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32"/>
            <p:cNvSpPr/>
            <p:nvPr/>
          </p:nvSpPr>
          <p:spPr>
            <a:xfrm rot="7217726">
              <a:off x="802263" y="3290613"/>
              <a:ext cx="27562" cy="27084"/>
            </a:xfrm>
            <a:custGeom>
              <a:avLst/>
              <a:gdLst/>
              <a:ahLst/>
              <a:cxnLst/>
              <a:rect l="l" t="t" r="r" b="b"/>
              <a:pathLst>
                <a:path w="808" h="794" extrusionOk="0">
                  <a:moveTo>
                    <a:pt x="364" y="1"/>
                  </a:moveTo>
                  <a:cubicBezTo>
                    <a:pt x="283" y="41"/>
                    <a:pt x="202" y="82"/>
                    <a:pt x="122" y="162"/>
                  </a:cubicBezTo>
                  <a:lnTo>
                    <a:pt x="81" y="162"/>
                  </a:lnTo>
                  <a:lnTo>
                    <a:pt x="1" y="323"/>
                  </a:lnTo>
                  <a:lnTo>
                    <a:pt x="1" y="444"/>
                  </a:lnTo>
                  <a:lnTo>
                    <a:pt x="1" y="525"/>
                  </a:lnTo>
                  <a:cubicBezTo>
                    <a:pt x="41" y="646"/>
                    <a:pt x="122" y="727"/>
                    <a:pt x="243" y="767"/>
                  </a:cubicBezTo>
                  <a:cubicBezTo>
                    <a:pt x="293" y="784"/>
                    <a:pt x="350" y="794"/>
                    <a:pt x="411" y="794"/>
                  </a:cubicBezTo>
                  <a:cubicBezTo>
                    <a:pt x="497" y="794"/>
                    <a:pt x="592" y="774"/>
                    <a:pt x="686" y="727"/>
                  </a:cubicBezTo>
                  <a:lnTo>
                    <a:pt x="727" y="646"/>
                  </a:lnTo>
                  <a:lnTo>
                    <a:pt x="807" y="485"/>
                  </a:lnTo>
                  <a:lnTo>
                    <a:pt x="807" y="364"/>
                  </a:lnTo>
                  <a:lnTo>
                    <a:pt x="807" y="323"/>
                  </a:lnTo>
                  <a:cubicBezTo>
                    <a:pt x="767" y="203"/>
                    <a:pt x="686" y="82"/>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32"/>
            <p:cNvSpPr/>
            <p:nvPr/>
          </p:nvSpPr>
          <p:spPr>
            <a:xfrm rot="7217726">
              <a:off x="883164" y="3597989"/>
              <a:ext cx="31689" cy="36601"/>
            </a:xfrm>
            <a:custGeom>
              <a:avLst/>
              <a:gdLst/>
              <a:ahLst/>
              <a:cxnLst/>
              <a:rect l="l" t="t" r="r" b="b"/>
              <a:pathLst>
                <a:path w="929" h="1073" extrusionOk="0">
                  <a:moveTo>
                    <a:pt x="404" y="1"/>
                  </a:moveTo>
                  <a:lnTo>
                    <a:pt x="243" y="41"/>
                  </a:lnTo>
                  <a:lnTo>
                    <a:pt x="81" y="243"/>
                  </a:lnTo>
                  <a:lnTo>
                    <a:pt x="1" y="445"/>
                  </a:lnTo>
                  <a:lnTo>
                    <a:pt x="1" y="687"/>
                  </a:lnTo>
                  <a:cubicBezTo>
                    <a:pt x="115" y="1002"/>
                    <a:pt x="291" y="1073"/>
                    <a:pt x="427" y="1073"/>
                  </a:cubicBezTo>
                  <a:cubicBezTo>
                    <a:pt x="482" y="1073"/>
                    <a:pt x="530" y="1061"/>
                    <a:pt x="565" y="1049"/>
                  </a:cubicBezTo>
                  <a:lnTo>
                    <a:pt x="727" y="928"/>
                  </a:lnTo>
                  <a:lnTo>
                    <a:pt x="888" y="727"/>
                  </a:lnTo>
                  <a:cubicBezTo>
                    <a:pt x="928" y="606"/>
                    <a:pt x="928" y="485"/>
                    <a:pt x="928" y="364"/>
                  </a:cubicBezTo>
                  <a:lnTo>
                    <a:pt x="807" y="122"/>
                  </a:lnTo>
                  <a:lnTo>
                    <a:pt x="646"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32"/>
            <p:cNvSpPr/>
            <p:nvPr/>
          </p:nvSpPr>
          <p:spPr>
            <a:xfrm rot="7217726">
              <a:off x="1121376" y="3587110"/>
              <a:ext cx="38545" cy="42809"/>
            </a:xfrm>
            <a:custGeom>
              <a:avLst/>
              <a:gdLst/>
              <a:ahLst/>
              <a:cxnLst/>
              <a:rect l="l" t="t" r="r" b="b"/>
              <a:pathLst>
                <a:path w="1130" h="1255" extrusionOk="0">
                  <a:moveTo>
                    <a:pt x="528" y="1"/>
                  </a:moveTo>
                  <a:cubicBezTo>
                    <a:pt x="417" y="1"/>
                    <a:pt x="301" y="35"/>
                    <a:pt x="202" y="85"/>
                  </a:cubicBezTo>
                  <a:lnTo>
                    <a:pt x="81" y="246"/>
                  </a:lnTo>
                  <a:lnTo>
                    <a:pt x="0" y="408"/>
                  </a:lnTo>
                  <a:lnTo>
                    <a:pt x="0" y="609"/>
                  </a:lnTo>
                  <a:cubicBezTo>
                    <a:pt x="0" y="649"/>
                    <a:pt x="40" y="690"/>
                    <a:pt x="40" y="730"/>
                  </a:cubicBezTo>
                  <a:cubicBezTo>
                    <a:pt x="121" y="1053"/>
                    <a:pt x="403" y="1254"/>
                    <a:pt x="726" y="1254"/>
                  </a:cubicBezTo>
                  <a:lnTo>
                    <a:pt x="887" y="1174"/>
                  </a:lnTo>
                  <a:lnTo>
                    <a:pt x="968" y="1093"/>
                  </a:lnTo>
                  <a:lnTo>
                    <a:pt x="1089" y="972"/>
                  </a:lnTo>
                  <a:cubicBezTo>
                    <a:pt x="1129" y="770"/>
                    <a:pt x="1129" y="609"/>
                    <a:pt x="1089" y="448"/>
                  </a:cubicBezTo>
                  <a:cubicBezTo>
                    <a:pt x="1008" y="246"/>
                    <a:pt x="887" y="125"/>
                    <a:pt x="726" y="45"/>
                  </a:cubicBezTo>
                  <a:cubicBezTo>
                    <a:pt x="664" y="14"/>
                    <a:pt x="597"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32"/>
            <p:cNvSpPr/>
            <p:nvPr/>
          </p:nvSpPr>
          <p:spPr>
            <a:xfrm rot="7217726">
              <a:off x="448557" y="3834167"/>
              <a:ext cx="23400" cy="23400"/>
            </a:xfrm>
            <a:custGeom>
              <a:avLst/>
              <a:gdLst/>
              <a:ahLst/>
              <a:cxnLst/>
              <a:rect l="l" t="t" r="r" b="b"/>
              <a:pathLst>
                <a:path w="686" h="686" extrusionOk="0">
                  <a:moveTo>
                    <a:pt x="242" y="0"/>
                  </a:moveTo>
                  <a:lnTo>
                    <a:pt x="161" y="81"/>
                  </a:lnTo>
                  <a:lnTo>
                    <a:pt x="40" y="242"/>
                  </a:lnTo>
                  <a:cubicBezTo>
                    <a:pt x="0" y="283"/>
                    <a:pt x="0" y="363"/>
                    <a:pt x="40" y="444"/>
                  </a:cubicBezTo>
                  <a:lnTo>
                    <a:pt x="81" y="565"/>
                  </a:lnTo>
                  <a:lnTo>
                    <a:pt x="282" y="686"/>
                  </a:lnTo>
                  <a:lnTo>
                    <a:pt x="444" y="686"/>
                  </a:lnTo>
                  <a:lnTo>
                    <a:pt x="524" y="605"/>
                  </a:lnTo>
                  <a:lnTo>
                    <a:pt x="645" y="404"/>
                  </a:lnTo>
                  <a:cubicBezTo>
                    <a:pt x="686" y="363"/>
                    <a:pt x="686" y="283"/>
                    <a:pt x="686" y="242"/>
                  </a:cubicBezTo>
                  <a:lnTo>
                    <a:pt x="605" y="162"/>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32"/>
            <p:cNvSpPr/>
            <p:nvPr/>
          </p:nvSpPr>
          <p:spPr>
            <a:xfrm rot="7217726">
              <a:off x="547427" y="3221631"/>
              <a:ext cx="19307" cy="15418"/>
            </a:xfrm>
            <a:custGeom>
              <a:avLst/>
              <a:gdLst/>
              <a:ahLst/>
              <a:cxnLst/>
              <a:rect l="l" t="t" r="r" b="b"/>
              <a:pathLst>
                <a:path w="566" h="452" extrusionOk="0">
                  <a:moveTo>
                    <a:pt x="330" y="0"/>
                  </a:moveTo>
                  <a:cubicBezTo>
                    <a:pt x="289" y="0"/>
                    <a:pt x="245" y="10"/>
                    <a:pt x="202" y="32"/>
                  </a:cubicBezTo>
                  <a:cubicBezTo>
                    <a:pt x="81" y="72"/>
                    <a:pt x="1" y="193"/>
                    <a:pt x="41" y="355"/>
                  </a:cubicBezTo>
                  <a:lnTo>
                    <a:pt x="121" y="435"/>
                  </a:lnTo>
                  <a:cubicBezTo>
                    <a:pt x="154" y="446"/>
                    <a:pt x="189" y="451"/>
                    <a:pt x="225" y="451"/>
                  </a:cubicBezTo>
                  <a:cubicBezTo>
                    <a:pt x="323" y="451"/>
                    <a:pt x="425" y="414"/>
                    <a:pt x="484" y="355"/>
                  </a:cubicBezTo>
                  <a:lnTo>
                    <a:pt x="565" y="234"/>
                  </a:lnTo>
                  <a:lnTo>
                    <a:pt x="565" y="193"/>
                  </a:lnTo>
                  <a:cubicBezTo>
                    <a:pt x="536" y="75"/>
                    <a:pt x="441" y="0"/>
                    <a:pt x="3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3">
  <p:cSld name="CUSTOM_17">
    <p:spTree>
      <p:nvGrpSpPr>
        <p:cNvPr id="1" name="Shape 1327"/>
        <p:cNvGrpSpPr/>
        <p:nvPr/>
      </p:nvGrpSpPr>
      <p:grpSpPr>
        <a:xfrm>
          <a:off x="0" y="0"/>
          <a:ext cx="0" cy="0"/>
          <a:chOff x="0" y="0"/>
          <a:chExt cx="0" cy="0"/>
        </a:xfrm>
      </p:grpSpPr>
      <p:sp>
        <p:nvSpPr>
          <p:cNvPr id="1328" name="Google Shape;1328;p33"/>
          <p:cNvSpPr/>
          <p:nvPr/>
        </p:nvSpPr>
        <p:spPr>
          <a:xfrm rot="3863130" flipH="1">
            <a:off x="-1823485" y="2594383"/>
            <a:ext cx="4426608" cy="4334149"/>
          </a:xfrm>
          <a:custGeom>
            <a:avLst/>
            <a:gdLst/>
            <a:ahLst/>
            <a:cxnLst/>
            <a:rect l="l" t="t" r="r" b="b"/>
            <a:pathLst>
              <a:path w="164618" h="181830" extrusionOk="0">
                <a:moveTo>
                  <a:pt x="17337" y="0"/>
                </a:moveTo>
                <a:cubicBezTo>
                  <a:pt x="11319" y="0"/>
                  <a:pt x="5466" y="2631"/>
                  <a:pt x="351" y="7417"/>
                </a:cubicBezTo>
                <a:lnTo>
                  <a:pt x="0" y="23756"/>
                </a:lnTo>
                <a:cubicBezTo>
                  <a:pt x="11551" y="25117"/>
                  <a:pt x="25123" y="28148"/>
                  <a:pt x="31316" y="39963"/>
                </a:cubicBezTo>
                <a:cubicBezTo>
                  <a:pt x="35137" y="47342"/>
                  <a:pt x="35006" y="56214"/>
                  <a:pt x="38212" y="63944"/>
                </a:cubicBezTo>
                <a:cubicBezTo>
                  <a:pt x="42253" y="73739"/>
                  <a:pt x="51125" y="80107"/>
                  <a:pt x="59733" y="84675"/>
                </a:cubicBezTo>
                <a:cubicBezTo>
                  <a:pt x="68386" y="89243"/>
                  <a:pt x="76336" y="94382"/>
                  <a:pt x="84900" y="99960"/>
                </a:cubicBezTo>
                <a:cubicBezTo>
                  <a:pt x="106334" y="113927"/>
                  <a:pt x="117885" y="167116"/>
                  <a:pt x="111956" y="181830"/>
                </a:cubicBezTo>
                <a:lnTo>
                  <a:pt x="164618" y="98159"/>
                </a:lnTo>
                <a:cubicBezTo>
                  <a:pt x="155043" y="77033"/>
                  <a:pt x="135498" y="61353"/>
                  <a:pt x="115426" y="58673"/>
                </a:cubicBezTo>
                <a:cubicBezTo>
                  <a:pt x="112484" y="58295"/>
                  <a:pt x="109552" y="58172"/>
                  <a:pt x="106623" y="58172"/>
                </a:cubicBezTo>
                <a:cubicBezTo>
                  <a:pt x="101103" y="58172"/>
                  <a:pt x="95600" y="58611"/>
                  <a:pt x="90084" y="58611"/>
                </a:cubicBezTo>
                <a:cubicBezTo>
                  <a:pt x="89352" y="58611"/>
                  <a:pt x="88620" y="58603"/>
                  <a:pt x="87887" y="58586"/>
                </a:cubicBezTo>
                <a:cubicBezTo>
                  <a:pt x="78664" y="58366"/>
                  <a:pt x="68781" y="56302"/>
                  <a:pt x="61227" y="49362"/>
                </a:cubicBezTo>
                <a:cubicBezTo>
                  <a:pt x="48841" y="38074"/>
                  <a:pt x="45854" y="17036"/>
                  <a:pt x="33073" y="6319"/>
                </a:cubicBezTo>
                <a:cubicBezTo>
                  <a:pt x="27958" y="2002"/>
                  <a:pt x="22585" y="0"/>
                  <a:pt x="17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9" name="Google Shape;1329;p33"/>
          <p:cNvGrpSpPr/>
          <p:nvPr/>
        </p:nvGrpSpPr>
        <p:grpSpPr>
          <a:xfrm rot="-4498532">
            <a:off x="154133" y="3097747"/>
            <a:ext cx="1909331" cy="1939678"/>
            <a:chOff x="-754697" y="1352100"/>
            <a:chExt cx="6171556" cy="3954075"/>
          </a:xfrm>
        </p:grpSpPr>
        <p:sp>
          <p:nvSpPr>
            <p:cNvPr id="1330" name="Google Shape;1330;p33"/>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33"/>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33"/>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33"/>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33"/>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33"/>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33"/>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33"/>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33"/>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33"/>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33"/>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1" name="Google Shape;1341;p33"/>
          <p:cNvGrpSpPr/>
          <p:nvPr/>
        </p:nvGrpSpPr>
        <p:grpSpPr>
          <a:xfrm rot="-7699724">
            <a:off x="6310521" y="-2358085"/>
            <a:ext cx="3806887" cy="4765914"/>
            <a:chOff x="6132853" y="1390870"/>
            <a:chExt cx="3806719" cy="4765704"/>
          </a:xfrm>
        </p:grpSpPr>
        <p:sp>
          <p:nvSpPr>
            <p:cNvPr id="1342" name="Google Shape;1342;p33"/>
            <p:cNvSpPr/>
            <p:nvPr/>
          </p:nvSpPr>
          <p:spPr>
            <a:xfrm rot="-9401137">
              <a:off x="6864169" y="1684114"/>
              <a:ext cx="2344087" cy="4179216"/>
            </a:xfrm>
            <a:custGeom>
              <a:avLst/>
              <a:gdLst/>
              <a:ahLst/>
              <a:cxnLst/>
              <a:rect l="l" t="t" r="r" b="b"/>
              <a:pathLst>
                <a:path w="68721" h="122521" extrusionOk="0">
                  <a:moveTo>
                    <a:pt x="66664" y="0"/>
                  </a:moveTo>
                  <a:lnTo>
                    <a:pt x="51581" y="8792"/>
                  </a:lnTo>
                  <a:cubicBezTo>
                    <a:pt x="51218" y="24521"/>
                    <a:pt x="46822" y="40410"/>
                    <a:pt x="37708" y="52549"/>
                  </a:cubicBezTo>
                  <a:cubicBezTo>
                    <a:pt x="28917" y="64244"/>
                    <a:pt x="15515" y="72109"/>
                    <a:pt x="1716" y="72109"/>
                  </a:cubicBezTo>
                  <a:cubicBezTo>
                    <a:pt x="1145" y="72109"/>
                    <a:pt x="573" y="72096"/>
                    <a:pt x="0" y="72069"/>
                  </a:cubicBezTo>
                  <a:lnTo>
                    <a:pt x="0" y="72069"/>
                  </a:lnTo>
                  <a:lnTo>
                    <a:pt x="6412" y="122520"/>
                  </a:lnTo>
                  <a:cubicBezTo>
                    <a:pt x="9518" y="113406"/>
                    <a:pt x="18350" y="108486"/>
                    <a:pt x="26294" y="103969"/>
                  </a:cubicBezTo>
                  <a:cubicBezTo>
                    <a:pt x="36498" y="98161"/>
                    <a:pt x="46540" y="91507"/>
                    <a:pt x="54484" y="82393"/>
                  </a:cubicBezTo>
                  <a:cubicBezTo>
                    <a:pt x="62470" y="73319"/>
                    <a:pt x="68237" y="61422"/>
                    <a:pt x="68559" y="48879"/>
                  </a:cubicBezTo>
                  <a:cubicBezTo>
                    <a:pt x="68721" y="42628"/>
                    <a:pt x="67591" y="36458"/>
                    <a:pt x="66825" y="30247"/>
                  </a:cubicBezTo>
                  <a:cubicBezTo>
                    <a:pt x="65656" y="20205"/>
                    <a:pt x="65575" y="10042"/>
                    <a:pt x="666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33"/>
            <p:cNvSpPr/>
            <p:nvPr/>
          </p:nvSpPr>
          <p:spPr>
            <a:xfrm rot="-9401137">
              <a:off x="7272015" y="4313412"/>
              <a:ext cx="31688" cy="19545"/>
            </a:xfrm>
            <a:custGeom>
              <a:avLst/>
              <a:gdLst/>
              <a:ahLst/>
              <a:cxnLst/>
              <a:rect l="l" t="t" r="r" b="b"/>
              <a:pathLst>
                <a:path w="929" h="573" extrusionOk="0">
                  <a:moveTo>
                    <a:pt x="538" y="0"/>
                  </a:moveTo>
                  <a:cubicBezTo>
                    <a:pt x="478" y="0"/>
                    <a:pt x="418" y="15"/>
                    <a:pt x="364" y="48"/>
                  </a:cubicBezTo>
                  <a:cubicBezTo>
                    <a:pt x="243" y="48"/>
                    <a:pt x="202" y="129"/>
                    <a:pt x="122" y="209"/>
                  </a:cubicBezTo>
                  <a:cubicBezTo>
                    <a:pt x="41" y="290"/>
                    <a:pt x="1" y="451"/>
                    <a:pt x="41" y="572"/>
                  </a:cubicBezTo>
                  <a:lnTo>
                    <a:pt x="323" y="451"/>
                  </a:lnTo>
                  <a:lnTo>
                    <a:pt x="323" y="491"/>
                  </a:lnTo>
                  <a:cubicBezTo>
                    <a:pt x="342" y="485"/>
                    <a:pt x="358" y="483"/>
                    <a:pt x="373" y="483"/>
                  </a:cubicBezTo>
                  <a:cubicBezTo>
                    <a:pt x="433" y="483"/>
                    <a:pt x="475" y="520"/>
                    <a:pt x="541" y="520"/>
                  </a:cubicBezTo>
                  <a:cubicBezTo>
                    <a:pt x="570" y="520"/>
                    <a:pt x="604" y="513"/>
                    <a:pt x="646" y="491"/>
                  </a:cubicBezTo>
                  <a:cubicBezTo>
                    <a:pt x="646" y="451"/>
                    <a:pt x="646" y="411"/>
                    <a:pt x="646" y="411"/>
                  </a:cubicBezTo>
                  <a:lnTo>
                    <a:pt x="928" y="290"/>
                  </a:lnTo>
                  <a:cubicBezTo>
                    <a:pt x="869" y="113"/>
                    <a:pt x="702" y="0"/>
                    <a:pt x="5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33"/>
            <p:cNvSpPr/>
            <p:nvPr/>
          </p:nvSpPr>
          <p:spPr>
            <a:xfrm rot="-9401137">
              <a:off x="8234467" y="2847548"/>
              <a:ext cx="42672" cy="50961"/>
            </a:xfrm>
            <a:custGeom>
              <a:avLst/>
              <a:gdLst/>
              <a:ahLst/>
              <a:cxnLst/>
              <a:rect l="l" t="t" r="r" b="b"/>
              <a:pathLst>
                <a:path w="1251" h="1494" extrusionOk="0">
                  <a:moveTo>
                    <a:pt x="484" y="1"/>
                  </a:moveTo>
                  <a:lnTo>
                    <a:pt x="323" y="82"/>
                  </a:lnTo>
                  <a:lnTo>
                    <a:pt x="162" y="203"/>
                  </a:lnTo>
                  <a:lnTo>
                    <a:pt x="81" y="324"/>
                  </a:lnTo>
                  <a:cubicBezTo>
                    <a:pt x="0" y="525"/>
                    <a:pt x="0" y="767"/>
                    <a:pt x="81" y="929"/>
                  </a:cubicBezTo>
                  <a:cubicBezTo>
                    <a:pt x="162" y="1251"/>
                    <a:pt x="403" y="1453"/>
                    <a:pt x="726" y="1493"/>
                  </a:cubicBezTo>
                  <a:lnTo>
                    <a:pt x="1008" y="1372"/>
                  </a:lnTo>
                  <a:lnTo>
                    <a:pt x="1250" y="1009"/>
                  </a:lnTo>
                  <a:lnTo>
                    <a:pt x="1250" y="687"/>
                  </a:lnTo>
                  <a:lnTo>
                    <a:pt x="1210" y="566"/>
                  </a:lnTo>
                  <a:cubicBezTo>
                    <a:pt x="1008" y="41"/>
                    <a:pt x="645" y="1"/>
                    <a:pt x="4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33"/>
            <p:cNvSpPr/>
            <p:nvPr/>
          </p:nvSpPr>
          <p:spPr>
            <a:xfrm rot="-9401137">
              <a:off x="8870405" y="2834548"/>
              <a:ext cx="27561" cy="35304"/>
            </a:xfrm>
            <a:custGeom>
              <a:avLst/>
              <a:gdLst/>
              <a:ahLst/>
              <a:cxnLst/>
              <a:rect l="l" t="t" r="r" b="b"/>
              <a:pathLst>
                <a:path w="808" h="1035" extrusionOk="0">
                  <a:moveTo>
                    <a:pt x="376" y="1"/>
                  </a:moveTo>
                  <a:cubicBezTo>
                    <a:pt x="331" y="1"/>
                    <a:pt x="286" y="9"/>
                    <a:pt x="243" y="26"/>
                  </a:cubicBezTo>
                  <a:lnTo>
                    <a:pt x="41" y="268"/>
                  </a:lnTo>
                  <a:cubicBezTo>
                    <a:pt x="41" y="349"/>
                    <a:pt x="41" y="389"/>
                    <a:pt x="41" y="470"/>
                  </a:cubicBezTo>
                  <a:cubicBezTo>
                    <a:pt x="1" y="550"/>
                    <a:pt x="1" y="671"/>
                    <a:pt x="1" y="752"/>
                  </a:cubicBezTo>
                  <a:lnTo>
                    <a:pt x="283" y="1034"/>
                  </a:lnTo>
                  <a:cubicBezTo>
                    <a:pt x="485" y="954"/>
                    <a:pt x="606" y="833"/>
                    <a:pt x="727" y="671"/>
                  </a:cubicBezTo>
                  <a:cubicBezTo>
                    <a:pt x="767" y="550"/>
                    <a:pt x="808" y="389"/>
                    <a:pt x="767" y="268"/>
                  </a:cubicBezTo>
                  <a:cubicBezTo>
                    <a:pt x="704" y="110"/>
                    <a:pt x="541" y="1"/>
                    <a:pt x="3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33"/>
            <p:cNvSpPr/>
            <p:nvPr/>
          </p:nvSpPr>
          <p:spPr>
            <a:xfrm rot="-9401137">
              <a:off x="8570353" y="2656276"/>
              <a:ext cx="27561" cy="32507"/>
            </a:xfrm>
            <a:custGeom>
              <a:avLst/>
              <a:gdLst/>
              <a:ahLst/>
              <a:cxnLst/>
              <a:rect l="l" t="t" r="r" b="b"/>
              <a:pathLst>
                <a:path w="808" h="953" extrusionOk="0">
                  <a:moveTo>
                    <a:pt x="485" y="0"/>
                  </a:moveTo>
                  <a:cubicBezTo>
                    <a:pt x="324" y="0"/>
                    <a:pt x="203" y="121"/>
                    <a:pt x="122" y="242"/>
                  </a:cubicBezTo>
                  <a:cubicBezTo>
                    <a:pt x="41" y="363"/>
                    <a:pt x="1" y="525"/>
                    <a:pt x="41" y="646"/>
                  </a:cubicBezTo>
                  <a:cubicBezTo>
                    <a:pt x="105" y="837"/>
                    <a:pt x="270" y="953"/>
                    <a:pt x="456" y="953"/>
                  </a:cubicBezTo>
                  <a:cubicBezTo>
                    <a:pt x="505" y="953"/>
                    <a:pt x="555" y="945"/>
                    <a:pt x="606" y="928"/>
                  </a:cubicBezTo>
                  <a:lnTo>
                    <a:pt x="807" y="686"/>
                  </a:lnTo>
                  <a:lnTo>
                    <a:pt x="807" y="605"/>
                  </a:lnTo>
                  <a:cubicBezTo>
                    <a:pt x="807" y="484"/>
                    <a:pt x="807" y="363"/>
                    <a:pt x="807" y="242"/>
                  </a:cubicBezTo>
                  <a:cubicBezTo>
                    <a:pt x="767" y="202"/>
                    <a:pt x="767" y="162"/>
                    <a:pt x="727" y="121"/>
                  </a:cubicBezTo>
                  <a:lnTo>
                    <a:pt x="48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33"/>
            <p:cNvSpPr/>
            <p:nvPr/>
          </p:nvSpPr>
          <p:spPr>
            <a:xfrm rot="-9401137">
              <a:off x="6840050" y="4230111"/>
              <a:ext cx="26163" cy="34690"/>
            </a:xfrm>
            <a:custGeom>
              <a:avLst/>
              <a:gdLst/>
              <a:ahLst/>
              <a:cxnLst/>
              <a:rect l="l" t="t" r="r" b="b"/>
              <a:pathLst>
                <a:path w="767" h="1017" extrusionOk="0">
                  <a:moveTo>
                    <a:pt x="466" y="0"/>
                  </a:moveTo>
                  <a:cubicBezTo>
                    <a:pt x="446" y="0"/>
                    <a:pt x="425" y="3"/>
                    <a:pt x="403" y="8"/>
                  </a:cubicBezTo>
                  <a:lnTo>
                    <a:pt x="161" y="290"/>
                  </a:lnTo>
                  <a:cubicBezTo>
                    <a:pt x="161" y="331"/>
                    <a:pt x="121" y="371"/>
                    <a:pt x="121" y="371"/>
                  </a:cubicBezTo>
                  <a:cubicBezTo>
                    <a:pt x="40" y="532"/>
                    <a:pt x="0" y="694"/>
                    <a:pt x="0" y="855"/>
                  </a:cubicBezTo>
                  <a:lnTo>
                    <a:pt x="323" y="1016"/>
                  </a:lnTo>
                  <a:cubicBezTo>
                    <a:pt x="645" y="855"/>
                    <a:pt x="766" y="532"/>
                    <a:pt x="726" y="210"/>
                  </a:cubicBezTo>
                  <a:cubicBezTo>
                    <a:pt x="691" y="105"/>
                    <a:pt x="596" y="0"/>
                    <a:pt x="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33"/>
            <p:cNvSpPr/>
            <p:nvPr/>
          </p:nvSpPr>
          <p:spPr>
            <a:xfrm rot="-9401137">
              <a:off x="7632337" y="4193410"/>
              <a:ext cx="82581" cy="71631"/>
            </a:xfrm>
            <a:custGeom>
              <a:avLst/>
              <a:gdLst/>
              <a:ahLst/>
              <a:cxnLst/>
              <a:rect l="l" t="t" r="r" b="b"/>
              <a:pathLst>
                <a:path w="2421" h="2100" extrusionOk="0">
                  <a:moveTo>
                    <a:pt x="963" y="0"/>
                  </a:moveTo>
                  <a:cubicBezTo>
                    <a:pt x="753" y="0"/>
                    <a:pt x="541" y="81"/>
                    <a:pt x="404" y="218"/>
                  </a:cubicBezTo>
                  <a:cubicBezTo>
                    <a:pt x="122" y="420"/>
                    <a:pt x="1" y="783"/>
                    <a:pt x="82" y="1105"/>
                  </a:cubicBezTo>
                  <a:lnTo>
                    <a:pt x="243" y="1468"/>
                  </a:lnTo>
                  <a:lnTo>
                    <a:pt x="445" y="1710"/>
                  </a:lnTo>
                  <a:lnTo>
                    <a:pt x="646" y="1831"/>
                  </a:lnTo>
                  <a:lnTo>
                    <a:pt x="727" y="1872"/>
                  </a:lnTo>
                  <a:cubicBezTo>
                    <a:pt x="934" y="2027"/>
                    <a:pt x="1174" y="2099"/>
                    <a:pt x="1415" y="2099"/>
                  </a:cubicBezTo>
                  <a:cubicBezTo>
                    <a:pt x="1550" y="2099"/>
                    <a:pt x="1685" y="2076"/>
                    <a:pt x="1816" y="2033"/>
                  </a:cubicBezTo>
                  <a:cubicBezTo>
                    <a:pt x="2098" y="1912"/>
                    <a:pt x="2300" y="1630"/>
                    <a:pt x="2421" y="1347"/>
                  </a:cubicBezTo>
                  <a:lnTo>
                    <a:pt x="2259" y="702"/>
                  </a:lnTo>
                  <a:lnTo>
                    <a:pt x="2058" y="460"/>
                  </a:lnTo>
                  <a:lnTo>
                    <a:pt x="2098" y="379"/>
                  </a:lnTo>
                  <a:cubicBezTo>
                    <a:pt x="1922" y="168"/>
                    <a:pt x="1654" y="49"/>
                    <a:pt x="1401" y="49"/>
                  </a:cubicBezTo>
                  <a:cubicBezTo>
                    <a:pt x="1364" y="49"/>
                    <a:pt x="1327" y="52"/>
                    <a:pt x="1291" y="57"/>
                  </a:cubicBezTo>
                  <a:lnTo>
                    <a:pt x="1251" y="57"/>
                  </a:lnTo>
                  <a:cubicBezTo>
                    <a:pt x="1161" y="18"/>
                    <a:pt x="1062" y="0"/>
                    <a:pt x="9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33"/>
            <p:cNvSpPr/>
            <p:nvPr/>
          </p:nvSpPr>
          <p:spPr>
            <a:xfrm rot="-9401137">
              <a:off x="7058305" y="3745809"/>
              <a:ext cx="44036" cy="49733"/>
            </a:xfrm>
            <a:custGeom>
              <a:avLst/>
              <a:gdLst/>
              <a:ahLst/>
              <a:cxnLst/>
              <a:rect l="l" t="t" r="r" b="b"/>
              <a:pathLst>
                <a:path w="1291" h="1458" extrusionOk="0">
                  <a:moveTo>
                    <a:pt x="565" y="1"/>
                  </a:moveTo>
                  <a:lnTo>
                    <a:pt x="363" y="81"/>
                  </a:lnTo>
                  <a:lnTo>
                    <a:pt x="283" y="162"/>
                  </a:lnTo>
                  <a:lnTo>
                    <a:pt x="121" y="283"/>
                  </a:lnTo>
                  <a:lnTo>
                    <a:pt x="41" y="404"/>
                  </a:lnTo>
                  <a:cubicBezTo>
                    <a:pt x="0" y="606"/>
                    <a:pt x="0" y="807"/>
                    <a:pt x="41" y="968"/>
                  </a:cubicBezTo>
                  <a:cubicBezTo>
                    <a:pt x="151" y="1264"/>
                    <a:pt x="431" y="1458"/>
                    <a:pt x="725" y="1458"/>
                  </a:cubicBezTo>
                  <a:cubicBezTo>
                    <a:pt x="752" y="1458"/>
                    <a:pt x="779" y="1456"/>
                    <a:pt x="807" y="1452"/>
                  </a:cubicBezTo>
                  <a:lnTo>
                    <a:pt x="1008" y="1291"/>
                  </a:lnTo>
                  <a:lnTo>
                    <a:pt x="1250" y="888"/>
                  </a:lnTo>
                  <a:cubicBezTo>
                    <a:pt x="1291" y="727"/>
                    <a:pt x="1291" y="525"/>
                    <a:pt x="1250" y="364"/>
                  </a:cubicBezTo>
                  <a:lnTo>
                    <a:pt x="1210" y="243"/>
                  </a:lnTo>
                  <a:lnTo>
                    <a:pt x="1049" y="122"/>
                  </a:lnTo>
                  <a:lnTo>
                    <a:pt x="7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33"/>
            <p:cNvSpPr/>
            <p:nvPr/>
          </p:nvSpPr>
          <p:spPr>
            <a:xfrm rot="-9401137">
              <a:off x="7076342" y="3996918"/>
              <a:ext cx="46833" cy="48232"/>
            </a:xfrm>
            <a:custGeom>
              <a:avLst/>
              <a:gdLst/>
              <a:ahLst/>
              <a:cxnLst/>
              <a:rect l="l" t="t" r="r" b="b"/>
              <a:pathLst>
                <a:path w="1373" h="1414" extrusionOk="0">
                  <a:moveTo>
                    <a:pt x="606" y="1"/>
                  </a:moveTo>
                  <a:lnTo>
                    <a:pt x="404" y="41"/>
                  </a:lnTo>
                  <a:lnTo>
                    <a:pt x="243" y="202"/>
                  </a:lnTo>
                  <a:lnTo>
                    <a:pt x="82" y="565"/>
                  </a:lnTo>
                  <a:cubicBezTo>
                    <a:pt x="41" y="646"/>
                    <a:pt x="1" y="767"/>
                    <a:pt x="41" y="888"/>
                  </a:cubicBezTo>
                  <a:lnTo>
                    <a:pt x="162" y="1130"/>
                  </a:lnTo>
                  <a:lnTo>
                    <a:pt x="525" y="1372"/>
                  </a:lnTo>
                  <a:cubicBezTo>
                    <a:pt x="597" y="1400"/>
                    <a:pt x="673" y="1414"/>
                    <a:pt x="749" y="1414"/>
                  </a:cubicBezTo>
                  <a:cubicBezTo>
                    <a:pt x="888" y="1414"/>
                    <a:pt x="1026" y="1369"/>
                    <a:pt x="1130" y="1291"/>
                  </a:cubicBezTo>
                  <a:lnTo>
                    <a:pt x="1251" y="1130"/>
                  </a:lnTo>
                  <a:lnTo>
                    <a:pt x="1372" y="848"/>
                  </a:lnTo>
                  <a:lnTo>
                    <a:pt x="1372" y="606"/>
                  </a:lnTo>
                  <a:lnTo>
                    <a:pt x="1251" y="323"/>
                  </a:lnTo>
                  <a:lnTo>
                    <a:pt x="1090" y="122"/>
                  </a:lnTo>
                  <a:lnTo>
                    <a:pt x="8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33"/>
            <p:cNvSpPr/>
            <p:nvPr/>
          </p:nvSpPr>
          <p:spPr>
            <a:xfrm rot="-9401137">
              <a:off x="7045832" y="4648976"/>
              <a:ext cx="28925" cy="36089"/>
            </a:xfrm>
            <a:custGeom>
              <a:avLst/>
              <a:gdLst/>
              <a:ahLst/>
              <a:cxnLst/>
              <a:rect l="l" t="t" r="r" b="b"/>
              <a:pathLst>
                <a:path w="848" h="1058" extrusionOk="0">
                  <a:moveTo>
                    <a:pt x="312" y="373"/>
                  </a:moveTo>
                  <a:cubicBezTo>
                    <a:pt x="295" y="377"/>
                    <a:pt x="288" y="391"/>
                    <a:pt x="285" y="410"/>
                  </a:cubicBezTo>
                  <a:lnTo>
                    <a:pt x="285" y="410"/>
                  </a:lnTo>
                  <a:lnTo>
                    <a:pt x="306" y="389"/>
                  </a:lnTo>
                  <a:lnTo>
                    <a:pt x="306" y="389"/>
                  </a:lnTo>
                  <a:lnTo>
                    <a:pt x="312" y="373"/>
                  </a:lnTo>
                  <a:close/>
                  <a:moveTo>
                    <a:pt x="508" y="1"/>
                  </a:moveTo>
                  <a:cubicBezTo>
                    <a:pt x="487" y="1"/>
                    <a:pt x="465" y="3"/>
                    <a:pt x="444" y="8"/>
                  </a:cubicBezTo>
                  <a:lnTo>
                    <a:pt x="312" y="373"/>
                  </a:lnTo>
                  <a:lnTo>
                    <a:pt x="312" y="373"/>
                  </a:lnTo>
                  <a:cubicBezTo>
                    <a:pt x="315" y="372"/>
                    <a:pt x="319" y="371"/>
                    <a:pt x="323" y="371"/>
                  </a:cubicBezTo>
                  <a:lnTo>
                    <a:pt x="306" y="389"/>
                  </a:lnTo>
                  <a:lnTo>
                    <a:pt x="306" y="389"/>
                  </a:lnTo>
                  <a:lnTo>
                    <a:pt x="283" y="452"/>
                  </a:lnTo>
                  <a:cubicBezTo>
                    <a:pt x="283" y="437"/>
                    <a:pt x="283" y="423"/>
                    <a:pt x="285" y="410"/>
                  </a:cubicBezTo>
                  <a:lnTo>
                    <a:pt x="285" y="410"/>
                  </a:lnTo>
                  <a:lnTo>
                    <a:pt x="283" y="412"/>
                  </a:lnTo>
                  <a:cubicBezTo>
                    <a:pt x="122" y="492"/>
                    <a:pt x="1" y="654"/>
                    <a:pt x="1" y="855"/>
                  </a:cubicBezTo>
                  <a:lnTo>
                    <a:pt x="323" y="1057"/>
                  </a:lnTo>
                  <a:lnTo>
                    <a:pt x="525" y="1057"/>
                  </a:lnTo>
                  <a:lnTo>
                    <a:pt x="807" y="775"/>
                  </a:lnTo>
                  <a:cubicBezTo>
                    <a:pt x="807" y="734"/>
                    <a:pt x="807" y="694"/>
                    <a:pt x="807" y="654"/>
                  </a:cubicBezTo>
                  <a:cubicBezTo>
                    <a:pt x="848" y="533"/>
                    <a:pt x="848" y="371"/>
                    <a:pt x="807" y="250"/>
                  </a:cubicBezTo>
                  <a:cubicBezTo>
                    <a:pt x="772" y="110"/>
                    <a:pt x="646" y="1"/>
                    <a:pt x="5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33"/>
            <p:cNvSpPr/>
            <p:nvPr/>
          </p:nvSpPr>
          <p:spPr>
            <a:xfrm rot="-9401137">
              <a:off x="7446673" y="4717027"/>
              <a:ext cx="30290" cy="28175"/>
            </a:xfrm>
            <a:custGeom>
              <a:avLst/>
              <a:gdLst/>
              <a:ahLst/>
              <a:cxnLst/>
              <a:rect l="l" t="t" r="r" b="b"/>
              <a:pathLst>
                <a:path w="888" h="826" extrusionOk="0">
                  <a:moveTo>
                    <a:pt x="388" y="0"/>
                  </a:moveTo>
                  <a:cubicBezTo>
                    <a:pt x="285" y="0"/>
                    <a:pt x="183" y="28"/>
                    <a:pt x="81" y="105"/>
                  </a:cubicBezTo>
                  <a:lnTo>
                    <a:pt x="0" y="347"/>
                  </a:lnTo>
                  <a:cubicBezTo>
                    <a:pt x="0" y="638"/>
                    <a:pt x="182" y="826"/>
                    <a:pt x="400" y="826"/>
                  </a:cubicBezTo>
                  <a:cubicBezTo>
                    <a:pt x="453" y="826"/>
                    <a:pt x="509" y="815"/>
                    <a:pt x="565" y="791"/>
                  </a:cubicBezTo>
                  <a:cubicBezTo>
                    <a:pt x="766" y="710"/>
                    <a:pt x="887" y="428"/>
                    <a:pt x="847" y="186"/>
                  </a:cubicBezTo>
                  <a:lnTo>
                    <a:pt x="605" y="24"/>
                  </a:lnTo>
                  <a:lnTo>
                    <a:pt x="565" y="24"/>
                  </a:lnTo>
                  <a:cubicBezTo>
                    <a:pt x="506" y="10"/>
                    <a:pt x="447" y="0"/>
                    <a:pt x="3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33"/>
            <p:cNvSpPr/>
            <p:nvPr/>
          </p:nvSpPr>
          <p:spPr>
            <a:xfrm rot="-9401137">
              <a:off x="7492825" y="4466435"/>
              <a:ext cx="49528" cy="55054"/>
            </a:xfrm>
            <a:custGeom>
              <a:avLst/>
              <a:gdLst/>
              <a:ahLst/>
              <a:cxnLst/>
              <a:rect l="l" t="t" r="r" b="b"/>
              <a:pathLst>
                <a:path w="1452" h="1614" extrusionOk="0">
                  <a:moveTo>
                    <a:pt x="645" y="0"/>
                  </a:moveTo>
                  <a:cubicBezTo>
                    <a:pt x="242" y="202"/>
                    <a:pt x="0" y="605"/>
                    <a:pt x="0" y="1049"/>
                  </a:cubicBezTo>
                  <a:lnTo>
                    <a:pt x="121" y="1291"/>
                  </a:lnTo>
                  <a:lnTo>
                    <a:pt x="403" y="1533"/>
                  </a:lnTo>
                  <a:lnTo>
                    <a:pt x="645" y="1614"/>
                  </a:lnTo>
                  <a:cubicBezTo>
                    <a:pt x="968" y="1533"/>
                    <a:pt x="1250" y="1331"/>
                    <a:pt x="1371" y="1049"/>
                  </a:cubicBezTo>
                  <a:cubicBezTo>
                    <a:pt x="1452" y="847"/>
                    <a:pt x="1452" y="605"/>
                    <a:pt x="1371" y="404"/>
                  </a:cubicBezTo>
                  <a:cubicBezTo>
                    <a:pt x="1371" y="363"/>
                    <a:pt x="1331" y="323"/>
                    <a:pt x="1331" y="242"/>
                  </a:cubicBezTo>
                  <a:lnTo>
                    <a:pt x="1170" y="121"/>
                  </a:lnTo>
                  <a:lnTo>
                    <a:pt x="8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33"/>
            <p:cNvSpPr/>
            <p:nvPr/>
          </p:nvSpPr>
          <p:spPr>
            <a:xfrm rot="-9401137">
              <a:off x="7448246" y="3207414"/>
              <a:ext cx="78453" cy="95474"/>
            </a:xfrm>
            <a:custGeom>
              <a:avLst/>
              <a:gdLst/>
              <a:ahLst/>
              <a:cxnLst/>
              <a:rect l="l" t="t" r="r" b="b"/>
              <a:pathLst>
                <a:path w="2300" h="2799" extrusionOk="0">
                  <a:moveTo>
                    <a:pt x="1334" y="0"/>
                  </a:moveTo>
                  <a:cubicBezTo>
                    <a:pt x="1280" y="0"/>
                    <a:pt x="1225" y="5"/>
                    <a:pt x="1170" y="14"/>
                  </a:cubicBezTo>
                  <a:lnTo>
                    <a:pt x="807" y="296"/>
                  </a:lnTo>
                  <a:lnTo>
                    <a:pt x="726" y="417"/>
                  </a:lnTo>
                  <a:cubicBezTo>
                    <a:pt x="565" y="579"/>
                    <a:pt x="484" y="780"/>
                    <a:pt x="444" y="982"/>
                  </a:cubicBezTo>
                  <a:lnTo>
                    <a:pt x="283" y="1143"/>
                  </a:lnTo>
                  <a:lnTo>
                    <a:pt x="121" y="1466"/>
                  </a:lnTo>
                  <a:lnTo>
                    <a:pt x="81" y="1547"/>
                  </a:lnTo>
                  <a:cubicBezTo>
                    <a:pt x="41" y="1708"/>
                    <a:pt x="0" y="1869"/>
                    <a:pt x="41" y="2071"/>
                  </a:cubicBezTo>
                  <a:lnTo>
                    <a:pt x="283" y="2474"/>
                  </a:lnTo>
                  <a:lnTo>
                    <a:pt x="605" y="2676"/>
                  </a:lnTo>
                  <a:lnTo>
                    <a:pt x="726" y="2756"/>
                  </a:lnTo>
                  <a:cubicBezTo>
                    <a:pt x="826" y="2785"/>
                    <a:pt x="926" y="2798"/>
                    <a:pt x="1025" y="2798"/>
                  </a:cubicBezTo>
                  <a:cubicBezTo>
                    <a:pt x="1204" y="2798"/>
                    <a:pt x="1377" y="2754"/>
                    <a:pt x="1533" y="2676"/>
                  </a:cubicBezTo>
                  <a:lnTo>
                    <a:pt x="1775" y="2353"/>
                  </a:lnTo>
                  <a:lnTo>
                    <a:pt x="1896" y="2030"/>
                  </a:lnTo>
                  <a:lnTo>
                    <a:pt x="1896" y="1869"/>
                  </a:lnTo>
                  <a:lnTo>
                    <a:pt x="2138" y="1587"/>
                  </a:lnTo>
                  <a:lnTo>
                    <a:pt x="2299" y="1224"/>
                  </a:lnTo>
                  <a:lnTo>
                    <a:pt x="2259" y="740"/>
                  </a:lnTo>
                  <a:cubicBezTo>
                    <a:pt x="2152" y="275"/>
                    <a:pt x="1759" y="0"/>
                    <a:pt x="1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33"/>
            <p:cNvSpPr/>
            <p:nvPr/>
          </p:nvSpPr>
          <p:spPr>
            <a:xfrm rot="-9401137">
              <a:off x="7840661" y="3000076"/>
              <a:ext cx="44070" cy="51404"/>
            </a:xfrm>
            <a:custGeom>
              <a:avLst/>
              <a:gdLst/>
              <a:ahLst/>
              <a:cxnLst/>
              <a:rect l="l" t="t" r="r" b="b"/>
              <a:pathLst>
                <a:path w="1292" h="1507" extrusionOk="0">
                  <a:moveTo>
                    <a:pt x="687" y="0"/>
                  </a:moveTo>
                  <a:cubicBezTo>
                    <a:pt x="487" y="0"/>
                    <a:pt x="297" y="84"/>
                    <a:pt x="162" y="252"/>
                  </a:cubicBezTo>
                  <a:cubicBezTo>
                    <a:pt x="41" y="494"/>
                    <a:pt x="1" y="776"/>
                    <a:pt x="82" y="1018"/>
                  </a:cubicBezTo>
                  <a:cubicBezTo>
                    <a:pt x="162" y="1220"/>
                    <a:pt x="283" y="1381"/>
                    <a:pt x="485" y="1462"/>
                  </a:cubicBezTo>
                  <a:cubicBezTo>
                    <a:pt x="546" y="1493"/>
                    <a:pt x="614" y="1506"/>
                    <a:pt x="683" y="1506"/>
                  </a:cubicBezTo>
                  <a:cubicBezTo>
                    <a:pt x="794" y="1506"/>
                    <a:pt x="909" y="1472"/>
                    <a:pt x="1009" y="1422"/>
                  </a:cubicBezTo>
                  <a:lnTo>
                    <a:pt x="1130" y="1260"/>
                  </a:lnTo>
                  <a:lnTo>
                    <a:pt x="1170" y="1099"/>
                  </a:lnTo>
                  <a:lnTo>
                    <a:pt x="1130" y="1059"/>
                  </a:lnTo>
                  <a:lnTo>
                    <a:pt x="1251" y="857"/>
                  </a:lnTo>
                  <a:lnTo>
                    <a:pt x="1291" y="575"/>
                  </a:lnTo>
                  <a:lnTo>
                    <a:pt x="1211" y="373"/>
                  </a:lnTo>
                  <a:lnTo>
                    <a:pt x="1130" y="252"/>
                  </a:lnTo>
                  <a:lnTo>
                    <a:pt x="928" y="91"/>
                  </a:lnTo>
                  <a:lnTo>
                    <a:pt x="807" y="10"/>
                  </a:lnTo>
                  <a:cubicBezTo>
                    <a:pt x="767" y="3"/>
                    <a:pt x="727" y="0"/>
                    <a:pt x="6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33"/>
            <p:cNvSpPr/>
            <p:nvPr/>
          </p:nvSpPr>
          <p:spPr>
            <a:xfrm rot="-9401137">
              <a:off x="8104101" y="3269386"/>
              <a:ext cx="78419" cy="83945"/>
            </a:xfrm>
            <a:custGeom>
              <a:avLst/>
              <a:gdLst/>
              <a:ahLst/>
              <a:cxnLst/>
              <a:rect l="l" t="t" r="r" b="b"/>
              <a:pathLst>
                <a:path w="2299" h="2461" extrusionOk="0">
                  <a:moveTo>
                    <a:pt x="1089" y="0"/>
                  </a:moveTo>
                  <a:cubicBezTo>
                    <a:pt x="363" y="242"/>
                    <a:pt x="0" y="1008"/>
                    <a:pt x="202" y="1734"/>
                  </a:cubicBezTo>
                  <a:cubicBezTo>
                    <a:pt x="282" y="1936"/>
                    <a:pt x="403" y="2097"/>
                    <a:pt x="524" y="2258"/>
                  </a:cubicBezTo>
                  <a:lnTo>
                    <a:pt x="807" y="2379"/>
                  </a:lnTo>
                  <a:lnTo>
                    <a:pt x="1049" y="2460"/>
                  </a:lnTo>
                  <a:lnTo>
                    <a:pt x="1331" y="2460"/>
                  </a:lnTo>
                  <a:lnTo>
                    <a:pt x="1855" y="2258"/>
                  </a:lnTo>
                  <a:lnTo>
                    <a:pt x="2178" y="1936"/>
                  </a:lnTo>
                  <a:lnTo>
                    <a:pt x="2299" y="1613"/>
                  </a:lnTo>
                  <a:lnTo>
                    <a:pt x="2299" y="1129"/>
                  </a:lnTo>
                  <a:lnTo>
                    <a:pt x="2138" y="484"/>
                  </a:lnTo>
                  <a:lnTo>
                    <a:pt x="1815" y="121"/>
                  </a:lnTo>
                  <a:lnTo>
                    <a:pt x="15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33"/>
            <p:cNvSpPr/>
            <p:nvPr/>
          </p:nvSpPr>
          <p:spPr>
            <a:xfrm rot="-9401137">
              <a:off x="7604115" y="3246942"/>
              <a:ext cx="78453" cy="78556"/>
            </a:xfrm>
            <a:custGeom>
              <a:avLst/>
              <a:gdLst/>
              <a:ahLst/>
              <a:cxnLst/>
              <a:rect l="l" t="t" r="r" b="b"/>
              <a:pathLst>
                <a:path w="2300" h="2303" extrusionOk="0">
                  <a:moveTo>
                    <a:pt x="1056" y="1"/>
                  </a:moveTo>
                  <a:cubicBezTo>
                    <a:pt x="790" y="1"/>
                    <a:pt x="531" y="90"/>
                    <a:pt x="323" y="246"/>
                  </a:cubicBezTo>
                  <a:lnTo>
                    <a:pt x="121" y="569"/>
                  </a:lnTo>
                  <a:lnTo>
                    <a:pt x="0" y="851"/>
                  </a:lnTo>
                  <a:lnTo>
                    <a:pt x="0" y="1375"/>
                  </a:lnTo>
                  <a:cubicBezTo>
                    <a:pt x="202" y="1899"/>
                    <a:pt x="686" y="2262"/>
                    <a:pt x="1251" y="2303"/>
                  </a:cubicBezTo>
                  <a:lnTo>
                    <a:pt x="1372" y="2303"/>
                  </a:lnTo>
                  <a:lnTo>
                    <a:pt x="1734" y="2182"/>
                  </a:lnTo>
                  <a:lnTo>
                    <a:pt x="1976" y="2020"/>
                  </a:lnTo>
                  <a:lnTo>
                    <a:pt x="2178" y="1698"/>
                  </a:lnTo>
                  <a:cubicBezTo>
                    <a:pt x="2299" y="1415"/>
                    <a:pt x="2299" y="1133"/>
                    <a:pt x="2178" y="810"/>
                  </a:cubicBezTo>
                  <a:cubicBezTo>
                    <a:pt x="2057" y="488"/>
                    <a:pt x="1815" y="206"/>
                    <a:pt x="1492" y="85"/>
                  </a:cubicBezTo>
                  <a:cubicBezTo>
                    <a:pt x="1350" y="27"/>
                    <a:pt x="1202" y="1"/>
                    <a:pt x="10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33"/>
            <p:cNvSpPr/>
            <p:nvPr/>
          </p:nvSpPr>
          <p:spPr>
            <a:xfrm rot="-9401137">
              <a:off x="8827740" y="3642030"/>
              <a:ext cx="11018" cy="26197"/>
            </a:xfrm>
            <a:custGeom>
              <a:avLst/>
              <a:gdLst/>
              <a:ahLst/>
              <a:cxnLst/>
              <a:rect l="l" t="t" r="r" b="b"/>
              <a:pathLst>
                <a:path w="323" h="768" extrusionOk="0">
                  <a:moveTo>
                    <a:pt x="0" y="1"/>
                  </a:moveTo>
                  <a:lnTo>
                    <a:pt x="81" y="767"/>
                  </a:lnTo>
                  <a:lnTo>
                    <a:pt x="282" y="444"/>
                  </a:lnTo>
                  <a:cubicBezTo>
                    <a:pt x="323" y="364"/>
                    <a:pt x="323" y="283"/>
                    <a:pt x="323" y="202"/>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33"/>
            <p:cNvSpPr/>
            <p:nvPr/>
          </p:nvSpPr>
          <p:spPr>
            <a:xfrm rot="-9401137">
              <a:off x="7694338" y="3638914"/>
              <a:ext cx="64673" cy="68834"/>
            </a:xfrm>
            <a:custGeom>
              <a:avLst/>
              <a:gdLst/>
              <a:ahLst/>
              <a:cxnLst/>
              <a:rect l="l" t="t" r="r" b="b"/>
              <a:pathLst>
                <a:path w="1896" h="2018" extrusionOk="0">
                  <a:moveTo>
                    <a:pt x="766" y="1"/>
                  </a:moveTo>
                  <a:lnTo>
                    <a:pt x="565" y="82"/>
                  </a:lnTo>
                  <a:lnTo>
                    <a:pt x="282" y="364"/>
                  </a:lnTo>
                  <a:lnTo>
                    <a:pt x="81" y="767"/>
                  </a:lnTo>
                  <a:cubicBezTo>
                    <a:pt x="40" y="928"/>
                    <a:pt x="0" y="1090"/>
                    <a:pt x="40" y="1251"/>
                  </a:cubicBezTo>
                  <a:lnTo>
                    <a:pt x="282" y="1695"/>
                  </a:lnTo>
                  <a:lnTo>
                    <a:pt x="605" y="1896"/>
                  </a:lnTo>
                  <a:lnTo>
                    <a:pt x="766" y="1977"/>
                  </a:lnTo>
                  <a:cubicBezTo>
                    <a:pt x="847" y="2004"/>
                    <a:pt x="937" y="2017"/>
                    <a:pt x="1029" y="2017"/>
                  </a:cubicBezTo>
                  <a:cubicBezTo>
                    <a:pt x="1214" y="2017"/>
                    <a:pt x="1412" y="1964"/>
                    <a:pt x="1573" y="1856"/>
                  </a:cubicBezTo>
                  <a:lnTo>
                    <a:pt x="1815" y="1533"/>
                  </a:lnTo>
                  <a:lnTo>
                    <a:pt x="1895" y="1251"/>
                  </a:lnTo>
                  <a:lnTo>
                    <a:pt x="1895" y="807"/>
                  </a:lnTo>
                  <a:lnTo>
                    <a:pt x="1815" y="485"/>
                  </a:lnTo>
                  <a:lnTo>
                    <a:pt x="1492" y="162"/>
                  </a:lnTo>
                  <a:lnTo>
                    <a:pt x="121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33"/>
            <p:cNvSpPr/>
            <p:nvPr/>
          </p:nvSpPr>
          <p:spPr>
            <a:xfrm rot="-9401137">
              <a:off x="7449843" y="3665319"/>
              <a:ext cx="70199" cy="74326"/>
            </a:xfrm>
            <a:custGeom>
              <a:avLst/>
              <a:gdLst/>
              <a:ahLst/>
              <a:cxnLst/>
              <a:rect l="l" t="t" r="r" b="b"/>
              <a:pathLst>
                <a:path w="2058" h="2179" extrusionOk="0">
                  <a:moveTo>
                    <a:pt x="928" y="1"/>
                  </a:moveTo>
                  <a:lnTo>
                    <a:pt x="565" y="82"/>
                  </a:lnTo>
                  <a:lnTo>
                    <a:pt x="364" y="203"/>
                  </a:lnTo>
                  <a:lnTo>
                    <a:pt x="162" y="445"/>
                  </a:lnTo>
                  <a:cubicBezTo>
                    <a:pt x="41" y="727"/>
                    <a:pt x="1" y="1049"/>
                    <a:pt x="122" y="1332"/>
                  </a:cubicBezTo>
                  <a:cubicBezTo>
                    <a:pt x="243" y="1695"/>
                    <a:pt x="525" y="2017"/>
                    <a:pt x="848" y="2179"/>
                  </a:cubicBezTo>
                  <a:lnTo>
                    <a:pt x="1251" y="2179"/>
                  </a:lnTo>
                  <a:lnTo>
                    <a:pt x="1574" y="2017"/>
                  </a:lnTo>
                  <a:lnTo>
                    <a:pt x="1856" y="1735"/>
                  </a:lnTo>
                  <a:cubicBezTo>
                    <a:pt x="2017" y="1412"/>
                    <a:pt x="2057" y="1049"/>
                    <a:pt x="1936" y="727"/>
                  </a:cubicBezTo>
                  <a:cubicBezTo>
                    <a:pt x="1775" y="283"/>
                    <a:pt x="1372" y="1"/>
                    <a:pt x="9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33"/>
            <p:cNvSpPr/>
            <p:nvPr/>
          </p:nvSpPr>
          <p:spPr>
            <a:xfrm rot="-9401137">
              <a:off x="7464494" y="3919201"/>
              <a:ext cx="78453" cy="77225"/>
            </a:xfrm>
            <a:custGeom>
              <a:avLst/>
              <a:gdLst/>
              <a:ahLst/>
              <a:cxnLst/>
              <a:rect l="l" t="t" r="r" b="b"/>
              <a:pathLst>
                <a:path w="2300" h="2264" extrusionOk="0">
                  <a:moveTo>
                    <a:pt x="1073" y="1"/>
                  </a:moveTo>
                  <a:cubicBezTo>
                    <a:pt x="663" y="1"/>
                    <a:pt x="268" y="236"/>
                    <a:pt x="81" y="610"/>
                  </a:cubicBezTo>
                  <a:lnTo>
                    <a:pt x="0" y="933"/>
                  </a:lnTo>
                  <a:lnTo>
                    <a:pt x="0" y="1215"/>
                  </a:lnTo>
                  <a:lnTo>
                    <a:pt x="121" y="1538"/>
                  </a:lnTo>
                  <a:cubicBezTo>
                    <a:pt x="323" y="1860"/>
                    <a:pt x="686" y="2143"/>
                    <a:pt x="1130" y="2264"/>
                  </a:cubicBezTo>
                  <a:lnTo>
                    <a:pt x="1452" y="2264"/>
                  </a:lnTo>
                  <a:lnTo>
                    <a:pt x="1694" y="2183"/>
                  </a:lnTo>
                  <a:lnTo>
                    <a:pt x="1977" y="1981"/>
                  </a:lnTo>
                  <a:cubicBezTo>
                    <a:pt x="2219" y="1659"/>
                    <a:pt x="2299" y="1215"/>
                    <a:pt x="2178" y="812"/>
                  </a:cubicBezTo>
                  <a:cubicBezTo>
                    <a:pt x="2017" y="368"/>
                    <a:pt x="1614" y="46"/>
                    <a:pt x="1170" y="5"/>
                  </a:cubicBezTo>
                  <a:cubicBezTo>
                    <a:pt x="1138" y="2"/>
                    <a:pt x="1106" y="1"/>
                    <a:pt x="10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33"/>
            <p:cNvSpPr/>
            <p:nvPr/>
          </p:nvSpPr>
          <p:spPr>
            <a:xfrm rot="-9401137">
              <a:off x="8463973" y="3468754"/>
              <a:ext cx="53689" cy="53655"/>
            </a:xfrm>
            <a:custGeom>
              <a:avLst/>
              <a:gdLst/>
              <a:ahLst/>
              <a:cxnLst/>
              <a:rect l="l" t="t" r="r" b="b"/>
              <a:pathLst>
                <a:path w="1574" h="1573" extrusionOk="0">
                  <a:moveTo>
                    <a:pt x="726" y="0"/>
                  </a:moveTo>
                  <a:cubicBezTo>
                    <a:pt x="565" y="40"/>
                    <a:pt x="404" y="161"/>
                    <a:pt x="283" y="323"/>
                  </a:cubicBezTo>
                  <a:lnTo>
                    <a:pt x="202" y="363"/>
                  </a:lnTo>
                  <a:lnTo>
                    <a:pt x="41" y="686"/>
                  </a:lnTo>
                  <a:lnTo>
                    <a:pt x="0" y="887"/>
                  </a:lnTo>
                  <a:cubicBezTo>
                    <a:pt x="0" y="928"/>
                    <a:pt x="0" y="1008"/>
                    <a:pt x="41" y="1049"/>
                  </a:cubicBezTo>
                  <a:cubicBezTo>
                    <a:pt x="81" y="1250"/>
                    <a:pt x="242" y="1412"/>
                    <a:pt x="444" y="1533"/>
                  </a:cubicBezTo>
                  <a:cubicBezTo>
                    <a:pt x="538" y="1559"/>
                    <a:pt x="637" y="1573"/>
                    <a:pt x="735" y="1573"/>
                  </a:cubicBezTo>
                  <a:cubicBezTo>
                    <a:pt x="932" y="1573"/>
                    <a:pt x="1130" y="1519"/>
                    <a:pt x="1291" y="1412"/>
                  </a:cubicBezTo>
                  <a:lnTo>
                    <a:pt x="1452" y="1250"/>
                  </a:lnTo>
                  <a:lnTo>
                    <a:pt x="1573" y="928"/>
                  </a:lnTo>
                  <a:lnTo>
                    <a:pt x="1573" y="726"/>
                  </a:lnTo>
                  <a:lnTo>
                    <a:pt x="1573" y="645"/>
                  </a:lnTo>
                  <a:cubicBezTo>
                    <a:pt x="1493" y="403"/>
                    <a:pt x="1331" y="161"/>
                    <a:pt x="1130" y="40"/>
                  </a:cubicBezTo>
                  <a:lnTo>
                    <a:pt x="100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33"/>
            <p:cNvSpPr/>
            <p:nvPr/>
          </p:nvSpPr>
          <p:spPr>
            <a:xfrm rot="-9401137">
              <a:off x="7873717" y="3694214"/>
              <a:ext cx="63309" cy="70949"/>
            </a:xfrm>
            <a:custGeom>
              <a:avLst/>
              <a:gdLst/>
              <a:ahLst/>
              <a:cxnLst/>
              <a:rect l="l" t="t" r="r" b="b"/>
              <a:pathLst>
                <a:path w="1856" h="2080" extrusionOk="0">
                  <a:moveTo>
                    <a:pt x="727" y="0"/>
                  </a:moveTo>
                  <a:lnTo>
                    <a:pt x="444" y="121"/>
                  </a:lnTo>
                  <a:lnTo>
                    <a:pt x="122" y="484"/>
                  </a:lnTo>
                  <a:lnTo>
                    <a:pt x="1" y="847"/>
                  </a:lnTo>
                  <a:lnTo>
                    <a:pt x="41" y="1331"/>
                  </a:lnTo>
                  <a:cubicBezTo>
                    <a:pt x="253" y="1966"/>
                    <a:pt x="646" y="2080"/>
                    <a:pt x="897" y="2080"/>
                  </a:cubicBezTo>
                  <a:cubicBezTo>
                    <a:pt x="981" y="2080"/>
                    <a:pt x="1049" y="2067"/>
                    <a:pt x="1090" y="2057"/>
                  </a:cubicBezTo>
                  <a:lnTo>
                    <a:pt x="1452" y="1775"/>
                  </a:lnTo>
                  <a:lnTo>
                    <a:pt x="1694" y="1412"/>
                  </a:lnTo>
                  <a:cubicBezTo>
                    <a:pt x="1815" y="1210"/>
                    <a:pt x="1856" y="968"/>
                    <a:pt x="1815" y="726"/>
                  </a:cubicBezTo>
                  <a:lnTo>
                    <a:pt x="1573" y="282"/>
                  </a:lnTo>
                  <a:lnTo>
                    <a:pt x="1251" y="81"/>
                  </a:lnTo>
                  <a:lnTo>
                    <a:pt x="7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33"/>
            <p:cNvSpPr/>
            <p:nvPr/>
          </p:nvSpPr>
          <p:spPr>
            <a:xfrm rot="-9401137">
              <a:off x="7336073" y="2910306"/>
              <a:ext cx="45401" cy="49562"/>
            </a:xfrm>
            <a:custGeom>
              <a:avLst/>
              <a:gdLst/>
              <a:ahLst/>
              <a:cxnLst/>
              <a:rect l="l" t="t" r="r" b="b"/>
              <a:pathLst>
                <a:path w="1331" h="1453" extrusionOk="0">
                  <a:moveTo>
                    <a:pt x="524" y="1"/>
                  </a:moveTo>
                  <a:lnTo>
                    <a:pt x="323" y="122"/>
                  </a:lnTo>
                  <a:lnTo>
                    <a:pt x="81" y="565"/>
                  </a:lnTo>
                  <a:cubicBezTo>
                    <a:pt x="40" y="686"/>
                    <a:pt x="0" y="807"/>
                    <a:pt x="40" y="928"/>
                  </a:cubicBezTo>
                  <a:lnTo>
                    <a:pt x="161" y="1130"/>
                  </a:lnTo>
                  <a:lnTo>
                    <a:pt x="484" y="1372"/>
                  </a:lnTo>
                  <a:cubicBezTo>
                    <a:pt x="605" y="1452"/>
                    <a:pt x="726" y="1452"/>
                    <a:pt x="847" y="1452"/>
                  </a:cubicBezTo>
                  <a:lnTo>
                    <a:pt x="1049" y="1291"/>
                  </a:lnTo>
                  <a:lnTo>
                    <a:pt x="1250" y="928"/>
                  </a:lnTo>
                  <a:cubicBezTo>
                    <a:pt x="1291" y="807"/>
                    <a:pt x="1331" y="686"/>
                    <a:pt x="1291" y="565"/>
                  </a:cubicBezTo>
                  <a:lnTo>
                    <a:pt x="1210" y="364"/>
                  </a:lnTo>
                  <a:lnTo>
                    <a:pt x="847" y="41"/>
                  </a:lnTo>
                  <a:cubicBezTo>
                    <a:pt x="726" y="1"/>
                    <a:pt x="605" y="1"/>
                    <a:pt x="5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33"/>
            <p:cNvSpPr/>
            <p:nvPr/>
          </p:nvSpPr>
          <p:spPr>
            <a:xfrm rot="-9401137">
              <a:off x="8555506" y="2960971"/>
              <a:ext cx="35816" cy="28960"/>
            </a:xfrm>
            <a:custGeom>
              <a:avLst/>
              <a:gdLst/>
              <a:ahLst/>
              <a:cxnLst/>
              <a:rect l="l" t="t" r="r" b="b"/>
              <a:pathLst>
                <a:path w="1050" h="849" extrusionOk="0">
                  <a:moveTo>
                    <a:pt x="559" y="0"/>
                  </a:moveTo>
                  <a:cubicBezTo>
                    <a:pt x="496" y="0"/>
                    <a:pt x="430" y="13"/>
                    <a:pt x="364" y="41"/>
                  </a:cubicBezTo>
                  <a:cubicBezTo>
                    <a:pt x="122" y="122"/>
                    <a:pt x="1" y="364"/>
                    <a:pt x="41" y="646"/>
                  </a:cubicBezTo>
                  <a:lnTo>
                    <a:pt x="202" y="808"/>
                  </a:lnTo>
                  <a:cubicBezTo>
                    <a:pt x="283" y="835"/>
                    <a:pt x="368" y="848"/>
                    <a:pt x="453" y="848"/>
                  </a:cubicBezTo>
                  <a:cubicBezTo>
                    <a:pt x="623" y="848"/>
                    <a:pt x="794" y="794"/>
                    <a:pt x="928" y="687"/>
                  </a:cubicBezTo>
                  <a:lnTo>
                    <a:pt x="1049" y="404"/>
                  </a:lnTo>
                  <a:lnTo>
                    <a:pt x="1049" y="324"/>
                  </a:lnTo>
                  <a:cubicBezTo>
                    <a:pt x="956" y="138"/>
                    <a:pt x="769" y="0"/>
                    <a:pt x="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6" name="Google Shape;1366;p33"/>
          <p:cNvGrpSpPr/>
          <p:nvPr/>
        </p:nvGrpSpPr>
        <p:grpSpPr>
          <a:xfrm rot="9924834">
            <a:off x="6688594" y="137679"/>
            <a:ext cx="1724549" cy="1188751"/>
            <a:chOff x="2408692" y="-569353"/>
            <a:chExt cx="3769974" cy="2558659"/>
          </a:xfrm>
        </p:grpSpPr>
        <p:sp>
          <p:nvSpPr>
            <p:cNvPr id="1367" name="Google Shape;1367;p33"/>
            <p:cNvSpPr/>
            <p:nvPr/>
          </p:nvSpPr>
          <p:spPr>
            <a:xfrm rot="-5400000">
              <a:off x="2983957" y="-632355"/>
              <a:ext cx="1179387" cy="2329918"/>
            </a:xfrm>
            <a:custGeom>
              <a:avLst/>
              <a:gdLst/>
              <a:ahLst/>
              <a:cxnLst/>
              <a:rect l="l" t="t" r="r" b="b"/>
              <a:pathLst>
                <a:path w="34576" h="68306" extrusionOk="0">
                  <a:moveTo>
                    <a:pt x="34323" y="1"/>
                  </a:moveTo>
                  <a:cubicBezTo>
                    <a:pt x="34241" y="1"/>
                    <a:pt x="34164" y="46"/>
                    <a:pt x="34148" y="144"/>
                  </a:cubicBezTo>
                  <a:cubicBezTo>
                    <a:pt x="33220" y="4983"/>
                    <a:pt x="32051" y="9782"/>
                    <a:pt x="30599" y="14501"/>
                  </a:cubicBezTo>
                  <a:cubicBezTo>
                    <a:pt x="29147" y="19219"/>
                    <a:pt x="27453" y="23857"/>
                    <a:pt x="25477" y="28374"/>
                  </a:cubicBezTo>
                  <a:cubicBezTo>
                    <a:pt x="23501" y="32972"/>
                    <a:pt x="21283" y="37489"/>
                    <a:pt x="18823" y="41884"/>
                  </a:cubicBezTo>
                  <a:cubicBezTo>
                    <a:pt x="16363" y="46240"/>
                    <a:pt x="13701" y="50515"/>
                    <a:pt x="10798" y="54588"/>
                  </a:cubicBezTo>
                  <a:cubicBezTo>
                    <a:pt x="7853" y="58742"/>
                    <a:pt x="4708" y="62735"/>
                    <a:pt x="1401" y="66566"/>
                  </a:cubicBezTo>
                  <a:cubicBezTo>
                    <a:pt x="957" y="67009"/>
                    <a:pt x="554" y="67493"/>
                    <a:pt x="151" y="67937"/>
                  </a:cubicBezTo>
                  <a:cubicBezTo>
                    <a:pt x="0" y="68088"/>
                    <a:pt x="142" y="68306"/>
                    <a:pt x="291" y="68306"/>
                  </a:cubicBezTo>
                  <a:cubicBezTo>
                    <a:pt x="341" y="68306"/>
                    <a:pt x="392" y="68281"/>
                    <a:pt x="433" y="68219"/>
                  </a:cubicBezTo>
                  <a:cubicBezTo>
                    <a:pt x="3821" y="64469"/>
                    <a:pt x="7007" y="60516"/>
                    <a:pt x="10031" y="56403"/>
                  </a:cubicBezTo>
                  <a:cubicBezTo>
                    <a:pt x="12975" y="52289"/>
                    <a:pt x="15758" y="48055"/>
                    <a:pt x="18258" y="43659"/>
                  </a:cubicBezTo>
                  <a:cubicBezTo>
                    <a:pt x="20759" y="39344"/>
                    <a:pt x="23058" y="34907"/>
                    <a:pt x="25074" y="30350"/>
                  </a:cubicBezTo>
                  <a:cubicBezTo>
                    <a:pt x="27131" y="25793"/>
                    <a:pt x="28905" y="21115"/>
                    <a:pt x="30438" y="16396"/>
                  </a:cubicBezTo>
                  <a:cubicBezTo>
                    <a:pt x="31970" y="11678"/>
                    <a:pt x="33220" y="6879"/>
                    <a:pt x="34229" y="2039"/>
                  </a:cubicBezTo>
                  <a:cubicBezTo>
                    <a:pt x="34350" y="1434"/>
                    <a:pt x="34430" y="870"/>
                    <a:pt x="34551" y="265"/>
                  </a:cubicBezTo>
                  <a:cubicBezTo>
                    <a:pt x="34575" y="97"/>
                    <a:pt x="34443" y="1"/>
                    <a:pt x="34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33"/>
            <p:cNvSpPr/>
            <p:nvPr/>
          </p:nvSpPr>
          <p:spPr>
            <a:xfrm rot="-5400000">
              <a:off x="4373138" y="135649"/>
              <a:ext cx="1434803" cy="2176252"/>
            </a:xfrm>
            <a:custGeom>
              <a:avLst/>
              <a:gdLst/>
              <a:ahLst/>
              <a:cxnLst/>
              <a:rect l="l" t="t" r="r" b="b"/>
              <a:pathLst>
                <a:path w="42064" h="63801" extrusionOk="0">
                  <a:moveTo>
                    <a:pt x="40209" y="1"/>
                  </a:moveTo>
                  <a:cubicBezTo>
                    <a:pt x="33070" y="4074"/>
                    <a:pt x="27666" y="10365"/>
                    <a:pt x="22867" y="16818"/>
                  </a:cubicBezTo>
                  <a:cubicBezTo>
                    <a:pt x="15406" y="26900"/>
                    <a:pt x="9034" y="37789"/>
                    <a:pt x="3913" y="49243"/>
                  </a:cubicBezTo>
                  <a:cubicBezTo>
                    <a:pt x="1856" y="53881"/>
                    <a:pt x="1" y="58760"/>
                    <a:pt x="283" y="63721"/>
                  </a:cubicBezTo>
                  <a:cubicBezTo>
                    <a:pt x="417" y="63776"/>
                    <a:pt x="553" y="63801"/>
                    <a:pt x="689" y="63801"/>
                  </a:cubicBezTo>
                  <a:cubicBezTo>
                    <a:pt x="1246" y="63801"/>
                    <a:pt x="1797" y="63392"/>
                    <a:pt x="2219" y="63035"/>
                  </a:cubicBezTo>
                  <a:lnTo>
                    <a:pt x="21859" y="46460"/>
                  </a:lnTo>
                  <a:cubicBezTo>
                    <a:pt x="24521" y="44282"/>
                    <a:pt x="27061" y="41983"/>
                    <a:pt x="29481" y="39523"/>
                  </a:cubicBezTo>
                  <a:cubicBezTo>
                    <a:pt x="38152" y="30248"/>
                    <a:pt x="42064" y="11898"/>
                    <a:pt x="402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33"/>
            <p:cNvSpPr/>
            <p:nvPr/>
          </p:nvSpPr>
          <p:spPr>
            <a:xfrm rot="-5400000">
              <a:off x="3121130" y="677418"/>
              <a:ext cx="1672789" cy="950987"/>
            </a:xfrm>
            <a:custGeom>
              <a:avLst/>
              <a:gdLst/>
              <a:ahLst/>
              <a:cxnLst/>
              <a:rect l="l" t="t" r="r" b="b"/>
              <a:pathLst>
                <a:path w="49041" h="27880" extrusionOk="0">
                  <a:moveTo>
                    <a:pt x="40263" y="0"/>
                  </a:moveTo>
                  <a:cubicBezTo>
                    <a:pt x="34352" y="0"/>
                    <a:pt x="28277" y="1806"/>
                    <a:pt x="23068" y="4691"/>
                  </a:cubicBezTo>
                  <a:cubicBezTo>
                    <a:pt x="15204" y="9046"/>
                    <a:pt x="8993" y="15620"/>
                    <a:pt x="3226" y="22274"/>
                  </a:cubicBezTo>
                  <a:cubicBezTo>
                    <a:pt x="1775" y="23968"/>
                    <a:pt x="323" y="25783"/>
                    <a:pt x="0" y="27880"/>
                  </a:cubicBezTo>
                  <a:cubicBezTo>
                    <a:pt x="8389" y="24250"/>
                    <a:pt x="16938" y="21064"/>
                    <a:pt x="25609" y="18322"/>
                  </a:cubicBezTo>
                  <a:cubicBezTo>
                    <a:pt x="34320" y="15580"/>
                    <a:pt x="43273" y="8320"/>
                    <a:pt x="49040" y="1505"/>
                  </a:cubicBezTo>
                  <a:cubicBezTo>
                    <a:pt x="46248" y="470"/>
                    <a:pt x="43277" y="0"/>
                    <a:pt x="40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33"/>
            <p:cNvSpPr/>
            <p:nvPr/>
          </p:nvSpPr>
          <p:spPr>
            <a:xfrm rot="-5400000">
              <a:off x="2987658" y="-658329"/>
              <a:ext cx="641063" cy="819015"/>
            </a:xfrm>
            <a:custGeom>
              <a:avLst/>
              <a:gdLst/>
              <a:ahLst/>
              <a:cxnLst/>
              <a:rect l="l" t="t" r="r" b="b"/>
              <a:pathLst>
                <a:path w="18794" h="24011" extrusionOk="0">
                  <a:moveTo>
                    <a:pt x="719" y="0"/>
                  </a:moveTo>
                  <a:cubicBezTo>
                    <a:pt x="496" y="0"/>
                    <a:pt x="270" y="18"/>
                    <a:pt x="41" y="55"/>
                  </a:cubicBezTo>
                  <a:lnTo>
                    <a:pt x="1" y="55"/>
                  </a:lnTo>
                  <a:cubicBezTo>
                    <a:pt x="646" y="5137"/>
                    <a:pt x="3792" y="10339"/>
                    <a:pt x="6574" y="14654"/>
                  </a:cubicBezTo>
                  <a:cubicBezTo>
                    <a:pt x="9317" y="19010"/>
                    <a:pt x="13592" y="22599"/>
                    <a:pt x="18794" y="24011"/>
                  </a:cubicBezTo>
                  <a:cubicBezTo>
                    <a:pt x="16374" y="15905"/>
                    <a:pt x="11898" y="8565"/>
                    <a:pt x="5808" y="2677"/>
                  </a:cubicBezTo>
                  <a:cubicBezTo>
                    <a:pt x="4397" y="1338"/>
                    <a:pt x="2662" y="0"/>
                    <a:pt x="7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33"/>
            <p:cNvSpPr/>
            <p:nvPr/>
          </p:nvSpPr>
          <p:spPr>
            <a:xfrm rot="-5400000">
              <a:off x="2322598" y="417074"/>
              <a:ext cx="1104652" cy="339565"/>
            </a:xfrm>
            <a:custGeom>
              <a:avLst/>
              <a:gdLst/>
              <a:ahLst/>
              <a:cxnLst/>
              <a:rect l="l" t="t" r="r" b="b"/>
              <a:pathLst>
                <a:path w="32385" h="9955" extrusionOk="0">
                  <a:moveTo>
                    <a:pt x="22727" y="0"/>
                  </a:moveTo>
                  <a:cubicBezTo>
                    <a:pt x="20165" y="0"/>
                    <a:pt x="17584" y="376"/>
                    <a:pt x="15124" y="1091"/>
                  </a:cubicBezTo>
                  <a:cubicBezTo>
                    <a:pt x="9397" y="2705"/>
                    <a:pt x="4275" y="5971"/>
                    <a:pt x="0" y="9924"/>
                  </a:cubicBezTo>
                  <a:cubicBezTo>
                    <a:pt x="1469" y="9944"/>
                    <a:pt x="2941" y="9954"/>
                    <a:pt x="4415" y="9954"/>
                  </a:cubicBezTo>
                  <a:cubicBezTo>
                    <a:pt x="8646" y="9954"/>
                    <a:pt x="12893" y="9871"/>
                    <a:pt x="17140" y="9722"/>
                  </a:cubicBezTo>
                  <a:cubicBezTo>
                    <a:pt x="19439" y="9722"/>
                    <a:pt x="21778" y="9440"/>
                    <a:pt x="24036" y="8915"/>
                  </a:cubicBezTo>
                  <a:cubicBezTo>
                    <a:pt x="26819" y="8189"/>
                    <a:pt x="32022" y="6697"/>
                    <a:pt x="32385" y="2059"/>
                  </a:cubicBezTo>
                  <a:lnTo>
                    <a:pt x="32385" y="2019"/>
                  </a:lnTo>
                  <a:cubicBezTo>
                    <a:pt x="29410" y="646"/>
                    <a:pt x="26085" y="0"/>
                    <a:pt x="227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4">
  <p:cSld name="CUSTOM_18">
    <p:spTree>
      <p:nvGrpSpPr>
        <p:cNvPr id="1" name="Shape 1372"/>
        <p:cNvGrpSpPr/>
        <p:nvPr/>
      </p:nvGrpSpPr>
      <p:grpSpPr>
        <a:xfrm>
          <a:off x="0" y="0"/>
          <a:ext cx="0" cy="0"/>
          <a:chOff x="0" y="0"/>
          <a:chExt cx="0" cy="0"/>
        </a:xfrm>
      </p:grpSpPr>
      <p:grpSp>
        <p:nvGrpSpPr>
          <p:cNvPr id="1373" name="Google Shape;1373;p34"/>
          <p:cNvGrpSpPr/>
          <p:nvPr/>
        </p:nvGrpSpPr>
        <p:grpSpPr>
          <a:xfrm rot="1476112">
            <a:off x="6177845" y="18337"/>
            <a:ext cx="3514675" cy="2473357"/>
            <a:chOff x="3611961" y="-41589"/>
            <a:chExt cx="3514763" cy="2473418"/>
          </a:xfrm>
        </p:grpSpPr>
        <p:sp>
          <p:nvSpPr>
            <p:cNvPr id="1374" name="Google Shape;1374;p34"/>
            <p:cNvSpPr/>
            <p:nvPr/>
          </p:nvSpPr>
          <p:spPr>
            <a:xfrm rot="-5400000">
              <a:off x="4132633" y="-562261"/>
              <a:ext cx="2473418" cy="3514763"/>
            </a:xfrm>
            <a:custGeom>
              <a:avLst/>
              <a:gdLst/>
              <a:ahLst/>
              <a:cxnLst/>
              <a:rect l="l" t="t" r="r" b="b"/>
              <a:pathLst>
                <a:path w="72513" h="103042" extrusionOk="0">
                  <a:moveTo>
                    <a:pt x="56380" y="1"/>
                  </a:moveTo>
                  <a:cubicBezTo>
                    <a:pt x="45008" y="20044"/>
                    <a:pt x="21415" y="28675"/>
                    <a:pt x="9679" y="48436"/>
                  </a:cubicBezTo>
                  <a:cubicBezTo>
                    <a:pt x="1" y="64648"/>
                    <a:pt x="444" y="87273"/>
                    <a:pt x="10728" y="103042"/>
                  </a:cubicBezTo>
                  <a:lnTo>
                    <a:pt x="22504" y="99815"/>
                  </a:lnTo>
                  <a:cubicBezTo>
                    <a:pt x="21496" y="98323"/>
                    <a:pt x="21657" y="96266"/>
                    <a:pt x="21940" y="94451"/>
                  </a:cubicBezTo>
                  <a:cubicBezTo>
                    <a:pt x="23391" y="86144"/>
                    <a:pt x="27908" y="78562"/>
                    <a:pt x="34240" y="73682"/>
                  </a:cubicBezTo>
                  <a:cubicBezTo>
                    <a:pt x="43556" y="66584"/>
                    <a:pt x="56138" y="65495"/>
                    <a:pt x="64608" y="57268"/>
                  </a:cubicBezTo>
                  <a:cubicBezTo>
                    <a:pt x="68721" y="53235"/>
                    <a:pt x="71463" y="47992"/>
                    <a:pt x="72512" y="42346"/>
                  </a:cubicBezTo>
                  <a:lnTo>
                    <a:pt x="563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34"/>
            <p:cNvSpPr/>
            <p:nvPr/>
          </p:nvSpPr>
          <p:spPr>
            <a:xfrm rot="-5400000">
              <a:off x="5535782" y="1070619"/>
              <a:ext cx="16543" cy="9687"/>
            </a:xfrm>
            <a:custGeom>
              <a:avLst/>
              <a:gdLst/>
              <a:ahLst/>
              <a:cxnLst/>
              <a:rect l="l" t="t" r="r" b="b"/>
              <a:pathLst>
                <a:path w="485" h="284" extrusionOk="0">
                  <a:moveTo>
                    <a:pt x="445" y="1"/>
                  </a:moveTo>
                  <a:lnTo>
                    <a:pt x="324" y="41"/>
                  </a:lnTo>
                  <a:cubicBezTo>
                    <a:pt x="283" y="41"/>
                    <a:pt x="253" y="31"/>
                    <a:pt x="218" y="31"/>
                  </a:cubicBezTo>
                  <a:cubicBezTo>
                    <a:pt x="182" y="31"/>
                    <a:pt x="142" y="41"/>
                    <a:pt x="82" y="81"/>
                  </a:cubicBezTo>
                  <a:lnTo>
                    <a:pt x="82" y="122"/>
                  </a:lnTo>
                  <a:lnTo>
                    <a:pt x="1" y="162"/>
                  </a:lnTo>
                  <a:cubicBezTo>
                    <a:pt x="1" y="202"/>
                    <a:pt x="41" y="243"/>
                    <a:pt x="82" y="283"/>
                  </a:cubicBezTo>
                  <a:lnTo>
                    <a:pt x="283" y="283"/>
                  </a:lnTo>
                  <a:cubicBezTo>
                    <a:pt x="404" y="243"/>
                    <a:pt x="485" y="122"/>
                    <a:pt x="4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34"/>
            <p:cNvSpPr/>
            <p:nvPr/>
          </p:nvSpPr>
          <p:spPr>
            <a:xfrm rot="-5400000">
              <a:off x="5408262" y="1549745"/>
              <a:ext cx="15179" cy="10199"/>
            </a:xfrm>
            <a:custGeom>
              <a:avLst/>
              <a:gdLst/>
              <a:ahLst/>
              <a:cxnLst/>
              <a:rect l="l" t="t" r="r" b="b"/>
              <a:pathLst>
                <a:path w="445" h="299" extrusionOk="0">
                  <a:moveTo>
                    <a:pt x="251" y="1"/>
                  </a:moveTo>
                  <a:cubicBezTo>
                    <a:pt x="222" y="1"/>
                    <a:pt x="192" y="6"/>
                    <a:pt x="162" y="16"/>
                  </a:cubicBezTo>
                  <a:cubicBezTo>
                    <a:pt x="121" y="16"/>
                    <a:pt x="81" y="56"/>
                    <a:pt x="41" y="97"/>
                  </a:cubicBezTo>
                  <a:cubicBezTo>
                    <a:pt x="0" y="177"/>
                    <a:pt x="0" y="258"/>
                    <a:pt x="0" y="298"/>
                  </a:cubicBezTo>
                  <a:lnTo>
                    <a:pt x="162" y="258"/>
                  </a:lnTo>
                  <a:cubicBezTo>
                    <a:pt x="162" y="258"/>
                    <a:pt x="198" y="276"/>
                    <a:pt x="245" y="276"/>
                  </a:cubicBezTo>
                  <a:cubicBezTo>
                    <a:pt x="269" y="276"/>
                    <a:pt x="296" y="272"/>
                    <a:pt x="323" y="258"/>
                  </a:cubicBezTo>
                  <a:cubicBezTo>
                    <a:pt x="323" y="258"/>
                    <a:pt x="323" y="218"/>
                    <a:pt x="323" y="218"/>
                  </a:cubicBezTo>
                  <a:lnTo>
                    <a:pt x="444" y="137"/>
                  </a:lnTo>
                  <a:cubicBezTo>
                    <a:pt x="414" y="46"/>
                    <a:pt x="33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34"/>
            <p:cNvSpPr/>
            <p:nvPr/>
          </p:nvSpPr>
          <p:spPr>
            <a:xfrm rot="-5400000">
              <a:off x="6272848" y="1123984"/>
              <a:ext cx="19272" cy="15725"/>
            </a:xfrm>
            <a:custGeom>
              <a:avLst/>
              <a:gdLst/>
              <a:ahLst/>
              <a:cxnLst/>
              <a:rect l="l" t="t" r="r" b="b"/>
              <a:pathLst>
                <a:path w="565" h="461" extrusionOk="0">
                  <a:moveTo>
                    <a:pt x="284" y="0"/>
                  </a:moveTo>
                  <a:cubicBezTo>
                    <a:pt x="215" y="0"/>
                    <a:pt x="138" y="29"/>
                    <a:pt x="81" y="57"/>
                  </a:cubicBezTo>
                  <a:lnTo>
                    <a:pt x="0" y="218"/>
                  </a:lnTo>
                  <a:lnTo>
                    <a:pt x="81" y="380"/>
                  </a:lnTo>
                  <a:lnTo>
                    <a:pt x="242" y="460"/>
                  </a:lnTo>
                  <a:cubicBezTo>
                    <a:pt x="323" y="420"/>
                    <a:pt x="363" y="380"/>
                    <a:pt x="403" y="339"/>
                  </a:cubicBezTo>
                  <a:cubicBezTo>
                    <a:pt x="484" y="339"/>
                    <a:pt x="524" y="299"/>
                    <a:pt x="565" y="218"/>
                  </a:cubicBezTo>
                  <a:lnTo>
                    <a:pt x="444" y="17"/>
                  </a:lnTo>
                  <a:lnTo>
                    <a:pt x="363" y="17"/>
                  </a:lnTo>
                  <a:cubicBezTo>
                    <a:pt x="339" y="5"/>
                    <a:pt x="312" y="0"/>
                    <a:pt x="2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34"/>
            <p:cNvSpPr/>
            <p:nvPr/>
          </p:nvSpPr>
          <p:spPr>
            <a:xfrm rot="-5400000">
              <a:off x="6586524" y="1678885"/>
              <a:ext cx="17908" cy="16066"/>
            </a:xfrm>
            <a:custGeom>
              <a:avLst/>
              <a:gdLst/>
              <a:ahLst/>
              <a:cxnLst/>
              <a:rect l="l" t="t" r="r" b="b"/>
              <a:pathLst>
                <a:path w="525" h="471" extrusionOk="0">
                  <a:moveTo>
                    <a:pt x="283" y="0"/>
                  </a:moveTo>
                  <a:cubicBezTo>
                    <a:pt x="122" y="0"/>
                    <a:pt x="1" y="162"/>
                    <a:pt x="41" y="363"/>
                  </a:cubicBezTo>
                  <a:lnTo>
                    <a:pt x="122" y="444"/>
                  </a:lnTo>
                  <a:cubicBezTo>
                    <a:pt x="155" y="461"/>
                    <a:pt x="202" y="471"/>
                    <a:pt x="252" y="471"/>
                  </a:cubicBezTo>
                  <a:cubicBezTo>
                    <a:pt x="322" y="471"/>
                    <a:pt x="397" y="451"/>
                    <a:pt x="444" y="404"/>
                  </a:cubicBezTo>
                  <a:cubicBezTo>
                    <a:pt x="525" y="323"/>
                    <a:pt x="525" y="242"/>
                    <a:pt x="525" y="202"/>
                  </a:cubicBezTo>
                  <a:lnTo>
                    <a:pt x="404" y="81"/>
                  </a:lnTo>
                  <a:lnTo>
                    <a:pt x="444" y="81"/>
                  </a:lnTo>
                  <a:lnTo>
                    <a:pt x="2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34"/>
            <p:cNvSpPr/>
            <p:nvPr/>
          </p:nvSpPr>
          <p:spPr>
            <a:xfrm rot="-5400000">
              <a:off x="6285264" y="1703172"/>
              <a:ext cx="22069" cy="26640"/>
            </a:xfrm>
            <a:custGeom>
              <a:avLst/>
              <a:gdLst/>
              <a:ahLst/>
              <a:cxnLst/>
              <a:rect l="l" t="t" r="r" b="b"/>
              <a:pathLst>
                <a:path w="647" h="781" extrusionOk="0">
                  <a:moveTo>
                    <a:pt x="347" y="1"/>
                  </a:moveTo>
                  <a:cubicBezTo>
                    <a:pt x="322" y="1"/>
                    <a:pt x="300" y="5"/>
                    <a:pt x="283" y="14"/>
                  </a:cubicBezTo>
                  <a:lnTo>
                    <a:pt x="203" y="14"/>
                  </a:lnTo>
                  <a:lnTo>
                    <a:pt x="82" y="94"/>
                  </a:lnTo>
                  <a:lnTo>
                    <a:pt x="41" y="175"/>
                  </a:lnTo>
                  <a:cubicBezTo>
                    <a:pt x="1" y="256"/>
                    <a:pt x="1" y="377"/>
                    <a:pt x="41" y="498"/>
                  </a:cubicBezTo>
                  <a:cubicBezTo>
                    <a:pt x="82" y="619"/>
                    <a:pt x="243" y="740"/>
                    <a:pt x="364" y="780"/>
                  </a:cubicBezTo>
                  <a:lnTo>
                    <a:pt x="525" y="699"/>
                  </a:lnTo>
                  <a:lnTo>
                    <a:pt x="646" y="538"/>
                  </a:lnTo>
                  <a:lnTo>
                    <a:pt x="646" y="336"/>
                  </a:lnTo>
                  <a:lnTo>
                    <a:pt x="646" y="296"/>
                  </a:lnTo>
                  <a:cubicBezTo>
                    <a:pt x="582" y="72"/>
                    <a:pt x="44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34"/>
            <p:cNvSpPr/>
            <p:nvPr/>
          </p:nvSpPr>
          <p:spPr>
            <a:xfrm rot="-5400000">
              <a:off x="6356912" y="1492832"/>
              <a:ext cx="12416" cy="14019"/>
            </a:xfrm>
            <a:custGeom>
              <a:avLst/>
              <a:gdLst/>
              <a:ahLst/>
              <a:cxnLst/>
              <a:rect l="l" t="t" r="r" b="b"/>
              <a:pathLst>
                <a:path w="364" h="411" extrusionOk="0">
                  <a:moveTo>
                    <a:pt x="172" y="1"/>
                  </a:moveTo>
                  <a:cubicBezTo>
                    <a:pt x="156" y="1"/>
                    <a:pt x="140" y="3"/>
                    <a:pt x="122" y="7"/>
                  </a:cubicBezTo>
                  <a:lnTo>
                    <a:pt x="82" y="88"/>
                  </a:lnTo>
                  <a:lnTo>
                    <a:pt x="1" y="249"/>
                  </a:lnTo>
                  <a:cubicBezTo>
                    <a:pt x="1" y="290"/>
                    <a:pt x="41" y="370"/>
                    <a:pt x="122" y="410"/>
                  </a:cubicBezTo>
                  <a:cubicBezTo>
                    <a:pt x="203" y="410"/>
                    <a:pt x="243" y="410"/>
                    <a:pt x="324" y="370"/>
                  </a:cubicBezTo>
                  <a:lnTo>
                    <a:pt x="364" y="209"/>
                  </a:lnTo>
                  <a:lnTo>
                    <a:pt x="364" y="169"/>
                  </a:lnTo>
                  <a:cubicBezTo>
                    <a:pt x="364" y="133"/>
                    <a:pt x="300" y="1"/>
                    <a:pt x="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34"/>
            <p:cNvSpPr/>
            <p:nvPr/>
          </p:nvSpPr>
          <p:spPr>
            <a:xfrm rot="-5400000">
              <a:off x="6510407" y="1284522"/>
              <a:ext cx="13780" cy="16543"/>
            </a:xfrm>
            <a:custGeom>
              <a:avLst/>
              <a:gdLst/>
              <a:ahLst/>
              <a:cxnLst/>
              <a:rect l="l" t="t" r="r" b="b"/>
              <a:pathLst>
                <a:path w="404" h="485" extrusionOk="0">
                  <a:moveTo>
                    <a:pt x="121" y="1"/>
                  </a:moveTo>
                  <a:lnTo>
                    <a:pt x="0" y="202"/>
                  </a:lnTo>
                  <a:cubicBezTo>
                    <a:pt x="0" y="243"/>
                    <a:pt x="41" y="323"/>
                    <a:pt x="81" y="364"/>
                  </a:cubicBezTo>
                  <a:lnTo>
                    <a:pt x="202" y="485"/>
                  </a:lnTo>
                  <a:cubicBezTo>
                    <a:pt x="283" y="444"/>
                    <a:pt x="323" y="404"/>
                    <a:pt x="363" y="323"/>
                  </a:cubicBezTo>
                  <a:cubicBezTo>
                    <a:pt x="404" y="283"/>
                    <a:pt x="404" y="162"/>
                    <a:pt x="363" y="122"/>
                  </a:cubicBezTo>
                  <a:lnTo>
                    <a:pt x="363" y="81"/>
                  </a:lnTo>
                  <a:lnTo>
                    <a:pt x="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34"/>
            <p:cNvSpPr/>
            <p:nvPr/>
          </p:nvSpPr>
          <p:spPr>
            <a:xfrm rot="-5400000">
              <a:off x="6450067" y="1822232"/>
              <a:ext cx="13780" cy="16884"/>
            </a:xfrm>
            <a:custGeom>
              <a:avLst/>
              <a:gdLst/>
              <a:ahLst/>
              <a:cxnLst/>
              <a:rect l="l" t="t" r="r" b="b"/>
              <a:pathLst>
                <a:path w="404" h="495" extrusionOk="0">
                  <a:moveTo>
                    <a:pt x="243" y="0"/>
                  </a:moveTo>
                  <a:cubicBezTo>
                    <a:pt x="162" y="0"/>
                    <a:pt x="81" y="41"/>
                    <a:pt x="41" y="121"/>
                  </a:cubicBezTo>
                  <a:cubicBezTo>
                    <a:pt x="41" y="202"/>
                    <a:pt x="1" y="283"/>
                    <a:pt x="41" y="323"/>
                  </a:cubicBezTo>
                  <a:cubicBezTo>
                    <a:pt x="74" y="422"/>
                    <a:pt x="162" y="495"/>
                    <a:pt x="259" y="495"/>
                  </a:cubicBezTo>
                  <a:cubicBezTo>
                    <a:pt x="280" y="495"/>
                    <a:pt x="302" y="491"/>
                    <a:pt x="323" y="484"/>
                  </a:cubicBezTo>
                  <a:lnTo>
                    <a:pt x="404" y="363"/>
                  </a:lnTo>
                  <a:lnTo>
                    <a:pt x="404" y="323"/>
                  </a:lnTo>
                  <a:cubicBezTo>
                    <a:pt x="404" y="242"/>
                    <a:pt x="404" y="162"/>
                    <a:pt x="404" y="121"/>
                  </a:cubicBezTo>
                  <a:cubicBezTo>
                    <a:pt x="404" y="81"/>
                    <a:pt x="364" y="81"/>
                    <a:pt x="364" y="41"/>
                  </a:cubicBezTo>
                  <a:lnTo>
                    <a:pt x="2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34"/>
            <p:cNvSpPr/>
            <p:nvPr/>
          </p:nvSpPr>
          <p:spPr>
            <a:xfrm rot="-5400000">
              <a:off x="5356943" y="1325113"/>
              <a:ext cx="13780" cy="17908"/>
            </a:xfrm>
            <a:custGeom>
              <a:avLst/>
              <a:gdLst/>
              <a:ahLst/>
              <a:cxnLst/>
              <a:rect l="l" t="t" r="r" b="b"/>
              <a:pathLst>
                <a:path w="404" h="525" extrusionOk="0">
                  <a:moveTo>
                    <a:pt x="202" y="1"/>
                  </a:moveTo>
                  <a:lnTo>
                    <a:pt x="81" y="162"/>
                  </a:lnTo>
                  <a:cubicBezTo>
                    <a:pt x="81" y="162"/>
                    <a:pt x="81" y="202"/>
                    <a:pt x="41" y="202"/>
                  </a:cubicBezTo>
                  <a:cubicBezTo>
                    <a:pt x="0" y="283"/>
                    <a:pt x="0" y="364"/>
                    <a:pt x="0" y="444"/>
                  </a:cubicBezTo>
                  <a:lnTo>
                    <a:pt x="162" y="525"/>
                  </a:lnTo>
                  <a:cubicBezTo>
                    <a:pt x="323" y="444"/>
                    <a:pt x="404" y="283"/>
                    <a:pt x="363" y="122"/>
                  </a:cubicBezTo>
                  <a:cubicBezTo>
                    <a:pt x="323" y="41"/>
                    <a:pt x="283" y="1"/>
                    <a:pt x="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34"/>
            <p:cNvSpPr/>
            <p:nvPr/>
          </p:nvSpPr>
          <p:spPr>
            <a:xfrm rot="-5400000">
              <a:off x="5517346" y="1699283"/>
              <a:ext cx="42672" cy="35781"/>
            </a:xfrm>
            <a:custGeom>
              <a:avLst/>
              <a:gdLst/>
              <a:ahLst/>
              <a:cxnLst/>
              <a:rect l="l" t="t" r="r" b="b"/>
              <a:pathLst>
                <a:path w="1251" h="1049" extrusionOk="0">
                  <a:moveTo>
                    <a:pt x="534" y="1"/>
                  </a:moveTo>
                  <a:cubicBezTo>
                    <a:pt x="422" y="1"/>
                    <a:pt x="291" y="38"/>
                    <a:pt x="202" y="97"/>
                  </a:cubicBezTo>
                  <a:cubicBezTo>
                    <a:pt x="81" y="218"/>
                    <a:pt x="0" y="379"/>
                    <a:pt x="41" y="581"/>
                  </a:cubicBezTo>
                  <a:lnTo>
                    <a:pt x="121" y="742"/>
                  </a:lnTo>
                  <a:lnTo>
                    <a:pt x="242" y="863"/>
                  </a:lnTo>
                  <a:lnTo>
                    <a:pt x="363" y="944"/>
                  </a:lnTo>
                  <a:lnTo>
                    <a:pt x="404" y="944"/>
                  </a:lnTo>
                  <a:cubicBezTo>
                    <a:pt x="506" y="1021"/>
                    <a:pt x="624" y="1049"/>
                    <a:pt x="739" y="1049"/>
                  </a:cubicBezTo>
                  <a:cubicBezTo>
                    <a:pt x="804" y="1049"/>
                    <a:pt x="869" y="1039"/>
                    <a:pt x="928" y="1025"/>
                  </a:cubicBezTo>
                  <a:cubicBezTo>
                    <a:pt x="1089" y="944"/>
                    <a:pt x="1210" y="823"/>
                    <a:pt x="1251" y="662"/>
                  </a:cubicBezTo>
                  <a:lnTo>
                    <a:pt x="1170" y="339"/>
                  </a:lnTo>
                  <a:lnTo>
                    <a:pt x="1049" y="218"/>
                  </a:lnTo>
                  <a:lnTo>
                    <a:pt x="1049" y="178"/>
                  </a:lnTo>
                  <a:cubicBezTo>
                    <a:pt x="968" y="57"/>
                    <a:pt x="807" y="16"/>
                    <a:pt x="646" y="16"/>
                  </a:cubicBezTo>
                  <a:cubicBezTo>
                    <a:pt x="613" y="6"/>
                    <a:pt x="575" y="1"/>
                    <a:pt x="5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34"/>
            <p:cNvSpPr/>
            <p:nvPr/>
          </p:nvSpPr>
          <p:spPr>
            <a:xfrm rot="-5400000">
              <a:off x="5622609" y="1331816"/>
              <a:ext cx="23434" cy="25139"/>
            </a:xfrm>
            <a:custGeom>
              <a:avLst/>
              <a:gdLst/>
              <a:ahLst/>
              <a:cxnLst/>
              <a:rect l="l" t="t" r="r" b="b"/>
              <a:pathLst>
                <a:path w="687" h="737" extrusionOk="0">
                  <a:moveTo>
                    <a:pt x="283" y="0"/>
                  </a:moveTo>
                  <a:lnTo>
                    <a:pt x="202" y="41"/>
                  </a:lnTo>
                  <a:lnTo>
                    <a:pt x="122" y="81"/>
                  </a:lnTo>
                  <a:lnTo>
                    <a:pt x="81" y="162"/>
                  </a:lnTo>
                  <a:lnTo>
                    <a:pt x="41" y="202"/>
                  </a:lnTo>
                  <a:cubicBezTo>
                    <a:pt x="1" y="323"/>
                    <a:pt x="1" y="404"/>
                    <a:pt x="41" y="525"/>
                  </a:cubicBezTo>
                  <a:cubicBezTo>
                    <a:pt x="75" y="658"/>
                    <a:pt x="191" y="737"/>
                    <a:pt x="322" y="737"/>
                  </a:cubicBezTo>
                  <a:cubicBezTo>
                    <a:pt x="349" y="737"/>
                    <a:pt x="376" y="733"/>
                    <a:pt x="404" y="726"/>
                  </a:cubicBezTo>
                  <a:lnTo>
                    <a:pt x="525" y="686"/>
                  </a:lnTo>
                  <a:lnTo>
                    <a:pt x="646" y="444"/>
                  </a:lnTo>
                  <a:cubicBezTo>
                    <a:pt x="686" y="363"/>
                    <a:pt x="686" y="283"/>
                    <a:pt x="646" y="202"/>
                  </a:cubicBezTo>
                  <a:lnTo>
                    <a:pt x="606" y="121"/>
                  </a:lnTo>
                  <a:lnTo>
                    <a:pt x="525" y="4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34"/>
            <p:cNvSpPr/>
            <p:nvPr/>
          </p:nvSpPr>
          <p:spPr>
            <a:xfrm rot="-5400000">
              <a:off x="5508034" y="1391372"/>
              <a:ext cx="24798" cy="25685"/>
            </a:xfrm>
            <a:custGeom>
              <a:avLst/>
              <a:gdLst/>
              <a:ahLst/>
              <a:cxnLst/>
              <a:rect l="l" t="t" r="r" b="b"/>
              <a:pathLst>
                <a:path w="727" h="753" extrusionOk="0">
                  <a:moveTo>
                    <a:pt x="323" y="0"/>
                  </a:moveTo>
                  <a:lnTo>
                    <a:pt x="202" y="40"/>
                  </a:lnTo>
                  <a:lnTo>
                    <a:pt x="121" y="121"/>
                  </a:lnTo>
                  <a:lnTo>
                    <a:pt x="41" y="282"/>
                  </a:lnTo>
                  <a:cubicBezTo>
                    <a:pt x="0" y="363"/>
                    <a:pt x="0" y="403"/>
                    <a:pt x="41" y="484"/>
                  </a:cubicBezTo>
                  <a:lnTo>
                    <a:pt x="81" y="605"/>
                  </a:lnTo>
                  <a:lnTo>
                    <a:pt x="283" y="726"/>
                  </a:lnTo>
                  <a:cubicBezTo>
                    <a:pt x="333" y="743"/>
                    <a:pt x="383" y="753"/>
                    <a:pt x="430" y="753"/>
                  </a:cubicBezTo>
                  <a:cubicBezTo>
                    <a:pt x="497" y="753"/>
                    <a:pt x="558" y="733"/>
                    <a:pt x="605" y="686"/>
                  </a:cubicBezTo>
                  <a:lnTo>
                    <a:pt x="646" y="605"/>
                  </a:lnTo>
                  <a:lnTo>
                    <a:pt x="726" y="444"/>
                  </a:lnTo>
                  <a:lnTo>
                    <a:pt x="726" y="323"/>
                  </a:lnTo>
                  <a:lnTo>
                    <a:pt x="646" y="161"/>
                  </a:lnTo>
                  <a:lnTo>
                    <a:pt x="565" y="8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34"/>
            <p:cNvSpPr/>
            <p:nvPr/>
          </p:nvSpPr>
          <p:spPr>
            <a:xfrm rot="-5400000">
              <a:off x="5202016" y="1507193"/>
              <a:ext cx="13780" cy="19681"/>
            </a:xfrm>
            <a:custGeom>
              <a:avLst/>
              <a:gdLst/>
              <a:ahLst/>
              <a:cxnLst/>
              <a:rect l="l" t="t" r="r" b="b"/>
              <a:pathLst>
                <a:path w="404" h="577" extrusionOk="0">
                  <a:moveTo>
                    <a:pt x="246" y="1"/>
                  </a:moveTo>
                  <a:cubicBezTo>
                    <a:pt x="232" y="1"/>
                    <a:pt x="217" y="4"/>
                    <a:pt x="202" y="11"/>
                  </a:cubicBezTo>
                  <a:lnTo>
                    <a:pt x="122" y="213"/>
                  </a:lnTo>
                  <a:cubicBezTo>
                    <a:pt x="41" y="253"/>
                    <a:pt x="1" y="334"/>
                    <a:pt x="1" y="455"/>
                  </a:cubicBezTo>
                  <a:lnTo>
                    <a:pt x="162" y="576"/>
                  </a:lnTo>
                  <a:cubicBezTo>
                    <a:pt x="162" y="556"/>
                    <a:pt x="172" y="546"/>
                    <a:pt x="187" y="546"/>
                  </a:cubicBezTo>
                  <a:cubicBezTo>
                    <a:pt x="202" y="546"/>
                    <a:pt x="222" y="556"/>
                    <a:pt x="243" y="576"/>
                  </a:cubicBezTo>
                  <a:lnTo>
                    <a:pt x="404" y="415"/>
                  </a:lnTo>
                  <a:cubicBezTo>
                    <a:pt x="404" y="374"/>
                    <a:pt x="404" y="374"/>
                    <a:pt x="404" y="334"/>
                  </a:cubicBezTo>
                  <a:cubicBezTo>
                    <a:pt x="404" y="253"/>
                    <a:pt x="404" y="173"/>
                    <a:pt x="404" y="132"/>
                  </a:cubicBezTo>
                  <a:cubicBezTo>
                    <a:pt x="371" y="67"/>
                    <a:pt x="311" y="1"/>
                    <a:pt x="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34"/>
            <p:cNvSpPr/>
            <p:nvPr/>
          </p:nvSpPr>
          <p:spPr>
            <a:xfrm rot="-5400000">
              <a:off x="5251595" y="1711904"/>
              <a:ext cx="16543" cy="14701"/>
            </a:xfrm>
            <a:custGeom>
              <a:avLst/>
              <a:gdLst/>
              <a:ahLst/>
              <a:cxnLst/>
              <a:rect l="l" t="t" r="r" b="b"/>
              <a:pathLst>
                <a:path w="485" h="431" extrusionOk="0">
                  <a:moveTo>
                    <a:pt x="212" y="1"/>
                  </a:moveTo>
                  <a:cubicBezTo>
                    <a:pt x="155" y="1"/>
                    <a:pt x="98" y="29"/>
                    <a:pt x="41" y="58"/>
                  </a:cubicBezTo>
                  <a:lnTo>
                    <a:pt x="1" y="179"/>
                  </a:lnTo>
                  <a:cubicBezTo>
                    <a:pt x="35" y="347"/>
                    <a:pt x="124" y="431"/>
                    <a:pt x="223" y="431"/>
                  </a:cubicBezTo>
                  <a:cubicBezTo>
                    <a:pt x="243" y="431"/>
                    <a:pt x="263" y="427"/>
                    <a:pt x="283" y="421"/>
                  </a:cubicBezTo>
                  <a:cubicBezTo>
                    <a:pt x="404" y="340"/>
                    <a:pt x="485" y="219"/>
                    <a:pt x="445" y="98"/>
                  </a:cubicBezTo>
                  <a:lnTo>
                    <a:pt x="324" y="17"/>
                  </a:lnTo>
                  <a:lnTo>
                    <a:pt x="283" y="17"/>
                  </a:lnTo>
                  <a:cubicBezTo>
                    <a:pt x="260" y="5"/>
                    <a:pt x="236" y="1"/>
                    <a:pt x="2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34"/>
            <p:cNvSpPr/>
            <p:nvPr/>
          </p:nvSpPr>
          <p:spPr>
            <a:xfrm rot="-5400000">
              <a:off x="5432599" y="1788702"/>
              <a:ext cx="28925" cy="27527"/>
            </a:xfrm>
            <a:custGeom>
              <a:avLst/>
              <a:gdLst/>
              <a:ahLst/>
              <a:cxnLst/>
              <a:rect l="l" t="t" r="r" b="b"/>
              <a:pathLst>
                <a:path w="848" h="807" extrusionOk="0">
                  <a:moveTo>
                    <a:pt x="444" y="0"/>
                  </a:moveTo>
                  <a:lnTo>
                    <a:pt x="323" y="41"/>
                  </a:lnTo>
                  <a:cubicBezTo>
                    <a:pt x="122" y="81"/>
                    <a:pt x="1" y="242"/>
                    <a:pt x="1" y="444"/>
                  </a:cubicBezTo>
                  <a:lnTo>
                    <a:pt x="81" y="565"/>
                  </a:lnTo>
                  <a:lnTo>
                    <a:pt x="122" y="605"/>
                  </a:lnTo>
                  <a:cubicBezTo>
                    <a:pt x="202" y="726"/>
                    <a:pt x="323" y="807"/>
                    <a:pt x="485" y="807"/>
                  </a:cubicBezTo>
                  <a:lnTo>
                    <a:pt x="565" y="767"/>
                  </a:lnTo>
                  <a:lnTo>
                    <a:pt x="646" y="686"/>
                  </a:lnTo>
                  <a:cubicBezTo>
                    <a:pt x="807" y="605"/>
                    <a:pt x="848" y="404"/>
                    <a:pt x="767" y="242"/>
                  </a:cubicBezTo>
                  <a:cubicBezTo>
                    <a:pt x="767" y="162"/>
                    <a:pt x="727" y="121"/>
                    <a:pt x="646" y="41"/>
                  </a:cubicBezTo>
                  <a:lnTo>
                    <a:pt x="565" y="41"/>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34"/>
            <p:cNvSpPr/>
            <p:nvPr/>
          </p:nvSpPr>
          <p:spPr>
            <a:xfrm rot="-5400000">
              <a:off x="5369325" y="1682757"/>
              <a:ext cx="26162" cy="27561"/>
            </a:xfrm>
            <a:custGeom>
              <a:avLst/>
              <a:gdLst/>
              <a:ahLst/>
              <a:cxnLst/>
              <a:rect l="l" t="t" r="r" b="b"/>
              <a:pathLst>
                <a:path w="767" h="808" extrusionOk="0">
                  <a:moveTo>
                    <a:pt x="323" y="1"/>
                  </a:moveTo>
                  <a:cubicBezTo>
                    <a:pt x="121" y="122"/>
                    <a:pt x="0" y="324"/>
                    <a:pt x="0" y="525"/>
                  </a:cubicBezTo>
                  <a:lnTo>
                    <a:pt x="41" y="687"/>
                  </a:lnTo>
                  <a:lnTo>
                    <a:pt x="202" y="807"/>
                  </a:lnTo>
                  <a:lnTo>
                    <a:pt x="323" y="807"/>
                  </a:lnTo>
                  <a:cubicBezTo>
                    <a:pt x="484" y="767"/>
                    <a:pt x="646" y="687"/>
                    <a:pt x="726" y="525"/>
                  </a:cubicBezTo>
                  <a:cubicBezTo>
                    <a:pt x="767" y="445"/>
                    <a:pt x="767" y="324"/>
                    <a:pt x="726" y="203"/>
                  </a:cubicBezTo>
                  <a:cubicBezTo>
                    <a:pt x="686" y="162"/>
                    <a:pt x="686" y="162"/>
                    <a:pt x="686" y="122"/>
                  </a:cubicBezTo>
                  <a:lnTo>
                    <a:pt x="605" y="41"/>
                  </a:lnTo>
                  <a:lnTo>
                    <a:pt x="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34"/>
            <p:cNvSpPr/>
            <p:nvPr/>
          </p:nvSpPr>
          <p:spPr>
            <a:xfrm rot="-5400000">
              <a:off x="5180202" y="1896678"/>
              <a:ext cx="27527" cy="16543"/>
            </a:xfrm>
            <a:custGeom>
              <a:avLst/>
              <a:gdLst/>
              <a:ahLst/>
              <a:cxnLst/>
              <a:rect l="l" t="t" r="r" b="b"/>
              <a:pathLst>
                <a:path w="807" h="485" extrusionOk="0">
                  <a:moveTo>
                    <a:pt x="283" y="0"/>
                  </a:moveTo>
                  <a:cubicBezTo>
                    <a:pt x="202" y="0"/>
                    <a:pt x="81" y="40"/>
                    <a:pt x="0" y="121"/>
                  </a:cubicBezTo>
                  <a:lnTo>
                    <a:pt x="81" y="363"/>
                  </a:lnTo>
                  <a:cubicBezTo>
                    <a:pt x="283" y="363"/>
                    <a:pt x="484" y="403"/>
                    <a:pt x="646" y="484"/>
                  </a:cubicBezTo>
                  <a:lnTo>
                    <a:pt x="807" y="282"/>
                  </a:lnTo>
                  <a:cubicBezTo>
                    <a:pt x="686" y="121"/>
                    <a:pt x="484"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34"/>
            <p:cNvSpPr/>
            <p:nvPr/>
          </p:nvSpPr>
          <p:spPr>
            <a:xfrm rot="-5400000">
              <a:off x="5939815" y="1406329"/>
              <a:ext cx="39909" cy="49425"/>
            </a:xfrm>
            <a:custGeom>
              <a:avLst/>
              <a:gdLst/>
              <a:ahLst/>
              <a:cxnLst/>
              <a:rect l="l" t="t" r="r" b="b"/>
              <a:pathLst>
                <a:path w="1170" h="1449" extrusionOk="0">
                  <a:moveTo>
                    <a:pt x="701" y="1"/>
                  </a:moveTo>
                  <a:cubicBezTo>
                    <a:pt x="668" y="1"/>
                    <a:pt x="636" y="4"/>
                    <a:pt x="605" y="11"/>
                  </a:cubicBezTo>
                  <a:lnTo>
                    <a:pt x="403" y="172"/>
                  </a:lnTo>
                  <a:lnTo>
                    <a:pt x="323" y="252"/>
                  </a:lnTo>
                  <a:cubicBezTo>
                    <a:pt x="282" y="293"/>
                    <a:pt x="202" y="414"/>
                    <a:pt x="202" y="494"/>
                  </a:cubicBezTo>
                  <a:lnTo>
                    <a:pt x="121" y="615"/>
                  </a:lnTo>
                  <a:lnTo>
                    <a:pt x="40" y="736"/>
                  </a:lnTo>
                  <a:lnTo>
                    <a:pt x="40" y="817"/>
                  </a:lnTo>
                  <a:cubicBezTo>
                    <a:pt x="0" y="898"/>
                    <a:pt x="0" y="978"/>
                    <a:pt x="0" y="1059"/>
                  </a:cubicBezTo>
                  <a:lnTo>
                    <a:pt x="121" y="1301"/>
                  </a:lnTo>
                  <a:lnTo>
                    <a:pt x="282" y="1382"/>
                  </a:lnTo>
                  <a:lnTo>
                    <a:pt x="363" y="1422"/>
                  </a:lnTo>
                  <a:cubicBezTo>
                    <a:pt x="430" y="1439"/>
                    <a:pt x="490" y="1449"/>
                    <a:pt x="546" y="1449"/>
                  </a:cubicBezTo>
                  <a:cubicBezTo>
                    <a:pt x="625" y="1449"/>
                    <a:pt x="695" y="1429"/>
                    <a:pt x="766" y="1382"/>
                  </a:cubicBezTo>
                  <a:lnTo>
                    <a:pt x="887" y="1220"/>
                  </a:lnTo>
                  <a:lnTo>
                    <a:pt x="968" y="1059"/>
                  </a:lnTo>
                  <a:lnTo>
                    <a:pt x="968" y="978"/>
                  </a:lnTo>
                  <a:lnTo>
                    <a:pt x="1089" y="817"/>
                  </a:lnTo>
                  <a:lnTo>
                    <a:pt x="1170" y="656"/>
                  </a:lnTo>
                  <a:lnTo>
                    <a:pt x="1170" y="373"/>
                  </a:lnTo>
                  <a:cubicBezTo>
                    <a:pt x="1067" y="101"/>
                    <a:pt x="879" y="1"/>
                    <a:pt x="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34"/>
            <p:cNvSpPr/>
            <p:nvPr/>
          </p:nvSpPr>
          <p:spPr>
            <a:xfrm rot="-5400000">
              <a:off x="6133509" y="1549472"/>
              <a:ext cx="22069" cy="25889"/>
            </a:xfrm>
            <a:custGeom>
              <a:avLst/>
              <a:gdLst/>
              <a:ahLst/>
              <a:cxnLst/>
              <a:rect l="l" t="t" r="r" b="b"/>
              <a:pathLst>
                <a:path w="647" h="759" extrusionOk="0">
                  <a:moveTo>
                    <a:pt x="348" y="0"/>
                  </a:moveTo>
                  <a:cubicBezTo>
                    <a:pt x="248" y="0"/>
                    <a:pt x="142" y="46"/>
                    <a:pt x="81" y="137"/>
                  </a:cubicBezTo>
                  <a:cubicBezTo>
                    <a:pt x="1" y="217"/>
                    <a:pt x="1" y="379"/>
                    <a:pt x="41" y="500"/>
                  </a:cubicBezTo>
                  <a:cubicBezTo>
                    <a:pt x="81" y="621"/>
                    <a:pt x="162" y="701"/>
                    <a:pt x="243" y="741"/>
                  </a:cubicBezTo>
                  <a:cubicBezTo>
                    <a:pt x="266" y="753"/>
                    <a:pt x="294" y="758"/>
                    <a:pt x="322" y="758"/>
                  </a:cubicBezTo>
                  <a:cubicBezTo>
                    <a:pt x="391" y="758"/>
                    <a:pt x="468" y="730"/>
                    <a:pt x="525" y="701"/>
                  </a:cubicBezTo>
                  <a:lnTo>
                    <a:pt x="565" y="621"/>
                  </a:lnTo>
                  <a:lnTo>
                    <a:pt x="606" y="540"/>
                  </a:lnTo>
                  <a:lnTo>
                    <a:pt x="646" y="419"/>
                  </a:lnTo>
                  <a:lnTo>
                    <a:pt x="646" y="298"/>
                  </a:lnTo>
                  <a:lnTo>
                    <a:pt x="606" y="177"/>
                  </a:lnTo>
                  <a:lnTo>
                    <a:pt x="565" y="137"/>
                  </a:lnTo>
                  <a:lnTo>
                    <a:pt x="485" y="56"/>
                  </a:lnTo>
                  <a:lnTo>
                    <a:pt x="444" y="16"/>
                  </a:lnTo>
                  <a:cubicBezTo>
                    <a:pt x="414" y="5"/>
                    <a:pt x="381" y="0"/>
                    <a:pt x="3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34"/>
            <p:cNvSpPr/>
            <p:nvPr/>
          </p:nvSpPr>
          <p:spPr>
            <a:xfrm rot="-5400000">
              <a:off x="6046835" y="1730221"/>
              <a:ext cx="39909" cy="42706"/>
            </a:xfrm>
            <a:custGeom>
              <a:avLst/>
              <a:gdLst/>
              <a:ahLst/>
              <a:cxnLst/>
              <a:rect l="l" t="t" r="r" b="b"/>
              <a:pathLst>
                <a:path w="1170" h="1252" extrusionOk="0">
                  <a:moveTo>
                    <a:pt x="525" y="1"/>
                  </a:moveTo>
                  <a:cubicBezTo>
                    <a:pt x="162" y="122"/>
                    <a:pt x="0" y="525"/>
                    <a:pt x="81" y="888"/>
                  </a:cubicBezTo>
                  <a:cubicBezTo>
                    <a:pt x="121" y="969"/>
                    <a:pt x="162" y="1090"/>
                    <a:pt x="242" y="1130"/>
                  </a:cubicBezTo>
                  <a:lnTo>
                    <a:pt x="404" y="1211"/>
                  </a:lnTo>
                  <a:lnTo>
                    <a:pt x="525" y="1251"/>
                  </a:lnTo>
                  <a:lnTo>
                    <a:pt x="686" y="1251"/>
                  </a:lnTo>
                  <a:lnTo>
                    <a:pt x="928" y="1170"/>
                  </a:lnTo>
                  <a:lnTo>
                    <a:pt x="1089" y="1009"/>
                  </a:lnTo>
                  <a:lnTo>
                    <a:pt x="1170" y="807"/>
                  </a:lnTo>
                  <a:lnTo>
                    <a:pt x="1170" y="565"/>
                  </a:lnTo>
                  <a:lnTo>
                    <a:pt x="1049" y="243"/>
                  </a:lnTo>
                  <a:lnTo>
                    <a:pt x="888" y="81"/>
                  </a:lnTo>
                  <a:lnTo>
                    <a:pt x="7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34"/>
            <p:cNvSpPr/>
            <p:nvPr/>
          </p:nvSpPr>
          <p:spPr>
            <a:xfrm rot="-5400000">
              <a:off x="5956324" y="1492559"/>
              <a:ext cx="39943" cy="39295"/>
            </a:xfrm>
            <a:custGeom>
              <a:avLst/>
              <a:gdLst/>
              <a:ahLst/>
              <a:cxnLst/>
              <a:rect l="l" t="t" r="r" b="b"/>
              <a:pathLst>
                <a:path w="1171" h="1152" extrusionOk="0">
                  <a:moveTo>
                    <a:pt x="556" y="0"/>
                  </a:moveTo>
                  <a:cubicBezTo>
                    <a:pt x="413" y="0"/>
                    <a:pt x="270" y="36"/>
                    <a:pt x="162" y="144"/>
                  </a:cubicBezTo>
                  <a:lnTo>
                    <a:pt x="81" y="305"/>
                  </a:lnTo>
                  <a:lnTo>
                    <a:pt x="1" y="426"/>
                  </a:lnTo>
                  <a:lnTo>
                    <a:pt x="1" y="708"/>
                  </a:lnTo>
                  <a:cubicBezTo>
                    <a:pt x="122" y="991"/>
                    <a:pt x="364" y="1152"/>
                    <a:pt x="646" y="1152"/>
                  </a:cubicBezTo>
                  <a:lnTo>
                    <a:pt x="727" y="1152"/>
                  </a:lnTo>
                  <a:lnTo>
                    <a:pt x="888" y="1112"/>
                  </a:lnTo>
                  <a:lnTo>
                    <a:pt x="1009" y="1031"/>
                  </a:lnTo>
                  <a:lnTo>
                    <a:pt x="1130" y="870"/>
                  </a:lnTo>
                  <a:cubicBezTo>
                    <a:pt x="1170" y="708"/>
                    <a:pt x="1170" y="587"/>
                    <a:pt x="1130" y="426"/>
                  </a:cubicBezTo>
                  <a:cubicBezTo>
                    <a:pt x="1090" y="224"/>
                    <a:pt x="928" y="103"/>
                    <a:pt x="767" y="23"/>
                  </a:cubicBezTo>
                  <a:cubicBezTo>
                    <a:pt x="700" y="9"/>
                    <a:pt x="628" y="0"/>
                    <a:pt x="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34"/>
            <p:cNvSpPr/>
            <p:nvPr/>
          </p:nvSpPr>
          <p:spPr>
            <a:xfrm rot="-5400000">
              <a:off x="5951208" y="1063728"/>
              <a:ext cx="22069" cy="26196"/>
            </a:xfrm>
            <a:custGeom>
              <a:avLst/>
              <a:gdLst/>
              <a:ahLst/>
              <a:cxnLst/>
              <a:rect l="l" t="t" r="r" b="b"/>
              <a:pathLst>
                <a:path w="647" h="768" extrusionOk="0">
                  <a:moveTo>
                    <a:pt x="243" y="1"/>
                  </a:moveTo>
                  <a:lnTo>
                    <a:pt x="82" y="41"/>
                  </a:lnTo>
                  <a:cubicBezTo>
                    <a:pt x="1" y="162"/>
                    <a:pt x="1" y="323"/>
                    <a:pt x="82" y="444"/>
                  </a:cubicBezTo>
                  <a:cubicBezTo>
                    <a:pt x="122" y="525"/>
                    <a:pt x="162" y="565"/>
                    <a:pt x="162" y="646"/>
                  </a:cubicBezTo>
                  <a:lnTo>
                    <a:pt x="324" y="767"/>
                  </a:lnTo>
                  <a:lnTo>
                    <a:pt x="606" y="646"/>
                  </a:lnTo>
                  <a:lnTo>
                    <a:pt x="646" y="444"/>
                  </a:lnTo>
                  <a:cubicBezTo>
                    <a:pt x="566" y="364"/>
                    <a:pt x="525" y="323"/>
                    <a:pt x="485" y="243"/>
                  </a:cubicBezTo>
                  <a:cubicBezTo>
                    <a:pt x="404" y="162"/>
                    <a:pt x="324" y="81"/>
                    <a:pt x="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34"/>
            <p:cNvSpPr/>
            <p:nvPr/>
          </p:nvSpPr>
          <p:spPr>
            <a:xfrm rot="-5400000">
              <a:off x="5795138" y="1611859"/>
              <a:ext cx="33053" cy="35918"/>
            </a:xfrm>
            <a:custGeom>
              <a:avLst/>
              <a:gdLst/>
              <a:ahLst/>
              <a:cxnLst/>
              <a:rect l="l" t="t" r="r" b="b"/>
              <a:pathLst>
                <a:path w="969" h="1053" extrusionOk="0">
                  <a:moveTo>
                    <a:pt x="404" y="1"/>
                  </a:moveTo>
                  <a:lnTo>
                    <a:pt x="323" y="41"/>
                  </a:lnTo>
                  <a:lnTo>
                    <a:pt x="162" y="202"/>
                  </a:lnTo>
                  <a:lnTo>
                    <a:pt x="41" y="404"/>
                  </a:lnTo>
                  <a:cubicBezTo>
                    <a:pt x="41" y="485"/>
                    <a:pt x="0" y="565"/>
                    <a:pt x="41" y="646"/>
                  </a:cubicBezTo>
                  <a:lnTo>
                    <a:pt x="162" y="888"/>
                  </a:lnTo>
                  <a:lnTo>
                    <a:pt x="323" y="969"/>
                  </a:lnTo>
                  <a:lnTo>
                    <a:pt x="404" y="1009"/>
                  </a:lnTo>
                  <a:cubicBezTo>
                    <a:pt x="450" y="1040"/>
                    <a:pt x="502" y="1053"/>
                    <a:pt x="555" y="1053"/>
                  </a:cubicBezTo>
                  <a:cubicBezTo>
                    <a:pt x="642" y="1053"/>
                    <a:pt x="732" y="1018"/>
                    <a:pt x="807" y="969"/>
                  </a:cubicBezTo>
                  <a:lnTo>
                    <a:pt x="928" y="807"/>
                  </a:lnTo>
                  <a:lnTo>
                    <a:pt x="968" y="646"/>
                  </a:lnTo>
                  <a:lnTo>
                    <a:pt x="968" y="444"/>
                  </a:lnTo>
                  <a:lnTo>
                    <a:pt x="928" y="283"/>
                  </a:lnTo>
                  <a:lnTo>
                    <a:pt x="767" y="81"/>
                  </a:lnTo>
                  <a:lnTo>
                    <a:pt x="6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34"/>
            <p:cNvSpPr/>
            <p:nvPr/>
          </p:nvSpPr>
          <p:spPr>
            <a:xfrm rot="-5400000">
              <a:off x="5731130" y="1502554"/>
              <a:ext cx="35781" cy="37180"/>
            </a:xfrm>
            <a:custGeom>
              <a:avLst/>
              <a:gdLst/>
              <a:ahLst/>
              <a:cxnLst/>
              <a:rect l="l" t="t" r="r" b="b"/>
              <a:pathLst>
                <a:path w="1049" h="1090" extrusionOk="0">
                  <a:moveTo>
                    <a:pt x="282" y="0"/>
                  </a:moveTo>
                  <a:lnTo>
                    <a:pt x="161" y="81"/>
                  </a:lnTo>
                  <a:lnTo>
                    <a:pt x="81" y="202"/>
                  </a:lnTo>
                  <a:cubicBezTo>
                    <a:pt x="0" y="363"/>
                    <a:pt x="0" y="525"/>
                    <a:pt x="81" y="686"/>
                  </a:cubicBezTo>
                  <a:cubicBezTo>
                    <a:pt x="121" y="847"/>
                    <a:pt x="242" y="1009"/>
                    <a:pt x="444" y="1089"/>
                  </a:cubicBezTo>
                  <a:lnTo>
                    <a:pt x="645" y="1089"/>
                  </a:lnTo>
                  <a:lnTo>
                    <a:pt x="807" y="1009"/>
                  </a:lnTo>
                  <a:lnTo>
                    <a:pt x="968" y="888"/>
                  </a:lnTo>
                  <a:cubicBezTo>
                    <a:pt x="1049" y="726"/>
                    <a:pt x="1049" y="525"/>
                    <a:pt x="1008" y="363"/>
                  </a:cubicBezTo>
                  <a:cubicBezTo>
                    <a:pt x="928" y="121"/>
                    <a:pt x="686" y="0"/>
                    <a:pt x="4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34"/>
            <p:cNvSpPr/>
            <p:nvPr/>
          </p:nvSpPr>
          <p:spPr>
            <a:xfrm rot="-5400000">
              <a:off x="5680221" y="1253568"/>
              <a:ext cx="15145" cy="19306"/>
            </a:xfrm>
            <a:custGeom>
              <a:avLst/>
              <a:gdLst/>
              <a:ahLst/>
              <a:cxnLst/>
              <a:rect l="l" t="t" r="r" b="b"/>
              <a:pathLst>
                <a:path w="444" h="566" extrusionOk="0">
                  <a:moveTo>
                    <a:pt x="282" y="1"/>
                  </a:moveTo>
                  <a:cubicBezTo>
                    <a:pt x="202" y="1"/>
                    <a:pt x="121" y="41"/>
                    <a:pt x="81" y="122"/>
                  </a:cubicBezTo>
                  <a:cubicBezTo>
                    <a:pt x="0" y="283"/>
                    <a:pt x="41" y="445"/>
                    <a:pt x="162" y="566"/>
                  </a:cubicBezTo>
                  <a:lnTo>
                    <a:pt x="323" y="566"/>
                  </a:lnTo>
                  <a:lnTo>
                    <a:pt x="363" y="364"/>
                  </a:lnTo>
                  <a:cubicBezTo>
                    <a:pt x="444" y="283"/>
                    <a:pt x="444" y="203"/>
                    <a:pt x="403" y="122"/>
                  </a:cubicBezTo>
                  <a:lnTo>
                    <a:pt x="363" y="41"/>
                  </a:lnTo>
                  <a:lnTo>
                    <a:pt x="2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34"/>
            <p:cNvSpPr/>
            <p:nvPr/>
          </p:nvSpPr>
          <p:spPr>
            <a:xfrm rot="-5400000">
              <a:off x="5780197" y="1264994"/>
              <a:ext cx="23434" cy="26708"/>
            </a:xfrm>
            <a:custGeom>
              <a:avLst/>
              <a:gdLst/>
              <a:ahLst/>
              <a:cxnLst/>
              <a:rect l="l" t="t" r="r" b="b"/>
              <a:pathLst>
                <a:path w="687" h="783" extrusionOk="0">
                  <a:moveTo>
                    <a:pt x="404" y="1"/>
                  </a:moveTo>
                  <a:cubicBezTo>
                    <a:pt x="283" y="1"/>
                    <a:pt x="162" y="41"/>
                    <a:pt x="81" y="162"/>
                  </a:cubicBezTo>
                  <a:cubicBezTo>
                    <a:pt x="1" y="283"/>
                    <a:pt x="1" y="404"/>
                    <a:pt x="41" y="525"/>
                  </a:cubicBezTo>
                  <a:cubicBezTo>
                    <a:pt x="81" y="646"/>
                    <a:pt x="162" y="767"/>
                    <a:pt x="283" y="767"/>
                  </a:cubicBezTo>
                  <a:cubicBezTo>
                    <a:pt x="313" y="777"/>
                    <a:pt x="343" y="782"/>
                    <a:pt x="373" y="782"/>
                  </a:cubicBezTo>
                  <a:cubicBezTo>
                    <a:pt x="462" y="782"/>
                    <a:pt x="545" y="737"/>
                    <a:pt x="606" y="646"/>
                  </a:cubicBezTo>
                  <a:lnTo>
                    <a:pt x="646" y="606"/>
                  </a:lnTo>
                  <a:lnTo>
                    <a:pt x="686" y="445"/>
                  </a:lnTo>
                  <a:lnTo>
                    <a:pt x="686" y="364"/>
                  </a:lnTo>
                  <a:lnTo>
                    <a:pt x="646" y="203"/>
                  </a:lnTo>
                  <a:lnTo>
                    <a:pt x="565" y="122"/>
                  </a:lnTo>
                  <a:lnTo>
                    <a:pt x="485"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34"/>
            <p:cNvSpPr/>
            <p:nvPr/>
          </p:nvSpPr>
          <p:spPr>
            <a:xfrm rot="-5400000">
              <a:off x="6304741" y="1345733"/>
              <a:ext cx="15179" cy="16543"/>
            </a:xfrm>
            <a:custGeom>
              <a:avLst/>
              <a:gdLst/>
              <a:ahLst/>
              <a:cxnLst/>
              <a:rect l="l" t="t" r="r" b="b"/>
              <a:pathLst>
                <a:path w="445" h="485" extrusionOk="0">
                  <a:moveTo>
                    <a:pt x="121" y="1"/>
                  </a:moveTo>
                  <a:lnTo>
                    <a:pt x="0" y="202"/>
                  </a:lnTo>
                  <a:lnTo>
                    <a:pt x="41" y="243"/>
                  </a:lnTo>
                  <a:cubicBezTo>
                    <a:pt x="41" y="283"/>
                    <a:pt x="41" y="283"/>
                    <a:pt x="41" y="323"/>
                  </a:cubicBezTo>
                  <a:cubicBezTo>
                    <a:pt x="41" y="364"/>
                    <a:pt x="81" y="444"/>
                    <a:pt x="162" y="485"/>
                  </a:cubicBezTo>
                  <a:cubicBezTo>
                    <a:pt x="242" y="485"/>
                    <a:pt x="323" y="485"/>
                    <a:pt x="404" y="444"/>
                  </a:cubicBezTo>
                  <a:lnTo>
                    <a:pt x="404" y="364"/>
                  </a:lnTo>
                  <a:cubicBezTo>
                    <a:pt x="444" y="323"/>
                    <a:pt x="444" y="243"/>
                    <a:pt x="404" y="202"/>
                  </a:cubicBezTo>
                  <a:cubicBezTo>
                    <a:pt x="363" y="41"/>
                    <a:pt x="202" y="41"/>
                    <a:pt x="1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34"/>
            <p:cNvSpPr/>
            <p:nvPr/>
          </p:nvSpPr>
          <p:spPr>
            <a:xfrm rot="-5400000">
              <a:off x="5612120" y="1562417"/>
              <a:ext cx="39943" cy="39909"/>
            </a:xfrm>
            <a:custGeom>
              <a:avLst/>
              <a:gdLst/>
              <a:ahLst/>
              <a:cxnLst/>
              <a:rect l="l" t="t" r="r" b="b"/>
              <a:pathLst>
                <a:path w="1171" h="1170" extrusionOk="0">
                  <a:moveTo>
                    <a:pt x="606" y="0"/>
                  </a:moveTo>
                  <a:cubicBezTo>
                    <a:pt x="364" y="0"/>
                    <a:pt x="162" y="121"/>
                    <a:pt x="41" y="323"/>
                  </a:cubicBezTo>
                  <a:lnTo>
                    <a:pt x="1" y="484"/>
                  </a:lnTo>
                  <a:lnTo>
                    <a:pt x="1" y="645"/>
                  </a:lnTo>
                  <a:lnTo>
                    <a:pt x="41" y="807"/>
                  </a:lnTo>
                  <a:cubicBezTo>
                    <a:pt x="162" y="968"/>
                    <a:pt x="364" y="1089"/>
                    <a:pt x="566" y="1170"/>
                  </a:cubicBezTo>
                  <a:lnTo>
                    <a:pt x="727" y="1170"/>
                  </a:lnTo>
                  <a:lnTo>
                    <a:pt x="848" y="1129"/>
                  </a:lnTo>
                  <a:lnTo>
                    <a:pt x="1009" y="1008"/>
                  </a:lnTo>
                  <a:cubicBezTo>
                    <a:pt x="1130" y="847"/>
                    <a:pt x="1170" y="645"/>
                    <a:pt x="1090" y="444"/>
                  </a:cubicBezTo>
                  <a:cubicBezTo>
                    <a:pt x="1049" y="202"/>
                    <a:pt x="848" y="40"/>
                    <a:pt x="6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34"/>
            <p:cNvSpPr/>
            <p:nvPr/>
          </p:nvSpPr>
          <p:spPr>
            <a:xfrm rot="-5400000">
              <a:off x="6036943" y="1939554"/>
              <a:ext cx="27561" cy="27083"/>
            </a:xfrm>
            <a:custGeom>
              <a:avLst/>
              <a:gdLst/>
              <a:ahLst/>
              <a:cxnLst/>
              <a:rect l="l" t="t" r="r" b="b"/>
              <a:pathLst>
                <a:path w="808" h="794" extrusionOk="0">
                  <a:moveTo>
                    <a:pt x="364" y="1"/>
                  </a:moveTo>
                  <a:cubicBezTo>
                    <a:pt x="283" y="41"/>
                    <a:pt x="202" y="82"/>
                    <a:pt x="122" y="162"/>
                  </a:cubicBezTo>
                  <a:lnTo>
                    <a:pt x="81" y="162"/>
                  </a:lnTo>
                  <a:lnTo>
                    <a:pt x="1" y="323"/>
                  </a:lnTo>
                  <a:lnTo>
                    <a:pt x="1" y="444"/>
                  </a:lnTo>
                  <a:lnTo>
                    <a:pt x="1" y="525"/>
                  </a:lnTo>
                  <a:cubicBezTo>
                    <a:pt x="41" y="646"/>
                    <a:pt x="122" y="727"/>
                    <a:pt x="243" y="767"/>
                  </a:cubicBezTo>
                  <a:cubicBezTo>
                    <a:pt x="293" y="784"/>
                    <a:pt x="350" y="794"/>
                    <a:pt x="411" y="794"/>
                  </a:cubicBezTo>
                  <a:cubicBezTo>
                    <a:pt x="497" y="794"/>
                    <a:pt x="592" y="774"/>
                    <a:pt x="686" y="727"/>
                  </a:cubicBezTo>
                  <a:lnTo>
                    <a:pt x="727" y="646"/>
                  </a:lnTo>
                  <a:lnTo>
                    <a:pt x="807" y="485"/>
                  </a:lnTo>
                  <a:lnTo>
                    <a:pt x="807" y="364"/>
                  </a:lnTo>
                  <a:lnTo>
                    <a:pt x="807" y="323"/>
                  </a:lnTo>
                  <a:cubicBezTo>
                    <a:pt x="767" y="203"/>
                    <a:pt x="686" y="82"/>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34"/>
            <p:cNvSpPr/>
            <p:nvPr/>
          </p:nvSpPr>
          <p:spPr>
            <a:xfrm rot="-5400000">
              <a:off x="5805780" y="1707128"/>
              <a:ext cx="31688" cy="36600"/>
            </a:xfrm>
            <a:custGeom>
              <a:avLst/>
              <a:gdLst/>
              <a:ahLst/>
              <a:cxnLst/>
              <a:rect l="l" t="t" r="r" b="b"/>
              <a:pathLst>
                <a:path w="929" h="1073" extrusionOk="0">
                  <a:moveTo>
                    <a:pt x="404" y="1"/>
                  </a:moveTo>
                  <a:lnTo>
                    <a:pt x="243" y="41"/>
                  </a:lnTo>
                  <a:lnTo>
                    <a:pt x="81" y="243"/>
                  </a:lnTo>
                  <a:lnTo>
                    <a:pt x="1" y="445"/>
                  </a:lnTo>
                  <a:lnTo>
                    <a:pt x="1" y="687"/>
                  </a:lnTo>
                  <a:cubicBezTo>
                    <a:pt x="115" y="1002"/>
                    <a:pt x="291" y="1073"/>
                    <a:pt x="427" y="1073"/>
                  </a:cubicBezTo>
                  <a:cubicBezTo>
                    <a:pt x="482" y="1073"/>
                    <a:pt x="530" y="1061"/>
                    <a:pt x="565" y="1049"/>
                  </a:cubicBezTo>
                  <a:lnTo>
                    <a:pt x="727" y="928"/>
                  </a:lnTo>
                  <a:lnTo>
                    <a:pt x="888" y="727"/>
                  </a:lnTo>
                  <a:cubicBezTo>
                    <a:pt x="928" y="606"/>
                    <a:pt x="928" y="485"/>
                    <a:pt x="928" y="364"/>
                  </a:cubicBezTo>
                  <a:lnTo>
                    <a:pt x="807" y="122"/>
                  </a:lnTo>
                  <a:lnTo>
                    <a:pt x="646"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34"/>
            <p:cNvSpPr/>
            <p:nvPr/>
          </p:nvSpPr>
          <p:spPr>
            <a:xfrm rot="-5400000">
              <a:off x="5597624" y="1832636"/>
              <a:ext cx="38544" cy="42808"/>
            </a:xfrm>
            <a:custGeom>
              <a:avLst/>
              <a:gdLst/>
              <a:ahLst/>
              <a:cxnLst/>
              <a:rect l="l" t="t" r="r" b="b"/>
              <a:pathLst>
                <a:path w="1130" h="1255" extrusionOk="0">
                  <a:moveTo>
                    <a:pt x="528" y="1"/>
                  </a:moveTo>
                  <a:cubicBezTo>
                    <a:pt x="417" y="1"/>
                    <a:pt x="301" y="35"/>
                    <a:pt x="202" y="85"/>
                  </a:cubicBezTo>
                  <a:lnTo>
                    <a:pt x="81" y="246"/>
                  </a:lnTo>
                  <a:lnTo>
                    <a:pt x="0" y="408"/>
                  </a:lnTo>
                  <a:lnTo>
                    <a:pt x="0" y="609"/>
                  </a:lnTo>
                  <a:cubicBezTo>
                    <a:pt x="0" y="649"/>
                    <a:pt x="40" y="690"/>
                    <a:pt x="40" y="730"/>
                  </a:cubicBezTo>
                  <a:cubicBezTo>
                    <a:pt x="121" y="1053"/>
                    <a:pt x="403" y="1254"/>
                    <a:pt x="726" y="1254"/>
                  </a:cubicBezTo>
                  <a:lnTo>
                    <a:pt x="887" y="1174"/>
                  </a:lnTo>
                  <a:lnTo>
                    <a:pt x="968" y="1093"/>
                  </a:lnTo>
                  <a:lnTo>
                    <a:pt x="1089" y="972"/>
                  </a:lnTo>
                  <a:cubicBezTo>
                    <a:pt x="1129" y="770"/>
                    <a:pt x="1129" y="609"/>
                    <a:pt x="1089" y="448"/>
                  </a:cubicBezTo>
                  <a:cubicBezTo>
                    <a:pt x="1008" y="246"/>
                    <a:pt x="887" y="125"/>
                    <a:pt x="726" y="45"/>
                  </a:cubicBezTo>
                  <a:cubicBezTo>
                    <a:pt x="664" y="14"/>
                    <a:pt x="597"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34"/>
            <p:cNvSpPr/>
            <p:nvPr/>
          </p:nvSpPr>
          <p:spPr>
            <a:xfrm rot="-5400000">
              <a:off x="6072964" y="1294159"/>
              <a:ext cx="23399" cy="23399"/>
            </a:xfrm>
            <a:custGeom>
              <a:avLst/>
              <a:gdLst/>
              <a:ahLst/>
              <a:cxnLst/>
              <a:rect l="l" t="t" r="r" b="b"/>
              <a:pathLst>
                <a:path w="686" h="686" extrusionOk="0">
                  <a:moveTo>
                    <a:pt x="242" y="0"/>
                  </a:moveTo>
                  <a:lnTo>
                    <a:pt x="161" y="81"/>
                  </a:lnTo>
                  <a:lnTo>
                    <a:pt x="40" y="242"/>
                  </a:lnTo>
                  <a:cubicBezTo>
                    <a:pt x="0" y="283"/>
                    <a:pt x="0" y="363"/>
                    <a:pt x="40" y="444"/>
                  </a:cubicBezTo>
                  <a:lnTo>
                    <a:pt x="81" y="565"/>
                  </a:lnTo>
                  <a:lnTo>
                    <a:pt x="282" y="686"/>
                  </a:lnTo>
                  <a:lnTo>
                    <a:pt x="444" y="686"/>
                  </a:lnTo>
                  <a:lnTo>
                    <a:pt x="524" y="605"/>
                  </a:lnTo>
                  <a:lnTo>
                    <a:pt x="645" y="404"/>
                  </a:lnTo>
                  <a:cubicBezTo>
                    <a:pt x="686" y="363"/>
                    <a:pt x="686" y="283"/>
                    <a:pt x="686" y="242"/>
                  </a:cubicBezTo>
                  <a:lnTo>
                    <a:pt x="605" y="162"/>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34"/>
            <p:cNvSpPr/>
            <p:nvPr/>
          </p:nvSpPr>
          <p:spPr>
            <a:xfrm rot="-5400000">
              <a:off x="6302421" y="1879350"/>
              <a:ext cx="19306" cy="15418"/>
            </a:xfrm>
            <a:custGeom>
              <a:avLst/>
              <a:gdLst/>
              <a:ahLst/>
              <a:cxnLst/>
              <a:rect l="l" t="t" r="r" b="b"/>
              <a:pathLst>
                <a:path w="566" h="452" extrusionOk="0">
                  <a:moveTo>
                    <a:pt x="330" y="0"/>
                  </a:moveTo>
                  <a:cubicBezTo>
                    <a:pt x="289" y="0"/>
                    <a:pt x="245" y="10"/>
                    <a:pt x="202" y="32"/>
                  </a:cubicBezTo>
                  <a:cubicBezTo>
                    <a:pt x="81" y="72"/>
                    <a:pt x="1" y="193"/>
                    <a:pt x="41" y="355"/>
                  </a:cubicBezTo>
                  <a:lnTo>
                    <a:pt x="121" y="435"/>
                  </a:lnTo>
                  <a:cubicBezTo>
                    <a:pt x="154" y="446"/>
                    <a:pt x="189" y="451"/>
                    <a:pt x="225" y="451"/>
                  </a:cubicBezTo>
                  <a:cubicBezTo>
                    <a:pt x="323" y="451"/>
                    <a:pt x="425" y="414"/>
                    <a:pt x="484" y="355"/>
                  </a:cubicBezTo>
                  <a:lnTo>
                    <a:pt x="565" y="234"/>
                  </a:lnTo>
                  <a:lnTo>
                    <a:pt x="565" y="193"/>
                  </a:lnTo>
                  <a:cubicBezTo>
                    <a:pt x="536" y="75"/>
                    <a:pt x="441" y="0"/>
                    <a:pt x="3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8" name="Google Shape;1408;p34"/>
          <p:cNvGrpSpPr/>
          <p:nvPr/>
        </p:nvGrpSpPr>
        <p:grpSpPr>
          <a:xfrm rot="-5816737">
            <a:off x="6882769" y="2950255"/>
            <a:ext cx="2567074" cy="2205188"/>
            <a:chOff x="-754697" y="1352100"/>
            <a:chExt cx="6171556" cy="3954075"/>
          </a:xfrm>
        </p:grpSpPr>
        <p:sp>
          <p:nvSpPr>
            <p:cNvPr id="1409" name="Google Shape;1409;p34"/>
            <p:cNvSpPr/>
            <p:nvPr/>
          </p:nvSpPr>
          <p:spPr>
            <a:xfrm rot="-5400000">
              <a:off x="58844" y="2158513"/>
              <a:ext cx="2111360" cy="3738443"/>
            </a:xfrm>
            <a:custGeom>
              <a:avLst/>
              <a:gdLst/>
              <a:ahLst/>
              <a:cxnLst/>
              <a:rect l="l" t="t" r="r" b="b"/>
              <a:pathLst>
                <a:path w="38310" h="68080" extrusionOk="0">
                  <a:moveTo>
                    <a:pt x="314" y="1"/>
                  </a:moveTo>
                  <a:cubicBezTo>
                    <a:pt x="147" y="1"/>
                    <a:pt x="1" y="191"/>
                    <a:pt x="153" y="313"/>
                  </a:cubicBezTo>
                  <a:cubicBezTo>
                    <a:pt x="3661" y="3942"/>
                    <a:pt x="6968" y="7693"/>
                    <a:pt x="10074" y="11645"/>
                  </a:cubicBezTo>
                  <a:cubicBezTo>
                    <a:pt x="13179" y="15597"/>
                    <a:pt x="16083" y="19711"/>
                    <a:pt x="18785" y="23945"/>
                  </a:cubicBezTo>
                  <a:cubicBezTo>
                    <a:pt x="21527" y="28261"/>
                    <a:pt x="24027" y="32737"/>
                    <a:pt x="26326" y="37294"/>
                  </a:cubicBezTo>
                  <a:cubicBezTo>
                    <a:pt x="28625" y="41852"/>
                    <a:pt x="30682" y="46570"/>
                    <a:pt x="32537" y="51369"/>
                  </a:cubicBezTo>
                  <a:cubicBezTo>
                    <a:pt x="34392" y="56168"/>
                    <a:pt x="36005" y="61048"/>
                    <a:pt x="37376" y="66049"/>
                  </a:cubicBezTo>
                  <a:cubicBezTo>
                    <a:pt x="37538" y="66694"/>
                    <a:pt x="37739" y="67299"/>
                    <a:pt x="37901" y="67904"/>
                  </a:cubicBezTo>
                  <a:cubicBezTo>
                    <a:pt x="37918" y="68026"/>
                    <a:pt x="38002" y="68080"/>
                    <a:pt x="38087" y="68080"/>
                  </a:cubicBezTo>
                  <a:cubicBezTo>
                    <a:pt x="38198" y="68080"/>
                    <a:pt x="38309" y="67984"/>
                    <a:pt x="38263" y="67824"/>
                  </a:cubicBezTo>
                  <a:cubicBezTo>
                    <a:pt x="36973" y="62823"/>
                    <a:pt x="35400" y="57903"/>
                    <a:pt x="33626" y="53023"/>
                  </a:cubicBezTo>
                  <a:cubicBezTo>
                    <a:pt x="31811" y="48183"/>
                    <a:pt x="29794" y="43465"/>
                    <a:pt x="27536" y="38827"/>
                  </a:cubicBezTo>
                  <a:cubicBezTo>
                    <a:pt x="25278" y="34229"/>
                    <a:pt x="22858" y="29753"/>
                    <a:pt x="20156" y="25438"/>
                  </a:cubicBezTo>
                  <a:cubicBezTo>
                    <a:pt x="17494" y="21082"/>
                    <a:pt x="14631" y="16888"/>
                    <a:pt x="11525" y="12855"/>
                  </a:cubicBezTo>
                  <a:cubicBezTo>
                    <a:pt x="8460" y="8862"/>
                    <a:pt x="5194" y="5031"/>
                    <a:pt x="1725" y="1361"/>
                  </a:cubicBezTo>
                  <a:cubicBezTo>
                    <a:pt x="1322" y="918"/>
                    <a:pt x="879" y="514"/>
                    <a:pt x="475" y="71"/>
                  </a:cubicBezTo>
                  <a:cubicBezTo>
                    <a:pt x="426" y="21"/>
                    <a:pt x="369" y="1"/>
                    <a:pt x="3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34"/>
            <p:cNvSpPr/>
            <p:nvPr/>
          </p:nvSpPr>
          <p:spPr>
            <a:xfrm rot="-5400000">
              <a:off x="-57623" y="2120398"/>
              <a:ext cx="2476039" cy="939443"/>
            </a:xfrm>
            <a:custGeom>
              <a:avLst/>
              <a:gdLst/>
              <a:ahLst/>
              <a:cxnLst/>
              <a:rect l="l" t="t" r="r" b="b"/>
              <a:pathLst>
                <a:path w="44927" h="17108" extrusionOk="0">
                  <a:moveTo>
                    <a:pt x="8186" y="0"/>
                  </a:moveTo>
                  <a:cubicBezTo>
                    <a:pt x="5062" y="0"/>
                    <a:pt x="1997" y="894"/>
                    <a:pt x="0" y="3391"/>
                  </a:cubicBezTo>
                  <a:lnTo>
                    <a:pt x="202" y="3431"/>
                  </a:lnTo>
                  <a:cubicBezTo>
                    <a:pt x="6735" y="8391"/>
                    <a:pt x="13752" y="12787"/>
                    <a:pt x="21415" y="15207"/>
                  </a:cubicBezTo>
                  <a:cubicBezTo>
                    <a:pt x="25260" y="16421"/>
                    <a:pt x="29289" y="17107"/>
                    <a:pt x="33291" y="17107"/>
                  </a:cubicBezTo>
                  <a:cubicBezTo>
                    <a:pt x="37263" y="17107"/>
                    <a:pt x="41210" y="16431"/>
                    <a:pt x="44927" y="14925"/>
                  </a:cubicBezTo>
                  <a:cubicBezTo>
                    <a:pt x="43193" y="13190"/>
                    <a:pt x="40934" y="12182"/>
                    <a:pt x="38756" y="11214"/>
                  </a:cubicBezTo>
                  <a:lnTo>
                    <a:pt x="23230" y="4439"/>
                  </a:lnTo>
                  <a:cubicBezTo>
                    <a:pt x="19681" y="2907"/>
                    <a:pt x="16132" y="1334"/>
                    <a:pt x="12381" y="487"/>
                  </a:cubicBezTo>
                  <a:cubicBezTo>
                    <a:pt x="11034" y="185"/>
                    <a:pt x="9604" y="0"/>
                    <a:pt x="8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34"/>
            <p:cNvSpPr/>
            <p:nvPr/>
          </p:nvSpPr>
          <p:spPr>
            <a:xfrm rot="-5400000">
              <a:off x="2604364" y="700076"/>
              <a:ext cx="1778205" cy="3846785"/>
            </a:xfrm>
            <a:custGeom>
              <a:avLst/>
              <a:gdLst/>
              <a:ahLst/>
              <a:cxnLst/>
              <a:rect l="l" t="t" r="r" b="b"/>
              <a:pathLst>
                <a:path w="32265" h="70053" extrusionOk="0">
                  <a:moveTo>
                    <a:pt x="445" y="1"/>
                  </a:moveTo>
                  <a:lnTo>
                    <a:pt x="445" y="1"/>
                  </a:lnTo>
                  <a:cubicBezTo>
                    <a:pt x="1" y="8228"/>
                    <a:pt x="2300" y="16334"/>
                    <a:pt x="5082" y="24077"/>
                  </a:cubicBezTo>
                  <a:cubicBezTo>
                    <a:pt x="9438" y="36135"/>
                    <a:pt x="15003" y="47710"/>
                    <a:pt x="21738" y="58599"/>
                  </a:cubicBezTo>
                  <a:cubicBezTo>
                    <a:pt x="24440" y="62995"/>
                    <a:pt x="27465" y="67390"/>
                    <a:pt x="31699" y="70052"/>
                  </a:cubicBezTo>
                  <a:cubicBezTo>
                    <a:pt x="32264" y="69649"/>
                    <a:pt x="32264" y="68762"/>
                    <a:pt x="32143" y="68036"/>
                  </a:cubicBezTo>
                  <a:cubicBezTo>
                    <a:pt x="31095" y="59446"/>
                    <a:pt x="30006" y="50815"/>
                    <a:pt x="28917" y="42225"/>
                  </a:cubicBezTo>
                  <a:cubicBezTo>
                    <a:pt x="28554" y="38757"/>
                    <a:pt x="27989" y="35329"/>
                    <a:pt x="27223" y="31901"/>
                  </a:cubicBezTo>
                  <a:cubicBezTo>
                    <a:pt x="24239" y="19399"/>
                    <a:pt x="11212" y="5445"/>
                    <a:pt x="4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34"/>
            <p:cNvSpPr/>
            <p:nvPr/>
          </p:nvSpPr>
          <p:spPr>
            <a:xfrm rot="-5400000">
              <a:off x="1895155" y="2583442"/>
              <a:ext cx="853582" cy="3058352"/>
            </a:xfrm>
            <a:custGeom>
              <a:avLst/>
              <a:gdLst/>
              <a:ahLst/>
              <a:cxnLst/>
              <a:rect l="l" t="t" r="r" b="b"/>
              <a:pathLst>
                <a:path w="15488" h="55695" extrusionOk="0">
                  <a:moveTo>
                    <a:pt x="11696" y="0"/>
                  </a:moveTo>
                  <a:cubicBezTo>
                    <a:pt x="4800" y="5001"/>
                    <a:pt x="1170" y="14156"/>
                    <a:pt x="566" y="23189"/>
                  </a:cubicBezTo>
                  <a:cubicBezTo>
                    <a:pt x="1" y="32183"/>
                    <a:pt x="2098" y="41136"/>
                    <a:pt x="4518" y="49766"/>
                  </a:cubicBezTo>
                  <a:cubicBezTo>
                    <a:pt x="5163" y="51944"/>
                    <a:pt x="5849" y="54202"/>
                    <a:pt x="7421" y="55695"/>
                  </a:cubicBezTo>
                  <a:cubicBezTo>
                    <a:pt x="8873" y="46741"/>
                    <a:pt x="10769" y="37829"/>
                    <a:pt x="13148" y="29077"/>
                  </a:cubicBezTo>
                  <a:cubicBezTo>
                    <a:pt x="15487" y="20326"/>
                    <a:pt x="14237" y="8711"/>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34"/>
            <p:cNvSpPr/>
            <p:nvPr/>
          </p:nvSpPr>
          <p:spPr>
            <a:xfrm rot="-5400000">
              <a:off x="-967442" y="3510662"/>
              <a:ext cx="1631495" cy="399324"/>
            </a:xfrm>
            <a:custGeom>
              <a:avLst/>
              <a:gdLst/>
              <a:ahLst/>
              <a:cxnLst/>
              <a:rect l="l" t="t" r="r" b="b"/>
              <a:pathLst>
                <a:path w="29603" h="7272" extrusionOk="0">
                  <a:moveTo>
                    <a:pt x="14143" y="0"/>
                  </a:moveTo>
                  <a:cubicBezTo>
                    <a:pt x="11170" y="0"/>
                    <a:pt x="8191" y="288"/>
                    <a:pt x="5244" y="872"/>
                  </a:cubicBezTo>
                  <a:cubicBezTo>
                    <a:pt x="3187" y="1275"/>
                    <a:pt x="888" y="2001"/>
                    <a:pt x="1" y="4058"/>
                  </a:cubicBezTo>
                  <a:cubicBezTo>
                    <a:pt x="4518" y="6518"/>
                    <a:pt x="10446" y="6962"/>
                    <a:pt x="15487" y="7244"/>
                  </a:cubicBezTo>
                  <a:cubicBezTo>
                    <a:pt x="15858" y="7262"/>
                    <a:pt x="16230" y="7271"/>
                    <a:pt x="16603" y="7271"/>
                  </a:cubicBezTo>
                  <a:cubicBezTo>
                    <a:pt x="21253" y="7271"/>
                    <a:pt x="25981" y="5858"/>
                    <a:pt x="29602" y="2647"/>
                  </a:cubicBezTo>
                  <a:cubicBezTo>
                    <a:pt x="24609" y="896"/>
                    <a:pt x="19386" y="0"/>
                    <a:pt x="14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34"/>
            <p:cNvSpPr/>
            <p:nvPr/>
          </p:nvSpPr>
          <p:spPr>
            <a:xfrm rot="-5400000">
              <a:off x="140117" y="4026774"/>
              <a:ext cx="844654" cy="1714149"/>
            </a:xfrm>
            <a:custGeom>
              <a:avLst/>
              <a:gdLst/>
              <a:ahLst/>
              <a:cxnLst/>
              <a:rect l="l" t="t" r="r" b="b"/>
              <a:pathLst>
                <a:path w="15326" h="31216" extrusionOk="0">
                  <a:moveTo>
                    <a:pt x="11696" y="0"/>
                  </a:moveTo>
                  <a:cubicBezTo>
                    <a:pt x="6897" y="2864"/>
                    <a:pt x="3428" y="7986"/>
                    <a:pt x="1735" y="13632"/>
                  </a:cubicBezTo>
                  <a:cubicBezTo>
                    <a:pt x="41" y="19237"/>
                    <a:pt x="0" y="25367"/>
                    <a:pt x="1009" y="31215"/>
                  </a:cubicBezTo>
                  <a:cubicBezTo>
                    <a:pt x="4074" y="26577"/>
                    <a:pt x="7058" y="21859"/>
                    <a:pt x="9921" y="17019"/>
                  </a:cubicBezTo>
                  <a:cubicBezTo>
                    <a:pt x="11131" y="15084"/>
                    <a:pt x="12139" y="13027"/>
                    <a:pt x="12946" y="10889"/>
                  </a:cubicBezTo>
                  <a:cubicBezTo>
                    <a:pt x="13793" y="8187"/>
                    <a:pt x="15325" y="3025"/>
                    <a:pt x="116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34"/>
            <p:cNvSpPr/>
            <p:nvPr/>
          </p:nvSpPr>
          <p:spPr>
            <a:xfrm rot="-5400000">
              <a:off x="2581706" y="1169765"/>
              <a:ext cx="1405810" cy="3070158"/>
            </a:xfrm>
            <a:custGeom>
              <a:avLst/>
              <a:gdLst/>
              <a:ahLst/>
              <a:cxnLst/>
              <a:rect l="l" t="t" r="r" b="b"/>
              <a:pathLst>
                <a:path w="25508" h="55910" extrusionOk="0">
                  <a:moveTo>
                    <a:pt x="361" y="0"/>
                  </a:moveTo>
                  <a:cubicBezTo>
                    <a:pt x="179" y="0"/>
                    <a:pt x="1" y="257"/>
                    <a:pt x="156" y="443"/>
                  </a:cubicBezTo>
                  <a:lnTo>
                    <a:pt x="277" y="564"/>
                  </a:lnTo>
                  <a:lnTo>
                    <a:pt x="640" y="1048"/>
                  </a:lnTo>
                  <a:cubicBezTo>
                    <a:pt x="1083" y="1693"/>
                    <a:pt x="1527" y="2298"/>
                    <a:pt x="1970" y="2943"/>
                  </a:cubicBezTo>
                  <a:cubicBezTo>
                    <a:pt x="3584" y="5242"/>
                    <a:pt x="5076" y="7581"/>
                    <a:pt x="6487" y="10001"/>
                  </a:cubicBezTo>
                  <a:cubicBezTo>
                    <a:pt x="8665" y="13590"/>
                    <a:pt x="10722" y="17300"/>
                    <a:pt x="12577" y="21091"/>
                  </a:cubicBezTo>
                  <a:cubicBezTo>
                    <a:pt x="14956" y="25850"/>
                    <a:pt x="17094" y="30770"/>
                    <a:pt x="18989" y="35771"/>
                  </a:cubicBezTo>
                  <a:cubicBezTo>
                    <a:pt x="21167" y="41538"/>
                    <a:pt x="22982" y="47426"/>
                    <a:pt x="24434" y="53395"/>
                  </a:cubicBezTo>
                  <a:cubicBezTo>
                    <a:pt x="24635" y="54161"/>
                    <a:pt x="24797" y="54968"/>
                    <a:pt x="24958" y="55734"/>
                  </a:cubicBezTo>
                  <a:cubicBezTo>
                    <a:pt x="24989" y="55857"/>
                    <a:pt x="25078" y="55910"/>
                    <a:pt x="25175" y="55910"/>
                  </a:cubicBezTo>
                  <a:cubicBezTo>
                    <a:pt x="25332" y="55910"/>
                    <a:pt x="25507" y="55772"/>
                    <a:pt x="25482" y="55573"/>
                  </a:cubicBezTo>
                  <a:cubicBezTo>
                    <a:pt x="24111" y="49483"/>
                    <a:pt x="22337" y="43474"/>
                    <a:pt x="20199" y="37586"/>
                  </a:cubicBezTo>
                  <a:cubicBezTo>
                    <a:pt x="18344" y="32424"/>
                    <a:pt x="16207" y="27383"/>
                    <a:pt x="13827" y="22463"/>
                  </a:cubicBezTo>
                  <a:cubicBezTo>
                    <a:pt x="11932" y="18470"/>
                    <a:pt x="9875" y="14598"/>
                    <a:pt x="7617" y="10807"/>
                  </a:cubicBezTo>
                  <a:cubicBezTo>
                    <a:pt x="6124" y="8226"/>
                    <a:pt x="4471" y="5686"/>
                    <a:pt x="2777" y="3185"/>
                  </a:cubicBezTo>
                  <a:cubicBezTo>
                    <a:pt x="2091" y="2177"/>
                    <a:pt x="1366" y="1088"/>
                    <a:pt x="599" y="161"/>
                  </a:cubicBezTo>
                  <a:lnTo>
                    <a:pt x="519" y="80"/>
                  </a:lnTo>
                  <a:cubicBezTo>
                    <a:pt x="472" y="24"/>
                    <a:pt x="416" y="0"/>
                    <a:pt x="361" y="0"/>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34"/>
            <p:cNvSpPr/>
            <p:nvPr/>
          </p:nvSpPr>
          <p:spPr>
            <a:xfrm rot="-5400000">
              <a:off x="173498" y="2212286"/>
              <a:ext cx="2072506" cy="627705"/>
            </a:xfrm>
            <a:custGeom>
              <a:avLst/>
              <a:gdLst/>
              <a:ahLst/>
              <a:cxnLst/>
              <a:rect l="l" t="t" r="r" b="b"/>
              <a:pathLst>
                <a:path w="37605" h="11431" extrusionOk="0">
                  <a:moveTo>
                    <a:pt x="939" y="1"/>
                  </a:moveTo>
                  <a:cubicBezTo>
                    <a:pt x="740" y="1"/>
                    <a:pt x="540" y="29"/>
                    <a:pt x="340" y="58"/>
                  </a:cubicBezTo>
                  <a:lnTo>
                    <a:pt x="300" y="58"/>
                  </a:lnTo>
                  <a:cubicBezTo>
                    <a:pt x="0" y="95"/>
                    <a:pt x="83" y="550"/>
                    <a:pt x="355" y="550"/>
                  </a:cubicBezTo>
                  <a:cubicBezTo>
                    <a:pt x="376" y="550"/>
                    <a:pt x="398" y="548"/>
                    <a:pt x="421" y="542"/>
                  </a:cubicBezTo>
                  <a:lnTo>
                    <a:pt x="421" y="501"/>
                  </a:lnTo>
                  <a:lnTo>
                    <a:pt x="905" y="501"/>
                  </a:lnTo>
                  <a:cubicBezTo>
                    <a:pt x="1469" y="501"/>
                    <a:pt x="2074" y="542"/>
                    <a:pt x="2639" y="622"/>
                  </a:cubicBezTo>
                  <a:cubicBezTo>
                    <a:pt x="5301" y="985"/>
                    <a:pt x="7922" y="1671"/>
                    <a:pt x="10423" y="2599"/>
                  </a:cubicBezTo>
                  <a:cubicBezTo>
                    <a:pt x="14980" y="4171"/>
                    <a:pt x="19295" y="6309"/>
                    <a:pt x="23771" y="8003"/>
                  </a:cubicBezTo>
                  <a:cubicBezTo>
                    <a:pt x="26917" y="9213"/>
                    <a:pt x="30143" y="10140"/>
                    <a:pt x="33450" y="10866"/>
                  </a:cubicBezTo>
                  <a:cubicBezTo>
                    <a:pt x="34338" y="11068"/>
                    <a:pt x="35225" y="11189"/>
                    <a:pt x="36112" y="11310"/>
                  </a:cubicBezTo>
                  <a:cubicBezTo>
                    <a:pt x="36475" y="11390"/>
                    <a:pt x="36838" y="11431"/>
                    <a:pt x="37241" y="11431"/>
                  </a:cubicBezTo>
                  <a:lnTo>
                    <a:pt x="37282" y="11431"/>
                  </a:lnTo>
                  <a:cubicBezTo>
                    <a:pt x="37604" y="11431"/>
                    <a:pt x="37604" y="10947"/>
                    <a:pt x="37282" y="10947"/>
                  </a:cubicBezTo>
                  <a:cubicBezTo>
                    <a:pt x="36273" y="10866"/>
                    <a:pt x="35265" y="10705"/>
                    <a:pt x="34257" y="10503"/>
                  </a:cubicBezTo>
                  <a:cubicBezTo>
                    <a:pt x="31192" y="9898"/>
                    <a:pt x="28127" y="9051"/>
                    <a:pt x="25183" y="8003"/>
                  </a:cubicBezTo>
                  <a:cubicBezTo>
                    <a:pt x="22884" y="7196"/>
                    <a:pt x="20626" y="6269"/>
                    <a:pt x="18408" y="5301"/>
                  </a:cubicBezTo>
                  <a:cubicBezTo>
                    <a:pt x="16149" y="4333"/>
                    <a:pt x="13971" y="3365"/>
                    <a:pt x="11713" y="2518"/>
                  </a:cubicBezTo>
                  <a:cubicBezTo>
                    <a:pt x="8971" y="1469"/>
                    <a:pt x="6107" y="663"/>
                    <a:pt x="3244" y="179"/>
                  </a:cubicBezTo>
                  <a:cubicBezTo>
                    <a:pt x="2558" y="58"/>
                    <a:pt x="1873" y="18"/>
                    <a:pt x="1187" y="18"/>
                  </a:cubicBezTo>
                  <a:cubicBezTo>
                    <a:pt x="1105" y="6"/>
                    <a:pt x="1022" y="1"/>
                    <a:pt x="939" y="1"/>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34"/>
            <p:cNvSpPr/>
            <p:nvPr/>
          </p:nvSpPr>
          <p:spPr>
            <a:xfrm rot="-5400000">
              <a:off x="1927538" y="2923913"/>
              <a:ext cx="349248" cy="2321591"/>
            </a:xfrm>
            <a:custGeom>
              <a:avLst/>
              <a:gdLst/>
              <a:ahLst/>
              <a:cxnLst/>
              <a:rect l="l" t="t" r="r" b="b"/>
              <a:pathLst>
                <a:path w="6337" h="42278" extrusionOk="0">
                  <a:moveTo>
                    <a:pt x="5975" y="0"/>
                  </a:moveTo>
                  <a:cubicBezTo>
                    <a:pt x="5906" y="0"/>
                    <a:pt x="5843" y="34"/>
                    <a:pt x="5808" y="117"/>
                  </a:cubicBezTo>
                  <a:lnTo>
                    <a:pt x="5808" y="157"/>
                  </a:lnTo>
                  <a:cubicBezTo>
                    <a:pt x="5525" y="803"/>
                    <a:pt x="5243" y="1488"/>
                    <a:pt x="5001" y="2174"/>
                  </a:cubicBezTo>
                  <a:cubicBezTo>
                    <a:pt x="4316" y="3989"/>
                    <a:pt x="3751" y="5884"/>
                    <a:pt x="3227" y="7739"/>
                  </a:cubicBezTo>
                  <a:cubicBezTo>
                    <a:pt x="2420" y="10603"/>
                    <a:pt x="1775" y="13466"/>
                    <a:pt x="1291" y="16410"/>
                  </a:cubicBezTo>
                  <a:cubicBezTo>
                    <a:pt x="686" y="20040"/>
                    <a:pt x="323" y="23750"/>
                    <a:pt x="162" y="27420"/>
                  </a:cubicBezTo>
                  <a:cubicBezTo>
                    <a:pt x="0" y="31775"/>
                    <a:pt x="202" y="36131"/>
                    <a:pt x="726" y="40406"/>
                  </a:cubicBezTo>
                  <a:cubicBezTo>
                    <a:pt x="807" y="40970"/>
                    <a:pt x="847" y="41535"/>
                    <a:pt x="928" y="42100"/>
                  </a:cubicBezTo>
                  <a:cubicBezTo>
                    <a:pt x="959" y="42226"/>
                    <a:pt x="1052" y="42278"/>
                    <a:pt x="1152" y="42278"/>
                  </a:cubicBezTo>
                  <a:cubicBezTo>
                    <a:pt x="1307" y="42278"/>
                    <a:pt x="1477" y="42151"/>
                    <a:pt x="1452" y="41979"/>
                  </a:cubicBezTo>
                  <a:cubicBezTo>
                    <a:pt x="847" y="37623"/>
                    <a:pt x="565" y="33227"/>
                    <a:pt x="646" y="28872"/>
                  </a:cubicBezTo>
                  <a:cubicBezTo>
                    <a:pt x="807" y="22056"/>
                    <a:pt x="1734" y="15321"/>
                    <a:pt x="3469" y="8788"/>
                  </a:cubicBezTo>
                  <a:cubicBezTo>
                    <a:pt x="3993" y="6771"/>
                    <a:pt x="4598" y="4795"/>
                    <a:pt x="5324" y="2819"/>
                  </a:cubicBezTo>
                  <a:cubicBezTo>
                    <a:pt x="5525" y="2255"/>
                    <a:pt x="5727" y="1690"/>
                    <a:pt x="5969" y="1125"/>
                  </a:cubicBezTo>
                  <a:lnTo>
                    <a:pt x="6090" y="843"/>
                  </a:lnTo>
                  <a:cubicBezTo>
                    <a:pt x="6090" y="803"/>
                    <a:pt x="6130" y="762"/>
                    <a:pt x="6130" y="722"/>
                  </a:cubicBezTo>
                  <a:lnTo>
                    <a:pt x="6130" y="682"/>
                  </a:lnTo>
                  <a:cubicBezTo>
                    <a:pt x="6171" y="601"/>
                    <a:pt x="6211" y="520"/>
                    <a:pt x="6251" y="440"/>
                  </a:cubicBezTo>
                  <a:lnTo>
                    <a:pt x="6251" y="399"/>
                  </a:lnTo>
                  <a:cubicBezTo>
                    <a:pt x="6337" y="200"/>
                    <a:pt x="6140" y="0"/>
                    <a:pt x="5975" y="0"/>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34"/>
            <p:cNvSpPr/>
            <p:nvPr/>
          </p:nvSpPr>
          <p:spPr>
            <a:xfrm rot="-5400000">
              <a:off x="205460" y="4311468"/>
              <a:ext cx="545448" cy="1188911"/>
            </a:xfrm>
            <a:custGeom>
              <a:avLst/>
              <a:gdLst/>
              <a:ahLst/>
              <a:cxnLst/>
              <a:rect l="l" t="t" r="r" b="b"/>
              <a:pathLst>
                <a:path w="9897" h="21651" extrusionOk="0">
                  <a:moveTo>
                    <a:pt x="9500" y="0"/>
                  </a:moveTo>
                  <a:cubicBezTo>
                    <a:pt x="9446" y="0"/>
                    <a:pt x="9391" y="18"/>
                    <a:pt x="9341" y="59"/>
                  </a:cubicBezTo>
                  <a:cubicBezTo>
                    <a:pt x="8414" y="906"/>
                    <a:pt x="7607" y="1915"/>
                    <a:pt x="6922" y="3003"/>
                  </a:cubicBezTo>
                  <a:cubicBezTo>
                    <a:pt x="4946" y="5947"/>
                    <a:pt x="3373" y="9133"/>
                    <a:pt x="2284" y="12521"/>
                  </a:cubicBezTo>
                  <a:cubicBezTo>
                    <a:pt x="1316" y="15384"/>
                    <a:pt x="550" y="18329"/>
                    <a:pt x="25" y="21313"/>
                  </a:cubicBezTo>
                  <a:cubicBezTo>
                    <a:pt x="1" y="21512"/>
                    <a:pt x="176" y="21650"/>
                    <a:pt x="333" y="21650"/>
                  </a:cubicBezTo>
                  <a:cubicBezTo>
                    <a:pt x="429" y="21650"/>
                    <a:pt x="519" y="21597"/>
                    <a:pt x="550" y="21474"/>
                  </a:cubicBezTo>
                  <a:cubicBezTo>
                    <a:pt x="1316" y="16675"/>
                    <a:pt x="2768" y="12037"/>
                    <a:pt x="4825" y="7641"/>
                  </a:cubicBezTo>
                  <a:cubicBezTo>
                    <a:pt x="5873" y="5343"/>
                    <a:pt x="7244" y="3205"/>
                    <a:pt x="8898" y="1269"/>
                  </a:cubicBezTo>
                  <a:cubicBezTo>
                    <a:pt x="9140" y="987"/>
                    <a:pt x="9422" y="705"/>
                    <a:pt x="9704" y="422"/>
                  </a:cubicBezTo>
                  <a:cubicBezTo>
                    <a:pt x="9897" y="262"/>
                    <a:pt x="9707" y="0"/>
                    <a:pt x="9500" y="0"/>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34"/>
            <p:cNvSpPr/>
            <p:nvPr/>
          </p:nvSpPr>
          <p:spPr>
            <a:xfrm rot="-5400000">
              <a:off x="-842421" y="3681359"/>
              <a:ext cx="1323361" cy="87750"/>
            </a:xfrm>
            <a:custGeom>
              <a:avLst/>
              <a:gdLst/>
              <a:ahLst/>
              <a:cxnLst/>
              <a:rect l="l" t="t" r="r" b="b"/>
              <a:pathLst>
                <a:path w="24012" h="1598" extrusionOk="0">
                  <a:moveTo>
                    <a:pt x="13224" y="1"/>
                  </a:moveTo>
                  <a:cubicBezTo>
                    <a:pt x="11591" y="1"/>
                    <a:pt x="9957" y="32"/>
                    <a:pt x="8324" y="97"/>
                  </a:cubicBezTo>
                  <a:cubicBezTo>
                    <a:pt x="5945" y="177"/>
                    <a:pt x="3566" y="419"/>
                    <a:pt x="1267" y="863"/>
                  </a:cubicBezTo>
                  <a:cubicBezTo>
                    <a:pt x="944" y="944"/>
                    <a:pt x="622" y="984"/>
                    <a:pt x="299" y="1105"/>
                  </a:cubicBezTo>
                  <a:cubicBezTo>
                    <a:pt x="1" y="1179"/>
                    <a:pt x="116" y="1598"/>
                    <a:pt x="357" y="1598"/>
                  </a:cubicBezTo>
                  <a:cubicBezTo>
                    <a:pt x="377" y="1598"/>
                    <a:pt x="398" y="1595"/>
                    <a:pt x="420" y="1589"/>
                  </a:cubicBezTo>
                  <a:cubicBezTo>
                    <a:pt x="1428" y="1307"/>
                    <a:pt x="2436" y="1105"/>
                    <a:pt x="3485" y="1024"/>
                  </a:cubicBezTo>
                  <a:cubicBezTo>
                    <a:pt x="6383" y="654"/>
                    <a:pt x="9309" y="480"/>
                    <a:pt x="12240" y="480"/>
                  </a:cubicBezTo>
                  <a:cubicBezTo>
                    <a:pt x="12817" y="480"/>
                    <a:pt x="13394" y="487"/>
                    <a:pt x="13970" y="500"/>
                  </a:cubicBezTo>
                  <a:cubicBezTo>
                    <a:pt x="17197" y="540"/>
                    <a:pt x="20463" y="702"/>
                    <a:pt x="23690" y="944"/>
                  </a:cubicBezTo>
                  <a:cubicBezTo>
                    <a:pt x="23702" y="945"/>
                    <a:pt x="23713" y="946"/>
                    <a:pt x="23724" y="946"/>
                  </a:cubicBezTo>
                  <a:cubicBezTo>
                    <a:pt x="24012" y="946"/>
                    <a:pt x="24000" y="458"/>
                    <a:pt x="23690" y="419"/>
                  </a:cubicBezTo>
                  <a:cubicBezTo>
                    <a:pt x="20201" y="145"/>
                    <a:pt x="16712" y="1"/>
                    <a:pt x="13224" y="1"/>
                  </a:cubicBezTo>
                  <a:close/>
                </a:path>
              </a:pathLst>
            </a:custGeom>
            <a:solidFill>
              <a:srgbClr val="ED93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20" name="Google Shape;1420;p34"/>
          <p:cNvSpPr/>
          <p:nvPr/>
        </p:nvSpPr>
        <p:spPr>
          <a:xfrm rot="-5400000">
            <a:off x="6858019" y="2076570"/>
            <a:ext cx="380111" cy="378732"/>
          </a:xfrm>
          <a:custGeom>
            <a:avLst/>
            <a:gdLst/>
            <a:ahLst/>
            <a:cxnLst/>
            <a:rect l="l" t="t" r="r" b="b"/>
            <a:pathLst>
              <a:path w="6897" h="6897" extrusionOk="0">
                <a:moveTo>
                  <a:pt x="3469" y="1"/>
                </a:moveTo>
                <a:cubicBezTo>
                  <a:pt x="1573" y="1"/>
                  <a:pt x="1" y="1533"/>
                  <a:pt x="1" y="3429"/>
                </a:cubicBezTo>
                <a:cubicBezTo>
                  <a:pt x="1" y="5364"/>
                  <a:pt x="1573" y="6897"/>
                  <a:pt x="3469" y="6897"/>
                </a:cubicBezTo>
                <a:cubicBezTo>
                  <a:pt x="5364" y="6897"/>
                  <a:pt x="6897" y="5364"/>
                  <a:pt x="6897" y="3429"/>
                </a:cubicBezTo>
                <a:cubicBezTo>
                  <a:pt x="6897" y="1533"/>
                  <a:pt x="5364" y="1"/>
                  <a:pt x="3469" y="1"/>
                </a:cubicBezTo>
                <a:close/>
              </a:path>
            </a:pathLst>
          </a:custGeom>
          <a:solidFill>
            <a:schemeClr val="accent5">
              <a:alpha val="843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1pPr>
            <a:lvl2pPr lvl="1">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2pPr>
            <a:lvl3pPr lvl="2">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3pPr>
            <a:lvl4pPr lvl="3">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4pPr>
            <a:lvl5pPr lvl="4">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5pPr>
            <a:lvl6pPr lvl="5">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6pPr>
            <a:lvl7pPr lvl="6">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7pPr>
            <a:lvl8pPr lvl="7">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8pPr>
            <a:lvl9pPr lvl="8">
              <a:spcBef>
                <a:spcPts val="0"/>
              </a:spcBef>
              <a:spcAft>
                <a:spcPts val="0"/>
              </a:spcAft>
              <a:buClr>
                <a:schemeClr val="lt1"/>
              </a:buClr>
              <a:buSzPts val="2800"/>
              <a:buFont typeface="Ubuntu"/>
              <a:buNone/>
              <a:defRPr sz="2800" b="1">
                <a:solidFill>
                  <a:schemeClr val="lt1"/>
                </a:solidFill>
                <a:latin typeface="Ubuntu"/>
                <a:ea typeface="Ubuntu"/>
                <a:cs typeface="Ubuntu"/>
                <a:sym typeface="Ubuntu"/>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1pPr>
            <a:lvl2pPr marL="914400" lvl="1"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2pPr>
            <a:lvl3pPr marL="1371600" lvl="2"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3pPr>
            <a:lvl4pPr marL="1828800" lvl="3"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4pPr>
            <a:lvl5pPr marL="2286000" lvl="4"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5pPr>
            <a:lvl6pPr marL="2743200" lvl="5"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6pPr>
            <a:lvl7pPr marL="3200400" lvl="6"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7pPr>
            <a:lvl8pPr marL="3657600" lvl="7"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8pPr>
            <a:lvl9pPr marL="4114800" lvl="8" indent="-317500">
              <a:lnSpc>
                <a:spcPct val="100000"/>
              </a:lnSpc>
              <a:spcBef>
                <a:spcPts val="0"/>
              </a:spcBef>
              <a:spcAft>
                <a:spcPts val="0"/>
              </a:spcAft>
              <a:buClr>
                <a:schemeClr val="dk1"/>
              </a:buClr>
              <a:buSzPts val="1400"/>
              <a:buFont typeface="Ubuntu"/>
              <a:buChar char="■"/>
              <a:defRPr>
                <a:solidFill>
                  <a:schemeClr val="dk1"/>
                </a:solidFill>
                <a:latin typeface="Ubuntu"/>
                <a:ea typeface="Ubuntu"/>
                <a:cs typeface="Ubuntu"/>
                <a:sym typeface="Ubuntu"/>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7" r:id="rId7"/>
    <p:sldLayoutId id="2147483658" r:id="rId8"/>
    <p:sldLayoutId id="2147483659" r:id="rId9"/>
    <p:sldLayoutId id="2147483660" r:id="rId10"/>
    <p:sldLayoutId id="2147483662" r:id="rId11"/>
    <p:sldLayoutId id="2147483666" r:id="rId12"/>
    <p:sldLayoutId id="2147483668" r:id="rId13"/>
    <p:sldLayoutId id="2147483676" r:id="rId14"/>
    <p:sldLayoutId id="2147483677" r:id="rId15"/>
    <p:sldLayoutId id="2147483678" r:id="rId16"/>
    <p:sldLayoutId id="2147483679" r:id="rId17"/>
    <p:sldLayoutId id="2147483680"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Health_belief_mode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hyperlink" Target="mailto:youremail@freepi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2"/>
        <p:cNvGrpSpPr/>
        <p:nvPr/>
      </p:nvGrpSpPr>
      <p:grpSpPr>
        <a:xfrm>
          <a:off x="0" y="0"/>
          <a:ext cx="0" cy="0"/>
          <a:chOff x="0" y="0"/>
          <a:chExt cx="0" cy="0"/>
        </a:xfrm>
      </p:grpSpPr>
      <p:sp>
        <p:nvSpPr>
          <p:cNvPr id="1433" name="Google Shape;1433;p39"/>
          <p:cNvSpPr txBox="1">
            <a:spLocks noGrp="1"/>
          </p:cNvSpPr>
          <p:nvPr>
            <p:ph type="ctrTitle"/>
          </p:nvPr>
        </p:nvSpPr>
        <p:spPr>
          <a:xfrm>
            <a:off x="0" y="425305"/>
            <a:ext cx="9144000" cy="209016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br>
              <a:rPr lang="en-GB" sz="5200" dirty="0">
                <a:solidFill>
                  <a:schemeClr val="accent5">
                    <a:lumMod val="25000"/>
                  </a:schemeClr>
                </a:solidFill>
                <a:latin typeface="Arial" panose="020B0604020202020204" pitchFamily="34" charset="0"/>
                <a:cs typeface="Arial" panose="020B0604020202020204" pitchFamily="34" charset="0"/>
              </a:rPr>
            </a:br>
            <a:r>
              <a:rPr lang="en-GB" sz="5200" dirty="0">
                <a:solidFill>
                  <a:schemeClr val="accent5">
                    <a:lumMod val="25000"/>
                  </a:schemeClr>
                </a:solidFill>
                <a:latin typeface="Arial" panose="020B0604020202020204" pitchFamily="34" charset="0"/>
                <a:cs typeface="Arial" panose="020B0604020202020204" pitchFamily="34" charset="0"/>
              </a:rPr>
              <a:t>Health Promotion Campaign</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34" name="Google Shape;1434;p39"/>
          <p:cNvSpPr txBox="1">
            <a:spLocks noGrp="1"/>
          </p:cNvSpPr>
          <p:nvPr>
            <p:ph type="subTitle" idx="1"/>
          </p:nvPr>
        </p:nvSpPr>
        <p:spPr>
          <a:xfrm>
            <a:off x="0" y="2540551"/>
            <a:ext cx="9143999"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600" b="1" dirty="0">
                <a:solidFill>
                  <a:schemeClr val="accent5">
                    <a:lumMod val="25000"/>
                  </a:schemeClr>
                </a:solidFill>
                <a:latin typeface="Arial" panose="020B0604020202020204" pitchFamily="34" charset="0"/>
                <a:cs typeface="Arial" panose="020B0604020202020204" pitchFamily="34" charset="0"/>
              </a:rPr>
              <a:t>How can a health promotion campaign be successful?</a:t>
            </a:r>
            <a:endParaRPr sz="2600" b="1" dirty="0">
              <a:solidFill>
                <a:schemeClr val="accent5">
                  <a:lumMod val="25000"/>
                </a:schemeClr>
              </a:solidFill>
              <a:latin typeface="Arial" panose="020B0604020202020204" pitchFamily="34" charset="0"/>
              <a:cs typeface="Arial" panose="020B0604020202020204" pitchFamily="34" charset="0"/>
            </a:endParaRPr>
          </a:p>
        </p:txBody>
      </p:sp>
      <p:sp>
        <p:nvSpPr>
          <p:cNvPr id="4" name="Google Shape;1434;p39">
            <a:extLst>
              <a:ext uri="{FF2B5EF4-FFF2-40B4-BE49-F238E27FC236}">
                <a16:creationId xmlns:a16="http://schemas.microsoft.com/office/drawing/2014/main" id="{C5ED61B6-5A5D-4C1C-88AD-829DC49AA7D9}"/>
              </a:ext>
            </a:extLst>
          </p:cNvPr>
          <p:cNvSpPr txBox="1">
            <a:spLocks/>
          </p:cNvSpPr>
          <p:nvPr/>
        </p:nvSpPr>
        <p:spPr>
          <a:xfrm>
            <a:off x="-1" y="3306039"/>
            <a:ext cx="9143999" cy="154240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1pPr>
            <a:lvl2pPr marL="914400" marR="0" lvl="1"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2pPr>
            <a:lvl3pPr marL="1371600" marR="0" lvl="2"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3pPr>
            <a:lvl4pPr marL="1828800" marR="0" lvl="3"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4pPr>
            <a:lvl5pPr marL="2286000" marR="0" lvl="4"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5pPr>
            <a:lvl6pPr marL="2743200" marR="0" lvl="5"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6pPr>
            <a:lvl7pPr marL="3200400" marR="0" lvl="6"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7pPr>
            <a:lvl8pPr marL="3657600" marR="0" lvl="7"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8pPr>
            <a:lvl9pPr marL="4114800" marR="0" lvl="8" indent="-317500" algn="ctr" rtl="0">
              <a:lnSpc>
                <a:spcPct val="100000"/>
              </a:lnSpc>
              <a:spcBef>
                <a:spcPts val="0"/>
              </a:spcBef>
              <a:spcAft>
                <a:spcPts val="0"/>
              </a:spcAft>
              <a:buClr>
                <a:schemeClr val="dk1"/>
              </a:buClr>
              <a:buSzPts val="2100"/>
              <a:buFont typeface="Ubuntu"/>
              <a:buNone/>
              <a:defRPr sz="2100" b="0" i="0" u="none" strike="noStrike" cap="none">
                <a:solidFill>
                  <a:schemeClr val="dk1"/>
                </a:solidFill>
                <a:latin typeface="Ubuntu"/>
                <a:ea typeface="Ubuntu"/>
                <a:cs typeface="Ubuntu"/>
                <a:sym typeface="Ubuntu"/>
              </a:defRPr>
            </a:lvl9pPr>
          </a:lstStyle>
          <a:p>
            <a:pPr marL="0" indent="0"/>
            <a:r>
              <a:rPr lang="en-GB" sz="1800" b="1" dirty="0">
                <a:solidFill>
                  <a:schemeClr val="accent5">
                    <a:lumMod val="25000"/>
                  </a:schemeClr>
                </a:solidFill>
                <a:latin typeface="Arial" panose="020B0604020202020204" pitchFamily="34" charset="0"/>
                <a:cs typeface="Arial" panose="020B0604020202020204" pitchFamily="34" charset="0"/>
              </a:rPr>
              <a:t>ECAP4005 Media Psychology (2006064)</a:t>
            </a:r>
          </a:p>
        </p:txBody>
      </p:sp>
    </p:spTree>
  </p:cSld>
  <p:clrMapOvr>
    <a:masterClrMapping/>
  </p:clrMapOvr>
  <mc:AlternateContent xmlns:mc="http://schemas.openxmlformats.org/markup-compatibility/2006" xmlns:p14="http://schemas.microsoft.com/office/powerpoint/2010/main">
    <mc:Choice Requires="p14">
      <p:transition spd="slow" p14:dur="2000" advTm="15908"/>
    </mc:Choice>
    <mc:Fallback xmlns="">
      <p:transition spd="slow" advTm="1590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44"/>
        <p:cNvGrpSpPr/>
        <p:nvPr/>
      </p:nvGrpSpPr>
      <p:grpSpPr>
        <a:xfrm>
          <a:off x="0" y="0"/>
          <a:ext cx="0" cy="0"/>
          <a:chOff x="0" y="0"/>
          <a:chExt cx="0" cy="0"/>
        </a:xfrm>
      </p:grpSpPr>
      <p:sp>
        <p:nvSpPr>
          <p:cNvPr id="1449" name="Google Shape;1449;p41"/>
          <p:cNvSpPr txBox="1">
            <a:spLocks noGrp="1"/>
          </p:cNvSpPr>
          <p:nvPr>
            <p:ph type="title" idx="9"/>
          </p:nvPr>
        </p:nvSpPr>
        <p:spPr>
          <a:xfrm>
            <a:off x="311700" y="366357"/>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Contents</a:t>
            </a:r>
            <a:endParaRPr sz="3600" dirty="0">
              <a:solidFill>
                <a:schemeClr val="accent5">
                  <a:lumMod val="25000"/>
                </a:schemeClr>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88D7A52-B951-4B26-843C-4C46F18AE5E2}"/>
              </a:ext>
            </a:extLst>
          </p:cNvPr>
          <p:cNvSpPr txBox="1"/>
          <p:nvPr/>
        </p:nvSpPr>
        <p:spPr>
          <a:xfrm>
            <a:off x="2465729" y="1158812"/>
            <a:ext cx="4788000" cy="3266985"/>
          </a:xfrm>
          <a:prstGeom prst="rect">
            <a:avLst/>
          </a:prstGeom>
          <a:noFill/>
        </p:spPr>
        <p:txBody>
          <a:bodyPr wrap="square" rtlCol="0">
            <a:spAutoFit/>
          </a:bodyPr>
          <a:lstStyle/>
          <a:p>
            <a:pPr marL="342900" indent="-342900">
              <a:lnSpc>
                <a:spcPct val="150000"/>
              </a:lnSpc>
              <a:buClr>
                <a:schemeClr val="accent5">
                  <a:lumMod val="25000"/>
                </a:schemeClr>
              </a:buClr>
              <a:buAutoNum type="arabicPeriod"/>
            </a:pPr>
            <a:r>
              <a:rPr lang="en-GB" sz="2000" b="1" dirty="0">
                <a:solidFill>
                  <a:schemeClr val="accent5">
                    <a:lumMod val="25000"/>
                  </a:schemeClr>
                </a:solidFill>
              </a:rPr>
              <a:t>Introduction</a:t>
            </a:r>
          </a:p>
          <a:p>
            <a:pPr marL="342900" indent="-342900">
              <a:lnSpc>
                <a:spcPct val="150000"/>
              </a:lnSpc>
              <a:buClr>
                <a:schemeClr val="accent5">
                  <a:lumMod val="25000"/>
                </a:schemeClr>
              </a:buClr>
              <a:buAutoNum type="arabicPeriod"/>
            </a:pPr>
            <a:r>
              <a:rPr lang="en-GB" sz="2000" b="1" dirty="0">
                <a:solidFill>
                  <a:schemeClr val="accent5">
                    <a:lumMod val="25000"/>
                  </a:schemeClr>
                </a:solidFill>
              </a:rPr>
              <a:t>Health Behaviour Theory</a:t>
            </a:r>
          </a:p>
          <a:p>
            <a:pPr marL="342900" indent="-342900">
              <a:lnSpc>
                <a:spcPct val="150000"/>
              </a:lnSpc>
              <a:buClr>
                <a:schemeClr val="accent5">
                  <a:lumMod val="25000"/>
                </a:schemeClr>
              </a:buClr>
              <a:buAutoNum type="arabicPeriod"/>
            </a:pPr>
            <a:r>
              <a:rPr lang="en-GB" sz="2000" b="1" dirty="0">
                <a:solidFill>
                  <a:schemeClr val="accent5">
                    <a:lumMod val="25000"/>
                  </a:schemeClr>
                </a:solidFill>
              </a:rPr>
              <a:t>Health Belief Model</a:t>
            </a:r>
          </a:p>
          <a:p>
            <a:pPr marL="342900" indent="-342900">
              <a:lnSpc>
                <a:spcPct val="150000"/>
              </a:lnSpc>
              <a:buClr>
                <a:schemeClr val="accent5">
                  <a:lumMod val="25000"/>
                </a:schemeClr>
              </a:buClr>
              <a:buAutoNum type="arabicPeriod"/>
            </a:pPr>
            <a:r>
              <a:rPr lang="en-GB" sz="2000" b="1" dirty="0">
                <a:solidFill>
                  <a:schemeClr val="accent5">
                    <a:lumMod val="25000"/>
                  </a:schemeClr>
                </a:solidFill>
              </a:rPr>
              <a:t>Social Cognitive Theory</a:t>
            </a:r>
          </a:p>
          <a:p>
            <a:pPr marL="342900" indent="-342900">
              <a:lnSpc>
                <a:spcPct val="150000"/>
              </a:lnSpc>
              <a:buClr>
                <a:schemeClr val="accent5">
                  <a:lumMod val="25000"/>
                </a:schemeClr>
              </a:buClr>
              <a:buAutoNum type="arabicPeriod"/>
            </a:pPr>
            <a:r>
              <a:rPr lang="en-GB" sz="2000" b="1" dirty="0">
                <a:solidFill>
                  <a:schemeClr val="accent5">
                    <a:lumMod val="25000"/>
                  </a:schemeClr>
                </a:solidFill>
              </a:rPr>
              <a:t>Breastfeeding Campaign</a:t>
            </a:r>
          </a:p>
          <a:p>
            <a:pPr marL="342900" indent="-342900">
              <a:lnSpc>
                <a:spcPct val="150000"/>
              </a:lnSpc>
              <a:buClr>
                <a:schemeClr val="accent5">
                  <a:lumMod val="25000"/>
                </a:schemeClr>
              </a:buClr>
              <a:buAutoNum type="arabicPeriod"/>
            </a:pPr>
            <a:r>
              <a:rPr lang="en-GB" sz="2000" b="1" dirty="0">
                <a:solidFill>
                  <a:schemeClr val="accent5">
                    <a:lumMod val="25000"/>
                  </a:schemeClr>
                </a:solidFill>
              </a:rPr>
              <a:t>Conclusion</a:t>
            </a:r>
          </a:p>
          <a:p>
            <a:pPr marL="342900" indent="-342900">
              <a:lnSpc>
                <a:spcPct val="150000"/>
              </a:lnSpc>
              <a:buClr>
                <a:schemeClr val="accent5">
                  <a:lumMod val="25000"/>
                </a:schemeClr>
              </a:buClr>
              <a:buAutoNum type="arabicPeriod"/>
            </a:pPr>
            <a:r>
              <a:rPr lang="en-GB" sz="2000" b="1" dirty="0">
                <a:solidFill>
                  <a:schemeClr val="accent5">
                    <a:lumMod val="25000"/>
                  </a:schemeClr>
                </a:solidFill>
              </a:rPr>
              <a:t>References</a:t>
            </a:r>
          </a:p>
        </p:txBody>
      </p:sp>
    </p:spTree>
  </p:cSld>
  <p:clrMapOvr>
    <a:masterClrMapping/>
  </p:clrMapOvr>
  <mc:AlternateContent xmlns:mc="http://schemas.openxmlformats.org/markup-compatibility/2006" xmlns:p14="http://schemas.microsoft.com/office/powerpoint/2010/main">
    <mc:Choice Requires="p14">
      <p:transition spd="slow" p14:dur="2000" advTm="1341"/>
    </mc:Choice>
    <mc:Fallback xmlns="">
      <p:transition spd="slow" advTm="134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75"/>
        <p:cNvGrpSpPr/>
        <p:nvPr/>
      </p:nvGrpSpPr>
      <p:grpSpPr>
        <a:xfrm>
          <a:off x="0" y="0"/>
          <a:ext cx="0" cy="0"/>
          <a:chOff x="0" y="0"/>
          <a:chExt cx="0" cy="0"/>
        </a:xfrm>
      </p:grpSpPr>
      <p:sp>
        <p:nvSpPr>
          <p:cNvPr id="1476" name="Google Shape;1476;p44"/>
          <p:cNvSpPr/>
          <p:nvPr/>
        </p:nvSpPr>
        <p:spPr>
          <a:xfrm rot="5675174">
            <a:off x="3786241" y="873656"/>
            <a:ext cx="1571424" cy="17141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4"/>
          <p:cNvSpPr txBox="1">
            <a:spLocks noGrp="1"/>
          </p:cNvSpPr>
          <p:nvPr>
            <p:ph type="title"/>
          </p:nvPr>
        </p:nvSpPr>
        <p:spPr>
          <a:xfrm>
            <a:off x="2445487" y="2492036"/>
            <a:ext cx="4242391" cy="818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5200" dirty="0">
                <a:solidFill>
                  <a:schemeClr val="accent5">
                    <a:lumMod val="25000"/>
                  </a:schemeClr>
                </a:solidFill>
                <a:latin typeface="Arial" panose="020B0604020202020204" pitchFamily="34" charset="0"/>
                <a:cs typeface="Arial" panose="020B0604020202020204" pitchFamily="34" charset="0"/>
              </a:rPr>
              <a:t>Introduction</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78" name="Google Shape;1478;p44"/>
          <p:cNvSpPr txBox="1">
            <a:spLocks noGrp="1"/>
          </p:cNvSpPr>
          <p:nvPr>
            <p:ph type="title" idx="2"/>
          </p:nvPr>
        </p:nvSpPr>
        <p:spPr>
          <a:xfrm>
            <a:off x="3390517" y="905458"/>
            <a:ext cx="2385000" cy="1289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200" dirty="0">
                <a:solidFill>
                  <a:schemeClr val="accent5">
                    <a:lumMod val="25000"/>
                  </a:schemeClr>
                </a:solidFill>
                <a:latin typeface="Arial" panose="020B0604020202020204" pitchFamily="34" charset="0"/>
                <a:cs typeface="Arial" panose="020B0604020202020204" pitchFamily="34" charset="0"/>
              </a:rPr>
              <a:t>1</a:t>
            </a:r>
            <a:endParaRPr sz="5200" dirty="0">
              <a:solidFill>
                <a:schemeClr val="accent5">
                  <a:lumMod val="25000"/>
                </a:schemeClr>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774"/>
    </mc:Choice>
    <mc:Fallback xmlns="">
      <p:transition spd="slow" advTm="177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40"/>
        <p:cNvGrpSpPr/>
        <p:nvPr/>
      </p:nvGrpSpPr>
      <p:grpSpPr>
        <a:xfrm>
          <a:off x="0" y="0"/>
          <a:ext cx="0" cy="0"/>
          <a:chOff x="0" y="0"/>
          <a:chExt cx="0" cy="0"/>
        </a:xfrm>
      </p:grpSpPr>
      <p:sp>
        <p:nvSpPr>
          <p:cNvPr id="1542" name="Google Shape;1542;p49"/>
          <p:cNvSpPr txBox="1">
            <a:spLocks noGrp="1"/>
          </p:cNvSpPr>
          <p:nvPr>
            <p:ph type="title"/>
          </p:nvPr>
        </p:nvSpPr>
        <p:spPr>
          <a:xfrm>
            <a:off x="311700" y="-281"/>
            <a:ext cx="8520600" cy="8083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Health Promotion Campaigns</a:t>
            </a:r>
            <a:endParaRPr sz="3600" dirty="0">
              <a:solidFill>
                <a:schemeClr val="accent5">
                  <a:lumMod val="25000"/>
                </a:schemeClr>
              </a:solidFill>
              <a:latin typeface="Arial" panose="020B0604020202020204" pitchFamily="34" charset="0"/>
              <a:cs typeface="Arial" panose="020B0604020202020204" pitchFamily="34" charset="0"/>
            </a:endParaRPr>
          </a:p>
        </p:txBody>
      </p:sp>
      <p:sp>
        <p:nvSpPr>
          <p:cNvPr id="1547" name="Google Shape;1547;p49"/>
          <p:cNvSpPr txBox="1"/>
          <p:nvPr/>
        </p:nvSpPr>
        <p:spPr>
          <a:xfrm>
            <a:off x="127596" y="648574"/>
            <a:ext cx="9016404" cy="1137684"/>
          </a:xfrm>
          <a:prstGeom prst="rect">
            <a:avLst/>
          </a:prstGeom>
          <a:noFill/>
          <a:ln>
            <a:noFill/>
          </a:ln>
        </p:spPr>
        <p:txBody>
          <a:bodyPr spcFirstLastPara="1" wrap="square" lIns="91425" tIns="91425" rIns="91425" bIns="91425" anchor="t" anchorCtr="0">
            <a:noAutofit/>
          </a:bodyPr>
          <a:lstStyle/>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Health promotion campaigns are used globally with the aim of encouraging healthy behaviours and preventing disease.  Health is considered a “fundamental human right” by the World Health Organisation </a:t>
            </a:r>
            <a:r>
              <a:rPr lang="en-GB" sz="1200" dirty="0">
                <a:solidFill>
                  <a:schemeClr val="accent5">
                    <a:lumMod val="25000"/>
                  </a:schemeClr>
                </a:solidFill>
                <a:latin typeface="Arial" panose="020B0604020202020204" pitchFamily="34" charset="0"/>
                <a:cs typeface="Arial" panose="020B0604020202020204" pitchFamily="34" charset="0"/>
              </a:rPr>
              <a:t>(</a:t>
            </a:r>
            <a:r>
              <a:rPr lang="en-GB" sz="1200" dirty="0" err="1">
                <a:solidFill>
                  <a:schemeClr val="accent5">
                    <a:lumMod val="25000"/>
                  </a:schemeClr>
                </a:solidFill>
                <a:latin typeface="Arial" panose="020B0604020202020204" pitchFamily="34" charset="0"/>
                <a:cs typeface="Arial" panose="020B0604020202020204" pitchFamily="34" charset="0"/>
              </a:rPr>
              <a:t>Nutbeam</a:t>
            </a:r>
            <a:r>
              <a:rPr lang="en-GB" sz="1200" dirty="0">
                <a:solidFill>
                  <a:schemeClr val="accent5">
                    <a:lumMod val="25000"/>
                  </a:schemeClr>
                </a:solidFill>
                <a:latin typeface="Arial" panose="020B0604020202020204" pitchFamily="34" charset="0"/>
                <a:cs typeface="Arial" panose="020B0604020202020204" pitchFamily="34" charset="0"/>
              </a:rPr>
              <a:t>, 1998)</a:t>
            </a:r>
            <a:br>
              <a:rPr lang="en-GB" sz="1200" dirty="0">
                <a:solidFill>
                  <a:schemeClr val="accent5">
                    <a:lumMod val="25000"/>
                  </a:schemeClr>
                </a:solidFill>
                <a:latin typeface="Arial" panose="020B0604020202020204" pitchFamily="34" charset="0"/>
                <a:cs typeface="Arial" panose="020B0604020202020204" pitchFamily="34" charset="0"/>
              </a:rPr>
            </a:br>
            <a:endParaRPr sz="1200" dirty="0">
              <a:solidFill>
                <a:schemeClr val="dk1"/>
              </a:solidFill>
              <a:latin typeface="Arial" panose="020B0604020202020204" pitchFamily="34" charset="0"/>
              <a:ea typeface="Ubuntu"/>
              <a:cs typeface="Arial" panose="020B0604020202020204" pitchFamily="34" charset="0"/>
              <a:sym typeface="Ubuntu"/>
            </a:endParaRPr>
          </a:p>
        </p:txBody>
      </p:sp>
      <p:sp>
        <p:nvSpPr>
          <p:cNvPr id="15" name="Google Shape;1547;p49">
            <a:extLst>
              <a:ext uri="{FF2B5EF4-FFF2-40B4-BE49-F238E27FC236}">
                <a16:creationId xmlns:a16="http://schemas.microsoft.com/office/drawing/2014/main" id="{DCE43B07-3646-41A5-9C9A-5C9AC3FB211A}"/>
              </a:ext>
            </a:extLst>
          </p:cNvPr>
          <p:cNvSpPr txBox="1"/>
          <p:nvPr/>
        </p:nvSpPr>
        <p:spPr>
          <a:xfrm>
            <a:off x="627333" y="2225739"/>
            <a:ext cx="5497031" cy="1137684"/>
          </a:xfrm>
          <a:prstGeom prst="rect">
            <a:avLst/>
          </a:prstGeom>
          <a:noFill/>
          <a:ln>
            <a:noFill/>
          </a:ln>
        </p:spPr>
        <p:txBody>
          <a:bodyPr spcFirstLastPara="1" wrap="square" lIns="91425" tIns="91425" rIns="91425" bIns="91425" anchor="t" anchorCtr="0">
            <a:noAutofit/>
          </a:bodyPr>
          <a:lstStyle/>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Evidence of health campaigns can be found from the early 20</a:t>
            </a:r>
            <a:r>
              <a:rPr lang="en-GB" sz="1800" baseline="30000" dirty="0">
                <a:solidFill>
                  <a:schemeClr val="accent5">
                    <a:lumMod val="25000"/>
                  </a:schemeClr>
                </a:solidFill>
                <a:latin typeface="Arial" panose="020B0604020202020204" pitchFamily="34" charset="0"/>
                <a:cs typeface="Arial" panose="020B0604020202020204" pitchFamily="34" charset="0"/>
              </a:rPr>
              <a:t>th</a:t>
            </a:r>
            <a:r>
              <a:rPr lang="en-GB" sz="1800" dirty="0">
                <a:solidFill>
                  <a:schemeClr val="accent5">
                    <a:lumMod val="25000"/>
                  </a:schemeClr>
                </a:solidFill>
                <a:latin typeface="Arial" panose="020B0604020202020204" pitchFamily="34" charset="0"/>
                <a:cs typeface="Arial" panose="020B0604020202020204" pitchFamily="34" charset="0"/>
              </a:rPr>
              <a:t> Century where they were used to control infectious disease and improve the health of the nation </a:t>
            </a:r>
            <a:r>
              <a:rPr lang="en-GB" sz="1200" dirty="0">
                <a:solidFill>
                  <a:schemeClr val="accent5">
                    <a:lumMod val="25000"/>
                  </a:schemeClr>
                </a:solidFill>
                <a:latin typeface="Arial" panose="020B0604020202020204" pitchFamily="34" charset="0"/>
                <a:cs typeface="Arial" panose="020B0604020202020204" pitchFamily="34" charset="0"/>
              </a:rPr>
              <a:t>(Public Health England, 2017)</a:t>
            </a:r>
            <a:endParaRPr sz="1200" dirty="0">
              <a:solidFill>
                <a:schemeClr val="dk1"/>
              </a:solidFill>
              <a:latin typeface="Arial" panose="020B0604020202020204" pitchFamily="34" charset="0"/>
              <a:ea typeface="Ubuntu"/>
              <a:cs typeface="Arial" panose="020B0604020202020204" pitchFamily="34" charset="0"/>
              <a:sym typeface="Ubuntu"/>
            </a:endParaRPr>
          </a:p>
        </p:txBody>
      </p:sp>
      <p:sp>
        <p:nvSpPr>
          <p:cNvPr id="17" name="Google Shape;1547;p49">
            <a:extLst>
              <a:ext uri="{FF2B5EF4-FFF2-40B4-BE49-F238E27FC236}">
                <a16:creationId xmlns:a16="http://schemas.microsoft.com/office/drawing/2014/main" id="{0001EB22-7EC4-469B-ACE5-C0857A4A0AD0}"/>
              </a:ext>
            </a:extLst>
          </p:cNvPr>
          <p:cNvSpPr txBox="1"/>
          <p:nvPr/>
        </p:nvSpPr>
        <p:spPr>
          <a:xfrm>
            <a:off x="1041991" y="4121883"/>
            <a:ext cx="8116181" cy="1021615"/>
          </a:xfrm>
          <a:prstGeom prst="rect">
            <a:avLst/>
          </a:prstGeom>
          <a:noFill/>
          <a:ln>
            <a:noFill/>
          </a:ln>
        </p:spPr>
        <p:txBody>
          <a:bodyPr spcFirstLastPara="1" wrap="square" lIns="91425" tIns="91425" rIns="91425" bIns="91425" anchor="t" anchorCtr="0">
            <a:noAutofit/>
          </a:bodyPr>
          <a:lstStyle/>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Through education via successful health campaigns and other interventions, people can change their attitudes and behaviours </a:t>
            </a:r>
            <a:r>
              <a:rPr lang="en-GB" sz="1200" dirty="0">
                <a:solidFill>
                  <a:schemeClr val="accent5">
                    <a:lumMod val="25000"/>
                  </a:schemeClr>
                </a:solidFill>
                <a:latin typeface="Arial" panose="020B0604020202020204" pitchFamily="34" charset="0"/>
                <a:cs typeface="Arial" panose="020B0604020202020204" pitchFamily="34" charset="0"/>
              </a:rPr>
              <a:t>(Public Health Agency, 2020)</a:t>
            </a:r>
            <a:endParaRPr sz="1200" dirty="0">
              <a:solidFill>
                <a:schemeClr val="dk1"/>
              </a:solidFill>
              <a:latin typeface="Arial" panose="020B0604020202020204" pitchFamily="34" charset="0"/>
              <a:ea typeface="Ubuntu"/>
              <a:cs typeface="Arial" panose="020B0604020202020204" pitchFamily="34" charset="0"/>
              <a:sym typeface="Ubuntu"/>
            </a:endParaRPr>
          </a:p>
        </p:txBody>
      </p:sp>
      <p:grpSp>
        <p:nvGrpSpPr>
          <p:cNvPr id="7" name="Google Shape;2603;p79">
            <a:extLst>
              <a:ext uri="{FF2B5EF4-FFF2-40B4-BE49-F238E27FC236}">
                <a16:creationId xmlns:a16="http://schemas.microsoft.com/office/drawing/2014/main" id="{EA305524-484A-48D2-8865-49FB652F79DB}"/>
              </a:ext>
            </a:extLst>
          </p:cNvPr>
          <p:cNvGrpSpPr/>
          <p:nvPr/>
        </p:nvGrpSpPr>
        <p:grpSpPr>
          <a:xfrm>
            <a:off x="5721616" y="1764089"/>
            <a:ext cx="3240000" cy="2160000"/>
            <a:chOff x="2654821" y="2311071"/>
            <a:chExt cx="2279715" cy="1262120"/>
          </a:xfrm>
        </p:grpSpPr>
        <p:grpSp>
          <p:nvGrpSpPr>
            <p:cNvPr id="8" name="Google Shape;2604;p79">
              <a:extLst>
                <a:ext uri="{FF2B5EF4-FFF2-40B4-BE49-F238E27FC236}">
                  <a16:creationId xmlns:a16="http://schemas.microsoft.com/office/drawing/2014/main" id="{A756F632-AF62-4E7F-82DB-26F4ABC8D5F6}"/>
                </a:ext>
              </a:extLst>
            </p:cNvPr>
            <p:cNvGrpSpPr/>
            <p:nvPr/>
          </p:nvGrpSpPr>
          <p:grpSpPr>
            <a:xfrm>
              <a:off x="4034269" y="2840745"/>
              <a:ext cx="40212" cy="36437"/>
              <a:chOff x="4293400" y="2574725"/>
              <a:chExt cx="84425" cy="80100"/>
            </a:xfrm>
          </p:grpSpPr>
          <p:sp>
            <p:nvSpPr>
              <p:cNvPr id="265" name="Google Shape;2605;p79">
                <a:extLst>
                  <a:ext uri="{FF2B5EF4-FFF2-40B4-BE49-F238E27FC236}">
                    <a16:creationId xmlns:a16="http://schemas.microsoft.com/office/drawing/2014/main" id="{FDFED28D-FAB5-46B7-B91D-35B81CC7F357}"/>
                  </a:ext>
                </a:extLst>
              </p:cNvPr>
              <p:cNvSpPr/>
              <p:nvPr/>
            </p:nvSpPr>
            <p:spPr>
              <a:xfrm>
                <a:off x="4293400" y="2574725"/>
                <a:ext cx="57150" cy="45250"/>
              </a:xfrm>
              <a:custGeom>
                <a:avLst/>
                <a:gdLst/>
                <a:ahLst/>
                <a:cxnLst/>
                <a:rect l="l" t="t" r="r" b="b"/>
                <a:pathLst>
                  <a:path w="2286" h="1810" extrusionOk="0">
                    <a:moveTo>
                      <a:pt x="2286" y="905"/>
                    </a:moveTo>
                    <a:lnTo>
                      <a:pt x="1857" y="476"/>
                    </a:lnTo>
                    <a:lnTo>
                      <a:pt x="0" y="0"/>
                    </a:lnTo>
                    <a:lnTo>
                      <a:pt x="95" y="834"/>
                    </a:lnTo>
                    <a:lnTo>
                      <a:pt x="952" y="1476"/>
                    </a:lnTo>
                    <a:lnTo>
                      <a:pt x="1952" y="1810"/>
                    </a:lnTo>
                    <a:close/>
                  </a:path>
                </a:pathLst>
              </a:custGeom>
              <a:solidFill>
                <a:srgbClr val="5F7D95"/>
              </a:solidFill>
              <a:ln>
                <a:noFill/>
              </a:ln>
            </p:spPr>
          </p:sp>
          <p:sp>
            <p:nvSpPr>
              <p:cNvPr id="266" name="Google Shape;2606;p79">
                <a:extLst>
                  <a:ext uri="{FF2B5EF4-FFF2-40B4-BE49-F238E27FC236}">
                    <a16:creationId xmlns:a16="http://schemas.microsoft.com/office/drawing/2014/main" id="{41C7D72E-BC21-4F3F-A79B-00F3714A1145}"/>
                  </a:ext>
                </a:extLst>
              </p:cNvPr>
              <p:cNvSpPr/>
              <p:nvPr/>
            </p:nvSpPr>
            <p:spPr>
              <a:xfrm>
                <a:off x="4299350" y="2589925"/>
                <a:ext cx="78475" cy="64900"/>
              </a:xfrm>
              <a:custGeom>
                <a:avLst/>
                <a:gdLst/>
                <a:ahLst/>
                <a:cxnLst/>
                <a:rect l="l" t="t" r="r" b="b"/>
                <a:pathLst>
                  <a:path w="3139" h="2596" extrusionOk="0">
                    <a:moveTo>
                      <a:pt x="2009" y="1"/>
                    </a:moveTo>
                    <a:lnTo>
                      <a:pt x="1820" y="252"/>
                    </a:lnTo>
                    <a:lnTo>
                      <a:pt x="1632" y="314"/>
                    </a:lnTo>
                    <a:lnTo>
                      <a:pt x="1590" y="419"/>
                    </a:lnTo>
                    <a:lnTo>
                      <a:pt x="1318" y="398"/>
                    </a:lnTo>
                    <a:lnTo>
                      <a:pt x="1255" y="273"/>
                    </a:lnTo>
                    <a:lnTo>
                      <a:pt x="983" y="63"/>
                    </a:lnTo>
                    <a:lnTo>
                      <a:pt x="837" y="42"/>
                    </a:lnTo>
                    <a:lnTo>
                      <a:pt x="795" y="63"/>
                    </a:lnTo>
                    <a:lnTo>
                      <a:pt x="753" y="252"/>
                    </a:lnTo>
                    <a:lnTo>
                      <a:pt x="900" y="314"/>
                    </a:lnTo>
                    <a:lnTo>
                      <a:pt x="983" y="461"/>
                    </a:lnTo>
                    <a:lnTo>
                      <a:pt x="963" y="670"/>
                    </a:lnTo>
                    <a:lnTo>
                      <a:pt x="753" y="566"/>
                    </a:lnTo>
                    <a:lnTo>
                      <a:pt x="544" y="524"/>
                    </a:lnTo>
                    <a:lnTo>
                      <a:pt x="209" y="356"/>
                    </a:lnTo>
                    <a:lnTo>
                      <a:pt x="0" y="419"/>
                    </a:lnTo>
                    <a:lnTo>
                      <a:pt x="0" y="524"/>
                    </a:lnTo>
                    <a:lnTo>
                      <a:pt x="105" y="628"/>
                    </a:lnTo>
                    <a:lnTo>
                      <a:pt x="314" y="670"/>
                    </a:lnTo>
                    <a:lnTo>
                      <a:pt x="419" y="796"/>
                    </a:lnTo>
                    <a:lnTo>
                      <a:pt x="377" y="921"/>
                    </a:lnTo>
                    <a:lnTo>
                      <a:pt x="377" y="1026"/>
                    </a:lnTo>
                    <a:lnTo>
                      <a:pt x="628" y="1214"/>
                    </a:lnTo>
                    <a:lnTo>
                      <a:pt x="628" y="1340"/>
                    </a:lnTo>
                    <a:lnTo>
                      <a:pt x="544" y="1423"/>
                    </a:lnTo>
                    <a:lnTo>
                      <a:pt x="628" y="1612"/>
                    </a:lnTo>
                    <a:lnTo>
                      <a:pt x="879" y="1737"/>
                    </a:lnTo>
                    <a:lnTo>
                      <a:pt x="1067" y="1737"/>
                    </a:lnTo>
                    <a:lnTo>
                      <a:pt x="1193" y="1863"/>
                    </a:lnTo>
                    <a:lnTo>
                      <a:pt x="1046" y="1884"/>
                    </a:lnTo>
                    <a:lnTo>
                      <a:pt x="1109" y="2051"/>
                    </a:lnTo>
                    <a:lnTo>
                      <a:pt x="1088" y="2093"/>
                    </a:lnTo>
                    <a:lnTo>
                      <a:pt x="1088" y="2239"/>
                    </a:lnTo>
                    <a:lnTo>
                      <a:pt x="1172" y="2260"/>
                    </a:lnTo>
                    <a:lnTo>
                      <a:pt x="1276" y="2198"/>
                    </a:lnTo>
                    <a:lnTo>
                      <a:pt x="1276" y="2156"/>
                    </a:lnTo>
                    <a:lnTo>
                      <a:pt x="1318" y="2093"/>
                    </a:lnTo>
                    <a:lnTo>
                      <a:pt x="1381" y="2072"/>
                    </a:lnTo>
                    <a:lnTo>
                      <a:pt x="1486" y="1946"/>
                    </a:lnTo>
                    <a:lnTo>
                      <a:pt x="1569" y="1926"/>
                    </a:lnTo>
                    <a:lnTo>
                      <a:pt x="1611" y="1821"/>
                    </a:lnTo>
                    <a:lnTo>
                      <a:pt x="1695" y="1821"/>
                    </a:lnTo>
                    <a:lnTo>
                      <a:pt x="1820" y="1737"/>
                    </a:lnTo>
                    <a:lnTo>
                      <a:pt x="1883" y="1737"/>
                    </a:lnTo>
                    <a:lnTo>
                      <a:pt x="1883" y="1758"/>
                    </a:lnTo>
                    <a:lnTo>
                      <a:pt x="1925" y="1758"/>
                    </a:lnTo>
                    <a:lnTo>
                      <a:pt x="1988" y="1863"/>
                    </a:lnTo>
                    <a:lnTo>
                      <a:pt x="2051" y="1946"/>
                    </a:lnTo>
                    <a:lnTo>
                      <a:pt x="2009" y="1988"/>
                    </a:lnTo>
                    <a:lnTo>
                      <a:pt x="2030" y="2051"/>
                    </a:lnTo>
                    <a:lnTo>
                      <a:pt x="2155" y="2135"/>
                    </a:lnTo>
                    <a:lnTo>
                      <a:pt x="1988" y="2260"/>
                    </a:lnTo>
                    <a:lnTo>
                      <a:pt x="2155" y="2470"/>
                    </a:lnTo>
                    <a:lnTo>
                      <a:pt x="2260" y="2511"/>
                    </a:lnTo>
                    <a:lnTo>
                      <a:pt x="2302" y="2574"/>
                    </a:lnTo>
                    <a:lnTo>
                      <a:pt x="2406" y="2595"/>
                    </a:lnTo>
                    <a:lnTo>
                      <a:pt x="2448" y="2574"/>
                    </a:lnTo>
                    <a:lnTo>
                      <a:pt x="2448" y="2365"/>
                    </a:lnTo>
                    <a:lnTo>
                      <a:pt x="2427" y="2302"/>
                    </a:lnTo>
                    <a:lnTo>
                      <a:pt x="2427" y="2198"/>
                    </a:lnTo>
                    <a:lnTo>
                      <a:pt x="2406" y="2072"/>
                    </a:lnTo>
                    <a:lnTo>
                      <a:pt x="2427" y="1967"/>
                    </a:lnTo>
                    <a:lnTo>
                      <a:pt x="2469" y="1946"/>
                    </a:lnTo>
                    <a:lnTo>
                      <a:pt x="2553" y="2030"/>
                    </a:lnTo>
                    <a:lnTo>
                      <a:pt x="2511" y="2135"/>
                    </a:lnTo>
                    <a:lnTo>
                      <a:pt x="2553" y="2198"/>
                    </a:lnTo>
                    <a:lnTo>
                      <a:pt x="2574" y="2135"/>
                    </a:lnTo>
                    <a:lnTo>
                      <a:pt x="2574" y="1946"/>
                    </a:lnTo>
                    <a:lnTo>
                      <a:pt x="2636" y="1884"/>
                    </a:lnTo>
                    <a:lnTo>
                      <a:pt x="2636" y="1779"/>
                    </a:lnTo>
                    <a:lnTo>
                      <a:pt x="2574" y="1737"/>
                    </a:lnTo>
                    <a:lnTo>
                      <a:pt x="2616" y="1633"/>
                    </a:lnTo>
                    <a:lnTo>
                      <a:pt x="2657" y="1549"/>
                    </a:lnTo>
                    <a:lnTo>
                      <a:pt x="2636" y="1444"/>
                    </a:lnTo>
                    <a:lnTo>
                      <a:pt x="2636" y="1298"/>
                    </a:lnTo>
                    <a:lnTo>
                      <a:pt x="2783" y="1151"/>
                    </a:lnTo>
                    <a:lnTo>
                      <a:pt x="2950" y="1130"/>
                    </a:lnTo>
                    <a:lnTo>
                      <a:pt x="3034" y="1089"/>
                    </a:lnTo>
                    <a:lnTo>
                      <a:pt x="3139" y="1089"/>
                    </a:lnTo>
                    <a:lnTo>
                      <a:pt x="3034" y="984"/>
                    </a:lnTo>
                    <a:lnTo>
                      <a:pt x="2888" y="900"/>
                    </a:lnTo>
                    <a:lnTo>
                      <a:pt x="2741" y="921"/>
                    </a:lnTo>
                    <a:lnTo>
                      <a:pt x="2616" y="817"/>
                    </a:lnTo>
                    <a:lnTo>
                      <a:pt x="2574" y="712"/>
                    </a:lnTo>
                    <a:lnTo>
                      <a:pt x="2406" y="586"/>
                    </a:lnTo>
                    <a:lnTo>
                      <a:pt x="2323" y="419"/>
                    </a:lnTo>
                    <a:lnTo>
                      <a:pt x="2323" y="314"/>
                    </a:lnTo>
                    <a:lnTo>
                      <a:pt x="2134" y="84"/>
                    </a:lnTo>
                    <a:lnTo>
                      <a:pt x="20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 name="Google Shape;2607;p79">
              <a:extLst>
                <a:ext uri="{FF2B5EF4-FFF2-40B4-BE49-F238E27FC236}">
                  <a16:creationId xmlns:a16="http://schemas.microsoft.com/office/drawing/2014/main" id="{8B6620C6-F579-436A-9489-5CDE95BA3C22}"/>
                </a:ext>
              </a:extLst>
            </p:cNvPr>
            <p:cNvGrpSpPr/>
            <p:nvPr/>
          </p:nvGrpSpPr>
          <p:grpSpPr>
            <a:xfrm>
              <a:off x="3894606" y="2334874"/>
              <a:ext cx="913198" cy="518984"/>
              <a:chOff x="4000175" y="1462675"/>
              <a:chExt cx="1917275" cy="1140875"/>
            </a:xfrm>
          </p:grpSpPr>
          <p:sp>
            <p:nvSpPr>
              <p:cNvPr id="257" name="Google Shape;2608;p79">
                <a:extLst>
                  <a:ext uri="{FF2B5EF4-FFF2-40B4-BE49-F238E27FC236}">
                    <a16:creationId xmlns:a16="http://schemas.microsoft.com/office/drawing/2014/main" id="{76298417-611C-4C48-9E6F-ED3B623BE0D3}"/>
                  </a:ext>
                </a:extLst>
              </p:cNvPr>
              <p:cNvSpPr/>
              <p:nvPr/>
            </p:nvSpPr>
            <p:spPr>
              <a:xfrm>
                <a:off x="4178050" y="2433300"/>
                <a:ext cx="60250" cy="65175"/>
              </a:xfrm>
              <a:custGeom>
                <a:avLst/>
                <a:gdLst/>
                <a:ahLst/>
                <a:cxnLst/>
                <a:rect l="l" t="t" r="r" b="b"/>
                <a:pathLst>
                  <a:path w="2410" h="2607" extrusionOk="0">
                    <a:moveTo>
                      <a:pt x="639" y="2410"/>
                    </a:moveTo>
                    <a:lnTo>
                      <a:pt x="1180" y="2607"/>
                    </a:lnTo>
                    <a:lnTo>
                      <a:pt x="2410" y="2017"/>
                    </a:lnTo>
                    <a:lnTo>
                      <a:pt x="2262" y="0"/>
                    </a:lnTo>
                    <a:lnTo>
                      <a:pt x="541" y="0"/>
                    </a:lnTo>
                    <a:lnTo>
                      <a:pt x="0" y="1771"/>
                    </a:lnTo>
                    <a:close/>
                  </a:path>
                </a:pathLst>
              </a:custGeom>
              <a:solidFill>
                <a:srgbClr val="5F7D95"/>
              </a:solidFill>
              <a:ln>
                <a:noFill/>
              </a:ln>
            </p:spPr>
          </p:sp>
          <p:grpSp>
            <p:nvGrpSpPr>
              <p:cNvPr id="258" name="Google Shape;2609;p79">
                <a:extLst>
                  <a:ext uri="{FF2B5EF4-FFF2-40B4-BE49-F238E27FC236}">
                    <a16:creationId xmlns:a16="http://schemas.microsoft.com/office/drawing/2014/main" id="{83960DC6-0A43-46A8-B920-6D5C248A436C}"/>
                  </a:ext>
                </a:extLst>
              </p:cNvPr>
              <p:cNvGrpSpPr/>
              <p:nvPr/>
            </p:nvGrpSpPr>
            <p:grpSpPr>
              <a:xfrm>
                <a:off x="4000175" y="1462675"/>
                <a:ext cx="1917275" cy="1140875"/>
                <a:chOff x="4000175" y="1462675"/>
                <a:chExt cx="1917275" cy="1140875"/>
              </a:xfrm>
            </p:grpSpPr>
            <p:sp>
              <p:nvSpPr>
                <p:cNvPr id="259" name="Google Shape;2610;p79">
                  <a:extLst>
                    <a:ext uri="{FF2B5EF4-FFF2-40B4-BE49-F238E27FC236}">
                      <a16:creationId xmlns:a16="http://schemas.microsoft.com/office/drawing/2014/main" id="{9478C5A3-32BC-4AA9-8ED2-A5870FE32C7A}"/>
                    </a:ext>
                  </a:extLst>
                </p:cNvPr>
                <p:cNvSpPr/>
                <p:nvPr/>
              </p:nvSpPr>
              <p:spPr>
                <a:xfrm>
                  <a:off x="4000175" y="2000075"/>
                  <a:ext cx="1545875" cy="510000"/>
                </a:xfrm>
                <a:custGeom>
                  <a:avLst/>
                  <a:gdLst/>
                  <a:ahLst/>
                  <a:cxnLst/>
                  <a:rect l="l" t="t" r="r" b="b"/>
                  <a:pathLst>
                    <a:path w="61835" h="20400" extrusionOk="0">
                      <a:moveTo>
                        <a:pt x="1594" y="319"/>
                      </a:moveTo>
                      <a:lnTo>
                        <a:pt x="106" y="0"/>
                      </a:lnTo>
                      <a:lnTo>
                        <a:pt x="0" y="2444"/>
                      </a:lnTo>
                      <a:lnTo>
                        <a:pt x="1062" y="9031"/>
                      </a:lnTo>
                      <a:lnTo>
                        <a:pt x="3931" y="9775"/>
                      </a:lnTo>
                      <a:lnTo>
                        <a:pt x="2125" y="10200"/>
                      </a:lnTo>
                      <a:lnTo>
                        <a:pt x="531" y="10413"/>
                      </a:lnTo>
                      <a:lnTo>
                        <a:pt x="1487" y="13600"/>
                      </a:lnTo>
                      <a:lnTo>
                        <a:pt x="3931" y="17212"/>
                      </a:lnTo>
                      <a:lnTo>
                        <a:pt x="8393" y="18594"/>
                      </a:lnTo>
                      <a:lnTo>
                        <a:pt x="9987" y="18169"/>
                      </a:lnTo>
                      <a:lnTo>
                        <a:pt x="13281" y="20400"/>
                      </a:lnTo>
                      <a:lnTo>
                        <a:pt x="14343" y="18912"/>
                      </a:lnTo>
                      <a:lnTo>
                        <a:pt x="28793" y="17319"/>
                      </a:lnTo>
                      <a:lnTo>
                        <a:pt x="35699" y="16894"/>
                      </a:lnTo>
                      <a:lnTo>
                        <a:pt x="48342" y="16894"/>
                      </a:lnTo>
                      <a:lnTo>
                        <a:pt x="49617" y="15194"/>
                      </a:lnTo>
                      <a:lnTo>
                        <a:pt x="59285" y="20294"/>
                      </a:lnTo>
                      <a:lnTo>
                        <a:pt x="60135" y="19231"/>
                      </a:lnTo>
                      <a:lnTo>
                        <a:pt x="61835" y="18487"/>
                      </a:lnTo>
                      <a:lnTo>
                        <a:pt x="61092" y="13494"/>
                      </a:lnTo>
                      <a:lnTo>
                        <a:pt x="46323" y="3188"/>
                      </a:lnTo>
                      <a:lnTo>
                        <a:pt x="12962" y="10413"/>
                      </a:lnTo>
                      <a:lnTo>
                        <a:pt x="4569" y="7013"/>
                      </a:lnTo>
                      <a:lnTo>
                        <a:pt x="2444" y="3507"/>
                      </a:lnTo>
                      <a:lnTo>
                        <a:pt x="2019" y="1807"/>
                      </a:lnTo>
                      <a:close/>
                    </a:path>
                  </a:pathLst>
                </a:custGeom>
                <a:solidFill>
                  <a:srgbClr val="5F7D95"/>
                </a:solidFill>
                <a:ln>
                  <a:noFill/>
                </a:ln>
              </p:spPr>
            </p:sp>
            <p:sp>
              <p:nvSpPr>
                <p:cNvPr id="260" name="Google Shape;2611;p79">
                  <a:extLst>
                    <a:ext uri="{FF2B5EF4-FFF2-40B4-BE49-F238E27FC236}">
                      <a16:creationId xmlns:a16="http://schemas.microsoft.com/office/drawing/2014/main" id="{A44BEF7B-067F-46C7-A737-75989A08C77F}"/>
                    </a:ext>
                  </a:extLst>
                </p:cNvPr>
                <p:cNvSpPr/>
                <p:nvPr/>
              </p:nvSpPr>
              <p:spPr>
                <a:xfrm>
                  <a:off x="4624175" y="1521775"/>
                  <a:ext cx="58100" cy="73775"/>
                </a:xfrm>
                <a:custGeom>
                  <a:avLst/>
                  <a:gdLst/>
                  <a:ahLst/>
                  <a:cxnLst/>
                  <a:rect l="l" t="t" r="r" b="b"/>
                  <a:pathLst>
                    <a:path w="2324" h="2951" extrusionOk="0">
                      <a:moveTo>
                        <a:pt x="210" y="1"/>
                      </a:moveTo>
                      <a:lnTo>
                        <a:pt x="126" y="84"/>
                      </a:lnTo>
                      <a:lnTo>
                        <a:pt x="147" y="189"/>
                      </a:lnTo>
                      <a:lnTo>
                        <a:pt x="252" y="252"/>
                      </a:lnTo>
                      <a:lnTo>
                        <a:pt x="335" y="356"/>
                      </a:lnTo>
                      <a:lnTo>
                        <a:pt x="273" y="419"/>
                      </a:lnTo>
                      <a:lnTo>
                        <a:pt x="210" y="419"/>
                      </a:lnTo>
                      <a:lnTo>
                        <a:pt x="147" y="335"/>
                      </a:lnTo>
                      <a:lnTo>
                        <a:pt x="63" y="293"/>
                      </a:lnTo>
                      <a:lnTo>
                        <a:pt x="22" y="293"/>
                      </a:lnTo>
                      <a:lnTo>
                        <a:pt x="42" y="356"/>
                      </a:lnTo>
                      <a:lnTo>
                        <a:pt x="22" y="545"/>
                      </a:lnTo>
                      <a:lnTo>
                        <a:pt x="1" y="565"/>
                      </a:lnTo>
                      <a:lnTo>
                        <a:pt x="1" y="712"/>
                      </a:lnTo>
                      <a:lnTo>
                        <a:pt x="42" y="754"/>
                      </a:lnTo>
                      <a:lnTo>
                        <a:pt x="126" y="775"/>
                      </a:lnTo>
                      <a:lnTo>
                        <a:pt x="189" y="858"/>
                      </a:lnTo>
                      <a:lnTo>
                        <a:pt x="147" y="963"/>
                      </a:lnTo>
                      <a:lnTo>
                        <a:pt x="294" y="1256"/>
                      </a:lnTo>
                      <a:lnTo>
                        <a:pt x="356" y="1340"/>
                      </a:lnTo>
                      <a:lnTo>
                        <a:pt x="461" y="1340"/>
                      </a:lnTo>
                      <a:lnTo>
                        <a:pt x="398" y="1402"/>
                      </a:lnTo>
                      <a:lnTo>
                        <a:pt x="294" y="1444"/>
                      </a:lnTo>
                      <a:lnTo>
                        <a:pt x="231" y="1612"/>
                      </a:lnTo>
                      <a:lnTo>
                        <a:pt x="335" y="1821"/>
                      </a:lnTo>
                      <a:lnTo>
                        <a:pt x="398" y="1988"/>
                      </a:lnTo>
                      <a:lnTo>
                        <a:pt x="398" y="2114"/>
                      </a:lnTo>
                      <a:lnTo>
                        <a:pt x="440" y="2177"/>
                      </a:lnTo>
                      <a:lnTo>
                        <a:pt x="461" y="2281"/>
                      </a:lnTo>
                      <a:lnTo>
                        <a:pt x="419" y="2323"/>
                      </a:lnTo>
                      <a:lnTo>
                        <a:pt x="503" y="2511"/>
                      </a:lnTo>
                      <a:lnTo>
                        <a:pt x="545" y="2679"/>
                      </a:lnTo>
                      <a:lnTo>
                        <a:pt x="649" y="2762"/>
                      </a:lnTo>
                      <a:lnTo>
                        <a:pt x="649" y="2867"/>
                      </a:lnTo>
                      <a:lnTo>
                        <a:pt x="733" y="2951"/>
                      </a:lnTo>
                      <a:lnTo>
                        <a:pt x="879" y="2909"/>
                      </a:lnTo>
                      <a:lnTo>
                        <a:pt x="963" y="2742"/>
                      </a:lnTo>
                      <a:lnTo>
                        <a:pt x="1089" y="2553"/>
                      </a:lnTo>
                      <a:lnTo>
                        <a:pt x="1172" y="2511"/>
                      </a:lnTo>
                      <a:lnTo>
                        <a:pt x="1151" y="2428"/>
                      </a:lnTo>
                      <a:lnTo>
                        <a:pt x="1172" y="2323"/>
                      </a:lnTo>
                      <a:lnTo>
                        <a:pt x="1423" y="2135"/>
                      </a:lnTo>
                      <a:lnTo>
                        <a:pt x="1528" y="2114"/>
                      </a:lnTo>
                      <a:lnTo>
                        <a:pt x="1612" y="2177"/>
                      </a:lnTo>
                      <a:lnTo>
                        <a:pt x="1695" y="2177"/>
                      </a:lnTo>
                      <a:lnTo>
                        <a:pt x="1737" y="2072"/>
                      </a:lnTo>
                      <a:lnTo>
                        <a:pt x="1800" y="1988"/>
                      </a:lnTo>
                      <a:lnTo>
                        <a:pt x="1926" y="1926"/>
                      </a:lnTo>
                      <a:lnTo>
                        <a:pt x="2114" y="1779"/>
                      </a:lnTo>
                      <a:lnTo>
                        <a:pt x="2135" y="1674"/>
                      </a:lnTo>
                      <a:lnTo>
                        <a:pt x="2219" y="1612"/>
                      </a:lnTo>
                      <a:lnTo>
                        <a:pt x="2323" y="1382"/>
                      </a:lnTo>
                      <a:lnTo>
                        <a:pt x="2302" y="1256"/>
                      </a:lnTo>
                      <a:lnTo>
                        <a:pt x="2135" y="1068"/>
                      </a:lnTo>
                      <a:lnTo>
                        <a:pt x="2051" y="942"/>
                      </a:lnTo>
                      <a:lnTo>
                        <a:pt x="2051" y="837"/>
                      </a:lnTo>
                      <a:lnTo>
                        <a:pt x="1884" y="712"/>
                      </a:lnTo>
                      <a:lnTo>
                        <a:pt x="1779" y="712"/>
                      </a:lnTo>
                      <a:lnTo>
                        <a:pt x="1716" y="733"/>
                      </a:lnTo>
                      <a:lnTo>
                        <a:pt x="1633" y="670"/>
                      </a:lnTo>
                      <a:lnTo>
                        <a:pt x="1507" y="628"/>
                      </a:lnTo>
                      <a:lnTo>
                        <a:pt x="1382" y="503"/>
                      </a:lnTo>
                      <a:lnTo>
                        <a:pt x="1319" y="461"/>
                      </a:lnTo>
                      <a:lnTo>
                        <a:pt x="1298" y="524"/>
                      </a:lnTo>
                      <a:lnTo>
                        <a:pt x="1214" y="503"/>
                      </a:lnTo>
                      <a:lnTo>
                        <a:pt x="1193" y="419"/>
                      </a:lnTo>
                      <a:lnTo>
                        <a:pt x="1110" y="314"/>
                      </a:lnTo>
                      <a:lnTo>
                        <a:pt x="1047" y="314"/>
                      </a:lnTo>
                      <a:lnTo>
                        <a:pt x="1005" y="419"/>
                      </a:lnTo>
                      <a:lnTo>
                        <a:pt x="963" y="419"/>
                      </a:lnTo>
                      <a:lnTo>
                        <a:pt x="858" y="252"/>
                      </a:lnTo>
                      <a:lnTo>
                        <a:pt x="775" y="210"/>
                      </a:lnTo>
                      <a:lnTo>
                        <a:pt x="775" y="252"/>
                      </a:lnTo>
                      <a:lnTo>
                        <a:pt x="858" y="356"/>
                      </a:lnTo>
                      <a:lnTo>
                        <a:pt x="858" y="440"/>
                      </a:lnTo>
                      <a:lnTo>
                        <a:pt x="775" y="503"/>
                      </a:lnTo>
                      <a:lnTo>
                        <a:pt x="775" y="607"/>
                      </a:lnTo>
                      <a:lnTo>
                        <a:pt x="733" y="607"/>
                      </a:lnTo>
                      <a:lnTo>
                        <a:pt x="670" y="524"/>
                      </a:lnTo>
                      <a:lnTo>
                        <a:pt x="649" y="147"/>
                      </a:lnTo>
                      <a:lnTo>
                        <a:pt x="545" y="105"/>
                      </a:lnTo>
                      <a:lnTo>
                        <a:pt x="440" y="84"/>
                      </a:lnTo>
                      <a:lnTo>
                        <a:pt x="27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2;p79">
                  <a:extLst>
                    <a:ext uri="{FF2B5EF4-FFF2-40B4-BE49-F238E27FC236}">
                      <a16:creationId xmlns:a16="http://schemas.microsoft.com/office/drawing/2014/main" id="{287DCA8E-EF36-4AB4-9AF3-041AF795D74F}"/>
                    </a:ext>
                  </a:extLst>
                </p:cNvPr>
                <p:cNvSpPr/>
                <p:nvPr/>
              </p:nvSpPr>
              <p:spPr>
                <a:xfrm>
                  <a:off x="4499150" y="1462675"/>
                  <a:ext cx="117200" cy="104100"/>
                </a:xfrm>
                <a:custGeom>
                  <a:avLst/>
                  <a:gdLst/>
                  <a:ahLst/>
                  <a:cxnLst/>
                  <a:rect l="l" t="t" r="r" b="b"/>
                  <a:pathLst>
                    <a:path w="4688" h="4164" extrusionOk="0">
                      <a:moveTo>
                        <a:pt x="398" y="0"/>
                      </a:moveTo>
                      <a:lnTo>
                        <a:pt x="357" y="63"/>
                      </a:lnTo>
                      <a:lnTo>
                        <a:pt x="336" y="168"/>
                      </a:lnTo>
                      <a:lnTo>
                        <a:pt x="357" y="251"/>
                      </a:lnTo>
                      <a:lnTo>
                        <a:pt x="357" y="398"/>
                      </a:lnTo>
                      <a:lnTo>
                        <a:pt x="252" y="523"/>
                      </a:lnTo>
                      <a:lnTo>
                        <a:pt x="147" y="712"/>
                      </a:lnTo>
                      <a:lnTo>
                        <a:pt x="22" y="879"/>
                      </a:lnTo>
                      <a:lnTo>
                        <a:pt x="1" y="984"/>
                      </a:lnTo>
                      <a:lnTo>
                        <a:pt x="22" y="1423"/>
                      </a:lnTo>
                      <a:lnTo>
                        <a:pt x="105" y="1507"/>
                      </a:lnTo>
                      <a:lnTo>
                        <a:pt x="210" y="1549"/>
                      </a:lnTo>
                      <a:lnTo>
                        <a:pt x="231" y="1653"/>
                      </a:lnTo>
                      <a:lnTo>
                        <a:pt x="189" y="1967"/>
                      </a:lnTo>
                      <a:lnTo>
                        <a:pt x="126" y="2093"/>
                      </a:lnTo>
                      <a:lnTo>
                        <a:pt x="105" y="2197"/>
                      </a:lnTo>
                      <a:lnTo>
                        <a:pt x="126" y="2281"/>
                      </a:lnTo>
                      <a:lnTo>
                        <a:pt x="189" y="2260"/>
                      </a:lnTo>
                      <a:lnTo>
                        <a:pt x="273" y="2155"/>
                      </a:lnTo>
                      <a:lnTo>
                        <a:pt x="419" y="2093"/>
                      </a:lnTo>
                      <a:lnTo>
                        <a:pt x="482" y="2155"/>
                      </a:lnTo>
                      <a:lnTo>
                        <a:pt x="503" y="2260"/>
                      </a:lnTo>
                      <a:lnTo>
                        <a:pt x="650" y="2385"/>
                      </a:lnTo>
                      <a:lnTo>
                        <a:pt x="754" y="2385"/>
                      </a:lnTo>
                      <a:lnTo>
                        <a:pt x="817" y="2344"/>
                      </a:lnTo>
                      <a:lnTo>
                        <a:pt x="901" y="2365"/>
                      </a:lnTo>
                      <a:cubicBezTo>
                        <a:pt x="859" y="2448"/>
                        <a:pt x="859" y="2511"/>
                        <a:pt x="859" y="2595"/>
                      </a:cubicBezTo>
                      <a:lnTo>
                        <a:pt x="838" y="2595"/>
                      </a:lnTo>
                      <a:lnTo>
                        <a:pt x="733" y="2657"/>
                      </a:lnTo>
                      <a:lnTo>
                        <a:pt x="629" y="2595"/>
                      </a:lnTo>
                      <a:lnTo>
                        <a:pt x="545" y="2595"/>
                      </a:lnTo>
                      <a:lnTo>
                        <a:pt x="440" y="2678"/>
                      </a:lnTo>
                      <a:lnTo>
                        <a:pt x="315" y="2678"/>
                      </a:lnTo>
                      <a:lnTo>
                        <a:pt x="294" y="2699"/>
                      </a:lnTo>
                      <a:lnTo>
                        <a:pt x="336" y="2783"/>
                      </a:lnTo>
                      <a:lnTo>
                        <a:pt x="482" y="2804"/>
                      </a:lnTo>
                      <a:lnTo>
                        <a:pt x="524" y="2909"/>
                      </a:lnTo>
                      <a:lnTo>
                        <a:pt x="650" y="2971"/>
                      </a:lnTo>
                      <a:lnTo>
                        <a:pt x="733" y="3076"/>
                      </a:lnTo>
                      <a:lnTo>
                        <a:pt x="901" y="3118"/>
                      </a:lnTo>
                      <a:lnTo>
                        <a:pt x="1110" y="3118"/>
                      </a:lnTo>
                      <a:lnTo>
                        <a:pt x="1173" y="3139"/>
                      </a:lnTo>
                      <a:lnTo>
                        <a:pt x="1131" y="3181"/>
                      </a:lnTo>
                      <a:lnTo>
                        <a:pt x="963" y="3222"/>
                      </a:lnTo>
                      <a:lnTo>
                        <a:pt x="838" y="3222"/>
                      </a:lnTo>
                      <a:lnTo>
                        <a:pt x="838" y="3285"/>
                      </a:lnTo>
                      <a:lnTo>
                        <a:pt x="942" y="3327"/>
                      </a:lnTo>
                      <a:lnTo>
                        <a:pt x="1068" y="3327"/>
                      </a:lnTo>
                      <a:lnTo>
                        <a:pt x="1173" y="3243"/>
                      </a:lnTo>
                      <a:lnTo>
                        <a:pt x="1319" y="3139"/>
                      </a:lnTo>
                      <a:lnTo>
                        <a:pt x="1382" y="3097"/>
                      </a:lnTo>
                      <a:lnTo>
                        <a:pt x="1445" y="2929"/>
                      </a:lnTo>
                      <a:lnTo>
                        <a:pt x="1528" y="2762"/>
                      </a:lnTo>
                      <a:lnTo>
                        <a:pt x="1486" y="2678"/>
                      </a:lnTo>
                      <a:lnTo>
                        <a:pt x="1256" y="2532"/>
                      </a:lnTo>
                      <a:lnTo>
                        <a:pt x="1152" y="2511"/>
                      </a:lnTo>
                      <a:lnTo>
                        <a:pt x="1152" y="2385"/>
                      </a:lnTo>
                      <a:lnTo>
                        <a:pt x="1256" y="2406"/>
                      </a:lnTo>
                      <a:lnTo>
                        <a:pt x="1382" y="2385"/>
                      </a:lnTo>
                      <a:lnTo>
                        <a:pt x="1570" y="2281"/>
                      </a:lnTo>
                      <a:lnTo>
                        <a:pt x="1654" y="2176"/>
                      </a:lnTo>
                      <a:lnTo>
                        <a:pt x="1654" y="2072"/>
                      </a:lnTo>
                      <a:lnTo>
                        <a:pt x="1779" y="1946"/>
                      </a:lnTo>
                      <a:lnTo>
                        <a:pt x="1968" y="1800"/>
                      </a:lnTo>
                      <a:lnTo>
                        <a:pt x="2114" y="1967"/>
                      </a:lnTo>
                      <a:lnTo>
                        <a:pt x="2010" y="2009"/>
                      </a:lnTo>
                      <a:lnTo>
                        <a:pt x="1968" y="2093"/>
                      </a:lnTo>
                      <a:lnTo>
                        <a:pt x="1968" y="2176"/>
                      </a:lnTo>
                      <a:lnTo>
                        <a:pt x="1800" y="2197"/>
                      </a:lnTo>
                      <a:lnTo>
                        <a:pt x="1696" y="2281"/>
                      </a:lnTo>
                      <a:lnTo>
                        <a:pt x="1654" y="2469"/>
                      </a:lnTo>
                      <a:lnTo>
                        <a:pt x="1654" y="2574"/>
                      </a:lnTo>
                      <a:lnTo>
                        <a:pt x="1758" y="2637"/>
                      </a:lnTo>
                      <a:lnTo>
                        <a:pt x="1821" y="2637"/>
                      </a:lnTo>
                      <a:lnTo>
                        <a:pt x="1884" y="2720"/>
                      </a:lnTo>
                      <a:lnTo>
                        <a:pt x="1758" y="2867"/>
                      </a:lnTo>
                      <a:lnTo>
                        <a:pt x="1717" y="2971"/>
                      </a:lnTo>
                      <a:lnTo>
                        <a:pt x="1779" y="3139"/>
                      </a:lnTo>
                      <a:lnTo>
                        <a:pt x="1758" y="3222"/>
                      </a:lnTo>
                      <a:lnTo>
                        <a:pt x="1570" y="3327"/>
                      </a:lnTo>
                      <a:lnTo>
                        <a:pt x="1549" y="3390"/>
                      </a:lnTo>
                      <a:lnTo>
                        <a:pt x="1675" y="3453"/>
                      </a:lnTo>
                      <a:lnTo>
                        <a:pt x="1738" y="3515"/>
                      </a:lnTo>
                      <a:lnTo>
                        <a:pt x="1779" y="3494"/>
                      </a:lnTo>
                      <a:lnTo>
                        <a:pt x="1758" y="3411"/>
                      </a:lnTo>
                      <a:lnTo>
                        <a:pt x="1779" y="3348"/>
                      </a:lnTo>
                      <a:lnTo>
                        <a:pt x="1884" y="3411"/>
                      </a:lnTo>
                      <a:lnTo>
                        <a:pt x="1989" y="3494"/>
                      </a:lnTo>
                      <a:lnTo>
                        <a:pt x="2093" y="3432"/>
                      </a:lnTo>
                      <a:lnTo>
                        <a:pt x="2177" y="3432"/>
                      </a:lnTo>
                      <a:lnTo>
                        <a:pt x="2240" y="3536"/>
                      </a:lnTo>
                      <a:lnTo>
                        <a:pt x="2323" y="3746"/>
                      </a:lnTo>
                      <a:lnTo>
                        <a:pt x="2407" y="3829"/>
                      </a:lnTo>
                      <a:lnTo>
                        <a:pt x="2533" y="3850"/>
                      </a:lnTo>
                      <a:lnTo>
                        <a:pt x="2658" y="3934"/>
                      </a:lnTo>
                      <a:lnTo>
                        <a:pt x="2763" y="3955"/>
                      </a:lnTo>
                      <a:lnTo>
                        <a:pt x="2909" y="3871"/>
                      </a:lnTo>
                      <a:lnTo>
                        <a:pt x="3056" y="3829"/>
                      </a:lnTo>
                      <a:lnTo>
                        <a:pt x="3139" y="3871"/>
                      </a:lnTo>
                      <a:lnTo>
                        <a:pt x="3286" y="3955"/>
                      </a:lnTo>
                      <a:lnTo>
                        <a:pt x="3579" y="3976"/>
                      </a:lnTo>
                      <a:lnTo>
                        <a:pt x="3683" y="3955"/>
                      </a:lnTo>
                      <a:lnTo>
                        <a:pt x="3767" y="3976"/>
                      </a:lnTo>
                      <a:lnTo>
                        <a:pt x="3872" y="3976"/>
                      </a:lnTo>
                      <a:lnTo>
                        <a:pt x="3955" y="4059"/>
                      </a:lnTo>
                      <a:lnTo>
                        <a:pt x="4060" y="4164"/>
                      </a:lnTo>
                      <a:lnTo>
                        <a:pt x="4165" y="4164"/>
                      </a:lnTo>
                      <a:lnTo>
                        <a:pt x="4269" y="4080"/>
                      </a:lnTo>
                      <a:lnTo>
                        <a:pt x="4395" y="3955"/>
                      </a:lnTo>
                      <a:lnTo>
                        <a:pt x="4541" y="3913"/>
                      </a:lnTo>
                      <a:lnTo>
                        <a:pt x="4688" y="3725"/>
                      </a:lnTo>
                      <a:lnTo>
                        <a:pt x="4688" y="3620"/>
                      </a:lnTo>
                      <a:lnTo>
                        <a:pt x="4541" y="3453"/>
                      </a:lnTo>
                      <a:lnTo>
                        <a:pt x="4479" y="3432"/>
                      </a:lnTo>
                      <a:lnTo>
                        <a:pt x="4332" y="3285"/>
                      </a:lnTo>
                      <a:lnTo>
                        <a:pt x="4186" y="3243"/>
                      </a:lnTo>
                      <a:lnTo>
                        <a:pt x="4060" y="3181"/>
                      </a:lnTo>
                      <a:lnTo>
                        <a:pt x="4018" y="3034"/>
                      </a:lnTo>
                      <a:lnTo>
                        <a:pt x="4102" y="3034"/>
                      </a:lnTo>
                      <a:lnTo>
                        <a:pt x="4186" y="3097"/>
                      </a:lnTo>
                      <a:lnTo>
                        <a:pt x="4290" y="3097"/>
                      </a:lnTo>
                      <a:lnTo>
                        <a:pt x="4290" y="3013"/>
                      </a:lnTo>
                      <a:lnTo>
                        <a:pt x="4165" y="2825"/>
                      </a:lnTo>
                      <a:lnTo>
                        <a:pt x="3976" y="2657"/>
                      </a:lnTo>
                      <a:lnTo>
                        <a:pt x="3976" y="2490"/>
                      </a:lnTo>
                      <a:lnTo>
                        <a:pt x="3955" y="2344"/>
                      </a:lnTo>
                      <a:lnTo>
                        <a:pt x="3851" y="2281"/>
                      </a:lnTo>
                      <a:lnTo>
                        <a:pt x="3851" y="2155"/>
                      </a:lnTo>
                      <a:lnTo>
                        <a:pt x="3788" y="2093"/>
                      </a:lnTo>
                      <a:lnTo>
                        <a:pt x="3746" y="2093"/>
                      </a:lnTo>
                      <a:lnTo>
                        <a:pt x="3370" y="1821"/>
                      </a:lnTo>
                      <a:lnTo>
                        <a:pt x="3160" y="1779"/>
                      </a:lnTo>
                      <a:lnTo>
                        <a:pt x="2972" y="1821"/>
                      </a:lnTo>
                      <a:lnTo>
                        <a:pt x="2951" y="1883"/>
                      </a:lnTo>
                      <a:lnTo>
                        <a:pt x="2972" y="1967"/>
                      </a:lnTo>
                      <a:lnTo>
                        <a:pt x="3139" y="2155"/>
                      </a:lnTo>
                      <a:lnTo>
                        <a:pt x="3139" y="2239"/>
                      </a:lnTo>
                      <a:lnTo>
                        <a:pt x="3077" y="2344"/>
                      </a:lnTo>
                      <a:lnTo>
                        <a:pt x="3077" y="2448"/>
                      </a:lnTo>
                      <a:lnTo>
                        <a:pt x="3056" y="2574"/>
                      </a:lnTo>
                      <a:lnTo>
                        <a:pt x="2972" y="2720"/>
                      </a:lnTo>
                      <a:lnTo>
                        <a:pt x="2930" y="2783"/>
                      </a:lnTo>
                      <a:lnTo>
                        <a:pt x="2909" y="2699"/>
                      </a:lnTo>
                      <a:lnTo>
                        <a:pt x="2951" y="2595"/>
                      </a:lnTo>
                      <a:lnTo>
                        <a:pt x="2972" y="2490"/>
                      </a:lnTo>
                      <a:lnTo>
                        <a:pt x="2930" y="2448"/>
                      </a:lnTo>
                      <a:lnTo>
                        <a:pt x="2972" y="2260"/>
                      </a:lnTo>
                      <a:lnTo>
                        <a:pt x="2930" y="2155"/>
                      </a:lnTo>
                      <a:lnTo>
                        <a:pt x="2742" y="1883"/>
                      </a:lnTo>
                      <a:lnTo>
                        <a:pt x="2595" y="1779"/>
                      </a:lnTo>
                      <a:lnTo>
                        <a:pt x="2386" y="1758"/>
                      </a:lnTo>
                      <a:lnTo>
                        <a:pt x="2323" y="1779"/>
                      </a:lnTo>
                      <a:lnTo>
                        <a:pt x="2282" y="1925"/>
                      </a:lnTo>
                      <a:lnTo>
                        <a:pt x="2240" y="1946"/>
                      </a:lnTo>
                      <a:cubicBezTo>
                        <a:pt x="2198" y="1883"/>
                        <a:pt x="2114" y="1841"/>
                        <a:pt x="2072" y="1821"/>
                      </a:cubicBezTo>
                      <a:lnTo>
                        <a:pt x="2114" y="1779"/>
                      </a:lnTo>
                      <a:lnTo>
                        <a:pt x="2177" y="1674"/>
                      </a:lnTo>
                      <a:lnTo>
                        <a:pt x="2177" y="1549"/>
                      </a:lnTo>
                      <a:lnTo>
                        <a:pt x="1989" y="1444"/>
                      </a:lnTo>
                      <a:lnTo>
                        <a:pt x="1800" y="1297"/>
                      </a:lnTo>
                      <a:lnTo>
                        <a:pt x="1696" y="1109"/>
                      </a:lnTo>
                      <a:lnTo>
                        <a:pt x="1696" y="984"/>
                      </a:lnTo>
                      <a:lnTo>
                        <a:pt x="1758" y="837"/>
                      </a:lnTo>
                      <a:lnTo>
                        <a:pt x="1758" y="733"/>
                      </a:lnTo>
                      <a:lnTo>
                        <a:pt x="1696" y="712"/>
                      </a:lnTo>
                      <a:lnTo>
                        <a:pt x="1403" y="712"/>
                      </a:lnTo>
                      <a:lnTo>
                        <a:pt x="1194" y="628"/>
                      </a:lnTo>
                      <a:lnTo>
                        <a:pt x="1047" y="523"/>
                      </a:lnTo>
                      <a:lnTo>
                        <a:pt x="817" y="251"/>
                      </a:lnTo>
                      <a:lnTo>
                        <a:pt x="650" y="105"/>
                      </a:lnTo>
                      <a:lnTo>
                        <a:pt x="46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13;p79">
                  <a:extLst>
                    <a:ext uri="{FF2B5EF4-FFF2-40B4-BE49-F238E27FC236}">
                      <a16:creationId xmlns:a16="http://schemas.microsoft.com/office/drawing/2014/main" id="{1A876EF0-22B3-42BE-80C4-9B24B26064F1}"/>
                    </a:ext>
                  </a:extLst>
                </p:cNvPr>
                <p:cNvSpPr/>
                <p:nvPr/>
              </p:nvSpPr>
              <p:spPr>
                <a:xfrm>
                  <a:off x="4241800" y="1706950"/>
                  <a:ext cx="130800" cy="246400"/>
                </a:xfrm>
                <a:custGeom>
                  <a:avLst/>
                  <a:gdLst/>
                  <a:ahLst/>
                  <a:cxnLst/>
                  <a:rect l="l" t="t" r="r" b="b"/>
                  <a:pathLst>
                    <a:path w="5232" h="9856" extrusionOk="0">
                      <a:moveTo>
                        <a:pt x="4750" y="1"/>
                      </a:moveTo>
                      <a:lnTo>
                        <a:pt x="4625" y="63"/>
                      </a:lnTo>
                      <a:lnTo>
                        <a:pt x="4604" y="126"/>
                      </a:lnTo>
                      <a:lnTo>
                        <a:pt x="4520" y="105"/>
                      </a:lnTo>
                      <a:lnTo>
                        <a:pt x="4436" y="42"/>
                      </a:lnTo>
                      <a:lnTo>
                        <a:pt x="4332" y="63"/>
                      </a:lnTo>
                      <a:lnTo>
                        <a:pt x="4206" y="168"/>
                      </a:lnTo>
                      <a:lnTo>
                        <a:pt x="4185" y="273"/>
                      </a:lnTo>
                      <a:lnTo>
                        <a:pt x="4101" y="335"/>
                      </a:lnTo>
                      <a:lnTo>
                        <a:pt x="4018" y="356"/>
                      </a:lnTo>
                      <a:lnTo>
                        <a:pt x="3934" y="440"/>
                      </a:lnTo>
                      <a:lnTo>
                        <a:pt x="3934" y="524"/>
                      </a:lnTo>
                      <a:lnTo>
                        <a:pt x="3871" y="628"/>
                      </a:lnTo>
                      <a:lnTo>
                        <a:pt x="3871" y="670"/>
                      </a:lnTo>
                      <a:lnTo>
                        <a:pt x="3934" y="775"/>
                      </a:lnTo>
                      <a:lnTo>
                        <a:pt x="3934" y="858"/>
                      </a:lnTo>
                      <a:lnTo>
                        <a:pt x="3829" y="858"/>
                      </a:lnTo>
                      <a:lnTo>
                        <a:pt x="3788" y="900"/>
                      </a:lnTo>
                      <a:lnTo>
                        <a:pt x="3788" y="984"/>
                      </a:lnTo>
                      <a:lnTo>
                        <a:pt x="3725" y="1047"/>
                      </a:lnTo>
                      <a:lnTo>
                        <a:pt x="3662" y="1109"/>
                      </a:lnTo>
                      <a:lnTo>
                        <a:pt x="3453" y="1256"/>
                      </a:lnTo>
                      <a:lnTo>
                        <a:pt x="3369" y="1298"/>
                      </a:lnTo>
                      <a:lnTo>
                        <a:pt x="3306" y="1277"/>
                      </a:lnTo>
                      <a:lnTo>
                        <a:pt x="3202" y="1277"/>
                      </a:lnTo>
                      <a:lnTo>
                        <a:pt x="3139" y="1319"/>
                      </a:lnTo>
                      <a:lnTo>
                        <a:pt x="3034" y="1486"/>
                      </a:lnTo>
                      <a:lnTo>
                        <a:pt x="2951" y="1528"/>
                      </a:lnTo>
                      <a:lnTo>
                        <a:pt x="2888" y="1507"/>
                      </a:lnTo>
                      <a:lnTo>
                        <a:pt x="2867" y="1423"/>
                      </a:lnTo>
                      <a:lnTo>
                        <a:pt x="2825" y="1423"/>
                      </a:lnTo>
                      <a:lnTo>
                        <a:pt x="2783" y="1507"/>
                      </a:lnTo>
                      <a:lnTo>
                        <a:pt x="2825" y="1633"/>
                      </a:lnTo>
                      <a:lnTo>
                        <a:pt x="2783" y="1695"/>
                      </a:lnTo>
                      <a:lnTo>
                        <a:pt x="2762" y="1591"/>
                      </a:lnTo>
                      <a:lnTo>
                        <a:pt x="2721" y="1486"/>
                      </a:lnTo>
                      <a:lnTo>
                        <a:pt x="2532" y="1507"/>
                      </a:lnTo>
                      <a:lnTo>
                        <a:pt x="2323" y="1570"/>
                      </a:lnTo>
                      <a:lnTo>
                        <a:pt x="2260" y="1612"/>
                      </a:lnTo>
                      <a:lnTo>
                        <a:pt x="2197" y="1633"/>
                      </a:lnTo>
                      <a:lnTo>
                        <a:pt x="2156" y="1695"/>
                      </a:lnTo>
                      <a:lnTo>
                        <a:pt x="2218" y="1842"/>
                      </a:lnTo>
                      <a:lnTo>
                        <a:pt x="2260" y="1905"/>
                      </a:lnTo>
                      <a:lnTo>
                        <a:pt x="2260" y="1946"/>
                      </a:lnTo>
                      <a:lnTo>
                        <a:pt x="2218" y="1988"/>
                      </a:lnTo>
                      <a:lnTo>
                        <a:pt x="2135" y="2093"/>
                      </a:lnTo>
                      <a:lnTo>
                        <a:pt x="2093" y="2051"/>
                      </a:lnTo>
                      <a:lnTo>
                        <a:pt x="2093" y="2009"/>
                      </a:lnTo>
                      <a:lnTo>
                        <a:pt x="2135" y="1946"/>
                      </a:lnTo>
                      <a:lnTo>
                        <a:pt x="2135" y="1884"/>
                      </a:lnTo>
                      <a:lnTo>
                        <a:pt x="2051" y="1884"/>
                      </a:lnTo>
                      <a:lnTo>
                        <a:pt x="1946" y="2009"/>
                      </a:lnTo>
                      <a:lnTo>
                        <a:pt x="1884" y="2051"/>
                      </a:lnTo>
                      <a:lnTo>
                        <a:pt x="1884" y="2135"/>
                      </a:lnTo>
                      <a:lnTo>
                        <a:pt x="1946" y="2156"/>
                      </a:lnTo>
                      <a:lnTo>
                        <a:pt x="1905" y="2218"/>
                      </a:lnTo>
                      <a:lnTo>
                        <a:pt x="1842" y="2323"/>
                      </a:lnTo>
                      <a:lnTo>
                        <a:pt x="1716" y="2323"/>
                      </a:lnTo>
                      <a:lnTo>
                        <a:pt x="1632" y="2365"/>
                      </a:lnTo>
                      <a:lnTo>
                        <a:pt x="1612" y="2449"/>
                      </a:lnTo>
                      <a:lnTo>
                        <a:pt x="1507" y="2470"/>
                      </a:lnTo>
                      <a:lnTo>
                        <a:pt x="1465" y="2553"/>
                      </a:lnTo>
                      <a:lnTo>
                        <a:pt x="1423" y="2721"/>
                      </a:lnTo>
                      <a:lnTo>
                        <a:pt x="1465" y="2742"/>
                      </a:lnTo>
                      <a:lnTo>
                        <a:pt x="1528" y="2742"/>
                      </a:lnTo>
                      <a:lnTo>
                        <a:pt x="1465" y="2825"/>
                      </a:lnTo>
                      <a:lnTo>
                        <a:pt x="1277" y="2825"/>
                      </a:lnTo>
                      <a:lnTo>
                        <a:pt x="1214" y="2867"/>
                      </a:lnTo>
                      <a:lnTo>
                        <a:pt x="1193" y="3034"/>
                      </a:lnTo>
                      <a:lnTo>
                        <a:pt x="1214" y="3097"/>
                      </a:lnTo>
                      <a:lnTo>
                        <a:pt x="1277" y="3097"/>
                      </a:lnTo>
                      <a:lnTo>
                        <a:pt x="1360" y="3076"/>
                      </a:lnTo>
                      <a:lnTo>
                        <a:pt x="1381" y="3139"/>
                      </a:lnTo>
                      <a:lnTo>
                        <a:pt x="1360" y="3181"/>
                      </a:lnTo>
                      <a:lnTo>
                        <a:pt x="1360" y="3286"/>
                      </a:lnTo>
                      <a:lnTo>
                        <a:pt x="1277" y="3348"/>
                      </a:lnTo>
                      <a:lnTo>
                        <a:pt x="1193" y="3306"/>
                      </a:lnTo>
                      <a:lnTo>
                        <a:pt x="1068" y="3286"/>
                      </a:lnTo>
                      <a:lnTo>
                        <a:pt x="942" y="3348"/>
                      </a:lnTo>
                      <a:lnTo>
                        <a:pt x="900" y="3411"/>
                      </a:lnTo>
                      <a:lnTo>
                        <a:pt x="900" y="3495"/>
                      </a:lnTo>
                      <a:lnTo>
                        <a:pt x="858" y="3599"/>
                      </a:lnTo>
                      <a:lnTo>
                        <a:pt x="754" y="3683"/>
                      </a:lnTo>
                      <a:lnTo>
                        <a:pt x="670" y="3620"/>
                      </a:lnTo>
                      <a:lnTo>
                        <a:pt x="628" y="3558"/>
                      </a:lnTo>
                      <a:lnTo>
                        <a:pt x="586" y="3474"/>
                      </a:lnTo>
                      <a:lnTo>
                        <a:pt x="544" y="3495"/>
                      </a:lnTo>
                      <a:lnTo>
                        <a:pt x="524" y="3662"/>
                      </a:lnTo>
                      <a:lnTo>
                        <a:pt x="544" y="3788"/>
                      </a:lnTo>
                      <a:lnTo>
                        <a:pt x="649" y="3871"/>
                      </a:lnTo>
                      <a:lnTo>
                        <a:pt x="733" y="3830"/>
                      </a:lnTo>
                      <a:lnTo>
                        <a:pt x="754" y="3871"/>
                      </a:lnTo>
                      <a:lnTo>
                        <a:pt x="754" y="3934"/>
                      </a:lnTo>
                      <a:lnTo>
                        <a:pt x="691" y="4081"/>
                      </a:lnTo>
                      <a:lnTo>
                        <a:pt x="733" y="4122"/>
                      </a:lnTo>
                      <a:lnTo>
                        <a:pt x="796" y="4143"/>
                      </a:lnTo>
                      <a:lnTo>
                        <a:pt x="858" y="4081"/>
                      </a:lnTo>
                      <a:lnTo>
                        <a:pt x="900" y="4081"/>
                      </a:lnTo>
                      <a:lnTo>
                        <a:pt x="963" y="4102"/>
                      </a:lnTo>
                      <a:lnTo>
                        <a:pt x="1068" y="4102"/>
                      </a:lnTo>
                      <a:lnTo>
                        <a:pt x="1151" y="4039"/>
                      </a:lnTo>
                      <a:lnTo>
                        <a:pt x="1172" y="4081"/>
                      </a:lnTo>
                      <a:lnTo>
                        <a:pt x="1109" y="4143"/>
                      </a:lnTo>
                      <a:lnTo>
                        <a:pt x="1047" y="4185"/>
                      </a:lnTo>
                      <a:lnTo>
                        <a:pt x="900" y="4185"/>
                      </a:lnTo>
                      <a:lnTo>
                        <a:pt x="858" y="4248"/>
                      </a:lnTo>
                      <a:lnTo>
                        <a:pt x="775" y="4227"/>
                      </a:lnTo>
                      <a:lnTo>
                        <a:pt x="733" y="4311"/>
                      </a:lnTo>
                      <a:lnTo>
                        <a:pt x="754" y="4436"/>
                      </a:lnTo>
                      <a:lnTo>
                        <a:pt x="837" y="4499"/>
                      </a:lnTo>
                      <a:lnTo>
                        <a:pt x="900" y="4520"/>
                      </a:lnTo>
                      <a:lnTo>
                        <a:pt x="984" y="4499"/>
                      </a:lnTo>
                      <a:lnTo>
                        <a:pt x="1005" y="4520"/>
                      </a:lnTo>
                      <a:lnTo>
                        <a:pt x="984" y="4562"/>
                      </a:lnTo>
                      <a:lnTo>
                        <a:pt x="858" y="4625"/>
                      </a:lnTo>
                      <a:lnTo>
                        <a:pt x="733" y="4625"/>
                      </a:lnTo>
                      <a:lnTo>
                        <a:pt x="649" y="4666"/>
                      </a:lnTo>
                      <a:lnTo>
                        <a:pt x="649" y="4729"/>
                      </a:lnTo>
                      <a:lnTo>
                        <a:pt x="691" y="4771"/>
                      </a:lnTo>
                      <a:lnTo>
                        <a:pt x="796" y="4750"/>
                      </a:lnTo>
                      <a:lnTo>
                        <a:pt x="900" y="4750"/>
                      </a:lnTo>
                      <a:lnTo>
                        <a:pt x="900" y="4813"/>
                      </a:lnTo>
                      <a:lnTo>
                        <a:pt x="837" y="4834"/>
                      </a:lnTo>
                      <a:lnTo>
                        <a:pt x="733" y="4855"/>
                      </a:lnTo>
                      <a:lnTo>
                        <a:pt x="733" y="4897"/>
                      </a:lnTo>
                      <a:lnTo>
                        <a:pt x="754" y="4938"/>
                      </a:lnTo>
                      <a:lnTo>
                        <a:pt x="879" y="4959"/>
                      </a:lnTo>
                      <a:lnTo>
                        <a:pt x="984" y="5043"/>
                      </a:lnTo>
                      <a:lnTo>
                        <a:pt x="984" y="5085"/>
                      </a:lnTo>
                      <a:lnTo>
                        <a:pt x="858" y="5085"/>
                      </a:lnTo>
                      <a:lnTo>
                        <a:pt x="754" y="5043"/>
                      </a:lnTo>
                      <a:lnTo>
                        <a:pt x="649" y="5043"/>
                      </a:lnTo>
                      <a:lnTo>
                        <a:pt x="565" y="5085"/>
                      </a:lnTo>
                      <a:lnTo>
                        <a:pt x="544" y="5169"/>
                      </a:lnTo>
                      <a:lnTo>
                        <a:pt x="482" y="5210"/>
                      </a:lnTo>
                      <a:lnTo>
                        <a:pt x="482" y="5273"/>
                      </a:lnTo>
                      <a:lnTo>
                        <a:pt x="544" y="5315"/>
                      </a:lnTo>
                      <a:lnTo>
                        <a:pt x="524" y="5378"/>
                      </a:lnTo>
                      <a:lnTo>
                        <a:pt x="461" y="5399"/>
                      </a:lnTo>
                      <a:lnTo>
                        <a:pt x="419" y="5399"/>
                      </a:lnTo>
                      <a:lnTo>
                        <a:pt x="335" y="5483"/>
                      </a:lnTo>
                      <a:lnTo>
                        <a:pt x="314" y="5566"/>
                      </a:lnTo>
                      <a:lnTo>
                        <a:pt x="335" y="5608"/>
                      </a:lnTo>
                      <a:lnTo>
                        <a:pt x="314" y="5671"/>
                      </a:lnTo>
                      <a:lnTo>
                        <a:pt x="210" y="5692"/>
                      </a:lnTo>
                      <a:lnTo>
                        <a:pt x="210" y="5713"/>
                      </a:lnTo>
                      <a:lnTo>
                        <a:pt x="335" y="5838"/>
                      </a:lnTo>
                      <a:lnTo>
                        <a:pt x="440" y="5901"/>
                      </a:lnTo>
                      <a:lnTo>
                        <a:pt x="482" y="5880"/>
                      </a:lnTo>
                      <a:lnTo>
                        <a:pt x="524" y="5796"/>
                      </a:lnTo>
                      <a:lnTo>
                        <a:pt x="586" y="5734"/>
                      </a:lnTo>
                      <a:lnTo>
                        <a:pt x="754" y="5629"/>
                      </a:lnTo>
                      <a:lnTo>
                        <a:pt x="858" y="5587"/>
                      </a:lnTo>
                      <a:lnTo>
                        <a:pt x="858" y="5629"/>
                      </a:lnTo>
                      <a:lnTo>
                        <a:pt x="837" y="5629"/>
                      </a:lnTo>
                      <a:lnTo>
                        <a:pt x="796" y="5713"/>
                      </a:lnTo>
                      <a:lnTo>
                        <a:pt x="649" y="5817"/>
                      </a:lnTo>
                      <a:lnTo>
                        <a:pt x="586" y="5922"/>
                      </a:lnTo>
                      <a:lnTo>
                        <a:pt x="565" y="6027"/>
                      </a:lnTo>
                      <a:lnTo>
                        <a:pt x="586" y="6131"/>
                      </a:lnTo>
                      <a:lnTo>
                        <a:pt x="565" y="6194"/>
                      </a:lnTo>
                      <a:lnTo>
                        <a:pt x="565" y="6236"/>
                      </a:lnTo>
                      <a:lnTo>
                        <a:pt x="754" y="6236"/>
                      </a:lnTo>
                      <a:lnTo>
                        <a:pt x="837" y="6194"/>
                      </a:lnTo>
                      <a:lnTo>
                        <a:pt x="837" y="6257"/>
                      </a:lnTo>
                      <a:lnTo>
                        <a:pt x="775" y="6299"/>
                      </a:lnTo>
                      <a:lnTo>
                        <a:pt x="586" y="6299"/>
                      </a:lnTo>
                      <a:lnTo>
                        <a:pt x="524" y="6340"/>
                      </a:lnTo>
                      <a:lnTo>
                        <a:pt x="356" y="6445"/>
                      </a:lnTo>
                      <a:lnTo>
                        <a:pt x="356" y="6571"/>
                      </a:lnTo>
                      <a:lnTo>
                        <a:pt x="335" y="6654"/>
                      </a:lnTo>
                      <a:lnTo>
                        <a:pt x="356" y="6759"/>
                      </a:lnTo>
                      <a:lnTo>
                        <a:pt x="461" y="6759"/>
                      </a:lnTo>
                      <a:lnTo>
                        <a:pt x="524" y="6822"/>
                      </a:lnTo>
                      <a:lnTo>
                        <a:pt x="482" y="6863"/>
                      </a:lnTo>
                      <a:lnTo>
                        <a:pt x="377" y="6863"/>
                      </a:lnTo>
                      <a:lnTo>
                        <a:pt x="252" y="6884"/>
                      </a:lnTo>
                      <a:lnTo>
                        <a:pt x="147" y="7052"/>
                      </a:lnTo>
                      <a:lnTo>
                        <a:pt x="147" y="7177"/>
                      </a:lnTo>
                      <a:lnTo>
                        <a:pt x="210" y="7240"/>
                      </a:lnTo>
                      <a:lnTo>
                        <a:pt x="272" y="7198"/>
                      </a:lnTo>
                      <a:lnTo>
                        <a:pt x="440" y="7135"/>
                      </a:lnTo>
                      <a:lnTo>
                        <a:pt x="461" y="7177"/>
                      </a:lnTo>
                      <a:lnTo>
                        <a:pt x="356" y="7261"/>
                      </a:lnTo>
                      <a:lnTo>
                        <a:pt x="335" y="7366"/>
                      </a:lnTo>
                      <a:lnTo>
                        <a:pt x="377" y="7366"/>
                      </a:lnTo>
                      <a:lnTo>
                        <a:pt x="461" y="7282"/>
                      </a:lnTo>
                      <a:lnTo>
                        <a:pt x="544" y="7261"/>
                      </a:lnTo>
                      <a:lnTo>
                        <a:pt x="565" y="7303"/>
                      </a:lnTo>
                      <a:lnTo>
                        <a:pt x="482" y="7387"/>
                      </a:lnTo>
                      <a:lnTo>
                        <a:pt x="461" y="7470"/>
                      </a:lnTo>
                      <a:lnTo>
                        <a:pt x="544" y="7554"/>
                      </a:lnTo>
                      <a:lnTo>
                        <a:pt x="649" y="7554"/>
                      </a:lnTo>
                      <a:lnTo>
                        <a:pt x="565" y="7575"/>
                      </a:lnTo>
                      <a:lnTo>
                        <a:pt x="482" y="7575"/>
                      </a:lnTo>
                      <a:lnTo>
                        <a:pt x="419" y="7659"/>
                      </a:lnTo>
                      <a:lnTo>
                        <a:pt x="419" y="7721"/>
                      </a:lnTo>
                      <a:lnTo>
                        <a:pt x="461" y="7826"/>
                      </a:lnTo>
                      <a:lnTo>
                        <a:pt x="419" y="7889"/>
                      </a:lnTo>
                      <a:lnTo>
                        <a:pt x="356" y="7868"/>
                      </a:lnTo>
                      <a:lnTo>
                        <a:pt x="252" y="7889"/>
                      </a:lnTo>
                      <a:lnTo>
                        <a:pt x="168" y="7826"/>
                      </a:lnTo>
                      <a:lnTo>
                        <a:pt x="105" y="7826"/>
                      </a:lnTo>
                      <a:lnTo>
                        <a:pt x="0" y="7972"/>
                      </a:lnTo>
                      <a:lnTo>
                        <a:pt x="0" y="8077"/>
                      </a:lnTo>
                      <a:lnTo>
                        <a:pt x="168" y="8265"/>
                      </a:lnTo>
                      <a:lnTo>
                        <a:pt x="147" y="8391"/>
                      </a:lnTo>
                      <a:lnTo>
                        <a:pt x="168" y="8496"/>
                      </a:lnTo>
                      <a:lnTo>
                        <a:pt x="335" y="8621"/>
                      </a:lnTo>
                      <a:lnTo>
                        <a:pt x="335" y="8705"/>
                      </a:lnTo>
                      <a:lnTo>
                        <a:pt x="482" y="8830"/>
                      </a:lnTo>
                      <a:lnTo>
                        <a:pt x="586" y="8872"/>
                      </a:lnTo>
                      <a:lnTo>
                        <a:pt x="649" y="8851"/>
                      </a:lnTo>
                      <a:lnTo>
                        <a:pt x="733" y="8830"/>
                      </a:lnTo>
                      <a:lnTo>
                        <a:pt x="837" y="8663"/>
                      </a:lnTo>
                      <a:lnTo>
                        <a:pt x="796" y="8516"/>
                      </a:lnTo>
                      <a:lnTo>
                        <a:pt x="837" y="8412"/>
                      </a:lnTo>
                      <a:lnTo>
                        <a:pt x="900" y="8307"/>
                      </a:lnTo>
                      <a:lnTo>
                        <a:pt x="858" y="8433"/>
                      </a:lnTo>
                      <a:lnTo>
                        <a:pt x="858" y="8516"/>
                      </a:lnTo>
                      <a:lnTo>
                        <a:pt x="900" y="8600"/>
                      </a:lnTo>
                      <a:lnTo>
                        <a:pt x="963" y="8747"/>
                      </a:lnTo>
                      <a:lnTo>
                        <a:pt x="1047" y="8788"/>
                      </a:lnTo>
                      <a:lnTo>
                        <a:pt x="1109" y="8726"/>
                      </a:lnTo>
                      <a:lnTo>
                        <a:pt x="1109" y="8642"/>
                      </a:lnTo>
                      <a:lnTo>
                        <a:pt x="1172" y="8537"/>
                      </a:lnTo>
                      <a:lnTo>
                        <a:pt x="1193" y="8600"/>
                      </a:lnTo>
                      <a:lnTo>
                        <a:pt x="1172" y="8642"/>
                      </a:lnTo>
                      <a:lnTo>
                        <a:pt x="1172" y="8747"/>
                      </a:lnTo>
                      <a:lnTo>
                        <a:pt x="1277" y="8935"/>
                      </a:lnTo>
                      <a:lnTo>
                        <a:pt x="1402" y="9019"/>
                      </a:lnTo>
                      <a:lnTo>
                        <a:pt x="1507" y="9019"/>
                      </a:lnTo>
                      <a:lnTo>
                        <a:pt x="1591" y="8956"/>
                      </a:lnTo>
                      <a:lnTo>
                        <a:pt x="1632" y="8998"/>
                      </a:lnTo>
                      <a:lnTo>
                        <a:pt x="1612" y="9040"/>
                      </a:lnTo>
                      <a:lnTo>
                        <a:pt x="1570" y="9040"/>
                      </a:lnTo>
                      <a:lnTo>
                        <a:pt x="1528" y="9123"/>
                      </a:lnTo>
                      <a:lnTo>
                        <a:pt x="1444" y="9165"/>
                      </a:lnTo>
                      <a:lnTo>
                        <a:pt x="1423" y="9249"/>
                      </a:lnTo>
                      <a:lnTo>
                        <a:pt x="1528" y="9332"/>
                      </a:lnTo>
                      <a:lnTo>
                        <a:pt x="1528" y="9416"/>
                      </a:lnTo>
                      <a:lnTo>
                        <a:pt x="1444" y="9416"/>
                      </a:lnTo>
                      <a:lnTo>
                        <a:pt x="1381" y="9374"/>
                      </a:lnTo>
                      <a:lnTo>
                        <a:pt x="1381" y="9458"/>
                      </a:lnTo>
                      <a:lnTo>
                        <a:pt x="1423" y="9521"/>
                      </a:lnTo>
                      <a:lnTo>
                        <a:pt x="1612" y="9542"/>
                      </a:lnTo>
                      <a:lnTo>
                        <a:pt x="1716" y="9584"/>
                      </a:lnTo>
                      <a:lnTo>
                        <a:pt x="1821" y="9563"/>
                      </a:lnTo>
                      <a:lnTo>
                        <a:pt x="1967" y="9604"/>
                      </a:lnTo>
                      <a:lnTo>
                        <a:pt x="1967" y="9521"/>
                      </a:lnTo>
                      <a:lnTo>
                        <a:pt x="2051" y="9542"/>
                      </a:lnTo>
                      <a:lnTo>
                        <a:pt x="2072" y="9625"/>
                      </a:lnTo>
                      <a:lnTo>
                        <a:pt x="2135" y="9772"/>
                      </a:lnTo>
                      <a:lnTo>
                        <a:pt x="2218" y="9856"/>
                      </a:lnTo>
                      <a:lnTo>
                        <a:pt x="2281" y="9856"/>
                      </a:lnTo>
                      <a:lnTo>
                        <a:pt x="2365" y="9751"/>
                      </a:lnTo>
                      <a:lnTo>
                        <a:pt x="2344" y="9625"/>
                      </a:lnTo>
                      <a:lnTo>
                        <a:pt x="2177" y="9542"/>
                      </a:lnTo>
                      <a:lnTo>
                        <a:pt x="2135" y="9521"/>
                      </a:lnTo>
                      <a:lnTo>
                        <a:pt x="2177" y="9479"/>
                      </a:lnTo>
                      <a:lnTo>
                        <a:pt x="2260" y="9521"/>
                      </a:lnTo>
                      <a:lnTo>
                        <a:pt x="2365" y="9584"/>
                      </a:lnTo>
                      <a:lnTo>
                        <a:pt x="2428" y="9667"/>
                      </a:lnTo>
                      <a:lnTo>
                        <a:pt x="2469" y="9772"/>
                      </a:lnTo>
                      <a:lnTo>
                        <a:pt x="2532" y="9772"/>
                      </a:lnTo>
                      <a:lnTo>
                        <a:pt x="2553" y="9667"/>
                      </a:lnTo>
                      <a:lnTo>
                        <a:pt x="2595" y="9646"/>
                      </a:lnTo>
                      <a:lnTo>
                        <a:pt x="2679" y="9751"/>
                      </a:lnTo>
                      <a:lnTo>
                        <a:pt x="2804" y="9793"/>
                      </a:lnTo>
                      <a:lnTo>
                        <a:pt x="2888" y="9793"/>
                      </a:lnTo>
                      <a:lnTo>
                        <a:pt x="2888" y="9730"/>
                      </a:lnTo>
                      <a:lnTo>
                        <a:pt x="2783" y="9646"/>
                      </a:lnTo>
                      <a:lnTo>
                        <a:pt x="2783" y="9584"/>
                      </a:lnTo>
                      <a:lnTo>
                        <a:pt x="2846" y="9563"/>
                      </a:lnTo>
                      <a:lnTo>
                        <a:pt x="2951" y="9604"/>
                      </a:lnTo>
                      <a:lnTo>
                        <a:pt x="2993" y="9667"/>
                      </a:lnTo>
                      <a:lnTo>
                        <a:pt x="3013" y="9667"/>
                      </a:lnTo>
                      <a:lnTo>
                        <a:pt x="3055" y="9772"/>
                      </a:lnTo>
                      <a:lnTo>
                        <a:pt x="3118" y="9814"/>
                      </a:lnTo>
                      <a:lnTo>
                        <a:pt x="3181" y="9793"/>
                      </a:lnTo>
                      <a:lnTo>
                        <a:pt x="3202" y="9688"/>
                      </a:lnTo>
                      <a:lnTo>
                        <a:pt x="3160" y="9604"/>
                      </a:lnTo>
                      <a:lnTo>
                        <a:pt x="3076" y="9604"/>
                      </a:lnTo>
                      <a:lnTo>
                        <a:pt x="3013" y="9563"/>
                      </a:lnTo>
                      <a:lnTo>
                        <a:pt x="3055" y="9500"/>
                      </a:lnTo>
                      <a:lnTo>
                        <a:pt x="3097" y="9542"/>
                      </a:lnTo>
                      <a:lnTo>
                        <a:pt x="3160" y="9542"/>
                      </a:lnTo>
                      <a:lnTo>
                        <a:pt x="3223" y="9437"/>
                      </a:lnTo>
                      <a:lnTo>
                        <a:pt x="3265" y="9353"/>
                      </a:lnTo>
                      <a:lnTo>
                        <a:pt x="3265" y="9312"/>
                      </a:lnTo>
                      <a:lnTo>
                        <a:pt x="3118" y="9207"/>
                      </a:lnTo>
                      <a:lnTo>
                        <a:pt x="3055" y="9228"/>
                      </a:lnTo>
                      <a:lnTo>
                        <a:pt x="2951" y="9207"/>
                      </a:lnTo>
                      <a:lnTo>
                        <a:pt x="2867" y="9040"/>
                      </a:lnTo>
                      <a:lnTo>
                        <a:pt x="2762" y="9040"/>
                      </a:lnTo>
                      <a:lnTo>
                        <a:pt x="2574" y="8872"/>
                      </a:lnTo>
                      <a:lnTo>
                        <a:pt x="2490" y="8788"/>
                      </a:lnTo>
                      <a:lnTo>
                        <a:pt x="2365" y="8788"/>
                      </a:lnTo>
                      <a:lnTo>
                        <a:pt x="2239" y="8516"/>
                      </a:lnTo>
                      <a:lnTo>
                        <a:pt x="2030" y="8286"/>
                      </a:lnTo>
                      <a:lnTo>
                        <a:pt x="1946" y="8014"/>
                      </a:lnTo>
                      <a:lnTo>
                        <a:pt x="1842" y="7847"/>
                      </a:lnTo>
                      <a:lnTo>
                        <a:pt x="1842" y="7554"/>
                      </a:lnTo>
                      <a:lnTo>
                        <a:pt x="1758" y="7387"/>
                      </a:lnTo>
                      <a:lnTo>
                        <a:pt x="1716" y="7073"/>
                      </a:lnTo>
                      <a:lnTo>
                        <a:pt x="1695" y="7010"/>
                      </a:lnTo>
                      <a:lnTo>
                        <a:pt x="1737" y="6905"/>
                      </a:lnTo>
                      <a:lnTo>
                        <a:pt x="1737" y="6822"/>
                      </a:lnTo>
                      <a:lnTo>
                        <a:pt x="1632" y="6801"/>
                      </a:lnTo>
                      <a:lnTo>
                        <a:pt x="1549" y="6843"/>
                      </a:lnTo>
                      <a:lnTo>
                        <a:pt x="1486" y="6801"/>
                      </a:lnTo>
                      <a:lnTo>
                        <a:pt x="1507" y="6759"/>
                      </a:lnTo>
                      <a:lnTo>
                        <a:pt x="1653" y="6759"/>
                      </a:lnTo>
                      <a:lnTo>
                        <a:pt x="1800" y="6696"/>
                      </a:lnTo>
                      <a:lnTo>
                        <a:pt x="1821" y="6487"/>
                      </a:lnTo>
                      <a:lnTo>
                        <a:pt x="1800" y="6382"/>
                      </a:lnTo>
                      <a:lnTo>
                        <a:pt x="1695" y="6403"/>
                      </a:lnTo>
                      <a:lnTo>
                        <a:pt x="1591" y="6424"/>
                      </a:lnTo>
                      <a:lnTo>
                        <a:pt x="1632" y="6382"/>
                      </a:lnTo>
                      <a:lnTo>
                        <a:pt x="1800" y="6319"/>
                      </a:lnTo>
                      <a:lnTo>
                        <a:pt x="1821" y="6236"/>
                      </a:lnTo>
                      <a:lnTo>
                        <a:pt x="1779" y="6194"/>
                      </a:lnTo>
                      <a:lnTo>
                        <a:pt x="1570" y="6194"/>
                      </a:lnTo>
                      <a:lnTo>
                        <a:pt x="1423" y="6173"/>
                      </a:lnTo>
                      <a:lnTo>
                        <a:pt x="1423" y="6110"/>
                      </a:lnTo>
                      <a:lnTo>
                        <a:pt x="1507" y="6068"/>
                      </a:lnTo>
                      <a:lnTo>
                        <a:pt x="1465" y="6006"/>
                      </a:lnTo>
                      <a:lnTo>
                        <a:pt x="1465" y="5922"/>
                      </a:lnTo>
                      <a:lnTo>
                        <a:pt x="1507" y="5964"/>
                      </a:lnTo>
                      <a:lnTo>
                        <a:pt x="1570" y="6068"/>
                      </a:lnTo>
                      <a:lnTo>
                        <a:pt x="1674" y="6110"/>
                      </a:lnTo>
                      <a:lnTo>
                        <a:pt x="1821" y="6110"/>
                      </a:lnTo>
                      <a:lnTo>
                        <a:pt x="1842" y="6068"/>
                      </a:lnTo>
                      <a:lnTo>
                        <a:pt x="1925" y="6027"/>
                      </a:lnTo>
                      <a:lnTo>
                        <a:pt x="1988" y="5901"/>
                      </a:lnTo>
                      <a:lnTo>
                        <a:pt x="1988" y="5775"/>
                      </a:lnTo>
                      <a:lnTo>
                        <a:pt x="2051" y="5650"/>
                      </a:lnTo>
                      <a:lnTo>
                        <a:pt x="2093" y="5545"/>
                      </a:lnTo>
                      <a:lnTo>
                        <a:pt x="2009" y="5462"/>
                      </a:lnTo>
                      <a:lnTo>
                        <a:pt x="1946" y="5336"/>
                      </a:lnTo>
                      <a:lnTo>
                        <a:pt x="1842" y="5294"/>
                      </a:lnTo>
                      <a:lnTo>
                        <a:pt x="1779" y="5294"/>
                      </a:lnTo>
                      <a:lnTo>
                        <a:pt x="1716" y="5252"/>
                      </a:lnTo>
                      <a:lnTo>
                        <a:pt x="1800" y="5231"/>
                      </a:lnTo>
                      <a:lnTo>
                        <a:pt x="1884" y="5252"/>
                      </a:lnTo>
                      <a:lnTo>
                        <a:pt x="1946" y="5231"/>
                      </a:lnTo>
                      <a:lnTo>
                        <a:pt x="2009" y="5294"/>
                      </a:lnTo>
                      <a:lnTo>
                        <a:pt x="2009" y="5378"/>
                      </a:lnTo>
                      <a:lnTo>
                        <a:pt x="2051" y="5399"/>
                      </a:lnTo>
                      <a:lnTo>
                        <a:pt x="2114" y="5336"/>
                      </a:lnTo>
                      <a:lnTo>
                        <a:pt x="2051" y="5148"/>
                      </a:lnTo>
                      <a:lnTo>
                        <a:pt x="1925" y="4980"/>
                      </a:lnTo>
                      <a:lnTo>
                        <a:pt x="1821" y="4834"/>
                      </a:lnTo>
                      <a:lnTo>
                        <a:pt x="1842" y="4771"/>
                      </a:lnTo>
                      <a:lnTo>
                        <a:pt x="1925" y="4855"/>
                      </a:lnTo>
                      <a:lnTo>
                        <a:pt x="1946" y="4938"/>
                      </a:lnTo>
                      <a:lnTo>
                        <a:pt x="2051" y="4980"/>
                      </a:lnTo>
                      <a:lnTo>
                        <a:pt x="2156" y="5022"/>
                      </a:lnTo>
                      <a:lnTo>
                        <a:pt x="2197" y="4938"/>
                      </a:lnTo>
                      <a:lnTo>
                        <a:pt x="2197" y="4855"/>
                      </a:lnTo>
                      <a:lnTo>
                        <a:pt x="2135" y="4813"/>
                      </a:lnTo>
                      <a:lnTo>
                        <a:pt x="2135" y="4729"/>
                      </a:lnTo>
                      <a:lnTo>
                        <a:pt x="2218" y="4625"/>
                      </a:lnTo>
                      <a:lnTo>
                        <a:pt x="2218" y="4520"/>
                      </a:lnTo>
                      <a:lnTo>
                        <a:pt x="2135" y="4415"/>
                      </a:lnTo>
                      <a:lnTo>
                        <a:pt x="2009" y="4248"/>
                      </a:lnTo>
                      <a:lnTo>
                        <a:pt x="2093" y="4248"/>
                      </a:lnTo>
                      <a:lnTo>
                        <a:pt x="2197" y="4332"/>
                      </a:lnTo>
                      <a:lnTo>
                        <a:pt x="2260" y="4311"/>
                      </a:lnTo>
                      <a:lnTo>
                        <a:pt x="2323" y="4185"/>
                      </a:lnTo>
                      <a:lnTo>
                        <a:pt x="2302" y="4143"/>
                      </a:lnTo>
                      <a:lnTo>
                        <a:pt x="2218" y="4143"/>
                      </a:lnTo>
                      <a:lnTo>
                        <a:pt x="2218" y="3997"/>
                      </a:lnTo>
                      <a:lnTo>
                        <a:pt x="2302" y="3976"/>
                      </a:lnTo>
                      <a:lnTo>
                        <a:pt x="2407" y="4039"/>
                      </a:lnTo>
                      <a:lnTo>
                        <a:pt x="2553" y="4102"/>
                      </a:lnTo>
                      <a:lnTo>
                        <a:pt x="2616" y="4018"/>
                      </a:lnTo>
                      <a:lnTo>
                        <a:pt x="2532" y="3976"/>
                      </a:lnTo>
                      <a:lnTo>
                        <a:pt x="2532" y="3913"/>
                      </a:lnTo>
                      <a:lnTo>
                        <a:pt x="2616" y="3913"/>
                      </a:lnTo>
                      <a:lnTo>
                        <a:pt x="2679" y="3934"/>
                      </a:lnTo>
                      <a:lnTo>
                        <a:pt x="2762" y="3871"/>
                      </a:lnTo>
                      <a:lnTo>
                        <a:pt x="2762" y="3767"/>
                      </a:lnTo>
                      <a:lnTo>
                        <a:pt x="2741" y="3704"/>
                      </a:lnTo>
                      <a:lnTo>
                        <a:pt x="2762" y="3662"/>
                      </a:lnTo>
                      <a:lnTo>
                        <a:pt x="2930" y="3578"/>
                      </a:lnTo>
                      <a:lnTo>
                        <a:pt x="2951" y="3495"/>
                      </a:lnTo>
                      <a:lnTo>
                        <a:pt x="2846" y="3453"/>
                      </a:lnTo>
                      <a:lnTo>
                        <a:pt x="2783" y="3369"/>
                      </a:lnTo>
                      <a:lnTo>
                        <a:pt x="2846" y="3265"/>
                      </a:lnTo>
                      <a:lnTo>
                        <a:pt x="2888" y="3369"/>
                      </a:lnTo>
                      <a:lnTo>
                        <a:pt x="2972" y="3306"/>
                      </a:lnTo>
                      <a:lnTo>
                        <a:pt x="3139" y="3097"/>
                      </a:lnTo>
                      <a:lnTo>
                        <a:pt x="3181" y="2972"/>
                      </a:lnTo>
                      <a:lnTo>
                        <a:pt x="3265" y="2930"/>
                      </a:lnTo>
                      <a:lnTo>
                        <a:pt x="3285" y="2783"/>
                      </a:lnTo>
                      <a:lnTo>
                        <a:pt x="3453" y="2679"/>
                      </a:lnTo>
                      <a:lnTo>
                        <a:pt x="3516" y="2532"/>
                      </a:lnTo>
                      <a:lnTo>
                        <a:pt x="3599" y="2323"/>
                      </a:lnTo>
                      <a:lnTo>
                        <a:pt x="3683" y="2323"/>
                      </a:lnTo>
                      <a:lnTo>
                        <a:pt x="3892" y="2156"/>
                      </a:lnTo>
                      <a:lnTo>
                        <a:pt x="4122" y="1905"/>
                      </a:lnTo>
                      <a:lnTo>
                        <a:pt x="4311" y="1737"/>
                      </a:lnTo>
                      <a:lnTo>
                        <a:pt x="4394" y="1737"/>
                      </a:lnTo>
                      <a:lnTo>
                        <a:pt x="4541" y="1612"/>
                      </a:lnTo>
                      <a:lnTo>
                        <a:pt x="4729" y="1570"/>
                      </a:lnTo>
                      <a:lnTo>
                        <a:pt x="4834" y="1486"/>
                      </a:lnTo>
                      <a:lnTo>
                        <a:pt x="4980" y="1277"/>
                      </a:lnTo>
                      <a:lnTo>
                        <a:pt x="5064" y="1214"/>
                      </a:lnTo>
                      <a:lnTo>
                        <a:pt x="5127" y="1214"/>
                      </a:lnTo>
                      <a:lnTo>
                        <a:pt x="5190" y="1193"/>
                      </a:lnTo>
                      <a:lnTo>
                        <a:pt x="5190" y="1109"/>
                      </a:lnTo>
                      <a:lnTo>
                        <a:pt x="5169" y="1068"/>
                      </a:lnTo>
                      <a:lnTo>
                        <a:pt x="5231" y="963"/>
                      </a:lnTo>
                      <a:lnTo>
                        <a:pt x="5190" y="858"/>
                      </a:lnTo>
                      <a:lnTo>
                        <a:pt x="5190" y="691"/>
                      </a:lnTo>
                      <a:lnTo>
                        <a:pt x="5169" y="670"/>
                      </a:lnTo>
                      <a:lnTo>
                        <a:pt x="5085" y="670"/>
                      </a:lnTo>
                      <a:lnTo>
                        <a:pt x="5085" y="524"/>
                      </a:lnTo>
                      <a:lnTo>
                        <a:pt x="5148" y="377"/>
                      </a:lnTo>
                      <a:lnTo>
                        <a:pt x="5127" y="335"/>
                      </a:lnTo>
                      <a:lnTo>
                        <a:pt x="5022" y="314"/>
                      </a:lnTo>
                      <a:lnTo>
                        <a:pt x="4959" y="252"/>
                      </a:lnTo>
                      <a:lnTo>
                        <a:pt x="4855" y="231"/>
                      </a:lnTo>
                      <a:lnTo>
                        <a:pt x="4813" y="147"/>
                      </a:lnTo>
                      <a:lnTo>
                        <a:pt x="4813" y="42"/>
                      </a:lnTo>
                      <a:lnTo>
                        <a:pt x="475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14;p79">
                  <a:extLst>
                    <a:ext uri="{FF2B5EF4-FFF2-40B4-BE49-F238E27FC236}">
                      <a16:creationId xmlns:a16="http://schemas.microsoft.com/office/drawing/2014/main" id="{C600E582-4B64-4BB5-BBF0-DB7C1C457C7E}"/>
                    </a:ext>
                  </a:extLst>
                </p:cNvPr>
                <p:cNvSpPr/>
                <p:nvPr/>
              </p:nvSpPr>
              <p:spPr>
                <a:xfrm>
                  <a:off x="4015475" y="1586100"/>
                  <a:ext cx="1901975" cy="1017450"/>
                </a:xfrm>
                <a:custGeom>
                  <a:avLst/>
                  <a:gdLst/>
                  <a:ahLst/>
                  <a:cxnLst/>
                  <a:rect l="l" t="t" r="r" b="b"/>
                  <a:pathLst>
                    <a:path w="76079" h="40698" extrusionOk="0">
                      <a:moveTo>
                        <a:pt x="27578" y="1"/>
                      </a:moveTo>
                      <a:lnTo>
                        <a:pt x="27431" y="126"/>
                      </a:lnTo>
                      <a:lnTo>
                        <a:pt x="27389" y="231"/>
                      </a:lnTo>
                      <a:lnTo>
                        <a:pt x="27285" y="273"/>
                      </a:lnTo>
                      <a:lnTo>
                        <a:pt x="27368" y="377"/>
                      </a:lnTo>
                      <a:lnTo>
                        <a:pt x="27264" y="482"/>
                      </a:lnTo>
                      <a:lnTo>
                        <a:pt x="27243" y="649"/>
                      </a:lnTo>
                      <a:lnTo>
                        <a:pt x="27285" y="796"/>
                      </a:lnTo>
                      <a:lnTo>
                        <a:pt x="27159" y="921"/>
                      </a:lnTo>
                      <a:lnTo>
                        <a:pt x="27138" y="1444"/>
                      </a:lnTo>
                      <a:lnTo>
                        <a:pt x="27264" y="1570"/>
                      </a:lnTo>
                      <a:lnTo>
                        <a:pt x="27264" y="1695"/>
                      </a:lnTo>
                      <a:lnTo>
                        <a:pt x="27159" y="1695"/>
                      </a:lnTo>
                      <a:lnTo>
                        <a:pt x="27180" y="1842"/>
                      </a:lnTo>
                      <a:lnTo>
                        <a:pt x="27285" y="1967"/>
                      </a:lnTo>
                      <a:lnTo>
                        <a:pt x="27389" y="1967"/>
                      </a:lnTo>
                      <a:lnTo>
                        <a:pt x="27536" y="2156"/>
                      </a:lnTo>
                      <a:lnTo>
                        <a:pt x="27682" y="2177"/>
                      </a:lnTo>
                      <a:lnTo>
                        <a:pt x="27536" y="2281"/>
                      </a:lnTo>
                      <a:lnTo>
                        <a:pt x="27578" y="2407"/>
                      </a:lnTo>
                      <a:lnTo>
                        <a:pt x="27578" y="2491"/>
                      </a:lnTo>
                      <a:lnTo>
                        <a:pt x="27787" y="2511"/>
                      </a:lnTo>
                      <a:lnTo>
                        <a:pt x="27912" y="2470"/>
                      </a:lnTo>
                      <a:lnTo>
                        <a:pt x="28101" y="2532"/>
                      </a:lnTo>
                      <a:lnTo>
                        <a:pt x="28289" y="2532"/>
                      </a:lnTo>
                      <a:lnTo>
                        <a:pt x="28331" y="2616"/>
                      </a:lnTo>
                      <a:lnTo>
                        <a:pt x="28226" y="2700"/>
                      </a:lnTo>
                      <a:lnTo>
                        <a:pt x="28122" y="2679"/>
                      </a:lnTo>
                      <a:lnTo>
                        <a:pt x="28059" y="2700"/>
                      </a:lnTo>
                      <a:lnTo>
                        <a:pt x="27933" y="2616"/>
                      </a:lnTo>
                      <a:lnTo>
                        <a:pt x="27661" y="2721"/>
                      </a:lnTo>
                      <a:lnTo>
                        <a:pt x="27578" y="2679"/>
                      </a:lnTo>
                      <a:lnTo>
                        <a:pt x="27473" y="2721"/>
                      </a:lnTo>
                      <a:lnTo>
                        <a:pt x="27368" y="2700"/>
                      </a:lnTo>
                      <a:lnTo>
                        <a:pt x="27264" y="2700"/>
                      </a:lnTo>
                      <a:lnTo>
                        <a:pt x="27201" y="2783"/>
                      </a:lnTo>
                      <a:lnTo>
                        <a:pt x="26950" y="2783"/>
                      </a:lnTo>
                      <a:lnTo>
                        <a:pt x="26887" y="2888"/>
                      </a:lnTo>
                      <a:lnTo>
                        <a:pt x="26908" y="2930"/>
                      </a:lnTo>
                      <a:lnTo>
                        <a:pt x="27034" y="2951"/>
                      </a:lnTo>
                      <a:lnTo>
                        <a:pt x="27054" y="3055"/>
                      </a:lnTo>
                      <a:lnTo>
                        <a:pt x="27201" y="3035"/>
                      </a:lnTo>
                      <a:lnTo>
                        <a:pt x="27264" y="3097"/>
                      </a:lnTo>
                      <a:lnTo>
                        <a:pt x="27410" y="3014"/>
                      </a:lnTo>
                      <a:lnTo>
                        <a:pt x="27515" y="3160"/>
                      </a:lnTo>
                      <a:lnTo>
                        <a:pt x="27661" y="3265"/>
                      </a:lnTo>
                      <a:lnTo>
                        <a:pt x="27787" y="3516"/>
                      </a:lnTo>
                      <a:lnTo>
                        <a:pt x="27682" y="3746"/>
                      </a:lnTo>
                      <a:lnTo>
                        <a:pt x="27410" y="4018"/>
                      </a:lnTo>
                      <a:lnTo>
                        <a:pt x="27515" y="3746"/>
                      </a:lnTo>
                      <a:lnTo>
                        <a:pt x="27431" y="3662"/>
                      </a:lnTo>
                      <a:lnTo>
                        <a:pt x="27431" y="3495"/>
                      </a:lnTo>
                      <a:lnTo>
                        <a:pt x="27243" y="3453"/>
                      </a:lnTo>
                      <a:lnTo>
                        <a:pt x="27180" y="3432"/>
                      </a:lnTo>
                      <a:lnTo>
                        <a:pt x="27180" y="3348"/>
                      </a:lnTo>
                      <a:lnTo>
                        <a:pt x="27117" y="3327"/>
                      </a:lnTo>
                      <a:lnTo>
                        <a:pt x="27013" y="3411"/>
                      </a:lnTo>
                      <a:lnTo>
                        <a:pt x="26845" y="3411"/>
                      </a:lnTo>
                      <a:lnTo>
                        <a:pt x="26720" y="3537"/>
                      </a:lnTo>
                      <a:lnTo>
                        <a:pt x="26845" y="3599"/>
                      </a:lnTo>
                      <a:lnTo>
                        <a:pt x="26803" y="3662"/>
                      </a:lnTo>
                      <a:lnTo>
                        <a:pt x="26657" y="3662"/>
                      </a:lnTo>
                      <a:lnTo>
                        <a:pt x="26741" y="3767"/>
                      </a:lnTo>
                      <a:lnTo>
                        <a:pt x="26720" y="3851"/>
                      </a:lnTo>
                      <a:lnTo>
                        <a:pt x="26552" y="3976"/>
                      </a:lnTo>
                      <a:lnTo>
                        <a:pt x="26531" y="3851"/>
                      </a:lnTo>
                      <a:lnTo>
                        <a:pt x="26490" y="3851"/>
                      </a:lnTo>
                      <a:lnTo>
                        <a:pt x="26406" y="3913"/>
                      </a:lnTo>
                      <a:lnTo>
                        <a:pt x="26448" y="4039"/>
                      </a:lnTo>
                      <a:lnTo>
                        <a:pt x="26406" y="4164"/>
                      </a:lnTo>
                      <a:lnTo>
                        <a:pt x="26301" y="4164"/>
                      </a:lnTo>
                      <a:lnTo>
                        <a:pt x="26280" y="3976"/>
                      </a:lnTo>
                      <a:lnTo>
                        <a:pt x="26176" y="3871"/>
                      </a:lnTo>
                      <a:lnTo>
                        <a:pt x="26134" y="3934"/>
                      </a:lnTo>
                      <a:lnTo>
                        <a:pt x="26176" y="4039"/>
                      </a:lnTo>
                      <a:lnTo>
                        <a:pt x="26071" y="4227"/>
                      </a:lnTo>
                      <a:lnTo>
                        <a:pt x="26008" y="4374"/>
                      </a:lnTo>
                      <a:lnTo>
                        <a:pt x="25883" y="4290"/>
                      </a:lnTo>
                      <a:lnTo>
                        <a:pt x="25883" y="4227"/>
                      </a:lnTo>
                      <a:lnTo>
                        <a:pt x="26008" y="3955"/>
                      </a:lnTo>
                      <a:lnTo>
                        <a:pt x="25966" y="3851"/>
                      </a:lnTo>
                      <a:lnTo>
                        <a:pt x="25820" y="3830"/>
                      </a:lnTo>
                      <a:lnTo>
                        <a:pt x="25506" y="3934"/>
                      </a:lnTo>
                      <a:lnTo>
                        <a:pt x="25401" y="3871"/>
                      </a:lnTo>
                      <a:lnTo>
                        <a:pt x="25255" y="4018"/>
                      </a:lnTo>
                      <a:lnTo>
                        <a:pt x="25150" y="3976"/>
                      </a:lnTo>
                      <a:lnTo>
                        <a:pt x="25046" y="3934"/>
                      </a:lnTo>
                      <a:lnTo>
                        <a:pt x="24878" y="3955"/>
                      </a:lnTo>
                      <a:lnTo>
                        <a:pt x="25025" y="4081"/>
                      </a:lnTo>
                      <a:lnTo>
                        <a:pt x="24941" y="4164"/>
                      </a:lnTo>
                      <a:lnTo>
                        <a:pt x="24920" y="4143"/>
                      </a:lnTo>
                      <a:lnTo>
                        <a:pt x="24878" y="4081"/>
                      </a:lnTo>
                      <a:lnTo>
                        <a:pt x="24837" y="4060"/>
                      </a:lnTo>
                      <a:lnTo>
                        <a:pt x="24774" y="4164"/>
                      </a:lnTo>
                      <a:lnTo>
                        <a:pt x="24732" y="4227"/>
                      </a:lnTo>
                      <a:lnTo>
                        <a:pt x="24732" y="4478"/>
                      </a:lnTo>
                      <a:lnTo>
                        <a:pt x="24816" y="4562"/>
                      </a:lnTo>
                      <a:lnTo>
                        <a:pt x="24941" y="4436"/>
                      </a:lnTo>
                      <a:lnTo>
                        <a:pt x="25025" y="4478"/>
                      </a:lnTo>
                      <a:lnTo>
                        <a:pt x="25192" y="4353"/>
                      </a:lnTo>
                      <a:lnTo>
                        <a:pt x="25276" y="4374"/>
                      </a:lnTo>
                      <a:lnTo>
                        <a:pt x="25255" y="4478"/>
                      </a:lnTo>
                      <a:lnTo>
                        <a:pt x="24941" y="4604"/>
                      </a:lnTo>
                      <a:lnTo>
                        <a:pt x="24878" y="4750"/>
                      </a:lnTo>
                      <a:lnTo>
                        <a:pt x="24753" y="4813"/>
                      </a:lnTo>
                      <a:lnTo>
                        <a:pt x="24502" y="4855"/>
                      </a:lnTo>
                      <a:lnTo>
                        <a:pt x="24460" y="4918"/>
                      </a:lnTo>
                      <a:lnTo>
                        <a:pt x="24523" y="5001"/>
                      </a:lnTo>
                      <a:lnTo>
                        <a:pt x="24313" y="5064"/>
                      </a:lnTo>
                      <a:lnTo>
                        <a:pt x="24209" y="5001"/>
                      </a:lnTo>
                      <a:lnTo>
                        <a:pt x="24146" y="5022"/>
                      </a:lnTo>
                      <a:lnTo>
                        <a:pt x="24125" y="5127"/>
                      </a:lnTo>
                      <a:lnTo>
                        <a:pt x="24041" y="5169"/>
                      </a:lnTo>
                      <a:lnTo>
                        <a:pt x="23895" y="5211"/>
                      </a:lnTo>
                      <a:lnTo>
                        <a:pt x="23832" y="5294"/>
                      </a:lnTo>
                      <a:lnTo>
                        <a:pt x="23916" y="5399"/>
                      </a:lnTo>
                      <a:lnTo>
                        <a:pt x="23874" y="5399"/>
                      </a:lnTo>
                      <a:lnTo>
                        <a:pt x="23832" y="5504"/>
                      </a:lnTo>
                      <a:lnTo>
                        <a:pt x="23790" y="5524"/>
                      </a:lnTo>
                      <a:lnTo>
                        <a:pt x="23728" y="5441"/>
                      </a:lnTo>
                      <a:lnTo>
                        <a:pt x="23686" y="5441"/>
                      </a:lnTo>
                      <a:lnTo>
                        <a:pt x="23581" y="5608"/>
                      </a:lnTo>
                      <a:lnTo>
                        <a:pt x="23602" y="5650"/>
                      </a:lnTo>
                      <a:lnTo>
                        <a:pt x="23560" y="5713"/>
                      </a:lnTo>
                      <a:lnTo>
                        <a:pt x="23560" y="5817"/>
                      </a:lnTo>
                      <a:lnTo>
                        <a:pt x="23456" y="5943"/>
                      </a:lnTo>
                      <a:lnTo>
                        <a:pt x="23477" y="6048"/>
                      </a:lnTo>
                      <a:lnTo>
                        <a:pt x="23309" y="6110"/>
                      </a:lnTo>
                      <a:lnTo>
                        <a:pt x="23142" y="6110"/>
                      </a:lnTo>
                      <a:lnTo>
                        <a:pt x="23037" y="6173"/>
                      </a:lnTo>
                      <a:lnTo>
                        <a:pt x="23037" y="6278"/>
                      </a:lnTo>
                      <a:lnTo>
                        <a:pt x="23100" y="6278"/>
                      </a:lnTo>
                      <a:lnTo>
                        <a:pt x="23163" y="6215"/>
                      </a:lnTo>
                      <a:lnTo>
                        <a:pt x="23414" y="6257"/>
                      </a:lnTo>
                      <a:lnTo>
                        <a:pt x="23372" y="6340"/>
                      </a:lnTo>
                      <a:lnTo>
                        <a:pt x="23246" y="6320"/>
                      </a:lnTo>
                      <a:lnTo>
                        <a:pt x="23204" y="6361"/>
                      </a:lnTo>
                      <a:lnTo>
                        <a:pt x="23288" y="6445"/>
                      </a:lnTo>
                      <a:lnTo>
                        <a:pt x="23267" y="6675"/>
                      </a:lnTo>
                      <a:lnTo>
                        <a:pt x="23163" y="6759"/>
                      </a:lnTo>
                      <a:lnTo>
                        <a:pt x="23184" y="6843"/>
                      </a:lnTo>
                      <a:lnTo>
                        <a:pt x="23163" y="6947"/>
                      </a:lnTo>
                      <a:lnTo>
                        <a:pt x="23037" y="6759"/>
                      </a:lnTo>
                      <a:lnTo>
                        <a:pt x="22932" y="6780"/>
                      </a:lnTo>
                      <a:lnTo>
                        <a:pt x="22786" y="6633"/>
                      </a:lnTo>
                      <a:lnTo>
                        <a:pt x="22723" y="6592"/>
                      </a:lnTo>
                      <a:lnTo>
                        <a:pt x="22681" y="6654"/>
                      </a:lnTo>
                      <a:lnTo>
                        <a:pt x="22765" y="6738"/>
                      </a:lnTo>
                      <a:lnTo>
                        <a:pt x="22765" y="6843"/>
                      </a:lnTo>
                      <a:lnTo>
                        <a:pt x="22723" y="6905"/>
                      </a:lnTo>
                      <a:lnTo>
                        <a:pt x="22786" y="7010"/>
                      </a:lnTo>
                      <a:lnTo>
                        <a:pt x="22891" y="6968"/>
                      </a:lnTo>
                      <a:lnTo>
                        <a:pt x="23079" y="7010"/>
                      </a:lnTo>
                      <a:lnTo>
                        <a:pt x="23204" y="7052"/>
                      </a:lnTo>
                      <a:lnTo>
                        <a:pt x="23246" y="7156"/>
                      </a:lnTo>
                      <a:lnTo>
                        <a:pt x="23351" y="7219"/>
                      </a:lnTo>
                      <a:lnTo>
                        <a:pt x="23456" y="7198"/>
                      </a:lnTo>
                      <a:lnTo>
                        <a:pt x="23497" y="7177"/>
                      </a:lnTo>
                      <a:lnTo>
                        <a:pt x="23560" y="7261"/>
                      </a:lnTo>
                      <a:lnTo>
                        <a:pt x="23414" y="7303"/>
                      </a:lnTo>
                      <a:lnTo>
                        <a:pt x="23288" y="7303"/>
                      </a:lnTo>
                      <a:lnTo>
                        <a:pt x="23184" y="7198"/>
                      </a:lnTo>
                      <a:lnTo>
                        <a:pt x="23142" y="7219"/>
                      </a:lnTo>
                      <a:lnTo>
                        <a:pt x="23100" y="7303"/>
                      </a:lnTo>
                      <a:lnTo>
                        <a:pt x="23058" y="7366"/>
                      </a:lnTo>
                      <a:lnTo>
                        <a:pt x="23184" y="7512"/>
                      </a:lnTo>
                      <a:lnTo>
                        <a:pt x="23267" y="7470"/>
                      </a:lnTo>
                      <a:lnTo>
                        <a:pt x="23456" y="7470"/>
                      </a:lnTo>
                      <a:lnTo>
                        <a:pt x="23497" y="7617"/>
                      </a:lnTo>
                      <a:lnTo>
                        <a:pt x="23581" y="7680"/>
                      </a:lnTo>
                      <a:lnTo>
                        <a:pt x="23623" y="7596"/>
                      </a:lnTo>
                      <a:lnTo>
                        <a:pt x="23811" y="7596"/>
                      </a:lnTo>
                      <a:lnTo>
                        <a:pt x="23790" y="7701"/>
                      </a:lnTo>
                      <a:lnTo>
                        <a:pt x="23937" y="7805"/>
                      </a:lnTo>
                      <a:lnTo>
                        <a:pt x="24083" y="7805"/>
                      </a:lnTo>
                      <a:lnTo>
                        <a:pt x="24146" y="7952"/>
                      </a:lnTo>
                      <a:lnTo>
                        <a:pt x="24083" y="8161"/>
                      </a:lnTo>
                      <a:lnTo>
                        <a:pt x="23832" y="8307"/>
                      </a:lnTo>
                      <a:lnTo>
                        <a:pt x="23769" y="8433"/>
                      </a:lnTo>
                      <a:lnTo>
                        <a:pt x="23769" y="8517"/>
                      </a:lnTo>
                      <a:lnTo>
                        <a:pt x="23979" y="8726"/>
                      </a:lnTo>
                      <a:lnTo>
                        <a:pt x="24104" y="8768"/>
                      </a:lnTo>
                      <a:lnTo>
                        <a:pt x="23895" y="8768"/>
                      </a:lnTo>
                      <a:lnTo>
                        <a:pt x="23665" y="8579"/>
                      </a:lnTo>
                      <a:lnTo>
                        <a:pt x="23665" y="8454"/>
                      </a:lnTo>
                      <a:lnTo>
                        <a:pt x="23769" y="8224"/>
                      </a:lnTo>
                      <a:lnTo>
                        <a:pt x="23832" y="8161"/>
                      </a:lnTo>
                      <a:lnTo>
                        <a:pt x="23832" y="8098"/>
                      </a:lnTo>
                      <a:lnTo>
                        <a:pt x="23895" y="7952"/>
                      </a:lnTo>
                      <a:lnTo>
                        <a:pt x="23832" y="7910"/>
                      </a:lnTo>
                      <a:lnTo>
                        <a:pt x="23456" y="8098"/>
                      </a:lnTo>
                      <a:lnTo>
                        <a:pt x="23246" y="8161"/>
                      </a:lnTo>
                      <a:lnTo>
                        <a:pt x="23184" y="8307"/>
                      </a:lnTo>
                      <a:lnTo>
                        <a:pt x="23058" y="8349"/>
                      </a:lnTo>
                      <a:lnTo>
                        <a:pt x="22953" y="8307"/>
                      </a:lnTo>
                      <a:lnTo>
                        <a:pt x="22828" y="8328"/>
                      </a:lnTo>
                      <a:lnTo>
                        <a:pt x="22660" y="8454"/>
                      </a:lnTo>
                      <a:lnTo>
                        <a:pt x="22221" y="8621"/>
                      </a:lnTo>
                      <a:lnTo>
                        <a:pt x="21907" y="8684"/>
                      </a:lnTo>
                      <a:lnTo>
                        <a:pt x="21782" y="8684"/>
                      </a:lnTo>
                      <a:lnTo>
                        <a:pt x="21614" y="8851"/>
                      </a:lnTo>
                      <a:lnTo>
                        <a:pt x="21468" y="8851"/>
                      </a:lnTo>
                      <a:lnTo>
                        <a:pt x="21384" y="8935"/>
                      </a:lnTo>
                      <a:lnTo>
                        <a:pt x="21510" y="9040"/>
                      </a:lnTo>
                      <a:lnTo>
                        <a:pt x="21510" y="9165"/>
                      </a:lnTo>
                      <a:lnTo>
                        <a:pt x="21489" y="9291"/>
                      </a:lnTo>
                      <a:lnTo>
                        <a:pt x="21572" y="9374"/>
                      </a:lnTo>
                      <a:lnTo>
                        <a:pt x="21677" y="9374"/>
                      </a:lnTo>
                      <a:lnTo>
                        <a:pt x="21698" y="9458"/>
                      </a:lnTo>
                      <a:lnTo>
                        <a:pt x="21635" y="9521"/>
                      </a:lnTo>
                      <a:lnTo>
                        <a:pt x="21844" y="9667"/>
                      </a:lnTo>
                      <a:lnTo>
                        <a:pt x="22012" y="9918"/>
                      </a:lnTo>
                      <a:lnTo>
                        <a:pt x="22012" y="10128"/>
                      </a:lnTo>
                      <a:lnTo>
                        <a:pt x="22054" y="10232"/>
                      </a:lnTo>
                      <a:lnTo>
                        <a:pt x="22116" y="10232"/>
                      </a:lnTo>
                      <a:lnTo>
                        <a:pt x="22137" y="10400"/>
                      </a:lnTo>
                      <a:lnTo>
                        <a:pt x="22305" y="10504"/>
                      </a:lnTo>
                      <a:lnTo>
                        <a:pt x="22430" y="10462"/>
                      </a:lnTo>
                      <a:lnTo>
                        <a:pt x="22828" y="10504"/>
                      </a:lnTo>
                      <a:lnTo>
                        <a:pt x="22953" y="10421"/>
                      </a:lnTo>
                      <a:lnTo>
                        <a:pt x="22953" y="10504"/>
                      </a:lnTo>
                      <a:lnTo>
                        <a:pt x="22995" y="10609"/>
                      </a:lnTo>
                      <a:lnTo>
                        <a:pt x="22995" y="10755"/>
                      </a:lnTo>
                      <a:lnTo>
                        <a:pt x="23184" y="10839"/>
                      </a:lnTo>
                      <a:lnTo>
                        <a:pt x="23288" y="10986"/>
                      </a:lnTo>
                      <a:lnTo>
                        <a:pt x="23581" y="10986"/>
                      </a:lnTo>
                      <a:lnTo>
                        <a:pt x="23790" y="11132"/>
                      </a:lnTo>
                      <a:lnTo>
                        <a:pt x="23874" y="11132"/>
                      </a:lnTo>
                      <a:lnTo>
                        <a:pt x="23979" y="11258"/>
                      </a:lnTo>
                      <a:lnTo>
                        <a:pt x="24000" y="11550"/>
                      </a:lnTo>
                      <a:lnTo>
                        <a:pt x="24041" y="11676"/>
                      </a:lnTo>
                      <a:lnTo>
                        <a:pt x="24000" y="11864"/>
                      </a:lnTo>
                      <a:lnTo>
                        <a:pt x="24125" y="12011"/>
                      </a:lnTo>
                      <a:lnTo>
                        <a:pt x="24230" y="12094"/>
                      </a:lnTo>
                      <a:lnTo>
                        <a:pt x="24418" y="12346"/>
                      </a:lnTo>
                      <a:lnTo>
                        <a:pt x="24502" y="12618"/>
                      </a:lnTo>
                      <a:lnTo>
                        <a:pt x="24648" y="12743"/>
                      </a:lnTo>
                      <a:lnTo>
                        <a:pt x="24711" y="12869"/>
                      </a:lnTo>
                      <a:lnTo>
                        <a:pt x="24585" y="13141"/>
                      </a:lnTo>
                      <a:lnTo>
                        <a:pt x="24502" y="13162"/>
                      </a:lnTo>
                      <a:lnTo>
                        <a:pt x="24418" y="13141"/>
                      </a:lnTo>
                      <a:lnTo>
                        <a:pt x="24418" y="13141"/>
                      </a:lnTo>
                      <a:lnTo>
                        <a:pt x="24523" y="13287"/>
                      </a:lnTo>
                      <a:lnTo>
                        <a:pt x="24732" y="13329"/>
                      </a:lnTo>
                      <a:lnTo>
                        <a:pt x="24837" y="13392"/>
                      </a:lnTo>
                      <a:lnTo>
                        <a:pt x="25046" y="13643"/>
                      </a:lnTo>
                      <a:lnTo>
                        <a:pt x="25255" y="13706"/>
                      </a:lnTo>
                      <a:lnTo>
                        <a:pt x="25276" y="13685"/>
                      </a:lnTo>
                      <a:lnTo>
                        <a:pt x="25360" y="13706"/>
                      </a:lnTo>
                      <a:lnTo>
                        <a:pt x="25548" y="13559"/>
                      </a:lnTo>
                      <a:lnTo>
                        <a:pt x="25736" y="13517"/>
                      </a:lnTo>
                      <a:lnTo>
                        <a:pt x="25945" y="13685"/>
                      </a:lnTo>
                      <a:lnTo>
                        <a:pt x="26092" y="13747"/>
                      </a:lnTo>
                      <a:lnTo>
                        <a:pt x="26197" y="13747"/>
                      </a:lnTo>
                      <a:lnTo>
                        <a:pt x="26280" y="13894"/>
                      </a:lnTo>
                      <a:lnTo>
                        <a:pt x="26301" y="14124"/>
                      </a:lnTo>
                      <a:lnTo>
                        <a:pt x="26238" y="13915"/>
                      </a:lnTo>
                      <a:lnTo>
                        <a:pt x="26176" y="13810"/>
                      </a:lnTo>
                      <a:lnTo>
                        <a:pt x="25987" y="13810"/>
                      </a:lnTo>
                      <a:lnTo>
                        <a:pt x="25757" y="13643"/>
                      </a:lnTo>
                      <a:lnTo>
                        <a:pt x="25611" y="13643"/>
                      </a:lnTo>
                      <a:lnTo>
                        <a:pt x="25443" y="13810"/>
                      </a:lnTo>
                      <a:lnTo>
                        <a:pt x="25443" y="13978"/>
                      </a:lnTo>
                      <a:lnTo>
                        <a:pt x="25464" y="14061"/>
                      </a:lnTo>
                      <a:lnTo>
                        <a:pt x="25234" y="13810"/>
                      </a:lnTo>
                      <a:lnTo>
                        <a:pt x="24983" y="13810"/>
                      </a:lnTo>
                      <a:lnTo>
                        <a:pt x="24857" y="13706"/>
                      </a:lnTo>
                      <a:lnTo>
                        <a:pt x="24857" y="13580"/>
                      </a:lnTo>
                      <a:lnTo>
                        <a:pt x="24753" y="13434"/>
                      </a:lnTo>
                      <a:lnTo>
                        <a:pt x="24565" y="13371"/>
                      </a:lnTo>
                      <a:lnTo>
                        <a:pt x="24397" y="13371"/>
                      </a:lnTo>
                      <a:lnTo>
                        <a:pt x="24188" y="13245"/>
                      </a:lnTo>
                      <a:lnTo>
                        <a:pt x="24230" y="13182"/>
                      </a:lnTo>
                      <a:lnTo>
                        <a:pt x="24230" y="13057"/>
                      </a:lnTo>
                      <a:lnTo>
                        <a:pt x="24313" y="13015"/>
                      </a:lnTo>
                      <a:lnTo>
                        <a:pt x="24272" y="12910"/>
                      </a:lnTo>
                      <a:lnTo>
                        <a:pt x="24230" y="12638"/>
                      </a:lnTo>
                      <a:lnTo>
                        <a:pt x="24167" y="12429"/>
                      </a:lnTo>
                      <a:lnTo>
                        <a:pt x="24083" y="12387"/>
                      </a:lnTo>
                      <a:lnTo>
                        <a:pt x="24021" y="12555"/>
                      </a:lnTo>
                      <a:lnTo>
                        <a:pt x="23958" y="12597"/>
                      </a:lnTo>
                      <a:lnTo>
                        <a:pt x="23979" y="12743"/>
                      </a:lnTo>
                      <a:lnTo>
                        <a:pt x="23895" y="12827"/>
                      </a:lnTo>
                      <a:lnTo>
                        <a:pt x="23916" y="12910"/>
                      </a:lnTo>
                      <a:lnTo>
                        <a:pt x="23895" y="13036"/>
                      </a:lnTo>
                      <a:lnTo>
                        <a:pt x="23811" y="13036"/>
                      </a:lnTo>
                      <a:lnTo>
                        <a:pt x="23769" y="12659"/>
                      </a:lnTo>
                      <a:lnTo>
                        <a:pt x="23853" y="12555"/>
                      </a:lnTo>
                      <a:lnTo>
                        <a:pt x="23811" y="12429"/>
                      </a:lnTo>
                      <a:lnTo>
                        <a:pt x="23644" y="12283"/>
                      </a:lnTo>
                      <a:lnTo>
                        <a:pt x="23644" y="12094"/>
                      </a:lnTo>
                      <a:lnTo>
                        <a:pt x="23560" y="11969"/>
                      </a:lnTo>
                      <a:lnTo>
                        <a:pt x="23560" y="11802"/>
                      </a:lnTo>
                      <a:lnTo>
                        <a:pt x="23707" y="11697"/>
                      </a:lnTo>
                      <a:lnTo>
                        <a:pt x="23707" y="11613"/>
                      </a:lnTo>
                      <a:lnTo>
                        <a:pt x="23686" y="11509"/>
                      </a:lnTo>
                      <a:lnTo>
                        <a:pt x="23707" y="11299"/>
                      </a:lnTo>
                      <a:lnTo>
                        <a:pt x="23581" y="11278"/>
                      </a:lnTo>
                      <a:lnTo>
                        <a:pt x="23539" y="11299"/>
                      </a:lnTo>
                      <a:lnTo>
                        <a:pt x="23456" y="11216"/>
                      </a:lnTo>
                      <a:lnTo>
                        <a:pt x="23225" y="11383"/>
                      </a:lnTo>
                      <a:lnTo>
                        <a:pt x="22912" y="11425"/>
                      </a:lnTo>
                      <a:lnTo>
                        <a:pt x="22744" y="11425"/>
                      </a:lnTo>
                      <a:lnTo>
                        <a:pt x="22514" y="11195"/>
                      </a:lnTo>
                      <a:lnTo>
                        <a:pt x="22388" y="11111"/>
                      </a:lnTo>
                      <a:lnTo>
                        <a:pt x="22347" y="11006"/>
                      </a:lnTo>
                      <a:lnTo>
                        <a:pt x="22012" y="10965"/>
                      </a:lnTo>
                      <a:lnTo>
                        <a:pt x="21886" y="10860"/>
                      </a:lnTo>
                      <a:lnTo>
                        <a:pt x="21761" y="10693"/>
                      </a:lnTo>
                      <a:lnTo>
                        <a:pt x="21363" y="10693"/>
                      </a:lnTo>
                      <a:lnTo>
                        <a:pt x="21259" y="10651"/>
                      </a:lnTo>
                      <a:lnTo>
                        <a:pt x="21133" y="10734"/>
                      </a:lnTo>
                      <a:lnTo>
                        <a:pt x="20987" y="10944"/>
                      </a:lnTo>
                      <a:lnTo>
                        <a:pt x="20966" y="11069"/>
                      </a:lnTo>
                      <a:lnTo>
                        <a:pt x="20924" y="11111"/>
                      </a:lnTo>
                      <a:lnTo>
                        <a:pt x="20861" y="11090"/>
                      </a:lnTo>
                      <a:lnTo>
                        <a:pt x="20840" y="11174"/>
                      </a:lnTo>
                      <a:lnTo>
                        <a:pt x="20924" y="11258"/>
                      </a:lnTo>
                      <a:lnTo>
                        <a:pt x="21091" y="11132"/>
                      </a:lnTo>
                      <a:lnTo>
                        <a:pt x="21300" y="11174"/>
                      </a:lnTo>
                      <a:lnTo>
                        <a:pt x="21405" y="11383"/>
                      </a:lnTo>
                      <a:lnTo>
                        <a:pt x="21280" y="11613"/>
                      </a:lnTo>
                      <a:lnTo>
                        <a:pt x="21133" y="11655"/>
                      </a:lnTo>
                      <a:lnTo>
                        <a:pt x="20861" y="11550"/>
                      </a:lnTo>
                      <a:lnTo>
                        <a:pt x="20715" y="11362"/>
                      </a:lnTo>
                      <a:lnTo>
                        <a:pt x="20610" y="11362"/>
                      </a:lnTo>
                      <a:lnTo>
                        <a:pt x="20443" y="11467"/>
                      </a:lnTo>
                      <a:lnTo>
                        <a:pt x="20401" y="11550"/>
                      </a:lnTo>
                      <a:lnTo>
                        <a:pt x="20317" y="11571"/>
                      </a:lnTo>
                      <a:lnTo>
                        <a:pt x="20505" y="11822"/>
                      </a:lnTo>
                      <a:lnTo>
                        <a:pt x="20568" y="11822"/>
                      </a:lnTo>
                      <a:lnTo>
                        <a:pt x="20631" y="11969"/>
                      </a:lnTo>
                      <a:lnTo>
                        <a:pt x="20840" y="12136"/>
                      </a:lnTo>
                      <a:lnTo>
                        <a:pt x="21028" y="12136"/>
                      </a:lnTo>
                      <a:lnTo>
                        <a:pt x="21112" y="12220"/>
                      </a:lnTo>
                      <a:lnTo>
                        <a:pt x="21405" y="12241"/>
                      </a:lnTo>
                      <a:lnTo>
                        <a:pt x="21489" y="12178"/>
                      </a:lnTo>
                      <a:lnTo>
                        <a:pt x="21531" y="12178"/>
                      </a:lnTo>
                      <a:lnTo>
                        <a:pt x="21572" y="12283"/>
                      </a:lnTo>
                      <a:lnTo>
                        <a:pt x="21782" y="12283"/>
                      </a:lnTo>
                      <a:lnTo>
                        <a:pt x="21824" y="12429"/>
                      </a:lnTo>
                      <a:lnTo>
                        <a:pt x="21907" y="12450"/>
                      </a:lnTo>
                      <a:lnTo>
                        <a:pt x="21928" y="12555"/>
                      </a:lnTo>
                      <a:lnTo>
                        <a:pt x="22158" y="12597"/>
                      </a:lnTo>
                      <a:lnTo>
                        <a:pt x="22263" y="12513"/>
                      </a:lnTo>
                      <a:lnTo>
                        <a:pt x="22200" y="12618"/>
                      </a:lnTo>
                      <a:lnTo>
                        <a:pt x="21949" y="12659"/>
                      </a:lnTo>
                      <a:lnTo>
                        <a:pt x="21803" y="12576"/>
                      </a:lnTo>
                      <a:lnTo>
                        <a:pt x="21698" y="12555"/>
                      </a:lnTo>
                      <a:lnTo>
                        <a:pt x="21531" y="12366"/>
                      </a:lnTo>
                      <a:lnTo>
                        <a:pt x="21426" y="12346"/>
                      </a:lnTo>
                      <a:lnTo>
                        <a:pt x="21321" y="12408"/>
                      </a:lnTo>
                      <a:lnTo>
                        <a:pt x="21196" y="12408"/>
                      </a:lnTo>
                      <a:lnTo>
                        <a:pt x="21091" y="12534"/>
                      </a:lnTo>
                      <a:lnTo>
                        <a:pt x="21049" y="12429"/>
                      </a:lnTo>
                      <a:lnTo>
                        <a:pt x="20945" y="12346"/>
                      </a:lnTo>
                      <a:lnTo>
                        <a:pt x="20840" y="12408"/>
                      </a:lnTo>
                      <a:lnTo>
                        <a:pt x="20631" y="12408"/>
                      </a:lnTo>
                      <a:lnTo>
                        <a:pt x="20464" y="12304"/>
                      </a:lnTo>
                      <a:lnTo>
                        <a:pt x="20338" y="12325"/>
                      </a:lnTo>
                      <a:lnTo>
                        <a:pt x="20296" y="12220"/>
                      </a:lnTo>
                      <a:lnTo>
                        <a:pt x="20401" y="12136"/>
                      </a:lnTo>
                      <a:lnTo>
                        <a:pt x="20401" y="12053"/>
                      </a:lnTo>
                      <a:lnTo>
                        <a:pt x="20296" y="11990"/>
                      </a:lnTo>
                      <a:lnTo>
                        <a:pt x="20296" y="11885"/>
                      </a:lnTo>
                      <a:lnTo>
                        <a:pt x="20108" y="11718"/>
                      </a:lnTo>
                      <a:lnTo>
                        <a:pt x="20024" y="11592"/>
                      </a:lnTo>
                      <a:lnTo>
                        <a:pt x="20087" y="11425"/>
                      </a:lnTo>
                      <a:lnTo>
                        <a:pt x="19982" y="11278"/>
                      </a:lnTo>
                      <a:lnTo>
                        <a:pt x="19982" y="11006"/>
                      </a:lnTo>
                      <a:lnTo>
                        <a:pt x="19836" y="10881"/>
                      </a:lnTo>
                      <a:lnTo>
                        <a:pt x="19836" y="10693"/>
                      </a:lnTo>
                      <a:lnTo>
                        <a:pt x="19794" y="10651"/>
                      </a:lnTo>
                      <a:lnTo>
                        <a:pt x="19710" y="10630"/>
                      </a:lnTo>
                      <a:lnTo>
                        <a:pt x="19689" y="10462"/>
                      </a:lnTo>
                      <a:lnTo>
                        <a:pt x="19522" y="10337"/>
                      </a:lnTo>
                      <a:lnTo>
                        <a:pt x="19459" y="10379"/>
                      </a:lnTo>
                      <a:lnTo>
                        <a:pt x="19689" y="10860"/>
                      </a:lnTo>
                      <a:lnTo>
                        <a:pt x="19752" y="11174"/>
                      </a:lnTo>
                      <a:lnTo>
                        <a:pt x="19710" y="11425"/>
                      </a:lnTo>
                      <a:lnTo>
                        <a:pt x="19522" y="11676"/>
                      </a:lnTo>
                      <a:lnTo>
                        <a:pt x="19396" y="11802"/>
                      </a:lnTo>
                      <a:lnTo>
                        <a:pt x="19396" y="11885"/>
                      </a:lnTo>
                      <a:lnTo>
                        <a:pt x="19480" y="11948"/>
                      </a:lnTo>
                      <a:lnTo>
                        <a:pt x="19501" y="12136"/>
                      </a:lnTo>
                      <a:lnTo>
                        <a:pt x="19417" y="12346"/>
                      </a:lnTo>
                      <a:lnTo>
                        <a:pt x="19417" y="12471"/>
                      </a:lnTo>
                      <a:lnTo>
                        <a:pt x="19627" y="12618"/>
                      </a:lnTo>
                      <a:lnTo>
                        <a:pt x="19899" y="12848"/>
                      </a:lnTo>
                      <a:lnTo>
                        <a:pt x="19940" y="12994"/>
                      </a:lnTo>
                      <a:lnTo>
                        <a:pt x="20108" y="12994"/>
                      </a:lnTo>
                      <a:lnTo>
                        <a:pt x="20233" y="13141"/>
                      </a:lnTo>
                      <a:lnTo>
                        <a:pt x="20338" y="13371"/>
                      </a:lnTo>
                      <a:lnTo>
                        <a:pt x="20317" y="13727"/>
                      </a:lnTo>
                      <a:lnTo>
                        <a:pt x="20275" y="13894"/>
                      </a:lnTo>
                      <a:lnTo>
                        <a:pt x="20422" y="14103"/>
                      </a:lnTo>
                      <a:lnTo>
                        <a:pt x="20380" y="14354"/>
                      </a:lnTo>
                      <a:lnTo>
                        <a:pt x="20464" y="14501"/>
                      </a:lnTo>
                      <a:lnTo>
                        <a:pt x="20673" y="14731"/>
                      </a:lnTo>
                      <a:lnTo>
                        <a:pt x="20715" y="14856"/>
                      </a:lnTo>
                      <a:lnTo>
                        <a:pt x="20673" y="15024"/>
                      </a:lnTo>
                      <a:lnTo>
                        <a:pt x="20736" y="15087"/>
                      </a:lnTo>
                      <a:lnTo>
                        <a:pt x="20882" y="15149"/>
                      </a:lnTo>
                      <a:lnTo>
                        <a:pt x="21070" y="15045"/>
                      </a:lnTo>
                      <a:lnTo>
                        <a:pt x="21280" y="15087"/>
                      </a:lnTo>
                      <a:lnTo>
                        <a:pt x="21363" y="15045"/>
                      </a:lnTo>
                      <a:lnTo>
                        <a:pt x="21384" y="14877"/>
                      </a:lnTo>
                      <a:lnTo>
                        <a:pt x="21510" y="14752"/>
                      </a:lnTo>
                      <a:lnTo>
                        <a:pt x="21677" y="14815"/>
                      </a:lnTo>
                      <a:lnTo>
                        <a:pt x="21782" y="14773"/>
                      </a:lnTo>
                      <a:lnTo>
                        <a:pt x="21991" y="14919"/>
                      </a:lnTo>
                      <a:lnTo>
                        <a:pt x="22116" y="14856"/>
                      </a:lnTo>
                      <a:lnTo>
                        <a:pt x="22200" y="14982"/>
                      </a:lnTo>
                      <a:lnTo>
                        <a:pt x="22451" y="15087"/>
                      </a:lnTo>
                      <a:lnTo>
                        <a:pt x="22640" y="15087"/>
                      </a:lnTo>
                      <a:lnTo>
                        <a:pt x="22765" y="15275"/>
                      </a:lnTo>
                      <a:lnTo>
                        <a:pt x="22765" y="15379"/>
                      </a:lnTo>
                      <a:lnTo>
                        <a:pt x="22953" y="15484"/>
                      </a:lnTo>
                      <a:lnTo>
                        <a:pt x="23016" y="15589"/>
                      </a:lnTo>
                      <a:lnTo>
                        <a:pt x="23037" y="15610"/>
                      </a:lnTo>
                      <a:lnTo>
                        <a:pt x="23058" y="15693"/>
                      </a:lnTo>
                      <a:lnTo>
                        <a:pt x="23142" y="15777"/>
                      </a:lnTo>
                      <a:lnTo>
                        <a:pt x="23058" y="15861"/>
                      </a:lnTo>
                      <a:lnTo>
                        <a:pt x="22953" y="15882"/>
                      </a:lnTo>
                      <a:lnTo>
                        <a:pt x="22953" y="16070"/>
                      </a:lnTo>
                      <a:lnTo>
                        <a:pt x="23037" y="16216"/>
                      </a:lnTo>
                      <a:lnTo>
                        <a:pt x="23121" y="16279"/>
                      </a:lnTo>
                      <a:lnTo>
                        <a:pt x="23079" y="16384"/>
                      </a:lnTo>
                      <a:lnTo>
                        <a:pt x="23163" y="16488"/>
                      </a:lnTo>
                      <a:lnTo>
                        <a:pt x="23288" y="16488"/>
                      </a:lnTo>
                      <a:lnTo>
                        <a:pt x="23372" y="16593"/>
                      </a:lnTo>
                      <a:lnTo>
                        <a:pt x="23518" y="16593"/>
                      </a:lnTo>
                      <a:lnTo>
                        <a:pt x="23602" y="16426"/>
                      </a:lnTo>
                      <a:lnTo>
                        <a:pt x="23665" y="16509"/>
                      </a:lnTo>
                      <a:lnTo>
                        <a:pt x="23769" y="16488"/>
                      </a:lnTo>
                      <a:lnTo>
                        <a:pt x="23832" y="16509"/>
                      </a:lnTo>
                      <a:lnTo>
                        <a:pt x="23790" y="16530"/>
                      </a:lnTo>
                      <a:lnTo>
                        <a:pt x="23728" y="16593"/>
                      </a:lnTo>
                      <a:lnTo>
                        <a:pt x="23560" y="16614"/>
                      </a:lnTo>
                      <a:lnTo>
                        <a:pt x="23456" y="16635"/>
                      </a:lnTo>
                      <a:lnTo>
                        <a:pt x="23288" y="16656"/>
                      </a:lnTo>
                      <a:lnTo>
                        <a:pt x="23142" y="16551"/>
                      </a:lnTo>
                      <a:lnTo>
                        <a:pt x="22995" y="16551"/>
                      </a:lnTo>
                      <a:lnTo>
                        <a:pt x="22932" y="16426"/>
                      </a:lnTo>
                      <a:lnTo>
                        <a:pt x="22974" y="16384"/>
                      </a:lnTo>
                      <a:lnTo>
                        <a:pt x="22953" y="16237"/>
                      </a:lnTo>
                      <a:lnTo>
                        <a:pt x="22849" y="16112"/>
                      </a:lnTo>
                      <a:lnTo>
                        <a:pt x="22828" y="15986"/>
                      </a:lnTo>
                      <a:lnTo>
                        <a:pt x="22723" y="15923"/>
                      </a:lnTo>
                      <a:lnTo>
                        <a:pt x="22744" y="15798"/>
                      </a:lnTo>
                      <a:lnTo>
                        <a:pt x="22619" y="15610"/>
                      </a:lnTo>
                      <a:lnTo>
                        <a:pt x="22556" y="15610"/>
                      </a:lnTo>
                      <a:lnTo>
                        <a:pt x="22430" y="15526"/>
                      </a:lnTo>
                      <a:lnTo>
                        <a:pt x="22242" y="15421"/>
                      </a:lnTo>
                      <a:lnTo>
                        <a:pt x="22242" y="15254"/>
                      </a:lnTo>
                      <a:lnTo>
                        <a:pt x="22054" y="15066"/>
                      </a:lnTo>
                      <a:lnTo>
                        <a:pt x="21907" y="15066"/>
                      </a:lnTo>
                      <a:lnTo>
                        <a:pt x="21677" y="15317"/>
                      </a:lnTo>
                      <a:lnTo>
                        <a:pt x="21510" y="15338"/>
                      </a:lnTo>
                      <a:lnTo>
                        <a:pt x="21405" y="15463"/>
                      </a:lnTo>
                      <a:lnTo>
                        <a:pt x="21217" y="15589"/>
                      </a:lnTo>
                      <a:lnTo>
                        <a:pt x="21259" y="15944"/>
                      </a:lnTo>
                      <a:lnTo>
                        <a:pt x="21321" y="16049"/>
                      </a:lnTo>
                      <a:lnTo>
                        <a:pt x="21572" y="16175"/>
                      </a:lnTo>
                      <a:lnTo>
                        <a:pt x="21761" y="16593"/>
                      </a:lnTo>
                      <a:lnTo>
                        <a:pt x="21719" y="16698"/>
                      </a:lnTo>
                      <a:lnTo>
                        <a:pt x="21531" y="17012"/>
                      </a:lnTo>
                      <a:lnTo>
                        <a:pt x="21510" y="17179"/>
                      </a:lnTo>
                      <a:lnTo>
                        <a:pt x="21614" y="17367"/>
                      </a:lnTo>
                      <a:lnTo>
                        <a:pt x="21510" y="17639"/>
                      </a:lnTo>
                      <a:lnTo>
                        <a:pt x="21510" y="17744"/>
                      </a:lnTo>
                      <a:lnTo>
                        <a:pt x="21363" y="17890"/>
                      </a:lnTo>
                      <a:lnTo>
                        <a:pt x="21363" y="17974"/>
                      </a:lnTo>
                      <a:lnTo>
                        <a:pt x="21259" y="18016"/>
                      </a:lnTo>
                      <a:lnTo>
                        <a:pt x="21175" y="18120"/>
                      </a:lnTo>
                      <a:lnTo>
                        <a:pt x="21175" y="18267"/>
                      </a:lnTo>
                      <a:lnTo>
                        <a:pt x="21259" y="18330"/>
                      </a:lnTo>
                      <a:lnTo>
                        <a:pt x="21259" y="18434"/>
                      </a:lnTo>
                      <a:lnTo>
                        <a:pt x="21070" y="18539"/>
                      </a:lnTo>
                      <a:lnTo>
                        <a:pt x="20840" y="18497"/>
                      </a:lnTo>
                      <a:lnTo>
                        <a:pt x="20798" y="18434"/>
                      </a:lnTo>
                      <a:lnTo>
                        <a:pt x="20589" y="18434"/>
                      </a:lnTo>
                      <a:lnTo>
                        <a:pt x="20380" y="18476"/>
                      </a:lnTo>
                      <a:lnTo>
                        <a:pt x="20212" y="18413"/>
                      </a:lnTo>
                      <a:lnTo>
                        <a:pt x="19794" y="18330"/>
                      </a:lnTo>
                      <a:lnTo>
                        <a:pt x="19627" y="18183"/>
                      </a:lnTo>
                      <a:lnTo>
                        <a:pt x="19585" y="18079"/>
                      </a:lnTo>
                      <a:lnTo>
                        <a:pt x="19396" y="18100"/>
                      </a:lnTo>
                      <a:lnTo>
                        <a:pt x="19334" y="18204"/>
                      </a:lnTo>
                      <a:lnTo>
                        <a:pt x="19313" y="18162"/>
                      </a:lnTo>
                      <a:lnTo>
                        <a:pt x="19229" y="18120"/>
                      </a:lnTo>
                      <a:lnTo>
                        <a:pt x="19313" y="17974"/>
                      </a:lnTo>
                      <a:lnTo>
                        <a:pt x="19480" y="17953"/>
                      </a:lnTo>
                      <a:lnTo>
                        <a:pt x="19794" y="17890"/>
                      </a:lnTo>
                      <a:lnTo>
                        <a:pt x="19836" y="17807"/>
                      </a:lnTo>
                      <a:lnTo>
                        <a:pt x="20108" y="17974"/>
                      </a:lnTo>
                      <a:lnTo>
                        <a:pt x="20171" y="17974"/>
                      </a:lnTo>
                      <a:lnTo>
                        <a:pt x="20212" y="17890"/>
                      </a:lnTo>
                      <a:lnTo>
                        <a:pt x="20338" y="17890"/>
                      </a:lnTo>
                      <a:lnTo>
                        <a:pt x="20338" y="17974"/>
                      </a:lnTo>
                      <a:lnTo>
                        <a:pt x="20150" y="18079"/>
                      </a:lnTo>
                      <a:lnTo>
                        <a:pt x="20254" y="18183"/>
                      </a:lnTo>
                      <a:lnTo>
                        <a:pt x="20464" y="18162"/>
                      </a:lnTo>
                      <a:lnTo>
                        <a:pt x="20547" y="18058"/>
                      </a:lnTo>
                      <a:lnTo>
                        <a:pt x="20673" y="17995"/>
                      </a:lnTo>
                      <a:lnTo>
                        <a:pt x="20673" y="17911"/>
                      </a:lnTo>
                      <a:lnTo>
                        <a:pt x="20568" y="17786"/>
                      </a:lnTo>
                      <a:lnTo>
                        <a:pt x="20568" y="17702"/>
                      </a:lnTo>
                      <a:lnTo>
                        <a:pt x="20694" y="17786"/>
                      </a:lnTo>
                      <a:lnTo>
                        <a:pt x="20756" y="17702"/>
                      </a:lnTo>
                      <a:lnTo>
                        <a:pt x="20756" y="17472"/>
                      </a:lnTo>
                      <a:lnTo>
                        <a:pt x="20882" y="17388"/>
                      </a:lnTo>
                      <a:lnTo>
                        <a:pt x="20861" y="17325"/>
                      </a:lnTo>
                      <a:lnTo>
                        <a:pt x="20777" y="17346"/>
                      </a:lnTo>
                      <a:lnTo>
                        <a:pt x="20756" y="17284"/>
                      </a:lnTo>
                      <a:lnTo>
                        <a:pt x="20882" y="17242"/>
                      </a:lnTo>
                      <a:lnTo>
                        <a:pt x="20882" y="17012"/>
                      </a:lnTo>
                      <a:lnTo>
                        <a:pt x="20840" y="16928"/>
                      </a:lnTo>
                      <a:lnTo>
                        <a:pt x="20903" y="16823"/>
                      </a:lnTo>
                      <a:lnTo>
                        <a:pt x="20903" y="16760"/>
                      </a:lnTo>
                      <a:lnTo>
                        <a:pt x="21008" y="16698"/>
                      </a:lnTo>
                      <a:lnTo>
                        <a:pt x="20987" y="16509"/>
                      </a:lnTo>
                      <a:lnTo>
                        <a:pt x="20861" y="16384"/>
                      </a:lnTo>
                      <a:lnTo>
                        <a:pt x="20777" y="16175"/>
                      </a:lnTo>
                      <a:lnTo>
                        <a:pt x="20798" y="16007"/>
                      </a:lnTo>
                      <a:lnTo>
                        <a:pt x="20798" y="15882"/>
                      </a:lnTo>
                      <a:lnTo>
                        <a:pt x="20861" y="15903"/>
                      </a:lnTo>
                      <a:lnTo>
                        <a:pt x="20861" y="15819"/>
                      </a:lnTo>
                      <a:lnTo>
                        <a:pt x="20673" y="15651"/>
                      </a:lnTo>
                      <a:lnTo>
                        <a:pt x="20589" y="15610"/>
                      </a:lnTo>
                      <a:lnTo>
                        <a:pt x="20526" y="15505"/>
                      </a:lnTo>
                      <a:lnTo>
                        <a:pt x="20338" y="15463"/>
                      </a:lnTo>
                      <a:lnTo>
                        <a:pt x="20108" y="15170"/>
                      </a:lnTo>
                      <a:lnTo>
                        <a:pt x="20045" y="14940"/>
                      </a:lnTo>
                      <a:lnTo>
                        <a:pt x="20003" y="14877"/>
                      </a:lnTo>
                      <a:lnTo>
                        <a:pt x="20045" y="14794"/>
                      </a:lnTo>
                      <a:lnTo>
                        <a:pt x="19919" y="14710"/>
                      </a:lnTo>
                      <a:lnTo>
                        <a:pt x="19836" y="14563"/>
                      </a:lnTo>
                      <a:lnTo>
                        <a:pt x="19899" y="14417"/>
                      </a:lnTo>
                      <a:lnTo>
                        <a:pt x="19710" y="14145"/>
                      </a:lnTo>
                      <a:lnTo>
                        <a:pt x="19710" y="13978"/>
                      </a:lnTo>
                      <a:lnTo>
                        <a:pt x="19585" y="13831"/>
                      </a:lnTo>
                      <a:lnTo>
                        <a:pt x="19606" y="13768"/>
                      </a:lnTo>
                      <a:lnTo>
                        <a:pt x="19606" y="13685"/>
                      </a:lnTo>
                      <a:lnTo>
                        <a:pt x="19501" y="13580"/>
                      </a:lnTo>
                      <a:lnTo>
                        <a:pt x="19438" y="13224"/>
                      </a:lnTo>
                      <a:lnTo>
                        <a:pt x="19375" y="13078"/>
                      </a:lnTo>
                      <a:lnTo>
                        <a:pt x="19229" y="12973"/>
                      </a:lnTo>
                      <a:lnTo>
                        <a:pt x="19292" y="12910"/>
                      </a:lnTo>
                      <a:lnTo>
                        <a:pt x="19250" y="12848"/>
                      </a:lnTo>
                      <a:lnTo>
                        <a:pt x="19166" y="12869"/>
                      </a:lnTo>
                      <a:lnTo>
                        <a:pt x="19166" y="12848"/>
                      </a:lnTo>
                      <a:lnTo>
                        <a:pt x="19041" y="12806"/>
                      </a:lnTo>
                      <a:lnTo>
                        <a:pt x="18957" y="12638"/>
                      </a:lnTo>
                      <a:lnTo>
                        <a:pt x="18831" y="12534"/>
                      </a:lnTo>
                      <a:lnTo>
                        <a:pt x="18769" y="12408"/>
                      </a:lnTo>
                      <a:lnTo>
                        <a:pt x="18852" y="12387"/>
                      </a:lnTo>
                      <a:lnTo>
                        <a:pt x="18873" y="12283"/>
                      </a:lnTo>
                      <a:lnTo>
                        <a:pt x="18831" y="12178"/>
                      </a:lnTo>
                      <a:lnTo>
                        <a:pt x="18852" y="12094"/>
                      </a:lnTo>
                      <a:lnTo>
                        <a:pt x="18790" y="11990"/>
                      </a:lnTo>
                      <a:lnTo>
                        <a:pt x="18852" y="11676"/>
                      </a:lnTo>
                      <a:lnTo>
                        <a:pt x="18769" y="11488"/>
                      </a:lnTo>
                      <a:lnTo>
                        <a:pt x="18769" y="11278"/>
                      </a:lnTo>
                      <a:lnTo>
                        <a:pt x="18727" y="11195"/>
                      </a:lnTo>
                      <a:lnTo>
                        <a:pt x="18727" y="11069"/>
                      </a:lnTo>
                      <a:lnTo>
                        <a:pt x="18643" y="10944"/>
                      </a:lnTo>
                      <a:lnTo>
                        <a:pt x="18748" y="10881"/>
                      </a:lnTo>
                      <a:lnTo>
                        <a:pt x="18685" y="10776"/>
                      </a:lnTo>
                      <a:lnTo>
                        <a:pt x="18559" y="10755"/>
                      </a:lnTo>
                      <a:lnTo>
                        <a:pt x="18413" y="10755"/>
                      </a:lnTo>
                      <a:lnTo>
                        <a:pt x="18057" y="10630"/>
                      </a:lnTo>
                      <a:lnTo>
                        <a:pt x="17932" y="10630"/>
                      </a:lnTo>
                      <a:lnTo>
                        <a:pt x="17890" y="10672"/>
                      </a:lnTo>
                      <a:lnTo>
                        <a:pt x="17785" y="10630"/>
                      </a:lnTo>
                      <a:lnTo>
                        <a:pt x="17681" y="10630"/>
                      </a:lnTo>
                      <a:lnTo>
                        <a:pt x="17534" y="10714"/>
                      </a:lnTo>
                      <a:lnTo>
                        <a:pt x="17388" y="10714"/>
                      </a:lnTo>
                      <a:lnTo>
                        <a:pt x="17262" y="10755"/>
                      </a:lnTo>
                      <a:lnTo>
                        <a:pt x="17220" y="10714"/>
                      </a:lnTo>
                      <a:lnTo>
                        <a:pt x="17262" y="10651"/>
                      </a:lnTo>
                      <a:lnTo>
                        <a:pt x="17158" y="10609"/>
                      </a:lnTo>
                      <a:lnTo>
                        <a:pt x="17053" y="10630"/>
                      </a:lnTo>
                      <a:lnTo>
                        <a:pt x="17074" y="10860"/>
                      </a:lnTo>
                      <a:lnTo>
                        <a:pt x="17053" y="11069"/>
                      </a:lnTo>
                      <a:lnTo>
                        <a:pt x="17158" y="11195"/>
                      </a:lnTo>
                      <a:lnTo>
                        <a:pt x="17116" y="11258"/>
                      </a:lnTo>
                      <a:lnTo>
                        <a:pt x="17074" y="11467"/>
                      </a:lnTo>
                      <a:lnTo>
                        <a:pt x="17158" y="11550"/>
                      </a:lnTo>
                      <a:lnTo>
                        <a:pt x="17158" y="11676"/>
                      </a:lnTo>
                      <a:lnTo>
                        <a:pt x="17199" y="11760"/>
                      </a:lnTo>
                      <a:lnTo>
                        <a:pt x="17158" y="11822"/>
                      </a:lnTo>
                      <a:lnTo>
                        <a:pt x="17158" y="12011"/>
                      </a:lnTo>
                      <a:lnTo>
                        <a:pt x="17220" y="12136"/>
                      </a:lnTo>
                      <a:lnTo>
                        <a:pt x="17158" y="12304"/>
                      </a:lnTo>
                      <a:lnTo>
                        <a:pt x="17158" y="12408"/>
                      </a:lnTo>
                      <a:lnTo>
                        <a:pt x="17199" y="12534"/>
                      </a:lnTo>
                      <a:lnTo>
                        <a:pt x="17178" y="12618"/>
                      </a:lnTo>
                      <a:lnTo>
                        <a:pt x="17053" y="12701"/>
                      </a:lnTo>
                      <a:lnTo>
                        <a:pt x="16844" y="13015"/>
                      </a:lnTo>
                      <a:lnTo>
                        <a:pt x="16760" y="13057"/>
                      </a:lnTo>
                      <a:lnTo>
                        <a:pt x="16781" y="13162"/>
                      </a:lnTo>
                      <a:lnTo>
                        <a:pt x="16865" y="13266"/>
                      </a:lnTo>
                      <a:lnTo>
                        <a:pt x="16802" y="13371"/>
                      </a:lnTo>
                      <a:lnTo>
                        <a:pt x="16781" y="13559"/>
                      </a:lnTo>
                      <a:lnTo>
                        <a:pt x="16906" y="13685"/>
                      </a:lnTo>
                      <a:lnTo>
                        <a:pt x="16990" y="13643"/>
                      </a:lnTo>
                      <a:lnTo>
                        <a:pt x="17074" y="13706"/>
                      </a:lnTo>
                      <a:lnTo>
                        <a:pt x="17158" y="13915"/>
                      </a:lnTo>
                      <a:lnTo>
                        <a:pt x="17283" y="13915"/>
                      </a:lnTo>
                      <a:lnTo>
                        <a:pt x="17388" y="14019"/>
                      </a:lnTo>
                      <a:lnTo>
                        <a:pt x="17304" y="13999"/>
                      </a:lnTo>
                      <a:lnTo>
                        <a:pt x="17220" y="14103"/>
                      </a:lnTo>
                      <a:lnTo>
                        <a:pt x="17220" y="14271"/>
                      </a:lnTo>
                      <a:lnTo>
                        <a:pt x="17409" y="14396"/>
                      </a:lnTo>
                      <a:lnTo>
                        <a:pt x="17409" y="14522"/>
                      </a:lnTo>
                      <a:lnTo>
                        <a:pt x="17325" y="14605"/>
                      </a:lnTo>
                      <a:lnTo>
                        <a:pt x="17262" y="14543"/>
                      </a:lnTo>
                      <a:lnTo>
                        <a:pt x="17262" y="14626"/>
                      </a:lnTo>
                      <a:lnTo>
                        <a:pt x="17367" y="14898"/>
                      </a:lnTo>
                      <a:lnTo>
                        <a:pt x="17430" y="14961"/>
                      </a:lnTo>
                      <a:lnTo>
                        <a:pt x="17492" y="15149"/>
                      </a:lnTo>
                      <a:lnTo>
                        <a:pt x="17534" y="15066"/>
                      </a:lnTo>
                      <a:lnTo>
                        <a:pt x="17639" y="15149"/>
                      </a:lnTo>
                      <a:lnTo>
                        <a:pt x="17764" y="15149"/>
                      </a:lnTo>
                      <a:lnTo>
                        <a:pt x="17911" y="15233"/>
                      </a:lnTo>
                      <a:lnTo>
                        <a:pt x="18015" y="15066"/>
                      </a:lnTo>
                      <a:lnTo>
                        <a:pt x="18057" y="15128"/>
                      </a:lnTo>
                      <a:lnTo>
                        <a:pt x="18057" y="15338"/>
                      </a:lnTo>
                      <a:lnTo>
                        <a:pt x="18141" y="15442"/>
                      </a:lnTo>
                      <a:lnTo>
                        <a:pt x="18183" y="15463"/>
                      </a:lnTo>
                      <a:lnTo>
                        <a:pt x="18434" y="15756"/>
                      </a:lnTo>
                      <a:lnTo>
                        <a:pt x="18559" y="15777"/>
                      </a:lnTo>
                      <a:lnTo>
                        <a:pt x="18643" y="15735"/>
                      </a:lnTo>
                      <a:lnTo>
                        <a:pt x="18748" y="15735"/>
                      </a:lnTo>
                      <a:lnTo>
                        <a:pt x="18769" y="15777"/>
                      </a:lnTo>
                      <a:lnTo>
                        <a:pt x="18873" y="15777"/>
                      </a:lnTo>
                      <a:lnTo>
                        <a:pt x="18769" y="15861"/>
                      </a:lnTo>
                      <a:lnTo>
                        <a:pt x="18769" y="16175"/>
                      </a:lnTo>
                      <a:lnTo>
                        <a:pt x="18748" y="16258"/>
                      </a:lnTo>
                      <a:lnTo>
                        <a:pt x="18811" y="16384"/>
                      </a:lnTo>
                      <a:lnTo>
                        <a:pt x="18790" y="16426"/>
                      </a:lnTo>
                      <a:lnTo>
                        <a:pt x="18706" y="16426"/>
                      </a:lnTo>
                      <a:lnTo>
                        <a:pt x="18748" y="16593"/>
                      </a:lnTo>
                      <a:lnTo>
                        <a:pt x="18748" y="16677"/>
                      </a:lnTo>
                      <a:lnTo>
                        <a:pt x="18601" y="16635"/>
                      </a:lnTo>
                      <a:lnTo>
                        <a:pt x="18476" y="16384"/>
                      </a:lnTo>
                      <a:lnTo>
                        <a:pt x="18329" y="16258"/>
                      </a:lnTo>
                      <a:lnTo>
                        <a:pt x="18141" y="16216"/>
                      </a:lnTo>
                      <a:lnTo>
                        <a:pt x="18057" y="16070"/>
                      </a:lnTo>
                      <a:lnTo>
                        <a:pt x="17932" y="15965"/>
                      </a:lnTo>
                      <a:lnTo>
                        <a:pt x="17618" y="15944"/>
                      </a:lnTo>
                      <a:lnTo>
                        <a:pt x="17304" y="15756"/>
                      </a:lnTo>
                      <a:lnTo>
                        <a:pt x="17116" y="15735"/>
                      </a:lnTo>
                      <a:lnTo>
                        <a:pt x="17095" y="15631"/>
                      </a:lnTo>
                      <a:lnTo>
                        <a:pt x="17011" y="15631"/>
                      </a:lnTo>
                      <a:lnTo>
                        <a:pt x="16906" y="15547"/>
                      </a:lnTo>
                      <a:lnTo>
                        <a:pt x="16760" y="15589"/>
                      </a:lnTo>
                      <a:lnTo>
                        <a:pt x="16655" y="15693"/>
                      </a:lnTo>
                      <a:lnTo>
                        <a:pt x="16593" y="15568"/>
                      </a:lnTo>
                      <a:lnTo>
                        <a:pt x="16614" y="15526"/>
                      </a:lnTo>
                      <a:lnTo>
                        <a:pt x="16593" y="15442"/>
                      </a:lnTo>
                      <a:lnTo>
                        <a:pt x="16237" y="15317"/>
                      </a:lnTo>
                      <a:lnTo>
                        <a:pt x="16070" y="15212"/>
                      </a:lnTo>
                      <a:lnTo>
                        <a:pt x="15526" y="15170"/>
                      </a:lnTo>
                      <a:lnTo>
                        <a:pt x="15086" y="15233"/>
                      </a:lnTo>
                      <a:lnTo>
                        <a:pt x="14982" y="15191"/>
                      </a:lnTo>
                      <a:lnTo>
                        <a:pt x="14877" y="15233"/>
                      </a:lnTo>
                      <a:lnTo>
                        <a:pt x="14772" y="15170"/>
                      </a:lnTo>
                      <a:lnTo>
                        <a:pt x="14710" y="15212"/>
                      </a:lnTo>
                      <a:lnTo>
                        <a:pt x="14605" y="15170"/>
                      </a:lnTo>
                      <a:lnTo>
                        <a:pt x="14521" y="15233"/>
                      </a:lnTo>
                      <a:lnTo>
                        <a:pt x="14584" y="15359"/>
                      </a:lnTo>
                      <a:lnTo>
                        <a:pt x="14584" y="15463"/>
                      </a:lnTo>
                      <a:lnTo>
                        <a:pt x="14458" y="15505"/>
                      </a:lnTo>
                      <a:lnTo>
                        <a:pt x="14458" y="15568"/>
                      </a:lnTo>
                      <a:lnTo>
                        <a:pt x="14521" y="15693"/>
                      </a:lnTo>
                      <a:lnTo>
                        <a:pt x="14605" y="15756"/>
                      </a:lnTo>
                      <a:lnTo>
                        <a:pt x="14668" y="15965"/>
                      </a:lnTo>
                      <a:lnTo>
                        <a:pt x="14710" y="16070"/>
                      </a:lnTo>
                      <a:lnTo>
                        <a:pt x="14751" y="15965"/>
                      </a:lnTo>
                      <a:lnTo>
                        <a:pt x="14814" y="15965"/>
                      </a:lnTo>
                      <a:lnTo>
                        <a:pt x="14919" y="16133"/>
                      </a:lnTo>
                      <a:lnTo>
                        <a:pt x="14919" y="16237"/>
                      </a:lnTo>
                      <a:lnTo>
                        <a:pt x="15044" y="16279"/>
                      </a:lnTo>
                      <a:lnTo>
                        <a:pt x="15212" y="16447"/>
                      </a:lnTo>
                      <a:lnTo>
                        <a:pt x="15044" y="16426"/>
                      </a:lnTo>
                      <a:lnTo>
                        <a:pt x="15002" y="16384"/>
                      </a:lnTo>
                      <a:lnTo>
                        <a:pt x="14919" y="16384"/>
                      </a:lnTo>
                      <a:lnTo>
                        <a:pt x="14877" y="16551"/>
                      </a:lnTo>
                      <a:lnTo>
                        <a:pt x="14772" y="16635"/>
                      </a:lnTo>
                      <a:lnTo>
                        <a:pt x="14605" y="16551"/>
                      </a:lnTo>
                      <a:lnTo>
                        <a:pt x="14521" y="16614"/>
                      </a:lnTo>
                      <a:lnTo>
                        <a:pt x="14521" y="16656"/>
                      </a:lnTo>
                      <a:lnTo>
                        <a:pt x="14668" y="16823"/>
                      </a:lnTo>
                      <a:lnTo>
                        <a:pt x="14710" y="16865"/>
                      </a:lnTo>
                      <a:lnTo>
                        <a:pt x="14710" y="16949"/>
                      </a:lnTo>
                      <a:lnTo>
                        <a:pt x="14668" y="17032"/>
                      </a:lnTo>
                      <a:lnTo>
                        <a:pt x="14375" y="17032"/>
                      </a:lnTo>
                      <a:lnTo>
                        <a:pt x="14291" y="16949"/>
                      </a:lnTo>
                      <a:lnTo>
                        <a:pt x="14312" y="16865"/>
                      </a:lnTo>
                      <a:lnTo>
                        <a:pt x="14270" y="16760"/>
                      </a:lnTo>
                      <a:lnTo>
                        <a:pt x="14375" y="16698"/>
                      </a:lnTo>
                      <a:lnTo>
                        <a:pt x="14375" y="16635"/>
                      </a:lnTo>
                      <a:lnTo>
                        <a:pt x="14270" y="16530"/>
                      </a:lnTo>
                      <a:lnTo>
                        <a:pt x="14186" y="16509"/>
                      </a:lnTo>
                      <a:lnTo>
                        <a:pt x="14270" y="16405"/>
                      </a:lnTo>
                      <a:lnTo>
                        <a:pt x="14249" y="16384"/>
                      </a:lnTo>
                      <a:lnTo>
                        <a:pt x="14165" y="16426"/>
                      </a:lnTo>
                      <a:lnTo>
                        <a:pt x="14103" y="16426"/>
                      </a:lnTo>
                      <a:lnTo>
                        <a:pt x="13956" y="16593"/>
                      </a:lnTo>
                      <a:lnTo>
                        <a:pt x="13873" y="16614"/>
                      </a:lnTo>
                      <a:lnTo>
                        <a:pt x="13768" y="16719"/>
                      </a:lnTo>
                      <a:lnTo>
                        <a:pt x="13768" y="16760"/>
                      </a:lnTo>
                      <a:lnTo>
                        <a:pt x="13642" y="16760"/>
                      </a:lnTo>
                      <a:lnTo>
                        <a:pt x="13580" y="16844"/>
                      </a:lnTo>
                      <a:lnTo>
                        <a:pt x="13580" y="16928"/>
                      </a:lnTo>
                      <a:lnTo>
                        <a:pt x="13517" y="16970"/>
                      </a:lnTo>
                      <a:lnTo>
                        <a:pt x="13245" y="16970"/>
                      </a:lnTo>
                      <a:lnTo>
                        <a:pt x="13161" y="16949"/>
                      </a:lnTo>
                      <a:lnTo>
                        <a:pt x="13119" y="16970"/>
                      </a:lnTo>
                      <a:lnTo>
                        <a:pt x="13036" y="16970"/>
                      </a:lnTo>
                      <a:lnTo>
                        <a:pt x="12952" y="16928"/>
                      </a:lnTo>
                      <a:lnTo>
                        <a:pt x="12805" y="17032"/>
                      </a:lnTo>
                      <a:lnTo>
                        <a:pt x="12785" y="17074"/>
                      </a:lnTo>
                      <a:lnTo>
                        <a:pt x="12680" y="17116"/>
                      </a:lnTo>
                      <a:lnTo>
                        <a:pt x="12575" y="17221"/>
                      </a:lnTo>
                      <a:lnTo>
                        <a:pt x="12575" y="17263"/>
                      </a:lnTo>
                      <a:lnTo>
                        <a:pt x="12638" y="17325"/>
                      </a:lnTo>
                      <a:lnTo>
                        <a:pt x="12617" y="17388"/>
                      </a:lnTo>
                      <a:lnTo>
                        <a:pt x="12638" y="17472"/>
                      </a:lnTo>
                      <a:lnTo>
                        <a:pt x="12617" y="17535"/>
                      </a:lnTo>
                      <a:lnTo>
                        <a:pt x="12513" y="17451"/>
                      </a:lnTo>
                      <a:lnTo>
                        <a:pt x="12471" y="17367"/>
                      </a:lnTo>
                      <a:lnTo>
                        <a:pt x="12408" y="17367"/>
                      </a:lnTo>
                      <a:lnTo>
                        <a:pt x="12282" y="17493"/>
                      </a:lnTo>
                      <a:lnTo>
                        <a:pt x="12220" y="17639"/>
                      </a:lnTo>
                      <a:lnTo>
                        <a:pt x="12220" y="17493"/>
                      </a:lnTo>
                      <a:lnTo>
                        <a:pt x="12094" y="17451"/>
                      </a:lnTo>
                      <a:lnTo>
                        <a:pt x="12010" y="17493"/>
                      </a:lnTo>
                      <a:lnTo>
                        <a:pt x="11948" y="17493"/>
                      </a:lnTo>
                      <a:lnTo>
                        <a:pt x="11864" y="17535"/>
                      </a:lnTo>
                      <a:lnTo>
                        <a:pt x="11759" y="17493"/>
                      </a:lnTo>
                      <a:lnTo>
                        <a:pt x="11738" y="17388"/>
                      </a:lnTo>
                      <a:lnTo>
                        <a:pt x="11864" y="17284"/>
                      </a:lnTo>
                      <a:lnTo>
                        <a:pt x="11969" y="17284"/>
                      </a:lnTo>
                      <a:lnTo>
                        <a:pt x="12010" y="17221"/>
                      </a:lnTo>
                      <a:lnTo>
                        <a:pt x="11948" y="17074"/>
                      </a:lnTo>
                      <a:lnTo>
                        <a:pt x="11969" y="17032"/>
                      </a:lnTo>
                      <a:lnTo>
                        <a:pt x="12052" y="16970"/>
                      </a:lnTo>
                      <a:lnTo>
                        <a:pt x="11906" y="16844"/>
                      </a:lnTo>
                      <a:lnTo>
                        <a:pt x="11864" y="16865"/>
                      </a:lnTo>
                      <a:lnTo>
                        <a:pt x="11780" y="16844"/>
                      </a:lnTo>
                      <a:lnTo>
                        <a:pt x="11759" y="16802"/>
                      </a:lnTo>
                      <a:lnTo>
                        <a:pt x="11969" y="16698"/>
                      </a:lnTo>
                      <a:lnTo>
                        <a:pt x="12052" y="16698"/>
                      </a:lnTo>
                      <a:lnTo>
                        <a:pt x="12157" y="16635"/>
                      </a:lnTo>
                      <a:lnTo>
                        <a:pt x="12115" y="16593"/>
                      </a:lnTo>
                      <a:lnTo>
                        <a:pt x="11906" y="16614"/>
                      </a:lnTo>
                      <a:lnTo>
                        <a:pt x="11592" y="16740"/>
                      </a:lnTo>
                      <a:lnTo>
                        <a:pt x="11529" y="16823"/>
                      </a:lnTo>
                      <a:lnTo>
                        <a:pt x="11571" y="16886"/>
                      </a:lnTo>
                      <a:lnTo>
                        <a:pt x="11592" y="16970"/>
                      </a:lnTo>
                      <a:lnTo>
                        <a:pt x="11655" y="17053"/>
                      </a:lnTo>
                      <a:lnTo>
                        <a:pt x="11592" y="17137"/>
                      </a:lnTo>
                      <a:lnTo>
                        <a:pt x="11529" y="17158"/>
                      </a:lnTo>
                      <a:lnTo>
                        <a:pt x="11425" y="17053"/>
                      </a:lnTo>
                      <a:lnTo>
                        <a:pt x="11445" y="17012"/>
                      </a:lnTo>
                      <a:lnTo>
                        <a:pt x="11487" y="16991"/>
                      </a:lnTo>
                      <a:lnTo>
                        <a:pt x="11466" y="16907"/>
                      </a:lnTo>
                      <a:lnTo>
                        <a:pt x="11445" y="16907"/>
                      </a:lnTo>
                      <a:lnTo>
                        <a:pt x="11236" y="17116"/>
                      </a:lnTo>
                      <a:lnTo>
                        <a:pt x="11236" y="17158"/>
                      </a:lnTo>
                      <a:lnTo>
                        <a:pt x="11320" y="17242"/>
                      </a:lnTo>
                      <a:lnTo>
                        <a:pt x="11383" y="17263"/>
                      </a:lnTo>
                      <a:lnTo>
                        <a:pt x="11383" y="17346"/>
                      </a:lnTo>
                      <a:lnTo>
                        <a:pt x="11257" y="17472"/>
                      </a:lnTo>
                      <a:lnTo>
                        <a:pt x="11215" y="17430"/>
                      </a:lnTo>
                      <a:lnTo>
                        <a:pt x="11257" y="17346"/>
                      </a:lnTo>
                      <a:lnTo>
                        <a:pt x="11236" y="17263"/>
                      </a:lnTo>
                      <a:lnTo>
                        <a:pt x="11173" y="17263"/>
                      </a:lnTo>
                      <a:lnTo>
                        <a:pt x="11173" y="17200"/>
                      </a:lnTo>
                      <a:lnTo>
                        <a:pt x="10943" y="17263"/>
                      </a:lnTo>
                      <a:lnTo>
                        <a:pt x="10922" y="17346"/>
                      </a:lnTo>
                      <a:lnTo>
                        <a:pt x="10755" y="17430"/>
                      </a:lnTo>
                      <a:lnTo>
                        <a:pt x="10629" y="17409"/>
                      </a:lnTo>
                      <a:lnTo>
                        <a:pt x="10546" y="17430"/>
                      </a:lnTo>
                      <a:lnTo>
                        <a:pt x="10546" y="17472"/>
                      </a:lnTo>
                      <a:lnTo>
                        <a:pt x="10316" y="17765"/>
                      </a:lnTo>
                      <a:lnTo>
                        <a:pt x="10274" y="17786"/>
                      </a:lnTo>
                      <a:lnTo>
                        <a:pt x="10064" y="18058"/>
                      </a:lnTo>
                      <a:lnTo>
                        <a:pt x="9960" y="18100"/>
                      </a:lnTo>
                      <a:lnTo>
                        <a:pt x="9876" y="18037"/>
                      </a:lnTo>
                      <a:lnTo>
                        <a:pt x="9813" y="18037"/>
                      </a:lnTo>
                      <a:lnTo>
                        <a:pt x="9876" y="18141"/>
                      </a:lnTo>
                      <a:lnTo>
                        <a:pt x="10023" y="18246"/>
                      </a:lnTo>
                      <a:lnTo>
                        <a:pt x="10064" y="18309"/>
                      </a:lnTo>
                      <a:lnTo>
                        <a:pt x="10064" y="18309"/>
                      </a:lnTo>
                      <a:lnTo>
                        <a:pt x="9876" y="18246"/>
                      </a:lnTo>
                      <a:lnTo>
                        <a:pt x="9813" y="18288"/>
                      </a:lnTo>
                      <a:lnTo>
                        <a:pt x="9500" y="18309"/>
                      </a:lnTo>
                      <a:lnTo>
                        <a:pt x="9458" y="18372"/>
                      </a:lnTo>
                      <a:lnTo>
                        <a:pt x="9541" y="18476"/>
                      </a:lnTo>
                      <a:lnTo>
                        <a:pt x="9541" y="18581"/>
                      </a:lnTo>
                      <a:lnTo>
                        <a:pt x="9458" y="18706"/>
                      </a:lnTo>
                      <a:lnTo>
                        <a:pt x="9500" y="18895"/>
                      </a:lnTo>
                      <a:lnTo>
                        <a:pt x="9458" y="19020"/>
                      </a:lnTo>
                      <a:lnTo>
                        <a:pt x="9248" y="19104"/>
                      </a:lnTo>
                      <a:lnTo>
                        <a:pt x="9228" y="19146"/>
                      </a:lnTo>
                      <a:lnTo>
                        <a:pt x="9081" y="19146"/>
                      </a:lnTo>
                      <a:lnTo>
                        <a:pt x="9039" y="19229"/>
                      </a:lnTo>
                      <a:lnTo>
                        <a:pt x="8956" y="19104"/>
                      </a:lnTo>
                      <a:lnTo>
                        <a:pt x="8809" y="19208"/>
                      </a:lnTo>
                      <a:lnTo>
                        <a:pt x="8579" y="19208"/>
                      </a:lnTo>
                      <a:lnTo>
                        <a:pt x="8328" y="18916"/>
                      </a:lnTo>
                      <a:lnTo>
                        <a:pt x="8098" y="18706"/>
                      </a:lnTo>
                      <a:lnTo>
                        <a:pt x="8014" y="18644"/>
                      </a:lnTo>
                      <a:lnTo>
                        <a:pt x="8014" y="18476"/>
                      </a:lnTo>
                      <a:lnTo>
                        <a:pt x="8056" y="18413"/>
                      </a:lnTo>
                      <a:lnTo>
                        <a:pt x="8098" y="18455"/>
                      </a:lnTo>
                      <a:lnTo>
                        <a:pt x="8160" y="18372"/>
                      </a:lnTo>
                      <a:lnTo>
                        <a:pt x="8119" y="18309"/>
                      </a:lnTo>
                      <a:lnTo>
                        <a:pt x="8181" y="18267"/>
                      </a:lnTo>
                      <a:lnTo>
                        <a:pt x="8370" y="18267"/>
                      </a:lnTo>
                      <a:lnTo>
                        <a:pt x="8412" y="18183"/>
                      </a:lnTo>
                      <a:lnTo>
                        <a:pt x="8621" y="18183"/>
                      </a:lnTo>
                      <a:lnTo>
                        <a:pt x="8642" y="18100"/>
                      </a:lnTo>
                      <a:lnTo>
                        <a:pt x="8495" y="17890"/>
                      </a:lnTo>
                      <a:lnTo>
                        <a:pt x="8474" y="17807"/>
                      </a:lnTo>
                      <a:lnTo>
                        <a:pt x="8328" y="17786"/>
                      </a:lnTo>
                      <a:lnTo>
                        <a:pt x="8202" y="17660"/>
                      </a:lnTo>
                      <a:lnTo>
                        <a:pt x="8202" y="17556"/>
                      </a:lnTo>
                      <a:lnTo>
                        <a:pt x="8077" y="17451"/>
                      </a:lnTo>
                      <a:lnTo>
                        <a:pt x="7763" y="17430"/>
                      </a:lnTo>
                      <a:lnTo>
                        <a:pt x="7554" y="17451"/>
                      </a:lnTo>
                      <a:lnTo>
                        <a:pt x="7449" y="17493"/>
                      </a:lnTo>
                      <a:lnTo>
                        <a:pt x="7323" y="17493"/>
                      </a:lnTo>
                      <a:lnTo>
                        <a:pt x="7072" y="17346"/>
                      </a:lnTo>
                      <a:lnTo>
                        <a:pt x="6947" y="17346"/>
                      </a:lnTo>
                      <a:lnTo>
                        <a:pt x="6947" y="17388"/>
                      </a:lnTo>
                      <a:lnTo>
                        <a:pt x="7240" y="17639"/>
                      </a:lnTo>
                      <a:lnTo>
                        <a:pt x="7386" y="17744"/>
                      </a:lnTo>
                      <a:lnTo>
                        <a:pt x="7470" y="17974"/>
                      </a:lnTo>
                      <a:lnTo>
                        <a:pt x="7470" y="18100"/>
                      </a:lnTo>
                      <a:lnTo>
                        <a:pt x="7533" y="18183"/>
                      </a:lnTo>
                      <a:lnTo>
                        <a:pt x="7470" y="18225"/>
                      </a:lnTo>
                      <a:lnTo>
                        <a:pt x="7470" y="18330"/>
                      </a:lnTo>
                      <a:lnTo>
                        <a:pt x="7491" y="18413"/>
                      </a:lnTo>
                      <a:lnTo>
                        <a:pt x="7449" y="18434"/>
                      </a:lnTo>
                      <a:lnTo>
                        <a:pt x="7449" y="18706"/>
                      </a:lnTo>
                      <a:lnTo>
                        <a:pt x="7386" y="18853"/>
                      </a:lnTo>
                      <a:lnTo>
                        <a:pt x="7449" y="18999"/>
                      </a:lnTo>
                      <a:lnTo>
                        <a:pt x="7595" y="18999"/>
                      </a:lnTo>
                      <a:lnTo>
                        <a:pt x="7742" y="19062"/>
                      </a:lnTo>
                      <a:lnTo>
                        <a:pt x="7805" y="19167"/>
                      </a:lnTo>
                      <a:lnTo>
                        <a:pt x="7784" y="19229"/>
                      </a:lnTo>
                      <a:lnTo>
                        <a:pt x="7805" y="19313"/>
                      </a:lnTo>
                      <a:lnTo>
                        <a:pt x="7784" y="19355"/>
                      </a:lnTo>
                      <a:lnTo>
                        <a:pt x="7784" y="19418"/>
                      </a:lnTo>
                      <a:lnTo>
                        <a:pt x="7847" y="19460"/>
                      </a:lnTo>
                      <a:lnTo>
                        <a:pt x="7784" y="19543"/>
                      </a:lnTo>
                      <a:lnTo>
                        <a:pt x="7784" y="19794"/>
                      </a:lnTo>
                      <a:lnTo>
                        <a:pt x="7742" y="19857"/>
                      </a:lnTo>
                      <a:lnTo>
                        <a:pt x="7805" y="20004"/>
                      </a:lnTo>
                      <a:lnTo>
                        <a:pt x="7847" y="20213"/>
                      </a:lnTo>
                      <a:lnTo>
                        <a:pt x="7763" y="20171"/>
                      </a:lnTo>
                      <a:lnTo>
                        <a:pt x="7700" y="20045"/>
                      </a:lnTo>
                      <a:lnTo>
                        <a:pt x="7575" y="19941"/>
                      </a:lnTo>
                      <a:lnTo>
                        <a:pt x="7449" y="20066"/>
                      </a:lnTo>
                      <a:lnTo>
                        <a:pt x="7470" y="19941"/>
                      </a:lnTo>
                      <a:lnTo>
                        <a:pt x="7428" y="19857"/>
                      </a:lnTo>
                      <a:lnTo>
                        <a:pt x="7240" y="19836"/>
                      </a:lnTo>
                      <a:lnTo>
                        <a:pt x="7072" y="19857"/>
                      </a:lnTo>
                      <a:lnTo>
                        <a:pt x="6968" y="19773"/>
                      </a:lnTo>
                      <a:lnTo>
                        <a:pt x="6821" y="19753"/>
                      </a:lnTo>
                      <a:lnTo>
                        <a:pt x="6738" y="19794"/>
                      </a:lnTo>
                      <a:lnTo>
                        <a:pt x="6612" y="20087"/>
                      </a:lnTo>
                      <a:lnTo>
                        <a:pt x="6424" y="20255"/>
                      </a:lnTo>
                      <a:lnTo>
                        <a:pt x="6298" y="20276"/>
                      </a:lnTo>
                      <a:lnTo>
                        <a:pt x="6194" y="20380"/>
                      </a:lnTo>
                      <a:lnTo>
                        <a:pt x="6173" y="20527"/>
                      </a:lnTo>
                      <a:lnTo>
                        <a:pt x="6026" y="20694"/>
                      </a:lnTo>
                      <a:lnTo>
                        <a:pt x="5963" y="20757"/>
                      </a:lnTo>
                      <a:lnTo>
                        <a:pt x="5963" y="20841"/>
                      </a:lnTo>
                      <a:lnTo>
                        <a:pt x="6005" y="21029"/>
                      </a:lnTo>
                      <a:lnTo>
                        <a:pt x="6277" y="21301"/>
                      </a:lnTo>
                      <a:lnTo>
                        <a:pt x="6424" y="21531"/>
                      </a:lnTo>
                      <a:lnTo>
                        <a:pt x="6340" y="21636"/>
                      </a:lnTo>
                      <a:lnTo>
                        <a:pt x="6277" y="21636"/>
                      </a:lnTo>
                      <a:lnTo>
                        <a:pt x="6277" y="21761"/>
                      </a:lnTo>
                      <a:lnTo>
                        <a:pt x="6173" y="21845"/>
                      </a:lnTo>
                      <a:lnTo>
                        <a:pt x="6110" y="21949"/>
                      </a:lnTo>
                      <a:lnTo>
                        <a:pt x="5963" y="21782"/>
                      </a:lnTo>
                      <a:lnTo>
                        <a:pt x="5587" y="21615"/>
                      </a:lnTo>
                      <a:lnTo>
                        <a:pt x="5461" y="21615"/>
                      </a:lnTo>
                      <a:lnTo>
                        <a:pt x="5398" y="21531"/>
                      </a:lnTo>
                      <a:lnTo>
                        <a:pt x="5189" y="21531"/>
                      </a:lnTo>
                      <a:lnTo>
                        <a:pt x="5085" y="21447"/>
                      </a:lnTo>
                      <a:lnTo>
                        <a:pt x="5022" y="21322"/>
                      </a:lnTo>
                      <a:lnTo>
                        <a:pt x="4854" y="21301"/>
                      </a:lnTo>
                      <a:lnTo>
                        <a:pt x="4729" y="21217"/>
                      </a:lnTo>
                      <a:lnTo>
                        <a:pt x="4603" y="21217"/>
                      </a:lnTo>
                      <a:lnTo>
                        <a:pt x="4562" y="21301"/>
                      </a:lnTo>
                      <a:lnTo>
                        <a:pt x="4603" y="21364"/>
                      </a:lnTo>
                      <a:lnTo>
                        <a:pt x="4562" y="21426"/>
                      </a:lnTo>
                      <a:lnTo>
                        <a:pt x="4603" y="21468"/>
                      </a:lnTo>
                      <a:lnTo>
                        <a:pt x="4520" y="21552"/>
                      </a:lnTo>
                      <a:lnTo>
                        <a:pt x="4415" y="21552"/>
                      </a:lnTo>
                      <a:lnTo>
                        <a:pt x="4499" y="21719"/>
                      </a:lnTo>
                      <a:lnTo>
                        <a:pt x="4520" y="21845"/>
                      </a:lnTo>
                      <a:lnTo>
                        <a:pt x="4666" y="21929"/>
                      </a:lnTo>
                      <a:lnTo>
                        <a:pt x="4771" y="22054"/>
                      </a:lnTo>
                      <a:lnTo>
                        <a:pt x="4917" y="22138"/>
                      </a:lnTo>
                      <a:lnTo>
                        <a:pt x="5022" y="22075"/>
                      </a:lnTo>
                      <a:lnTo>
                        <a:pt x="5085" y="22075"/>
                      </a:lnTo>
                      <a:lnTo>
                        <a:pt x="5168" y="22033"/>
                      </a:lnTo>
                      <a:lnTo>
                        <a:pt x="5189" y="22096"/>
                      </a:lnTo>
                      <a:lnTo>
                        <a:pt x="5336" y="22159"/>
                      </a:lnTo>
                      <a:lnTo>
                        <a:pt x="5336" y="22201"/>
                      </a:lnTo>
                      <a:lnTo>
                        <a:pt x="5273" y="22263"/>
                      </a:lnTo>
                      <a:lnTo>
                        <a:pt x="5357" y="22347"/>
                      </a:lnTo>
                      <a:lnTo>
                        <a:pt x="5357" y="22514"/>
                      </a:lnTo>
                      <a:lnTo>
                        <a:pt x="5273" y="22556"/>
                      </a:lnTo>
                      <a:lnTo>
                        <a:pt x="5168" y="22556"/>
                      </a:lnTo>
                      <a:lnTo>
                        <a:pt x="5043" y="22682"/>
                      </a:lnTo>
                      <a:lnTo>
                        <a:pt x="4980" y="22682"/>
                      </a:lnTo>
                      <a:lnTo>
                        <a:pt x="4875" y="22577"/>
                      </a:lnTo>
                      <a:lnTo>
                        <a:pt x="4729" y="22577"/>
                      </a:lnTo>
                      <a:lnTo>
                        <a:pt x="4645" y="22514"/>
                      </a:lnTo>
                      <a:lnTo>
                        <a:pt x="4457" y="22514"/>
                      </a:lnTo>
                      <a:lnTo>
                        <a:pt x="4415" y="22473"/>
                      </a:lnTo>
                      <a:lnTo>
                        <a:pt x="4415" y="22347"/>
                      </a:lnTo>
                      <a:lnTo>
                        <a:pt x="4310" y="22284"/>
                      </a:lnTo>
                      <a:lnTo>
                        <a:pt x="4227" y="22180"/>
                      </a:lnTo>
                      <a:lnTo>
                        <a:pt x="4185" y="22180"/>
                      </a:lnTo>
                      <a:lnTo>
                        <a:pt x="4080" y="22263"/>
                      </a:lnTo>
                      <a:lnTo>
                        <a:pt x="3829" y="22180"/>
                      </a:lnTo>
                      <a:lnTo>
                        <a:pt x="3787" y="22075"/>
                      </a:lnTo>
                      <a:lnTo>
                        <a:pt x="3725" y="22033"/>
                      </a:lnTo>
                      <a:lnTo>
                        <a:pt x="3787" y="21949"/>
                      </a:lnTo>
                      <a:lnTo>
                        <a:pt x="3766" y="21824"/>
                      </a:lnTo>
                      <a:lnTo>
                        <a:pt x="3766" y="21719"/>
                      </a:lnTo>
                      <a:lnTo>
                        <a:pt x="3662" y="21636"/>
                      </a:lnTo>
                      <a:lnTo>
                        <a:pt x="3662" y="21531"/>
                      </a:lnTo>
                      <a:lnTo>
                        <a:pt x="3494" y="21385"/>
                      </a:lnTo>
                      <a:lnTo>
                        <a:pt x="3494" y="21238"/>
                      </a:lnTo>
                      <a:lnTo>
                        <a:pt x="3411" y="21217"/>
                      </a:lnTo>
                      <a:lnTo>
                        <a:pt x="3453" y="21113"/>
                      </a:lnTo>
                      <a:lnTo>
                        <a:pt x="3515" y="21092"/>
                      </a:lnTo>
                      <a:lnTo>
                        <a:pt x="3557" y="20903"/>
                      </a:lnTo>
                      <a:lnTo>
                        <a:pt x="3557" y="20799"/>
                      </a:lnTo>
                      <a:lnTo>
                        <a:pt x="3515" y="20778"/>
                      </a:lnTo>
                      <a:lnTo>
                        <a:pt x="3515" y="20694"/>
                      </a:lnTo>
                      <a:lnTo>
                        <a:pt x="3578" y="20610"/>
                      </a:lnTo>
                      <a:lnTo>
                        <a:pt x="3515" y="20589"/>
                      </a:lnTo>
                      <a:lnTo>
                        <a:pt x="3390" y="20401"/>
                      </a:lnTo>
                      <a:lnTo>
                        <a:pt x="3139" y="20297"/>
                      </a:lnTo>
                      <a:lnTo>
                        <a:pt x="3055" y="20359"/>
                      </a:lnTo>
                      <a:lnTo>
                        <a:pt x="2992" y="20297"/>
                      </a:lnTo>
                      <a:lnTo>
                        <a:pt x="2930" y="20297"/>
                      </a:lnTo>
                      <a:lnTo>
                        <a:pt x="2867" y="20338"/>
                      </a:lnTo>
                      <a:lnTo>
                        <a:pt x="2741" y="20297"/>
                      </a:lnTo>
                      <a:lnTo>
                        <a:pt x="2783" y="20255"/>
                      </a:lnTo>
                      <a:lnTo>
                        <a:pt x="2888" y="20234"/>
                      </a:lnTo>
                      <a:lnTo>
                        <a:pt x="2930" y="20150"/>
                      </a:lnTo>
                      <a:lnTo>
                        <a:pt x="2783" y="20108"/>
                      </a:lnTo>
                      <a:lnTo>
                        <a:pt x="2783" y="20087"/>
                      </a:lnTo>
                      <a:lnTo>
                        <a:pt x="2867" y="20066"/>
                      </a:lnTo>
                      <a:lnTo>
                        <a:pt x="2783" y="20004"/>
                      </a:lnTo>
                      <a:lnTo>
                        <a:pt x="2720" y="20066"/>
                      </a:lnTo>
                      <a:lnTo>
                        <a:pt x="2532" y="20108"/>
                      </a:lnTo>
                      <a:lnTo>
                        <a:pt x="2511" y="20087"/>
                      </a:lnTo>
                      <a:lnTo>
                        <a:pt x="2553" y="20004"/>
                      </a:lnTo>
                      <a:lnTo>
                        <a:pt x="2658" y="19962"/>
                      </a:lnTo>
                      <a:lnTo>
                        <a:pt x="2637" y="19941"/>
                      </a:lnTo>
                      <a:lnTo>
                        <a:pt x="2448" y="19899"/>
                      </a:lnTo>
                      <a:lnTo>
                        <a:pt x="2427" y="19836"/>
                      </a:lnTo>
                      <a:lnTo>
                        <a:pt x="2302" y="19753"/>
                      </a:lnTo>
                      <a:lnTo>
                        <a:pt x="2260" y="19585"/>
                      </a:lnTo>
                      <a:lnTo>
                        <a:pt x="2134" y="19522"/>
                      </a:lnTo>
                      <a:lnTo>
                        <a:pt x="2155" y="19481"/>
                      </a:lnTo>
                      <a:lnTo>
                        <a:pt x="2260" y="19481"/>
                      </a:lnTo>
                      <a:lnTo>
                        <a:pt x="2302" y="19522"/>
                      </a:lnTo>
                      <a:lnTo>
                        <a:pt x="2448" y="19543"/>
                      </a:lnTo>
                      <a:lnTo>
                        <a:pt x="2469" y="19648"/>
                      </a:lnTo>
                      <a:lnTo>
                        <a:pt x="2720" y="19857"/>
                      </a:lnTo>
                      <a:lnTo>
                        <a:pt x="2783" y="19857"/>
                      </a:lnTo>
                      <a:lnTo>
                        <a:pt x="2825" y="19794"/>
                      </a:lnTo>
                      <a:lnTo>
                        <a:pt x="2950" y="19878"/>
                      </a:lnTo>
                      <a:lnTo>
                        <a:pt x="3139" y="19878"/>
                      </a:lnTo>
                      <a:lnTo>
                        <a:pt x="3160" y="19836"/>
                      </a:lnTo>
                      <a:lnTo>
                        <a:pt x="3243" y="19899"/>
                      </a:lnTo>
                      <a:lnTo>
                        <a:pt x="3160" y="19962"/>
                      </a:lnTo>
                      <a:lnTo>
                        <a:pt x="3202" y="19983"/>
                      </a:lnTo>
                      <a:lnTo>
                        <a:pt x="3202" y="20045"/>
                      </a:lnTo>
                      <a:lnTo>
                        <a:pt x="3306" y="20045"/>
                      </a:lnTo>
                      <a:lnTo>
                        <a:pt x="3369" y="19983"/>
                      </a:lnTo>
                      <a:lnTo>
                        <a:pt x="3557" y="19983"/>
                      </a:lnTo>
                      <a:lnTo>
                        <a:pt x="3494" y="20004"/>
                      </a:lnTo>
                      <a:lnTo>
                        <a:pt x="3599" y="20004"/>
                      </a:lnTo>
                      <a:lnTo>
                        <a:pt x="3704" y="19983"/>
                      </a:lnTo>
                      <a:lnTo>
                        <a:pt x="3704" y="20066"/>
                      </a:lnTo>
                      <a:lnTo>
                        <a:pt x="3871" y="20192"/>
                      </a:lnTo>
                      <a:lnTo>
                        <a:pt x="3934" y="20150"/>
                      </a:lnTo>
                      <a:lnTo>
                        <a:pt x="4038" y="20171"/>
                      </a:lnTo>
                      <a:lnTo>
                        <a:pt x="4080" y="20213"/>
                      </a:lnTo>
                      <a:lnTo>
                        <a:pt x="4227" y="20213"/>
                      </a:lnTo>
                      <a:lnTo>
                        <a:pt x="4331" y="20255"/>
                      </a:lnTo>
                      <a:lnTo>
                        <a:pt x="4415" y="20192"/>
                      </a:lnTo>
                      <a:lnTo>
                        <a:pt x="4541" y="20297"/>
                      </a:lnTo>
                      <a:lnTo>
                        <a:pt x="4729" y="20359"/>
                      </a:lnTo>
                      <a:lnTo>
                        <a:pt x="5064" y="20380"/>
                      </a:lnTo>
                      <a:lnTo>
                        <a:pt x="5336" y="20359"/>
                      </a:lnTo>
                      <a:lnTo>
                        <a:pt x="5357" y="20297"/>
                      </a:lnTo>
                      <a:lnTo>
                        <a:pt x="5545" y="20297"/>
                      </a:lnTo>
                      <a:lnTo>
                        <a:pt x="5608" y="20255"/>
                      </a:lnTo>
                      <a:lnTo>
                        <a:pt x="5796" y="20213"/>
                      </a:lnTo>
                      <a:lnTo>
                        <a:pt x="5963" y="20150"/>
                      </a:lnTo>
                      <a:lnTo>
                        <a:pt x="6173" y="19857"/>
                      </a:lnTo>
                      <a:lnTo>
                        <a:pt x="6194" y="19773"/>
                      </a:lnTo>
                      <a:lnTo>
                        <a:pt x="6319" y="19627"/>
                      </a:lnTo>
                      <a:lnTo>
                        <a:pt x="6319" y="19543"/>
                      </a:lnTo>
                      <a:lnTo>
                        <a:pt x="6340" y="19460"/>
                      </a:lnTo>
                      <a:lnTo>
                        <a:pt x="6382" y="19313"/>
                      </a:lnTo>
                      <a:lnTo>
                        <a:pt x="6382" y="19167"/>
                      </a:lnTo>
                      <a:lnTo>
                        <a:pt x="6382" y="19041"/>
                      </a:lnTo>
                      <a:lnTo>
                        <a:pt x="6319" y="18999"/>
                      </a:lnTo>
                      <a:lnTo>
                        <a:pt x="6277" y="18999"/>
                      </a:lnTo>
                      <a:lnTo>
                        <a:pt x="6173" y="18832"/>
                      </a:lnTo>
                      <a:lnTo>
                        <a:pt x="6089" y="18790"/>
                      </a:lnTo>
                      <a:lnTo>
                        <a:pt x="6068" y="18644"/>
                      </a:lnTo>
                      <a:lnTo>
                        <a:pt x="5963" y="18392"/>
                      </a:lnTo>
                      <a:lnTo>
                        <a:pt x="5859" y="18372"/>
                      </a:lnTo>
                      <a:lnTo>
                        <a:pt x="5817" y="18413"/>
                      </a:lnTo>
                      <a:lnTo>
                        <a:pt x="5691" y="18372"/>
                      </a:lnTo>
                      <a:lnTo>
                        <a:pt x="5691" y="18288"/>
                      </a:lnTo>
                      <a:lnTo>
                        <a:pt x="5461" y="18120"/>
                      </a:lnTo>
                      <a:lnTo>
                        <a:pt x="5461" y="18016"/>
                      </a:lnTo>
                      <a:lnTo>
                        <a:pt x="5336" y="17890"/>
                      </a:lnTo>
                      <a:lnTo>
                        <a:pt x="5273" y="17890"/>
                      </a:lnTo>
                      <a:lnTo>
                        <a:pt x="5294" y="17953"/>
                      </a:lnTo>
                      <a:lnTo>
                        <a:pt x="5378" y="18079"/>
                      </a:lnTo>
                      <a:lnTo>
                        <a:pt x="5294" y="18100"/>
                      </a:lnTo>
                      <a:lnTo>
                        <a:pt x="5168" y="17974"/>
                      </a:lnTo>
                      <a:lnTo>
                        <a:pt x="5085" y="17974"/>
                      </a:lnTo>
                      <a:lnTo>
                        <a:pt x="4938" y="17807"/>
                      </a:lnTo>
                      <a:lnTo>
                        <a:pt x="4875" y="17807"/>
                      </a:lnTo>
                      <a:lnTo>
                        <a:pt x="4875" y="17869"/>
                      </a:lnTo>
                      <a:lnTo>
                        <a:pt x="4917" y="17911"/>
                      </a:lnTo>
                      <a:lnTo>
                        <a:pt x="4834" y="17890"/>
                      </a:lnTo>
                      <a:lnTo>
                        <a:pt x="4708" y="17681"/>
                      </a:lnTo>
                      <a:lnTo>
                        <a:pt x="4603" y="17660"/>
                      </a:lnTo>
                      <a:lnTo>
                        <a:pt x="4520" y="17556"/>
                      </a:lnTo>
                      <a:lnTo>
                        <a:pt x="4122" y="17284"/>
                      </a:lnTo>
                      <a:lnTo>
                        <a:pt x="3515" y="16970"/>
                      </a:lnTo>
                      <a:lnTo>
                        <a:pt x="3390" y="16928"/>
                      </a:lnTo>
                      <a:lnTo>
                        <a:pt x="3369" y="16970"/>
                      </a:lnTo>
                      <a:lnTo>
                        <a:pt x="3243" y="16907"/>
                      </a:lnTo>
                      <a:lnTo>
                        <a:pt x="3097" y="16865"/>
                      </a:lnTo>
                      <a:lnTo>
                        <a:pt x="3097" y="16928"/>
                      </a:lnTo>
                      <a:lnTo>
                        <a:pt x="3034" y="16970"/>
                      </a:lnTo>
                      <a:lnTo>
                        <a:pt x="2930" y="16928"/>
                      </a:lnTo>
                      <a:lnTo>
                        <a:pt x="2762" y="16928"/>
                      </a:lnTo>
                      <a:lnTo>
                        <a:pt x="2678" y="16823"/>
                      </a:lnTo>
                      <a:lnTo>
                        <a:pt x="2574" y="16760"/>
                      </a:lnTo>
                      <a:lnTo>
                        <a:pt x="2574" y="16802"/>
                      </a:lnTo>
                      <a:lnTo>
                        <a:pt x="2637" y="16865"/>
                      </a:lnTo>
                      <a:lnTo>
                        <a:pt x="2616" y="16928"/>
                      </a:lnTo>
                      <a:lnTo>
                        <a:pt x="2532" y="16865"/>
                      </a:lnTo>
                      <a:lnTo>
                        <a:pt x="2406" y="16907"/>
                      </a:lnTo>
                      <a:lnTo>
                        <a:pt x="2344" y="16949"/>
                      </a:lnTo>
                      <a:lnTo>
                        <a:pt x="2365" y="17032"/>
                      </a:lnTo>
                      <a:lnTo>
                        <a:pt x="2302" y="17158"/>
                      </a:lnTo>
                      <a:lnTo>
                        <a:pt x="2155" y="17158"/>
                      </a:lnTo>
                      <a:lnTo>
                        <a:pt x="2239" y="17053"/>
                      </a:lnTo>
                      <a:lnTo>
                        <a:pt x="2323" y="17012"/>
                      </a:lnTo>
                      <a:lnTo>
                        <a:pt x="2260" y="16949"/>
                      </a:lnTo>
                      <a:lnTo>
                        <a:pt x="2197" y="16949"/>
                      </a:lnTo>
                      <a:lnTo>
                        <a:pt x="2218" y="16907"/>
                      </a:lnTo>
                      <a:lnTo>
                        <a:pt x="2239" y="16844"/>
                      </a:lnTo>
                      <a:lnTo>
                        <a:pt x="2197" y="16823"/>
                      </a:lnTo>
                      <a:lnTo>
                        <a:pt x="2134" y="16886"/>
                      </a:lnTo>
                      <a:lnTo>
                        <a:pt x="2030" y="17012"/>
                      </a:lnTo>
                      <a:lnTo>
                        <a:pt x="2030" y="16928"/>
                      </a:lnTo>
                      <a:lnTo>
                        <a:pt x="2030" y="16886"/>
                      </a:lnTo>
                      <a:lnTo>
                        <a:pt x="2009" y="16844"/>
                      </a:lnTo>
                      <a:lnTo>
                        <a:pt x="1946" y="16928"/>
                      </a:lnTo>
                      <a:lnTo>
                        <a:pt x="1925" y="16928"/>
                      </a:lnTo>
                      <a:lnTo>
                        <a:pt x="1925" y="16844"/>
                      </a:lnTo>
                      <a:lnTo>
                        <a:pt x="1821" y="16823"/>
                      </a:lnTo>
                      <a:lnTo>
                        <a:pt x="1716" y="16907"/>
                      </a:lnTo>
                      <a:lnTo>
                        <a:pt x="1695" y="16802"/>
                      </a:lnTo>
                      <a:lnTo>
                        <a:pt x="1632" y="16760"/>
                      </a:lnTo>
                      <a:lnTo>
                        <a:pt x="1569" y="16844"/>
                      </a:lnTo>
                      <a:lnTo>
                        <a:pt x="1528" y="16740"/>
                      </a:lnTo>
                      <a:lnTo>
                        <a:pt x="1528" y="16614"/>
                      </a:lnTo>
                      <a:lnTo>
                        <a:pt x="1590" y="16530"/>
                      </a:lnTo>
                      <a:lnTo>
                        <a:pt x="1590" y="16614"/>
                      </a:lnTo>
                      <a:lnTo>
                        <a:pt x="1674" y="16698"/>
                      </a:lnTo>
                      <a:lnTo>
                        <a:pt x="1800" y="16656"/>
                      </a:lnTo>
                      <a:lnTo>
                        <a:pt x="1883" y="16719"/>
                      </a:lnTo>
                      <a:lnTo>
                        <a:pt x="1988" y="16635"/>
                      </a:lnTo>
                      <a:lnTo>
                        <a:pt x="1988" y="16593"/>
                      </a:lnTo>
                      <a:lnTo>
                        <a:pt x="1904" y="16530"/>
                      </a:lnTo>
                      <a:lnTo>
                        <a:pt x="1883" y="16509"/>
                      </a:lnTo>
                      <a:lnTo>
                        <a:pt x="1800" y="16488"/>
                      </a:lnTo>
                      <a:lnTo>
                        <a:pt x="1737" y="16530"/>
                      </a:lnTo>
                      <a:lnTo>
                        <a:pt x="1695" y="16488"/>
                      </a:lnTo>
                      <a:lnTo>
                        <a:pt x="1632" y="16405"/>
                      </a:lnTo>
                      <a:lnTo>
                        <a:pt x="1528" y="16342"/>
                      </a:lnTo>
                      <a:lnTo>
                        <a:pt x="1423" y="16342"/>
                      </a:lnTo>
                      <a:lnTo>
                        <a:pt x="1402" y="16384"/>
                      </a:lnTo>
                      <a:lnTo>
                        <a:pt x="1465" y="16426"/>
                      </a:lnTo>
                      <a:lnTo>
                        <a:pt x="1486" y="16426"/>
                      </a:lnTo>
                      <a:lnTo>
                        <a:pt x="1486" y="16488"/>
                      </a:lnTo>
                      <a:lnTo>
                        <a:pt x="1402" y="16509"/>
                      </a:lnTo>
                      <a:lnTo>
                        <a:pt x="1360" y="16509"/>
                      </a:lnTo>
                      <a:lnTo>
                        <a:pt x="1360" y="16551"/>
                      </a:lnTo>
                      <a:lnTo>
                        <a:pt x="1465" y="16635"/>
                      </a:lnTo>
                      <a:lnTo>
                        <a:pt x="1402" y="16656"/>
                      </a:lnTo>
                      <a:lnTo>
                        <a:pt x="1318" y="16656"/>
                      </a:lnTo>
                      <a:lnTo>
                        <a:pt x="1277" y="16740"/>
                      </a:lnTo>
                      <a:lnTo>
                        <a:pt x="1256" y="16886"/>
                      </a:lnTo>
                      <a:lnTo>
                        <a:pt x="1193" y="16802"/>
                      </a:lnTo>
                      <a:lnTo>
                        <a:pt x="1193" y="16698"/>
                      </a:lnTo>
                      <a:lnTo>
                        <a:pt x="1151" y="16635"/>
                      </a:lnTo>
                      <a:lnTo>
                        <a:pt x="1005" y="16614"/>
                      </a:lnTo>
                      <a:lnTo>
                        <a:pt x="1005" y="16740"/>
                      </a:lnTo>
                      <a:lnTo>
                        <a:pt x="942" y="16823"/>
                      </a:lnTo>
                      <a:lnTo>
                        <a:pt x="795" y="16781"/>
                      </a:lnTo>
                      <a:lnTo>
                        <a:pt x="691" y="16781"/>
                      </a:lnTo>
                      <a:lnTo>
                        <a:pt x="691" y="16928"/>
                      </a:lnTo>
                      <a:lnTo>
                        <a:pt x="628" y="17053"/>
                      </a:lnTo>
                      <a:lnTo>
                        <a:pt x="481" y="17095"/>
                      </a:lnTo>
                      <a:lnTo>
                        <a:pt x="335" y="17242"/>
                      </a:lnTo>
                      <a:lnTo>
                        <a:pt x="335" y="17451"/>
                      </a:lnTo>
                      <a:lnTo>
                        <a:pt x="251" y="17451"/>
                      </a:lnTo>
                      <a:lnTo>
                        <a:pt x="105" y="17514"/>
                      </a:lnTo>
                      <a:lnTo>
                        <a:pt x="0" y="17556"/>
                      </a:lnTo>
                      <a:lnTo>
                        <a:pt x="105" y="17576"/>
                      </a:lnTo>
                      <a:lnTo>
                        <a:pt x="63" y="17744"/>
                      </a:lnTo>
                      <a:lnTo>
                        <a:pt x="21" y="17932"/>
                      </a:lnTo>
                      <a:lnTo>
                        <a:pt x="105" y="18037"/>
                      </a:lnTo>
                      <a:lnTo>
                        <a:pt x="209" y="18288"/>
                      </a:lnTo>
                      <a:lnTo>
                        <a:pt x="272" y="18288"/>
                      </a:lnTo>
                      <a:lnTo>
                        <a:pt x="440" y="18372"/>
                      </a:lnTo>
                      <a:lnTo>
                        <a:pt x="523" y="18497"/>
                      </a:lnTo>
                      <a:lnTo>
                        <a:pt x="565" y="18602"/>
                      </a:lnTo>
                      <a:lnTo>
                        <a:pt x="837" y="18769"/>
                      </a:lnTo>
                      <a:lnTo>
                        <a:pt x="900" y="18832"/>
                      </a:lnTo>
                      <a:lnTo>
                        <a:pt x="858" y="19020"/>
                      </a:lnTo>
                      <a:lnTo>
                        <a:pt x="753" y="19208"/>
                      </a:lnTo>
                      <a:lnTo>
                        <a:pt x="649" y="19460"/>
                      </a:lnTo>
                      <a:lnTo>
                        <a:pt x="774" y="19627"/>
                      </a:lnTo>
                      <a:lnTo>
                        <a:pt x="837" y="19773"/>
                      </a:lnTo>
                      <a:lnTo>
                        <a:pt x="1067" y="20234"/>
                      </a:lnTo>
                      <a:lnTo>
                        <a:pt x="1318" y="20820"/>
                      </a:lnTo>
                      <a:lnTo>
                        <a:pt x="1214" y="20861"/>
                      </a:lnTo>
                      <a:lnTo>
                        <a:pt x="1193" y="21217"/>
                      </a:lnTo>
                      <a:lnTo>
                        <a:pt x="1193" y="21322"/>
                      </a:lnTo>
                      <a:lnTo>
                        <a:pt x="1297" y="21343"/>
                      </a:lnTo>
                      <a:lnTo>
                        <a:pt x="1214" y="21447"/>
                      </a:lnTo>
                      <a:lnTo>
                        <a:pt x="1214" y="21636"/>
                      </a:lnTo>
                      <a:lnTo>
                        <a:pt x="1297" y="21740"/>
                      </a:lnTo>
                      <a:lnTo>
                        <a:pt x="1423" y="21761"/>
                      </a:lnTo>
                      <a:lnTo>
                        <a:pt x="1486" y="21866"/>
                      </a:lnTo>
                      <a:lnTo>
                        <a:pt x="1423" y="21929"/>
                      </a:lnTo>
                      <a:lnTo>
                        <a:pt x="1423" y="22138"/>
                      </a:lnTo>
                      <a:lnTo>
                        <a:pt x="1486" y="22263"/>
                      </a:lnTo>
                      <a:lnTo>
                        <a:pt x="1674" y="22389"/>
                      </a:lnTo>
                      <a:lnTo>
                        <a:pt x="1674" y="22577"/>
                      </a:lnTo>
                      <a:lnTo>
                        <a:pt x="1569" y="22745"/>
                      </a:lnTo>
                      <a:lnTo>
                        <a:pt x="1507" y="22912"/>
                      </a:lnTo>
                      <a:lnTo>
                        <a:pt x="1779" y="23289"/>
                      </a:lnTo>
                      <a:lnTo>
                        <a:pt x="1925" y="23330"/>
                      </a:lnTo>
                      <a:lnTo>
                        <a:pt x="2197" y="23623"/>
                      </a:lnTo>
                      <a:lnTo>
                        <a:pt x="2218" y="23812"/>
                      </a:lnTo>
                      <a:lnTo>
                        <a:pt x="2051" y="24230"/>
                      </a:lnTo>
                      <a:lnTo>
                        <a:pt x="1821" y="24628"/>
                      </a:lnTo>
                      <a:lnTo>
                        <a:pt x="1695" y="24900"/>
                      </a:lnTo>
                      <a:lnTo>
                        <a:pt x="1528" y="25151"/>
                      </a:lnTo>
                      <a:lnTo>
                        <a:pt x="1381" y="25402"/>
                      </a:lnTo>
                      <a:lnTo>
                        <a:pt x="1256" y="25486"/>
                      </a:lnTo>
                      <a:lnTo>
                        <a:pt x="984" y="25737"/>
                      </a:lnTo>
                      <a:lnTo>
                        <a:pt x="1005" y="25904"/>
                      </a:lnTo>
                      <a:cubicBezTo>
                        <a:pt x="1005" y="25883"/>
                        <a:pt x="1046" y="25883"/>
                        <a:pt x="1046" y="25883"/>
                      </a:cubicBezTo>
                      <a:cubicBezTo>
                        <a:pt x="1067" y="25883"/>
                        <a:pt x="1193" y="25799"/>
                        <a:pt x="1193" y="25799"/>
                      </a:cubicBezTo>
                      <a:lnTo>
                        <a:pt x="1318" y="25779"/>
                      </a:lnTo>
                      <a:lnTo>
                        <a:pt x="1256" y="25841"/>
                      </a:lnTo>
                      <a:lnTo>
                        <a:pt x="1297" y="25925"/>
                      </a:lnTo>
                      <a:lnTo>
                        <a:pt x="1297" y="26030"/>
                      </a:lnTo>
                      <a:lnTo>
                        <a:pt x="1172" y="25925"/>
                      </a:lnTo>
                      <a:lnTo>
                        <a:pt x="1151" y="26009"/>
                      </a:lnTo>
                      <a:lnTo>
                        <a:pt x="1277" y="26155"/>
                      </a:lnTo>
                      <a:lnTo>
                        <a:pt x="1402" y="26155"/>
                      </a:lnTo>
                      <a:lnTo>
                        <a:pt x="1486" y="26260"/>
                      </a:lnTo>
                      <a:lnTo>
                        <a:pt x="1611" y="26260"/>
                      </a:lnTo>
                      <a:lnTo>
                        <a:pt x="1674" y="26239"/>
                      </a:lnTo>
                      <a:lnTo>
                        <a:pt x="1779" y="26239"/>
                      </a:lnTo>
                      <a:lnTo>
                        <a:pt x="1883" y="26364"/>
                      </a:lnTo>
                      <a:lnTo>
                        <a:pt x="1800" y="26448"/>
                      </a:lnTo>
                      <a:lnTo>
                        <a:pt x="1611" y="26406"/>
                      </a:lnTo>
                      <a:lnTo>
                        <a:pt x="1528" y="26427"/>
                      </a:lnTo>
                      <a:lnTo>
                        <a:pt x="1507" y="26532"/>
                      </a:lnTo>
                      <a:lnTo>
                        <a:pt x="1381" y="26636"/>
                      </a:lnTo>
                      <a:lnTo>
                        <a:pt x="1277" y="26553"/>
                      </a:lnTo>
                      <a:lnTo>
                        <a:pt x="1214" y="26615"/>
                      </a:lnTo>
                      <a:lnTo>
                        <a:pt x="1214" y="26720"/>
                      </a:lnTo>
                      <a:lnTo>
                        <a:pt x="1109" y="26741"/>
                      </a:lnTo>
                      <a:lnTo>
                        <a:pt x="1067" y="26636"/>
                      </a:lnTo>
                      <a:lnTo>
                        <a:pt x="1005" y="26657"/>
                      </a:lnTo>
                      <a:lnTo>
                        <a:pt x="1005" y="26720"/>
                      </a:lnTo>
                      <a:lnTo>
                        <a:pt x="1067" y="26783"/>
                      </a:lnTo>
                      <a:lnTo>
                        <a:pt x="1046" y="26929"/>
                      </a:lnTo>
                      <a:lnTo>
                        <a:pt x="1088" y="26992"/>
                      </a:lnTo>
                      <a:lnTo>
                        <a:pt x="1088" y="27034"/>
                      </a:lnTo>
                      <a:lnTo>
                        <a:pt x="1067" y="27055"/>
                      </a:lnTo>
                      <a:lnTo>
                        <a:pt x="984" y="27159"/>
                      </a:lnTo>
                      <a:lnTo>
                        <a:pt x="942" y="27306"/>
                      </a:lnTo>
                      <a:lnTo>
                        <a:pt x="858" y="27369"/>
                      </a:lnTo>
                      <a:lnTo>
                        <a:pt x="795" y="27808"/>
                      </a:lnTo>
                      <a:lnTo>
                        <a:pt x="1067" y="28289"/>
                      </a:lnTo>
                      <a:lnTo>
                        <a:pt x="1067" y="28394"/>
                      </a:lnTo>
                      <a:lnTo>
                        <a:pt x="984" y="28457"/>
                      </a:lnTo>
                      <a:lnTo>
                        <a:pt x="1005" y="28561"/>
                      </a:lnTo>
                      <a:lnTo>
                        <a:pt x="942" y="28708"/>
                      </a:lnTo>
                      <a:lnTo>
                        <a:pt x="1046" y="28729"/>
                      </a:lnTo>
                      <a:lnTo>
                        <a:pt x="1067" y="28833"/>
                      </a:lnTo>
                      <a:lnTo>
                        <a:pt x="1046" y="28875"/>
                      </a:lnTo>
                      <a:lnTo>
                        <a:pt x="1088" y="28938"/>
                      </a:lnTo>
                      <a:lnTo>
                        <a:pt x="1109" y="29043"/>
                      </a:lnTo>
                      <a:lnTo>
                        <a:pt x="1088" y="29126"/>
                      </a:lnTo>
                      <a:lnTo>
                        <a:pt x="1172" y="29252"/>
                      </a:lnTo>
                      <a:lnTo>
                        <a:pt x="1193" y="29294"/>
                      </a:lnTo>
                      <a:lnTo>
                        <a:pt x="1256" y="29461"/>
                      </a:lnTo>
                      <a:lnTo>
                        <a:pt x="1318" y="29566"/>
                      </a:lnTo>
                      <a:lnTo>
                        <a:pt x="1360" y="29712"/>
                      </a:lnTo>
                      <a:lnTo>
                        <a:pt x="1402" y="29712"/>
                      </a:lnTo>
                      <a:lnTo>
                        <a:pt x="1507" y="29796"/>
                      </a:lnTo>
                      <a:lnTo>
                        <a:pt x="1632" y="29712"/>
                      </a:lnTo>
                      <a:lnTo>
                        <a:pt x="1737" y="29900"/>
                      </a:lnTo>
                      <a:lnTo>
                        <a:pt x="1883" y="29817"/>
                      </a:lnTo>
                      <a:lnTo>
                        <a:pt x="2009" y="29859"/>
                      </a:lnTo>
                      <a:lnTo>
                        <a:pt x="2113" y="30026"/>
                      </a:lnTo>
                      <a:lnTo>
                        <a:pt x="2260" y="29921"/>
                      </a:lnTo>
                      <a:lnTo>
                        <a:pt x="2427" y="29880"/>
                      </a:lnTo>
                      <a:lnTo>
                        <a:pt x="2511" y="29963"/>
                      </a:lnTo>
                      <a:lnTo>
                        <a:pt x="2574" y="29963"/>
                      </a:lnTo>
                      <a:lnTo>
                        <a:pt x="2846" y="30026"/>
                      </a:lnTo>
                      <a:lnTo>
                        <a:pt x="2867" y="30172"/>
                      </a:lnTo>
                      <a:lnTo>
                        <a:pt x="2825" y="30319"/>
                      </a:lnTo>
                      <a:lnTo>
                        <a:pt x="2930" y="30424"/>
                      </a:lnTo>
                      <a:lnTo>
                        <a:pt x="2930" y="30612"/>
                      </a:lnTo>
                      <a:lnTo>
                        <a:pt x="3055" y="30737"/>
                      </a:lnTo>
                      <a:lnTo>
                        <a:pt x="3139" y="30905"/>
                      </a:lnTo>
                      <a:lnTo>
                        <a:pt x="3285" y="31114"/>
                      </a:lnTo>
                      <a:lnTo>
                        <a:pt x="3390" y="31177"/>
                      </a:lnTo>
                      <a:lnTo>
                        <a:pt x="3453" y="31365"/>
                      </a:lnTo>
                      <a:lnTo>
                        <a:pt x="3620" y="31428"/>
                      </a:lnTo>
                      <a:lnTo>
                        <a:pt x="3829" y="31595"/>
                      </a:lnTo>
                      <a:lnTo>
                        <a:pt x="3871" y="31700"/>
                      </a:lnTo>
                      <a:lnTo>
                        <a:pt x="4018" y="31805"/>
                      </a:lnTo>
                      <a:lnTo>
                        <a:pt x="3934" y="31867"/>
                      </a:lnTo>
                      <a:lnTo>
                        <a:pt x="3829" y="32056"/>
                      </a:lnTo>
                      <a:lnTo>
                        <a:pt x="3557" y="32097"/>
                      </a:lnTo>
                      <a:lnTo>
                        <a:pt x="3411" y="31993"/>
                      </a:lnTo>
                      <a:lnTo>
                        <a:pt x="3369" y="32097"/>
                      </a:lnTo>
                      <a:lnTo>
                        <a:pt x="3369" y="32223"/>
                      </a:lnTo>
                      <a:lnTo>
                        <a:pt x="3474" y="32411"/>
                      </a:lnTo>
                      <a:lnTo>
                        <a:pt x="3453" y="32579"/>
                      </a:lnTo>
                      <a:lnTo>
                        <a:pt x="3578" y="32725"/>
                      </a:lnTo>
                      <a:lnTo>
                        <a:pt x="3578" y="32893"/>
                      </a:lnTo>
                      <a:lnTo>
                        <a:pt x="3683" y="32913"/>
                      </a:lnTo>
                      <a:lnTo>
                        <a:pt x="3808" y="32893"/>
                      </a:lnTo>
                      <a:lnTo>
                        <a:pt x="3808" y="32746"/>
                      </a:lnTo>
                      <a:lnTo>
                        <a:pt x="3892" y="32683"/>
                      </a:lnTo>
                      <a:lnTo>
                        <a:pt x="4185" y="32788"/>
                      </a:lnTo>
                      <a:lnTo>
                        <a:pt x="4457" y="32788"/>
                      </a:lnTo>
                      <a:lnTo>
                        <a:pt x="4624" y="32704"/>
                      </a:lnTo>
                      <a:lnTo>
                        <a:pt x="4750" y="32704"/>
                      </a:lnTo>
                      <a:lnTo>
                        <a:pt x="4834" y="32955"/>
                      </a:lnTo>
                      <a:lnTo>
                        <a:pt x="4959" y="33060"/>
                      </a:lnTo>
                      <a:lnTo>
                        <a:pt x="4875" y="33206"/>
                      </a:lnTo>
                      <a:lnTo>
                        <a:pt x="5043" y="33416"/>
                      </a:lnTo>
                      <a:lnTo>
                        <a:pt x="5357" y="33353"/>
                      </a:lnTo>
                      <a:lnTo>
                        <a:pt x="5461" y="33457"/>
                      </a:lnTo>
                      <a:lnTo>
                        <a:pt x="5482" y="33583"/>
                      </a:lnTo>
                      <a:lnTo>
                        <a:pt x="5587" y="33625"/>
                      </a:lnTo>
                      <a:lnTo>
                        <a:pt x="5587" y="33771"/>
                      </a:lnTo>
                      <a:lnTo>
                        <a:pt x="5650" y="33960"/>
                      </a:lnTo>
                      <a:lnTo>
                        <a:pt x="5901" y="34211"/>
                      </a:lnTo>
                      <a:lnTo>
                        <a:pt x="6005" y="34106"/>
                      </a:lnTo>
                      <a:lnTo>
                        <a:pt x="6173" y="34190"/>
                      </a:lnTo>
                      <a:lnTo>
                        <a:pt x="6298" y="34169"/>
                      </a:lnTo>
                      <a:lnTo>
                        <a:pt x="6424" y="34190"/>
                      </a:lnTo>
                      <a:lnTo>
                        <a:pt x="6612" y="34043"/>
                      </a:lnTo>
                      <a:lnTo>
                        <a:pt x="6696" y="34043"/>
                      </a:lnTo>
                      <a:lnTo>
                        <a:pt x="6821" y="34315"/>
                      </a:lnTo>
                      <a:lnTo>
                        <a:pt x="7010" y="34420"/>
                      </a:lnTo>
                      <a:lnTo>
                        <a:pt x="7051" y="34525"/>
                      </a:lnTo>
                      <a:lnTo>
                        <a:pt x="7135" y="34462"/>
                      </a:lnTo>
                      <a:lnTo>
                        <a:pt x="7344" y="34504"/>
                      </a:lnTo>
                      <a:lnTo>
                        <a:pt x="7491" y="34504"/>
                      </a:lnTo>
                      <a:lnTo>
                        <a:pt x="7595" y="34587"/>
                      </a:lnTo>
                      <a:lnTo>
                        <a:pt x="7742" y="34566"/>
                      </a:lnTo>
                      <a:lnTo>
                        <a:pt x="7888" y="34671"/>
                      </a:lnTo>
                      <a:lnTo>
                        <a:pt x="8077" y="34692"/>
                      </a:lnTo>
                      <a:lnTo>
                        <a:pt x="8160" y="34608"/>
                      </a:lnTo>
                      <a:lnTo>
                        <a:pt x="8202" y="34734"/>
                      </a:lnTo>
                      <a:lnTo>
                        <a:pt x="8286" y="34797"/>
                      </a:lnTo>
                      <a:lnTo>
                        <a:pt x="8286" y="34943"/>
                      </a:lnTo>
                      <a:lnTo>
                        <a:pt x="8181" y="35090"/>
                      </a:lnTo>
                      <a:lnTo>
                        <a:pt x="8056" y="35110"/>
                      </a:lnTo>
                      <a:lnTo>
                        <a:pt x="8014" y="35362"/>
                      </a:lnTo>
                      <a:lnTo>
                        <a:pt x="8181" y="35466"/>
                      </a:lnTo>
                      <a:lnTo>
                        <a:pt x="8202" y="35634"/>
                      </a:lnTo>
                      <a:lnTo>
                        <a:pt x="8119" y="35843"/>
                      </a:lnTo>
                      <a:lnTo>
                        <a:pt x="8160" y="35989"/>
                      </a:lnTo>
                      <a:lnTo>
                        <a:pt x="8056" y="36073"/>
                      </a:lnTo>
                      <a:lnTo>
                        <a:pt x="7763" y="36094"/>
                      </a:lnTo>
                      <a:lnTo>
                        <a:pt x="7637" y="36303"/>
                      </a:lnTo>
                      <a:lnTo>
                        <a:pt x="7554" y="36345"/>
                      </a:lnTo>
                      <a:lnTo>
                        <a:pt x="7533" y="36596"/>
                      </a:lnTo>
                      <a:lnTo>
                        <a:pt x="7554" y="36596"/>
                      </a:lnTo>
                      <a:lnTo>
                        <a:pt x="7658" y="36617"/>
                      </a:lnTo>
                      <a:lnTo>
                        <a:pt x="7784" y="36554"/>
                      </a:lnTo>
                      <a:lnTo>
                        <a:pt x="7951" y="36512"/>
                      </a:lnTo>
                      <a:lnTo>
                        <a:pt x="7972" y="36575"/>
                      </a:lnTo>
                      <a:lnTo>
                        <a:pt x="7951" y="36659"/>
                      </a:lnTo>
                      <a:lnTo>
                        <a:pt x="7637" y="36805"/>
                      </a:lnTo>
                      <a:lnTo>
                        <a:pt x="7491" y="36889"/>
                      </a:lnTo>
                      <a:lnTo>
                        <a:pt x="7554" y="36931"/>
                      </a:lnTo>
                      <a:lnTo>
                        <a:pt x="7637" y="36931"/>
                      </a:lnTo>
                      <a:lnTo>
                        <a:pt x="7554" y="37014"/>
                      </a:lnTo>
                      <a:lnTo>
                        <a:pt x="7428" y="36994"/>
                      </a:lnTo>
                      <a:lnTo>
                        <a:pt x="7240" y="37014"/>
                      </a:lnTo>
                      <a:lnTo>
                        <a:pt x="7323" y="37203"/>
                      </a:lnTo>
                      <a:lnTo>
                        <a:pt x="7386" y="37286"/>
                      </a:lnTo>
                      <a:lnTo>
                        <a:pt x="7449" y="37224"/>
                      </a:lnTo>
                      <a:lnTo>
                        <a:pt x="7470" y="37286"/>
                      </a:lnTo>
                      <a:lnTo>
                        <a:pt x="7575" y="37307"/>
                      </a:lnTo>
                      <a:lnTo>
                        <a:pt x="7575" y="37349"/>
                      </a:lnTo>
                      <a:lnTo>
                        <a:pt x="7491" y="37391"/>
                      </a:lnTo>
                      <a:lnTo>
                        <a:pt x="7449" y="37454"/>
                      </a:lnTo>
                      <a:lnTo>
                        <a:pt x="7365" y="37454"/>
                      </a:lnTo>
                      <a:lnTo>
                        <a:pt x="7323" y="37517"/>
                      </a:lnTo>
                      <a:lnTo>
                        <a:pt x="7323" y="37559"/>
                      </a:lnTo>
                      <a:lnTo>
                        <a:pt x="7177" y="37705"/>
                      </a:lnTo>
                      <a:lnTo>
                        <a:pt x="7177" y="37831"/>
                      </a:lnTo>
                      <a:lnTo>
                        <a:pt x="7240" y="37851"/>
                      </a:lnTo>
                      <a:lnTo>
                        <a:pt x="7219" y="38019"/>
                      </a:lnTo>
                      <a:lnTo>
                        <a:pt x="7114" y="37977"/>
                      </a:lnTo>
                      <a:lnTo>
                        <a:pt x="7072" y="38019"/>
                      </a:lnTo>
                      <a:lnTo>
                        <a:pt x="6968" y="37935"/>
                      </a:lnTo>
                      <a:lnTo>
                        <a:pt x="6842" y="37914"/>
                      </a:lnTo>
                      <a:lnTo>
                        <a:pt x="6842" y="37956"/>
                      </a:lnTo>
                      <a:lnTo>
                        <a:pt x="6905" y="38040"/>
                      </a:lnTo>
                      <a:lnTo>
                        <a:pt x="6821" y="38061"/>
                      </a:lnTo>
                      <a:lnTo>
                        <a:pt x="6738" y="38144"/>
                      </a:lnTo>
                      <a:lnTo>
                        <a:pt x="6863" y="38165"/>
                      </a:lnTo>
                      <a:lnTo>
                        <a:pt x="6947" y="38165"/>
                      </a:lnTo>
                      <a:lnTo>
                        <a:pt x="7114" y="38291"/>
                      </a:lnTo>
                      <a:lnTo>
                        <a:pt x="7114" y="38375"/>
                      </a:lnTo>
                      <a:lnTo>
                        <a:pt x="7240" y="38500"/>
                      </a:lnTo>
                      <a:lnTo>
                        <a:pt x="7449" y="38479"/>
                      </a:lnTo>
                      <a:lnTo>
                        <a:pt x="7679" y="38605"/>
                      </a:lnTo>
                      <a:lnTo>
                        <a:pt x="7847" y="38647"/>
                      </a:lnTo>
                      <a:lnTo>
                        <a:pt x="8202" y="38898"/>
                      </a:lnTo>
                      <a:lnTo>
                        <a:pt x="8286" y="39023"/>
                      </a:lnTo>
                      <a:lnTo>
                        <a:pt x="8391" y="39065"/>
                      </a:lnTo>
                      <a:lnTo>
                        <a:pt x="8412" y="39128"/>
                      </a:lnTo>
                      <a:lnTo>
                        <a:pt x="8516" y="39211"/>
                      </a:lnTo>
                      <a:lnTo>
                        <a:pt x="8600" y="39211"/>
                      </a:lnTo>
                      <a:lnTo>
                        <a:pt x="8621" y="39295"/>
                      </a:lnTo>
                      <a:lnTo>
                        <a:pt x="8725" y="39337"/>
                      </a:lnTo>
                      <a:lnTo>
                        <a:pt x="8788" y="39337"/>
                      </a:lnTo>
                      <a:lnTo>
                        <a:pt x="8893" y="39483"/>
                      </a:lnTo>
                      <a:lnTo>
                        <a:pt x="8997" y="39504"/>
                      </a:lnTo>
                      <a:lnTo>
                        <a:pt x="9039" y="39525"/>
                      </a:lnTo>
                      <a:lnTo>
                        <a:pt x="9102" y="39504"/>
                      </a:lnTo>
                      <a:lnTo>
                        <a:pt x="9248" y="39630"/>
                      </a:lnTo>
                      <a:lnTo>
                        <a:pt x="9248" y="39714"/>
                      </a:lnTo>
                      <a:lnTo>
                        <a:pt x="9374" y="39735"/>
                      </a:lnTo>
                      <a:lnTo>
                        <a:pt x="9520" y="39923"/>
                      </a:lnTo>
                      <a:lnTo>
                        <a:pt x="9583" y="40007"/>
                      </a:lnTo>
                      <a:lnTo>
                        <a:pt x="9625" y="40237"/>
                      </a:lnTo>
                      <a:lnTo>
                        <a:pt x="9730" y="40425"/>
                      </a:lnTo>
                      <a:lnTo>
                        <a:pt x="9688" y="40488"/>
                      </a:lnTo>
                      <a:lnTo>
                        <a:pt x="9730" y="40572"/>
                      </a:lnTo>
                      <a:cubicBezTo>
                        <a:pt x="9939" y="40572"/>
                        <a:pt x="10483" y="40572"/>
                        <a:pt x="10462" y="40446"/>
                      </a:cubicBezTo>
                      <a:lnTo>
                        <a:pt x="10420" y="40279"/>
                      </a:lnTo>
                      <a:lnTo>
                        <a:pt x="11090" y="40258"/>
                      </a:lnTo>
                      <a:cubicBezTo>
                        <a:pt x="11090" y="40258"/>
                        <a:pt x="11215" y="40383"/>
                        <a:pt x="11320" y="40383"/>
                      </a:cubicBezTo>
                      <a:cubicBezTo>
                        <a:pt x="11425" y="40383"/>
                        <a:pt x="11948" y="40153"/>
                        <a:pt x="11948" y="40153"/>
                      </a:cubicBezTo>
                      <a:cubicBezTo>
                        <a:pt x="11948" y="40153"/>
                        <a:pt x="12073" y="40174"/>
                        <a:pt x="12136" y="40279"/>
                      </a:cubicBezTo>
                      <a:cubicBezTo>
                        <a:pt x="12159" y="40337"/>
                        <a:pt x="12208" y="40350"/>
                        <a:pt x="12254" y="40350"/>
                      </a:cubicBezTo>
                      <a:cubicBezTo>
                        <a:pt x="12291" y="40350"/>
                        <a:pt x="12327" y="40341"/>
                        <a:pt x="12345" y="40341"/>
                      </a:cubicBezTo>
                      <a:lnTo>
                        <a:pt x="12345" y="40320"/>
                      </a:lnTo>
                      <a:lnTo>
                        <a:pt x="12492" y="40341"/>
                      </a:lnTo>
                      <a:lnTo>
                        <a:pt x="12764" y="40551"/>
                      </a:lnTo>
                      <a:lnTo>
                        <a:pt x="12826" y="40676"/>
                      </a:lnTo>
                      <a:lnTo>
                        <a:pt x="13098" y="40697"/>
                      </a:lnTo>
                      <a:lnTo>
                        <a:pt x="13140" y="40592"/>
                      </a:lnTo>
                      <a:lnTo>
                        <a:pt x="13308" y="40488"/>
                      </a:lnTo>
                      <a:lnTo>
                        <a:pt x="13496" y="40258"/>
                      </a:lnTo>
                      <a:lnTo>
                        <a:pt x="13433" y="40237"/>
                      </a:lnTo>
                      <a:lnTo>
                        <a:pt x="13119" y="39965"/>
                      </a:lnTo>
                      <a:lnTo>
                        <a:pt x="12910" y="39714"/>
                      </a:lnTo>
                      <a:lnTo>
                        <a:pt x="12889" y="39546"/>
                      </a:lnTo>
                      <a:lnTo>
                        <a:pt x="12805" y="39442"/>
                      </a:lnTo>
                      <a:lnTo>
                        <a:pt x="12805" y="39295"/>
                      </a:lnTo>
                      <a:lnTo>
                        <a:pt x="12785" y="39211"/>
                      </a:lnTo>
                      <a:lnTo>
                        <a:pt x="12764" y="39170"/>
                      </a:lnTo>
                      <a:lnTo>
                        <a:pt x="12680" y="39170"/>
                      </a:lnTo>
                      <a:lnTo>
                        <a:pt x="12680" y="39065"/>
                      </a:lnTo>
                      <a:lnTo>
                        <a:pt x="12722" y="39086"/>
                      </a:lnTo>
                      <a:lnTo>
                        <a:pt x="12764" y="38981"/>
                      </a:lnTo>
                      <a:lnTo>
                        <a:pt x="12805" y="38877"/>
                      </a:lnTo>
                      <a:lnTo>
                        <a:pt x="12722" y="38877"/>
                      </a:lnTo>
                      <a:lnTo>
                        <a:pt x="12680" y="38919"/>
                      </a:lnTo>
                      <a:lnTo>
                        <a:pt x="12554" y="38856"/>
                      </a:lnTo>
                      <a:lnTo>
                        <a:pt x="12554" y="38667"/>
                      </a:lnTo>
                      <a:lnTo>
                        <a:pt x="12450" y="38647"/>
                      </a:lnTo>
                      <a:lnTo>
                        <a:pt x="12366" y="38563"/>
                      </a:lnTo>
                      <a:lnTo>
                        <a:pt x="12282" y="38584"/>
                      </a:lnTo>
                      <a:lnTo>
                        <a:pt x="12178" y="38584"/>
                      </a:lnTo>
                      <a:lnTo>
                        <a:pt x="12136" y="38375"/>
                      </a:lnTo>
                      <a:lnTo>
                        <a:pt x="12157" y="38270"/>
                      </a:lnTo>
                      <a:lnTo>
                        <a:pt x="12199" y="38228"/>
                      </a:lnTo>
                      <a:lnTo>
                        <a:pt x="12199" y="38019"/>
                      </a:lnTo>
                      <a:lnTo>
                        <a:pt x="12261" y="37914"/>
                      </a:lnTo>
                      <a:lnTo>
                        <a:pt x="12282" y="37768"/>
                      </a:lnTo>
                      <a:lnTo>
                        <a:pt x="12345" y="37726"/>
                      </a:lnTo>
                      <a:lnTo>
                        <a:pt x="12366" y="37600"/>
                      </a:lnTo>
                      <a:lnTo>
                        <a:pt x="12408" y="37517"/>
                      </a:lnTo>
                      <a:lnTo>
                        <a:pt x="12408" y="37433"/>
                      </a:lnTo>
                      <a:lnTo>
                        <a:pt x="12471" y="37454"/>
                      </a:lnTo>
                      <a:lnTo>
                        <a:pt x="12513" y="37517"/>
                      </a:lnTo>
                      <a:lnTo>
                        <a:pt x="12575" y="37496"/>
                      </a:lnTo>
                      <a:lnTo>
                        <a:pt x="12596" y="37412"/>
                      </a:lnTo>
                      <a:lnTo>
                        <a:pt x="12659" y="37454"/>
                      </a:lnTo>
                      <a:lnTo>
                        <a:pt x="12701" y="37412"/>
                      </a:lnTo>
                      <a:lnTo>
                        <a:pt x="12785" y="37412"/>
                      </a:lnTo>
                      <a:lnTo>
                        <a:pt x="12868" y="37349"/>
                      </a:lnTo>
                      <a:lnTo>
                        <a:pt x="12826" y="37307"/>
                      </a:lnTo>
                      <a:lnTo>
                        <a:pt x="12764" y="37286"/>
                      </a:lnTo>
                      <a:lnTo>
                        <a:pt x="12805" y="37286"/>
                      </a:lnTo>
                      <a:cubicBezTo>
                        <a:pt x="12805" y="37286"/>
                        <a:pt x="12826" y="37307"/>
                        <a:pt x="12868" y="37307"/>
                      </a:cubicBezTo>
                      <a:cubicBezTo>
                        <a:pt x="12889" y="37307"/>
                        <a:pt x="12931" y="37286"/>
                        <a:pt x="12931" y="37286"/>
                      </a:cubicBezTo>
                      <a:lnTo>
                        <a:pt x="12994" y="37328"/>
                      </a:lnTo>
                      <a:lnTo>
                        <a:pt x="13036" y="37307"/>
                      </a:lnTo>
                      <a:lnTo>
                        <a:pt x="13015" y="37245"/>
                      </a:lnTo>
                      <a:lnTo>
                        <a:pt x="12847" y="37140"/>
                      </a:lnTo>
                      <a:lnTo>
                        <a:pt x="12931" y="37119"/>
                      </a:lnTo>
                      <a:lnTo>
                        <a:pt x="13036" y="37140"/>
                      </a:lnTo>
                      <a:lnTo>
                        <a:pt x="13098" y="37119"/>
                      </a:lnTo>
                      <a:lnTo>
                        <a:pt x="13161" y="37140"/>
                      </a:lnTo>
                      <a:lnTo>
                        <a:pt x="13161" y="37077"/>
                      </a:lnTo>
                      <a:lnTo>
                        <a:pt x="13119" y="37035"/>
                      </a:lnTo>
                      <a:lnTo>
                        <a:pt x="13161" y="37035"/>
                      </a:lnTo>
                      <a:lnTo>
                        <a:pt x="13161" y="36994"/>
                      </a:lnTo>
                      <a:lnTo>
                        <a:pt x="13119" y="36931"/>
                      </a:lnTo>
                      <a:lnTo>
                        <a:pt x="13203" y="36910"/>
                      </a:lnTo>
                      <a:lnTo>
                        <a:pt x="13203" y="36868"/>
                      </a:lnTo>
                      <a:lnTo>
                        <a:pt x="13203" y="36805"/>
                      </a:lnTo>
                      <a:lnTo>
                        <a:pt x="13057" y="36722"/>
                      </a:lnTo>
                      <a:lnTo>
                        <a:pt x="12910" y="36784"/>
                      </a:lnTo>
                      <a:lnTo>
                        <a:pt x="12701" y="36659"/>
                      </a:lnTo>
                      <a:lnTo>
                        <a:pt x="12701" y="36554"/>
                      </a:lnTo>
                      <a:lnTo>
                        <a:pt x="12910" y="36554"/>
                      </a:lnTo>
                      <a:lnTo>
                        <a:pt x="12680" y="36157"/>
                      </a:lnTo>
                      <a:lnTo>
                        <a:pt x="12408" y="35885"/>
                      </a:lnTo>
                      <a:lnTo>
                        <a:pt x="12052" y="35780"/>
                      </a:lnTo>
                      <a:lnTo>
                        <a:pt x="11989" y="35864"/>
                      </a:lnTo>
                      <a:lnTo>
                        <a:pt x="11822" y="35717"/>
                      </a:lnTo>
                      <a:lnTo>
                        <a:pt x="11843" y="35634"/>
                      </a:lnTo>
                      <a:lnTo>
                        <a:pt x="11738" y="35466"/>
                      </a:lnTo>
                      <a:lnTo>
                        <a:pt x="11508" y="35403"/>
                      </a:lnTo>
                      <a:lnTo>
                        <a:pt x="11571" y="35194"/>
                      </a:lnTo>
                      <a:lnTo>
                        <a:pt x="11634" y="34818"/>
                      </a:lnTo>
                      <a:lnTo>
                        <a:pt x="11550" y="34734"/>
                      </a:lnTo>
                      <a:lnTo>
                        <a:pt x="11529" y="34462"/>
                      </a:lnTo>
                      <a:lnTo>
                        <a:pt x="11634" y="34399"/>
                      </a:lnTo>
                      <a:lnTo>
                        <a:pt x="11780" y="34211"/>
                      </a:lnTo>
                      <a:lnTo>
                        <a:pt x="11780" y="34064"/>
                      </a:lnTo>
                      <a:lnTo>
                        <a:pt x="11864" y="33960"/>
                      </a:lnTo>
                      <a:lnTo>
                        <a:pt x="12178" y="34253"/>
                      </a:lnTo>
                      <a:lnTo>
                        <a:pt x="12199" y="34357"/>
                      </a:lnTo>
                      <a:lnTo>
                        <a:pt x="12387" y="34462"/>
                      </a:lnTo>
                      <a:lnTo>
                        <a:pt x="12575" y="34420"/>
                      </a:lnTo>
                      <a:lnTo>
                        <a:pt x="12554" y="34253"/>
                      </a:lnTo>
                      <a:lnTo>
                        <a:pt x="12617" y="34190"/>
                      </a:lnTo>
                      <a:lnTo>
                        <a:pt x="12492" y="33729"/>
                      </a:lnTo>
                      <a:lnTo>
                        <a:pt x="12680" y="33688"/>
                      </a:lnTo>
                      <a:lnTo>
                        <a:pt x="12868" y="33688"/>
                      </a:lnTo>
                      <a:lnTo>
                        <a:pt x="12868" y="33562"/>
                      </a:lnTo>
                      <a:lnTo>
                        <a:pt x="12785" y="33457"/>
                      </a:lnTo>
                      <a:lnTo>
                        <a:pt x="12805" y="33332"/>
                      </a:lnTo>
                      <a:lnTo>
                        <a:pt x="12994" y="33227"/>
                      </a:lnTo>
                      <a:lnTo>
                        <a:pt x="13077" y="33227"/>
                      </a:lnTo>
                      <a:lnTo>
                        <a:pt x="13119" y="33060"/>
                      </a:lnTo>
                      <a:lnTo>
                        <a:pt x="13203" y="32997"/>
                      </a:lnTo>
                      <a:lnTo>
                        <a:pt x="13329" y="33018"/>
                      </a:lnTo>
                      <a:lnTo>
                        <a:pt x="13349" y="32913"/>
                      </a:lnTo>
                      <a:lnTo>
                        <a:pt x="13329" y="32809"/>
                      </a:lnTo>
                      <a:lnTo>
                        <a:pt x="13349" y="32725"/>
                      </a:lnTo>
                      <a:lnTo>
                        <a:pt x="13538" y="32830"/>
                      </a:lnTo>
                      <a:lnTo>
                        <a:pt x="13663" y="32893"/>
                      </a:lnTo>
                      <a:lnTo>
                        <a:pt x="13642" y="32955"/>
                      </a:lnTo>
                      <a:lnTo>
                        <a:pt x="13559" y="33060"/>
                      </a:lnTo>
                      <a:lnTo>
                        <a:pt x="13621" y="33123"/>
                      </a:lnTo>
                      <a:lnTo>
                        <a:pt x="13726" y="33060"/>
                      </a:lnTo>
                      <a:lnTo>
                        <a:pt x="13747" y="32997"/>
                      </a:lnTo>
                      <a:lnTo>
                        <a:pt x="13831" y="32934"/>
                      </a:lnTo>
                      <a:lnTo>
                        <a:pt x="13831" y="33039"/>
                      </a:lnTo>
                      <a:lnTo>
                        <a:pt x="13914" y="32955"/>
                      </a:lnTo>
                      <a:lnTo>
                        <a:pt x="13935" y="32893"/>
                      </a:lnTo>
                      <a:lnTo>
                        <a:pt x="14040" y="32893"/>
                      </a:lnTo>
                      <a:lnTo>
                        <a:pt x="14165" y="32809"/>
                      </a:lnTo>
                      <a:lnTo>
                        <a:pt x="14270" y="32809"/>
                      </a:lnTo>
                      <a:lnTo>
                        <a:pt x="14312" y="32955"/>
                      </a:lnTo>
                      <a:lnTo>
                        <a:pt x="14458" y="33039"/>
                      </a:lnTo>
                      <a:lnTo>
                        <a:pt x="14668" y="32955"/>
                      </a:lnTo>
                      <a:lnTo>
                        <a:pt x="14772" y="32955"/>
                      </a:lnTo>
                      <a:lnTo>
                        <a:pt x="14814" y="33039"/>
                      </a:lnTo>
                      <a:lnTo>
                        <a:pt x="14898" y="33039"/>
                      </a:lnTo>
                      <a:lnTo>
                        <a:pt x="15002" y="33206"/>
                      </a:lnTo>
                      <a:lnTo>
                        <a:pt x="15128" y="33206"/>
                      </a:lnTo>
                      <a:lnTo>
                        <a:pt x="15233" y="33332"/>
                      </a:lnTo>
                      <a:lnTo>
                        <a:pt x="15400" y="33457"/>
                      </a:lnTo>
                      <a:lnTo>
                        <a:pt x="15463" y="33457"/>
                      </a:lnTo>
                      <a:lnTo>
                        <a:pt x="15526" y="33541"/>
                      </a:lnTo>
                      <a:lnTo>
                        <a:pt x="15526" y="33667"/>
                      </a:lnTo>
                      <a:lnTo>
                        <a:pt x="15609" y="33688"/>
                      </a:lnTo>
                      <a:lnTo>
                        <a:pt x="15672" y="33583"/>
                      </a:lnTo>
                      <a:lnTo>
                        <a:pt x="15672" y="33437"/>
                      </a:lnTo>
                      <a:lnTo>
                        <a:pt x="15777" y="33353"/>
                      </a:lnTo>
                      <a:lnTo>
                        <a:pt x="15860" y="33457"/>
                      </a:lnTo>
                      <a:lnTo>
                        <a:pt x="16070" y="33478"/>
                      </a:lnTo>
                      <a:lnTo>
                        <a:pt x="16153" y="33583"/>
                      </a:lnTo>
                      <a:lnTo>
                        <a:pt x="16258" y="33625"/>
                      </a:lnTo>
                      <a:lnTo>
                        <a:pt x="16383" y="33520"/>
                      </a:lnTo>
                      <a:lnTo>
                        <a:pt x="16383" y="33311"/>
                      </a:lnTo>
                      <a:lnTo>
                        <a:pt x="16509" y="33311"/>
                      </a:lnTo>
                      <a:lnTo>
                        <a:pt x="16509" y="33206"/>
                      </a:lnTo>
                      <a:lnTo>
                        <a:pt x="16614" y="33165"/>
                      </a:lnTo>
                      <a:lnTo>
                        <a:pt x="16697" y="33248"/>
                      </a:lnTo>
                      <a:lnTo>
                        <a:pt x="16760" y="33144"/>
                      </a:lnTo>
                      <a:lnTo>
                        <a:pt x="16886" y="33123"/>
                      </a:lnTo>
                      <a:lnTo>
                        <a:pt x="17032" y="33269"/>
                      </a:lnTo>
                      <a:lnTo>
                        <a:pt x="17074" y="33332"/>
                      </a:lnTo>
                      <a:lnTo>
                        <a:pt x="17220" y="33311"/>
                      </a:lnTo>
                      <a:lnTo>
                        <a:pt x="17199" y="33165"/>
                      </a:lnTo>
                      <a:lnTo>
                        <a:pt x="17283" y="33144"/>
                      </a:lnTo>
                      <a:lnTo>
                        <a:pt x="17409" y="33144"/>
                      </a:lnTo>
                      <a:lnTo>
                        <a:pt x="17451" y="33060"/>
                      </a:lnTo>
                      <a:lnTo>
                        <a:pt x="17597" y="33144"/>
                      </a:lnTo>
                      <a:lnTo>
                        <a:pt x="17660" y="33206"/>
                      </a:lnTo>
                      <a:lnTo>
                        <a:pt x="17639" y="33269"/>
                      </a:lnTo>
                      <a:lnTo>
                        <a:pt x="17555" y="33332"/>
                      </a:lnTo>
                      <a:lnTo>
                        <a:pt x="17660" y="33457"/>
                      </a:lnTo>
                      <a:lnTo>
                        <a:pt x="17764" y="33478"/>
                      </a:lnTo>
                      <a:lnTo>
                        <a:pt x="17827" y="33457"/>
                      </a:lnTo>
                      <a:lnTo>
                        <a:pt x="17911" y="33520"/>
                      </a:lnTo>
                      <a:lnTo>
                        <a:pt x="18078" y="33520"/>
                      </a:lnTo>
                      <a:lnTo>
                        <a:pt x="18287" y="33625"/>
                      </a:lnTo>
                      <a:lnTo>
                        <a:pt x="18434" y="33583"/>
                      </a:lnTo>
                      <a:lnTo>
                        <a:pt x="18476" y="33457"/>
                      </a:lnTo>
                      <a:lnTo>
                        <a:pt x="18476" y="33353"/>
                      </a:lnTo>
                      <a:lnTo>
                        <a:pt x="18539" y="33311"/>
                      </a:lnTo>
                      <a:lnTo>
                        <a:pt x="18706" y="33416"/>
                      </a:lnTo>
                      <a:lnTo>
                        <a:pt x="18873" y="33437"/>
                      </a:lnTo>
                      <a:lnTo>
                        <a:pt x="19062" y="33353"/>
                      </a:lnTo>
                      <a:lnTo>
                        <a:pt x="19103" y="33248"/>
                      </a:lnTo>
                      <a:lnTo>
                        <a:pt x="19083" y="32809"/>
                      </a:lnTo>
                      <a:lnTo>
                        <a:pt x="19020" y="32746"/>
                      </a:lnTo>
                      <a:lnTo>
                        <a:pt x="18852" y="32746"/>
                      </a:lnTo>
                      <a:lnTo>
                        <a:pt x="18748" y="32683"/>
                      </a:lnTo>
                      <a:lnTo>
                        <a:pt x="18706" y="32621"/>
                      </a:lnTo>
                      <a:lnTo>
                        <a:pt x="18580" y="32600"/>
                      </a:lnTo>
                      <a:lnTo>
                        <a:pt x="18497" y="32516"/>
                      </a:lnTo>
                      <a:lnTo>
                        <a:pt x="18371" y="32516"/>
                      </a:lnTo>
                      <a:lnTo>
                        <a:pt x="18371" y="32432"/>
                      </a:lnTo>
                      <a:lnTo>
                        <a:pt x="18350" y="32369"/>
                      </a:lnTo>
                      <a:lnTo>
                        <a:pt x="18371" y="32307"/>
                      </a:lnTo>
                      <a:lnTo>
                        <a:pt x="18476" y="32307"/>
                      </a:lnTo>
                      <a:lnTo>
                        <a:pt x="18497" y="32181"/>
                      </a:lnTo>
                      <a:lnTo>
                        <a:pt x="18580" y="32077"/>
                      </a:lnTo>
                      <a:lnTo>
                        <a:pt x="18559" y="31951"/>
                      </a:lnTo>
                      <a:lnTo>
                        <a:pt x="18476" y="31951"/>
                      </a:lnTo>
                      <a:lnTo>
                        <a:pt x="18476" y="31805"/>
                      </a:lnTo>
                      <a:lnTo>
                        <a:pt x="18601" y="31637"/>
                      </a:lnTo>
                      <a:lnTo>
                        <a:pt x="18748" y="31491"/>
                      </a:lnTo>
                      <a:lnTo>
                        <a:pt x="18978" y="31470"/>
                      </a:lnTo>
                      <a:lnTo>
                        <a:pt x="19083" y="31491"/>
                      </a:lnTo>
                      <a:lnTo>
                        <a:pt x="19166" y="31449"/>
                      </a:lnTo>
                      <a:lnTo>
                        <a:pt x="19166" y="31344"/>
                      </a:lnTo>
                      <a:lnTo>
                        <a:pt x="19062" y="31323"/>
                      </a:lnTo>
                      <a:lnTo>
                        <a:pt x="18978" y="31219"/>
                      </a:lnTo>
                      <a:lnTo>
                        <a:pt x="18873" y="31219"/>
                      </a:lnTo>
                      <a:lnTo>
                        <a:pt x="18790" y="31260"/>
                      </a:lnTo>
                      <a:lnTo>
                        <a:pt x="18685" y="31219"/>
                      </a:lnTo>
                      <a:lnTo>
                        <a:pt x="18539" y="31219"/>
                      </a:lnTo>
                      <a:lnTo>
                        <a:pt x="18539" y="31135"/>
                      </a:lnTo>
                      <a:lnTo>
                        <a:pt x="18580" y="31072"/>
                      </a:lnTo>
                      <a:lnTo>
                        <a:pt x="18748" y="31072"/>
                      </a:lnTo>
                      <a:lnTo>
                        <a:pt x="18685" y="30947"/>
                      </a:lnTo>
                      <a:lnTo>
                        <a:pt x="18539" y="30968"/>
                      </a:lnTo>
                      <a:lnTo>
                        <a:pt x="18434" y="30947"/>
                      </a:lnTo>
                      <a:lnTo>
                        <a:pt x="18476" y="30905"/>
                      </a:lnTo>
                      <a:lnTo>
                        <a:pt x="18434" y="30758"/>
                      </a:lnTo>
                      <a:lnTo>
                        <a:pt x="18476" y="30737"/>
                      </a:lnTo>
                      <a:lnTo>
                        <a:pt x="18601" y="30737"/>
                      </a:lnTo>
                      <a:lnTo>
                        <a:pt x="18664" y="30654"/>
                      </a:lnTo>
                      <a:lnTo>
                        <a:pt x="18748" y="30654"/>
                      </a:lnTo>
                      <a:lnTo>
                        <a:pt x="18769" y="30716"/>
                      </a:lnTo>
                      <a:lnTo>
                        <a:pt x="18894" y="30696"/>
                      </a:lnTo>
                      <a:lnTo>
                        <a:pt x="18999" y="30758"/>
                      </a:lnTo>
                      <a:lnTo>
                        <a:pt x="19062" y="30716"/>
                      </a:lnTo>
                      <a:lnTo>
                        <a:pt x="19062" y="30633"/>
                      </a:lnTo>
                      <a:lnTo>
                        <a:pt x="19166" y="30591"/>
                      </a:lnTo>
                      <a:lnTo>
                        <a:pt x="19271" y="30591"/>
                      </a:lnTo>
                      <a:lnTo>
                        <a:pt x="19334" y="30696"/>
                      </a:lnTo>
                      <a:lnTo>
                        <a:pt x="19396" y="30612"/>
                      </a:lnTo>
                      <a:lnTo>
                        <a:pt x="19396" y="30528"/>
                      </a:lnTo>
                      <a:lnTo>
                        <a:pt x="19606" y="30486"/>
                      </a:lnTo>
                      <a:lnTo>
                        <a:pt x="19731" y="30486"/>
                      </a:lnTo>
                      <a:lnTo>
                        <a:pt x="19899" y="30403"/>
                      </a:lnTo>
                      <a:lnTo>
                        <a:pt x="20045" y="30403"/>
                      </a:lnTo>
                      <a:lnTo>
                        <a:pt x="20066" y="30340"/>
                      </a:lnTo>
                      <a:lnTo>
                        <a:pt x="20233" y="30235"/>
                      </a:lnTo>
                      <a:lnTo>
                        <a:pt x="20359" y="30235"/>
                      </a:lnTo>
                      <a:lnTo>
                        <a:pt x="20443" y="30193"/>
                      </a:lnTo>
                      <a:lnTo>
                        <a:pt x="20526" y="30193"/>
                      </a:lnTo>
                      <a:lnTo>
                        <a:pt x="20589" y="30214"/>
                      </a:lnTo>
                      <a:lnTo>
                        <a:pt x="20652" y="30172"/>
                      </a:lnTo>
                      <a:lnTo>
                        <a:pt x="20652" y="30026"/>
                      </a:lnTo>
                      <a:lnTo>
                        <a:pt x="20736" y="29984"/>
                      </a:lnTo>
                      <a:lnTo>
                        <a:pt x="20861" y="29984"/>
                      </a:lnTo>
                      <a:lnTo>
                        <a:pt x="20882" y="29900"/>
                      </a:lnTo>
                      <a:lnTo>
                        <a:pt x="20966" y="29859"/>
                      </a:lnTo>
                      <a:lnTo>
                        <a:pt x="21008" y="29900"/>
                      </a:lnTo>
                      <a:lnTo>
                        <a:pt x="21091" y="29921"/>
                      </a:lnTo>
                      <a:lnTo>
                        <a:pt x="21196" y="29880"/>
                      </a:lnTo>
                      <a:lnTo>
                        <a:pt x="21321" y="29817"/>
                      </a:lnTo>
                      <a:lnTo>
                        <a:pt x="21572" y="29670"/>
                      </a:lnTo>
                      <a:lnTo>
                        <a:pt x="21614" y="29670"/>
                      </a:lnTo>
                      <a:lnTo>
                        <a:pt x="21677" y="29649"/>
                      </a:lnTo>
                      <a:lnTo>
                        <a:pt x="21803" y="29608"/>
                      </a:lnTo>
                      <a:lnTo>
                        <a:pt x="21886" y="29503"/>
                      </a:lnTo>
                      <a:lnTo>
                        <a:pt x="21949" y="29545"/>
                      </a:lnTo>
                      <a:lnTo>
                        <a:pt x="22116" y="29503"/>
                      </a:lnTo>
                      <a:lnTo>
                        <a:pt x="22116" y="29440"/>
                      </a:lnTo>
                      <a:lnTo>
                        <a:pt x="22054" y="29356"/>
                      </a:lnTo>
                      <a:lnTo>
                        <a:pt x="22116" y="29336"/>
                      </a:lnTo>
                      <a:lnTo>
                        <a:pt x="22284" y="29336"/>
                      </a:lnTo>
                      <a:lnTo>
                        <a:pt x="22305" y="29231"/>
                      </a:lnTo>
                      <a:lnTo>
                        <a:pt x="22409" y="29168"/>
                      </a:lnTo>
                      <a:lnTo>
                        <a:pt x="22472" y="29168"/>
                      </a:lnTo>
                      <a:lnTo>
                        <a:pt x="22556" y="29147"/>
                      </a:lnTo>
                      <a:lnTo>
                        <a:pt x="22681" y="29189"/>
                      </a:lnTo>
                      <a:lnTo>
                        <a:pt x="22849" y="29168"/>
                      </a:lnTo>
                      <a:lnTo>
                        <a:pt x="22974" y="29273"/>
                      </a:lnTo>
                      <a:lnTo>
                        <a:pt x="23100" y="29273"/>
                      </a:lnTo>
                      <a:lnTo>
                        <a:pt x="23246" y="29210"/>
                      </a:lnTo>
                      <a:lnTo>
                        <a:pt x="23372" y="29210"/>
                      </a:lnTo>
                      <a:lnTo>
                        <a:pt x="23414" y="29356"/>
                      </a:lnTo>
                      <a:lnTo>
                        <a:pt x="23477" y="29377"/>
                      </a:lnTo>
                      <a:lnTo>
                        <a:pt x="23539" y="29503"/>
                      </a:lnTo>
                      <a:lnTo>
                        <a:pt x="23602" y="29608"/>
                      </a:lnTo>
                      <a:lnTo>
                        <a:pt x="23686" y="29670"/>
                      </a:lnTo>
                      <a:lnTo>
                        <a:pt x="23686" y="29712"/>
                      </a:lnTo>
                      <a:lnTo>
                        <a:pt x="23665" y="29817"/>
                      </a:lnTo>
                      <a:lnTo>
                        <a:pt x="23686" y="29921"/>
                      </a:lnTo>
                      <a:lnTo>
                        <a:pt x="23686" y="29984"/>
                      </a:lnTo>
                      <a:lnTo>
                        <a:pt x="23602" y="30005"/>
                      </a:lnTo>
                      <a:lnTo>
                        <a:pt x="23665" y="30110"/>
                      </a:lnTo>
                      <a:lnTo>
                        <a:pt x="23749" y="30152"/>
                      </a:lnTo>
                      <a:lnTo>
                        <a:pt x="23874" y="30089"/>
                      </a:lnTo>
                      <a:lnTo>
                        <a:pt x="23937" y="30152"/>
                      </a:lnTo>
                      <a:lnTo>
                        <a:pt x="24000" y="30131"/>
                      </a:lnTo>
                      <a:lnTo>
                        <a:pt x="24021" y="30026"/>
                      </a:lnTo>
                      <a:lnTo>
                        <a:pt x="24104" y="30005"/>
                      </a:lnTo>
                      <a:lnTo>
                        <a:pt x="24125" y="30110"/>
                      </a:lnTo>
                      <a:lnTo>
                        <a:pt x="24209" y="30110"/>
                      </a:lnTo>
                      <a:lnTo>
                        <a:pt x="24230" y="30026"/>
                      </a:lnTo>
                      <a:lnTo>
                        <a:pt x="24188" y="29921"/>
                      </a:lnTo>
                      <a:lnTo>
                        <a:pt x="24209" y="29900"/>
                      </a:lnTo>
                      <a:lnTo>
                        <a:pt x="24418" y="30026"/>
                      </a:lnTo>
                      <a:lnTo>
                        <a:pt x="24439" y="30214"/>
                      </a:lnTo>
                      <a:lnTo>
                        <a:pt x="24523" y="30340"/>
                      </a:lnTo>
                      <a:lnTo>
                        <a:pt x="24606" y="30340"/>
                      </a:lnTo>
                      <a:lnTo>
                        <a:pt x="24669" y="30256"/>
                      </a:lnTo>
                      <a:lnTo>
                        <a:pt x="24627" y="30235"/>
                      </a:lnTo>
                      <a:lnTo>
                        <a:pt x="24606" y="30193"/>
                      </a:lnTo>
                      <a:lnTo>
                        <a:pt x="24732" y="30152"/>
                      </a:lnTo>
                      <a:lnTo>
                        <a:pt x="24941" y="30256"/>
                      </a:lnTo>
                      <a:lnTo>
                        <a:pt x="25025" y="30256"/>
                      </a:lnTo>
                      <a:lnTo>
                        <a:pt x="25088" y="30193"/>
                      </a:lnTo>
                      <a:lnTo>
                        <a:pt x="25150" y="30214"/>
                      </a:lnTo>
                      <a:lnTo>
                        <a:pt x="25088" y="30319"/>
                      </a:lnTo>
                      <a:lnTo>
                        <a:pt x="25025" y="30361"/>
                      </a:lnTo>
                      <a:lnTo>
                        <a:pt x="25025" y="30528"/>
                      </a:lnTo>
                      <a:lnTo>
                        <a:pt x="25088" y="30633"/>
                      </a:lnTo>
                      <a:lnTo>
                        <a:pt x="25171" y="30633"/>
                      </a:lnTo>
                      <a:lnTo>
                        <a:pt x="25255" y="30549"/>
                      </a:lnTo>
                      <a:lnTo>
                        <a:pt x="25381" y="30528"/>
                      </a:lnTo>
                      <a:lnTo>
                        <a:pt x="25611" y="30570"/>
                      </a:lnTo>
                      <a:lnTo>
                        <a:pt x="25673" y="30612"/>
                      </a:lnTo>
                      <a:lnTo>
                        <a:pt x="25757" y="30549"/>
                      </a:lnTo>
                      <a:lnTo>
                        <a:pt x="25715" y="30424"/>
                      </a:lnTo>
                      <a:lnTo>
                        <a:pt x="25820" y="30361"/>
                      </a:lnTo>
                      <a:lnTo>
                        <a:pt x="25987" y="30340"/>
                      </a:lnTo>
                      <a:lnTo>
                        <a:pt x="26092" y="30256"/>
                      </a:lnTo>
                      <a:lnTo>
                        <a:pt x="26134" y="30152"/>
                      </a:lnTo>
                      <a:lnTo>
                        <a:pt x="26217" y="30089"/>
                      </a:lnTo>
                      <a:lnTo>
                        <a:pt x="26217" y="30005"/>
                      </a:lnTo>
                      <a:lnTo>
                        <a:pt x="26343" y="29880"/>
                      </a:lnTo>
                      <a:lnTo>
                        <a:pt x="26448" y="29838"/>
                      </a:lnTo>
                      <a:lnTo>
                        <a:pt x="26531" y="29733"/>
                      </a:lnTo>
                      <a:lnTo>
                        <a:pt x="26657" y="29712"/>
                      </a:lnTo>
                      <a:lnTo>
                        <a:pt x="26824" y="29670"/>
                      </a:lnTo>
                      <a:lnTo>
                        <a:pt x="26866" y="29712"/>
                      </a:lnTo>
                      <a:lnTo>
                        <a:pt x="26866" y="29817"/>
                      </a:lnTo>
                      <a:lnTo>
                        <a:pt x="27138" y="29900"/>
                      </a:lnTo>
                      <a:lnTo>
                        <a:pt x="27054" y="29921"/>
                      </a:lnTo>
                      <a:lnTo>
                        <a:pt x="27117" y="30005"/>
                      </a:lnTo>
                      <a:lnTo>
                        <a:pt x="28163" y="30800"/>
                      </a:lnTo>
                      <a:lnTo>
                        <a:pt x="29565" y="32579"/>
                      </a:lnTo>
                      <a:lnTo>
                        <a:pt x="29712" y="32537"/>
                      </a:lnTo>
                      <a:lnTo>
                        <a:pt x="29816" y="32495"/>
                      </a:lnTo>
                      <a:lnTo>
                        <a:pt x="29837" y="32411"/>
                      </a:lnTo>
                      <a:lnTo>
                        <a:pt x="29816" y="32390"/>
                      </a:lnTo>
                      <a:lnTo>
                        <a:pt x="29816" y="32265"/>
                      </a:lnTo>
                      <a:lnTo>
                        <a:pt x="29879" y="32202"/>
                      </a:lnTo>
                      <a:lnTo>
                        <a:pt x="30047" y="32286"/>
                      </a:lnTo>
                      <a:lnTo>
                        <a:pt x="30026" y="32369"/>
                      </a:lnTo>
                      <a:lnTo>
                        <a:pt x="30026" y="32432"/>
                      </a:lnTo>
                      <a:lnTo>
                        <a:pt x="30151" y="32474"/>
                      </a:lnTo>
                      <a:lnTo>
                        <a:pt x="30214" y="32537"/>
                      </a:lnTo>
                      <a:lnTo>
                        <a:pt x="30319" y="32537"/>
                      </a:lnTo>
                      <a:lnTo>
                        <a:pt x="30402" y="32495"/>
                      </a:lnTo>
                      <a:lnTo>
                        <a:pt x="30507" y="32474"/>
                      </a:lnTo>
                      <a:lnTo>
                        <a:pt x="30674" y="32537"/>
                      </a:lnTo>
                      <a:lnTo>
                        <a:pt x="30800" y="32495"/>
                      </a:lnTo>
                      <a:lnTo>
                        <a:pt x="30904" y="32516"/>
                      </a:lnTo>
                      <a:lnTo>
                        <a:pt x="31009" y="32474"/>
                      </a:lnTo>
                      <a:lnTo>
                        <a:pt x="31030" y="32411"/>
                      </a:lnTo>
                      <a:lnTo>
                        <a:pt x="31009" y="32369"/>
                      </a:lnTo>
                      <a:lnTo>
                        <a:pt x="31030" y="32307"/>
                      </a:lnTo>
                      <a:lnTo>
                        <a:pt x="31218" y="32286"/>
                      </a:lnTo>
                      <a:lnTo>
                        <a:pt x="31427" y="32286"/>
                      </a:lnTo>
                      <a:lnTo>
                        <a:pt x="31616" y="32328"/>
                      </a:lnTo>
                      <a:lnTo>
                        <a:pt x="31783" y="32474"/>
                      </a:lnTo>
                      <a:lnTo>
                        <a:pt x="31888" y="32621"/>
                      </a:lnTo>
                      <a:lnTo>
                        <a:pt x="31951" y="32746"/>
                      </a:lnTo>
                      <a:lnTo>
                        <a:pt x="32013" y="32746"/>
                      </a:lnTo>
                      <a:lnTo>
                        <a:pt x="32139" y="32788"/>
                      </a:lnTo>
                      <a:lnTo>
                        <a:pt x="32264" y="32851"/>
                      </a:lnTo>
                      <a:lnTo>
                        <a:pt x="32327" y="32851"/>
                      </a:lnTo>
                      <a:lnTo>
                        <a:pt x="32390" y="32913"/>
                      </a:lnTo>
                      <a:lnTo>
                        <a:pt x="32390" y="32997"/>
                      </a:lnTo>
                      <a:lnTo>
                        <a:pt x="32369" y="33039"/>
                      </a:lnTo>
                      <a:lnTo>
                        <a:pt x="32369" y="33144"/>
                      </a:lnTo>
                      <a:lnTo>
                        <a:pt x="32390" y="33227"/>
                      </a:lnTo>
                      <a:lnTo>
                        <a:pt x="32453" y="33269"/>
                      </a:lnTo>
                      <a:lnTo>
                        <a:pt x="32474" y="33311"/>
                      </a:lnTo>
                      <a:lnTo>
                        <a:pt x="32536" y="33311"/>
                      </a:lnTo>
                      <a:lnTo>
                        <a:pt x="32641" y="33353"/>
                      </a:lnTo>
                      <a:lnTo>
                        <a:pt x="32704" y="33416"/>
                      </a:lnTo>
                      <a:lnTo>
                        <a:pt x="32746" y="33353"/>
                      </a:lnTo>
                      <a:lnTo>
                        <a:pt x="32850" y="33311"/>
                      </a:lnTo>
                      <a:lnTo>
                        <a:pt x="33101" y="33269"/>
                      </a:lnTo>
                      <a:lnTo>
                        <a:pt x="33227" y="33248"/>
                      </a:lnTo>
                      <a:lnTo>
                        <a:pt x="33290" y="33144"/>
                      </a:lnTo>
                      <a:lnTo>
                        <a:pt x="33394" y="33102"/>
                      </a:lnTo>
                      <a:lnTo>
                        <a:pt x="33436" y="33123"/>
                      </a:lnTo>
                      <a:lnTo>
                        <a:pt x="33394" y="33248"/>
                      </a:lnTo>
                      <a:lnTo>
                        <a:pt x="33415" y="33353"/>
                      </a:lnTo>
                      <a:lnTo>
                        <a:pt x="33499" y="33374"/>
                      </a:lnTo>
                      <a:lnTo>
                        <a:pt x="33624" y="33478"/>
                      </a:lnTo>
                      <a:lnTo>
                        <a:pt x="33792" y="33541"/>
                      </a:lnTo>
                      <a:lnTo>
                        <a:pt x="33813" y="33562"/>
                      </a:lnTo>
                      <a:lnTo>
                        <a:pt x="33896" y="33562"/>
                      </a:lnTo>
                      <a:lnTo>
                        <a:pt x="34001" y="33625"/>
                      </a:lnTo>
                      <a:lnTo>
                        <a:pt x="34043" y="33625"/>
                      </a:lnTo>
                      <a:lnTo>
                        <a:pt x="34043" y="33583"/>
                      </a:lnTo>
                      <a:lnTo>
                        <a:pt x="34127" y="33374"/>
                      </a:lnTo>
                      <a:lnTo>
                        <a:pt x="34231" y="33332"/>
                      </a:lnTo>
                      <a:lnTo>
                        <a:pt x="34482" y="33332"/>
                      </a:lnTo>
                      <a:lnTo>
                        <a:pt x="34524" y="33269"/>
                      </a:lnTo>
                      <a:lnTo>
                        <a:pt x="34629" y="33165"/>
                      </a:lnTo>
                      <a:lnTo>
                        <a:pt x="34796" y="33102"/>
                      </a:lnTo>
                      <a:lnTo>
                        <a:pt x="34796" y="32997"/>
                      </a:lnTo>
                      <a:lnTo>
                        <a:pt x="34859" y="32893"/>
                      </a:lnTo>
                      <a:lnTo>
                        <a:pt x="35005" y="32809"/>
                      </a:lnTo>
                      <a:lnTo>
                        <a:pt x="35005" y="32725"/>
                      </a:lnTo>
                      <a:lnTo>
                        <a:pt x="35110" y="32621"/>
                      </a:lnTo>
                      <a:lnTo>
                        <a:pt x="35215" y="32600"/>
                      </a:lnTo>
                      <a:lnTo>
                        <a:pt x="35298" y="32495"/>
                      </a:lnTo>
                      <a:lnTo>
                        <a:pt x="35361" y="32432"/>
                      </a:lnTo>
                      <a:lnTo>
                        <a:pt x="35298" y="32390"/>
                      </a:lnTo>
                      <a:lnTo>
                        <a:pt x="35298" y="32307"/>
                      </a:lnTo>
                      <a:lnTo>
                        <a:pt x="35319" y="32265"/>
                      </a:lnTo>
                      <a:lnTo>
                        <a:pt x="35508" y="32307"/>
                      </a:lnTo>
                      <a:lnTo>
                        <a:pt x="35591" y="32265"/>
                      </a:lnTo>
                      <a:lnTo>
                        <a:pt x="35633" y="32097"/>
                      </a:lnTo>
                      <a:lnTo>
                        <a:pt x="35717" y="32077"/>
                      </a:lnTo>
                      <a:lnTo>
                        <a:pt x="35926" y="32056"/>
                      </a:lnTo>
                      <a:lnTo>
                        <a:pt x="36031" y="32014"/>
                      </a:lnTo>
                      <a:lnTo>
                        <a:pt x="36261" y="32014"/>
                      </a:lnTo>
                      <a:lnTo>
                        <a:pt x="36345" y="31972"/>
                      </a:lnTo>
                      <a:lnTo>
                        <a:pt x="36365" y="31972"/>
                      </a:lnTo>
                      <a:lnTo>
                        <a:pt x="36449" y="32077"/>
                      </a:lnTo>
                      <a:lnTo>
                        <a:pt x="36449" y="32160"/>
                      </a:lnTo>
                      <a:lnTo>
                        <a:pt x="36533" y="32223"/>
                      </a:lnTo>
                      <a:lnTo>
                        <a:pt x="36658" y="32223"/>
                      </a:lnTo>
                      <a:lnTo>
                        <a:pt x="36700" y="32202"/>
                      </a:lnTo>
                      <a:lnTo>
                        <a:pt x="36805" y="32202"/>
                      </a:lnTo>
                      <a:lnTo>
                        <a:pt x="36889" y="32160"/>
                      </a:lnTo>
                      <a:lnTo>
                        <a:pt x="37077" y="32160"/>
                      </a:lnTo>
                      <a:lnTo>
                        <a:pt x="37098" y="32223"/>
                      </a:lnTo>
                      <a:lnTo>
                        <a:pt x="37119" y="32328"/>
                      </a:lnTo>
                      <a:lnTo>
                        <a:pt x="37161" y="32411"/>
                      </a:lnTo>
                      <a:lnTo>
                        <a:pt x="37453" y="32579"/>
                      </a:lnTo>
                      <a:lnTo>
                        <a:pt x="37537" y="32641"/>
                      </a:lnTo>
                      <a:lnTo>
                        <a:pt x="37746" y="32746"/>
                      </a:lnTo>
                      <a:lnTo>
                        <a:pt x="37830" y="32704"/>
                      </a:lnTo>
                      <a:lnTo>
                        <a:pt x="37935" y="32641"/>
                      </a:lnTo>
                      <a:lnTo>
                        <a:pt x="38060" y="32579"/>
                      </a:lnTo>
                      <a:lnTo>
                        <a:pt x="38165" y="32579"/>
                      </a:lnTo>
                      <a:lnTo>
                        <a:pt x="38269" y="32600"/>
                      </a:lnTo>
                      <a:lnTo>
                        <a:pt x="38353" y="32641"/>
                      </a:lnTo>
                      <a:lnTo>
                        <a:pt x="38437" y="32621"/>
                      </a:lnTo>
                      <a:lnTo>
                        <a:pt x="38688" y="32621"/>
                      </a:lnTo>
                      <a:lnTo>
                        <a:pt x="38793" y="32683"/>
                      </a:lnTo>
                      <a:lnTo>
                        <a:pt x="38897" y="32683"/>
                      </a:lnTo>
                      <a:lnTo>
                        <a:pt x="38939" y="32641"/>
                      </a:lnTo>
                      <a:lnTo>
                        <a:pt x="39044" y="32683"/>
                      </a:lnTo>
                      <a:lnTo>
                        <a:pt x="39211" y="32641"/>
                      </a:lnTo>
                      <a:lnTo>
                        <a:pt x="39316" y="32474"/>
                      </a:lnTo>
                      <a:lnTo>
                        <a:pt x="39274" y="32390"/>
                      </a:lnTo>
                      <a:lnTo>
                        <a:pt x="39169" y="32307"/>
                      </a:lnTo>
                      <a:lnTo>
                        <a:pt x="39169" y="32118"/>
                      </a:lnTo>
                      <a:lnTo>
                        <a:pt x="39190" y="31951"/>
                      </a:lnTo>
                      <a:lnTo>
                        <a:pt x="39169" y="31867"/>
                      </a:lnTo>
                      <a:lnTo>
                        <a:pt x="39065" y="31846"/>
                      </a:lnTo>
                      <a:lnTo>
                        <a:pt x="39002" y="31763"/>
                      </a:lnTo>
                      <a:lnTo>
                        <a:pt x="38834" y="31700"/>
                      </a:lnTo>
                      <a:lnTo>
                        <a:pt x="38772" y="31574"/>
                      </a:lnTo>
                      <a:lnTo>
                        <a:pt x="38772" y="31281"/>
                      </a:lnTo>
                      <a:lnTo>
                        <a:pt x="38876" y="31156"/>
                      </a:lnTo>
                      <a:lnTo>
                        <a:pt x="38876" y="31072"/>
                      </a:lnTo>
                      <a:lnTo>
                        <a:pt x="38939" y="30968"/>
                      </a:lnTo>
                      <a:lnTo>
                        <a:pt x="39044" y="30947"/>
                      </a:lnTo>
                      <a:lnTo>
                        <a:pt x="39086" y="30968"/>
                      </a:lnTo>
                      <a:lnTo>
                        <a:pt x="39148" y="30863"/>
                      </a:lnTo>
                      <a:lnTo>
                        <a:pt x="39106" y="30758"/>
                      </a:lnTo>
                      <a:lnTo>
                        <a:pt x="39148" y="30696"/>
                      </a:lnTo>
                      <a:lnTo>
                        <a:pt x="39211" y="30633"/>
                      </a:lnTo>
                      <a:lnTo>
                        <a:pt x="39316" y="30633"/>
                      </a:lnTo>
                      <a:lnTo>
                        <a:pt x="39399" y="30696"/>
                      </a:lnTo>
                      <a:lnTo>
                        <a:pt x="39567" y="30737"/>
                      </a:lnTo>
                      <a:lnTo>
                        <a:pt x="39713" y="30821"/>
                      </a:lnTo>
                      <a:lnTo>
                        <a:pt x="39734" y="30863"/>
                      </a:lnTo>
                      <a:lnTo>
                        <a:pt x="39881" y="30926"/>
                      </a:lnTo>
                      <a:lnTo>
                        <a:pt x="40236" y="30926"/>
                      </a:lnTo>
                      <a:lnTo>
                        <a:pt x="40320" y="30968"/>
                      </a:lnTo>
                      <a:lnTo>
                        <a:pt x="40362" y="31030"/>
                      </a:lnTo>
                      <a:lnTo>
                        <a:pt x="40529" y="31051"/>
                      </a:lnTo>
                      <a:lnTo>
                        <a:pt x="40613" y="31114"/>
                      </a:lnTo>
                      <a:lnTo>
                        <a:pt x="40718" y="31135"/>
                      </a:lnTo>
                      <a:lnTo>
                        <a:pt x="40948" y="31135"/>
                      </a:lnTo>
                      <a:lnTo>
                        <a:pt x="41031" y="31156"/>
                      </a:lnTo>
                      <a:lnTo>
                        <a:pt x="41073" y="31240"/>
                      </a:lnTo>
                      <a:lnTo>
                        <a:pt x="41073" y="31323"/>
                      </a:lnTo>
                      <a:lnTo>
                        <a:pt x="41136" y="31386"/>
                      </a:lnTo>
                      <a:lnTo>
                        <a:pt x="41136" y="31470"/>
                      </a:lnTo>
                      <a:lnTo>
                        <a:pt x="41178" y="31533"/>
                      </a:lnTo>
                      <a:lnTo>
                        <a:pt x="41241" y="31658"/>
                      </a:lnTo>
                      <a:lnTo>
                        <a:pt x="41241" y="31763"/>
                      </a:lnTo>
                      <a:lnTo>
                        <a:pt x="41303" y="31805"/>
                      </a:lnTo>
                      <a:lnTo>
                        <a:pt x="41387" y="31805"/>
                      </a:lnTo>
                      <a:lnTo>
                        <a:pt x="41492" y="31909"/>
                      </a:lnTo>
                      <a:lnTo>
                        <a:pt x="41513" y="31972"/>
                      </a:lnTo>
                      <a:lnTo>
                        <a:pt x="41680" y="32014"/>
                      </a:lnTo>
                      <a:lnTo>
                        <a:pt x="41868" y="32118"/>
                      </a:lnTo>
                      <a:lnTo>
                        <a:pt x="41931" y="32118"/>
                      </a:lnTo>
                      <a:lnTo>
                        <a:pt x="41994" y="32077"/>
                      </a:lnTo>
                      <a:lnTo>
                        <a:pt x="42182" y="32077"/>
                      </a:lnTo>
                      <a:lnTo>
                        <a:pt x="42245" y="32014"/>
                      </a:lnTo>
                      <a:lnTo>
                        <a:pt x="42329" y="32014"/>
                      </a:lnTo>
                      <a:lnTo>
                        <a:pt x="42412" y="32056"/>
                      </a:lnTo>
                      <a:lnTo>
                        <a:pt x="42496" y="32014"/>
                      </a:lnTo>
                      <a:lnTo>
                        <a:pt x="42601" y="31909"/>
                      </a:lnTo>
                      <a:lnTo>
                        <a:pt x="42747" y="31867"/>
                      </a:lnTo>
                      <a:lnTo>
                        <a:pt x="42977" y="31846"/>
                      </a:lnTo>
                      <a:lnTo>
                        <a:pt x="43124" y="31763"/>
                      </a:lnTo>
                      <a:lnTo>
                        <a:pt x="43270" y="31763"/>
                      </a:lnTo>
                      <a:lnTo>
                        <a:pt x="43396" y="31700"/>
                      </a:lnTo>
                      <a:lnTo>
                        <a:pt x="43542" y="31784"/>
                      </a:lnTo>
                      <a:lnTo>
                        <a:pt x="43710" y="31805"/>
                      </a:lnTo>
                      <a:lnTo>
                        <a:pt x="43961" y="31805"/>
                      </a:lnTo>
                      <a:lnTo>
                        <a:pt x="44065" y="31972"/>
                      </a:lnTo>
                      <a:lnTo>
                        <a:pt x="44275" y="32056"/>
                      </a:lnTo>
                      <a:lnTo>
                        <a:pt x="44421" y="32056"/>
                      </a:lnTo>
                      <a:lnTo>
                        <a:pt x="44547" y="32014"/>
                      </a:lnTo>
                      <a:lnTo>
                        <a:pt x="44609" y="32077"/>
                      </a:lnTo>
                      <a:lnTo>
                        <a:pt x="44651" y="32265"/>
                      </a:lnTo>
                      <a:lnTo>
                        <a:pt x="44756" y="32328"/>
                      </a:lnTo>
                      <a:lnTo>
                        <a:pt x="44840" y="32390"/>
                      </a:lnTo>
                      <a:lnTo>
                        <a:pt x="44923" y="32411"/>
                      </a:lnTo>
                      <a:lnTo>
                        <a:pt x="45028" y="32516"/>
                      </a:lnTo>
                      <a:lnTo>
                        <a:pt x="45112" y="32516"/>
                      </a:lnTo>
                      <a:lnTo>
                        <a:pt x="45363" y="32495"/>
                      </a:lnTo>
                      <a:lnTo>
                        <a:pt x="45593" y="32579"/>
                      </a:lnTo>
                      <a:lnTo>
                        <a:pt x="45948" y="32579"/>
                      </a:lnTo>
                      <a:lnTo>
                        <a:pt x="46095" y="32537"/>
                      </a:lnTo>
                      <a:lnTo>
                        <a:pt x="46158" y="32495"/>
                      </a:lnTo>
                      <a:lnTo>
                        <a:pt x="46283" y="32495"/>
                      </a:lnTo>
                      <a:lnTo>
                        <a:pt x="46388" y="32537"/>
                      </a:lnTo>
                      <a:lnTo>
                        <a:pt x="46472" y="32537"/>
                      </a:lnTo>
                      <a:lnTo>
                        <a:pt x="46534" y="32411"/>
                      </a:lnTo>
                      <a:lnTo>
                        <a:pt x="46744" y="32286"/>
                      </a:lnTo>
                      <a:lnTo>
                        <a:pt x="46890" y="32286"/>
                      </a:lnTo>
                      <a:lnTo>
                        <a:pt x="46953" y="32181"/>
                      </a:lnTo>
                      <a:lnTo>
                        <a:pt x="47329" y="32181"/>
                      </a:lnTo>
                      <a:lnTo>
                        <a:pt x="47434" y="32077"/>
                      </a:lnTo>
                      <a:lnTo>
                        <a:pt x="47455" y="31972"/>
                      </a:lnTo>
                      <a:lnTo>
                        <a:pt x="47455" y="31909"/>
                      </a:lnTo>
                      <a:lnTo>
                        <a:pt x="47539" y="31805"/>
                      </a:lnTo>
                      <a:lnTo>
                        <a:pt x="47664" y="31763"/>
                      </a:lnTo>
                      <a:lnTo>
                        <a:pt x="47748" y="31679"/>
                      </a:lnTo>
                      <a:lnTo>
                        <a:pt x="47790" y="31553"/>
                      </a:lnTo>
                      <a:lnTo>
                        <a:pt x="47873" y="31470"/>
                      </a:lnTo>
                      <a:lnTo>
                        <a:pt x="47978" y="31470"/>
                      </a:lnTo>
                      <a:lnTo>
                        <a:pt x="47999" y="31491"/>
                      </a:lnTo>
                      <a:lnTo>
                        <a:pt x="48187" y="31449"/>
                      </a:lnTo>
                      <a:lnTo>
                        <a:pt x="48292" y="31449"/>
                      </a:lnTo>
                      <a:lnTo>
                        <a:pt x="48417" y="31533"/>
                      </a:lnTo>
                      <a:lnTo>
                        <a:pt x="48501" y="31637"/>
                      </a:lnTo>
                      <a:lnTo>
                        <a:pt x="48585" y="31658"/>
                      </a:lnTo>
                      <a:lnTo>
                        <a:pt x="48689" y="31595"/>
                      </a:lnTo>
                      <a:lnTo>
                        <a:pt x="48731" y="31658"/>
                      </a:lnTo>
                      <a:lnTo>
                        <a:pt x="48836" y="31658"/>
                      </a:lnTo>
                      <a:lnTo>
                        <a:pt x="48982" y="31574"/>
                      </a:lnTo>
                      <a:lnTo>
                        <a:pt x="48982" y="31533"/>
                      </a:lnTo>
                      <a:lnTo>
                        <a:pt x="49150" y="31491"/>
                      </a:lnTo>
                      <a:lnTo>
                        <a:pt x="49359" y="31574"/>
                      </a:lnTo>
                      <a:lnTo>
                        <a:pt x="49422" y="31637"/>
                      </a:lnTo>
                      <a:lnTo>
                        <a:pt x="49464" y="31595"/>
                      </a:lnTo>
                      <a:lnTo>
                        <a:pt x="49547" y="31595"/>
                      </a:lnTo>
                      <a:lnTo>
                        <a:pt x="49568" y="31658"/>
                      </a:lnTo>
                      <a:lnTo>
                        <a:pt x="49673" y="31637"/>
                      </a:lnTo>
                      <a:lnTo>
                        <a:pt x="49840" y="31658"/>
                      </a:lnTo>
                      <a:lnTo>
                        <a:pt x="49924" y="31742"/>
                      </a:lnTo>
                      <a:lnTo>
                        <a:pt x="49966" y="31742"/>
                      </a:lnTo>
                      <a:lnTo>
                        <a:pt x="50259" y="31470"/>
                      </a:lnTo>
                      <a:lnTo>
                        <a:pt x="50384" y="31365"/>
                      </a:lnTo>
                      <a:lnTo>
                        <a:pt x="50594" y="31344"/>
                      </a:lnTo>
                      <a:lnTo>
                        <a:pt x="50677" y="31260"/>
                      </a:lnTo>
                      <a:lnTo>
                        <a:pt x="50698" y="31156"/>
                      </a:lnTo>
                      <a:lnTo>
                        <a:pt x="50677" y="31030"/>
                      </a:lnTo>
                      <a:lnTo>
                        <a:pt x="50614" y="31009"/>
                      </a:lnTo>
                      <a:lnTo>
                        <a:pt x="50573" y="31030"/>
                      </a:lnTo>
                      <a:lnTo>
                        <a:pt x="50510" y="31009"/>
                      </a:lnTo>
                      <a:lnTo>
                        <a:pt x="50468" y="31009"/>
                      </a:lnTo>
                      <a:lnTo>
                        <a:pt x="50468" y="30842"/>
                      </a:lnTo>
                      <a:lnTo>
                        <a:pt x="50489" y="30800"/>
                      </a:lnTo>
                      <a:lnTo>
                        <a:pt x="50489" y="30633"/>
                      </a:lnTo>
                      <a:lnTo>
                        <a:pt x="50447" y="30528"/>
                      </a:lnTo>
                      <a:lnTo>
                        <a:pt x="50468" y="30444"/>
                      </a:lnTo>
                      <a:lnTo>
                        <a:pt x="50552" y="30424"/>
                      </a:lnTo>
                      <a:lnTo>
                        <a:pt x="50552" y="30319"/>
                      </a:lnTo>
                      <a:lnTo>
                        <a:pt x="50468" y="30235"/>
                      </a:lnTo>
                      <a:lnTo>
                        <a:pt x="50447" y="30110"/>
                      </a:lnTo>
                      <a:lnTo>
                        <a:pt x="50468" y="30068"/>
                      </a:lnTo>
                      <a:lnTo>
                        <a:pt x="50405" y="29963"/>
                      </a:lnTo>
                      <a:lnTo>
                        <a:pt x="50405" y="29859"/>
                      </a:lnTo>
                      <a:lnTo>
                        <a:pt x="50489" y="29754"/>
                      </a:lnTo>
                      <a:lnTo>
                        <a:pt x="50573" y="29691"/>
                      </a:lnTo>
                      <a:lnTo>
                        <a:pt x="50594" y="29566"/>
                      </a:lnTo>
                      <a:lnTo>
                        <a:pt x="50677" y="29461"/>
                      </a:lnTo>
                      <a:lnTo>
                        <a:pt x="50761" y="29398"/>
                      </a:lnTo>
                      <a:lnTo>
                        <a:pt x="50761" y="29273"/>
                      </a:lnTo>
                      <a:lnTo>
                        <a:pt x="50719" y="29189"/>
                      </a:lnTo>
                      <a:lnTo>
                        <a:pt x="50719" y="29126"/>
                      </a:lnTo>
                      <a:lnTo>
                        <a:pt x="50656" y="29064"/>
                      </a:lnTo>
                      <a:lnTo>
                        <a:pt x="50594" y="28959"/>
                      </a:lnTo>
                      <a:lnTo>
                        <a:pt x="50510" y="28833"/>
                      </a:lnTo>
                      <a:lnTo>
                        <a:pt x="50447" y="28812"/>
                      </a:lnTo>
                      <a:lnTo>
                        <a:pt x="50363" y="28833"/>
                      </a:lnTo>
                      <a:lnTo>
                        <a:pt x="50238" y="28917"/>
                      </a:lnTo>
                      <a:lnTo>
                        <a:pt x="50175" y="28917"/>
                      </a:lnTo>
                      <a:lnTo>
                        <a:pt x="50154" y="28854"/>
                      </a:lnTo>
                      <a:lnTo>
                        <a:pt x="50154" y="28603"/>
                      </a:lnTo>
                      <a:lnTo>
                        <a:pt x="50175" y="28540"/>
                      </a:lnTo>
                      <a:lnTo>
                        <a:pt x="50175" y="28499"/>
                      </a:lnTo>
                      <a:lnTo>
                        <a:pt x="50238" y="28436"/>
                      </a:lnTo>
                      <a:lnTo>
                        <a:pt x="50259" y="28331"/>
                      </a:lnTo>
                      <a:lnTo>
                        <a:pt x="50342" y="28227"/>
                      </a:lnTo>
                      <a:lnTo>
                        <a:pt x="50342" y="28143"/>
                      </a:lnTo>
                      <a:lnTo>
                        <a:pt x="50384" y="28101"/>
                      </a:lnTo>
                      <a:lnTo>
                        <a:pt x="50552" y="28080"/>
                      </a:lnTo>
                      <a:lnTo>
                        <a:pt x="50614" y="28038"/>
                      </a:lnTo>
                      <a:lnTo>
                        <a:pt x="50698" y="28038"/>
                      </a:lnTo>
                      <a:lnTo>
                        <a:pt x="50719" y="28017"/>
                      </a:lnTo>
                      <a:lnTo>
                        <a:pt x="50803" y="28017"/>
                      </a:lnTo>
                      <a:lnTo>
                        <a:pt x="50886" y="27996"/>
                      </a:lnTo>
                      <a:lnTo>
                        <a:pt x="50928" y="27913"/>
                      </a:lnTo>
                      <a:lnTo>
                        <a:pt x="51033" y="27913"/>
                      </a:lnTo>
                      <a:lnTo>
                        <a:pt x="51117" y="27829"/>
                      </a:lnTo>
                      <a:lnTo>
                        <a:pt x="51242" y="27871"/>
                      </a:lnTo>
                      <a:lnTo>
                        <a:pt x="51451" y="27871"/>
                      </a:lnTo>
                      <a:lnTo>
                        <a:pt x="51514" y="27808"/>
                      </a:lnTo>
                      <a:lnTo>
                        <a:pt x="51556" y="27808"/>
                      </a:lnTo>
                      <a:lnTo>
                        <a:pt x="51598" y="27724"/>
                      </a:lnTo>
                      <a:lnTo>
                        <a:pt x="51744" y="27703"/>
                      </a:lnTo>
                      <a:lnTo>
                        <a:pt x="51765" y="27683"/>
                      </a:lnTo>
                      <a:lnTo>
                        <a:pt x="51849" y="27703"/>
                      </a:lnTo>
                      <a:lnTo>
                        <a:pt x="51933" y="27703"/>
                      </a:lnTo>
                      <a:lnTo>
                        <a:pt x="52016" y="27745"/>
                      </a:lnTo>
                      <a:lnTo>
                        <a:pt x="52184" y="27787"/>
                      </a:lnTo>
                      <a:lnTo>
                        <a:pt x="52267" y="27829"/>
                      </a:lnTo>
                      <a:lnTo>
                        <a:pt x="52288" y="27892"/>
                      </a:lnTo>
                      <a:lnTo>
                        <a:pt x="52435" y="27892"/>
                      </a:lnTo>
                      <a:lnTo>
                        <a:pt x="52498" y="27850"/>
                      </a:lnTo>
                      <a:lnTo>
                        <a:pt x="52539" y="27892"/>
                      </a:lnTo>
                      <a:lnTo>
                        <a:pt x="52644" y="27934"/>
                      </a:lnTo>
                      <a:lnTo>
                        <a:pt x="52686" y="27913"/>
                      </a:lnTo>
                      <a:lnTo>
                        <a:pt x="52686" y="27829"/>
                      </a:lnTo>
                      <a:lnTo>
                        <a:pt x="52749" y="27808"/>
                      </a:lnTo>
                      <a:lnTo>
                        <a:pt x="52790" y="27829"/>
                      </a:lnTo>
                      <a:lnTo>
                        <a:pt x="52874" y="27829"/>
                      </a:lnTo>
                      <a:lnTo>
                        <a:pt x="52916" y="27808"/>
                      </a:lnTo>
                      <a:lnTo>
                        <a:pt x="52979" y="27892"/>
                      </a:lnTo>
                      <a:lnTo>
                        <a:pt x="53021" y="27892"/>
                      </a:lnTo>
                      <a:lnTo>
                        <a:pt x="53104" y="27913"/>
                      </a:lnTo>
                      <a:lnTo>
                        <a:pt x="53125" y="27955"/>
                      </a:lnTo>
                      <a:lnTo>
                        <a:pt x="53104" y="28017"/>
                      </a:lnTo>
                      <a:lnTo>
                        <a:pt x="53125" y="28059"/>
                      </a:lnTo>
                      <a:lnTo>
                        <a:pt x="53188" y="28059"/>
                      </a:lnTo>
                      <a:lnTo>
                        <a:pt x="53209" y="28122"/>
                      </a:lnTo>
                      <a:lnTo>
                        <a:pt x="53272" y="28059"/>
                      </a:lnTo>
                      <a:lnTo>
                        <a:pt x="53335" y="28101"/>
                      </a:lnTo>
                      <a:lnTo>
                        <a:pt x="53376" y="28143"/>
                      </a:lnTo>
                      <a:lnTo>
                        <a:pt x="53335" y="28206"/>
                      </a:lnTo>
                      <a:lnTo>
                        <a:pt x="53376" y="28247"/>
                      </a:lnTo>
                      <a:lnTo>
                        <a:pt x="53481" y="28268"/>
                      </a:lnTo>
                      <a:lnTo>
                        <a:pt x="53523" y="28268"/>
                      </a:lnTo>
                      <a:lnTo>
                        <a:pt x="53586" y="28310"/>
                      </a:lnTo>
                      <a:lnTo>
                        <a:pt x="53586" y="28352"/>
                      </a:lnTo>
                      <a:lnTo>
                        <a:pt x="53627" y="28373"/>
                      </a:lnTo>
                      <a:lnTo>
                        <a:pt x="53690" y="28457"/>
                      </a:lnTo>
                      <a:lnTo>
                        <a:pt x="53690" y="28540"/>
                      </a:lnTo>
                      <a:lnTo>
                        <a:pt x="53711" y="28624"/>
                      </a:lnTo>
                      <a:lnTo>
                        <a:pt x="53711" y="28666"/>
                      </a:lnTo>
                      <a:lnTo>
                        <a:pt x="53732" y="28687"/>
                      </a:lnTo>
                      <a:lnTo>
                        <a:pt x="53899" y="28687"/>
                      </a:lnTo>
                      <a:lnTo>
                        <a:pt x="53920" y="28750"/>
                      </a:lnTo>
                      <a:lnTo>
                        <a:pt x="53899" y="28833"/>
                      </a:lnTo>
                      <a:lnTo>
                        <a:pt x="53899" y="28875"/>
                      </a:lnTo>
                      <a:lnTo>
                        <a:pt x="54025" y="28959"/>
                      </a:lnTo>
                      <a:lnTo>
                        <a:pt x="54067" y="29064"/>
                      </a:lnTo>
                      <a:lnTo>
                        <a:pt x="54151" y="29147"/>
                      </a:lnTo>
                      <a:lnTo>
                        <a:pt x="54171" y="29210"/>
                      </a:lnTo>
                      <a:lnTo>
                        <a:pt x="54234" y="29252"/>
                      </a:lnTo>
                      <a:lnTo>
                        <a:pt x="54255" y="29356"/>
                      </a:lnTo>
                      <a:lnTo>
                        <a:pt x="54339" y="29398"/>
                      </a:lnTo>
                      <a:lnTo>
                        <a:pt x="54339" y="29461"/>
                      </a:lnTo>
                      <a:lnTo>
                        <a:pt x="54318" y="29503"/>
                      </a:lnTo>
                      <a:lnTo>
                        <a:pt x="54339" y="29524"/>
                      </a:lnTo>
                      <a:lnTo>
                        <a:pt x="54381" y="29503"/>
                      </a:lnTo>
                      <a:lnTo>
                        <a:pt x="54443" y="29587"/>
                      </a:lnTo>
                      <a:lnTo>
                        <a:pt x="54464" y="29670"/>
                      </a:lnTo>
                      <a:lnTo>
                        <a:pt x="54569" y="29817"/>
                      </a:lnTo>
                      <a:lnTo>
                        <a:pt x="54778" y="29963"/>
                      </a:lnTo>
                      <a:lnTo>
                        <a:pt x="54799" y="30047"/>
                      </a:lnTo>
                      <a:lnTo>
                        <a:pt x="54841" y="30152"/>
                      </a:lnTo>
                      <a:lnTo>
                        <a:pt x="54883" y="30193"/>
                      </a:lnTo>
                      <a:lnTo>
                        <a:pt x="54883" y="30298"/>
                      </a:lnTo>
                      <a:lnTo>
                        <a:pt x="54967" y="30319"/>
                      </a:lnTo>
                      <a:lnTo>
                        <a:pt x="55008" y="30319"/>
                      </a:lnTo>
                      <a:lnTo>
                        <a:pt x="55050" y="30424"/>
                      </a:lnTo>
                      <a:lnTo>
                        <a:pt x="55050" y="30507"/>
                      </a:lnTo>
                      <a:lnTo>
                        <a:pt x="55092" y="30612"/>
                      </a:lnTo>
                      <a:lnTo>
                        <a:pt x="55218" y="30737"/>
                      </a:lnTo>
                      <a:lnTo>
                        <a:pt x="55322" y="30758"/>
                      </a:lnTo>
                      <a:lnTo>
                        <a:pt x="55385" y="30842"/>
                      </a:lnTo>
                      <a:lnTo>
                        <a:pt x="55469" y="30842"/>
                      </a:lnTo>
                      <a:lnTo>
                        <a:pt x="55511" y="30821"/>
                      </a:lnTo>
                      <a:lnTo>
                        <a:pt x="55573" y="30842"/>
                      </a:lnTo>
                      <a:lnTo>
                        <a:pt x="55615" y="30821"/>
                      </a:lnTo>
                      <a:lnTo>
                        <a:pt x="55741" y="30842"/>
                      </a:lnTo>
                      <a:lnTo>
                        <a:pt x="55803" y="30779"/>
                      </a:lnTo>
                      <a:lnTo>
                        <a:pt x="55887" y="30779"/>
                      </a:lnTo>
                      <a:lnTo>
                        <a:pt x="55887" y="30821"/>
                      </a:lnTo>
                      <a:lnTo>
                        <a:pt x="55824" y="30863"/>
                      </a:lnTo>
                      <a:lnTo>
                        <a:pt x="55845" y="30905"/>
                      </a:lnTo>
                      <a:lnTo>
                        <a:pt x="55992" y="30905"/>
                      </a:lnTo>
                      <a:lnTo>
                        <a:pt x="56034" y="30926"/>
                      </a:lnTo>
                      <a:lnTo>
                        <a:pt x="56055" y="30968"/>
                      </a:lnTo>
                      <a:lnTo>
                        <a:pt x="56138" y="31030"/>
                      </a:lnTo>
                      <a:lnTo>
                        <a:pt x="56159" y="30968"/>
                      </a:lnTo>
                      <a:lnTo>
                        <a:pt x="56222" y="30947"/>
                      </a:lnTo>
                      <a:lnTo>
                        <a:pt x="56264" y="30968"/>
                      </a:lnTo>
                      <a:lnTo>
                        <a:pt x="56306" y="30905"/>
                      </a:lnTo>
                      <a:lnTo>
                        <a:pt x="56348" y="30905"/>
                      </a:lnTo>
                      <a:lnTo>
                        <a:pt x="56410" y="30947"/>
                      </a:lnTo>
                      <a:lnTo>
                        <a:pt x="56431" y="31009"/>
                      </a:lnTo>
                      <a:lnTo>
                        <a:pt x="56473" y="31072"/>
                      </a:lnTo>
                      <a:lnTo>
                        <a:pt x="56536" y="31072"/>
                      </a:lnTo>
                      <a:lnTo>
                        <a:pt x="56557" y="31135"/>
                      </a:lnTo>
                      <a:lnTo>
                        <a:pt x="56620" y="31177"/>
                      </a:lnTo>
                      <a:lnTo>
                        <a:pt x="56640" y="31177"/>
                      </a:lnTo>
                      <a:lnTo>
                        <a:pt x="56682" y="31240"/>
                      </a:lnTo>
                      <a:lnTo>
                        <a:pt x="56724" y="31281"/>
                      </a:lnTo>
                      <a:lnTo>
                        <a:pt x="56850" y="31344"/>
                      </a:lnTo>
                      <a:lnTo>
                        <a:pt x="56871" y="31365"/>
                      </a:lnTo>
                      <a:lnTo>
                        <a:pt x="56933" y="31365"/>
                      </a:lnTo>
                      <a:lnTo>
                        <a:pt x="56975" y="31407"/>
                      </a:lnTo>
                      <a:lnTo>
                        <a:pt x="57059" y="31449"/>
                      </a:lnTo>
                      <a:lnTo>
                        <a:pt x="57122" y="31407"/>
                      </a:lnTo>
                      <a:lnTo>
                        <a:pt x="57184" y="31407"/>
                      </a:lnTo>
                      <a:lnTo>
                        <a:pt x="57247" y="31365"/>
                      </a:lnTo>
                      <a:lnTo>
                        <a:pt x="57289" y="31365"/>
                      </a:lnTo>
                      <a:lnTo>
                        <a:pt x="57352" y="31386"/>
                      </a:lnTo>
                      <a:lnTo>
                        <a:pt x="57352" y="31470"/>
                      </a:lnTo>
                      <a:lnTo>
                        <a:pt x="57289" y="31553"/>
                      </a:lnTo>
                      <a:lnTo>
                        <a:pt x="57289" y="31637"/>
                      </a:lnTo>
                      <a:lnTo>
                        <a:pt x="57289" y="31700"/>
                      </a:lnTo>
                      <a:lnTo>
                        <a:pt x="57394" y="31700"/>
                      </a:lnTo>
                      <a:lnTo>
                        <a:pt x="57436" y="31805"/>
                      </a:lnTo>
                      <a:lnTo>
                        <a:pt x="57456" y="31909"/>
                      </a:lnTo>
                      <a:lnTo>
                        <a:pt x="57436" y="32014"/>
                      </a:lnTo>
                      <a:lnTo>
                        <a:pt x="57394" y="32056"/>
                      </a:lnTo>
                      <a:lnTo>
                        <a:pt x="57394" y="32118"/>
                      </a:lnTo>
                      <a:lnTo>
                        <a:pt x="57498" y="32265"/>
                      </a:lnTo>
                      <a:lnTo>
                        <a:pt x="57561" y="32286"/>
                      </a:lnTo>
                      <a:lnTo>
                        <a:pt x="57645" y="32390"/>
                      </a:lnTo>
                      <a:lnTo>
                        <a:pt x="57666" y="32432"/>
                      </a:lnTo>
                      <a:lnTo>
                        <a:pt x="57749" y="32411"/>
                      </a:lnTo>
                      <a:lnTo>
                        <a:pt x="57812" y="32369"/>
                      </a:lnTo>
                      <a:lnTo>
                        <a:pt x="57896" y="32369"/>
                      </a:lnTo>
                      <a:lnTo>
                        <a:pt x="57938" y="32432"/>
                      </a:lnTo>
                      <a:lnTo>
                        <a:pt x="57980" y="32516"/>
                      </a:lnTo>
                      <a:lnTo>
                        <a:pt x="58042" y="32495"/>
                      </a:lnTo>
                      <a:lnTo>
                        <a:pt x="58105" y="32432"/>
                      </a:lnTo>
                      <a:lnTo>
                        <a:pt x="58189" y="32474"/>
                      </a:lnTo>
                      <a:lnTo>
                        <a:pt x="58231" y="32432"/>
                      </a:lnTo>
                      <a:lnTo>
                        <a:pt x="58398" y="32411"/>
                      </a:lnTo>
                      <a:lnTo>
                        <a:pt x="58461" y="32328"/>
                      </a:lnTo>
                      <a:lnTo>
                        <a:pt x="58524" y="32307"/>
                      </a:lnTo>
                      <a:lnTo>
                        <a:pt x="58524" y="32244"/>
                      </a:lnTo>
                      <a:lnTo>
                        <a:pt x="58544" y="32160"/>
                      </a:lnTo>
                      <a:lnTo>
                        <a:pt x="58628" y="32097"/>
                      </a:lnTo>
                      <a:lnTo>
                        <a:pt x="58628" y="31993"/>
                      </a:lnTo>
                      <a:lnTo>
                        <a:pt x="58649" y="31909"/>
                      </a:lnTo>
                      <a:lnTo>
                        <a:pt x="58837" y="31909"/>
                      </a:lnTo>
                      <a:lnTo>
                        <a:pt x="58858" y="31805"/>
                      </a:lnTo>
                      <a:lnTo>
                        <a:pt x="58921" y="31805"/>
                      </a:lnTo>
                      <a:lnTo>
                        <a:pt x="58963" y="31784"/>
                      </a:lnTo>
                      <a:lnTo>
                        <a:pt x="59005" y="31700"/>
                      </a:lnTo>
                      <a:lnTo>
                        <a:pt x="59047" y="31658"/>
                      </a:lnTo>
                      <a:lnTo>
                        <a:pt x="59151" y="31658"/>
                      </a:lnTo>
                      <a:lnTo>
                        <a:pt x="59214" y="31595"/>
                      </a:lnTo>
                      <a:lnTo>
                        <a:pt x="59319" y="31658"/>
                      </a:lnTo>
                      <a:lnTo>
                        <a:pt x="59361" y="31700"/>
                      </a:lnTo>
                      <a:lnTo>
                        <a:pt x="59465" y="31700"/>
                      </a:lnTo>
                      <a:lnTo>
                        <a:pt x="59486" y="31763"/>
                      </a:lnTo>
                      <a:lnTo>
                        <a:pt x="59549" y="31867"/>
                      </a:lnTo>
                      <a:lnTo>
                        <a:pt x="59486" y="31909"/>
                      </a:lnTo>
                      <a:lnTo>
                        <a:pt x="59528" y="31972"/>
                      </a:lnTo>
                      <a:lnTo>
                        <a:pt x="59633" y="32077"/>
                      </a:lnTo>
                      <a:lnTo>
                        <a:pt x="59633" y="32139"/>
                      </a:lnTo>
                      <a:lnTo>
                        <a:pt x="59674" y="32202"/>
                      </a:lnTo>
                      <a:lnTo>
                        <a:pt x="59758" y="32244"/>
                      </a:lnTo>
                      <a:lnTo>
                        <a:pt x="59737" y="32390"/>
                      </a:lnTo>
                      <a:lnTo>
                        <a:pt x="59737" y="32495"/>
                      </a:lnTo>
                      <a:lnTo>
                        <a:pt x="59695" y="32537"/>
                      </a:lnTo>
                      <a:lnTo>
                        <a:pt x="59633" y="32558"/>
                      </a:lnTo>
                      <a:lnTo>
                        <a:pt x="59549" y="32662"/>
                      </a:lnTo>
                      <a:lnTo>
                        <a:pt x="59549" y="32725"/>
                      </a:lnTo>
                      <a:lnTo>
                        <a:pt x="59591" y="32809"/>
                      </a:lnTo>
                      <a:lnTo>
                        <a:pt x="59633" y="32830"/>
                      </a:lnTo>
                      <a:lnTo>
                        <a:pt x="59633" y="32934"/>
                      </a:lnTo>
                      <a:lnTo>
                        <a:pt x="59591" y="33018"/>
                      </a:lnTo>
                      <a:lnTo>
                        <a:pt x="59633" y="33060"/>
                      </a:lnTo>
                      <a:lnTo>
                        <a:pt x="59674" y="33081"/>
                      </a:lnTo>
                      <a:lnTo>
                        <a:pt x="59674" y="33144"/>
                      </a:lnTo>
                      <a:lnTo>
                        <a:pt x="59695" y="33185"/>
                      </a:lnTo>
                      <a:lnTo>
                        <a:pt x="59695" y="33248"/>
                      </a:lnTo>
                      <a:lnTo>
                        <a:pt x="59674" y="33269"/>
                      </a:lnTo>
                      <a:lnTo>
                        <a:pt x="59653" y="33290"/>
                      </a:lnTo>
                      <a:lnTo>
                        <a:pt x="59653" y="33437"/>
                      </a:lnTo>
                      <a:lnTo>
                        <a:pt x="59695" y="33562"/>
                      </a:lnTo>
                      <a:lnTo>
                        <a:pt x="59737" y="33604"/>
                      </a:lnTo>
                      <a:lnTo>
                        <a:pt x="59737" y="33667"/>
                      </a:lnTo>
                      <a:lnTo>
                        <a:pt x="59674" y="33709"/>
                      </a:lnTo>
                      <a:lnTo>
                        <a:pt x="59653" y="33792"/>
                      </a:lnTo>
                      <a:lnTo>
                        <a:pt x="59674" y="33855"/>
                      </a:lnTo>
                      <a:lnTo>
                        <a:pt x="59674" y="33897"/>
                      </a:lnTo>
                      <a:lnTo>
                        <a:pt x="59695" y="33960"/>
                      </a:lnTo>
                      <a:lnTo>
                        <a:pt x="59633" y="34001"/>
                      </a:lnTo>
                      <a:lnTo>
                        <a:pt x="59591" y="34022"/>
                      </a:lnTo>
                      <a:lnTo>
                        <a:pt x="59633" y="34085"/>
                      </a:lnTo>
                      <a:lnTo>
                        <a:pt x="59653" y="34169"/>
                      </a:lnTo>
                      <a:lnTo>
                        <a:pt x="59633" y="34211"/>
                      </a:lnTo>
                      <a:lnTo>
                        <a:pt x="59570" y="34315"/>
                      </a:lnTo>
                      <a:lnTo>
                        <a:pt x="59591" y="34378"/>
                      </a:lnTo>
                      <a:lnTo>
                        <a:pt x="59633" y="34420"/>
                      </a:lnTo>
                      <a:lnTo>
                        <a:pt x="59591" y="34483"/>
                      </a:lnTo>
                      <a:lnTo>
                        <a:pt x="59591" y="34525"/>
                      </a:lnTo>
                      <a:lnTo>
                        <a:pt x="59633" y="34587"/>
                      </a:lnTo>
                      <a:lnTo>
                        <a:pt x="59653" y="34650"/>
                      </a:lnTo>
                      <a:lnTo>
                        <a:pt x="59591" y="34713"/>
                      </a:lnTo>
                      <a:lnTo>
                        <a:pt x="59549" y="34713"/>
                      </a:lnTo>
                      <a:lnTo>
                        <a:pt x="59486" y="34692"/>
                      </a:lnTo>
                      <a:lnTo>
                        <a:pt x="59130" y="34608"/>
                      </a:lnTo>
                      <a:lnTo>
                        <a:pt x="59047" y="34587"/>
                      </a:lnTo>
                      <a:lnTo>
                        <a:pt x="58942" y="34546"/>
                      </a:lnTo>
                      <a:lnTo>
                        <a:pt x="58900" y="34546"/>
                      </a:lnTo>
                      <a:lnTo>
                        <a:pt x="58796" y="34713"/>
                      </a:lnTo>
                      <a:lnTo>
                        <a:pt x="58754" y="34797"/>
                      </a:lnTo>
                      <a:lnTo>
                        <a:pt x="58712" y="34859"/>
                      </a:lnTo>
                      <a:lnTo>
                        <a:pt x="58628" y="34859"/>
                      </a:lnTo>
                      <a:lnTo>
                        <a:pt x="58544" y="34922"/>
                      </a:lnTo>
                      <a:lnTo>
                        <a:pt x="58524" y="34964"/>
                      </a:lnTo>
                      <a:lnTo>
                        <a:pt x="58586" y="35069"/>
                      </a:lnTo>
                      <a:lnTo>
                        <a:pt x="58712" y="35278"/>
                      </a:lnTo>
                      <a:lnTo>
                        <a:pt x="58733" y="35362"/>
                      </a:lnTo>
                      <a:lnTo>
                        <a:pt x="58754" y="35445"/>
                      </a:lnTo>
                      <a:lnTo>
                        <a:pt x="58837" y="35550"/>
                      </a:lnTo>
                      <a:lnTo>
                        <a:pt x="58837" y="35654"/>
                      </a:lnTo>
                      <a:lnTo>
                        <a:pt x="58837" y="35780"/>
                      </a:lnTo>
                      <a:lnTo>
                        <a:pt x="58837" y="35885"/>
                      </a:lnTo>
                      <a:lnTo>
                        <a:pt x="58837" y="36094"/>
                      </a:lnTo>
                      <a:lnTo>
                        <a:pt x="58921" y="36157"/>
                      </a:lnTo>
                      <a:lnTo>
                        <a:pt x="58921" y="36261"/>
                      </a:lnTo>
                      <a:lnTo>
                        <a:pt x="58921" y="36366"/>
                      </a:lnTo>
                      <a:lnTo>
                        <a:pt x="58900" y="36408"/>
                      </a:lnTo>
                      <a:lnTo>
                        <a:pt x="58900" y="36491"/>
                      </a:lnTo>
                      <a:lnTo>
                        <a:pt x="58921" y="36533"/>
                      </a:lnTo>
                      <a:lnTo>
                        <a:pt x="58921" y="36638"/>
                      </a:lnTo>
                      <a:lnTo>
                        <a:pt x="58858" y="36638"/>
                      </a:lnTo>
                      <a:lnTo>
                        <a:pt x="58733" y="36617"/>
                      </a:lnTo>
                      <a:lnTo>
                        <a:pt x="58649" y="36680"/>
                      </a:lnTo>
                      <a:lnTo>
                        <a:pt x="58649" y="36722"/>
                      </a:lnTo>
                      <a:lnTo>
                        <a:pt x="58691" y="36826"/>
                      </a:lnTo>
                      <a:lnTo>
                        <a:pt x="58733" y="36847"/>
                      </a:lnTo>
                      <a:lnTo>
                        <a:pt x="58733" y="36931"/>
                      </a:lnTo>
                      <a:lnTo>
                        <a:pt x="58733" y="36952"/>
                      </a:lnTo>
                      <a:lnTo>
                        <a:pt x="58837" y="37098"/>
                      </a:lnTo>
                      <a:lnTo>
                        <a:pt x="58858" y="37098"/>
                      </a:lnTo>
                      <a:lnTo>
                        <a:pt x="58921" y="36931"/>
                      </a:lnTo>
                      <a:lnTo>
                        <a:pt x="59068" y="36910"/>
                      </a:lnTo>
                      <a:lnTo>
                        <a:pt x="59130" y="36952"/>
                      </a:lnTo>
                      <a:lnTo>
                        <a:pt x="59172" y="36784"/>
                      </a:lnTo>
                      <a:lnTo>
                        <a:pt x="59256" y="36722"/>
                      </a:lnTo>
                      <a:lnTo>
                        <a:pt x="59256" y="36512"/>
                      </a:lnTo>
                      <a:lnTo>
                        <a:pt x="59361" y="36429"/>
                      </a:lnTo>
                      <a:lnTo>
                        <a:pt x="59361" y="36324"/>
                      </a:lnTo>
                      <a:lnTo>
                        <a:pt x="59381" y="36282"/>
                      </a:lnTo>
                      <a:lnTo>
                        <a:pt x="59528" y="36366"/>
                      </a:lnTo>
                      <a:lnTo>
                        <a:pt x="59653" y="36303"/>
                      </a:lnTo>
                      <a:lnTo>
                        <a:pt x="59695" y="36366"/>
                      </a:lnTo>
                      <a:lnTo>
                        <a:pt x="59695" y="36575"/>
                      </a:lnTo>
                      <a:lnTo>
                        <a:pt x="59884" y="36617"/>
                      </a:lnTo>
                      <a:lnTo>
                        <a:pt x="60072" y="36722"/>
                      </a:lnTo>
                      <a:lnTo>
                        <a:pt x="60114" y="36680"/>
                      </a:lnTo>
                      <a:lnTo>
                        <a:pt x="60197" y="36742"/>
                      </a:lnTo>
                      <a:lnTo>
                        <a:pt x="60323" y="36617"/>
                      </a:lnTo>
                      <a:lnTo>
                        <a:pt x="60490" y="36596"/>
                      </a:lnTo>
                      <a:lnTo>
                        <a:pt x="60511" y="36512"/>
                      </a:lnTo>
                      <a:lnTo>
                        <a:pt x="60595" y="36512"/>
                      </a:lnTo>
                      <a:lnTo>
                        <a:pt x="60679" y="36366"/>
                      </a:lnTo>
                      <a:lnTo>
                        <a:pt x="60846" y="36115"/>
                      </a:lnTo>
                      <a:lnTo>
                        <a:pt x="60825" y="36073"/>
                      </a:lnTo>
                      <a:lnTo>
                        <a:pt x="60951" y="36010"/>
                      </a:lnTo>
                      <a:lnTo>
                        <a:pt x="60951" y="35926"/>
                      </a:lnTo>
                      <a:lnTo>
                        <a:pt x="60909" y="35780"/>
                      </a:lnTo>
                      <a:lnTo>
                        <a:pt x="60993" y="35822"/>
                      </a:lnTo>
                      <a:lnTo>
                        <a:pt x="60993" y="35843"/>
                      </a:lnTo>
                      <a:lnTo>
                        <a:pt x="61118" y="35654"/>
                      </a:lnTo>
                      <a:lnTo>
                        <a:pt x="61055" y="35550"/>
                      </a:lnTo>
                      <a:lnTo>
                        <a:pt x="61118" y="35529"/>
                      </a:lnTo>
                      <a:lnTo>
                        <a:pt x="61118" y="35341"/>
                      </a:lnTo>
                      <a:lnTo>
                        <a:pt x="61223" y="35299"/>
                      </a:lnTo>
                      <a:lnTo>
                        <a:pt x="61223" y="35194"/>
                      </a:lnTo>
                      <a:lnTo>
                        <a:pt x="61369" y="35090"/>
                      </a:lnTo>
                      <a:lnTo>
                        <a:pt x="61411" y="35027"/>
                      </a:lnTo>
                      <a:lnTo>
                        <a:pt x="61348" y="34985"/>
                      </a:lnTo>
                      <a:lnTo>
                        <a:pt x="61369" y="34838"/>
                      </a:lnTo>
                      <a:lnTo>
                        <a:pt x="61453" y="34818"/>
                      </a:lnTo>
                      <a:lnTo>
                        <a:pt x="61557" y="34315"/>
                      </a:lnTo>
                      <a:lnTo>
                        <a:pt x="61683" y="34169"/>
                      </a:lnTo>
                      <a:lnTo>
                        <a:pt x="61683" y="34064"/>
                      </a:lnTo>
                      <a:lnTo>
                        <a:pt x="61829" y="33960"/>
                      </a:lnTo>
                      <a:lnTo>
                        <a:pt x="61850" y="33834"/>
                      </a:lnTo>
                      <a:lnTo>
                        <a:pt x="61976" y="33667"/>
                      </a:lnTo>
                      <a:lnTo>
                        <a:pt x="61976" y="33541"/>
                      </a:lnTo>
                      <a:lnTo>
                        <a:pt x="61934" y="33520"/>
                      </a:lnTo>
                      <a:lnTo>
                        <a:pt x="61892" y="33353"/>
                      </a:lnTo>
                      <a:lnTo>
                        <a:pt x="62039" y="33227"/>
                      </a:lnTo>
                      <a:lnTo>
                        <a:pt x="61976" y="32955"/>
                      </a:lnTo>
                      <a:lnTo>
                        <a:pt x="62081" y="32830"/>
                      </a:lnTo>
                      <a:lnTo>
                        <a:pt x="62081" y="32746"/>
                      </a:lnTo>
                      <a:lnTo>
                        <a:pt x="62039" y="32746"/>
                      </a:lnTo>
                      <a:lnTo>
                        <a:pt x="62101" y="32579"/>
                      </a:lnTo>
                      <a:lnTo>
                        <a:pt x="62101" y="32411"/>
                      </a:lnTo>
                      <a:lnTo>
                        <a:pt x="62206" y="32307"/>
                      </a:lnTo>
                      <a:lnTo>
                        <a:pt x="62206" y="32118"/>
                      </a:lnTo>
                      <a:lnTo>
                        <a:pt x="62185" y="32097"/>
                      </a:lnTo>
                      <a:lnTo>
                        <a:pt x="62164" y="31909"/>
                      </a:lnTo>
                      <a:lnTo>
                        <a:pt x="62248" y="31742"/>
                      </a:lnTo>
                      <a:lnTo>
                        <a:pt x="62248" y="31574"/>
                      </a:lnTo>
                      <a:lnTo>
                        <a:pt x="62394" y="31386"/>
                      </a:lnTo>
                      <a:lnTo>
                        <a:pt x="62394" y="31240"/>
                      </a:lnTo>
                      <a:lnTo>
                        <a:pt x="62353" y="31135"/>
                      </a:lnTo>
                      <a:lnTo>
                        <a:pt x="62353" y="30947"/>
                      </a:lnTo>
                      <a:lnTo>
                        <a:pt x="62394" y="30905"/>
                      </a:lnTo>
                      <a:lnTo>
                        <a:pt x="62394" y="30758"/>
                      </a:lnTo>
                      <a:lnTo>
                        <a:pt x="62311" y="30758"/>
                      </a:lnTo>
                      <a:lnTo>
                        <a:pt x="62269" y="30486"/>
                      </a:lnTo>
                      <a:lnTo>
                        <a:pt x="62269" y="30403"/>
                      </a:lnTo>
                      <a:lnTo>
                        <a:pt x="62248" y="30319"/>
                      </a:lnTo>
                      <a:lnTo>
                        <a:pt x="62248" y="30110"/>
                      </a:lnTo>
                      <a:lnTo>
                        <a:pt x="62081" y="29921"/>
                      </a:lnTo>
                      <a:lnTo>
                        <a:pt x="62039" y="29921"/>
                      </a:lnTo>
                      <a:lnTo>
                        <a:pt x="61976" y="29817"/>
                      </a:lnTo>
                      <a:lnTo>
                        <a:pt x="62039" y="29775"/>
                      </a:lnTo>
                      <a:lnTo>
                        <a:pt x="62101" y="29608"/>
                      </a:lnTo>
                      <a:lnTo>
                        <a:pt x="62101" y="29566"/>
                      </a:lnTo>
                      <a:lnTo>
                        <a:pt x="61997" y="29649"/>
                      </a:lnTo>
                      <a:lnTo>
                        <a:pt x="61892" y="29608"/>
                      </a:lnTo>
                      <a:lnTo>
                        <a:pt x="61788" y="29231"/>
                      </a:lnTo>
                      <a:lnTo>
                        <a:pt x="61788" y="29126"/>
                      </a:lnTo>
                      <a:lnTo>
                        <a:pt x="61767" y="29043"/>
                      </a:lnTo>
                      <a:lnTo>
                        <a:pt x="61746" y="28833"/>
                      </a:lnTo>
                      <a:lnTo>
                        <a:pt x="61788" y="28750"/>
                      </a:lnTo>
                      <a:lnTo>
                        <a:pt x="61683" y="28457"/>
                      </a:lnTo>
                      <a:lnTo>
                        <a:pt x="61767" y="28394"/>
                      </a:lnTo>
                      <a:lnTo>
                        <a:pt x="61725" y="28352"/>
                      </a:lnTo>
                      <a:lnTo>
                        <a:pt x="61746" y="28310"/>
                      </a:lnTo>
                      <a:lnTo>
                        <a:pt x="61746" y="28227"/>
                      </a:lnTo>
                      <a:lnTo>
                        <a:pt x="61683" y="28185"/>
                      </a:lnTo>
                      <a:lnTo>
                        <a:pt x="61746" y="28080"/>
                      </a:lnTo>
                      <a:lnTo>
                        <a:pt x="61683" y="27975"/>
                      </a:lnTo>
                      <a:lnTo>
                        <a:pt x="61683" y="27892"/>
                      </a:lnTo>
                      <a:lnTo>
                        <a:pt x="61767" y="27829"/>
                      </a:lnTo>
                      <a:lnTo>
                        <a:pt x="61662" y="27766"/>
                      </a:lnTo>
                      <a:lnTo>
                        <a:pt x="61641" y="27620"/>
                      </a:lnTo>
                      <a:lnTo>
                        <a:pt x="61683" y="27557"/>
                      </a:lnTo>
                      <a:lnTo>
                        <a:pt x="61662" y="27452"/>
                      </a:lnTo>
                      <a:lnTo>
                        <a:pt x="61578" y="27515"/>
                      </a:lnTo>
                      <a:lnTo>
                        <a:pt x="61474" y="27494"/>
                      </a:lnTo>
                      <a:lnTo>
                        <a:pt x="61348" y="27390"/>
                      </a:lnTo>
                      <a:lnTo>
                        <a:pt x="61348" y="27264"/>
                      </a:lnTo>
                      <a:lnTo>
                        <a:pt x="61411" y="27180"/>
                      </a:lnTo>
                      <a:lnTo>
                        <a:pt x="61411" y="27076"/>
                      </a:lnTo>
                      <a:lnTo>
                        <a:pt x="61244" y="26887"/>
                      </a:lnTo>
                      <a:lnTo>
                        <a:pt x="61160" y="26887"/>
                      </a:lnTo>
                      <a:lnTo>
                        <a:pt x="61055" y="26762"/>
                      </a:lnTo>
                      <a:lnTo>
                        <a:pt x="61139" y="26720"/>
                      </a:lnTo>
                      <a:lnTo>
                        <a:pt x="61139" y="26615"/>
                      </a:lnTo>
                      <a:lnTo>
                        <a:pt x="61202" y="26511"/>
                      </a:lnTo>
                      <a:lnTo>
                        <a:pt x="61097" y="26323"/>
                      </a:lnTo>
                      <a:lnTo>
                        <a:pt x="61013" y="26323"/>
                      </a:lnTo>
                      <a:lnTo>
                        <a:pt x="60930" y="26239"/>
                      </a:lnTo>
                      <a:lnTo>
                        <a:pt x="60825" y="26218"/>
                      </a:lnTo>
                      <a:lnTo>
                        <a:pt x="60804" y="26134"/>
                      </a:lnTo>
                      <a:lnTo>
                        <a:pt x="60532" y="26051"/>
                      </a:lnTo>
                      <a:lnTo>
                        <a:pt x="60490" y="25988"/>
                      </a:lnTo>
                      <a:lnTo>
                        <a:pt x="60323" y="25946"/>
                      </a:lnTo>
                      <a:lnTo>
                        <a:pt x="60260" y="25904"/>
                      </a:lnTo>
                      <a:lnTo>
                        <a:pt x="60197" y="25779"/>
                      </a:lnTo>
                      <a:lnTo>
                        <a:pt x="60114" y="25695"/>
                      </a:lnTo>
                      <a:lnTo>
                        <a:pt x="59988" y="25695"/>
                      </a:lnTo>
                      <a:lnTo>
                        <a:pt x="59863" y="25590"/>
                      </a:lnTo>
                      <a:lnTo>
                        <a:pt x="59737" y="25695"/>
                      </a:lnTo>
                      <a:lnTo>
                        <a:pt x="59633" y="25695"/>
                      </a:lnTo>
                      <a:lnTo>
                        <a:pt x="59570" y="25779"/>
                      </a:lnTo>
                      <a:lnTo>
                        <a:pt x="59486" y="25779"/>
                      </a:lnTo>
                      <a:lnTo>
                        <a:pt x="59444" y="25716"/>
                      </a:lnTo>
                      <a:lnTo>
                        <a:pt x="59444" y="25674"/>
                      </a:lnTo>
                      <a:lnTo>
                        <a:pt x="59340" y="25611"/>
                      </a:lnTo>
                      <a:lnTo>
                        <a:pt x="59235" y="25611"/>
                      </a:lnTo>
                      <a:lnTo>
                        <a:pt x="59277" y="25799"/>
                      </a:lnTo>
                      <a:lnTo>
                        <a:pt x="59381" y="25904"/>
                      </a:lnTo>
                      <a:lnTo>
                        <a:pt x="59340" y="26009"/>
                      </a:lnTo>
                      <a:lnTo>
                        <a:pt x="59381" y="26197"/>
                      </a:lnTo>
                      <a:lnTo>
                        <a:pt x="59340" y="26343"/>
                      </a:lnTo>
                      <a:lnTo>
                        <a:pt x="59256" y="26406"/>
                      </a:lnTo>
                      <a:lnTo>
                        <a:pt x="59256" y="26239"/>
                      </a:lnTo>
                      <a:lnTo>
                        <a:pt x="59277" y="26113"/>
                      </a:lnTo>
                      <a:lnTo>
                        <a:pt x="59214" y="25946"/>
                      </a:lnTo>
                      <a:lnTo>
                        <a:pt x="59151" y="26030"/>
                      </a:lnTo>
                      <a:lnTo>
                        <a:pt x="59172" y="26134"/>
                      </a:lnTo>
                      <a:lnTo>
                        <a:pt x="59130" y="26323"/>
                      </a:lnTo>
                      <a:lnTo>
                        <a:pt x="59005" y="26406"/>
                      </a:lnTo>
                      <a:lnTo>
                        <a:pt x="58733" y="26427"/>
                      </a:lnTo>
                      <a:lnTo>
                        <a:pt x="58712" y="26364"/>
                      </a:lnTo>
                      <a:lnTo>
                        <a:pt x="58816" y="26302"/>
                      </a:lnTo>
                      <a:lnTo>
                        <a:pt x="58858" y="26302"/>
                      </a:lnTo>
                      <a:lnTo>
                        <a:pt x="58858" y="26134"/>
                      </a:lnTo>
                      <a:lnTo>
                        <a:pt x="58921" y="26051"/>
                      </a:lnTo>
                      <a:lnTo>
                        <a:pt x="58963" y="26009"/>
                      </a:lnTo>
                      <a:lnTo>
                        <a:pt x="58837" y="26009"/>
                      </a:lnTo>
                      <a:lnTo>
                        <a:pt x="58796" y="26051"/>
                      </a:lnTo>
                      <a:lnTo>
                        <a:pt x="58733" y="26009"/>
                      </a:lnTo>
                      <a:lnTo>
                        <a:pt x="58649" y="26030"/>
                      </a:lnTo>
                      <a:lnTo>
                        <a:pt x="58607" y="26134"/>
                      </a:lnTo>
                      <a:lnTo>
                        <a:pt x="58524" y="26197"/>
                      </a:lnTo>
                      <a:lnTo>
                        <a:pt x="58503" y="26197"/>
                      </a:lnTo>
                      <a:lnTo>
                        <a:pt x="58419" y="26302"/>
                      </a:lnTo>
                      <a:lnTo>
                        <a:pt x="58272" y="26155"/>
                      </a:lnTo>
                      <a:lnTo>
                        <a:pt x="58293" y="26009"/>
                      </a:lnTo>
                      <a:lnTo>
                        <a:pt x="58231" y="25820"/>
                      </a:lnTo>
                      <a:lnTo>
                        <a:pt x="58105" y="25632"/>
                      </a:lnTo>
                      <a:lnTo>
                        <a:pt x="58105" y="25339"/>
                      </a:lnTo>
                      <a:lnTo>
                        <a:pt x="57980" y="25381"/>
                      </a:lnTo>
                      <a:lnTo>
                        <a:pt x="57917" y="25381"/>
                      </a:lnTo>
                      <a:lnTo>
                        <a:pt x="57812" y="25423"/>
                      </a:lnTo>
                      <a:lnTo>
                        <a:pt x="57749" y="25465"/>
                      </a:lnTo>
                      <a:lnTo>
                        <a:pt x="57603" y="25548"/>
                      </a:lnTo>
                      <a:lnTo>
                        <a:pt x="57498" y="25548"/>
                      </a:lnTo>
                      <a:lnTo>
                        <a:pt x="57394" y="25486"/>
                      </a:lnTo>
                      <a:lnTo>
                        <a:pt x="57289" y="25527"/>
                      </a:lnTo>
                      <a:lnTo>
                        <a:pt x="57184" y="25444"/>
                      </a:lnTo>
                      <a:lnTo>
                        <a:pt x="57143" y="25339"/>
                      </a:lnTo>
                      <a:lnTo>
                        <a:pt x="57184" y="25255"/>
                      </a:lnTo>
                      <a:lnTo>
                        <a:pt x="57226" y="25109"/>
                      </a:lnTo>
                      <a:lnTo>
                        <a:pt x="57331" y="24942"/>
                      </a:lnTo>
                      <a:lnTo>
                        <a:pt x="57477" y="24774"/>
                      </a:lnTo>
                      <a:lnTo>
                        <a:pt x="57477" y="24586"/>
                      </a:lnTo>
                      <a:lnTo>
                        <a:pt x="57666" y="24439"/>
                      </a:lnTo>
                      <a:lnTo>
                        <a:pt x="57666" y="24272"/>
                      </a:lnTo>
                      <a:lnTo>
                        <a:pt x="57708" y="24251"/>
                      </a:lnTo>
                      <a:lnTo>
                        <a:pt x="57708" y="24188"/>
                      </a:lnTo>
                      <a:lnTo>
                        <a:pt x="57812" y="24021"/>
                      </a:lnTo>
                      <a:lnTo>
                        <a:pt x="57854" y="23874"/>
                      </a:lnTo>
                      <a:lnTo>
                        <a:pt x="57917" y="23749"/>
                      </a:lnTo>
                      <a:lnTo>
                        <a:pt x="57875" y="23623"/>
                      </a:lnTo>
                      <a:lnTo>
                        <a:pt x="57917" y="23540"/>
                      </a:lnTo>
                      <a:lnTo>
                        <a:pt x="57917" y="23330"/>
                      </a:lnTo>
                      <a:lnTo>
                        <a:pt x="57980" y="23038"/>
                      </a:lnTo>
                      <a:lnTo>
                        <a:pt x="58021" y="23038"/>
                      </a:lnTo>
                      <a:lnTo>
                        <a:pt x="58063" y="22828"/>
                      </a:lnTo>
                      <a:lnTo>
                        <a:pt x="58168" y="22786"/>
                      </a:lnTo>
                      <a:lnTo>
                        <a:pt x="58126" y="22661"/>
                      </a:lnTo>
                      <a:lnTo>
                        <a:pt x="58293" y="22473"/>
                      </a:lnTo>
                      <a:lnTo>
                        <a:pt x="58314" y="22305"/>
                      </a:lnTo>
                      <a:lnTo>
                        <a:pt x="58419" y="22242"/>
                      </a:lnTo>
                      <a:lnTo>
                        <a:pt x="58377" y="22033"/>
                      </a:lnTo>
                      <a:lnTo>
                        <a:pt x="58419" y="21970"/>
                      </a:lnTo>
                      <a:lnTo>
                        <a:pt x="58419" y="21845"/>
                      </a:lnTo>
                      <a:lnTo>
                        <a:pt x="58503" y="21782"/>
                      </a:lnTo>
                      <a:lnTo>
                        <a:pt x="58544" y="21782"/>
                      </a:lnTo>
                      <a:lnTo>
                        <a:pt x="58544" y="21657"/>
                      </a:lnTo>
                      <a:lnTo>
                        <a:pt x="58503" y="21573"/>
                      </a:lnTo>
                      <a:lnTo>
                        <a:pt x="58503" y="21343"/>
                      </a:lnTo>
                      <a:lnTo>
                        <a:pt x="58482" y="21217"/>
                      </a:lnTo>
                      <a:lnTo>
                        <a:pt x="58544" y="21029"/>
                      </a:lnTo>
                      <a:lnTo>
                        <a:pt x="58712" y="20841"/>
                      </a:lnTo>
                      <a:lnTo>
                        <a:pt x="58754" y="20631"/>
                      </a:lnTo>
                      <a:lnTo>
                        <a:pt x="58607" y="20401"/>
                      </a:lnTo>
                      <a:lnTo>
                        <a:pt x="58628" y="20276"/>
                      </a:lnTo>
                      <a:lnTo>
                        <a:pt x="58733" y="20171"/>
                      </a:lnTo>
                      <a:lnTo>
                        <a:pt x="58754" y="20045"/>
                      </a:lnTo>
                      <a:lnTo>
                        <a:pt x="58963" y="19878"/>
                      </a:lnTo>
                      <a:lnTo>
                        <a:pt x="59005" y="19773"/>
                      </a:lnTo>
                      <a:lnTo>
                        <a:pt x="59068" y="19773"/>
                      </a:lnTo>
                      <a:lnTo>
                        <a:pt x="59151" y="19857"/>
                      </a:lnTo>
                      <a:lnTo>
                        <a:pt x="59277" y="19836"/>
                      </a:lnTo>
                      <a:lnTo>
                        <a:pt x="59486" y="19669"/>
                      </a:lnTo>
                      <a:lnTo>
                        <a:pt x="59674" y="19669"/>
                      </a:lnTo>
                      <a:lnTo>
                        <a:pt x="59842" y="19564"/>
                      </a:lnTo>
                      <a:lnTo>
                        <a:pt x="59967" y="19564"/>
                      </a:lnTo>
                      <a:lnTo>
                        <a:pt x="60072" y="19481"/>
                      </a:lnTo>
                      <a:lnTo>
                        <a:pt x="60177" y="19481"/>
                      </a:lnTo>
                      <a:lnTo>
                        <a:pt x="60281" y="19460"/>
                      </a:lnTo>
                      <a:lnTo>
                        <a:pt x="60323" y="19376"/>
                      </a:lnTo>
                      <a:lnTo>
                        <a:pt x="60428" y="19460"/>
                      </a:lnTo>
                      <a:lnTo>
                        <a:pt x="60386" y="19585"/>
                      </a:lnTo>
                      <a:lnTo>
                        <a:pt x="60469" y="19627"/>
                      </a:lnTo>
                      <a:lnTo>
                        <a:pt x="60574" y="19732"/>
                      </a:lnTo>
                      <a:lnTo>
                        <a:pt x="60616" y="19627"/>
                      </a:lnTo>
                      <a:lnTo>
                        <a:pt x="60721" y="19543"/>
                      </a:lnTo>
                      <a:lnTo>
                        <a:pt x="60574" y="19418"/>
                      </a:lnTo>
                      <a:lnTo>
                        <a:pt x="60574" y="19355"/>
                      </a:lnTo>
                      <a:lnTo>
                        <a:pt x="60700" y="19271"/>
                      </a:lnTo>
                      <a:lnTo>
                        <a:pt x="60909" y="19313"/>
                      </a:lnTo>
                      <a:lnTo>
                        <a:pt x="61013" y="19250"/>
                      </a:lnTo>
                      <a:lnTo>
                        <a:pt x="61244" y="19250"/>
                      </a:lnTo>
                      <a:lnTo>
                        <a:pt x="61306" y="19334"/>
                      </a:lnTo>
                      <a:lnTo>
                        <a:pt x="61348" y="19334"/>
                      </a:lnTo>
                      <a:lnTo>
                        <a:pt x="61432" y="19250"/>
                      </a:lnTo>
                      <a:lnTo>
                        <a:pt x="61516" y="19250"/>
                      </a:lnTo>
                      <a:lnTo>
                        <a:pt x="61474" y="19146"/>
                      </a:lnTo>
                      <a:lnTo>
                        <a:pt x="61557" y="19104"/>
                      </a:lnTo>
                      <a:lnTo>
                        <a:pt x="61746" y="19104"/>
                      </a:lnTo>
                      <a:lnTo>
                        <a:pt x="61829" y="19208"/>
                      </a:lnTo>
                      <a:lnTo>
                        <a:pt x="62039" y="19125"/>
                      </a:lnTo>
                      <a:lnTo>
                        <a:pt x="62039" y="19041"/>
                      </a:lnTo>
                      <a:lnTo>
                        <a:pt x="61955" y="18999"/>
                      </a:lnTo>
                      <a:lnTo>
                        <a:pt x="61892" y="19041"/>
                      </a:lnTo>
                      <a:lnTo>
                        <a:pt x="61767" y="18957"/>
                      </a:lnTo>
                      <a:lnTo>
                        <a:pt x="61850" y="18832"/>
                      </a:lnTo>
                      <a:lnTo>
                        <a:pt x="61871" y="18916"/>
                      </a:lnTo>
                      <a:lnTo>
                        <a:pt x="62039" y="18853"/>
                      </a:lnTo>
                      <a:lnTo>
                        <a:pt x="61871" y="18748"/>
                      </a:lnTo>
                      <a:lnTo>
                        <a:pt x="61871" y="18685"/>
                      </a:lnTo>
                      <a:lnTo>
                        <a:pt x="61955" y="18685"/>
                      </a:lnTo>
                      <a:lnTo>
                        <a:pt x="62101" y="18497"/>
                      </a:lnTo>
                      <a:lnTo>
                        <a:pt x="62269" y="18497"/>
                      </a:lnTo>
                      <a:lnTo>
                        <a:pt x="62353" y="18581"/>
                      </a:lnTo>
                      <a:lnTo>
                        <a:pt x="62457" y="18518"/>
                      </a:lnTo>
                      <a:lnTo>
                        <a:pt x="62666" y="18581"/>
                      </a:lnTo>
                      <a:lnTo>
                        <a:pt x="62813" y="18581"/>
                      </a:lnTo>
                      <a:lnTo>
                        <a:pt x="62813" y="18623"/>
                      </a:lnTo>
                      <a:lnTo>
                        <a:pt x="62897" y="18685"/>
                      </a:lnTo>
                      <a:lnTo>
                        <a:pt x="62959" y="18644"/>
                      </a:lnTo>
                      <a:lnTo>
                        <a:pt x="62918" y="18581"/>
                      </a:lnTo>
                      <a:lnTo>
                        <a:pt x="63106" y="18581"/>
                      </a:lnTo>
                      <a:lnTo>
                        <a:pt x="63252" y="18602"/>
                      </a:lnTo>
                      <a:lnTo>
                        <a:pt x="63357" y="18602"/>
                      </a:lnTo>
                      <a:lnTo>
                        <a:pt x="63462" y="18685"/>
                      </a:lnTo>
                      <a:lnTo>
                        <a:pt x="63462" y="18727"/>
                      </a:lnTo>
                      <a:lnTo>
                        <a:pt x="63629" y="18748"/>
                      </a:lnTo>
                      <a:lnTo>
                        <a:pt x="63734" y="18664"/>
                      </a:lnTo>
                      <a:lnTo>
                        <a:pt x="63796" y="18685"/>
                      </a:lnTo>
                      <a:lnTo>
                        <a:pt x="63838" y="18769"/>
                      </a:lnTo>
                      <a:lnTo>
                        <a:pt x="63629" y="18916"/>
                      </a:lnTo>
                      <a:lnTo>
                        <a:pt x="63441" y="18916"/>
                      </a:lnTo>
                      <a:lnTo>
                        <a:pt x="63378" y="18978"/>
                      </a:lnTo>
                      <a:lnTo>
                        <a:pt x="63378" y="19083"/>
                      </a:lnTo>
                      <a:lnTo>
                        <a:pt x="63273" y="19083"/>
                      </a:lnTo>
                      <a:lnTo>
                        <a:pt x="63252" y="19125"/>
                      </a:lnTo>
                      <a:lnTo>
                        <a:pt x="63315" y="19146"/>
                      </a:lnTo>
                      <a:lnTo>
                        <a:pt x="63378" y="19146"/>
                      </a:lnTo>
                      <a:lnTo>
                        <a:pt x="63545" y="19355"/>
                      </a:lnTo>
                      <a:lnTo>
                        <a:pt x="63587" y="19313"/>
                      </a:lnTo>
                      <a:lnTo>
                        <a:pt x="63775" y="19250"/>
                      </a:lnTo>
                      <a:lnTo>
                        <a:pt x="63859" y="19146"/>
                      </a:lnTo>
                      <a:lnTo>
                        <a:pt x="63838" y="19104"/>
                      </a:lnTo>
                      <a:lnTo>
                        <a:pt x="63964" y="19041"/>
                      </a:lnTo>
                      <a:lnTo>
                        <a:pt x="63880" y="18916"/>
                      </a:lnTo>
                      <a:lnTo>
                        <a:pt x="63964" y="18916"/>
                      </a:lnTo>
                      <a:lnTo>
                        <a:pt x="64089" y="19083"/>
                      </a:lnTo>
                      <a:lnTo>
                        <a:pt x="64173" y="19104"/>
                      </a:lnTo>
                      <a:lnTo>
                        <a:pt x="64215" y="19020"/>
                      </a:lnTo>
                      <a:lnTo>
                        <a:pt x="64173" y="18978"/>
                      </a:lnTo>
                      <a:lnTo>
                        <a:pt x="64257" y="18916"/>
                      </a:lnTo>
                      <a:lnTo>
                        <a:pt x="64298" y="18832"/>
                      </a:lnTo>
                      <a:lnTo>
                        <a:pt x="64319" y="18832"/>
                      </a:lnTo>
                      <a:lnTo>
                        <a:pt x="64319" y="18727"/>
                      </a:lnTo>
                      <a:lnTo>
                        <a:pt x="64298" y="18664"/>
                      </a:lnTo>
                      <a:lnTo>
                        <a:pt x="64382" y="18623"/>
                      </a:lnTo>
                      <a:lnTo>
                        <a:pt x="64466" y="18685"/>
                      </a:lnTo>
                      <a:lnTo>
                        <a:pt x="64529" y="18623"/>
                      </a:lnTo>
                      <a:lnTo>
                        <a:pt x="64591" y="18685"/>
                      </a:lnTo>
                      <a:lnTo>
                        <a:pt x="64612" y="18769"/>
                      </a:lnTo>
                      <a:lnTo>
                        <a:pt x="64696" y="18811"/>
                      </a:lnTo>
                      <a:lnTo>
                        <a:pt x="64842" y="18664"/>
                      </a:lnTo>
                      <a:lnTo>
                        <a:pt x="64780" y="18602"/>
                      </a:lnTo>
                      <a:lnTo>
                        <a:pt x="64780" y="18581"/>
                      </a:lnTo>
                      <a:lnTo>
                        <a:pt x="64842" y="18518"/>
                      </a:lnTo>
                      <a:lnTo>
                        <a:pt x="64926" y="18560"/>
                      </a:lnTo>
                      <a:lnTo>
                        <a:pt x="65010" y="18497"/>
                      </a:lnTo>
                      <a:lnTo>
                        <a:pt x="65094" y="18497"/>
                      </a:lnTo>
                      <a:lnTo>
                        <a:pt x="65114" y="18455"/>
                      </a:lnTo>
                      <a:lnTo>
                        <a:pt x="65010" y="18351"/>
                      </a:lnTo>
                      <a:lnTo>
                        <a:pt x="65031" y="18288"/>
                      </a:lnTo>
                      <a:lnTo>
                        <a:pt x="65031" y="18246"/>
                      </a:lnTo>
                      <a:lnTo>
                        <a:pt x="64926" y="18183"/>
                      </a:lnTo>
                      <a:lnTo>
                        <a:pt x="64884" y="18141"/>
                      </a:lnTo>
                      <a:lnTo>
                        <a:pt x="64884" y="18162"/>
                      </a:lnTo>
                      <a:lnTo>
                        <a:pt x="64884" y="18204"/>
                      </a:lnTo>
                      <a:lnTo>
                        <a:pt x="64822" y="18204"/>
                      </a:lnTo>
                      <a:lnTo>
                        <a:pt x="64717" y="18162"/>
                      </a:lnTo>
                      <a:lnTo>
                        <a:pt x="64696" y="18183"/>
                      </a:lnTo>
                      <a:lnTo>
                        <a:pt x="64696" y="18246"/>
                      </a:lnTo>
                      <a:lnTo>
                        <a:pt x="64591" y="18246"/>
                      </a:lnTo>
                      <a:lnTo>
                        <a:pt x="64529" y="18288"/>
                      </a:lnTo>
                      <a:lnTo>
                        <a:pt x="64466" y="18246"/>
                      </a:lnTo>
                      <a:lnTo>
                        <a:pt x="64487" y="18141"/>
                      </a:lnTo>
                      <a:lnTo>
                        <a:pt x="64529" y="18100"/>
                      </a:lnTo>
                      <a:lnTo>
                        <a:pt x="64382" y="17890"/>
                      </a:lnTo>
                      <a:lnTo>
                        <a:pt x="64487" y="17828"/>
                      </a:lnTo>
                      <a:lnTo>
                        <a:pt x="64382" y="17660"/>
                      </a:lnTo>
                      <a:lnTo>
                        <a:pt x="64424" y="17451"/>
                      </a:lnTo>
                      <a:lnTo>
                        <a:pt x="64424" y="17325"/>
                      </a:lnTo>
                      <a:lnTo>
                        <a:pt x="64508" y="17221"/>
                      </a:lnTo>
                      <a:lnTo>
                        <a:pt x="64508" y="17032"/>
                      </a:lnTo>
                      <a:lnTo>
                        <a:pt x="64612" y="16928"/>
                      </a:lnTo>
                      <a:lnTo>
                        <a:pt x="64612" y="16802"/>
                      </a:lnTo>
                      <a:lnTo>
                        <a:pt x="64591" y="16781"/>
                      </a:lnTo>
                      <a:lnTo>
                        <a:pt x="64717" y="16719"/>
                      </a:lnTo>
                      <a:lnTo>
                        <a:pt x="64591" y="16572"/>
                      </a:lnTo>
                      <a:lnTo>
                        <a:pt x="64633" y="16175"/>
                      </a:lnTo>
                      <a:lnTo>
                        <a:pt x="64738" y="16091"/>
                      </a:lnTo>
                      <a:lnTo>
                        <a:pt x="64633" y="15944"/>
                      </a:lnTo>
                      <a:lnTo>
                        <a:pt x="64612" y="15777"/>
                      </a:lnTo>
                      <a:lnTo>
                        <a:pt x="64529" y="15735"/>
                      </a:lnTo>
                      <a:lnTo>
                        <a:pt x="64529" y="15672"/>
                      </a:lnTo>
                      <a:lnTo>
                        <a:pt x="64633" y="15589"/>
                      </a:lnTo>
                      <a:lnTo>
                        <a:pt x="64612" y="15442"/>
                      </a:lnTo>
                      <a:lnTo>
                        <a:pt x="64696" y="15379"/>
                      </a:lnTo>
                      <a:lnTo>
                        <a:pt x="64822" y="15170"/>
                      </a:lnTo>
                      <a:lnTo>
                        <a:pt x="64947" y="15212"/>
                      </a:lnTo>
                      <a:lnTo>
                        <a:pt x="65031" y="15149"/>
                      </a:lnTo>
                      <a:lnTo>
                        <a:pt x="65114" y="15170"/>
                      </a:lnTo>
                      <a:lnTo>
                        <a:pt x="65156" y="15107"/>
                      </a:lnTo>
                      <a:lnTo>
                        <a:pt x="65366" y="15107"/>
                      </a:lnTo>
                      <a:lnTo>
                        <a:pt x="65407" y="15045"/>
                      </a:lnTo>
                      <a:lnTo>
                        <a:pt x="65470" y="15024"/>
                      </a:lnTo>
                      <a:lnTo>
                        <a:pt x="65512" y="14919"/>
                      </a:lnTo>
                      <a:lnTo>
                        <a:pt x="65554" y="14919"/>
                      </a:lnTo>
                      <a:lnTo>
                        <a:pt x="65617" y="14898"/>
                      </a:lnTo>
                      <a:lnTo>
                        <a:pt x="65742" y="14898"/>
                      </a:lnTo>
                      <a:lnTo>
                        <a:pt x="65763" y="15003"/>
                      </a:lnTo>
                      <a:lnTo>
                        <a:pt x="65826" y="14961"/>
                      </a:lnTo>
                      <a:lnTo>
                        <a:pt x="65868" y="14961"/>
                      </a:lnTo>
                      <a:lnTo>
                        <a:pt x="65951" y="15107"/>
                      </a:lnTo>
                      <a:lnTo>
                        <a:pt x="65993" y="15107"/>
                      </a:lnTo>
                      <a:lnTo>
                        <a:pt x="66098" y="14961"/>
                      </a:lnTo>
                      <a:lnTo>
                        <a:pt x="66098" y="14835"/>
                      </a:lnTo>
                      <a:lnTo>
                        <a:pt x="66182" y="14815"/>
                      </a:lnTo>
                      <a:lnTo>
                        <a:pt x="66203" y="14689"/>
                      </a:lnTo>
                      <a:lnTo>
                        <a:pt x="66265" y="14689"/>
                      </a:lnTo>
                      <a:lnTo>
                        <a:pt x="66286" y="14794"/>
                      </a:lnTo>
                      <a:lnTo>
                        <a:pt x="66412" y="14856"/>
                      </a:lnTo>
                      <a:lnTo>
                        <a:pt x="66412" y="15003"/>
                      </a:lnTo>
                      <a:lnTo>
                        <a:pt x="66391" y="15045"/>
                      </a:lnTo>
                      <a:lnTo>
                        <a:pt x="66454" y="15107"/>
                      </a:lnTo>
                      <a:lnTo>
                        <a:pt x="66475" y="15212"/>
                      </a:lnTo>
                      <a:lnTo>
                        <a:pt x="66391" y="15275"/>
                      </a:lnTo>
                      <a:lnTo>
                        <a:pt x="66454" y="15317"/>
                      </a:lnTo>
                      <a:lnTo>
                        <a:pt x="66475" y="15442"/>
                      </a:lnTo>
                      <a:lnTo>
                        <a:pt x="66454" y="15442"/>
                      </a:lnTo>
                      <a:lnTo>
                        <a:pt x="66454" y="15526"/>
                      </a:lnTo>
                      <a:lnTo>
                        <a:pt x="66475" y="15568"/>
                      </a:lnTo>
                      <a:lnTo>
                        <a:pt x="66412" y="15651"/>
                      </a:lnTo>
                      <a:lnTo>
                        <a:pt x="66391" y="15693"/>
                      </a:lnTo>
                      <a:lnTo>
                        <a:pt x="66412" y="15756"/>
                      </a:lnTo>
                      <a:lnTo>
                        <a:pt x="66516" y="15651"/>
                      </a:lnTo>
                      <a:lnTo>
                        <a:pt x="66558" y="15735"/>
                      </a:lnTo>
                      <a:lnTo>
                        <a:pt x="66663" y="15756"/>
                      </a:lnTo>
                      <a:lnTo>
                        <a:pt x="66684" y="15965"/>
                      </a:lnTo>
                      <a:lnTo>
                        <a:pt x="66726" y="15903"/>
                      </a:lnTo>
                      <a:lnTo>
                        <a:pt x="66726" y="15840"/>
                      </a:lnTo>
                      <a:lnTo>
                        <a:pt x="66830" y="15735"/>
                      </a:lnTo>
                      <a:lnTo>
                        <a:pt x="66914" y="15735"/>
                      </a:lnTo>
                      <a:lnTo>
                        <a:pt x="66977" y="15777"/>
                      </a:lnTo>
                      <a:lnTo>
                        <a:pt x="66872" y="15944"/>
                      </a:lnTo>
                      <a:lnTo>
                        <a:pt x="66977" y="16049"/>
                      </a:lnTo>
                      <a:lnTo>
                        <a:pt x="66998" y="16175"/>
                      </a:lnTo>
                      <a:lnTo>
                        <a:pt x="67081" y="15986"/>
                      </a:lnTo>
                      <a:lnTo>
                        <a:pt x="67144" y="15944"/>
                      </a:lnTo>
                      <a:lnTo>
                        <a:pt x="67144" y="15861"/>
                      </a:lnTo>
                      <a:lnTo>
                        <a:pt x="67207" y="15777"/>
                      </a:lnTo>
                      <a:lnTo>
                        <a:pt x="67207" y="15484"/>
                      </a:lnTo>
                      <a:lnTo>
                        <a:pt x="67291" y="15421"/>
                      </a:lnTo>
                      <a:lnTo>
                        <a:pt x="67207" y="15338"/>
                      </a:lnTo>
                      <a:lnTo>
                        <a:pt x="67311" y="15254"/>
                      </a:lnTo>
                      <a:lnTo>
                        <a:pt x="67311" y="15149"/>
                      </a:lnTo>
                      <a:lnTo>
                        <a:pt x="67249" y="15128"/>
                      </a:lnTo>
                      <a:lnTo>
                        <a:pt x="67249" y="15066"/>
                      </a:lnTo>
                      <a:lnTo>
                        <a:pt x="67311" y="15045"/>
                      </a:lnTo>
                      <a:lnTo>
                        <a:pt x="67332" y="14856"/>
                      </a:lnTo>
                      <a:lnTo>
                        <a:pt x="67249" y="14794"/>
                      </a:lnTo>
                      <a:lnTo>
                        <a:pt x="67311" y="14605"/>
                      </a:lnTo>
                      <a:lnTo>
                        <a:pt x="67395" y="14522"/>
                      </a:lnTo>
                      <a:lnTo>
                        <a:pt x="67542" y="14501"/>
                      </a:lnTo>
                      <a:lnTo>
                        <a:pt x="67604" y="14584"/>
                      </a:lnTo>
                      <a:lnTo>
                        <a:pt x="67667" y="14647"/>
                      </a:lnTo>
                      <a:lnTo>
                        <a:pt x="67730" y="14584"/>
                      </a:lnTo>
                      <a:lnTo>
                        <a:pt x="67646" y="14501"/>
                      </a:lnTo>
                      <a:lnTo>
                        <a:pt x="67688" y="14375"/>
                      </a:lnTo>
                      <a:lnTo>
                        <a:pt x="67521" y="14291"/>
                      </a:lnTo>
                      <a:lnTo>
                        <a:pt x="67479" y="14061"/>
                      </a:lnTo>
                      <a:lnTo>
                        <a:pt x="67395" y="13999"/>
                      </a:lnTo>
                      <a:lnTo>
                        <a:pt x="67395" y="13957"/>
                      </a:lnTo>
                      <a:lnTo>
                        <a:pt x="67291" y="13873"/>
                      </a:lnTo>
                      <a:lnTo>
                        <a:pt x="67270" y="13706"/>
                      </a:lnTo>
                      <a:lnTo>
                        <a:pt x="67311" y="13664"/>
                      </a:lnTo>
                      <a:lnTo>
                        <a:pt x="67291" y="13538"/>
                      </a:lnTo>
                      <a:lnTo>
                        <a:pt x="67165" y="13434"/>
                      </a:lnTo>
                      <a:lnTo>
                        <a:pt x="67186" y="13329"/>
                      </a:lnTo>
                      <a:lnTo>
                        <a:pt x="67123" y="13266"/>
                      </a:lnTo>
                      <a:lnTo>
                        <a:pt x="67291" y="13141"/>
                      </a:lnTo>
                      <a:lnTo>
                        <a:pt x="67416" y="13141"/>
                      </a:lnTo>
                      <a:lnTo>
                        <a:pt x="67521" y="13015"/>
                      </a:lnTo>
                      <a:lnTo>
                        <a:pt x="67688" y="13015"/>
                      </a:lnTo>
                      <a:lnTo>
                        <a:pt x="67730" y="12952"/>
                      </a:lnTo>
                      <a:lnTo>
                        <a:pt x="67897" y="13078"/>
                      </a:lnTo>
                      <a:lnTo>
                        <a:pt x="68044" y="13078"/>
                      </a:lnTo>
                      <a:lnTo>
                        <a:pt x="68107" y="13120"/>
                      </a:lnTo>
                      <a:lnTo>
                        <a:pt x="68211" y="13141"/>
                      </a:lnTo>
                      <a:lnTo>
                        <a:pt x="68274" y="13120"/>
                      </a:lnTo>
                      <a:lnTo>
                        <a:pt x="68127" y="13182"/>
                      </a:lnTo>
                      <a:lnTo>
                        <a:pt x="68211" y="13245"/>
                      </a:lnTo>
                      <a:lnTo>
                        <a:pt x="68065" y="13287"/>
                      </a:lnTo>
                      <a:lnTo>
                        <a:pt x="67939" y="13266"/>
                      </a:lnTo>
                      <a:lnTo>
                        <a:pt x="67793" y="13434"/>
                      </a:lnTo>
                      <a:lnTo>
                        <a:pt x="67793" y="13496"/>
                      </a:lnTo>
                      <a:lnTo>
                        <a:pt x="67835" y="13643"/>
                      </a:lnTo>
                      <a:lnTo>
                        <a:pt x="67835" y="13768"/>
                      </a:lnTo>
                      <a:lnTo>
                        <a:pt x="67918" y="13810"/>
                      </a:lnTo>
                      <a:lnTo>
                        <a:pt x="67939" y="13894"/>
                      </a:lnTo>
                      <a:lnTo>
                        <a:pt x="68065" y="14061"/>
                      </a:lnTo>
                      <a:lnTo>
                        <a:pt x="68065" y="14103"/>
                      </a:lnTo>
                      <a:lnTo>
                        <a:pt x="68107" y="14103"/>
                      </a:lnTo>
                      <a:lnTo>
                        <a:pt x="68065" y="14166"/>
                      </a:lnTo>
                      <a:lnTo>
                        <a:pt x="68211" y="14208"/>
                      </a:lnTo>
                      <a:lnTo>
                        <a:pt x="68232" y="14333"/>
                      </a:lnTo>
                      <a:lnTo>
                        <a:pt x="68232" y="14396"/>
                      </a:lnTo>
                      <a:lnTo>
                        <a:pt x="68169" y="14438"/>
                      </a:lnTo>
                      <a:lnTo>
                        <a:pt x="68211" y="14710"/>
                      </a:lnTo>
                      <a:lnTo>
                        <a:pt x="68253" y="14731"/>
                      </a:lnTo>
                      <a:lnTo>
                        <a:pt x="68316" y="14647"/>
                      </a:lnTo>
                      <a:lnTo>
                        <a:pt x="68358" y="14647"/>
                      </a:lnTo>
                      <a:lnTo>
                        <a:pt x="68441" y="14752"/>
                      </a:lnTo>
                      <a:lnTo>
                        <a:pt x="68483" y="14835"/>
                      </a:lnTo>
                      <a:lnTo>
                        <a:pt x="68420" y="15024"/>
                      </a:lnTo>
                      <a:lnTo>
                        <a:pt x="68420" y="15233"/>
                      </a:lnTo>
                      <a:lnTo>
                        <a:pt x="68483" y="15317"/>
                      </a:lnTo>
                      <a:lnTo>
                        <a:pt x="68567" y="15254"/>
                      </a:lnTo>
                      <a:lnTo>
                        <a:pt x="68672" y="15275"/>
                      </a:lnTo>
                      <a:lnTo>
                        <a:pt x="68692" y="15338"/>
                      </a:lnTo>
                      <a:lnTo>
                        <a:pt x="68672" y="15421"/>
                      </a:lnTo>
                      <a:lnTo>
                        <a:pt x="68588" y="15421"/>
                      </a:lnTo>
                      <a:lnTo>
                        <a:pt x="68483" y="15484"/>
                      </a:lnTo>
                      <a:lnTo>
                        <a:pt x="68462" y="15484"/>
                      </a:lnTo>
                      <a:lnTo>
                        <a:pt x="68337" y="15631"/>
                      </a:lnTo>
                      <a:lnTo>
                        <a:pt x="68316" y="15735"/>
                      </a:lnTo>
                      <a:lnTo>
                        <a:pt x="68169" y="15798"/>
                      </a:lnTo>
                      <a:lnTo>
                        <a:pt x="68148" y="15861"/>
                      </a:lnTo>
                      <a:lnTo>
                        <a:pt x="68065" y="15882"/>
                      </a:lnTo>
                      <a:lnTo>
                        <a:pt x="68065" y="15986"/>
                      </a:lnTo>
                      <a:lnTo>
                        <a:pt x="68023" y="16070"/>
                      </a:lnTo>
                      <a:lnTo>
                        <a:pt x="68065" y="16195"/>
                      </a:lnTo>
                      <a:lnTo>
                        <a:pt x="68148" y="16175"/>
                      </a:lnTo>
                      <a:lnTo>
                        <a:pt x="68148" y="16321"/>
                      </a:lnTo>
                      <a:lnTo>
                        <a:pt x="68044" y="16509"/>
                      </a:lnTo>
                      <a:lnTo>
                        <a:pt x="68065" y="16593"/>
                      </a:lnTo>
                      <a:lnTo>
                        <a:pt x="68127" y="16614"/>
                      </a:lnTo>
                      <a:lnTo>
                        <a:pt x="68107" y="16844"/>
                      </a:lnTo>
                      <a:lnTo>
                        <a:pt x="68127" y="17032"/>
                      </a:lnTo>
                      <a:lnTo>
                        <a:pt x="68065" y="17116"/>
                      </a:lnTo>
                      <a:lnTo>
                        <a:pt x="67939" y="17158"/>
                      </a:lnTo>
                      <a:lnTo>
                        <a:pt x="67918" y="17263"/>
                      </a:lnTo>
                      <a:lnTo>
                        <a:pt x="67960" y="17325"/>
                      </a:lnTo>
                      <a:lnTo>
                        <a:pt x="67939" y="17535"/>
                      </a:lnTo>
                      <a:lnTo>
                        <a:pt x="67918" y="17576"/>
                      </a:lnTo>
                      <a:lnTo>
                        <a:pt x="67939" y="17660"/>
                      </a:lnTo>
                      <a:lnTo>
                        <a:pt x="68044" y="17765"/>
                      </a:lnTo>
                      <a:lnTo>
                        <a:pt x="67960" y="17765"/>
                      </a:lnTo>
                      <a:lnTo>
                        <a:pt x="67939" y="17953"/>
                      </a:lnTo>
                      <a:lnTo>
                        <a:pt x="67960" y="17995"/>
                      </a:lnTo>
                      <a:lnTo>
                        <a:pt x="67960" y="18141"/>
                      </a:lnTo>
                      <a:lnTo>
                        <a:pt x="67855" y="18246"/>
                      </a:lnTo>
                      <a:lnTo>
                        <a:pt x="67939" y="18372"/>
                      </a:lnTo>
                      <a:lnTo>
                        <a:pt x="67939" y="18602"/>
                      </a:lnTo>
                      <a:lnTo>
                        <a:pt x="68023" y="18811"/>
                      </a:lnTo>
                      <a:lnTo>
                        <a:pt x="67835" y="19146"/>
                      </a:lnTo>
                      <a:lnTo>
                        <a:pt x="67939" y="19292"/>
                      </a:lnTo>
                      <a:lnTo>
                        <a:pt x="67835" y="19250"/>
                      </a:lnTo>
                      <a:lnTo>
                        <a:pt x="67625" y="19292"/>
                      </a:lnTo>
                      <a:lnTo>
                        <a:pt x="67625" y="19501"/>
                      </a:lnTo>
                      <a:lnTo>
                        <a:pt x="67646" y="19564"/>
                      </a:lnTo>
                      <a:lnTo>
                        <a:pt x="67521" y="19711"/>
                      </a:lnTo>
                      <a:lnTo>
                        <a:pt x="67291" y="19606"/>
                      </a:lnTo>
                      <a:lnTo>
                        <a:pt x="67186" y="19711"/>
                      </a:lnTo>
                      <a:lnTo>
                        <a:pt x="67186" y="19773"/>
                      </a:lnTo>
                      <a:lnTo>
                        <a:pt x="67332" y="19773"/>
                      </a:lnTo>
                      <a:lnTo>
                        <a:pt x="67542" y="20087"/>
                      </a:lnTo>
                      <a:lnTo>
                        <a:pt x="67542" y="20380"/>
                      </a:lnTo>
                      <a:lnTo>
                        <a:pt x="67500" y="20464"/>
                      </a:lnTo>
                      <a:lnTo>
                        <a:pt x="67542" y="20548"/>
                      </a:lnTo>
                      <a:lnTo>
                        <a:pt x="67437" y="20569"/>
                      </a:lnTo>
                      <a:lnTo>
                        <a:pt x="67416" y="20778"/>
                      </a:lnTo>
                      <a:lnTo>
                        <a:pt x="67291" y="20924"/>
                      </a:lnTo>
                      <a:lnTo>
                        <a:pt x="67270" y="21175"/>
                      </a:lnTo>
                      <a:lnTo>
                        <a:pt x="67374" y="21385"/>
                      </a:lnTo>
                      <a:lnTo>
                        <a:pt x="67416" y="21761"/>
                      </a:lnTo>
                      <a:lnTo>
                        <a:pt x="67583" y="22033"/>
                      </a:lnTo>
                      <a:lnTo>
                        <a:pt x="67583" y="22242"/>
                      </a:lnTo>
                      <a:lnTo>
                        <a:pt x="67835" y="22807"/>
                      </a:lnTo>
                      <a:lnTo>
                        <a:pt x="68148" y="23414"/>
                      </a:lnTo>
                      <a:lnTo>
                        <a:pt x="68462" y="23916"/>
                      </a:lnTo>
                      <a:lnTo>
                        <a:pt x="68630" y="24063"/>
                      </a:lnTo>
                      <a:lnTo>
                        <a:pt x="68630" y="24251"/>
                      </a:lnTo>
                      <a:lnTo>
                        <a:pt x="69048" y="24732"/>
                      </a:lnTo>
                      <a:lnTo>
                        <a:pt x="69488" y="25527"/>
                      </a:lnTo>
                      <a:lnTo>
                        <a:pt x="69697" y="25632"/>
                      </a:lnTo>
                      <a:lnTo>
                        <a:pt x="69843" y="25632"/>
                      </a:lnTo>
                      <a:lnTo>
                        <a:pt x="69927" y="25590"/>
                      </a:lnTo>
                      <a:lnTo>
                        <a:pt x="69927" y="25590"/>
                      </a:lnTo>
                      <a:lnTo>
                        <a:pt x="69885" y="25695"/>
                      </a:lnTo>
                      <a:lnTo>
                        <a:pt x="69780" y="25737"/>
                      </a:lnTo>
                      <a:lnTo>
                        <a:pt x="69697" y="25737"/>
                      </a:lnTo>
                      <a:lnTo>
                        <a:pt x="69843" y="25988"/>
                      </a:lnTo>
                      <a:lnTo>
                        <a:pt x="70052" y="26469"/>
                      </a:lnTo>
                      <a:lnTo>
                        <a:pt x="70094" y="26678"/>
                      </a:lnTo>
                      <a:lnTo>
                        <a:pt x="70220" y="26867"/>
                      </a:lnTo>
                      <a:lnTo>
                        <a:pt x="70450" y="26887"/>
                      </a:lnTo>
                      <a:lnTo>
                        <a:pt x="70471" y="26971"/>
                      </a:lnTo>
                      <a:lnTo>
                        <a:pt x="70471" y="27076"/>
                      </a:lnTo>
                      <a:lnTo>
                        <a:pt x="70513" y="27159"/>
                      </a:lnTo>
                      <a:lnTo>
                        <a:pt x="70471" y="27285"/>
                      </a:lnTo>
                      <a:lnTo>
                        <a:pt x="70617" y="27034"/>
                      </a:lnTo>
                      <a:lnTo>
                        <a:pt x="70659" y="26762"/>
                      </a:lnTo>
                      <a:lnTo>
                        <a:pt x="70680" y="26741"/>
                      </a:lnTo>
                      <a:lnTo>
                        <a:pt x="70680" y="26636"/>
                      </a:lnTo>
                      <a:lnTo>
                        <a:pt x="70827" y="26511"/>
                      </a:lnTo>
                      <a:lnTo>
                        <a:pt x="70848" y="26406"/>
                      </a:lnTo>
                      <a:lnTo>
                        <a:pt x="70827" y="26343"/>
                      </a:lnTo>
                      <a:lnTo>
                        <a:pt x="70868" y="26239"/>
                      </a:lnTo>
                      <a:lnTo>
                        <a:pt x="70931" y="25988"/>
                      </a:lnTo>
                      <a:lnTo>
                        <a:pt x="70868" y="25883"/>
                      </a:lnTo>
                      <a:lnTo>
                        <a:pt x="70889" y="25695"/>
                      </a:lnTo>
                      <a:lnTo>
                        <a:pt x="70994" y="25611"/>
                      </a:lnTo>
                      <a:lnTo>
                        <a:pt x="70889" y="25507"/>
                      </a:lnTo>
                      <a:lnTo>
                        <a:pt x="70848" y="25527"/>
                      </a:lnTo>
                      <a:lnTo>
                        <a:pt x="70764" y="25507"/>
                      </a:lnTo>
                      <a:lnTo>
                        <a:pt x="70827" y="25423"/>
                      </a:lnTo>
                      <a:lnTo>
                        <a:pt x="70743" y="25276"/>
                      </a:lnTo>
                      <a:lnTo>
                        <a:pt x="70785" y="25297"/>
                      </a:lnTo>
                      <a:lnTo>
                        <a:pt x="70848" y="25255"/>
                      </a:lnTo>
                      <a:lnTo>
                        <a:pt x="70743" y="25151"/>
                      </a:lnTo>
                      <a:lnTo>
                        <a:pt x="70764" y="25067"/>
                      </a:lnTo>
                      <a:lnTo>
                        <a:pt x="70785" y="24942"/>
                      </a:lnTo>
                      <a:lnTo>
                        <a:pt x="70659" y="24942"/>
                      </a:lnTo>
                      <a:lnTo>
                        <a:pt x="70576" y="24879"/>
                      </a:lnTo>
                      <a:lnTo>
                        <a:pt x="70638" y="24774"/>
                      </a:lnTo>
                      <a:lnTo>
                        <a:pt x="70743" y="24879"/>
                      </a:lnTo>
                      <a:lnTo>
                        <a:pt x="70889" y="24732"/>
                      </a:lnTo>
                      <a:lnTo>
                        <a:pt x="70973" y="24753"/>
                      </a:lnTo>
                      <a:lnTo>
                        <a:pt x="71078" y="24649"/>
                      </a:lnTo>
                      <a:lnTo>
                        <a:pt x="71182" y="24565"/>
                      </a:lnTo>
                      <a:lnTo>
                        <a:pt x="71203" y="24586"/>
                      </a:lnTo>
                      <a:lnTo>
                        <a:pt x="71350" y="24628"/>
                      </a:lnTo>
                      <a:lnTo>
                        <a:pt x="71266" y="24523"/>
                      </a:lnTo>
                      <a:lnTo>
                        <a:pt x="71099" y="24439"/>
                      </a:lnTo>
                      <a:lnTo>
                        <a:pt x="71099" y="24314"/>
                      </a:lnTo>
                      <a:lnTo>
                        <a:pt x="70952" y="24230"/>
                      </a:lnTo>
                      <a:lnTo>
                        <a:pt x="70848" y="23895"/>
                      </a:lnTo>
                      <a:lnTo>
                        <a:pt x="70931" y="23602"/>
                      </a:lnTo>
                      <a:lnTo>
                        <a:pt x="70827" y="23498"/>
                      </a:lnTo>
                      <a:lnTo>
                        <a:pt x="70889" y="23414"/>
                      </a:lnTo>
                      <a:lnTo>
                        <a:pt x="70931" y="23268"/>
                      </a:lnTo>
                      <a:lnTo>
                        <a:pt x="71036" y="23058"/>
                      </a:lnTo>
                      <a:lnTo>
                        <a:pt x="71078" y="23372"/>
                      </a:lnTo>
                      <a:lnTo>
                        <a:pt x="71161" y="23393"/>
                      </a:lnTo>
                      <a:lnTo>
                        <a:pt x="71350" y="23289"/>
                      </a:lnTo>
                      <a:lnTo>
                        <a:pt x="71371" y="23330"/>
                      </a:lnTo>
                      <a:lnTo>
                        <a:pt x="71705" y="23205"/>
                      </a:lnTo>
                      <a:lnTo>
                        <a:pt x="71705" y="23058"/>
                      </a:lnTo>
                      <a:lnTo>
                        <a:pt x="71789" y="22975"/>
                      </a:lnTo>
                      <a:lnTo>
                        <a:pt x="71664" y="22891"/>
                      </a:lnTo>
                      <a:lnTo>
                        <a:pt x="71454" y="22598"/>
                      </a:lnTo>
                      <a:lnTo>
                        <a:pt x="71371" y="22598"/>
                      </a:lnTo>
                      <a:lnTo>
                        <a:pt x="71078" y="22159"/>
                      </a:lnTo>
                      <a:lnTo>
                        <a:pt x="71078" y="22054"/>
                      </a:lnTo>
                      <a:lnTo>
                        <a:pt x="70994" y="21970"/>
                      </a:lnTo>
                      <a:lnTo>
                        <a:pt x="70973" y="21594"/>
                      </a:lnTo>
                      <a:lnTo>
                        <a:pt x="70994" y="21531"/>
                      </a:lnTo>
                      <a:lnTo>
                        <a:pt x="70952" y="21343"/>
                      </a:lnTo>
                      <a:lnTo>
                        <a:pt x="71036" y="21217"/>
                      </a:lnTo>
                      <a:lnTo>
                        <a:pt x="71036" y="21092"/>
                      </a:lnTo>
                      <a:lnTo>
                        <a:pt x="70889" y="21113"/>
                      </a:lnTo>
                      <a:lnTo>
                        <a:pt x="70868" y="21029"/>
                      </a:lnTo>
                      <a:lnTo>
                        <a:pt x="70973" y="20882"/>
                      </a:lnTo>
                      <a:lnTo>
                        <a:pt x="71078" y="20841"/>
                      </a:lnTo>
                      <a:lnTo>
                        <a:pt x="71078" y="20778"/>
                      </a:lnTo>
                      <a:lnTo>
                        <a:pt x="71078" y="20757"/>
                      </a:lnTo>
                      <a:lnTo>
                        <a:pt x="71161" y="20673"/>
                      </a:lnTo>
                      <a:lnTo>
                        <a:pt x="71182" y="20778"/>
                      </a:lnTo>
                      <a:lnTo>
                        <a:pt x="71182" y="20903"/>
                      </a:lnTo>
                      <a:lnTo>
                        <a:pt x="71140" y="21029"/>
                      </a:lnTo>
                      <a:lnTo>
                        <a:pt x="71140" y="21196"/>
                      </a:lnTo>
                      <a:lnTo>
                        <a:pt x="71308" y="21238"/>
                      </a:lnTo>
                      <a:lnTo>
                        <a:pt x="71475" y="21343"/>
                      </a:lnTo>
                      <a:lnTo>
                        <a:pt x="71559" y="21322"/>
                      </a:lnTo>
                      <a:lnTo>
                        <a:pt x="71559" y="21154"/>
                      </a:lnTo>
                      <a:lnTo>
                        <a:pt x="71601" y="21092"/>
                      </a:lnTo>
                      <a:lnTo>
                        <a:pt x="71496" y="20903"/>
                      </a:lnTo>
                      <a:lnTo>
                        <a:pt x="71245" y="20673"/>
                      </a:lnTo>
                      <a:lnTo>
                        <a:pt x="71245" y="20401"/>
                      </a:lnTo>
                      <a:lnTo>
                        <a:pt x="71099" y="20359"/>
                      </a:lnTo>
                      <a:lnTo>
                        <a:pt x="71078" y="20317"/>
                      </a:lnTo>
                      <a:lnTo>
                        <a:pt x="71057" y="20380"/>
                      </a:lnTo>
                      <a:lnTo>
                        <a:pt x="70973" y="20464"/>
                      </a:lnTo>
                      <a:lnTo>
                        <a:pt x="70973" y="20506"/>
                      </a:lnTo>
                      <a:lnTo>
                        <a:pt x="70931" y="20569"/>
                      </a:lnTo>
                      <a:lnTo>
                        <a:pt x="70785" y="20485"/>
                      </a:lnTo>
                      <a:lnTo>
                        <a:pt x="70785" y="20276"/>
                      </a:lnTo>
                      <a:lnTo>
                        <a:pt x="70722" y="20150"/>
                      </a:lnTo>
                      <a:lnTo>
                        <a:pt x="70617" y="19941"/>
                      </a:lnTo>
                      <a:lnTo>
                        <a:pt x="70680" y="19836"/>
                      </a:lnTo>
                      <a:lnTo>
                        <a:pt x="70743" y="19794"/>
                      </a:lnTo>
                      <a:lnTo>
                        <a:pt x="70722" y="19690"/>
                      </a:lnTo>
                      <a:lnTo>
                        <a:pt x="70785" y="19585"/>
                      </a:lnTo>
                      <a:lnTo>
                        <a:pt x="70722" y="19522"/>
                      </a:lnTo>
                      <a:lnTo>
                        <a:pt x="70743" y="19439"/>
                      </a:lnTo>
                      <a:lnTo>
                        <a:pt x="70743" y="19334"/>
                      </a:lnTo>
                      <a:lnTo>
                        <a:pt x="70659" y="19271"/>
                      </a:lnTo>
                      <a:lnTo>
                        <a:pt x="70555" y="19313"/>
                      </a:lnTo>
                      <a:lnTo>
                        <a:pt x="70366" y="19146"/>
                      </a:lnTo>
                      <a:lnTo>
                        <a:pt x="70241" y="19146"/>
                      </a:lnTo>
                      <a:lnTo>
                        <a:pt x="70157" y="19229"/>
                      </a:lnTo>
                      <a:lnTo>
                        <a:pt x="70157" y="19313"/>
                      </a:lnTo>
                      <a:lnTo>
                        <a:pt x="70304" y="19460"/>
                      </a:lnTo>
                      <a:lnTo>
                        <a:pt x="70262" y="19564"/>
                      </a:lnTo>
                      <a:lnTo>
                        <a:pt x="70220" y="19627"/>
                      </a:lnTo>
                      <a:lnTo>
                        <a:pt x="70094" y="19564"/>
                      </a:lnTo>
                      <a:lnTo>
                        <a:pt x="69927" y="19355"/>
                      </a:lnTo>
                      <a:lnTo>
                        <a:pt x="69822" y="19250"/>
                      </a:lnTo>
                      <a:lnTo>
                        <a:pt x="69739" y="19208"/>
                      </a:lnTo>
                      <a:lnTo>
                        <a:pt x="69801" y="19146"/>
                      </a:lnTo>
                      <a:lnTo>
                        <a:pt x="69697" y="18936"/>
                      </a:lnTo>
                      <a:lnTo>
                        <a:pt x="69697" y="18811"/>
                      </a:lnTo>
                      <a:lnTo>
                        <a:pt x="69697" y="18727"/>
                      </a:lnTo>
                      <a:lnTo>
                        <a:pt x="69634" y="18623"/>
                      </a:lnTo>
                      <a:lnTo>
                        <a:pt x="69697" y="18539"/>
                      </a:lnTo>
                      <a:lnTo>
                        <a:pt x="69634" y="18372"/>
                      </a:lnTo>
                      <a:lnTo>
                        <a:pt x="69718" y="18267"/>
                      </a:lnTo>
                      <a:lnTo>
                        <a:pt x="69718" y="18162"/>
                      </a:lnTo>
                      <a:lnTo>
                        <a:pt x="69739" y="18037"/>
                      </a:lnTo>
                      <a:lnTo>
                        <a:pt x="69739" y="17890"/>
                      </a:lnTo>
                      <a:lnTo>
                        <a:pt x="69697" y="17932"/>
                      </a:lnTo>
                      <a:lnTo>
                        <a:pt x="69592" y="17786"/>
                      </a:lnTo>
                      <a:lnTo>
                        <a:pt x="69613" y="17744"/>
                      </a:lnTo>
                      <a:lnTo>
                        <a:pt x="69697" y="17723"/>
                      </a:lnTo>
                      <a:lnTo>
                        <a:pt x="69801" y="17786"/>
                      </a:lnTo>
                      <a:lnTo>
                        <a:pt x="69801" y="17744"/>
                      </a:lnTo>
                      <a:lnTo>
                        <a:pt x="69718" y="17660"/>
                      </a:lnTo>
                      <a:lnTo>
                        <a:pt x="69634" y="17576"/>
                      </a:lnTo>
                      <a:lnTo>
                        <a:pt x="69676" y="17514"/>
                      </a:lnTo>
                      <a:lnTo>
                        <a:pt x="69718" y="17514"/>
                      </a:lnTo>
                      <a:lnTo>
                        <a:pt x="69697" y="17430"/>
                      </a:lnTo>
                      <a:lnTo>
                        <a:pt x="69613" y="17346"/>
                      </a:lnTo>
                      <a:lnTo>
                        <a:pt x="69488" y="17325"/>
                      </a:lnTo>
                      <a:lnTo>
                        <a:pt x="69467" y="17242"/>
                      </a:lnTo>
                      <a:lnTo>
                        <a:pt x="69508" y="17221"/>
                      </a:lnTo>
                      <a:lnTo>
                        <a:pt x="69488" y="17074"/>
                      </a:lnTo>
                      <a:lnTo>
                        <a:pt x="69383" y="16970"/>
                      </a:lnTo>
                      <a:lnTo>
                        <a:pt x="69404" y="16886"/>
                      </a:lnTo>
                      <a:lnTo>
                        <a:pt x="69425" y="16781"/>
                      </a:lnTo>
                      <a:lnTo>
                        <a:pt x="69488" y="16719"/>
                      </a:lnTo>
                      <a:lnTo>
                        <a:pt x="69404" y="16614"/>
                      </a:lnTo>
                      <a:lnTo>
                        <a:pt x="69425" y="16530"/>
                      </a:lnTo>
                      <a:lnTo>
                        <a:pt x="69508" y="16530"/>
                      </a:lnTo>
                      <a:lnTo>
                        <a:pt x="69613" y="16593"/>
                      </a:lnTo>
                      <a:lnTo>
                        <a:pt x="69697" y="16572"/>
                      </a:lnTo>
                      <a:lnTo>
                        <a:pt x="69739" y="16405"/>
                      </a:lnTo>
                      <a:lnTo>
                        <a:pt x="69822" y="16405"/>
                      </a:lnTo>
                      <a:lnTo>
                        <a:pt x="69885" y="16488"/>
                      </a:lnTo>
                      <a:lnTo>
                        <a:pt x="69927" y="16488"/>
                      </a:lnTo>
                      <a:lnTo>
                        <a:pt x="70011" y="16614"/>
                      </a:lnTo>
                      <a:lnTo>
                        <a:pt x="70136" y="16363"/>
                      </a:lnTo>
                      <a:lnTo>
                        <a:pt x="70011" y="16300"/>
                      </a:lnTo>
                      <a:lnTo>
                        <a:pt x="70032" y="16195"/>
                      </a:lnTo>
                      <a:lnTo>
                        <a:pt x="70115" y="16154"/>
                      </a:lnTo>
                      <a:lnTo>
                        <a:pt x="70241" y="15903"/>
                      </a:lnTo>
                      <a:lnTo>
                        <a:pt x="70241" y="15777"/>
                      </a:lnTo>
                      <a:lnTo>
                        <a:pt x="70324" y="15882"/>
                      </a:lnTo>
                      <a:lnTo>
                        <a:pt x="70429" y="15944"/>
                      </a:lnTo>
                      <a:lnTo>
                        <a:pt x="70429" y="16070"/>
                      </a:lnTo>
                      <a:lnTo>
                        <a:pt x="70555" y="16426"/>
                      </a:lnTo>
                      <a:lnTo>
                        <a:pt x="70638" y="16509"/>
                      </a:lnTo>
                      <a:lnTo>
                        <a:pt x="70680" y="16468"/>
                      </a:lnTo>
                      <a:lnTo>
                        <a:pt x="70722" y="16154"/>
                      </a:lnTo>
                      <a:lnTo>
                        <a:pt x="70743" y="16049"/>
                      </a:lnTo>
                      <a:lnTo>
                        <a:pt x="70722" y="15903"/>
                      </a:lnTo>
                      <a:lnTo>
                        <a:pt x="70785" y="15798"/>
                      </a:lnTo>
                      <a:lnTo>
                        <a:pt x="70722" y="15651"/>
                      </a:lnTo>
                      <a:lnTo>
                        <a:pt x="70827" y="15693"/>
                      </a:lnTo>
                      <a:lnTo>
                        <a:pt x="70889" y="15631"/>
                      </a:lnTo>
                      <a:lnTo>
                        <a:pt x="70952" y="15421"/>
                      </a:lnTo>
                      <a:lnTo>
                        <a:pt x="71057" y="15421"/>
                      </a:lnTo>
                      <a:lnTo>
                        <a:pt x="71182" y="15254"/>
                      </a:lnTo>
                      <a:lnTo>
                        <a:pt x="71308" y="15233"/>
                      </a:lnTo>
                      <a:lnTo>
                        <a:pt x="71371" y="15275"/>
                      </a:lnTo>
                      <a:lnTo>
                        <a:pt x="71559" y="15149"/>
                      </a:lnTo>
                      <a:lnTo>
                        <a:pt x="71705" y="15170"/>
                      </a:lnTo>
                      <a:lnTo>
                        <a:pt x="72019" y="15359"/>
                      </a:lnTo>
                      <a:lnTo>
                        <a:pt x="72040" y="15463"/>
                      </a:lnTo>
                      <a:lnTo>
                        <a:pt x="72124" y="15484"/>
                      </a:lnTo>
                      <a:lnTo>
                        <a:pt x="72229" y="15463"/>
                      </a:lnTo>
                      <a:lnTo>
                        <a:pt x="72291" y="15484"/>
                      </a:lnTo>
                      <a:lnTo>
                        <a:pt x="72229" y="15547"/>
                      </a:lnTo>
                      <a:lnTo>
                        <a:pt x="72396" y="15714"/>
                      </a:lnTo>
                      <a:lnTo>
                        <a:pt x="72438" y="15672"/>
                      </a:lnTo>
                      <a:lnTo>
                        <a:pt x="72542" y="15777"/>
                      </a:lnTo>
                      <a:lnTo>
                        <a:pt x="72668" y="15756"/>
                      </a:lnTo>
                      <a:lnTo>
                        <a:pt x="72752" y="15777"/>
                      </a:lnTo>
                      <a:lnTo>
                        <a:pt x="72752" y="15672"/>
                      </a:lnTo>
                      <a:lnTo>
                        <a:pt x="72647" y="15526"/>
                      </a:lnTo>
                      <a:lnTo>
                        <a:pt x="72710" y="15442"/>
                      </a:lnTo>
                      <a:lnTo>
                        <a:pt x="72668" y="15359"/>
                      </a:lnTo>
                      <a:lnTo>
                        <a:pt x="72605" y="15338"/>
                      </a:lnTo>
                      <a:lnTo>
                        <a:pt x="72605" y="15233"/>
                      </a:lnTo>
                      <a:lnTo>
                        <a:pt x="72668" y="15128"/>
                      </a:lnTo>
                      <a:lnTo>
                        <a:pt x="72731" y="14856"/>
                      </a:lnTo>
                      <a:lnTo>
                        <a:pt x="72814" y="14647"/>
                      </a:lnTo>
                      <a:lnTo>
                        <a:pt x="72773" y="14543"/>
                      </a:lnTo>
                      <a:lnTo>
                        <a:pt x="72919" y="14375"/>
                      </a:lnTo>
                      <a:lnTo>
                        <a:pt x="72856" y="14291"/>
                      </a:lnTo>
                      <a:lnTo>
                        <a:pt x="72940" y="14229"/>
                      </a:lnTo>
                      <a:lnTo>
                        <a:pt x="72856" y="14061"/>
                      </a:lnTo>
                      <a:lnTo>
                        <a:pt x="72773" y="13999"/>
                      </a:lnTo>
                      <a:lnTo>
                        <a:pt x="72773" y="13957"/>
                      </a:lnTo>
                      <a:lnTo>
                        <a:pt x="72940" y="13957"/>
                      </a:lnTo>
                      <a:lnTo>
                        <a:pt x="72982" y="13810"/>
                      </a:lnTo>
                      <a:lnTo>
                        <a:pt x="72814" y="13747"/>
                      </a:lnTo>
                      <a:lnTo>
                        <a:pt x="72752" y="13643"/>
                      </a:lnTo>
                      <a:lnTo>
                        <a:pt x="72835" y="13601"/>
                      </a:lnTo>
                      <a:lnTo>
                        <a:pt x="72877" y="13664"/>
                      </a:lnTo>
                      <a:lnTo>
                        <a:pt x="72961" y="13643"/>
                      </a:lnTo>
                      <a:lnTo>
                        <a:pt x="72982" y="13559"/>
                      </a:lnTo>
                      <a:lnTo>
                        <a:pt x="72940" y="13475"/>
                      </a:lnTo>
                      <a:lnTo>
                        <a:pt x="73065" y="13371"/>
                      </a:lnTo>
                      <a:lnTo>
                        <a:pt x="73065" y="13287"/>
                      </a:lnTo>
                      <a:lnTo>
                        <a:pt x="72982" y="13224"/>
                      </a:lnTo>
                      <a:lnTo>
                        <a:pt x="73065" y="13162"/>
                      </a:lnTo>
                      <a:lnTo>
                        <a:pt x="73149" y="13182"/>
                      </a:lnTo>
                      <a:lnTo>
                        <a:pt x="73191" y="13078"/>
                      </a:lnTo>
                      <a:lnTo>
                        <a:pt x="73233" y="13036"/>
                      </a:lnTo>
                      <a:lnTo>
                        <a:pt x="73170" y="12973"/>
                      </a:lnTo>
                      <a:lnTo>
                        <a:pt x="73275" y="12952"/>
                      </a:lnTo>
                      <a:lnTo>
                        <a:pt x="73400" y="12827"/>
                      </a:lnTo>
                      <a:lnTo>
                        <a:pt x="73358" y="12743"/>
                      </a:lnTo>
                      <a:lnTo>
                        <a:pt x="73379" y="12638"/>
                      </a:lnTo>
                      <a:lnTo>
                        <a:pt x="73421" y="12722"/>
                      </a:lnTo>
                      <a:lnTo>
                        <a:pt x="73526" y="12618"/>
                      </a:lnTo>
                      <a:lnTo>
                        <a:pt x="73463" y="12450"/>
                      </a:lnTo>
                      <a:lnTo>
                        <a:pt x="73463" y="12304"/>
                      </a:lnTo>
                      <a:lnTo>
                        <a:pt x="73568" y="12304"/>
                      </a:lnTo>
                      <a:lnTo>
                        <a:pt x="73589" y="12325"/>
                      </a:lnTo>
                      <a:lnTo>
                        <a:pt x="73651" y="12283"/>
                      </a:lnTo>
                      <a:lnTo>
                        <a:pt x="73819" y="12074"/>
                      </a:lnTo>
                      <a:lnTo>
                        <a:pt x="73756" y="12032"/>
                      </a:lnTo>
                      <a:lnTo>
                        <a:pt x="73756" y="11927"/>
                      </a:lnTo>
                      <a:lnTo>
                        <a:pt x="73861" y="11927"/>
                      </a:lnTo>
                      <a:lnTo>
                        <a:pt x="74070" y="11760"/>
                      </a:lnTo>
                      <a:lnTo>
                        <a:pt x="73986" y="11697"/>
                      </a:lnTo>
                      <a:lnTo>
                        <a:pt x="74028" y="11655"/>
                      </a:lnTo>
                      <a:lnTo>
                        <a:pt x="74174" y="11655"/>
                      </a:lnTo>
                      <a:lnTo>
                        <a:pt x="74342" y="11550"/>
                      </a:lnTo>
                      <a:lnTo>
                        <a:pt x="74300" y="11467"/>
                      </a:lnTo>
                      <a:lnTo>
                        <a:pt x="74321" y="11404"/>
                      </a:lnTo>
                      <a:lnTo>
                        <a:pt x="74405" y="11467"/>
                      </a:lnTo>
                      <a:lnTo>
                        <a:pt x="74426" y="11571"/>
                      </a:lnTo>
                      <a:lnTo>
                        <a:pt x="74530" y="11592"/>
                      </a:lnTo>
                      <a:lnTo>
                        <a:pt x="74614" y="11550"/>
                      </a:lnTo>
                      <a:lnTo>
                        <a:pt x="74739" y="11613"/>
                      </a:lnTo>
                      <a:lnTo>
                        <a:pt x="75158" y="11613"/>
                      </a:lnTo>
                      <a:lnTo>
                        <a:pt x="75242" y="11676"/>
                      </a:lnTo>
                      <a:lnTo>
                        <a:pt x="75283" y="11655"/>
                      </a:lnTo>
                      <a:lnTo>
                        <a:pt x="75242" y="11488"/>
                      </a:lnTo>
                      <a:lnTo>
                        <a:pt x="75137" y="11404"/>
                      </a:lnTo>
                      <a:lnTo>
                        <a:pt x="75137" y="11362"/>
                      </a:lnTo>
                      <a:lnTo>
                        <a:pt x="75221" y="11341"/>
                      </a:lnTo>
                      <a:lnTo>
                        <a:pt x="75221" y="10986"/>
                      </a:lnTo>
                      <a:lnTo>
                        <a:pt x="75053" y="10755"/>
                      </a:lnTo>
                      <a:lnTo>
                        <a:pt x="74928" y="10734"/>
                      </a:lnTo>
                      <a:lnTo>
                        <a:pt x="74760" y="10525"/>
                      </a:lnTo>
                      <a:lnTo>
                        <a:pt x="74844" y="10442"/>
                      </a:lnTo>
                      <a:lnTo>
                        <a:pt x="74677" y="10316"/>
                      </a:lnTo>
                      <a:lnTo>
                        <a:pt x="74426" y="10253"/>
                      </a:lnTo>
                      <a:lnTo>
                        <a:pt x="74153" y="10086"/>
                      </a:lnTo>
                      <a:lnTo>
                        <a:pt x="74049" y="9918"/>
                      </a:lnTo>
                      <a:lnTo>
                        <a:pt x="74028" y="10023"/>
                      </a:lnTo>
                      <a:lnTo>
                        <a:pt x="73944" y="10002"/>
                      </a:lnTo>
                      <a:lnTo>
                        <a:pt x="73902" y="10023"/>
                      </a:lnTo>
                      <a:lnTo>
                        <a:pt x="73881" y="10149"/>
                      </a:lnTo>
                      <a:lnTo>
                        <a:pt x="73735" y="10190"/>
                      </a:lnTo>
                      <a:lnTo>
                        <a:pt x="73693" y="10107"/>
                      </a:lnTo>
                      <a:lnTo>
                        <a:pt x="73693" y="9981"/>
                      </a:lnTo>
                      <a:lnTo>
                        <a:pt x="73819" y="9897"/>
                      </a:lnTo>
                      <a:lnTo>
                        <a:pt x="73735" y="9793"/>
                      </a:lnTo>
                      <a:lnTo>
                        <a:pt x="73777" y="9730"/>
                      </a:lnTo>
                      <a:lnTo>
                        <a:pt x="73840" y="9730"/>
                      </a:lnTo>
                      <a:lnTo>
                        <a:pt x="73923" y="9814"/>
                      </a:lnTo>
                      <a:lnTo>
                        <a:pt x="73693" y="9458"/>
                      </a:lnTo>
                      <a:lnTo>
                        <a:pt x="73526" y="9312"/>
                      </a:lnTo>
                      <a:lnTo>
                        <a:pt x="73526" y="9479"/>
                      </a:lnTo>
                      <a:lnTo>
                        <a:pt x="73526" y="9521"/>
                      </a:lnTo>
                      <a:lnTo>
                        <a:pt x="73463" y="9521"/>
                      </a:lnTo>
                      <a:lnTo>
                        <a:pt x="73254" y="9312"/>
                      </a:lnTo>
                      <a:lnTo>
                        <a:pt x="73254" y="9207"/>
                      </a:lnTo>
                      <a:lnTo>
                        <a:pt x="73358" y="9249"/>
                      </a:lnTo>
                      <a:lnTo>
                        <a:pt x="73296" y="9144"/>
                      </a:lnTo>
                      <a:lnTo>
                        <a:pt x="73003" y="8893"/>
                      </a:lnTo>
                      <a:lnTo>
                        <a:pt x="72961" y="8893"/>
                      </a:lnTo>
                      <a:lnTo>
                        <a:pt x="72982" y="8977"/>
                      </a:lnTo>
                      <a:lnTo>
                        <a:pt x="72940" y="9081"/>
                      </a:lnTo>
                      <a:lnTo>
                        <a:pt x="72773" y="9102"/>
                      </a:lnTo>
                      <a:lnTo>
                        <a:pt x="72647" y="8977"/>
                      </a:lnTo>
                      <a:lnTo>
                        <a:pt x="72521" y="8956"/>
                      </a:lnTo>
                      <a:lnTo>
                        <a:pt x="72375" y="8726"/>
                      </a:lnTo>
                      <a:lnTo>
                        <a:pt x="72375" y="8642"/>
                      </a:lnTo>
                      <a:lnTo>
                        <a:pt x="72312" y="8579"/>
                      </a:lnTo>
                      <a:lnTo>
                        <a:pt x="72208" y="8621"/>
                      </a:lnTo>
                      <a:lnTo>
                        <a:pt x="72019" y="8768"/>
                      </a:lnTo>
                      <a:lnTo>
                        <a:pt x="72019" y="8830"/>
                      </a:lnTo>
                      <a:lnTo>
                        <a:pt x="71915" y="8789"/>
                      </a:lnTo>
                      <a:lnTo>
                        <a:pt x="71831" y="8851"/>
                      </a:lnTo>
                      <a:lnTo>
                        <a:pt x="71831" y="9081"/>
                      </a:lnTo>
                      <a:lnTo>
                        <a:pt x="71894" y="9144"/>
                      </a:lnTo>
                      <a:lnTo>
                        <a:pt x="71894" y="9144"/>
                      </a:lnTo>
                      <a:lnTo>
                        <a:pt x="71789" y="9081"/>
                      </a:lnTo>
                      <a:lnTo>
                        <a:pt x="71705" y="8872"/>
                      </a:lnTo>
                      <a:lnTo>
                        <a:pt x="71747" y="8726"/>
                      </a:lnTo>
                      <a:lnTo>
                        <a:pt x="71580" y="8621"/>
                      </a:lnTo>
                      <a:lnTo>
                        <a:pt x="71517" y="8454"/>
                      </a:lnTo>
                      <a:lnTo>
                        <a:pt x="71475" y="8454"/>
                      </a:lnTo>
                      <a:lnTo>
                        <a:pt x="71580" y="8433"/>
                      </a:lnTo>
                      <a:lnTo>
                        <a:pt x="71685" y="8558"/>
                      </a:lnTo>
                      <a:lnTo>
                        <a:pt x="71685" y="8433"/>
                      </a:lnTo>
                      <a:lnTo>
                        <a:pt x="71810" y="8433"/>
                      </a:lnTo>
                      <a:lnTo>
                        <a:pt x="71915" y="8475"/>
                      </a:lnTo>
                      <a:lnTo>
                        <a:pt x="72061" y="8370"/>
                      </a:lnTo>
                      <a:lnTo>
                        <a:pt x="72019" y="8265"/>
                      </a:lnTo>
                      <a:lnTo>
                        <a:pt x="71705" y="8140"/>
                      </a:lnTo>
                      <a:lnTo>
                        <a:pt x="71622" y="8265"/>
                      </a:lnTo>
                      <a:lnTo>
                        <a:pt x="71475" y="8265"/>
                      </a:lnTo>
                      <a:lnTo>
                        <a:pt x="71329" y="8224"/>
                      </a:lnTo>
                      <a:lnTo>
                        <a:pt x="71475" y="8224"/>
                      </a:lnTo>
                      <a:lnTo>
                        <a:pt x="71580" y="8098"/>
                      </a:lnTo>
                      <a:lnTo>
                        <a:pt x="71685" y="8056"/>
                      </a:lnTo>
                      <a:lnTo>
                        <a:pt x="71789" y="8119"/>
                      </a:lnTo>
                      <a:lnTo>
                        <a:pt x="71936" y="8140"/>
                      </a:lnTo>
                      <a:lnTo>
                        <a:pt x="72061" y="8245"/>
                      </a:lnTo>
                      <a:lnTo>
                        <a:pt x="72229" y="8433"/>
                      </a:lnTo>
                      <a:lnTo>
                        <a:pt x="72354" y="8433"/>
                      </a:lnTo>
                      <a:lnTo>
                        <a:pt x="72417" y="8537"/>
                      </a:lnTo>
                      <a:lnTo>
                        <a:pt x="72480" y="8558"/>
                      </a:lnTo>
                      <a:lnTo>
                        <a:pt x="72626" y="8475"/>
                      </a:lnTo>
                      <a:lnTo>
                        <a:pt x="72668" y="8558"/>
                      </a:lnTo>
                      <a:lnTo>
                        <a:pt x="72940" y="8349"/>
                      </a:lnTo>
                      <a:lnTo>
                        <a:pt x="72961" y="8391"/>
                      </a:lnTo>
                      <a:lnTo>
                        <a:pt x="72940" y="8496"/>
                      </a:lnTo>
                      <a:lnTo>
                        <a:pt x="73045" y="8433"/>
                      </a:lnTo>
                      <a:lnTo>
                        <a:pt x="73045" y="8286"/>
                      </a:lnTo>
                      <a:lnTo>
                        <a:pt x="73170" y="8077"/>
                      </a:lnTo>
                      <a:lnTo>
                        <a:pt x="73149" y="8014"/>
                      </a:lnTo>
                      <a:lnTo>
                        <a:pt x="73149" y="7847"/>
                      </a:lnTo>
                      <a:lnTo>
                        <a:pt x="73086" y="7617"/>
                      </a:lnTo>
                      <a:lnTo>
                        <a:pt x="73191" y="7240"/>
                      </a:lnTo>
                      <a:lnTo>
                        <a:pt x="73191" y="7010"/>
                      </a:lnTo>
                      <a:lnTo>
                        <a:pt x="73086" y="6884"/>
                      </a:lnTo>
                      <a:lnTo>
                        <a:pt x="73045" y="6759"/>
                      </a:lnTo>
                      <a:lnTo>
                        <a:pt x="72877" y="6612"/>
                      </a:lnTo>
                      <a:lnTo>
                        <a:pt x="72793" y="6445"/>
                      </a:lnTo>
                      <a:lnTo>
                        <a:pt x="72856" y="6445"/>
                      </a:lnTo>
                      <a:lnTo>
                        <a:pt x="72961" y="6571"/>
                      </a:lnTo>
                      <a:lnTo>
                        <a:pt x="72982" y="6571"/>
                      </a:lnTo>
                      <a:lnTo>
                        <a:pt x="72940" y="6403"/>
                      </a:lnTo>
                      <a:lnTo>
                        <a:pt x="72773" y="6340"/>
                      </a:lnTo>
                      <a:lnTo>
                        <a:pt x="72647" y="6382"/>
                      </a:lnTo>
                      <a:lnTo>
                        <a:pt x="72417" y="6340"/>
                      </a:lnTo>
                      <a:lnTo>
                        <a:pt x="72103" y="5943"/>
                      </a:lnTo>
                      <a:lnTo>
                        <a:pt x="72019" y="5880"/>
                      </a:lnTo>
                      <a:lnTo>
                        <a:pt x="72040" y="5817"/>
                      </a:lnTo>
                      <a:lnTo>
                        <a:pt x="72208" y="5817"/>
                      </a:lnTo>
                      <a:lnTo>
                        <a:pt x="72249" y="5671"/>
                      </a:lnTo>
                      <a:lnTo>
                        <a:pt x="72166" y="5608"/>
                      </a:lnTo>
                      <a:lnTo>
                        <a:pt x="72040" y="5608"/>
                      </a:lnTo>
                      <a:lnTo>
                        <a:pt x="71998" y="5545"/>
                      </a:lnTo>
                      <a:lnTo>
                        <a:pt x="72061" y="5504"/>
                      </a:lnTo>
                      <a:lnTo>
                        <a:pt x="72019" y="5336"/>
                      </a:lnTo>
                      <a:lnTo>
                        <a:pt x="72040" y="5315"/>
                      </a:lnTo>
                      <a:lnTo>
                        <a:pt x="72166" y="5462"/>
                      </a:lnTo>
                      <a:lnTo>
                        <a:pt x="72354" y="5566"/>
                      </a:lnTo>
                      <a:lnTo>
                        <a:pt x="72375" y="5504"/>
                      </a:lnTo>
                      <a:lnTo>
                        <a:pt x="72312" y="5420"/>
                      </a:lnTo>
                      <a:lnTo>
                        <a:pt x="72312" y="5315"/>
                      </a:lnTo>
                      <a:lnTo>
                        <a:pt x="72270" y="5232"/>
                      </a:lnTo>
                      <a:lnTo>
                        <a:pt x="72333" y="5190"/>
                      </a:lnTo>
                      <a:lnTo>
                        <a:pt x="72375" y="5252"/>
                      </a:lnTo>
                      <a:lnTo>
                        <a:pt x="72417" y="5336"/>
                      </a:lnTo>
                      <a:lnTo>
                        <a:pt x="72521" y="5357"/>
                      </a:lnTo>
                      <a:lnTo>
                        <a:pt x="72563" y="5650"/>
                      </a:lnTo>
                      <a:lnTo>
                        <a:pt x="72542" y="5734"/>
                      </a:lnTo>
                      <a:lnTo>
                        <a:pt x="72835" y="5943"/>
                      </a:lnTo>
                      <a:lnTo>
                        <a:pt x="72940" y="5880"/>
                      </a:lnTo>
                      <a:lnTo>
                        <a:pt x="73065" y="5943"/>
                      </a:lnTo>
                      <a:lnTo>
                        <a:pt x="73065" y="6152"/>
                      </a:lnTo>
                      <a:lnTo>
                        <a:pt x="73170" y="6152"/>
                      </a:lnTo>
                      <a:lnTo>
                        <a:pt x="73379" y="5859"/>
                      </a:lnTo>
                      <a:lnTo>
                        <a:pt x="73421" y="5734"/>
                      </a:lnTo>
                      <a:lnTo>
                        <a:pt x="73379" y="5608"/>
                      </a:lnTo>
                      <a:lnTo>
                        <a:pt x="73400" y="5357"/>
                      </a:lnTo>
                      <a:lnTo>
                        <a:pt x="73379" y="5252"/>
                      </a:lnTo>
                      <a:lnTo>
                        <a:pt x="73421" y="5357"/>
                      </a:lnTo>
                      <a:lnTo>
                        <a:pt x="73421" y="5524"/>
                      </a:lnTo>
                      <a:lnTo>
                        <a:pt x="73505" y="5524"/>
                      </a:lnTo>
                      <a:lnTo>
                        <a:pt x="73609" y="5420"/>
                      </a:lnTo>
                      <a:lnTo>
                        <a:pt x="73798" y="5357"/>
                      </a:lnTo>
                      <a:lnTo>
                        <a:pt x="73819" y="5232"/>
                      </a:lnTo>
                      <a:lnTo>
                        <a:pt x="74007" y="5294"/>
                      </a:lnTo>
                      <a:lnTo>
                        <a:pt x="73986" y="5336"/>
                      </a:lnTo>
                      <a:lnTo>
                        <a:pt x="74007" y="5399"/>
                      </a:lnTo>
                      <a:lnTo>
                        <a:pt x="74300" y="5608"/>
                      </a:lnTo>
                      <a:lnTo>
                        <a:pt x="74342" y="5629"/>
                      </a:lnTo>
                      <a:lnTo>
                        <a:pt x="74405" y="5776"/>
                      </a:lnTo>
                      <a:lnTo>
                        <a:pt x="74405" y="5838"/>
                      </a:lnTo>
                      <a:lnTo>
                        <a:pt x="74446" y="5859"/>
                      </a:lnTo>
                      <a:lnTo>
                        <a:pt x="74698" y="5817"/>
                      </a:lnTo>
                      <a:lnTo>
                        <a:pt x="74739" y="5838"/>
                      </a:lnTo>
                      <a:lnTo>
                        <a:pt x="74739" y="5880"/>
                      </a:lnTo>
                      <a:lnTo>
                        <a:pt x="74760" y="5880"/>
                      </a:lnTo>
                      <a:lnTo>
                        <a:pt x="74865" y="5776"/>
                      </a:lnTo>
                      <a:lnTo>
                        <a:pt x="74823" y="5671"/>
                      </a:lnTo>
                      <a:lnTo>
                        <a:pt x="74844" y="5650"/>
                      </a:lnTo>
                      <a:lnTo>
                        <a:pt x="74928" y="5650"/>
                      </a:lnTo>
                      <a:lnTo>
                        <a:pt x="74886" y="5504"/>
                      </a:lnTo>
                      <a:lnTo>
                        <a:pt x="74970" y="5524"/>
                      </a:lnTo>
                      <a:lnTo>
                        <a:pt x="75032" y="5608"/>
                      </a:lnTo>
                      <a:lnTo>
                        <a:pt x="74990" y="5671"/>
                      </a:lnTo>
                      <a:lnTo>
                        <a:pt x="75095" y="5671"/>
                      </a:lnTo>
                      <a:lnTo>
                        <a:pt x="75200" y="5629"/>
                      </a:lnTo>
                      <a:lnTo>
                        <a:pt x="75472" y="5650"/>
                      </a:lnTo>
                      <a:lnTo>
                        <a:pt x="75555" y="5713"/>
                      </a:lnTo>
                      <a:lnTo>
                        <a:pt x="75618" y="5713"/>
                      </a:lnTo>
                      <a:lnTo>
                        <a:pt x="75660" y="5755"/>
                      </a:lnTo>
                      <a:lnTo>
                        <a:pt x="75702" y="5755"/>
                      </a:lnTo>
                      <a:lnTo>
                        <a:pt x="75786" y="5671"/>
                      </a:lnTo>
                      <a:lnTo>
                        <a:pt x="75723" y="5462"/>
                      </a:lnTo>
                      <a:lnTo>
                        <a:pt x="75786" y="5504"/>
                      </a:lnTo>
                      <a:lnTo>
                        <a:pt x="75911" y="5671"/>
                      </a:lnTo>
                      <a:lnTo>
                        <a:pt x="76078" y="5608"/>
                      </a:lnTo>
                      <a:lnTo>
                        <a:pt x="76078" y="5524"/>
                      </a:lnTo>
                      <a:lnTo>
                        <a:pt x="75995" y="5357"/>
                      </a:lnTo>
                      <a:lnTo>
                        <a:pt x="75869" y="5378"/>
                      </a:lnTo>
                      <a:lnTo>
                        <a:pt x="75744" y="5294"/>
                      </a:lnTo>
                      <a:lnTo>
                        <a:pt x="75806" y="5190"/>
                      </a:lnTo>
                      <a:lnTo>
                        <a:pt x="75911" y="5232"/>
                      </a:lnTo>
                      <a:lnTo>
                        <a:pt x="75995" y="5211"/>
                      </a:lnTo>
                      <a:lnTo>
                        <a:pt x="75995" y="5064"/>
                      </a:lnTo>
                      <a:lnTo>
                        <a:pt x="75890" y="5022"/>
                      </a:lnTo>
                      <a:lnTo>
                        <a:pt x="75806" y="4980"/>
                      </a:lnTo>
                      <a:lnTo>
                        <a:pt x="75744" y="5022"/>
                      </a:lnTo>
                      <a:lnTo>
                        <a:pt x="75744" y="5127"/>
                      </a:lnTo>
                      <a:lnTo>
                        <a:pt x="75681" y="5064"/>
                      </a:lnTo>
                      <a:lnTo>
                        <a:pt x="75555" y="5085"/>
                      </a:lnTo>
                      <a:lnTo>
                        <a:pt x="75576" y="4918"/>
                      </a:lnTo>
                      <a:lnTo>
                        <a:pt x="75493" y="4855"/>
                      </a:lnTo>
                      <a:lnTo>
                        <a:pt x="75388" y="4876"/>
                      </a:lnTo>
                      <a:lnTo>
                        <a:pt x="75388" y="4980"/>
                      </a:lnTo>
                      <a:lnTo>
                        <a:pt x="75346" y="4897"/>
                      </a:lnTo>
                      <a:lnTo>
                        <a:pt x="75346" y="4813"/>
                      </a:lnTo>
                      <a:lnTo>
                        <a:pt x="75472" y="4771"/>
                      </a:lnTo>
                      <a:lnTo>
                        <a:pt x="75451" y="4583"/>
                      </a:lnTo>
                      <a:lnTo>
                        <a:pt x="75367" y="4562"/>
                      </a:lnTo>
                      <a:lnTo>
                        <a:pt x="75493" y="4457"/>
                      </a:lnTo>
                      <a:lnTo>
                        <a:pt x="75430" y="4290"/>
                      </a:lnTo>
                      <a:lnTo>
                        <a:pt x="75451" y="4227"/>
                      </a:lnTo>
                      <a:lnTo>
                        <a:pt x="75283" y="4081"/>
                      </a:lnTo>
                      <a:lnTo>
                        <a:pt x="75158" y="4102"/>
                      </a:lnTo>
                      <a:lnTo>
                        <a:pt x="75032" y="4248"/>
                      </a:lnTo>
                      <a:lnTo>
                        <a:pt x="75053" y="4060"/>
                      </a:lnTo>
                      <a:lnTo>
                        <a:pt x="75158" y="4018"/>
                      </a:lnTo>
                      <a:lnTo>
                        <a:pt x="75053" y="3851"/>
                      </a:lnTo>
                      <a:lnTo>
                        <a:pt x="75053" y="3746"/>
                      </a:lnTo>
                      <a:lnTo>
                        <a:pt x="75011" y="3746"/>
                      </a:lnTo>
                      <a:lnTo>
                        <a:pt x="74928" y="3830"/>
                      </a:lnTo>
                      <a:lnTo>
                        <a:pt x="74865" y="3746"/>
                      </a:lnTo>
                      <a:lnTo>
                        <a:pt x="74739" y="3746"/>
                      </a:lnTo>
                      <a:lnTo>
                        <a:pt x="74593" y="3767"/>
                      </a:lnTo>
                      <a:lnTo>
                        <a:pt x="74718" y="3662"/>
                      </a:lnTo>
                      <a:lnTo>
                        <a:pt x="74865" y="3662"/>
                      </a:lnTo>
                      <a:lnTo>
                        <a:pt x="75011" y="3558"/>
                      </a:lnTo>
                      <a:lnTo>
                        <a:pt x="75053" y="3620"/>
                      </a:lnTo>
                      <a:lnTo>
                        <a:pt x="75158" y="3432"/>
                      </a:lnTo>
                      <a:lnTo>
                        <a:pt x="75283" y="3411"/>
                      </a:lnTo>
                      <a:lnTo>
                        <a:pt x="75325" y="3307"/>
                      </a:lnTo>
                      <a:lnTo>
                        <a:pt x="75242" y="3202"/>
                      </a:lnTo>
                      <a:lnTo>
                        <a:pt x="74970" y="3139"/>
                      </a:lnTo>
                      <a:lnTo>
                        <a:pt x="75158" y="3118"/>
                      </a:lnTo>
                      <a:lnTo>
                        <a:pt x="75346" y="3118"/>
                      </a:lnTo>
                      <a:lnTo>
                        <a:pt x="75388" y="3035"/>
                      </a:lnTo>
                      <a:lnTo>
                        <a:pt x="75346" y="2909"/>
                      </a:lnTo>
                      <a:lnTo>
                        <a:pt x="75221" y="2867"/>
                      </a:lnTo>
                      <a:lnTo>
                        <a:pt x="75137" y="2721"/>
                      </a:lnTo>
                      <a:lnTo>
                        <a:pt x="75032" y="2763"/>
                      </a:lnTo>
                      <a:lnTo>
                        <a:pt x="75011" y="2679"/>
                      </a:lnTo>
                      <a:lnTo>
                        <a:pt x="75053" y="2511"/>
                      </a:lnTo>
                      <a:lnTo>
                        <a:pt x="74949" y="2198"/>
                      </a:lnTo>
                      <a:lnTo>
                        <a:pt x="74970" y="2135"/>
                      </a:lnTo>
                      <a:lnTo>
                        <a:pt x="75032" y="2051"/>
                      </a:lnTo>
                      <a:lnTo>
                        <a:pt x="75032" y="1967"/>
                      </a:lnTo>
                      <a:lnTo>
                        <a:pt x="74928" y="1905"/>
                      </a:lnTo>
                      <a:lnTo>
                        <a:pt x="74823" y="2051"/>
                      </a:lnTo>
                      <a:lnTo>
                        <a:pt x="74718" y="2135"/>
                      </a:lnTo>
                      <a:lnTo>
                        <a:pt x="74718" y="1967"/>
                      </a:lnTo>
                      <a:lnTo>
                        <a:pt x="74614" y="1967"/>
                      </a:lnTo>
                      <a:lnTo>
                        <a:pt x="74614" y="2051"/>
                      </a:lnTo>
                      <a:lnTo>
                        <a:pt x="74530" y="2072"/>
                      </a:lnTo>
                      <a:lnTo>
                        <a:pt x="74509" y="2030"/>
                      </a:lnTo>
                      <a:lnTo>
                        <a:pt x="74530" y="1884"/>
                      </a:lnTo>
                      <a:lnTo>
                        <a:pt x="74174" y="1842"/>
                      </a:lnTo>
                      <a:lnTo>
                        <a:pt x="74091" y="1884"/>
                      </a:lnTo>
                      <a:lnTo>
                        <a:pt x="73923" y="1863"/>
                      </a:lnTo>
                      <a:lnTo>
                        <a:pt x="73819" y="1758"/>
                      </a:lnTo>
                      <a:lnTo>
                        <a:pt x="73798" y="1716"/>
                      </a:lnTo>
                      <a:lnTo>
                        <a:pt x="73693" y="1675"/>
                      </a:lnTo>
                      <a:lnTo>
                        <a:pt x="73651" y="1716"/>
                      </a:lnTo>
                      <a:lnTo>
                        <a:pt x="73589" y="1633"/>
                      </a:lnTo>
                      <a:lnTo>
                        <a:pt x="73484" y="1633"/>
                      </a:lnTo>
                      <a:lnTo>
                        <a:pt x="73379" y="1779"/>
                      </a:lnTo>
                      <a:lnTo>
                        <a:pt x="73275" y="1821"/>
                      </a:lnTo>
                      <a:lnTo>
                        <a:pt x="73233" y="1842"/>
                      </a:lnTo>
                      <a:lnTo>
                        <a:pt x="73170" y="1884"/>
                      </a:lnTo>
                      <a:lnTo>
                        <a:pt x="73296" y="1884"/>
                      </a:lnTo>
                      <a:lnTo>
                        <a:pt x="73254" y="1967"/>
                      </a:lnTo>
                      <a:lnTo>
                        <a:pt x="73128" y="2051"/>
                      </a:lnTo>
                      <a:lnTo>
                        <a:pt x="73065" y="2051"/>
                      </a:lnTo>
                      <a:lnTo>
                        <a:pt x="73086" y="2156"/>
                      </a:lnTo>
                      <a:lnTo>
                        <a:pt x="73191" y="2239"/>
                      </a:lnTo>
                      <a:lnTo>
                        <a:pt x="73170" y="2281"/>
                      </a:lnTo>
                      <a:lnTo>
                        <a:pt x="73065" y="2260"/>
                      </a:lnTo>
                      <a:lnTo>
                        <a:pt x="72982" y="2051"/>
                      </a:lnTo>
                      <a:lnTo>
                        <a:pt x="73024" y="1988"/>
                      </a:lnTo>
                      <a:lnTo>
                        <a:pt x="73024" y="1988"/>
                      </a:lnTo>
                      <a:lnTo>
                        <a:pt x="72940" y="2030"/>
                      </a:lnTo>
                      <a:lnTo>
                        <a:pt x="72773" y="2239"/>
                      </a:lnTo>
                      <a:lnTo>
                        <a:pt x="72710" y="2386"/>
                      </a:lnTo>
                      <a:lnTo>
                        <a:pt x="72605" y="2491"/>
                      </a:lnTo>
                      <a:lnTo>
                        <a:pt x="72626" y="2553"/>
                      </a:lnTo>
                      <a:lnTo>
                        <a:pt x="72773" y="2407"/>
                      </a:lnTo>
                      <a:lnTo>
                        <a:pt x="72856" y="2407"/>
                      </a:lnTo>
                      <a:lnTo>
                        <a:pt x="72919" y="2511"/>
                      </a:lnTo>
                      <a:lnTo>
                        <a:pt x="73024" y="2616"/>
                      </a:lnTo>
                      <a:lnTo>
                        <a:pt x="73233" y="2783"/>
                      </a:lnTo>
                      <a:lnTo>
                        <a:pt x="73254" y="2909"/>
                      </a:lnTo>
                      <a:lnTo>
                        <a:pt x="73170" y="2993"/>
                      </a:lnTo>
                      <a:lnTo>
                        <a:pt x="73191" y="3097"/>
                      </a:lnTo>
                      <a:lnTo>
                        <a:pt x="73358" y="3076"/>
                      </a:lnTo>
                      <a:lnTo>
                        <a:pt x="73505" y="2993"/>
                      </a:lnTo>
                      <a:lnTo>
                        <a:pt x="73589" y="3097"/>
                      </a:lnTo>
                      <a:lnTo>
                        <a:pt x="73589" y="3202"/>
                      </a:lnTo>
                      <a:lnTo>
                        <a:pt x="73672" y="3390"/>
                      </a:lnTo>
                      <a:lnTo>
                        <a:pt x="73672" y="3432"/>
                      </a:lnTo>
                      <a:lnTo>
                        <a:pt x="73568" y="3327"/>
                      </a:lnTo>
                      <a:lnTo>
                        <a:pt x="73484" y="3181"/>
                      </a:lnTo>
                      <a:lnTo>
                        <a:pt x="73400" y="3139"/>
                      </a:lnTo>
                      <a:lnTo>
                        <a:pt x="73358" y="3244"/>
                      </a:lnTo>
                      <a:lnTo>
                        <a:pt x="73379" y="3348"/>
                      </a:lnTo>
                      <a:lnTo>
                        <a:pt x="73442" y="3390"/>
                      </a:lnTo>
                      <a:lnTo>
                        <a:pt x="73400" y="3411"/>
                      </a:lnTo>
                      <a:lnTo>
                        <a:pt x="73296" y="3390"/>
                      </a:lnTo>
                      <a:lnTo>
                        <a:pt x="73191" y="3223"/>
                      </a:lnTo>
                      <a:lnTo>
                        <a:pt x="73045" y="3202"/>
                      </a:lnTo>
                      <a:lnTo>
                        <a:pt x="72940" y="3307"/>
                      </a:lnTo>
                      <a:lnTo>
                        <a:pt x="72856" y="3286"/>
                      </a:lnTo>
                      <a:lnTo>
                        <a:pt x="72835" y="3139"/>
                      </a:lnTo>
                      <a:lnTo>
                        <a:pt x="72877" y="3097"/>
                      </a:lnTo>
                      <a:lnTo>
                        <a:pt x="72814" y="2972"/>
                      </a:lnTo>
                      <a:lnTo>
                        <a:pt x="72710" y="2888"/>
                      </a:lnTo>
                      <a:lnTo>
                        <a:pt x="72668" y="2763"/>
                      </a:lnTo>
                      <a:lnTo>
                        <a:pt x="72459" y="2700"/>
                      </a:lnTo>
                      <a:lnTo>
                        <a:pt x="72291" y="2365"/>
                      </a:lnTo>
                      <a:lnTo>
                        <a:pt x="72187" y="2239"/>
                      </a:lnTo>
                      <a:lnTo>
                        <a:pt x="72208" y="2177"/>
                      </a:lnTo>
                      <a:lnTo>
                        <a:pt x="72124" y="2093"/>
                      </a:lnTo>
                      <a:lnTo>
                        <a:pt x="72019" y="2072"/>
                      </a:lnTo>
                      <a:lnTo>
                        <a:pt x="72019" y="2072"/>
                      </a:lnTo>
                      <a:lnTo>
                        <a:pt x="72040" y="2135"/>
                      </a:lnTo>
                      <a:lnTo>
                        <a:pt x="72019" y="2239"/>
                      </a:lnTo>
                      <a:lnTo>
                        <a:pt x="71977" y="2198"/>
                      </a:lnTo>
                      <a:lnTo>
                        <a:pt x="71915" y="2072"/>
                      </a:lnTo>
                      <a:lnTo>
                        <a:pt x="71685" y="1947"/>
                      </a:lnTo>
                      <a:lnTo>
                        <a:pt x="71559" y="1926"/>
                      </a:lnTo>
                      <a:lnTo>
                        <a:pt x="71454" y="1947"/>
                      </a:lnTo>
                      <a:lnTo>
                        <a:pt x="71475" y="2030"/>
                      </a:lnTo>
                      <a:lnTo>
                        <a:pt x="71580" y="2072"/>
                      </a:lnTo>
                      <a:lnTo>
                        <a:pt x="71789" y="2156"/>
                      </a:lnTo>
                      <a:lnTo>
                        <a:pt x="71622" y="2198"/>
                      </a:lnTo>
                      <a:lnTo>
                        <a:pt x="71413" y="2135"/>
                      </a:lnTo>
                      <a:lnTo>
                        <a:pt x="71308" y="2030"/>
                      </a:lnTo>
                      <a:lnTo>
                        <a:pt x="71350" y="1947"/>
                      </a:lnTo>
                      <a:lnTo>
                        <a:pt x="71287" y="1926"/>
                      </a:lnTo>
                      <a:lnTo>
                        <a:pt x="71099" y="1926"/>
                      </a:lnTo>
                      <a:lnTo>
                        <a:pt x="71161" y="1947"/>
                      </a:lnTo>
                      <a:lnTo>
                        <a:pt x="71161" y="1988"/>
                      </a:lnTo>
                      <a:lnTo>
                        <a:pt x="70994" y="2051"/>
                      </a:lnTo>
                      <a:lnTo>
                        <a:pt x="70931" y="1947"/>
                      </a:lnTo>
                      <a:lnTo>
                        <a:pt x="70952" y="1884"/>
                      </a:lnTo>
                      <a:lnTo>
                        <a:pt x="70764" y="1863"/>
                      </a:lnTo>
                      <a:lnTo>
                        <a:pt x="70722" y="1884"/>
                      </a:lnTo>
                      <a:lnTo>
                        <a:pt x="70743" y="1988"/>
                      </a:lnTo>
                      <a:lnTo>
                        <a:pt x="70638" y="1967"/>
                      </a:lnTo>
                      <a:lnTo>
                        <a:pt x="70576" y="1863"/>
                      </a:lnTo>
                      <a:lnTo>
                        <a:pt x="70429" y="1863"/>
                      </a:lnTo>
                      <a:lnTo>
                        <a:pt x="70471" y="1967"/>
                      </a:lnTo>
                      <a:lnTo>
                        <a:pt x="70471" y="1967"/>
                      </a:lnTo>
                      <a:lnTo>
                        <a:pt x="69990" y="1863"/>
                      </a:lnTo>
                      <a:lnTo>
                        <a:pt x="69843" y="1926"/>
                      </a:lnTo>
                      <a:lnTo>
                        <a:pt x="69676" y="1842"/>
                      </a:lnTo>
                      <a:lnTo>
                        <a:pt x="69676" y="1758"/>
                      </a:lnTo>
                      <a:lnTo>
                        <a:pt x="69508" y="1716"/>
                      </a:lnTo>
                      <a:lnTo>
                        <a:pt x="69488" y="1737"/>
                      </a:lnTo>
                      <a:lnTo>
                        <a:pt x="69488" y="1779"/>
                      </a:lnTo>
                      <a:lnTo>
                        <a:pt x="69425" y="1737"/>
                      </a:lnTo>
                      <a:lnTo>
                        <a:pt x="69320" y="1716"/>
                      </a:lnTo>
                      <a:lnTo>
                        <a:pt x="69216" y="1633"/>
                      </a:lnTo>
                      <a:lnTo>
                        <a:pt x="69153" y="1654"/>
                      </a:lnTo>
                      <a:lnTo>
                        <a:pt x="69174" y="1758"/>
                      </a:lnTo>
                      <a:lnTo>
                        <a:pt x="69006" y="1758"/>
                      </a:lnTo>
                      <a:lnTo>
                        <a:pt x="68860" y="1779"/>
                      </a:lnTo>
                      <a:lnTo>
                        <a:pt x="68839" y="1884"/>
                      </a:lnTo>
                      <a:lnTo>
                        <a:pt x="68651" y="1884"/>
                      </a:lnTo>
                      <a:lnTo>
                        <a:pt x="68316" y="1758"/>
                      </a:lnTo>
                      <a:lnTo>
                        <a:pt x="68337" y="1716"/>
                      </a:lnTo>
                      <a:lnTo>
                        <a:pt x="68546" y="1779"/>
                      </a:lnTo>
                      <a:lnTo>
                        <a:pt x="68651" y="1842"/>
                      </a:lnTo>
                      <a:lnTo>
                        <a:pt x="68672" y="1779"/>
                      </a:lnTo>
                      <a:lnTo>
                        <a:pt x="68337" y="1549"/>
                      </a:lnTo>
                      <a:lnTo>
                        <a:pt x="67939" y="1507"/>
                      </a:lnTo>
                      <a:lnTo>
                        <a:pt x="67793" y="1549"/>
                      </a:lnTo>
                      <a:lnTo>
                        <a:pt x="67730" y="1507"/>
                      </a:lnTo>
                      <a:lnTo>
                        <a:pt x="67793" y="1444"/>
                      </a:lnTo>
                      <a:lnTo>
                        <a:pt x="67688" y="1402"/>
                      </a:lnTo>
                      <a:lnTo>
                        <a:pt x="67542" y="1423"/>
                      </a:lnTo>
                      <a:lnTo>
                        <a:pt x="67604" y="1444"/>
                      </a:lnTo>
                      <a:lnTo>
                        <a:pt x="67521" y="1465"/>
                      </a:lnTo>
                      <a:lnTo>
                        <a:pt x="67395" y="1423"/>
                      </a:lnTo>
                      <a:lnTo>
                        <a:pt x="67019" y="1319"/>
                      </a:lnTo>
                      <a:lnTo>
                        <a:pt x="66851" y="1340"/>
                      </a:lnTo>
                      <a:lnTo>
                        <a:pt x="66788" y="1423"/>
                      </a:lnTo>
                      <a:lnTo>
                        <a:pt x="66705" y="1402"/>
                      </a:lnTo>
                      <a:lnTo>
                        <a:pt x="66663" y="1319"/>
                      </a:lnTo>
                      <a:lnTo>
                        <a:pt x="66558" y="1361"/>
                      </a:lnTo>
                      <a:lnTo>
                        <a:pt x="66349" y="1361"/>
                      </a:lnTo>
                      <a:lnTo>
                        <a:pt x="66244" y="1298"/>
                      </a:lnTo>
                      <a:lnTo>
                        <a:pt x="66161" y="1319"/>
                      </a:lnTo>
                      <a:lnTo>
                        <a:pt x="66014" y="1340"/>
                      </a:lnTo>
                      <a:lnTo>
                        <a:pt x="65951" y="1319"/>
                      </a:lnTo>
                      <a:lnTo>
                        <a:pt x="65847" y="1402"/>
                      </a:lnTo>
                      <a:lnTo>
                        <a:pt x="65826" y="1507"/>
                      </a:lnTo>
                      <a:lnTo>
                        <a:pt x="65763" y="1402"/>
                      </a:lnTo>
                      <a:lnTo>
                        <a:pt x="65303" y="1528"/>
                      </a:lnTo>
                      <a:lnTo>
                        <a:pt x="65303" y="1633"/>
                      </a:lnTo>
                      <a:lnTo>
                        <a:pt x="65198" y="1612"/>
                      </a:lnTo>
                      <a:lnTo>
                        <a:pt x="65135" y="1737"/>
                      </a:lnTo>
                      <a:lnTo>
                        <a:pt x="65094" y="1737"/>
                      </a:lnTo>
                      <a:lnTo>
                        <a:pt x="65031" y="1654"/>
                      </a:lnTo>
                      <a:lnTo>
                        <a:pt x="64884" y="1675"/>
                      </a:lnTo>
                      <a:lnTo>
                        <a:pt x="64884" y="1779"/>
                      </a:lnTo>
                      <a:lnTo>
                        <a:pt x="64801" y="1779"/>
                      </a:lnTo>
                      <a:lnTo>
                        <a:pt x="64696" y="1842"/>
                      </a:lnTo>
                      <a:lnTo>
                        <a:pt x="64529" y="1737"/>
                      </a:lnTo>
                      <a:lnTo>
                        <a:pt x="64403" y="1779"/>
                      </a:lnTo>
                      <a:lnTo>
                        <a:pt x="64403" y="1863"/>
                      </a:lnTo>
                      <a:lnTo>
                        <a:pt x="64152" y="1863"/>
                      </a:lnTo>
                      <a:lnTo>
                        <a:pt x="63838" y="1884"/>
                      </a:lnTo>
                      <a:lnTo>
                        <a:pt x="63754" y="1842"/>
                      </a:lnTo>
                      <a:lnTo>
                        <a:pt x="63482" y="1884"/>
                      </a:lnTo>
                      <a:lnTo>
                        <a:pt x="63462" y="1905"/>
                      </a:lnTo>
                      <a:lnTo>
                        <a:pt x="63629" y="2009"/>
                      </a:lnTo>
                      <a:lnTo>
                        <a:pt x="63692" y="2198"/>
                      </a:lnTo>
                      <a:lnTo>
                        <a:pt x="63775" y="2260"/>
                      </a:lnTo>
                      <a:lnTo>
                        <a:pt x="63796" y="2386"/>
                      </a:lnTo>
                      <a:lnTo>
                        <a:pt x="63880" y="2574"/>
                      </a:lnTo>
                      <a:lnTo>
                        <a:pt x="63838" y="2637"/>
                      </a:lnTo>
                      <a:lnTo>
                        <a:pt x="63838" y="2804"/>
                      </a:lnTo>
                      <a:lnTo>
                        <a:pt x="63880" y="2804"/>
                      </a:lnTo>
                      <a:lnTo>
                        <a:pt x="63985" y="2700"/>
                      </a:lnTo>
                      <a:lnTo>
                        <a:pt x="64194" y="2804"/>
                      </a:lnTo>
                      <a:lnTo>
                        <a:pt x="64257" y="2888"/>
                      </a:lnTo>
                      <a:lnTo>
                        <a:pt x="64319" y="2909"/>
                      </a:lnTo>
                      <a:lnTo>
                        <a:pt x="64529" y="3118"/>
                      </a:lnTo>
                      <a:lnTo>
                        <a:pt x="64570" y="3307"/>
                      </a:lnTo>
                      <a:lnTo>
                        <a:pt x="64717" y="3348"/>
                      </a:lnTo>
                      <a:lnTo>
                        <a:pt x="64822" y="3516"/>
                      </a:lnTo>
                      <a:lnTo>
                        <a:pt x="64822" y="3579"/>
                      </a:lnTo>
                      <a:lnTo>
                        <a:pt x="64842" y="3662"/>
                      </a:lnTo>
                      <a:lnTo>
                        <a:pt x="64801" y="3725"/>
                      </a:lnTo>
                      <a:lnTo>
                        <a:pt x="64884" y="3830"/>
                      </a:lnTo>
                      <a:lnTo>
                        <a:pt x="64822" y="3871"/>
                      </a:lnTo>
                      <a:lnTo>
                        <a:pt x="64738" y="3851"/>
                      </a:lnTo>
                      <a:lnTo>
                        <a:pt x="64612" y="3934"/>
                      </a:lnTo>
                      <a:lnTo>
                        <a:pt x="64633" y="4039"/>
                      </a:lnTo>
                      <a:lnTo>
                        <a:pt x="64508" y="4060"/>
                      </a:lnTo>
                      <a:lnTo>
                        <a:pt x="64403" y="4143"/>
                      </a:lnTo>
                      <a:lnTo>
                        <a:pt x="64215" y="4102"/>
                      </a:lnTo>
                      <a:lnTo>
                        <a:pt x="64152" y="4039"/>
                      </a:lnTo>
                      <a:lnTo>
                        <a:pt x="64152" y="3892"/>
                      </a:lnTo>
                      <a:lnTo>
                        <a:pt x="63964" y="3641"/>
                      </a:lnTo>
                      <a:lnTo>
                        <a:pt x="63880" y="3641"/>
                      </a:lnTo>
                      <a:lnTo>
                        <a:pt x="63838" y="3662"/>
                      </a:lnTo>
                      <a:lnTo>
                        <a:pt x="63566" y="3620"/>
                      </a:lnTo>
                      <a:lnTo>
                        <a:pt x="63378" y="3641"/>
                      </a:lnTo>
                      <a:lnTo>
                        <a:pt x="63315" y="3579"/>
                      </a:lnTo>
                      <a:lnTo>
                        <a:pt x="63148" y="3411"/>
                      </a:lnTo>
                      <a:lnTo>
                        <a:pt x="63148" y="3286"/>
                      </a:lnTo>
                      <a:lnTo>
                        <a:pt x="63043" y="3202"/>
                      </a:lnTo>
                      <a:lnTo>
                        <a:pt x="62897" y="3181"/>
                      </a:lnTo>
                      <a:lnTo>
                        <a:pt x="62855" y="3097"/>
                      </a:lnTo>
                      <a:lnTo>
                        <a:pt x="62813" y="2951"/>
                      </a:lnTo>
                      <a:lnTo>
                        <a:pt x="62625" y="2909"/>
                      </a:lnTo>
                      <a:lnTo>
                        <a:pt x="62583" y="2951"/>
                      </a:lnTo>
                      <a:lnTo>
                        <a:pt x="62583" y="3097"/>
                      </a:lnTo>
                      <a:lnTo>
                        <a:pt x="62583" y="3244"/>
                      </a:lnTo>
                      <a:lnTo>
                        <a:pt x="62604" y="3327"/>
                      </a:lnTo>
                      <a:lnTo>
                        <a:pt x="62478" y="3516"/>
                      </a:lnTo>
                      <a:lnTo>
                        <a:pt x="62415" y="3641"/>
                      </a:lnTo>
                      <a:lnTo>
                        <a:pt x="62332" y="3558"/>
                      </a:lnTo>
                      <a:lnTo>
                        <a:pt x="62311" y="3474"/>
                      </a:lnTo>
                      <a:lnTo>
                        <a:pt x="62269" y="3474"/>
                      </a:lnTo>
                      <a:lnTo>
                        <a:pt x="62164" y="3558"/>
                      </a:lnTo>
                      <a:lnTo>
                        <a:pt x="61913" y="3537"/>
                      </a:lnTo>
                      <a:lnTo>
                        <a:pt x="61704" y="3620"/>
                      </a:lnTo>
                      <a:lnTo>
                        <a:pt x="61641" y="3579"/>
                      </a:lnTo>
                      <a:lnTo>
                        <a:pt x="61474" y="3725"/>
                      </a:lnTo>
                      <a:lnTo>
                        <a:pt x="61327" y="3746"/>
                      </a:lnTo>
                      <a:lnTo>
                        <a:pt x="61223" y="3725"/>
                      </a:lnTo>
                      <a:lnTo>
                        <a:pt x="61118" y="3620"/>
                      </a:lnTo>
                      <a:lnTo>
                        <a:pt x="61034" y="3620"/>
                      </a:lnTo>
                      <a:lnTo>
                        <a:pt x="60972" y="3662"/>
                      </a:lnTo>
                      <a:lnTo>
                        <a:pt x="61013" y="3746"/>
                      </a:lnTo>
                      <a:lnTo>
                        <a:pt x="60804" y="3830"/>
                      </a:lnTo>
                      <a:lnTo>
                        <a:pt x="60700" y="3913"/>
                      </a:lnTo>
                      <a:lnTo>
                        <a:pt x="60449" y="3934"/>
                      </a:lnTo>
                      <a:lnTo>
                        <a:pt x="60323" y="4081"/>
                      </a:lnTo>
                      <a:lnTo>
                        <a:pt x="60323" y="4290"/>
                      </a:lnTo>
                      <a:lnTo>
                        <a:pt x="60323" y="4562"/>
                      </a:lnTo>
                      <a:lnTo>
                        <a:pt x="60532" y="4855"/>
                      </a:lnTo>
                      <a:lnTo>
                        <a:pt x="60553" y="5022"/>
                      </a:lnTo>
                      <a:lnTo>
                        <a:pt x="60407" y="4813"/>
                      </a:lnTo>
                      <a:lnTo>
                        <a:pt x="60281" y="4688"/>
                      </a:lnTo>
                      <a:lnTo>
                        <a:pt x="60177" y="4708"/>
                      </a:lnTo>
                      <a:lnTo>
                        <a:pt x="60030" y="4625"/>
                      </a:lnTo>
                      <a:lnTo>
                        <a:pt x="60072" y="4729"/>
                      </a:lnTo>
                      <a:lnTo>
                        <a:pt x="60177" y="4792"/>
                      </a:lnTo>
                      <a:lnTo>
                        <a:pt x="60218" y="4980"/>
                      </a:lnTo>
                      <a:lnTo>
                        <a:pt x="60218" y="5022"/>
                      </a:lnTo>
                      <a:lnTo>
                        <a:pt x="60072" y="4813"/>
                      </a:lnTo>
                      <a:lnTo>
                        <a:pt x="59967" y="4813"/>
                      </a:lnTo>
                      <a:lnTo>
                        <a:pt x="59925" y="4604"/>
                      </a:lnTo>
                      <a:lnTo>
                        <a:pt x="59758" y="4415"/>
                      </a:lnTo>
                      <a:lnTo>
                        <a:pt x="59674" y="4269"/>
                      </a:lnTo>
                      <a:lnTo>
                        <a:pt x="59570" y="4269"/>
                      </a:lnTo>
                      <a:lnTo>
                        <a:pt x="59612" y="4457"/>
                      </a:lnTo>
                      <a:lnTo>
                        <a:pt x="59591" y="4562"/>
                      </a:lnTo>
                      <a:lnTo>
                        <a:pt x="59549" y="4415"/>
                      </a:lnTo>
                      <a:lnTo>
                        <a:pt x="59402" y="4353"/>
                      </a:lnTo>
                      <a:lnTo>
                        <a:pt x="59256" y="4374"/>
                      </a:lnTo>
                      <a:lnTo>
                        <a:pt x="59256" y="4457"/>
                      </a:lnTo>
                      <a:lnTo>
                        <a:pt x="59172" y="4374"/>
                      </a:lnTo>
                      <a:lnTo>
                        <a:pt x="59026" y="4374"/>
                      </a:lnTo>
                      <a:lnTo>
                        <a:pt x="58879" y="4520"/>
                      </a:lnTo>
                      <a:lnTo>
                        <a:pt x="58754" y="4562"/>
                      </a:lnTo>
                      <a:lnTo>
                        <a:pt x="58837" y="4415"/>
                      </a:lnTo>
                      <a:lnTo>
                        <a:pt x="58837" y="4311"/>
                      </a:lnTo>
                      <a:lnTo>
                        <a:pt x="58712" y="4081"/>
                      </a:lnTo>
                      <a:lnTo>
                        <a:pt x="58712" y="3934"/>
                      </a:lnTo>
                      <a:lnTo>
                        <a:pt x="58649" y="3871"/>
                      </a:lnTo>
                      <a:lnTo>
                        <a:pt x="58649" y="3767"/>
                      </a:lnTo>
                      <a:lnTo>
                        <a:pt x="58544" y="3558"/>
                      </a:lnTo>
                      <a:lnTo>
                        <a:pt x="58335" y="3327"/>
                      </a:lnTo>
                      <a:lnTo>
                        <a:pt x="58105" y="3202"/>
                      </a:lnTo>
                      <a:lnTo>
                        <a:pt x="57875" y="2930"/>
                      </a:lnTo>
                      <a:lnTo>
                        <a:pt x="57310" y="2742"/>
                      </a:lnTo>
                      <a:lnTo>
                        <a:pt x="57038" y="2742"/>
                      </a:lnTo>
                      <a:lnTo>
                        <a:pt x="56892" y="2783"/>
                      </a:lnTo>
                      <a:lnTo>
                        <a:pt x="56661" y="2930"/>
                      </a:lnTo>
                      <a:lnTo>
                        <a:pt x="56661" y="2993"/>
                      </a:lnTo>
                      <a:lnTo>
                        <a:pt x="56536" y="2951"/>
                      </a:lnTo>
                      <a:lnTo>
                        <a:pt x="56327" y="3035"/>
                      </a:lnTo>
                      <a:lnTo>
                        <a:pt x="55887" y="3244"/>
                      </a:lnTo>
                      <a:lnTo>
                        <a:pt x="55720" y="3265"/>
                      </a:lnTo>
                      <a:lnTo>
                        <a:pt x="55531" y="3453"/>
                      </a:lnTo>
                      <a:lnTo>
                        <a:pt x="55427" y="3516"/>
                      </a:lnTo>
                      <a:lnTo>
                        <a:pt x="55197" y="3683"/>
                      </a:lnTo>
                      <a:lnTo>
                        <a:pt x="55071" y="3746"/>
                      </a:lnTo>
                      <a:lnTo>
                        <a:pt x="54946" y="3871"/>
                      </a:lnTo>
                      <a:lnTo>
                        <a:pt x="54757" y="3934"/>
                      </a:lnTo>
                      <a:lnTo>
                        <a:pt x="54590" y="3871"/>
                      </a:lnTo>
                      <a:lnTo>
                        <a:pt x="54360" y="3934"/>
                      </a:lnTo>
                      <a:lnTo>
                        <a:pt x="54213" y="3997"/>
                      </a:lnTo>
                      <a:lnTo>
                        <a:pt x="54339" y="3871"/>
                      </a:lnTo>
                      <a:lnTo>
                        <a:pt x="54527" y="3767"/>
                      </a:lnTo>
                      <a:lnTo>
                        <a:pt x="54548" y="3662"/>
                      </a:lnTo>
                      <a:lnTo>
                        <a:pt x="54381" y="3474"/>
                      </a:lnTo>
                      <a:lnTo>
                        <a:pt x="54109" y="3411"/>
                      </a:lnTo>
                      <a:lnTo>
                        <a:pt x="53837" y="3223"/>
                      </a:lnTo>
                      <a:lnTo>
                        <a:pt x="53753" y="3160"/>
                      </a:lnTo>
                      <a:lnTo>
                        <a:pt x="53711" y="3223"/>
                      </a:lnTo>
                      <a:lnTo>
                        <a:pt x="53607" y="3453"/>
                      </a:lnTo>
                      <a:lnTo>
                        <a:pt x="53607" y="3579"/>
                      </a:lnTo>
                      <a:lnTo>
                        <a:pt x="53544" y="3516"/>
                      </a:lnTo>
                      <a:lnTo>
                        <a:pt x="53502" y="3537"/>
                      </a:lnTo>
                      <a:lnTo>
                        <a:pt x="53439" y="3662"/>
                      </a:lnTo>
                      <a:lnTo>
                        <a:pt x="53376" y="3725"/>
                      </a:lnTo>
                      <a:lnTo>
                        <a:pt x="53335" y="3662"/>
                      </a:lnTo>
                      <a:lnTo>
                        <a:pt x="53397" y="3516"/>
                      </a:lnTo>
                      <a:lnTo>
                        <a:pt x="53439" y="3432"/>
                      </a:lnTo>
                      <a:lnTo>
                        <a:pt x="53397" y="3265"/>
                      </a:lnTo>
                      <a:lnTo>
                        <a:pt x="53272" y="3202"/>
                      </a:lnTo>
                      <a:lnTo>
                        <a:pt x="53125" y="3327"/>
                      </a:lnTo>
                      <a:lnTo>
                        <a:pt x="53167" y="3411"/>
                      </a:lnTo>
                      <a:lnTo>
                        <a:pt x="53083" y="3537"/>
                      </a:lnTo>
                      <a:lnTo>
                        <a:pt x="53000" y="3453"/>
                      </a:lnTo>
                      <a:lnTo>
                        <a:pt x="52979" y="3307"/>
                      </a:lnTo>
                      <a:lnTo>
                        <a:pt x="52916" y="3160"/>
                      </a:lnTo>
                      <a:lnTo>
                        <a:pt x="52874" y="3014"/>
                      </a:lnTo>
                      <a:lnTo>
                        <a:pt x="52770" y="3118"/>
                      </a:lnTo>
                      <a:lnTo>
                        <a:pt x="52560" y="3139"/>
                      </a:lnTo>
                      <a:lnTo>
                        <a:pt x="52246" y="3223"/>
                      </a:lnTo>
                      <a:lnTo>
                        <a:pt x="52163" y="3202"/>
                      </a:lnTo>
                      <a:lnTo>
                        <a:pt x="52267" y="3118"/>
                      </a:lnTo>
                      <a:lnTo>
                        <a:pt x="52246" y="3014"/>
                      </a:lnTo>
                      <a:lnTo>
                        <a:pt x="52246" y="2909"/>
                      </a:lnTo>
                      <a:lnTo>
                        <a:pt x="52226" y="2783"/>
                      </a:lnTo>
                      <a:lnTo>
                        <a:pt x="52246" y="2763"/>
                      </a:lnTo>
                      <a:lnTo>
                        <a:pt x="52456" y="2909"/>
                      </a:lnTo>
                      <a:lnTo>
                        <a:pt x="52560" y="2825"/>
                      </a:lnTo>
                      <a:lnTo>
                        <a:pt x="52581" y="2700"/>
                      </a:lnTo>
                      <a:lnTo>
                        <a:pt x="52393" y="2428"/>
                      </a:lnTo>
                      <a:lnTo>
                        <a:pt x="52016" y="2302"/>
                      </a:lnTo>
                      <a:lnTo>
                        <a:pt x="51702" y="2281"/>
                      </a:lnTo>
                      <a:lnTo>
                        <a:pt x="51347" y="2365"/>
                      </a:lnTo>
                      <a:lnTo>
                        <a:pt x="51033" y="2407"/>
                      </a:lnTo>
                      <a:lnTo>
                        <a:pt x="50824" y="2574"/>
                      </a:lnTo>
                      <a:lnTo>
                        <a:pt x="50886" y="3139"/>
                      </a:lnTo>
                      <a:lnTo>
                        <a:pt x="50866" y="3307"/>
                      </a:lnTo>
                      <a:lnTo>
                        <a:pt x="50907" y="3411"/>
                      </a:lnTo>
                      <a:lnTo>
                        <a:pt x="50803" y="3579"/>
                      </a:lnTo>
                      <a:lnTo>
                        <a:pt x="50803" y="3746"/>
                      </a:lnTo>
                      <a:lnTo>
                        <a:pt x="50656" y="3851"/>
                      </a:lnTo>
                      <a:lnTo>
                        <a:pt x="50552" y="3851"/>
                      </a:lnTo>
                      <a:lnTo>
                        <a:pt x="50489" y="3788"/>
                      </a:lnTo>
                      <a:lnTo>
                        <a:pt x="50489" y="3725"/>
                      </a:lnTo>
                      <a:lnTo>
                        <a:pt x="50363" y="3620"/>
                      </a:lnTo>
                      <a:lnTo>
                        <a:pt x="50447" y="3537"/>
                      </a:lnTo>
                      <a:lnTo>
                        <a:pt x="50510" y="3558"/>
                      </a:lnTo>
                      <a:lnTo>
                        <a:pt x="50594" y="3369"/>
                      </a:lnTo>
                      <a:lnTo>
                        <a:pt x="50552" y="3139"/>
                      </a:lnTo>
                      <a:lnTo>
                        <a:pt x="50405" y="3097"/>
                      </a:lnTo>
                      <a:lnTo>
                        <a:pt x="50342" y="2888"/>
                      </a:lnTo>
                      <a:lnTo>
                        <a:pt x="50405" y="2909"/>
                      </a:lnTo>
                      <a:lnTo>
                        <a:pt x="50510" y="2804"/>
                      </a:lnTo>
                      <a:lnTo>
                        <a:pt x="50510" y="2930"/>
                      </a:lnTo>
                      <a:lnTo>
                        <a:pt x="50614" y="3035"/>
                      </a:lnTo>
                      <a:lnTo>
                        <a:pt x="50698" y="3223"/>
                      </a:lnTo>
                      <a:lnTo>
                        <a:pt x="50719" y="3160"/>
                      </a:lnTo>
                      <a:lnTo>
                        <a:pt x="50698" y="2888"/>
                      </a:lnTo>
                      <a:lnTo>
                        <a:pt x="50656" y="2679"/>
                      </a:lnTo>
                      <a:lnTo>
                        <a:pt x="50259" y="2825"/>
                      </a:lnTo>
                      <a:lnTo>
                        <a:pt x="49945" y="3035"/>
                      </a:lnTo>
                      <a:lnTo>
                        <a:pt x="49945" y="3160"/>
                      </a:lnTo>
                      <a:lnTo>
                        <a:pt x="49757" y="3307"/>
                      </a:lnTo>
                      <a:lnTo>
                        <a:pt x="49652" y="3223"/>
                      </a:lnTo>
                      <a:lnTo>
                        <a:pt x="49673" y="3139"/>
                      </a:lnTo>
                      <a:lnTo>
                        <a:pt x="49777" y="3118"/>
                      </a:lnTo>
                      <a:lnTo>
                        <a:pt x="49673" y="2993"/>
                      </a:lnTo>
                      <a:lnTo>
                        <a:pt x="49757" y="2742"/>
                      </a:lnTo>
                      <a:lnTo>
                        <a:pt x="49882" y="2804"/>
                      </a:lnTo>
                      <a:lnTo>
                        <a:pt x="49945" y="2783"/>
                      </a:lnTo>
                      <a:lnTo>
                        <a:pt x="50070" y="2825"/>
                      </a:lnTo>
                      <a:lnTo>
                        <a:pt x="50468" y="2637"/>
                      </a:lnTo>
                      <a:lnTo>
                        <a:pt x="50614" y="2595"/>
                      </a:lnTo>
                      <a:lnTo>
                        <a:pt x="50342" y="2595"/>
                      </a:lnTo>
                      <a:lnTo>
                        <a:pt x="50175" y="2616"/>
                      </a:lnTo>
                      <a:lnTo>
                        <a:pt x="49945" y="2595"/>
                      </a:lnTo>
                      <a:lnTo>
                        <a:pt x="49443" y="2595"/>
                      </a:lnTo>
                      <a:lnTo>
                        <a:pt x="49338" y="2637"/>
                      </a:lnTo>
                      <a:lnTo>
                        <a:pt x="48669" y="2700"/>
                      </a:lnTo>
                      <a:lnTo>
                        <a:pt x="48271" y="2700"/>
                      </a:lnTo>
                      <a:lnTo>
                        <a:pt x="48041" y="2742"/>
                      </a:lnTo>
                      <a:lnTo>
                        <a:pt x="47769" y="2637"/>
                      </a:lnTo>
                      <a:lnTo>
                        <a:pt x="47539" y="2679"/>
                      </a:lnTo>
                      <a:lnTo>
                        <a:pt x="47371" y="2742"/>
                      </a:lnTo>
                      <a:lnTo>
                        <a:pt x="47518" y="2909"/>
                      </a:lnTo>
                      <a:lnTo>
                        <a:pt x="47685" y="2909"/>
                      </a:lnTo>
                      <a:lnTo>
                        <a:pt x="47790" y="2951"/>
                      </a:lnTo>
                      <a:lnTo>
                        <a:pt x="47894" y="2930"/>
                      </a:lnTo>
                      <a:lnTo>
                        <a:pt x="48041" y="3055"/>
                      </a:lnTo>
                      <a:lnTo>
                        <a:pt x="48041" y="3139"/>
                      </a:lnTo>
                      <a:lnTo>
                        <a:pt x="47832" y="3327"/>
                      </a:lnTo>
                      <a:lnTo>
                        <a:pt x="47685" y="3307"/>
                      </a:lnTo>
                      <a:lnTo>
                        <a:pt x="47518" y="3369"/>
                      </a:lnTo>
                      <a:lnTo>
                        <a:pt x="47476" y="3537"/>
                      </a:lnTo>
                      <a:lnTo>
                        <a:pt x="47434" y="3641"/>
                      </a:lnTo>
                      <a:lnTo>
                        <a:pt x="47560" y="3871"/>
                      </a:lnTo>
                      <a:lnTo>
                        <a:pt x="47769" y="3934"/>
                      </a:lnTo>
                      <a:lnTo>
                        <a:pt x="47790" y="3788"/>
                      </a:lnTo>
                      <a:lnTo>
                        <a:pt x="47936" y="3662"/>
                      </a:lnTo>
                      <a:lnTo>
                        <a:pt x="48145" y="3579"/>
                      </a:lnTo>
                      <a:lnTo>
                        <a:pt x="48104" y="3788"/>
                      </a:lnTo>
                      <a:lnTo>
                        <a:pt x="47894" y="3788"/>
                      </a:lnTo>
                      <a:lnTo>
                        <a:pt x="47999" y="3934"/>
                      </a:lnTo>
                      <a:lnTo>
                        <a:pt x="47978" y="3955"/>
                      </a:lnTo>
                      <a:lnTo>
                        <a:pt x="48041" y="4060"/>
                      </a:lnTo>
                      <a:lnTo>
                        <a:pt x="47894" y="4143"/>
                      </a:lnTo>
                      <a:lnTo>
                        <a:pt x="48041" y="4164"/>
                      </a:lnTo>
                      <a:lnTo>
                        <a:pt x="48166" y="4102"/>
                      </a:lnTo>
                      <a:lnTo>
                        <a:pt x="48208" y="4206"/>
                      </a:lnTo>
                      <a:lnTo>
                        <a:pt x="48187" y="4353"/>
                      </a:lnTo>
                      <a:lnTo>
                        <a:pt x="48313" y="4478"/>
                      </a:lnTo>
                      <a:lnTo>
                        <a:pt x="48459" y="4499"/>
                      </a:lnTo>
                      <a:lnTo>
                        <a:pt x="48627" y="4708"/>
                      </a:lnTo>
                      <a:lnTo>
                        <a:pt x="48606" y="4813"/>
                      </a:lnTo>
                      <a:lnTo>
                        <a:pt x="48522" y="4771"/>
                      </a:lnTo>
                      <a:lnTo>
                        <a:pt x="48397" y="4813"/>
                      </a:lnTo>
                      <a:lnTo>
                        <a:pt x="48459" y="4939"/>
                      </a:lnTo>
                      <a:lnTo>
                        <a:pt x="48376" y="5001"/>
                      </a:lnTo>
                      <a:lnTo>
                        <a:pt x="48313" y="4939"/>
                      </a:lnTo>
                      <a:lnTo>
                        <a:pt x="48250" y="4980"/>
                      </a:lnTo>
                      <a:lnTo>
                        <a:pt x="48187" y="4834"/>
                      </a:lnTo>
                      <a:lnTo>
                        <a:pt x="47999" y="4708"/>
                      </a:lnTo>
                      <a:lnTo>
                        <a:pt x="47936" y="4729"/>
                      </a:lnTo>
                      <a:lnTo>
                        <a:pt x="47978" y="4813"/>
                      </a:lnTo>
                      <a:lnTo>
                        <a:pt x="47873" y="4897"/>
                      </a:lnTo>
                      <a:lnTo>
                        <a:pt x="47790" y="4834"/>
                      </a:lnTo>
                      <a:lnTo>
                        <a:pt x="47727" y="4897"/>
                      </a:lnTo>
                      <a:lnTo>
                        <a:pt x="47769" y="5022"/>
                      </a:lnTo>
                      <a:lnTo>
                        <a:pt x="47790" y="5211"/>
                      </a:lnTo>
                      <a:lnTo>
                        <a:pt x="47936" y="5232"/>
                      </a:lnTo>
                      <a:lnTo>
                        <a:pt x="48083" y="5148"/>
                      </a:lnTo>
                      <a:lnTo>
                        <a:pt x="48187" y="5252"/>
                      </a:lnTo>
                      <a:lnTo>
                        <a:pt x="48104" y="5336"/>
                      </a:lnTo>
                      <a:lnTo>
                        <a:pt x="48250" y="5399"/>
                      </a:lnTo>
                      <a:lnTo>
                        <a:pt x="48145" y="5462"/>
                      </a:lnTo>
                      <a:lnTo>
                        <a:pt x="47978" y="5420"/>
                      </a:lnTo>
                      <a:lnTo>
                        <a:pt x="47978" y="5462"/>
                      </a:lnTo>
                      <a:lnTo>
                        <a:pt x="48145" y="5566"/>
                      </a:lnTo>
                      <a:lnTo>
                        <a:pt x="47873" y="5566"/>
                      </a:lnTo>
                      <a:lnTo>
                        <a:pt x="47832" y="5462"/>
                      </a:lnTo>
                      <a:lnTo>
                        <a:pt x="47643" y="5462"/>
                      </a:lnTo>
                      <a:lnTo>
                        <a:pt x="47560" y="5336"/>
                      </a:lnTo>
                      <a:lnTo>
                        <a:pt x="47434" y="5315"/>
                      </a:lnTo>
                      <a:lnTo>
                        <a:pt x="47308" y="5190"/>
                      </a:lnTo>
                      <a:lnTo>
                        <a:pt x="47120" y="5190"/>
                      </a:lnTo>
                      <a:lnTo>
                        <a:pt x="46995" y="5106"/>
                      </a:lnTo>
                      <a:lnTo>
                        <a:pt x="46890" y="5127"/>
                      </a:lnTo>
                      <a:lnTo>
                        <a:pt x="46827" y="5106"/>
                      </a:lnTo>
                      <a:lnTo>
                        <a:pt x="46430" y="5252"/>
                      </a:lnTo>
                      <a:lnTo>
                        <a:pt x="46409" y="5357"/>
                      </a:lnTo>
                      <a:lnTo>
                        <a:pt x="46367" y="5420"/>
                      </a:lnTo>
                      <a:lnTo>
                        <a:pt x="46430" y="5504"/>
                      </a:lnTo>
                      <a:lnTo>
                        <a:pt x="46409" y="5566"/>
                      </a:lnTo>
                      <a:lnTo>
                        <a:pt x="46492" y="5713"/>
                      </a:lnTo>
                      <a:lnTo>
                        <a:pt x="46472" y="5734"/>
                      </a:lnTo>
                      <a:lnTo>
                        <a:pt x="46367" y="5629"/>
                      </a:lnTo>
                      <a:lnTo>
                        <a:pt x="46283" y="5671"/>
                      </a:lnTo>
                      <a:lnTo>
                        <a:pt x="46179" y="5629"/>
                      </a:lnTo>
                      <a:lnTo>
                        <a:pt x="45739" y="5671"/>
                      </a:lnTo>
                      <a:lnTo>
                        <a:pt x="45530" y="5650"/>
                      </a:lnTo>
                      <a:lnTo>
                        <a:pt x="45384" y="5524"/>
                      </a:lnTo>
                      <a:lnTo>
                        <a:pt x="45258" y="5504"/>
                      </a:lnTo>
                      <a:lnTo>
                        <a:pt x="45132" y="5357"/>
                      </a:lnTo>
                      <a:lnTo>
                        <a:pt x="45049" y="5211"/>
                      </a:lnTo>
                      <a:lnTo>
                        <a:pt x="44944" y="5148"/>
                      </a:lnTo>
                      <a:lnTo>
                        <a:pt x="44944" y="5232"/>
                      </a:lnTo>
                      <a:lnTo>
                        <a:pt x="45028" y="5420"/>
                      </a:lnTo>
                      <a:lnTo>
                        <a:pt x="45049" y="5734"/>
                      </a:lnTo>
                      <a:lnTo>
                        <a:pt x="45216" y="6068"/>
                      </a:lnTo>
                      <a:lnTo>
                        <a:pt x="45342" y="6340"/>
                      </a:lnTo>
                      <a:lnTo>
                        <a:pt x="45446" y="6926"/>
                      </a:lnTo>
                      <a:lnTo>
                        <a:pt x="45425" y="7073"/>
                      </a:lnTo>
                      <a:lnTo>
                        <a:pt x="45342" y="7073"/>
                      </a:lnTo>
                      <a:lnTo>
                        <a:pt x="45258" y="6968"/>
                      </a:lnTo>
                      <a:lnTo>
                        <a:pt x="45237" y="6864"/>
                      </a:lnTo>
                      <a:lnTo>
                        <a:pt x="45132" y="6759"/>
                      </a:lnTo>
                      <a:lnTo>
                        <a:pt x="45070" y="6801"/>
                      </a:lnTo>
                      <a:lnTo>
                        <a:pt x="45132" y="6884"/>
                      </a:lnTo>
                      <a:lnTo>
                        <a:pt x="45112" y="6968"/>
                      </a:lnTo>
                      <a:lnTo>
                        <a:pt x="44923" y="6905"/>
                      </a:lnTo>
                      <a:lnTo>
                        <a:pt x="44756" y="6717"/>
                      </a:lnTo>
                      <a:lnTo>
                        <a:pt x="44505" y="6696"/>
                      </a:lnTo>
                      <a:lnTo>
                        <a:pt x="44379" y="6550"/>
                      </a:lnTo>
                      <a:lnTo>
                        <a:pt x="44275" y="6508"/>
                      </a:lnTo>
                      <a:lnTo>
                        <a:pt x="43898" y="6173"/>
                      </a:lnTo>
                      <a:lnTo>
                        <a:pt x="43877" y="6173"/>
                      </a:lnTo>
                      <a:lnTo>
                        <a:pt x="43793" y="6236"/>
                      </a:lnTo>
                      <a:lnTo>
                        <a:pt x="43689" y="6236"/>
                      </a:lnTo>
                      <a:lnTo>
                        <a:pt x="43647" y="6152"/>
                      </a:lnTo>
                      <a:lnTo>
                        <a:pt x="43877" y="5943"/>
                      </a:lnTo>
                      <a:lnTo>
                        <a:pt x="43982" y="5943"/>
                      </a:lnTo>
                      <a:lnTo>
                        <a:pt x="43898" y="5880"/>
                      </a:lnTo>
                      <a:lnTo>
                        <a:pt x="43772" y="5817"/>
                      </a:lnTo>
                      <a:lnTo>
                        <a:pt x="43647" y="5671"/>
                      </a:lnTo>
                      <a:lnTo>
                        <a:pt x="43626" y="5671"/>
                      </a:lnTo>
                      <a:lnTo>
                        <a:pt x="43647" y="5755"/>
                      </a:lnTo>
                      <a:lnTo>
                        <a:pt x="43751" y="5859"/>
                      </a:lnTo>
                      <a:lnTo>
                        <a:pt x="43751" y="5964"/>
                      </a:lnTo>
                      <a:lnTo>
                        <a:pt x="43626" y="6048"/>
                      </a:lnTo>
                      <a:lnTo>
                        <a:pt x="43417" y="5985"/>
                      </a:lnTo>
                      <a:lnTo>
                        <a:pt x="43207" y="5838"/>
                      </a:lnTo>
                      <a:lnTo>
                        <a:pt x="43145" y="5755"/>
                      </a:lnTo>
                      <a:lnTo>
                        <a:pt x="42935" y="5734"/>
                      </a:lnTo>
                      <a:lnTo>
                        <a:pt x="42894" y="5608"/>
                      </a:lnTo>
                      <a:lnTo>
                        <a:pt x="42789" y="5545"/>
                      </a:lnTo>
                      <a:lnTo>
                        <a:pt x="43040" y="5545"/>
                      </a:lnTo>
                      <a:lnTo>
                        <a:pt x="43270" y="5608"/>
                      </a:lnTo>
                      <a:lnTo>
                        <a:pt x="43375" y="5671"/>
                      </a:lnTo>
                      <a:lnTo>
                        <a:pt x="43521" y="5629"/>
                      </a:lnTo>
                      <a:lnTo>
                        <a:pt x="43626" y="5441"/>
                      </a:lnTo>
                      <a:lnTo>
                        <a:pt x="43626" y="5378"/>
                      </a:lnTo>
                      <a:lnTo>
                        <a:pt x="43542" y="5420"/>
                      </a:lnTo>
                      <a:lnTo>
                        <a:pt x="43521" y="5336"/>
                      </a:lnTo>
                      <a:lnTo>
                        <a:pt x="43417" y="5357"/>
                      </a:lnTo>
                      <a:lnTo>
                        <a:pt x="43459" y="5190"/>
                      </a:lnTo>
                      <a:lnTo>
                        <a:pt x="43333" y="5043"/>
                      </a:lnTo>
                      <a:lnTo>
                        <a:pt x="43249" y="5106"/>
                      </a:lnTo>
                      <a:lnTo>
                        <a:pt x="43228" y="5001"/>
                      </a:lnTo>
                      <a:lnTo>
                        <a:pt x="43145" y="4980"/>
                      </a:lnTo>
                      <a:lnTo>
                        <a:pt x="43061" y="5022"/>
                      </a:lnTo>
                      <a:lnTo>
                        <a:pt x="43019" y="5085"/>
                      </a:lnTo>
                      <a:lnTo>
                        <a:pt x="42831" y="5043"/>
                      </a:lnTo>
                      <a:lnTo>
                        <a:pt x="42810" y="4897"/>
                      </a:lnTo>
                      <a:lnTo>
                        <a:pt x="43019" y="4708"/>
                      </a:lnTo>
                      <a:lnTo>
                        <a:pt x="42998" y="4625"/>
                      </a:lnTo>
                      <a:lnTo>
                        <a:pt x="42894" y="4625"/>
                      </a:lnTo>
                      <a:lnTo>
                        <a:pt x="42726" y="4792"/>
                      </a:lnTo>
                      <a:lnTo>
                        <a:pt x="42705" y="4667"/>
                      </a:lnTo>
                      <a:lnTo>
                        <a:pt x="42768" y="4562"/>
                      </a:lnTo>
                      <a:lnTo>
                        <a:pt x="42726" y="4415"/>
                      </a:lnTo>
                      <a:lnTo>
                        <a:pt x="42663" y="4457"/>
                      </a:lnTo>
                      <a:lnTo>
                        <a:pt x="42622" y="4499"/>
                      </a:lnTo>
                      <a:lnTo>
                        <a:pt x="42601" y="4395"/>
                      </a:lnTo>
                      <a:lnTo>
                        <a:pt x="42496" y="4395"/>
                      </a:lnTo>
                      <a:lnTo>
                        <a:pt x="42454" y="4353"/>
                      </a:lnTo>
                      <a:lnTo>
                        <a:pt x="42391" y="4269"/>
                      </a:lnTo>
                      <a:lnTo>
                        <a:pt x="42433" y="4102"/>
                      </a:lnTo>
                      <a:lnTo>
                        <a:pt x="42391" y="4060"/>
                      </a:lnTo>
                      <a:lnTo>
                        <a:pt x="42308" y="4102"/>
                      </a:lnTo>
                      <a:lnTo>
                        <a:pt x="42224" y="4248"/>
                      </a:lnTo>
                      <a:lnTo>
                        <a:pt x="42203" y="4039"/>
                      </a:lnTo>
                      <a:lnTo>
                        <a:pt x="42099" y="3955"/>
                      </a:lnTo>
                      <a:lnTo>
                        <a:pt x="41994" y="4039"/>
                      </a:lnTo>
                      <a:lnTo>
                        <a:pt x="41910" y="4039"/>
                      </a:lnTo>
                      <a:lnTo>
                        <a:pt x="41868" y="3871"/>
                      </a:lnTo>
                      <a:lnTo>
                        <a:pt x="41764" y="3976"/>
                      </a:lnTo>
                      <a:lnTo>
                        <a:pt x="41701" y="3976"/>
                      </a:lnTo>
                      <a:lnTo>
                        <a:pt x="41680" y="4060"/>
                      </a:lnTo>
                      <a:lnTo>
                        <a:pt x="41659" y="3892"/>
                      </a:lnTo>
                      <a:lnTo>
                        <a:pt x="41659" y="3830"/>
                      </a:lnTo>
                      <a:lnTo>
                        <a:pt x="41492" y="3830"/>
                      </a:lnTo>
                      <a:lnTo>
                        <a:pt x="41408" y="3851"/>
                      </a:lnTo>
                      <a:lnTo>
                        <a:pt x="41366" y="3788"/>
                      </a:lnTo>
                      <a:lnTo>
                        <a:pt x="41199" y="3851"/>
                      </a:lnTo>
                      <a:lnTo>
                        <a:pt x="41094" y="3851"/>
                      </a:lnTo>
                      <a:lnTo>
                        <a:pt x="41073" y="3892"/>
                      </a:lnTo>
                      <a:lnTo>
                        <a:pt x="41136" y="3955"/>
                      </a:lnTo>
                      <a:lnTo>
                        <a:pt x="41178" y="4081"/>
                      </a:lnTo>
                      <a:lnTo>
                        <a:pt x="41115" y="4060"/>
                      </a:lnTo>
                      <a:lnTo>
                        <a:pt x="41052" y="4081"/>
                      </a:lnTo>
                      <a:lnTo>
                        <a:pt x="41052" y="4164"/>
                      </a:lnTo>
                      <a:lnTo>
                        <a:pt x="41031" y="4143"/>
                      </a:lnTo>
                      <a:lnTo>
                        <a:pt x="40885" y="4164"/>
                      </a:lnTo>
                      <a:lnTo>
                        <a:pt x="40843" y="4143"/>
                      </a:lnTo>
                      <a:lnTo>
                        <a:pt x="40885" y="4039"/>
                      </a:lnTo>
                      <a:lnTo>
                        <a:pt x="40969" y="3976"/>
                      </a:lnTo>
                      <a:lnTo>
                        <a:pt x="40927" y="3871"/>
                      </a:lnTo>
                      <a:lnTo>
                        <a:pt x="40822" y="3851"/>
                      </a:lnTo>
                      <a:lnTo>
                        <a:pt x="40822" y="3955"/>
                      </a:lnTo>
                      <a:lnTo>
                        <a:pt x="40738" y="3997"/>
                      </a:lnTo>
                      <a:lnTo>
                        <a:pt x="40655" y="3892"/>
                      </a:lnTo>
                      <a:lnTo>
                        <a:pt x="40550" y="3871"/>
                      </a:lnTo>
                      <a:lnTo>
                        <a:pt x="40446" y="3767"/>
                      </a:lnTo>
                      <a:lnTo>
                        <a:pt x="40425" y="3851"/>
                      </a:lnTo>
                      <a:lnTo>
                        <a:pt x="40341" y="3871"/>
                      </a:lnTo>
                      <a:lnTo>
                        <a:pt x="40194" y="3871"/>
                      </a:lnTo>
                      <a:lnTo>
                        <a:pt x="40132" y="3788"/>
                      </a:lnTo>
                      <a:lnTo>
                        <a:pt x="40111" y="3892"/>
                      </a:lnTo>
                      <a:lnTo>
                        <a:pt x="40027" y="3955"/>
                      </a:lnTo>
                      <a:lnTo>
                        <a:pt x="39902" y="3851"/>
                      </a:lnTo>
                      <a:lnTo>
                        <a:pt x="39818" y="3851"/>
                      </a:lnTo>
                      <a:lnTo>
                        <a:pt x="39860" y="3955"/>
                      </a:lnTo>
                      <a:lnTo>
                        <a:pt x="39881" y="3997"/>
                      </a:lnTo>
                      <a:lnTo>
                        <a:pt x="39755" y="4102"/>
                      </a:lnTo>
                      <a:lnTo>
                        <a:pt x="39692" y="4081"/>
                      </a:lnTo>
                      <a:lnTo>
                        <a:pt x="39671" y="3997"/>
                      </a:lnTo>
                      <a:lnTo>
                        <a:pt x="39609" y="4102"/>
                      </a:lnTo>
                      <a:lnTo>
                        <a:pt x="39630" y="4269"/>
                      </a:lnTo>
                      <a:lnTo>
                        <a:pt x="39713" y="4353"/>
                      </a:lnTo>
                      <a:lnTo>
                        <a:pt x="39734" y="4457"/>
                      </a:lnTo>
                      <a:lnTo>
                        <a:pt x="39797" y="4478"/>
                      </a:lnTo>
                      <a:lnTo>
                        <a:pt x="39818" y="4625"/>
                      </a:lnTo>
                      <a:lnTo>
                        <a:pt x="39964" y="4667"/>
                      </a:lnTo>
                      <a:lnTo>
                        <a:pt x="40006" y="4729"/>
                      </a:lnTo>
                      <a:lnTo>
                        <a:pt x="40006" y="4834"/>
                      </a:lnTo>
                      <a:lnTo>
                        <a:pt x="40111" y="4918"/>
                      </a:lnTo>
                      <a:lnTo>
                        <a:pt x="40132" y="5001"/>
                      </a:lnTo>
                      <a:lnTo>
                        <a:pt x="40069" y="5106"/>
                      </a:lnTo>
                      <a:lnTo>
                        <a:pt x="40006" y="5085"/>
                      </a:lnTo>
                      <a:lnTo>
                        <a:pt x="39985" y="5001"/>
                      </a:lnTo>
                      <a:lnTo>
                        <a:pt x="39818" y="5043"/>
                      </a:lnTo>
                      <a:lnTo>
                        <a:pt x="39713" y="5022"/>
                      </a:lnTo>
                      <a:lnTo>
                        <a:pt x="39609" y="5043"/>
                      </a:lnTo>
                      <a:lnTo>
                        <a:pt x="39671" y="5127"/>
                      </a:lnTo>
                      <a:lnTo>
                        <a:pt x="39588" y="5232"/>
                      </a:lnTo>
                      <a:lnTo>
                        <a:pt x="39462" y="5232"/>
                      </a:lnTo>
                      <a:lnTo>
                        <a:pt x="39378" y="5211"/>
                      </a:lnTo>
                      <a:lnTo>
                        <a:pt x="39127" y="5336"/>
                      </a:lnTo>
                      <a:lnTo>
                        <a:pt x="38751" y="5399"/>
                      </a:lnTo>
                      <a:lnTo>
                        <a:pt x="38625" y="5336"/>
                      </a:lnTo>
                      <a:lnTo>
                        <a:pt x="38437" y="5336"/>
                      </a:lnTo>
                      <a:lnTo>
                        <a:pt x="38416" y="5357"/>
                      </a:lnTo>
                      <a:lnTo>
                        <a:pt x="38311" y="5336"/>
                      </a:lnTo>
                      <a:lnTo>
                        <a:pt x="37788" y="5315"/>
                      </a:lnTo>
                      <a:lnTo>
                        <a:pt x="37621" y="5190"/>
                      </a:lnTo>
                      <a:lnTo>
                        <a:pt x="37579" y="4980"/>
                      </a:lnTo>
                      <a:lnTo>
                        <a:pt x="37663" y="4834"/>
                      </a:lnTo>
                      <a:lnTo>
                        <a:pt x="37705" y="4813"/>
                      </a:lnTo>
                      <a:lnTo>
                        <a:pt x="37705" y="4729"/>
                      </a:lnTo>
                      <a:lnTo>
                        <a:pt x="37558" y="4688"/>
                      </a:lnTo>
                      <a:lnTo>
                        <a:pt x="37370" y="4688"/>
                      </a:lnTo>
                      <a:lnTo>
                        <a:pt x="37035" y="4834"/>
                      </a:lnTo>
                      <a:lnTo>
                        <a:pt x="36554" y="4876"/>
                      </a:lnTo>
                      <a:lnTo>
                        <a:pt x="36156" y="4980"/>
                      </a:lnTo>
                      <a:lnTo>
                        <a:pt x="35926" y="5022"/>
                      </a:lnTo>
                      <a:lnTo>
                        <a:pt x="35884" y="5106"/>
                      </a:lnTo>
                      <a:lnTo>
                        <a:pt x="35801" y="5106"/>
                      </a:lnTo>
                      <a:lnTo>
                        <a:pt x="35738" y="5190"/>
                      </a:lnTo>
                      <a:lnTo>
                        <a:pt x="35612" y="5252"/>
                      </a:lnTo>
                      <a:lnTo>
                        <a:pt x="35466" y="5399"/>
                      </a:lnTo>
                      <a:lnTo>
                        <a:pt x="35529" y="5545"/>
                      </a:lnTo>
                      <a:lnTo>
                        <a:pt x="35612" y="5566"/>
                      </a:lnTo>
                      <a:lnTo>
                        <a:pt x="35717" y="5524"/>
                      </a:lnTo>
                      <a:lnTo>
                        <a:pt x="35780" y="5545"/>
                      </a:lnTo>
                      <a:lnTo>
                        <a:pt x="35717" y="5629"/>
                      </a:lnTo>
                      <a:lnTo>
                        <a:pt x="35654" y="5650"/>
                      </a:lnTo>
                      <a:lnTo>
                        <a:pt x="35549" y="5755"/>
                      </a:lnTo>
                      <a:lnTo>
                        <a:pt x="35549" y="5817"/>
                      </a:lnTo>
                      <a:lnTo>
                        <a:pt x="35508" y="5755"/>
                      </a:lnTo>
                      <a:lnTo>
                        <a:pt x="35487" y="5545"/>
                      </a:lnTo>
                      <a:lnTo>
                        <a:pt x="35319" y="5420"/>
                      </a:lnTo>
                      <a:lnTo>
                        <a:pt x="35298" y="5336"/>
                      </a:lnTo>
                      <a:lnTo>
                        <a:pt x="35319" y="5252"/>
                      </a:lnTo>
                      <a:lnTo>
                        <a:pt x="35194" y="5148"/>
                      </a:lnTo>
                      <a:lnTo>
                        <a:pt x="35110" y="5148"/>
                      </a:lnTo>
                      <a:lnTo>
                        <a:pt x="34880" y="4939"/>
                      </a:lnTo>
                      <a:lnTo>
                        <a:pt x="34817" y="4939"/>
                      </a:lnTo>
                      <a:lnTo>
                        <a:pt x="34817" y="5022"/>
                      </a:lnTo>
                      <a:lnTo>
                        <a:pt x="35005" y="5232"/>
                      </a:lnTo>
                      <a:lnTo>
                        <a:pt x="35026" y="5357"/>
                      </a:lnTo>
                      <a:lnTo>
                        <a:pt x="34922" y="5462"/>
                      </a:lnTo>
                      <a:lnTo>
                        <a:pt x="34733" y="5504"/>
                      </a:lnTo>
                      <a:lnTo>
                        <a:pt x="34650" y="5545"/>
                      </a:lnTo>
                      <a:lnTo>
                        <a:pt x="34482" y="5545"/>
                      </a:lnTo>
                      <a:lnTo>
                        <a:pt x="34168" y="5294"/>
                      </a:lnTo>
                      <a:lnTo>
                        <a:pt x="34168" y="5190"/>
                      </a:lnTo>
                      <a:lnTo>
                        <a:pt x="34231" y="5106"/>
                      </a:lnTo>
                      <a:lnTo>
                        <a:pt x="34210" y="5022"/>
                      </a:lnTo>
                      <a:lnTo>
                        <a:pt x="34043" y="5085"/>
                      </a:lnTo>
                      <a:lnTo>
                        <a:pt x="34043" y="5211"/>
                      </a:lnTo>
                      <a:lnTo>
                        <a:pt x="33959" y="5294"/>
                      </a:lnTo>
                      <a:lnTo>
                        <a:pt x="33750" y="5148"/>
                      </a:lnTo>
                      <a:lnTo>
                        <a:pt x="33604" y="5148"/>
                      </a:lnTo>
                      <a:lnTo>
                        <a:pt x="33499" y="5252"/>
                      </a:lnTo>
                      <a:lnTo>
                        <a:pt x="33520" y="5441"/>
                      </a:lnTo>
                      <a:lnTo>
                        <a:pt x="33436" y="5566"/>
                      </a:lnTo>
                      <a:lnTo>
                        <a:pt x="33520" y="5734"/>
                      </a:lnTo>
                      <a:lnTo>
                        <a:pt x="33645" y="5776"/>
                      </a:lnTo>
                      <a:lnTo>
                        <a:pt x="33813" y="5650"/>
                      </a:lnTo>
                      <a:lnTo>
                        <a:pt x="33834" y="5566"/>
                      </a:lnTo>
                      <a:lnTo>
                        <a:pt x="34043" y="5441"/>
                      </a:lnTo>
                      <a:lnTo>
                        <a:pt x="34106" y="5524"/>
                      </a:lnTo>
                      <a:lnTo>
                        <a:pt x="34064" y="5650"/>
                      </a:lnTo>
                      <a:lnTo>
                        <a:pt x="33855" y="5817"/>
                      </a:lnTo>
                      <a:lnTo>
                        <a:pt x="33938" y="5880"/>
                      </a:lnTo>
                      <a:lnTo>
                        <a:pt x="33855" y="6027"/>
                      </a:lnTo>
                      <a:lnTo>
                        <a:pt x="33729" y="6068"/>
                      </a:lnTo>
                      <a:lnTo>
                        <a:pt x="33604" y="5985"/>
                      </a:lnTo>
                      <a:lnTo>
                        <a:pt x="33604" y="6048"/>
                      </a:lnTo>
                      <a:lnTo>
                        <a:pt x="33645" y="6173"/>
                      </a:lnTo>
                      <a:lnTo>
                        <a:pt x="33583" y="6299"/>
                      </a:lnTo>
                      <a:lnTo>
                        <a:pt x="33394" y="6445"/>
                      </a:lnTo>
                      <a:lnTo>
                        <a:pt x="33436" y="6550"/>
                      </a:lnTo>
                      <a:lnTo>
                        <a:pt x="33394" y="6592"/>
                      </a:lnTo>
                      <a:lnTo>
                        <a:pt x="33311" y="6592"/>
                      </a:lnTo>
                      <a:lnTo>
                        <a:pt x="33164" y="6759"/>
                      </a:lnTo>
                      <a:lnTo>
                        <a:pt x="32955" y="6780"/>
                      </a:lnTo>
                      <a:lnTo>
                        <a:pt x="32746" y="6801"/>
                      </a:lnTo>
                      <a:lnTo>
                        <a:pt x="32683" y="6926"/>
                      </a:lnTo>
                      <a:lnTo>
                        <a:pt x="32746" y="7094"/>
                      </a:lnTo>
                      <a:lnTo>
                        <a:pt x="32913" y="7303"/>
                      </a:lnTo>
                      <a:lnTo>
                        <a:pt x="32997" y="7324"/>
                      </a:lnTo>
                      <a:lnTo>
                        <a:pt x="32913" y="7345"/>
                      </a:lnTo>
                      <a:lnTo>
                        <a:pt x="32767" y="7345"/>
                      </a:lnTo>
                      <a:lnTo>
                        <a:pt x="32746" y="7429"/>
                      </a:lnTo>
                      <a:lnTo>
                        <a:pt x="32767" y="7491"/>
                      </a:lnTo>
                      <a:lnTo>
                        <a:pt x="32704" y="7596"/>
                      </a:lnTo>
                      <a:lnTo>
                        <a:pt x="32599" y="7701"/>
                      </a:lnTo>
                      <a:lnTo>
                        <a:pt x="32495" y="7701"/>
                      </a:lnTo>
                      <a:lnTo>
                        <a:pt x="32474" y="7763"/>
                      </a:lnTo>
                      <a:lnTo>
                        <a:pt x="32495" y="7659"/>
                      </a:lnTo>
                      <a:lnTo>
                        <a:pt x="32599" y="7596"/>
                      </a:lnTo>
                      <a:lnTo>
                        <a:pt x="32683" y="7282"/>
                      </a:lnTo>
                      <a:lnTo>
                        <a:pt x="32599" y="7219"/>
                      </a:lnTo>
                      <a:lnTo>
                        <a:pt x="32599" y="7115"/>
                      </a:lnTo>
                      <a:lnTo>
                        <a:pt x="32662" y="7073"/>
                      </a:lnTo>
                      <a:lnTo>
                        <a:pt x="32662" y="6926"/>
                      </a:lnTo>
                      <a:lnTo>
                        <a:pt x="32599" y="6780"/>
                      </a:lnTo>
                      <a:lnTo>
                        <a:pt x="32662" y="6612"/>
                      </a:lnTo>
                      <a:lnTo>
                        <a:pt x="32767" y="6550"/>
                      </a:lnTo>
                      <a:lnTo>
                        <a:pt x="32808" y="6445"/>
                      </a:lnTo>
                      <a:lnTo>
                        <a:pt x="32767" y="6194"/>
                      </a:lnTo>
                      <a:lnTo>
                        <a:pt x="32746" y="6152"/>
                      </a:lnTo>
                      <a:lnTo>
                        <a:pt x="32788" y="6068"/>
                      </a:lnTo>
                      <a:lnTo>
                        <a:pt x="32871" y="6068"/>
                      </a:lnTo>
                      <a:lnTo>
                        <a:pt x="32913" y="6089"/>
                      </a:lnTo>
                      <a:lnTo>
                        <a:pt x="33080" y="6048"/>
                      </a:lnTo>
                      <a:lnTo>
                        <a:pt x="33185" y="5776"/>
                      </a:lnTo>
                      <a:lnTo>
                        <a:pt x="33164" y="5671"/>
                      </a:lnTo>
                      <a:lnTo>
                        <a:pt x="33101" y="5545"/>
                      </a:lnTo>
                      <a:lnTo>
                        <a:pt x="33185" y="5252"/>
                      </a:lnTo>
                      <a:lnTo>
                        <a:pt x="33269" y="5127"/>
                      </a:lnTo>
                      <a:lnTo>
                        <a:pt x="33373" y="4939"/>
                      </a:lnTo>
                      <a:lnTo>
                        <a:pt x="33311" y="4792"/>
                      </a:lnTo>
                      <a:lnTo>
                        <a:pt x="33290" y="4792"/>
                      </a:lnTo>
                      <a:lnTo>
                        <a:pt x="33206" y="4876"/>
                      </a:lnTo>
                      <a:lnTo>
                        <a:pt x="33122" y="4876"/>
                      </a:lnTo>
                      <a:lnTo>
                        <a:pt x="32997" y="4813"/>
                      </a:lnTo>
                      <a:lnTo>
                        <a:pt x="33122" y="4813"/>
                      </a:lnTo>
                      <a:lnTo>
                        <a:pt x="33269" y="4708"/>
                      </a:lnTo>
                      <a:lnTo>
                        <a:pt x="33373" y="4667"/>
                      </a:lnTo>
                      <a:lnTo>
                        <a:pt x="33415" y="4562"/>
                      </a:lnTo>
                      <a:lnTo>
                        <a:pt x="33394" y="4499"/>
                      </a:lnTo>
                      <a:lnTo>
                        <a:pt x="33436" y="4415"/>
                      </a:lnTo>
                      <a:lnTo>
                        <a:pt x="33520" y="4248"/>
                      </a:lnTo>
                      <a:lnTo>
                        <a:pt x="33499" y="4185"/>
                      </a:lnTo>
                      <a:lnTo>
                        <a:pt x="33541" y="4081"/>
                      </a:lnTo>
                      <a:lnTo>
                        <a:pt x="33708" y="3997"/>
                      </a:lnTo>
                      <a:lnTo>
                        <a:pt x="33708" y="3892"/>
                      </a:lnTo>
                      <a:lnTo>
                        <a:pt x="33624" y="3830"/>
                      </a:lnTo>
                      <a:lnTo>
                        <a:pt x="33624" y="3767"/>
                      </a:lnTo>
                      <a:lnTo>
                        <a:pt x="33708" y="3641"/>
                      </a:lnTo>
                      <a:lnTo>
                        <a:pt x="33687" y="3537"/>
                      </a:lnTo>
                      <a:lnTo>
                        <a:pt x="33729" y="3432"/>
                      </a:lnTo>
                      <a:lnTo>
                        <a:pt x="33792" y="3411"/>
                      </a:lnTo>
                      <a:lnTo>
                        <a:pt x="33855" y="3223"/>
                      </a:lnTo>
                      <a:lnTo>
                        <a:pt x="33855" y="3014"/>
                      </a:lnTo>
                      <a:lnTo>
                        <a:pt x="33813" y="2804"/>
                      </a:lnTo>
                      <a:lnTo>
                        <a:pt x="33708" y="2616"/>
                      </a:lnTo>
                      <a:lnTo>
                        <a:pt x="33729" y="2574"/>
                      </a:lnTo>
                      <a:lnTo>
                        <a:pt x="33708" y="2491"/>
                      </a:lnTo>
                      <a:lnTo>
                        <a:pt x="33645" y="2470"/>
                      </a:lnTo>
                      <a:lnTo>
                        <a:pt x="33604" y="2491"/>
                      </a:lnTo>
                      <a:lnTo>
                        <a:pt x="33520" y="2428"/>
                      </a:lnTo>
                      <a:lnTo>
                        <a:pt x="33478" y="2365"/>
                      </a:lnTo>
                      <a:lnTo>
                        <a:pt x="33436" y="2365"/>
                      </a:lnTo>
                      <a:lnTo>
                        <a:pt x="33394" y="2491"/>
                      </a:lnTo>
                      <a:lnTo>
                        <a:pt x="33332" y="2532"/>
                      </a:lnTo>
                      <a:lnTo>
                        <a:pt x="33290" y="2491"/>
                      </a:lnTo>
                      <a:lnTo>
                        <a:pt x="33206" y="2365"/>
                      </a:lnTo>
                      <a:lnTo>
                        <a:pt x="33227" y="2323"/>
                      </a:lnTo>
                      <a:lnTo>
                        <a:pt x="33185" y="2302"/>
                      </a:lnTo>
                      <a:lnTo>
                        <a:pt x="33018" y="2281"/>
                      </a:lnTo>
                      <a:lnTo>
                        <a:pt x="32955" y="2177"/>
                      </a:lnTo>
                      <a:lnTo>
                        <a:pt x="32976" y="2156"/>
                      </a:lnTo>
                      <a:lnTo>
                        <a:pt x="33122" y="2156"/>
                      </a:lnTo>
                      <a:lnTo>
                        <a:pt x="33332" y="2219"/>
                      </a:lnTo>
                      <a:lnTo>
                        <a:pt x="33415" y="2302"/>
                      </a:lnTo>
                      <a:lnTo>
                        <a:pt x="33478" y="2260"/>
                      </a:lnTo>
                      <a:lnTo>
                        <a:pt x="33520" y="2260"/>
                      </a:lnTo>
                      <a:lnTo>
                        <a:pt x="33583" y="2323"/>
                      </a:lnTo>
                      <a:lnTo>
                        <a:pt x="33604" y="2386"/>
                      </a:lnTo>
                      <a:lnTo>
                        <a:pt x="33645" y="2386"/>
                      </a:lnTo>
                      <a:lnTo>
                        <a:pt x="33645" y="2302"/>
                      </a:lnTo>
                      <a:lnTo>
                        <a:pt x="33541" y="2177"/>
                      </a:lnTo>
                      <a:lnTo>
                        <a:pt x="33541" y="2072"/>
                      </a:lnTo>
                      <a:lnTo>
                        <a:pt x="33478" y="1967"/>
                      </a:lnTo>
                      <a:lnTo>
                        <a:pt x="33394" y="1905"/>
                      </a:lnTo>
                      <a:lnTo>
                        <a:pt x="33332" y="1905"/>
                      </a:lnTo>
                      <a:lnTo>
                        <a:pt x="33290" y="1967"/>
                      </a:lnTo>
                      <a:lnTo>
                        <a:pt x="33206" y="1947"/>
                      </a:lnTo>
                      <a:lnTo>
                        <a:pt x="33185" y="1800"/>
                      </a:lnTo>
                      <a:lnTo>
                        <a:pt x="33018" y="1654"/>
                      </a:lnTo>
                      <a:lnTo>
                        <a:pt x="33018" y="1549"/>
                      </a:lnTo>
                      <a:lnTo>
                        <a:pt x="32955" y="1465"/>
                      </a:lnTo>
                      <a:lnTo>
                        <a:pt x="32892" y="1382"/>
                      </a:lnTo>
                      <a:lnTo>
                        <a:pt x="32808" y="1382"/>
                      </a:lnTo>
                      <a:lnTo>
                        <a:pt x="32704" y="1444"/>
                      </a:lnTo>
                      <a:lnTo>
                        <a:pt x="32704" y="1549"/>
                      </a:lnTo>
                      <a:lnTo>
                        <a:pt x="32808" y="1549"/>
                      </a:lnTo>
                      <a:lnTo>
                        <a:pt x="32892" y="1591"/>
                      </a:lnTo>
                      <a:lnTo>
                        <a:pt x="32871" y="1654"/>
                      </a:lnTo>
                      <a:lnTo>
                        <a:pt x="32788" y="1695"/>
                      </a:lnTo>
                      <a:lnTo>
                        <a:pt x="32788" y="1779"/>
                      </a:lnTo>
                      <a:lnTo>
                        <a:pt x="32746" y="1800"/>
                      </a:lnTo>
                      <a:lnTo>
                        <a:pt x="32536" y="1570"/>
                      </a:lnTo>
                      <a:lnTo>
                        <a:pt x="32536" y="1486"/>
                      </a:lnTo>
                      <a:lnTo>
                        <a:pt x="32474" y="1361"/>
                      </a:lnTo>
                      <a:lnTo>
                        <a:pt x="32369" y="1340"/>
                      </a:lnTo>
                      <a:lnTo>
                        <a:pt x="31930" y="1068"/>
                      </a:lnTo>
                      <a:lnTo>
                        <a:pt x="31825" y="1026"/>
                      </a:lnTo>
                      <a:lnTo>
                        <a:pt x="31804" y="1005"/>
                      </a:lnTo>
                      <a:lnTo>
                        <a:pt x="31532" y="1026"/>
                      </a:lnTo>
                      <a:lnTo>
                        <a:pt x="31511" y="921"/>
                      </a:lnTo>
                      <a:lnTo>
                        <a:pt x="31553" y="858"/>
                      </a:lnTo>
                      <a:lnTo>
                        <a:pt x="31532" y="796"/>
                      </a:lnTo>
                      <a:lnTo>
                        <a:pt x="31407" y="817"/>
                      </a:lnTo>
                      <a:lnTo>
                        <a:pt x="31344" y="754"/>
                      </a:lnTo>
                      <a:lnTo>
                        <a:pt x="31218" y="796"/>
                      </a:lnTo>
                      <a:lnTo>
                        <a:pt x="31135" y="858"/>
                      </a:lnTo>
                      <a:lnTo>
                        <a:pt x="31093" y="838"/>
                      </a:lnTo>
                      <a:lnTo>
                        <a:pt x="30988" y="942"/>
                      </a:lnTo>
                      <a:lnTo>
                        <a:pt x="30925" y="1047"/>
                      </a:lnTo>
                      <a:lnTo>
                        <a:pt x="30779" y="1047"/>
                      </a:lnTo>
                      <a:lnTo>
                        <a:pt x="30695" y="1026"/>
                      </a:lnTo>
                      <a:lnTo>
                        <a:pt x="30570" y="1172"/>
                      </a:lnTo>
                      <a:lnTo>
                        <a:pt x="30381" y="1235"/>
                      </a:lnTo>
                      <a:lnTo>
                        <a:pt x="30298" y="1256"/>
                      </a:lnTo>
                      <a:lnTo>
                        <a:pt x="30256" y="1214"/>
                      </a:lnTo>
                      <a:lnTo>
                        <a:pt x="30172" y="1214"/>
                      </a:lnTo>
                      <a:lnTo>
                        <a:pt x="30130" y="1256"/>
                      </a:lnTo>
                      <a:lnTo>
                        <a:pt x="30130" y="1361"/>
                      </a:lnTo>
                      <a:lnTo>
                        <a:pt x="30193" y="1382"/>
                      </a:lnTo>
                      <a:lnTo>
                        <a:pt x="30256" y="1382"/>
                      </a:lnTo>
                      <a:lnTo>
                        <a:pt x="30298" y="1549"/>
                      </a:lnTo>
                      <a:lnTo>
                        <a:pt x="30339" y="1758"/>
                      </a:lnTo>
                      <a:lnTo>
                        <a:pt x="30256" y="1905"/>
                      </a:lnTo>
                      <a:lnTo>
                        <a:pt x="30067" y="1905"/>
                      </a:lnTo>
                      <a:lnTo>
                        <a:pt x="29942" y="2051"/>
                      </a:lnTo>
                      <a:lnTo>
                        <a:pt x="29733" y="2093"/>
                      </a:lnTo>
                      <a:lnTo>
                        <a:pt x="29649" y="2072"/>
                      </a:lnTo>
                      <a:lnTo>
                        <a:pt x="29754" y="1988"/>
                      </a:lnTo>
                      <a:lnTo>
                        <a:pt x="29837" y="1967"/>
                      </a:lnTo>
                      <a:lnTo>
                        <a:pt x="29858" y="1842"/>
                      </a:lnTo>
                      <a:lnTo>
                        <a:pt x="29733" y="1591"/>
                      </a:lnTo>
                      <a:lnTo>
                        <a:pt x="29816" y="1444"/>
                      </a:lnTo>
                      <a:lnTo>
                        <a:pt x="29816" y="1340"/>
                      </a:lnTo>
                      <a:lnTo>
                        <a:pt x="29858" y="1256"/>
                      </a:lnTo>
                      <a:lnTo>
                        <a:pt x="29775" y="1068"/>
                      </a:lnTo>
                      <a:lnTo>
                        <a:pt x="29775" y="963"/>
                      </a:lnTo>
                      <a:lnTo>
                        <a:pt x="29628" y="817"/>
                      </a:lnTo>
                      <a:lnTo>
                        <a:pt x="29523" y="858"/>
                      </a:lnTo>
                      <a:lnTo>
                        <a:pt x="29440" y="817"/>
                      </a:lnTo>
                      <a:lnTo>
                        <a:pt x="29398" y="817"/>
                      </a:lnTo>
                      <a:lnTo>
                        <a:pt x="29356" y="942"/>
                      </a:lnTo>
                      <a:lnTo>
                        <a:pt x="29210" y="963"/>
                      </a:lnTo>
                      <a:lnTo>
                        <a:pt x="29147" y="921"/>
                      </a:lnTo>
                      <a:lnTo>
                        <a:pt x="29042" y="963"/>
                      </a:lnTo>
                      <a:lnTo>
                        <a:pt x="28938" y="1130"/>
                      </a:lnTo>
                      <a:lnTo>
                        <a:pt x="28707" y="1130"/>
                      </a:lnTo>
                      <a:lnTo>
                        <a:pt x="28707" y="1047"/>
                      </a:lnTo>
                      <a:lnTo>
                        <a:pt x="28791" y="921"/>
                      </a:lnTo>
                      <a:lnTo>
                        <a:pt x="28791" y="838"/>
                      </a:lnTo>
                      <a:lnTo>
                        <a:pt x="28707" y="817"/>
                      </a:lnTo>
                      <a:lnTo>
                        <a:pt x="28519" y="1110"/>
                      </a:lnTo>
                      <a:lnTo>
                        <a:pt x="28268" y="1214"/>
                      </a:lnTo>
                      <a:lnTo>
                        <a:pt x="28163" y="1172"/>
                      </a:lnTo>
                      <a:lnTo>
                        <a:pt x="28268" y="1026"/>
                      </a:lnTo>
                      <a:lnTo>
                        <a:pt x="28394" y="1005"/>
                      </a:lnTo>
                      <a:lnTo>
                        <a:pt x="28519" y="817"/>
                      </a:lnTo>
                      <a:lnTo>
                        <a:pt x="28498" y="691"/>
                      </a:lnTo>
                      <a:lnTo>
                        <a:pt x="28561" y="586"/>
                      </a:lnTo>
                      <a:lnTo>
                        <a:pt x="28561" y="524"/>
                      </a:lnTo>
                      <a:lnTo>
                        <a:pt x="28645" y="440"/>
                      </a:lnTo>
                      <a:lnTo>
                        <a:pt x="28645" y="398"/>
                      </a:lnTo>
                      <a:lnTo>
                        <a:pt x="28477" y="335"/>
                      </a:lnTo>
                      <a:lnTo>
                        <a:pt x="28414" y="294"/>
                      </a:lnTo>
                      <a:lnTo>
                        <a:pt x="28414" y="126"/>
                      </a:lnTo>
                      <a:lnTo>
                        <a:pt x="28373" y="105"/>
                      </a:lnTo>
                      <a:lnTo>
                        <a:pt x="28205" y="231"/>
                      </a:lnTo>
                      <a:lnTo>
                        <a:pt x="28059" y="210"/>
                      </a:lnTo>
                      <a:lnTo>
                        <a:pt x="27996" y="63"/>
                      </a:lnTo>
                      <a:lnTo>
                        <a:pt x="27891" y="63"/>
                      </a:lnTo>
                      <a:lnTo>
                        <a:pt x="27787" y="168"/>
                      </a:lnTo>
                      <a:lnTo>
                        <a:pt x="2766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264" name="Google Shape;2615;p79">
                  <a:extLst>
                    <a:ext uri="{FF2B5EF4-FFF2-40B4-BE49-F238E27FC236}">
                      <a16:creationId xmlns:a16="http://schemas.microsoft.com/office/drawing/2014/main" id="{14ED3A36-0692-4A7C-B6DF-20A3912ED993}"/>
                    </a:ext>
                  </a:extLst>
                </p:cNvPr>
                <p:cNvSpPr/>
                <p:nvPr/>
              </p:nvSpPr>
              <p:spPr>
                <a:xfrm>
                  <a:off x="5538025" y="2213300"/>
                  <a:ext cx="94175" cy="208750"/>
                </a:xfrm>
                <a:custGeom>
                  <a:avLst/>
                  <a:gdLst/>
                  <a:ahLst/>
                  <a:cxnLst/>
                  <a:rect l="l" t="t" r="r" b="b"/>
                  <a:pathLst>
                    <a:path w="3767" h="8350" extrusionOk="0">
                      <a:moveTo>
                        <a:pt x="251" y="1"/>
                      </a:moveTo>
                      <a:lnTo>
                        <a:pt x="209" y="63"/>
                      </a:lnTo>
                      <a:lnTo>
                        <a:pt x="251" y="105"/>
                      </a:lnTo>
                      <a:lnTo>
                        <a:pt x="251" y="189"/>
                      </a:lnTo>
                      <a:lnTo>
                        <a:pt x="188" y="210"/>
                      </a:lnTo>
                      <a:lnTo>
                        <a:pt x="105" y="168"/>
                      </a:lnTo>
                      <a:lnTo>
                        <a:pt x="0" y="168"/>
                      </a:lnTo>
                      <a:lnTo>
                        <a:pt x="168" y="314"/>
                      </a:lnTo>
                      <a:lnTo>
                        <a:pt x="356" y="461"/>
                      </a:lnTo>
                      <a:lnTo>
                        <a:pt x="419" y="524"/>
                      </a:lnTo>
                      <a:lnTo>
                        <a:pt x="398" y="670"/>
                      </a:lnTo>
                      <a:lnTo>
                        <a:pt x="460" y="607"/>
                      </a:lnTo>
                      <a:lnTo>
                        <a:pt x="502" y="607"/>
                      </a:lnTo>
                      <a:lnTo>
                        <a:pt x="565" y="691"/>
                      </a:lnTo>
                      <a:lnTo>
                        <a:pt x="502" y="733"/>
                      </a:lnTo>
                      <a:lnTo>
                        <a:pt x="419" y="775"/>
                      </a:lnTo>
                      <a:lnTo>
                        <a:pt x="460" y="838"/>
                      </a:lnTo>
                      <a:lnTo>
                        <a:pt x="523" y="838"/>
                      </a:lnTo>
                      <a:lnTo>
                        <a:pt x="565" y="984"/>
                      </a:lnTo>
                      <a:lnTo>
                        <a:pt x="481" y="1026"/>
                      </a:lnTo>
                      <a:lnTo>
                        <a:pt x="377" y="1005"/>
                      </a:lnTo>
                      <a:lnTo>
                        <a:pt x="314" y="900"/>
                      </a:lnTo>
                      <a:lnTo>
                        <a:pt x="251" y="984"/>
                      </a:lnTo>
                      <a:lnTo>
                        <a:pt x="168" y="1130"/>
                      </a:lnTo>
                      <a:lnTo>
                        <a:pt x="272" y="1235"/>
                      </a:lnTo>
                      <a:lnTo>
                        <a:pt x="314" y="1382"/>
                      </a:lnTo>
                      <a:lnTo>
                        <a:pt x="419" y="1528"/>
                      </a:lnTo>
                      <a:lnTo>
                        <a:pt x="523" y="1716"/>
                      </a:lnTo>
                      <a:lnTo>
                        <a:pt x="523" y="1946"/>
                      </a:lnTo>
                      <a:lnTo>
                        <a:pt x="586" y="1988"/>
                      </a:lnTo>
                      <a:lnTo>
                        <a:pt x="607" y="2177"/>
                      </a:lnTo>
                      <a:lnTo>
                        <a:pt x="691" y="2470"/>
                      </a:lnTo>
                      <a:lnTo>
                        <a:pt x="774" y="2658"/>
                      </a:lnTo>
                      <a:lnTo>
                        <a:pt x="900" y="2700"/>
                      </a:lnTo>
                      <a:lnTo>
                        <a:pt x="900" y="2762"/>
                      </a:lnTo>
                      <a:lnTo>
                        <a:pt x="837" y="2804"/>
                      </a:lnTo>
                      <a:lnTo>
                        <a:pt x="1130" y="3097"/>
                      </a:lnTo>
                      <a:lnTo>
                        <a:pt x="1235" y="3118"/>
                      </a:lnTo>
                      <a:lnTo>
                        <a:pt x="1360" y="3307"/>
                      </a:lnTo>
                      <a:lnTo>
                        <a:pt x="1402" y="3516"/>
                      </a:lnTo>
                      <a:lnTo>
                        <a:pt x="1402" y="3641"/>
                      </a:lnTo>
                      <a:lnTo>
                        <a:pt x="1465" y="3809"/>
                      </a:lnTo>
                      <a:lnTo>
                        <a:pt x="1465" y="3934"/>
                      </a:lnTo>
                      <a:lnTo>
                        <a:pt x="1569" y="3976"/>
                      </a:lnTo>
                      <a:lnTo>
                        <a:pt x="1674" y="4123"/>
                      </a:lnTo>
                      <a:lnTo>
                        <a:pt x="1653" y="4143"/>
                      </a:lnTo>
                      <a:lnTo>
                        <a:pt x="1653" y="4227"/>
                      </a:lnTo>
                      <a:lnTo>
                        <a:pt x="1779" y="4436"/>
                      </a:lnTo>
                      <a:lnTo>
                        <a:pt x="1821" y="4562"/>
                      </a:lnTo>
                      <a:lnTo>
                        <a:pt x="1883" y="4708"/>
                      </a:lnTo>
                      <a:lnTo>
                        <a:pt x="1883" y="4918"/>
                      </a:lnTo>
                      <a:lnTo>
                        <a:pt x="1946" y="5001"/>
                      </a:lnTo>
                      <a:lnTo>
                        <a:pt x="1925" y="5106"/>
                      </a:lnTo>
                      <a:lnTo>
                        <a:pt x="1946" y="5315"/>
                      </a:lnTo>
                      <a:lnTo>
                        <a:pt x="2051" y="5524"/>
                      </a:lnTo>
                      <a:lnTo>
                        <a:pt x="2030" y="5608"/>
                      </a:lnTo>
                      <a:lnTo>
                        <a:pt x="2030" y="5755"/>
                      </a:lnTo>
                      <a:lnTo>
                        <a:pt x="2155" y="5859"/>
                      </a:lnTo>
                      <a:lnTo>
                        <a:pt x="2365" y="6131"/>
                      </a:lnTo>
                      <a:lnTo>
                        <a:pt x="2365" y="6257"/>
                      </a:lnTo>
                      <a:lnTo>
                        <a:pt x="2448" y="6424"/>
                      </a:lnTo>
                      <a:lnTo>
                        <a:pt x="2406" y="6654"/>
                      </a:lnTo>
                      <a:lnTo>
                        <a:pt x="2448" y="6843"/>
                      </a:lnTo>
                      <a:lnTo>
                        <a:pt x="2553" y="7010"/>
                      </a:lnTo>
                      <a:lnTo>
                        <a:pt x="2574" y="7156"/>
                      </a:lnTo>
                      <a:lnTo>
                        <a:pt x="2720" y="7324"/>
                      </a:lnTo>
                      <a:lnTo>
                        <a:pt x="2762" y="7408"/>
                      </a:lnTo>
                      <a:lnTo>
                        <a:pt x="2699" y="7596"/>
                      </a:lnTo>
                      <a:lnTo>
                        <a:pt x="2699" y="7847"/>
                      </a:lnTo>
                      <a:lnTo>
                        <a:pt x="2762" y="7993"/>
                      </a:lnTo>
                      <a:lnTo>
                        <a:pt x="2867" y="8098"/>
                      </a:lnTo>
                      <a:lnTo>
                        <a:pt x="2929" y="8244"/>
                      </a:lnTo>
                      <a:lnTo>
                        <a:pt x="3097" y="8349"/>
                      </a:lnTo>
                      <a:lnTo>
                        <a:pt x="3097" y="8349"/>
                      </a:lnTo>
                      <a:lnTo>
                        <a:pt x="3076" y="8224"/>
                      </a:lnTo>
                      <a:lnTo>
                        <a:pt x="3097" y="8098"/>
                      </a:lnTo>
                      <a:lnTo>
                        <a:pt x="3034" y="7993"/>
                      </a:lnTo>
                      <a:lnTo>
                        <a:pt x="3013" y="7847"/>
                      </a:lnTo>
                      <a:lnTo>
                        <a:pt x="3034" y="7680"/>
                      </a:lnTo>
                      <a:lnTo>
                        <a:pt x="3139" y="7575"/>
                      </a:lnTo>
                      <a:lnTo>
                        <a:pt x="3201" y="7596"/>
                      </a:lnTo>
                      <a:lnTo>
                        <a:pt x="3201" y="7680"/>
                      </a:lnTo>
                      <a:lnTo>
                        <a:pt x="3243" y="7721"/>
                      </a:lnTo>
                      <a:lnTo>
                        <a:pt x="3494" y="7700"/>
                      </a:lnTo>
                      <a:lnTo>
                        <a:pt x="3515" y="7638"/>
                      </a:lnTo>
                      <a:lnTo>
                        <a:pt x="3557" y="7638"/>
                      </a:lnTo>
                      <a:lnTo>
                        <a:pt x="3599" y="7700"/>
                      </a:lnTo>
                      <a:lnTo>
                        <a:pt x="3557" y="7721"/>
                      </a:lnTo>
                      <a:lnTo>
                        <a:pt x="3557" y="7826"/>
                      </a:lnTo>
                      <a:lnTo>
                        <a:pt x="3704" y="7952"/>
                      </a:lnTo>
                      <a:lnTo>
                        <a:pt x="3725" y="8056"/>
                      </a:lnTo>
                      <a:lnTo>
                        <a:pt x="3766" y="8119"/>
                      </a:lnTo>
                      <a:lnTo>
                        <a:pt x="3766" y="8035"/>
                      </a:lnTo>
                      <a:lnTo>
                        <a:pt x="3745" y="7993"/>
                      </a:lnTo>
                      <a:lnTo>
                        <a:pt x="3766" y="7847"/>
                      </a:lnTo>
                      <a:lnTo>
                        <a:pt x="3766" y="7721"/>
                      </a:lnTo>
                      <a:lnTo>
                        <a:pt x="3662" y="7638"/>
                      </a:lnTo>
                      <a:lnTo>
                        <a:pt x="3641" y="7491"/>
                      </a:lnTo>
                      <a:lnTo>
                        <a:pt x="3599" y="7387"/>
                      </a:lnTo>
                      <a:lnTo>
                        <a:pt x="3515" y="7428"/>
                      </a:lnTo>
                      <a:lnTo>
                        <a:pt x="3432" y="7428"/>
                      </a:lnTo>
                      <a:lnTo>
                        <a:pt x="3285" y="7324"/>
                      </a:lnTo>
                      <a:lnTo>
                        <a:pt x="3243" y="7156"/>
                      </a:lnTo>
                      <a:lnTo>
                        <a:pt x="3181" y="7010"/>
                      </a:lnTo>
                      <a:lnTo>
                        <a:pt x="3034" y="6905"/>
                      </a:lnTo>
                      <a:lnTo>
                        <a:pt x="2929" y="6884"/>
                      </a:lnTo>
                      <a:lnTo>
                        <a:pt x="2867" y="6780"/>
                      </a:lnTo>
                      <a:lnTo>
                        <a:pt x="2804" y="6571"/>
                      </a:lnTo>
                      <a:lnTo>
                        <a:pt x="2720" y="6424"/>
                      </a:lnTo>
                      <a:lnTo>
                        <a:pt x="2678" y="6278"/>
                      </a:lnTo>
                      <a:lnTo>
                        <a:pt x="2678" y="6089"/>
                      </a:lnTo>
                      <a:lnTo>
                        <a:pt x="2657" y="5859"/>
                      </a:lnTo>
                      <a:lnTo>
                        <a:pt x="2595" y="5755"/>
                      </a:lnTo>
                      <a:lnTo>
                        <a:pt x="2616" y="5545"/>
                      </a:lnTo>
                      <a:lnTo>
                        <a:pt x="2595" y="5441"/>
                      </a:lnTo>
                      <a:lnTo>
                        <a:pt x="2511" y="5294"/>
                      </a:lnTo>
                      <a:lnTo>
                        <a:pt x="2574" y="5211"/>
                      </a:lnTo>
                      <a:lnTo>
                        <a:pt x="2595" y="5127"/>
                      </a:lnTo>
                      <a:lnTo>
                        <a:pt x="2595" y="5085"/>
                      </a:lnTo>
                      <a:lnTo>
                        <a:pt x="2657" y="5043"/>
                      </a:lnTo>
                      <a:lnTo>
                        <a:pt x="2720" y="5085"/>
                      </a:lnTo>
                      <a:lnTo>
                        <a:pt x="2867" y="5043"/>
                      </a:lnTo>
                      <a:lnTo>
                        <a:pt x="2992" y="5043"/>
                      </a:lnTo>
                      <a:lnTo>
                        <a:pt x="3118" y="5127"/>
                      </a:lnTo>
                      <a:lnTo>
                        <a:pt x="3201" y="5315"/>
                      </a:lnTo>
                      <a:lnTo>
                        <a:pt x="3306" y="5336"/>
                      </a:lnTo>
                      <a:lnTo>
                        <a:pt x="3411" y="5420"/>
                      </a:lnTo>
                      <a:lnTo>
                        <a:pt x="3515" y="5566"/>
                      </a:lnTo>
                      <a:lnTo>
                        <a:pt x="3599" y="5608"/>
                      </a:lnTo>
                      <a:lnTo>
                        <a:pt x="3536" y="5483"/>
                      </a:lnTo>
                      <a:lnTo>
                        <a:pt x="3411" y="5315"/>
                      </a:lnTo>
                      <a:lnTo>
                        <a:pt x="3243" y="5211"/>
                      </a:lnTo>
                      <a:lnTo>
                        <a:pt x="3139" y="5022"/>
                      </a:lnTo>
                      <a:lnTo>
                        <a:pt x="3034" y="4897"/>
                      </a:lnTo>
                      <a:lnTo>
                        <a:pt x="3034" y="4813"/>
                      </a:lnTo>
                      <a:lnTo>
                        <a:pt x="2992" y="4771"/>
                      </a:lnTo>
                      <a:lnTo>
                        <a:pt x="2888" y="4562"/>
                      </a:lnTo>
                      <a:lnTo>
                        <a:pt x="2825" y="4436"/>
                      </a:lnTo>
                      <a:lnTo>
                        <a:pt x="2762" y="4395"/>
                      </a:lnTo>
                      <a:lnTo>
                        <a:pt x="2720" y="4269"/>
                      </a:lnTo>
                      <a:lnTo>
                        <a:pt x="2574" y="4060"/>
                      </a:lnTo>
                      <a:lnTo>
                        <a:pt x="2406" y="3809"/>
                      </a:lnTo>
                      <a:lnTo>
                        <a:pt x="2365" y="3641"/>
                      </a:lnTo>
                      <a:lnTo>
                        <a:pt x="2155" y="3390"/>
                      </a:lnTo>
                      <a:lnTo>
                        <a:pt x="2072" y="3181"/>
                      </a:lnTo>
                      <a:lnTo>
                        <a:pt x="1967" y="3118"/>
                      </a:lnTo>
                      <a:lnTo>
                        <a:pt x="1967" y="3014"/>
                      </a:lnTo>
                      <a:lnTo>
                        <a:pt x="1925" y="2888"/>
                      </a:lnTo>
                      <a:lnTo>
                        <a:pt x="1841" y="2867"/>
                      </a:lnTo>
                      <a:lnTo>
                        <a:pt x="1841" y="2909"/>
                      </a:lnTo>
                      <a:lnTo>
                        <a:pt x="1758" y="2909"/>
                      </a:lnTo>
                      <a:lnTo>
                        <a:pt x="1737" y="2867"/>
                      </a:lnTo>
                      <a:lnTo>
                        <a:pt x="1758" y="2762"/>
                      </a:lnTo>
                      <a:lnTo>
                        <a:pt x="1737" y="2679"/>
                      </a:lnTo>
                      <a:lnTo>
                        <a:pt x="1632" y="2616"/>
                      </a:lnTo>
                      <a:lnTo>
                        <a:pt x="1528" y="2490"/>
                      </a:lnTo>
                      <a:lnTo>
                        <a:pt x="1465" y="2344"/>
                      </a:lnTo>
                      <a:lnTo>
                        <a:pt x="1402" y="2260"/>
                      </a:lnTo>
                      <a:lnTo>
                        <a:pt x="1402" y="2135"/>
                      </a:lnTo>
                      <a:lnTo>
                        <a:pt x="1423" y="2030"/>
                      </a:lnTo>
                      <a:lnTo>
                        <a:pt x="1444" y="2051"/>
                      </a:lnTo>
                      <a:lnTo>
                        <a:pt x="1423" y="1884"/>
                      </a:lnTo>
                      <a:lnTo>
                        <a:pt x="1402" y="1716"/>
                      </a:lnTo>
                      <a:lnTo>
                        <a:pt x="1360" y="1570"/>
                      </a:lnTo>
                      <a:lnTo>
                        <a:pt x="1235" y="1528"/>
                      </a:lnTo>
                      <a:lnTo>
                        <a:pt x="1109" y="1382"/>
                      </a:lnTo>
                      <a:lnTo>
                        <a:pt x="1109" y="1319"/>
                      </a:lnTo>
                      <a:lnTo>
                        <a:pt x="1046" y="1256"/>
                      </a:lnTo>
                      <a:lnTo>
                        <a:pt x="1046" y="1193"/>
                      </a:lnTo>
                      <a:lnTo>
                        <a:pt x="1109" y="1193"/>
                      </a:lnTo>
                      <a:lnTo>
                        <a:pt x="1214" y="1298"/>
                      </a:lnTo>
                      <a:lnTo>
                        <a:pt x="1318" y="1444"/>
                      </a:lnTo>
                      <a:lnTo>
                        <a:pt x="1318" y="1444"/>
                      </a:lnTo>
                      <a:lnTo>
                        <a:pt x="1256" y="1298"/>
                      </a:lnTo>
                      <a:lnTo>
                        <a:pt x="1130" y="1110"/>
                      </a:lnTo>
                      <a:lnTo>
                        <a:pt x="1005" y="942"/>
                      </a:lnTo>
                      <a:lnTo>
                        <a:pt x="942" y="942"/>
                      </a:lnTo>
                      <a:lnTo>
                        <a:pt x="921" y="858"/>
                      </a:lnTo>
                      <a:lnTo>
                        <a:pt x="691" y="670"/>
                      </a:lnTo>
                      <a:lnTo>
                        <a:pt x="607" y="566"/>
                      </a:lnTo>
                      <a:lnTo>
                        <a:pt x="607" y="335"/>
                      </a:lnTo>
                      <a:lnTo>
                        <a:pt x="523" y="273"/>
                      </a:lnTo>
                      <a:lnTo>
                        <a:pt x="377" y="210"/>
                      </a:lnTo>
                      <a:lnTo>
                        <a:pt x="293" y="63"/>
                      </a:lnTo>
                      <a:lnTo>
                        <a:pt x="25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 name="Google Shape;2616;p79">
              <a:extLst>
                <a:ext uri="{FF2B5EF4-FFF2-40B4-BE49-F238E27FC236}">
                  <a16:creationId xmlns:a16="http://schemas.microsoft.com/office/drawing/2014/main" id="{C867CF53-9CCC-406A-BA53-895AA1ACBA7D}"/>
                </a:ext>
              </a:extLst>
            </p:cNvPr>
            <p:cNvGrpSpPr/>
            <p:nvPr/>
          </p:nvGrpSpPr>
          <p:grpSpPr>
            <a:xfrm>
              <a:off x="3875768" y="2846704"/>
              <a:ext cx="44796" cy="47366"/>
              <a:chOff x="3960625" y="2587825"/>
              <a:chExt cx="94050" cy="104125"/>
            </a:xfrm>
          </p:grpSpPr>
          <p:sp>
            <p:nvSpPr>
              <p:cNvPr id="255" name="Google Shape;2617;p79">
                <a:extLst>
                  <a:ext uri="{FF2B5EF4-FFF2-40B4-BE49-F238E27FC236}">
                    <a16:creationId xmlns:a16="http://schemas.microsoft.com/office/drawing/2014/main" id="{36DB531C-FCF3-4885-BFC3-188EE9D15E1A}"/>
                  </a:ext>
                </a:extLst>
              </p:cNvPr>
              <p:cNvSpPr/>
              <p:nvPr/>
            </p:nvSpPr>
            <p:spPr>
              <a:xfrm>
                <a:off x="3960625" y="2587825"/>
                <a:ext cx="94050" cy="51200"/>
              </a:xfrm>
              <a:custGeom>
                <a:avLst/>
                <a:gdLst/>
                <a:ahLst/>
                <a:cxnLst/>
                <a:rect l="l" t="t" r="r" b="b"/>
                <a:pathLst>
                  <a:path w="3762" h="2048" extrusionOk="0">
                    <a:moveTo>
                      <a:pt x="190" y="2048"/>
                    </a:moveTo>
                    <a:lnTo>
                      <a:pt x="0" y="1762"/>
                    </a:lnTo>
                    <a:lnTo>
                      <a:pt x="309" y="1048"/>
                    </a:lnTo>
                    <a:lnTo>
                      <a:pt x="3762" y="0"/>
                    </a:lnTo>
                    <a:lnTo>
                      <a:pt x="3714" y="1072"/>
                    </a:lnTo>
                    <a:lnTo>
                      <a:pt x="2929" y="1143"/>
                    </a:lnTo>
                    <a:lnTo>
                      <a:pt x="2167" y="1000"/>
                    </a:lnTo>
                    <a:close/>
                  </a:path>
                </a:pathLst>
              </a:custGeom>
              <a:solidFill>
                <a:srgbClr val="5F7D95"/>
              </a:solidFill>
              <a:ln>
                <a:noFill/>
              </a:ln>
            </p:spPr>
          </p:sp>
          <p:sp>
            <p:nvSpPr>
              <p:cNvPr id="256" name="Google Shape;2618;p79">
                <a:extLst>
                  <a:ext uri="{FF2B5EF4-FFF2-40B4-BE49-F238E27FC236}">
                    <a16:creationId xmlns:a16="http://schemas.microsoft.com/office/drawing/2014/main" id="{738A9DC3-98D5-4E83-B91F-A78F302C4A8D}"/>
                  </a:ext>
                </a:extLst>
              </p:cNvPr>
              <p:cNvSpPr/>
              <p:nvPr/>
            </p:nvSpPr>
            <p:spPr>
              <a:xfrm>
                <a:off x="3963000" y="2596725"/>
                <a:ext cx="86850" cy="95225"/>
              </a:xfrm>
              <a:custGeom>
                <a:avLst/>
                <a:gdLst/>
                <a:ahLst/>
                <a:cxnLst/>
                <a:rect l="l" t="t" r="r" b="b"/>
                <a:pathLst>
                  <a:path w="3474" h="3809" extrusionOk="0">
                    <a:moveTo>
                      <a:pt x="1549" y="2009"/>
                    </a:moveTo>
                    <a:lnTo>
                      <a:pt x="1632" y="2030"/>
                    </a:lnTo>
                    <a:lnTo>
                      <a:pt x="1695" y="2093"/>
                    </a:lnTo>
                    <a:lnTo>
                      <a:pt x="1674" y="2135"/>
                    </a:lnTo>
                    <a:lnTo>
                      <a:pt x="1674" y="2189"/>
                    </a:lnTo>
                    <a:lnTo>
                      <a:pt x="1674" y="2189"/>
                    </a:lnTo>
                    <a:cubicBezTo>
                      <a:pt x="1645" y="2167"/>
                      <a:pt x="1613" y="2146"/>
                      <a:pt x="1569" y="2135"/>
                    </a:cubicBezTo>
                    <a:cubicBezTo>
                      <a:pt x="1549" y="2114"/>
                      <a:pt x="1528" y="2114"/>
                      <a:pt x="1486" y="2114"/>
                    </a:cubicBezTo>
                    <a:lnTo>
                      <a:pt x="1549" y="2072"/>
                    </a:lnTo>
                    <a:lnTo>
                      <a:pt x="1549" y="2009"/>
                    </a:lnTo>
                    <a:close/>
                    <a:moveTo>
                      <a:pt x="3327" y="1"/>
                    </a:moveTo>
                    <a:lnTo>
                      <a:pt x="3201" y="105"/>
                    </a:lnTo>
                    <a:lnTo>
                      <a:pt x="3201" y="231"/>
                    </a:lnTo>
                    <a:lnTo>
                      <a:pt x="3243" y="335"/>
                    </a:lnTo>
                    <a:lnTo>
                      <a:pt x="3160" y="377"/>
                    </a:lnTo>
                    <a:lnTo>
                      <a:pt x="2929" y="356"/>
                    </a:lnTo>
                    <a:lnTo>
                      <a:pt x="2825" y="419"/>
                    </a:lnTo>
                    <a:lnTo>
                      <a:pt x="2720" y="356"/>
                    </a:lnTo>
                    <a:lnTo>
                      <a:pt x="2616" y="356"/>
                    </a:lnTo>
                    <a:lnTo>
                      <a:pt x="2532" y="419"/>
                    </a:lnTo>
                    <a:lnTo>
                      <a:pt x="2427" y="419"/>
                    </a:lnTo>
                    <a:lnTo>
                      <a:pt x="2406" y="314"/>
                    </a:lnTo>
                    <a:lnTo>
                      <a:pt x="2260" y="314"/>
                    </a:lnTo>
                    <a:lnTo>
                      <a:pt x="2113" y="273"/>
                    </a:lnTo>
                    <a:lnTo>
                      <a:pt x="2009" y="377"/>
                    </a:lnTo>
                    <a:lnTo>
                      <a:pt x="1862" y="419"/>
                    </a:lnTo>
                    <a:lnTo>
                      <a:pt x="1674" y="419"/>
                    </a:lnTo>
                    <a:lnTo>
                      <a:pt x="1632" y="377"/>
                    </a:lnTo>
                    <a:lnTo>
                      <a:pt x="1549" y="440"/>
                    </a:lnTo>
                    <a:lnTo>
                      <a:pt x="1444" y="440"/>
                    </a:lnTo>
                    <a:lnTo>
                      <a:pt x="1318" y="524"/>
                    </a:lnTo>
                    <a:lnTo>
                      <a:pt x="1025" y="524"/>
                    </a:lnTo>
                    <a:lnTo>
                      <a:pt x="900" y="586"/>
                    </a:lnTo>
                    <a:lnTo>
                      <a:pt x="900" y="649"/>
                    </a:lnTo>
                    <a:lnTo>
                      <a:pt x="732" y="691"/>
                    </a:lnTo>
                    <a:lnTo>
                      <a:pt x="502" y="838"/>
                    </a:lnTo>
                    <a:lnTo>
                      <a:pt x="481" y="984"/>
                    </a:lnTo>
                    <a:lnTo>
                      <a:pt x="398" y="1151"/>
                    </a:lnTo>
                    <a:lnTo>
                      <a:pt x="168" y="1214"/>
                    </a:lnTo>
                    <a:lnTo>
                      <a:pt x="168" y="1361"/>
                    </a:lnTo>
                    <a:lnTo>
                      <a:pt x="84" y="1507"/>
                    </a:lnTo>
                    <a:lnTo>
                      <a:pt x="0" y="1570"/>
                    </a:lnTo>
                    <a:lnTo>
                      <a:pt x="0" y="1716"/>
                    </a:lnTo>
                    <a:lnTo>
                      <a:pt x="209" y="1884"/>
                    </a:lnTo>
                    <a:lnTo>
                      <a:pt x="335" y="2072"/>
                    </a:lnTo>
                    <a:lnTo>
                      <a:pt x="398" y="2093"/>
                    </a:lnTo>
                    <a:lnTo>
                      <a:pt x="398" y="2135"/>
                    </a:lnTo>
                    <a:lnTo>
                      <a:pt x="544" y="2365"/>
                    </a:lnTo>
                    <a:lnTo>
                      <a:pt x="586" y="2532"/>
                    </a:lnTo>
                    <a:lnTo>
                      <a:pt x="649" y="2553"/>
                    </a:lnTo>
                    <a:lnTo>
                      <a:pt x="753" y="2449"/>
                    </a:lnTo>
                    <a:lnTo>
                      <a:pt x="837" y="2553"/>
                    </a:lnTo>
                    <a:lnTo>
                      <a:pt x="963" y="2595"/>
                    </a:lnTo>
                    <a:lnTo>
                      <a:pt x="1025" y="2511"/>
                    </a:lnTo>
                    <a:lnTo>
                      <a:pt x="1130" y="2511"/>
                    </a:lnTo>
                    <a:lnTo>
                      <a:pt x="1277" y="2595"/>
                    </a:lnTo>
                    <a:lnTo>
                      <a:pt x="1360" y="2532"/>
                    </a:lnTo>
                    <a:lnTo>
                      <a:pt x="1381" y="2616"/>
                    </a:lnTo>
                    <a:lnTo>
                      <a:pt x="1465" y="2616"/>
                    </a:lnTo>
                    <a:lnTo>
                      <a:pt x="1528" y="2658"/>
                    </a:lnTo>
                    <a:lnTo>
                      <a:pt x="1653" y="2700"/>
                    </a:lnTo>
                    <a:lnTo>
                      <a:pt x="1569" y="2742"/>
                    </a:lnTo>
                    <a:lnTo>
                      <a:pt x="1486" y="2825"/>
                    </a:lnTo>
                    <a:lnTo>
                      <a:pt x="1423" y="2762"/>
                    </a:lnTo>
                    <a:lnTo>
                      <a:pt x="1318" y="2742"/>
                    </a:lnTo>
                    <a:lnTo>
                      <a:pt x="1067" y="2595"/>
                    </a:lnTo>
                    <a:lnTo>
                      <a:pt x="963" y="2616"/>
                    </a:lnTo>
                    <a:lnTo>
                      <a:pt x="858" y="2658"/>
                    </a:lnTo>
                    <a:lnTo>
                      <a:pt x="753" y="2616"/>
                    </a:lnTo>
                    <a:lnTo>
                      <a:pt x="691" y="2721"/>
                    </a:lnTo>
                    <a:lnTo>
                      <a:pt x="628" y="2742"/>
                    </a:lnTo>
                    <a:lnTo>
                      <a:pt x="607" y="2846"/>
                    </a:lnTo>
                    <a:lnTo>
                      <a:pt x="732" y="2972"/>
                    </a:lnTo>
                    <a:lnTo>
                      <a:pt x="858" y="3035"/>
                    </a:lnTo>
                    <a:lnTo>
                      <a:pt x="1004" y="3139"/>
                    </a:lnTo>
                    <a:lnTo>
                      <a:pt x="1004" y="3223"/>
                    </a:lnTo>
                    <a:lnTo>
                      <a:pt x="942" y="3265"/>
                    </a:lnTo>
                    <a:lnTo>
                      <a:pt x="942" y="3369"/>
                    </a:lnTo>
                    <a:lnTo>
                      <a:pt x="1046" y="3495"/>
                    </a:lnTo>
                    <a:lnTo>
                      <a:pt x="1130" y="3579"/>
                    </a:lnTo>
                    <a:lnTo>
                      <a:pt x="1151" y="3495"/>
                    </a:lnTo>
                    <a:lnTo>
                      <a:pt x="1130" y="3453"/>
                    </a:lnTo>
                    <a:lnTo>
                      <a:pt x="1172" y="3348"/>
                    </a:lnTo>
                    <a:lnTo>
                      <a:pt x="1214" y="3474"/>
                    </a:lnTo>
                    <a:lnTo>
                      <a:pt x="1360" y="3537"/>
                    </a:lnTo>
                    <a:lnTo>
                      <a:pt x="1381" y="3599"/>
                    </a:lnTo>
                    <a:lnTo>
                      <a:pt x="1360" y="3704"/>
                    </a:lnTo>
                    <a:lnTo>
                      <a:pt x="1423" y="3788"/>
                    </a:lnTo>
                    <a:lnTo>
                      <a:pt x="1423" y="3746"/>
                    </a:lnTo>
                    <a:lnTo>
                      <a:pt x="1465" y="3599"/>
                    </a:lnTo>
                    <a:lnTo>
                      <a:pt x="1569" y="3599"/>
                    </a:lnTo>
                    <a:lnTo>
                      <a:pt x="1632" y="3704"/>
                    </a:lnTo>
                    <a:lnTo>
                      <a:pt x="1800" y="3809"/>
                    </a:lnTo>
                    <a:lnTo>
                      <a:pt x="1800" y="3809"/>
                    </a:lnTo>
                    <a:lnTo>
                      <a:pt x="1737" y="3704"/>
                    </a:lnTo>
                    <a:lnTo>
                      <a:pt x="1758" y="3641"/>
                    </a:lnTo>
                    <a:lnTo>
                      <a:pt x="1695" y="3537"/>
                    </a:lnTo>
                    <a:lnTo>
                      <a:pt x="1632" y="3348"/>
                    </a:lnTo>
                    <a:lnTo>
                      <a:pt x="1549" y="3244"/>
                    </a:lnTo>
                    <a:lnTo>
                      <a:pt x="1549" y="3181"/>
                    </a:lnTo>
                    <a:lnTo>
                      <a:pt x="1632" y="3181"/>
                    </a:lnTo>
                    <a:lnTo>
                      <a:pt x="1758" y="3265"/>
                    </a:lnTo>
                    <a:lnTo>
                      <a:pt x="1737" y="3327"/>
                    </a:lnTo>
                    <a:lnTo>
                      <a:pt x="1758" y="3369"/>
                    </a:lnTo>
                    <a:lnTo>
                      <a:pt x="1841" y="3286"/>
                    </a:lnTo>
                    <a:lnTo>
                      <a:pt x="1967" y="3348"/>
                    </a:lnTo>
                    <a:lnTo>
                      <a:pt x="1967" y="3286"/>
                    </a:lnTo>
                    <a:lnTo>
                      <a:pt x="1904" y="3244"/>
                    </a:lnTo>
                    <a:lnTo>
                      <a:pt x="1904" y="3181"/>
                    </a:lnTo>
                    <a:lnTo>
                      <a:pt x="1862" y="3181"/>
                    </a:lnTo>
                    <a:lnTo>
                      <a:pt x="1758" y="3139"/>
                    </a:lnTo>
                    <a:lnTo>
                      <a:pt x="1758" y="3076"/>
                    </a:lnTo>
                    <a:lnTo>
                      <a:pt x="1653" y="3014"/>
                    </a:lnTo>
                    <a:lnTo>
                      <a:pt x="1758" y="2951"/>
                    </a:lnTo>
                    <a:lnTo>
                      <a:pt x="1862" y="2951"/>
                    </a:lnTo>
                    <a:lnTo>
                      <a:pt x="1904" y="2909"/>
                    </a:lnTo>
                    <a:lnTo>
                      <a:pt x="2072" y="3014"/>
                    </a:lnTo>
                    <a:lnTo>
                      <a:pt x="2093" y="3055"/>
                    </a:lnTo>
                    <a:lnTo>
                      <a:pt x="2197" y="3076"/>
                    </a:lnTo>
                    <a:lnTo>
                      <a:pt x="2218" y="3035"/>
                    </a:lnTo>
                    <a:lnTo>
                      <a:pt x="2113" y="2909"/>
                    </a:lnTo>
                    <a:lnTo>
                      <a:pt x="2155" y="2762"/>
                    </a:lnTo>
                    <a:lnTo>
                      <a:pt x="2093" y="2700"/>
                    </a:lnTo>
                    <a:lnTo>
                      <a:pt x="1841" y="2532"/>
                    </a:lnTo>
                    <a:lnTo>
                      <a:pt x="1758" y="2511"/>
                    </a:lnTo>
                    <a:lnTo>
                      <a:pt x="1737" y="2490"/>
                    </a:lnTo>
                    <a:cubicBezTo>
                      <a:pt x="1758" y="2490"/>
                      <a:pt x="1779" y="2449"/>
                      <a:pt x="1800" y="2407"/>
                    </a:cubicBezTo>
                    <a:lnTo>
                      <a:pt x="1862" y="2449"/>
                    </a:lnTo>
                    <a:lnTo>
                      <a:pt x="1946" y="2490"/>
                    </a:lnTo>
                    <a:lnTo>
                      <a:pt x="1988" y="2553"/>
                    </a:lnTo>
                    <a:lnTo>
                      <a:pt x="2093" y="2616"/>
                    </a:lnTo>
                    <a:lnTo>
                      <a:pt x="2176" y="2616"/>
                    </a:lnTo>
                    <a:lnTo>
                      <a:pt x="2197" y="2658"/>
                    </a:lnTo>
                    <a:lnTo>
                      <a:pt x="2281" y="2762"/>
                    </a:lnTo>
                    <a:lnTo>
                      <a:pt x="2323" y="2825"/>
                    </a:lnTo>
                    <a:lnTo>
                      <a:pt x="2323" y="2867"/>
                    </a:lnTo>
                    <a:lnTo>
                      <a:pt x="2365" y="2930"/>
                    </a:lnTo>
                    <a:lnTo>
                      <a:pt x="2427" y="2972"/>
                    </a:lnTo>
                    <a:lnTo>
                      <a:pt x="2490" y="2951"/>
                    </a:lnTo>
                    <a:lnTo>
                      <a:pt x="2532" y="2972"/>
                    </a:lnTo>
                    <a:lnTo>
                      <a:pt x="2595" y="2867"/>
                    </a:lnTo>
                    <a:lnTo>
                      <a:pt x="2490" y="2867"/>
                    </a:lnTo>
                    <a:lnTo>
                      <a:pt x="2469" y="2888"/>
                    </a:lnTo>
                    <a:lnTo>
                      <a:pt x="2385" y="2825"/>
                    </a:lnTo>
                    <a:lnTo>
                      <a:pt x="2385" y="2742"/>
                    </a:lnTo>
                    <a:lnTo>
                      <a:pt x="2365" y="2679"/>
                    </a:lnTo>
                    <a:lnTo>
                      <a:pt x="2365" y="2637"/>
                    </a:lnTo>
                    <a:lnTo>
                      <a:pt x="2302" y="2553"/>
                    </a:lnTo>
                    <a:lnTo>
                      <a:pt x="2176" y="2428"/>
                    </a:lnTo>
                    <a:lnTo>
                      <a:pt x="2176" y="2449"/>
                    </a:lnTo>
                    <a:lnTo>
                      <a:pt x="2093" y="2449"/>
                    </a:lnTo>
                    <a:lnTo>
                      <a:pt x="2093" y="2428"/>
                    </a:lnTo>
                    <a:lnTo>
                      <a:pt x="1988" y="2365"/>
                    </a:lnTo>
                    <a:lnTo>
                      <a:pt x="1883" y="2344"/>
                    </a:lnTo>
                    <a:lnTo>
                      <a:pt x="1800" y="2239"/>
                    </a:lnTo>
                    <a:lnTo>
                      <a:pt x="1758" y="2239"/>
                    </a:lnTo>
                    <a:cubicBezTo>
                      <a:pt x="1730" y="2230"/>
                      <a:pt x="1706" y="2212"/>
                      <a:pt x="1680" y="2193"/>
                    </a:cubicBezTo>
                    <a:lnTo>
                      <a:pt x="1680" y="2193"/>
                    </a:lnTo>
                    <a:lnTo>
                      <a:pt x="1737" y="2156"/>
                    </a:lnTo>
                    <a:lnTo>
                      <a:pt x="1758" y="2030"/>
                    </a:lnTo>
                    <a:lnTo>
                      <a:pt x="1674" y="1946"/>
                    </a:lnTo>
                    <a:lnTo>
                      <a:pt x="1486" y="1737"/>
                    </a:lnTo>
                    <a:lnTo>
                      <a:pt x="1423" y="1695"/>
                    </a:lnTo>
                    <a:lnTo>
                      <a:pt x="1381" y="1612"/>
                    </a:lnTo>
                    <a:lnTo>
                      <a:pt x="1256" y="1507"/>
                    </a:lnTo>
                    <a:lnTo>
                      <a:pt x="1318" y="1465"/>
                    </a:lnTo>
                    <a:lnTo>
                      <a:pt x="1277" y="1235"/>
                    </a:lnTo>
                    <a:lnTo>
                      <a:pt x="1360" y="1130"/>
                    </a:lnTo>
                    <a:lnTo>
                      <a:pt x="1486" y="1089"/>
                    </a:lnTo>
                    <a:lnTo>
                      <a:pt x="1528" y="1193"/>
                    </a:lnTo>
                    <a:lnTo>
                      <a:pt x="1465" y="1193"/>
                    </a:lnTo>
                    <a:lnTo>
                      <a:pt x="1465" y="1256"/>
                    </a:lnTo>
                    <a:lnTo>
                      <a:pt x="1653" y="1319"/>
                    </a:lnTo>
                    <a:lnTo>
                      <a:pt x="1674" y="1465"/>
                    </a:lnTo>
                    <a:lnTo>
                      <a:pt x="1779" y="1570"/>
                    </a:lnTo>
                    <a:lnTo>
                      <a:pt x="1904" y="1570"/>
                    </a:lnTo>
                    <a:lnTo>
                      <a:pt x="1841" y="1507"/>
                    </a:lnTo>
                    <a:lnTo>
                      <a:pt x="1779" y="1423"/>
                    </a:lnTo>
                    <a:lnTo>
                      <a:pt x="1800" y="1361"/>
                    </a:lnTo>
                    <a:lnTo>
                      <a:pt x="1946" y="1402"/>
                    </a:lnTo>
                    <a:lnTo>
                      <a:pt x="2009" y="1528"/>
                    </a:lnTo>
                    <a:lnTo>
                      <a:pt x="2093" y="1570"/>
                    </a:lnTo>
                    <a:lnTo>
                      <a:pt x="2155" y="1486"/>
                    </a:lnTo>
                    <a:lnTo>
                      <a:pt x="2072" y="1423"/>
                    </a:lnTo>
                    <a:lnTo>
                      <a:pt x="1988" y="1402"/>
                    </a:lnTo>
                    <a:lnTo>
                      <a:pt x="1988" y="1361"/>
                    </a:lnTo>
                    <a:lnTo>
                      <a:pt x="2197" y="1361"/>
                    </a:lnTo>
                    <a:lnTo>
                      <a:pt x="2281" y="1423"/>
                    </a:lnTo>
                    <a:lnTo>
                      <a:pt x="2302" y="1402"/>
                    </a:lnTo>
                    <a:lnTo>
                      <a:pt x="2176" y="1298"/>
                    </a:lnTo>
                    <a:lnTo>
                      <a:pt x="2051" y="1277"/>
                    </a:lnTo>
                    <a:lnTo>
                      <a:pt x="1946" y="1151"/>
                    </a:lnTo>
                    <a:lnTo>
                      <a:pt x="1988" y="1068"/>
                    </a:lnTo>
                    <a:lnTo>
                      <a:pt x="2093" y="1089"/>
                    </a:lnTo>
                    <a:lnTo>
                      <a:pt x="2176" y="1047"/>
                    </a:lnTo>
                    <a:lnTo>
                      <a:pt x="2218" y="879"/>
                    </a:lnTo>
                    <a:lnTo>
                      <a:pt x="2302" y="858"/>
                    </a:lnTo>
                    <a:lnTo>
                      <a:pt x="2427" y="963"/>
                    </a:lnTo>
                    <a:lnTo>
                      <a:pt x="2532" y="963"/>
                    </a:lnTo>
                    <a:lnTo>
                      <a:pt x="2637" y="858"/>
                    </a:lnTo>
                    <a:lnTo>
                      <a:pt x="2637" y="796"/>
                    </a:lnTo>
                    <a:lnTo>
                      <a:pt x="2699" y="796"/>
                    </a:lnTo>
                    <a:lnTo>
                      <a:pt x="2783" y="879"/>
                    </a:lnTo>
                    <a:lnTo>
                      <a:pt x="3013" y="879"/>
                    </a:lnTo>
                    <a:lnTo>
                      <a:pt x="3201" y="942"/>
                    </a:lnTo>
                    <a:lnTo>
                      <a:pt x="3327" y="900"/>
                    </a:lnTo>
                    <a:lnTo>
                      <a:pt x="3348" y="566"/>
                    </a:lnTo>
                    <a:lnTo>
                      <a:pt x="3327" y="440"/>
                    </a:lnTo>
                    <a:lnTo>
                      <a:pt x="3473" y="335"/>
                    </a:lnTo>
                    <a:lnTo>
                      <a:pt x="3473" y="210"/>
                    </a:lnTo>
                    <a:lnTo>
                      <a:pt x="3369" y="147"/>
                    </a:lnTo>
                    <a:lnTo>
                      <a:pt x="341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 name="Google Shape;2619;p79">
              <a:extLst>
                <a:ext uri="{FF2B5EF4-FFF2-40B4-BE49-F238E27FC236}">
                  <a16:creationId xmlns:a16="http://schemas.microsoft.com/office/drawing/2014/main" id="{08D870F7-AE29-4768-8511-73B2736AEB93}"/>
                </a:ext>
              </a:extLst>
            </p:cNvPr>
            <p:cNvGrpSpPr/>
            <p:nvPr/>
          </p:nvGrpSpPr>
          <p:grpSpPr>
            <a:xfrm>
              <a:off x="3782759" y="2807162"/>
              <a:ext cx="82686" cy="85487"/>
              <a:chOff x="3765350" y="2500900"/>
              <a:chExt cx="173600" cy="187925"/>
            </a:xfrm>
          </p:grpSpPr>
          <p:sp>
            <p:nvSpPr>
              <p:cNvPr id="249" name="Google Shape;2620;p79">
                <a:extLst>
                  <a:ext uri="{FF2B5EF4-FFF2-40B4-BE49-F238E27FC236}">
                    <a16:creationId xmlns:a16="http://schemas.microsoft.com/office/drawing/2014/main" id="{39E87441-D2EB-42C7-8E7D-145D4AC9B988}"/>
                  </a:ext>
                </a:extLst>
              </p:cNvPr>
              <p:cNvSpPr/>
              <p:nvPr/>
            </p:nvSpPr>
            <p:spPr>
              <a:xfrm>
                <a:off x="3765350" y="2500900"/>
                <a:ext cx="108950" cy="64300"/>
              </a:xfrm>
              <a:custGeom>
                <a:avLst/>
                <a:gdLst/>
                <a:ahLst/>
                <a:cxnLst/>
                <a:rect l="l" t="t" r="r" b="b"/>
                <a:pathLst>
                  <a:path w="4358" h="2572" extrusionOk="0">
                    <a:moveTo>
                      <a:pt x="1286" y="596"/>
                    </a:moveTo>
                    <a:lnTo>
                      <a:pt x="0" y="1072"/>
                    </a:lnTo>
                    <a:lnTo>
                      <a:pt x="429" y="2239"/>
                    </a:lnTo>
                    <a:lnTo>
                      <a:pt x="857" y="2572"/>
                    </a:lnTo>
                    <a:lnTo>
                      <a:pt x="2191" y="1215"/>
                    </a:lnTo>
                    <a:lnTo>
                      <a:pt x="4024" y="1072"/>
                    </a:lnTo>
                    <a:lnTo>
                      <a:pt x="4358" y="429"/>
                    </a:lnTo>
                    <a:lnTo>
                      <a:pt x="3120" y="0"/>
                    </a:lnTo>
                    <a:lnTo>
                      <a:pt x="2477" y="358"/>
                    </a:lnTo>
                    <a:close/>
                  </a:path>
                </a:pathLst>
              </a:custGeom>
              <a:solidFill>
                <a:srgbClr val="5F7D95"/>
              </a:solidFill>
              <a:ln>
                <a:noFill/>
              </a:ln>
            </p:spPr>
          </p:sp>
          <p:sp>
            <p:nvSpPr>
              <p:cNvPr id="250" name="Google Shape;2621;p79">
                <a:extLst>
                  <a:ext uri="{FF2B5EF4-FFF2-40B4-BE49-F238E27FC236}">
                    <a16:creationId xmlns:a16="http://schemas.microsoft.com/office/drawing/2014/main" id="{CF04125E-74D3-4161-BA7B-7AF51E4D85AE}"/>
                  </a:ext>
                </a:extLst>
              </p:cNvPr>
              <p:cNvSpPr/>
              <p:nvPr/>
            </p:nvSpPr>
            <p:spPr>
              <a:xfrm>
                <a:off x="3797175" y="2609800"/>
                <a:ext cx="2625" cy="3700"/>
              </a:xfrm>
              <a:custGeom>
                <a:avLst/>
                <a:gdLst/>
                <a:ahLst/>
                <a:cxnLst/>
                <a:rect l="l" t="t" r="r" b="b"/>
                <a:pathLst>
                  <a:path w="105" h="148" extrusionOk="0">
                    <a:moveTo>
                      <a:pt x="42" y="1"/>
                    </a:moveTo>
                    <a:lnTo>
                      <a:pt x="21" y="43"/>
                    </a:lnTo>
                    <a:lnTo>
                      <a:pt x="0" y="84"/>
                    </a:lnTo>
                    <a:lnTo>
                      <a:pt x="0" y="147"/>
                    </a:lnTo>
                    <a:lnTo>
                      <a:pt x="21" y="147"/>
                    </a:lnTo>
                    <a:lnTo>
                      <a:pt x="42" y="105"/>
                    </a:lnTo>
                    <a:lnTo>
                      <a:pt x="105" y="22"/>
                    </a:lnTo>
                    <a:lnTo>
                      <a:pt x="4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622;p79">
                <a:extLst>
                  <a:ext uri="{FF2B5EF4-FFF2-40B4-BE49-F238E27FC236}">
                    <a16:creationId xmlns:a16="http://schemas.microsoft.com/office/drawing/2014/main" id="{3B956D7C-90FF-427D-820D-0DF6A935EB00}"/>
                  </a:ext>
                </a:extLst>
              </p:cNvPr>
              <p:cNvSpPr/>
              <p:nvPr/>
            </p:nvSpPr>
            <p:spPr>
              <a:xfrm>
                <a:off x="3796125" y="2610325"/>
                <a:ext cx="22525" cy="41875"/>
              </a:xfrm>
              <a:custGeom>
                <a:avLst/>
                <a:gdLst/>
                <a:ahLst/>
                <a:cxnLst/>
                <a:rect l="l" t="t" r="r" b="b"/>
                <a:pathLst>
                  <a:path w="901" h="1675" extrusionOk="0">
                    <a:moveTo>
                      <a:pt x="565" y="1"/>
                    </a:moveTo>
                    <a:lnTo>
                      <a:pt x="461" y="22"/>
                    </a:lnTo>
                    <a:lnTo>
                      <a:pt x="252" y="273"/>
                    </a:lnTo>
                    <a:lnTo>
                      <a:pt x="168" y="273"/>
                    </a:lnTo>
                    <a:lnTo>
                      <a:pt x="42" y="189"/>
                    </a:lnTo>
                    <a:lnTo>
                      <a:pt x="42" y="314"/>
                    </a:lnTo>
                    <a:lnTo>
                      <a:pt x="1" y="398"/>
                    </a:lnTo>
                    <a:lnTo>
                      <a:pt x="105" y="503"/>
                    </a:lnTo>
                    <a:lnTo>
                      <a:pt x="105" y="586"/>
                    </a:lnTo>
                    <a:lnTo>
                      <a:pt x="189" y="649"/>
                    </a:lnTo>
                    <a:lnTo>
                      <a:pt x="189" y="796"/>
                    </a:lnTo>
                    <a:lnTo>
                      <a:pt x="105" y="858"/>
                    </a:lnTo>
                    <a:lnTo>
                      <a:pt x="147" y="942"/>
                    </a:lnTo>
                    <a:lnTo>
                      <a:pt x="273" y="942"/>
                    </a:lnTo>
                    <a:lnTo>
                      <a:pt x="273" y="1005"/>
                    </a:lnTo>
                    <a:lnTo>
                      <a:pt x="189" y="1068"/>
                    </a:lnTo>
                    <a:lnTo>
                      <a:pt x="147" y="1277"/>
                    </a:lnTo>
                    <a:lnTo>
                      <a:pt x="189" y="1361"/>
                    </a:lnTo>
                    <a:lnTo>
                      <a:pt x="252" y="1591"/>
                    </a:lnTo>
                    <a:lnTo>
                      <a:pt x="314" y="1674"/>
                    </a:lnTo>
                    <a:lnTo>
                      <a:pt x="377" y="1654"/>
                    </a:lnTo>
                    <a:lnTo>
                      <a:pt x="419" y="1674"/>
                    </a:lnTo>
                    <a:lnTo>
                      <a:pt x="503" y="1654"/>
                    </a:lnTo>
                    <a:lnTo>
                      <a:pt x="524" y="1528"/>
                    </a:lnTo>
                    <a:lnTo>
                      <a:pt x="565" y="1444"/>
                    </a:lnTo>
                    <a:lnTo>
                      <a:pt x="670" y="1444"/>
                    </a:lnTo>
                    <a:lnTo>
                      <a:pt x="733" y="1528"/>
                    </a:lnTo>
                    <a:lnTo>
                      <a:pt x="796" y="1528"/>
                    </a:lnTo>
                    <a:lnTo>
                      <a:pt x="837" y="1444"/>
                    </a:lnTo>
                    <a:lnTo>
                      <a:pt x="837" y="1214"/>
                    </a:lnTo>
                    <a:lnTo>
                      <a:pt x="879" y="1151"/>
                    </a:lnTo>
                    <a:lnTo>
                      <a:pt x="837" y="921"/>
                    </a:lnTo>
                    <a:lnTo>
                      <a:pt x="900" y="712"/>
                    </a:lnTo>
                    <a:lnTo>
                      <a:pt x="733" y="586"/>
                    </a:lnTo>
                    <a:lnTo>
                      <a:pt x="879" y="503"/>
                    </a:lnTo>
                    <a:lnTo>
                      <a:pt x="879" y="419"/>
                    </a:lnTo>
                    <a:lnTo>
                      <a:pt x="837" y="294"/>
                    </a:lnTo>
                    <a:lnTo>
                      <a:pt x="775" y="189"/>
                    </a:lnTo>
                    <a:lnTo>
                      <a:pt x="691" y="63"/>
                    </a:lnTo>
                    <a:lnTo>
                      <a:pt x="670" y="84"/>
                    </a:lnTo>
                    <a:lnTo>
                      <a:pt x="56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623;p79">
                <a:extLst>
                  <a:ext uri="{FF2B5EF4-FFF2-40B4-BE49-F238E27FC236}">
                    <a16:creationId xmlns:a16="http://schemas.microsoft.com/office/drawing/2014/main" id="{F62C115D-77C7-433A-B2AB-71FA4F987C48}"/>
                  </a:ext>
                </a:extLst>
              </p:cNvPr>
              <p:cNvSpPr/>
              <p:nvPr/>
            </p:nvSpPr>
            <p:spPr>
              <a:xfrm>
                <a:off x="3821225" y="2579475"/>
                <a:ext cx="6300" cy="4200"/>
              </a:xfrm>
              <a:custGeom>
                <a:avLst/>
                <a:gdLst/>
                <a:ahLst/>
                <a:cxnLst/>
                <a:rect l="l" t="t" r="r" b="b"/>
                <a:pathLst>
                  <a:path w="252" h="168" extrusionOk="0">
                    <a:moveTo>
                      <a:pt x="189" y="0"/>
                    </a:moveTo>
                    <a:lnTo>
                      <a:pt x="147" y="42"/>
                    </a:lnTo>
                    <a:lnTo>
                      <a:pt x="43" y="84"/>
                    </a:lnTo>
                    <a:lnTo>
                      <a:pt x="1" y="147"/>
                    </a:lnTo>
                    <a:lnTo>
                      <a:pt x="43" y="167"/>
                    </a:lnTo>
                    <a:lnTo>
                      <a:pt x="189" y="147"/>
                    </a:lnTo>
                    <a:lnTo>
                      <a:pt x="252" y="147"/>
                    </a:lnTo>
                    <a:lnTo>
                      <a:pt x="252" y="63"/>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624;p79">
                <a:extLst>
                  <a:ext uri="{FF2B5EF4-FFF2-40B4-BE49-F238E27FC236}">
                    <a16:creationId xmlns:a16="http://schemas.microsoft.com/office/drawing/2014/main" id="{CCC0A048-116D-41C2-942D-E8E26238A9EA}"/>
                  </a:ext>
                </a:extLst>
              </p:cNvPr>
              <p:cNvSpPr/>
              <p:nvPr/>
            </p:nvSpPr>
            <p:spPr>
              <a:xfrm>
                <a:off x="3833800" y="2589400"/>
                <a:ext cx="1575" cy="1600"/>
              </a:xfrm>
              <a:custGeom>
                <a:avLst/>
                <a:gdLst/>
                <a:ahLst/>
                <a:cxnLst/>
                <a:rect l="l" t="t" r="r" b="b"/>
                <a:pathLst>
                  <a:path w="63" h="64" extrusionOk="0">
                    <a:moveTo>
                      <a:pt x="42" y="1"/>
                    </a:moveTo>
                    <a:lnTo>
                      <a:pt x="0" y="22"/>
                    </a:lnTo>
                    <a:lnTo>
                      <a:pt x="63" y="63"/>
                    </a:lnTo>
                    <a:lnTo>
                      <a:pt x="4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625;p79">
                <a:extLst>
                  <a:ext uri="{FF2B5EF4-FFF2-40B4-BE49-F238E27FC236}">
                    <a16:creationId xmlns:a16="http://schemas.microsoft.com/office/drawing/2014/main" id="{AFA04AE8-C418-44E4-8D83-10EDF17E04C6}"/>
                  </a:ext>
                </a:extLst>
              </p:cNvPr>
              <p:cNvSpPr/>
              <p:nvPr/>
            </p:nvSpPr>
            <p:spPr>
              <a:xfrm>
                <a:off x="3774675" y="2506225"/>
                <a:ext cx="164275" cy="182600"/>
              </a:xfrm>
              <a:custGeom>
                <a:avLst/>
                <a:gdLst/>
                <a:ahLst/>
                <a:cxnLst/>
                <a:rect l="l" t="t" r="r" b="b"/>
                <a:pathLst>
                  <a:path w="6571" h="7304" extrusionOk="0">
                    <a:moveTo>
                      <a:pt x="2595" y="1"/>
                    </a:moveTo>
                    <a:lnTo>
                      <a:pt x="2302" y="189"/>
                    </a:lnTo>
                    <a:lnTo>
                      <a:pt x="2114" y="105"/>
                    </a:lnTo>
                    <a:lnTo>
                      <a:pt x="2009" y="252"/>
                    </a:lnTo>
                    <a:lnTo>
                      <a:pt x="2072" y="419"/>
                    </a:lnTo>
                    <a:lnTo>
                      <a:pt x="1842" y="482"/>
                    </a:lnTo>
                    <a:lnTo>
                      <a:pt x="1800" y="691"/>
                    </a:lnTo>
                    <a:lnTo>
                      <a:pt x="1695" y="608"/>
                    </a:lnTo>
                    <a:lnTo>
                      <a:pt x="1591" y="608"/>
                    </a:lnTo>
                    <a:lnTo>
                      <a:pt x="1340" y="524"/>
                    </a:lnTo>
                    <a:lnTo>
                      <a:pt x="1340" y="691"/>
                    </a:lnTo>
                    <a:lnTo>
                      <a:pt x="1235" y="901"/>
                    </a:lnTo>
                    <a:lnTo>
                      <a:pt x="1172" y="796"/>
                    </a:lnTo>
                    <a:lnTo>
                      <a:pt x="1005" y="712"/>
                    </a:lnTo>
                    <a:lnTo>
                      <a:pt x="1026" y="587"/>
                    </a:lnTo>
                    <a:lnTo>
                      <a:pt x="900" y="503"/>
                    </a:lnTo>
                    <a:lnTo>
                      <a:pt x="691" y="880"/>
                    </a:lnTo>
                    <a:lnTo>
                      <a:pt x="524" y="796"/>
                    </a:lnTo>
                    <a:lnTo>
                      <a:pt x="294" y="942"/>
                    </a:lnTo>
                    <a:lnTo>
                      <a:pt x="168" y="901"/>
                    </a:lnTo>
                    <a:lnTo>
                      <a:pt x="105" y="942"/>
                    </a:lnTo>
                    <a:lnTo>
                      <a:pt x="126" y="1089"/>
                    </a:lnTo>
                    <a:lnTo>
                      <a:pt x="231" y="1193"/>
                    </a:lnTo>
                    <a:lnTo>
                      <a:pt x="210" y="1361"/>
                    </a:lnTo>
                    <a:lnTo>
                      <a:pt x="84" y="1403"/>
                    </a:lnTo>
                    <a:lnTo>
                      <a:pt x="1" y="1465"/>
                    </a:lnTo>
                    <a:lnTo>
                      <a:pt x="126" y="1633"/>
                    </a:lnTo>
                    <a:lnTo>
                      <a:pt x="168" y="1926"/>
                    </a:lnTo>
                    <a:lnTo>
                      <a:pt x="335" y="2051"/>
                    </a:lnTo>
                    <a:lnTo>
                      <a:pt x="524" y="2051"/>
                    </a:lnTo>
                    <a:lnTo>
                      <a:pt x="440" y="2240"/>
                    </a:lnTo>
                    <a:lnTo>
                      <a:pt x="503" y="2365"/>
                    </a:lnTo>
                    <a:lnTo>
                      <a:pt x="796" y="2302"/>
                    </a:lnTo>
                    <a:lnTo>
                      <a:pt x="900" y="2177"/>
                    </a:lnTo>
                    <a:lnTo>
                      <a:pt x="900" y="2072"/>
                    </a:lnTo>
                    <a:lnTo>
                      <a:pt x="1172" y="1926"/>
                    </a:lnTo>
                    <a:lnTo>
                      <a:pt x="1570" y="2030"/>
                    </a:lnTo>
                    <a:lnTo>
                      <a:pt x="1675" y="2093"/>
                    </a:lnTo>
                    <a:lnTo>
                      <a:pt x="1842" y="2156"/>
                    </a:lnTo>
                    <a:lnTo>
                      <a:pt x="1884" y="2261"/>
                    </a:lnTo>
                    <a:lnTo>
                      <a:pt x="1905" y="2302"/>
                    </a:lnTo>
                    <a:lnTo>
                      <a:pt x="1967" y="2386"/>
                    </a:lnTo>
                    <a:lnTo>
                      <a:pt x="2072" y="2574"/>
                    </a:lnTo>
                    <a:lnTo>
                      <a:pt x="2072" y="2679"/>
                    </a:lnTo>
                    <a:lnTo>
                      <a:pt x="2156" y="2721"/>
                    </a:lnTo>
                    <a:lnTo>
                      <a:pt x="2156" y="2888"/>
                    </a:lnTo>
                    <a:lnTo>
                      <a:pt x="2281" y="2930"/>
                    </a:lnTo>
                    <a:lnTo>
                      <a:pt x="2365" y="3035"/>
                    </a:lnTo>
                    <a:lnTo>
                      <a:pt x="2511" y="3202"/>
                    </a:lnTo>
                    <a:lnTo>
                      <a:pt x="2532" y="3307"/>
                    </a:lnTo>
                    <a:lnTo>
                      <a:pt x="2700" y="3307"/>
                    </a:lnTo>
                    <a:lnTo>
                      <a:pt x="2804" y="3432"/>
                    </a:lnTo>
                    <a:lnTo>
                      <a:pt x="2825" y="3537"/>
                    </a:lnTo>
                    <a:lnTo>
                      <a:pt x="2909" y="3558"/>
                    </a:lnTo>
                    <a:lnTo>
                      <a:pt x="3139" y="3851"/>
                    </a:lnTo>
                    <a:lnTo>
                      <a:pt x="3369" y="4018"/>
                    </a:lnTo>
                    <a:lnTo>
                      <a:pt x="3474" y="4039"/>
                    </a:lnTo>
                    <a:lnTo>
                      <a:pt x="3579" y="4081"/>
                    </a:lnTo>
                    <a:lnTo>
                      <a:pt x="3620" y="4186"/>
                    </a:lnTo>
                    <a:lnTo>
                      <a:pt x="3725" y="4186"/>
                    </a:lnTo>
                    <a:lnTo>
                      <a:pt x="3788" y="4123"/>
                    </a:lnTo>
                    <a:lnTo>
                      <a:pt x="3934" y="4165"/>
                    </a:lnTo>
                    <a:lnTo>
                      <a:pt x="4039" y="4165"/>
                    </a:lnTo>
                    <a:lnTo>
                      <a:pt x="4164" y="4395"/>
                    </a:lnTo>
                    <a:lnTo>
                      <a:pt x="4248" y="4458"/>
                    </a:lnTo>
                    <a:lnTo>
                      <a:pt x="4290" y="4416"/>
                    </a:lnTo>
                    <a:lnTo>
                      <a:pt x="4395" y="4458"/>
                    </a:lnTo>
                    <a:lnTo>
                      <a:pt x="4395" y="4520"/>
                    </a:lnTo>
                    <a:lnTo>
                      <a:pt x="4604" y="4520"/>
                    </a:lnTo>
                    <a:lnTo>
                      <a:pt x="4688" y="4625"/>
                    </a:lnTo>
                    <a:lnTo>
                      <a:pt x="4688" y="4730"/>
                    </a:lnTo>
                    <a:lnTo>
                      <a:pt x="4646" y="4792"/>
                    </a:lnTo>
                    <a:lnTo>
                      <a:pt x="4708" y="4834"/>
                    </a:lnTo>
                    <a:lnTo>
                      <a:pt x="4834" y="4834"/>
                    </a:lnTo>
                    <a:lnTo>
                      <a:pt x="4897" y="4939"/>
                    </a:lnTo>
                    <a:lnTo>
                      <a:pt x="5043" y="4981"/>
                    </a:lnTo>
                    <a:lnTo>
                      <a:pt x="5106" y="4939"/>
                    </a:lnTo>
                    <a:lnTo>
                      <a:pt x="5169" y="5002"/>
                    </a:lnTo>
                    <a:lnTo>
                      <a:pt x="5232" y="5190"/>
                    </a:lnTo>
                    <a:lnTo>
                      <a:pt x="5252" y="5357"/>
                    </a:lnTo>
                    <a:lnTo>
                      <a:pt x="5315" y="5441"/>
                    </a:lnTo>
                    <a:lnTo>
                      <a:pt x="5357" y="5650"/>
                    </a:lnTo>
                    <a:lnTo>
                      <a:pt x="5420" y="5755"/>
                    </a:lnTo>
                    <a:lnTo>
                      <a:pt x="5420" y="5859"/>
                    </a:lnTo>
                    <a:lnTo>
                      <a:pt x="5357" y="5943"/>
                    </a:lnTo>
                    <a:lnTo>
                      <a:pt x="5315" y="5943"/>
                    </a:lnTo>
                    <a:lnTo>
                      <a:pt x="5273" y="5964"/>
                    </a:lnTo>
                    <a:lnTo>
                      <a:pt x="5315" y="6069"/>
                    </a:lnTo>
                    <a:lnTo>
                      <a:pt x="5273" y="6173"/>
                    </a:lnTo>
                    <a:lnTo>
                      <a:pt x="5211" y="6257"/>
                    </a:lnTo>
                    <a:lnTo>
                      <a:pt x="5127" y="6278"/>
                    </a:lnTo>
                    <a:lnTo>
                      <a:pt x="5106" y="6341"/>
                    </a:lnTo>
                    <a:lnTo>
                      <a:pt x="5106" y="6362"/>
                    </a:lnTo>
                    <a:lnTo>
                      <a:pt x="5211" y="6466"/>
                    </a:lnTo>
                    <a:lnTo>
                      <a:pt x="5357" y="6445"/>
                    </a:lnTo>
                    <a:lnTo>
                      <a:pt x="5441" y="6341"/>
                    </a:lnTo>
                    <a:lnTo>
                      <a:pt x="5462" y="6194"/>
                    </a:lnTo>
                    <a:lnTo>
                      <a:pt x="5629" y="6069"/>
                    </a:lnTo>
                    <a:lnTo>
                      <a:pt x="5650" y="5818"/>
                    </a:lnTo>
                    <a:lnTo>
                      <a:pt x="5755" y="5713"/>
                    </a:lnTo>
                    <a:lnTo>
                      <a:pt x="5859" y="5671"/>
                    </a:lnTo>
                    <a:lnTo>
                      <a:pt x="5880" y="5608"/>
                    </a:lnTo>
                    <a:lnTo>
                      <a:pt x="5859" y="5546"/>
                    </a:lnTo>
                    <a:lnTo>
                      <a:pt x="5880" y="5399"/>
                    </a:lnTo>
                    <a:lnTo>
                      <a:pt x="5859" y="5336"/>
                    </a:lnTo>
                    <a:lnTo>
                      <a:pt x="5692" y="5190"/>
                    </a:lnTo>
                    <a:lnTo>
                      <a:pt x="5587" y="5190"/>
                    </a:lnTo>
                    <a:lnTo>
                      <a:pt x="5566" y="5127"/>
                    </a:lnTo>
                    <a:lnTo>
                      <a:pt x="5566" y="5043"/>
                    </a:lnTo>
                    <a:lnTo>
                      <a:pt x="5650" y="5002"/>
                    </a:lnTo>
                    <a:lnTo>
                      <a:pt x="5671" y="4918"/>
                    </a:lnTo>
                    <a:lnTo>
                      <a:pt x="5671" y="4834"/>
                    </a:lnTo>
                    <a:lnTo>
                      <a:pt x="5734" y="4771"/>
                    </a:lnTo>
                    <a:lnTo>
                      <a:pt x="5776" y="4625"/>
                    </a:lnTo>
                    <a:lnTo>
                      <a:pt x="5838" y="4604"/>
                    </a:lnTo>
                    <a:lnTo>
                      <a:pt x="5901" y="4604"/>
                    </a:lnTo>
                    <a:lnTo>
                      <a:pt x="6006" y="4667"/>
                    </a:lnTo>
                    <a:lnTo>
                      <a:pt x="6048" y="4709"/>
                    </a:lnTo>
                    <a:lnTo>
                      <a:pt x="6215" y="4709"/>
                    </a:lnTo>
                    <a:lnTo>
                      <a:pt x="6278" y="4730"/>
                    </a:lnTo>
                    <a:lnTo>
                      <a:pt x="6257" y="4813"/>
                    </a:lnTo>
                    <a:lnTo>
                      <a:pt x="6299" y="4918"/>
                    </a:lnTo>
                    <a:lnTo>
                      <a:pt x="6382" y="5022"/>
                    </a:lnTo>
                    <a:lnTo>
                      <a:pt x="6487" y="5085"/>
                    </a:lnTo>
                    <a:lnTo>
                      <a:pt x="6487" y="5043"/>
                    </a:lnTo>
                    <a:lnTo>
                      <a:pt x="6508" y="5022"/>
                    </a:lnTo>
                    <a:lnTo>
                      <a:pt x="6487" y="5002"/>
                    </a:lnTo>
                    <a:lnTo>
                      <a:pt x="6550" y="4918"/>
                    </a:lnTo>
                    <a:lnTo>
                      <a:pt x="6571" y="4771"/>
                    </a:lnTo>
                    <a:lnTo>
                      <a:pt x="6508" y="4688"/>
                    </a:lnTo>
                    <a:lnTo>
                      <a:pt x="6403" y="4604"/>
                    </a:lnTo>
                    <a:lnTo>
                      <a:pt x="6236" y="4562"/>
                    </a:lnTo>
                    <a:lnTo>
                      <a:pt x="6131" y="4416"/>
                    </a:lnTo>
                    <a:lnTo>
                      <a:pt x="5943" y="4290"/>
                    </a:lnTo>
                    <a:lnTo>
                      <a:pt x="5504" y="4060"/>
                    </a:lnTo>
                    <a:lnTo>
                      <a:pt x="5294" y="4018"/>
                    </a:lnTo>
                    <a:lnTo>
                      <a:pt x="5148" y="4018"/>
                    </a:lnTo>
                    <a:lnTo>
                      <a:pt x="5106" y="3914"/>
                    </a:lnTo>
                    <a:lnTo>
                      <a:pt x="5106" y="3851"/>
                    </a:lnTo>
                    <a:lnTo>
                      <a:pt x="5232" y="3746"/>
                    </a:lnTo>
                    <a:lnTo>
                      <a:pt x="5252" y="3662"/>
                    </a:lnTo>
                    <a:lnTo>
                      <a:pt x="5148" y="3621"/>
                    </a:lnTo>
                    <a:lnTo>
                      <a:pt x="5022" y="3642"/>
                    </a:lnTo>
                    <a:lnTo>
                      <a:pt x="4918" y="3621"/>
                    </a:lnTo>
                    <a:lnTo>
                      <a:pt x="4708" y="3621"/>
                    </a:lnTo>
                    <a:lnTo>
                      <a:pt x="4625" y="3558"/>
                    </a:lnTo>
                    <a:lnTo>
                      <a:pt x="4520" y="3537"/>
                    </a:lnTo>
                    <a:lnTo>
                      <a:pt x="4457" y="3453"/>
                    </a:lnTo>
                    <a:lnTo>
                      <a:pt x="4290" y="3328"/>
                    </a:lnTo>
                    <a:lnTo>
                      <a:pt x="4206" y="3202"/>
                    </a:lnTo>
                    <a:lnTo>
                      <a:pt x="4102" y="3097"/>
                    </a:lnTo>
                    <a:lnTo>
                      <a:pt x="4039" y="2993"/>
                    </a:lnTo>
                    <a:lnTo>
                      <a:pt x="4039" y="2867"/>
                    </a:lnTo>
                    <a:lnTo>
                      <a:pt x="3976" y="2825"/>
                    </a:lnTo>
                    <a:lnTo>
                      <a:pt x="3976" y="2721"/>
                    </a:lnTo>
                    <a:lnTo>
                      <a:pt x="3620" y="2365"/>
                    </a:lnTo>
                    <a:lnTo>
                      <a:pt x="3537" y="2261"/>
                    </a:lnTo>
                    <a:lnTo>
                      <a:pt x="3411" y="2177"/>
                    </a:lnTo>
                    <a:lnTo>
                      <a:pt x="3139" y="2051"/>
                    </a:lnTo>
                    <a:lnTo>
                      <a:pt x="3097" y="1968"/>
                    </a:lnTo>
                    <a:lnTo>
                      <a:pt x="3056" y="1821"/>
                    </a:lnTo>
                    <a:lnTo>
                      <a:pt x="3014" y="1654"/>
                    </a:lnTo>
                    <a:lnTo>
                      <a:pt x="3056" y="1612"/>
                    </a:lnTo>
                    <a:lnTo>
                      <a:pt x="3139" y="1465"/>
                    </a:lnTo>
                    <a:lnTo>
                      <a:pt x="3056" y="1361"/>
                    </a:lnTo>
                    <a:lnTo>
                      <a:pt x="3014" y="1235"/>
                    </a:lnTo>
                    <a:lnTo>
                      <a:pt x="3056" y="1152"/>
                    </a:lnTo>
                    <a:lnTo>
                      <a:pt x="3202" y="1131"/>
                    </a:lnTo>
                    <a:lnTo>
                      <a:pt x="3307" y="1026"/>
                    </a:lnTo>
                    <a:lnTo>
                      <a:pt x="3432" y="1026"/>
                    </a:lnTo>
                    <a:lnTo>
                      <a:pt x="3516" y="942"/>
                    </a:lnTo>
                    <a:lnTo>
                      <a:pt x="3579" y="901"/>
                    </a:lnTo>
                    <a:lnTo>
                      <a:pt x="3725" y="921"/>
                    </a:lnTo>
                    <a:lnTo>
                      <a:pt x="3683" y="712"/>
                    </a:lnTo>
                    <a:lnTo>
                      <a:pt x="3725" y="691"/>
                    </a:lnTo>
                    <a:lnTo>
                      <a:pt x="3662" y="587"/>
                    </a:lnTo>
                    <a:lnTo>
                      <a:pt x="3788" y="398"/>
                    </a:lnTo>
                    <a:lnTo>
                      <a:pt x="3725" y="315"/>
                    </a:lnTo>
                    <a:lnTo>
                      <a:pt x="3537" y="356"/>
                    </a:lnTo>
                    <a:lnTo>
                      <a:pt x="3202" y="273"/>
                    </a:lnTo>
                    <a:lnTo>
                      <a:pt x="2909" y="105"/>
                    </a:lnTo>
                    <a:lnTo>
                      <a:pt x="2930" y="1"/>
                    </a:lnTo>
                    <a:lnTo>
                      <a:pt x="2721" y="43"/>
                    </a:lnTo>
                    <a:lnTo>
                      <a:pt x="2595" y="1"/>
                    </a:lnTo>
                    <a:close/>
                    <a:moveTo>
                      <a:pt x="4960" y="6236"/>
                    </a:moveTo>
                    <a:lnTo>
                      <a:pt x="4813" y="6362"/>
                    </a:lnTo>
                    <a:lnTo>
                      <a:pt x="4750" y="6362"/>
                    </a:lnTo>
                    <a:lnTo>
                      <a:pt x="4625" y="6278"/>
                    </a:lnTo>
                    <a:lnTo>
                      <a:pt x="4499" y="6403"/>
                    </a:lnTo>
                    <a:lnTo>
                      <a:pt x="4227" y="6382"/>
                    </a:lnTo>
                    <a:lnTo>
                      <a:pt x="4018" y="6445"/>
                    </a:lnTo>
                    <a:lnTo>
                      <a:pt x="3872" y="6403"/>
                    </a:lnTo>
                    <a:lnTo>
                      <a:pt x="3767" y="6341"/>
                    </a:lnTo>
                    <a:lnTo>
                      <a:pt x="3641" y="6341"/>
                    </a:lnTo>
                    <a:lnTo>
                      <a:pt x="3558" y="6382"/>
                    </a:lnTo>
                    <a:lnTo>
                      <a:pt x="3495" y="6341"/>
                    </a:lnTo>
                    <a:lnTo>
                      <a:pt x="3369" y="6382"/>
                    </a:lnTo>
                    <a:lnTo>
                      <a:pt x="3348" y="6571"/>
                    </a:lnTo>
                    <a:lnTo>
                      <a:pt x="3474" y="6675"/>
                    </a:lnTo>
                    <a:lnTo>
                      <a:pt x="3600" y="6655"/>
                    </a:lnTo>
                    <a:lnTo>
                      <a:pt x="3809" y="6801"/>
                    </a:lnTo>
                    <a:lnTo>
                      <a:pt x="3955" y="6822"/>
                    </a:lnTo>
                    <a:lnTo>
                      <a:pt x="4060" y="6927"/>
                    </a:lnTo>
                    <a:lnTo>
                      <a:pt x="4311" y="7031"/>
                    </a:lnTo>
                    <a:lnTo>
                      <a:pt x="4374" y="7010"/>
                    </a:lnTo>
                    <a:lnTo>
                      <a:pt x="4478" y="7094"/>
                    </a:lnTo>
                    <a:lnTo>
                      <a:pt x="4499" y="7199"/>
                    </a:lnTo>
                    <a:lnTo>
                      <a:pt x="4750" y="7303"/>
                    </a:lnTo>
                    <a:lnTo>
                      <a:pt x="4855" y="7282"/>
                    </a:lnTo>
                    <a:lnTo>
                      <a:pt x="4855" y="7136"/>
                    </a:lnTo>
                    <a:lnTo>
                      <a:pt x="4918" y="7073"/>
                    </a:lnTo>
                    <a:lnTo>
                      <a:pt x="4918" y="6927"/>
                    </a:lnTo>
                    <a:lnTo>
                      <a:pt x="4813" y="6801"/>
                    </a:lnTo>
                    <a:lnTo>
                      <a:pt x="4918" y="6508"/>
                    </a:lnTo>
                    <a:lnTo>
                      <a:pt x="5022" y="6403"/>
                    </a:lnTo>
                    <a:lnTo>
                      <a:pt x="5022" y="6362"/>
                    </a:lnTo>
                    <a:lnTo>
                      <a:pt x="5043" y="6362"/>
                    </a:lnTo>
                    <a:lnTo>
                      <a:pt x="5043" y="6341"/>
                    </a:lnTo>
                    <a:lnTo>
                      <a:pt x="4960" y="6236"/>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 name="Google Shape;2626;p79">
              <a:extLst>
                <a:ext uri="{FF2B5EF4-FFF2-40B4-BE49-F238E27FC236}">
                  <a16:creationId xmlns:a16="http://schemas.microsoft.com/office/drawing/2014/main" id="{43D5FAB0-0D4F-4A3B-87BB-6432F72D4008}"/>
                </a:ext>
              </a:extLst>
            </p:cNvPr>
            <p:cNvGrpSpPr/>
            <p:nvPr/>
          </p:nvGrpSpPr>
          <p:grpSpPr>
            <a:xfrm>
              <a:off x="3775674" y="2798496"/>
              <a:ext cx="40545" cy="23564"/>
              <a:chOff x="3750475" y="2481850"/>
              <a:chExt cx="85125" cy="51800"/>
            </a:xfrm>
          </p:grpSpPr>
          <p:sp>
            <p:nvSpPr>
              <p:cNvPr id="247" name="Google Shape;2627;p79">
                <a:extLst>
                  <a:ext uri="{FF2B5EF4-FFF2-40B4-BE49-F238E27FC236}">
                    <a16:creationId xmlns:a16="http://schemas.microsoft.com/office/drawing/2014/main" id="{A3E3A826-EED7-4B81-A18E-F1ADFB446EAE}"/>
                  </a:ext>
                </a:extLst>
              </p:cNvPr>
              <p:cNvSpPr/>
              <p:nvPr/>
            </p:nvSpPr>
            <p:spPr>
              <a:xfrm>
                <a:off x="3762125" y="2492625"/>
                <a:ext cx="64900" cy="36650"/>
              </a:xfrm>
              <a:custGeom>
                <a:avLst/>
                <a:gdLst/>
                <a:ahLst/>
                <a:cxnLst/>
                <a:rect l="l" t="t" r="r" b="b"/>
                <a:pathLst>
                  <a:path w="2596" h="1466" extrusionOk="0">
                    <a:moveTo>
                      <a:pt x="1507" y="1"/>
                    </a:moveTo>
                    <a:lnTo>
                      <a:pt x="1361" y="64"/>
                    </a:lnTo>
                    <a:lnTo>
                      <a:pt x="1402" y="105"/>
                    </a:lnTo>
                    <a:lnTo>
                      <a:pt x="1340" y="189"/>
                    </a:lnTo>
                    <a:lnTo>
                      <a:pt x="1214" y="126"/>
                    </a:lnTo>
                    <a:lnTo>
                      <a:pt x="1109" y="189"/>
                    </a:lnTo>
                    <a:lnTo>
                      <a:pt x="1005" y="168"/>
                    </a:lnTo>
                    <a:lnTo>
                      <a:pt x="817" y="210"/>
                    </a:lnTo>
                    <a:lnTo>
                      <a:pt x="712" y="210"/>
                    </a:lnTo>
                    <a:lnTo>
                      <a:pt x="691" y="126"/>
                    </a:lnTo>
                    <a:lnTo>
                      <a:pt x="565" y="126"/>
                    </a:lnTo>
                    <a:lnTo>
                      <a:pt x="482" y="231"/>
                    </a:lnTo>
                    <a:lnTo>
                      <a:pt x="607" y="294"/>
                    </a:lnTo>
                    <a:lnTo>
                      <a:pt x="607" y="398"/>
                    </a:lnTo>
                    <a:lnTo>
                      <a:pt x="503" y="440"/>
                    </a:lnTo>
                    <a:lnTo>
                      <a:pt x="398" y="608"/>
                    </a:lnTo>
                    <a:lnTo>
                      <a:pt x="314" y="628"/>
                    </a:lnTo>
                    <a:lnTo>
                      <a:pt x="168" y="859"/>
                    </a:lnTo>
                    <a:lnTo>
                      <a:pt x="147" y="1047"/>
                    </a:lnTo>
                    <a:lnTo>
                      <a:pt x="147" y="1152"/>
                    </a:lnTo>
                    <a:lnTo>
                      <a:pt x="84" y="1152"/>
                    </a:lnTo>
                    <a:lnTo>
                      <a:pt x="0" y="1173"/>
                    </a:lnTo>
                    <a:lnTo>
                      <a:pt x="42" y="1277"/>
                    </a:lnTo>
                    <a:lnTo>
                      <a:pt x="147" y="1277"/>
                    </a:lnTo>
                    <a:lnTo>
                      <a:pt x="293" y="1235"/>
                    </a:lnTo>
                    <a:lnTo>
                      <a:pt x="252" y="1068"/>
                    </a:lnTo>
                    <a:lnTo>
                      <a:pt x="314" y="1026"/>
                    </a:lnTo>
                    <a:lnTo>
                      <a:pt x="482" y="1026"/>
                    </a:lnTo>
                    <a:lnTo>
                      <a:pt x="524" y="1131"/>
                    </a:lnTo>
                    <a:lnTo>
                      <a:pt x="586" y="1277"/>
                    </a:lnTo>
                    <a:lnTo>
                      <a:pt x="670" y="1340"/>
                    </a:lnTo>
                    <a:lnTo>
                      <a:pt x="670" y="1424"/>
                    </a:lnTo>
                    <a:lnTo>
                      <a:pt x="796" y="1465"/>
                    </a:lnTo>
                    <a:lnTo>
                      <a:pt x="1026" y="1319"/>
                    </a:lnTo>
                    <a:lnTo>
                      <a:pt x="1151" y="1361"/>
                    </a:lnTo>
                    <a:lnTo>
                      <a:pt x="1361" y="1026"/>
                    </a:lnTo>
                    <a:lnTo>
                      <a:pt x="1507" y="1110"/>
                    </a:lnTo>
                    <a:lnTo>
                      <a:pt x="1507" y="1235"/>
                    </a:lnTo>
                    <a:lnTo>
                      <a:pt x="1674" y="1319"/>
                    </a:lnTo>
                    <a:lnTo>
                      <a:pt x="1737" y="1445"/>
                    </a:lnTo>
                    <a:lnTo>
                      <a:pt x="1842" y="1235"/>
                    </a:lnTo>
                    <a:lnTo>
                      <a:pt x="1842" y="1068"/>
                    </a:lnTo>
                    <a:lnTo>
                      <a:pt x="2093" y="1131"/>
                    </a:lnTo>
                    <a:lnTo>
                      <a:pt x="2197" y="1131"/>
                    </a:lnTo>
                    <a:lnTo>
                      <a:pt x="2302" y="1214"/>
                    </a:lnTo>
                    <a:lnTo>
                      <a:pt x="2302" y="1005"/>
                    </a:lnTo>
                    <a:lnTo>
                      <a:pt x="2553" y="942"/>
                    </a:lnTo>
                    <a:lnTo>
                      <a:pt x="2490" y="754"/>
                    </a:lnTo>
                    <a:lnTo>
                      <a:pt x="2595" y="628"/>
                    </a:lnTo>
                    <a:lnTo>
                      <a:pt x="2553" y="524"/>
                    </a:lnTo>
                    <a:lnTo>
                      <a:pt x="2469" y="524"/>
                    </a:lnTo>
                    <a:lnTo>
                      <a:pt x="2365" y="628"/>
                    </a:lnTo>
                    <a:lnTo>
                      <a:pt x="2260" y="503"/>
                    </a:lnTo>
                    <a:lnTo>
                      <a:pt x="2177" y="524"/>
                    </a:lnTo>
                    <a:lnTo>
                      <a:pt x="2030" y="524"/>
                    </a:lnTo>
                    <a:lnTo>
                      <a:pt x="1988" y="440"/>
                    </a:lnTo>
                    <a:lnTo>
                      <a:pt x="2030" y="398"/>
                    </a:lnTo>
                    <a:lnTo>
                      <a:pt x="2030" y="294"/>
                    </a:lnTo>
                    <a:lnTo>
                      <a:pt x="1884" y="210"/>
                    </a:lnTo>
                    <a:lnTo>
                      <a:pt x="1737" y="84"/>
                    </a:lnTo>
                    <a:lnTo>
                      <a:pt x="1653" y="84"/>
                    </a:lnTo>
                    <a:lnTo>
                      <a:pt x="1612" y="126"/>
                    </a:lnTo>
                    <a:lnTo>
                      <a:pt x="1528" y="105"/>
                    </a:lnTo>
                    <a:lnTo>
                      <a:pt x="15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628;p79">
                <a:extLst>
                  <a:ext uri="{FF2B5EF4-FFF2-40B4-BE49-F238E27FC236}">
                    <a16:creationId xmlns:a16="http://schemas.microsoft.com/office/drawing/2014/main" id="{44C07D4C-04BC-47A7-837B-0737D27135A4}"/>
                  </a:ext>
                </a:extLst>
              </p:cNvPr>
              <p:cNvSpPr/>
              <p:nvPr/>
            </p:nvSpPr>
            <p:spPr>
              <a:xfrm>
                <a:off x="3750475" y="2481850"/>
                <a:ext cx="85125" cy="51800"/>
              </a:xfrm>
              <a:custGeom>
                <a:avLst/>
                <a:gdLst/>
                <a:ahLst/>
                <a:cxnLst/>
                <a:rect l="l" t="t" r="r" b="b"/>
                <a:pathLst>
                  <a:path w="3405" h="2072" extrusionOk="0">
                    <a:moveTo>
                      <a:pt x="1095" y="286"/>
                    </a:moveTo>
                    <a:lnTo>
                      <a:pt x="0" y="1667"/>
                    </a:lnTo>
                    <a:lnTo>
                      <a:pt x="547" y="2072"/>
                    </a:lnTo>
                    <a:lnTo>
                      <a:pt x="1214" y="1858"/>
                    </a:lnTo>
                    <a:lnTo>
                      <a:pt x="1881" y="1262"/>
                    </a:lnTo>
                    <a:lnTo>
                      <a:pt x="2976" y="1286"/>
                    </a:lnTo>
                    <a:lnTo>
                      <a:pt x="3405" y="786"/>
                    </a:lnTo>
                    <a:lnTo>
                      <a:pt x="2167" y="0"/>
                    </a:lnTo>
                    <a:close/>
                  </a:path>
                </a:pathLst>
              </a:custGeom>
              <a:solidFill>
                <a:srgbClr val="5F7D95"/>
              </a:solidFill>
              <a:ln>
                <a:noFill/>
              </a:ln>
            </p:spPr>
          </p:sp>
        </p:grpSp>
        <p:grpSp>
          <p:nvGrpSpPr>
            <p:cNvPr id="13" name="Google Shape;2629;p79">
              <a:extLst>
                <a:ext uri="{FF2B5EF4-FFF2-40B4-BE49-F238E27FC236}">
                  <a16:creationId xmlns:a16="http://schemas.microsoft.com/office/drawing/2014/main" id="{C98AE526-B207-416D-A414-666C9BD7C3C6}"/>
                </a:ext>
              </a:extLst>
            </p:cNvPr>
            <p:cNvGrpSpPr/>
            <p:nvPr/>
          </p:nvGrpSpPr>
          <p:grpSpPr>
            <a:xfrm>
              <a:off x="3716946" y="2776024"/>
              <a:ext cx="81971" cy="76912"/>
              <a:chOff x="3627175" y="2432450"/>
              <a:chExt cx="172100" cy="169075"/>
            </a:xfrm>
          </p:grpSpPr>
          <p:sp>
            <p:nvSpPr>
              <p:cNvPr id="244" name="Google Shape;2630;p79">
                <a:extLst>
                  <a:ext uri="{FF2B5EF4-FFF2-40B4-BE49-F238E27FC236}">
                    <a16:creationId xmlns:a16="http://schemas.microsoft.com/office/drawing/2014/main" id="{671185D2-38E7-4D3B-AC43-8538A5625D33}"/>
                  </a:ext>
                </a:extLst>
              </p:cNvPr>
              <p:cNvSpPr/>
              <p:nvPr/>
            </p:nvSpPr>
            <p:spPr>
              <a:xfrm>
                <a:off x="3627175" y="2433000"/>
                <a:ext cx="164800" cy="156950"/>
              </a:xfrm>
              <a:custGeom>
                <a:avLst/>
                <a:gdLst/>
                <a:ahLst/>
                <a:cxnLst/>
                <a:rect l="l" t="t" r="r" b="b"/>
                <a:pathLst>
                  <a:path w="6592" h="6278" extrusionOk="0">
                    <a:moveTo>
                      <a:pt x="3829" y="0"/>
                    </a:moveTo>
                    <a:lnTo>
                      <a:pt x="3808" y="42"/>
                    </a:lnTo>
                    <a:lnTo>
                      <a:pt x="3599" y="105"/>
                    </a:lnTo>
                    <a:lnTo>
                      <a:pt x="3578" y="63"/>
                    </a:lnTo>
                    <a:lnTo>
                      <a:pt x="3390" y="168"/>
                    </a:lnTo>
                    <a:lnTo>
                      <a:pt x="3369" y="272"/>
                    </a:lnTo>
                    <a:lnTo>
                      <a:pt x="3390" y="398"/>
                    </a:lnTo>
                    <a:lnTo>
                      <a:pt x="3348" y="607"/>
                    </a:lnTo>
                    <a:lnTo>
                      <a:pt x="3181" y="796"/>
                    </a:lnTo>
                    <a:lnTo>
                      <a:pt x="3181" y="837"/>
                    </a:lnTo>
                    <a:lnTo>
                      <a:pt x="2992" y="900"/>
                    </a:lnTo>
                    <a:lnTo>
                      <a:pt x="2888" y="900"/>
                    </a:lnTo>
                    <a:lnTo>
                      <a:pt x="2783" y="879"/>
                    </a:lnTo>
                    <a:lnTo>
                      <a:pt x="2574" y="1005"/>
                    </a:lnTo>
                    <a:lnTo>
                      <a:pt x="2532" y="1089"/>
                    </a:lnTo>
                    <a:lnTo>
                      <a:pt x="2574" y="1151"/>
                    </a:lnTo>
                    <a:lnTo>
                      <a:pt x="2658" y="1193"/>
                    </a:lnTo>
                    <a:lnTo>
                      <a:pt x="2532" y="1298"/>
                    </a:lnTo>
                    <a:lnTo>
                      <a:pt x="2365" y="1319"/>
                    </a:lnTo>
                    <a:lnTo>
                      <a:pt x="2134" y="1298"/>
                    </a:lnTo>
                    <a:lnTo>
                      <a:pt x="2030" y="1235"/>
                    </a:lnTo>
                    <a:lnTo>
                      <a:pt x="1946" y="1298"/>
                    </a:lnTo>
                    <a:lnTo>
                      <a:pt x="1925" y="1214"/>
                    </a:lnTo>
                    <a:lnTo>
                      <a:pt x="1841" y="1151"/>
                    </a:lnTo>
                    <a:lnTo>
                      <a:pt x="1883" y="1047"/>
                    </a:lnTo>
                    <a:lnTo>
                      <a:pt x="1800" y="1026"/>
                    </a:lnTo>
                    <a:lnTo>
                      <a:pt x="1695" y="1047"/>
                    </a:lnTo>
                    <a:lnTo>
                      <a:pt x="1569" y="1047"/>
                    </a:lnTo>
                    <a:lnTo>
                      <a:pt x="1507" y="1026"/>
                    </a:lnTo>
                    <a:lnTo>
                      <a:pt x="1528" y="1151"/>
                    </a:lnTo>
                    <a:lnTo>
                      <a:pt x="1507" y="1214"/>
                    </a:lnTo>
                    <a:lnTo>
                      <a:pt x="1716" y="1402"/>
                    </a:lnTo>
                    <a:lnTo>
                      <a:pt x="1674" y="1444"/>
                    </a:lnTo>
                    <a:lnTo>
                      <a:pt x="1695" y="1528"/>
                    </a:lnTo>
                    <a:lnTo>
                      <a:pt x="1695" y="1633"/>
                    </a:lnTo>
                    <a:lnTo>
                      <a:pt x="1737" y="1716"/>
                    </a:lnTo>
                    <a:lnTo>
                      <a:pt x="1737" y="1821"/>
                    </a:lnTo>
                    <a:lnTo>
                      <a:pt x="1569" y="1779"/>
                    </a:lnTo>
                    <a:lnTo>
                      <a:pt x="1465" y="1821"/>
                    </a:lnTo>
                    <a:lnTo>
                      <a:pt x="1381" y="1779"/>
                    </a:lnTo>
                    <a:lnTo>
                      <a:pt x="1277" y="1821"/>
                    </a:lnTo>
                    <a:lnTo>
                      <a:pt x="1256" y="1758"/>
                    </a:lnTo>
                    <a:lnTo>
                      <a:pt x="1109" y="1863"/>
                    </a:lnTo>
                    <a:lnTo>
                      <a:pt x="963" y="1653"/>
                    </a:lnTo>
                    <a:lnTo>
                      <a:pt x="858" y="1633"/>
                    </a:lnTo>
                    <a:lnTo>
                      <a:pt x="733" y="1653"/>
                    </a:lnTo>
                    <a:lnTo>
                      <a:pt x="628" y="1758"/>
                    </a:lnTo>
                    <a:lnTo>
                      <a:pt x="565" y="1737"/>
                    </a:lnTo>
                    <a:lnTo>
                      <a:pt x="481" y="1779"/>
                    </a:lnTo>
                    <a:lnTo>
                      <a:pt x="440" y="1758"/>
                    </a:lnTo>
                    <a:lnTo>
                      <a:pt x="335" y="1758"/>
                    </a:lnTo>
                    <a:lnTo>
                      <a:pt x="251" y="1842"/>
                    </a:lnTo>
                    <a:lnTo>
                      <a:pt x="63" y="1863"/>
                    </a:lnTo>
                    <a:lnTo>
                      <a:pt x="0" y="1946"/>
                    </a:lnTo>
                    <a:lnTo>
                      <a:pt x="42" y="2030"/>
                    </a:lnTo>
                    <a:lnTo>
                      <a:pt x="147" y="1988"/>
                    </a:lnTo>
                    <a:lnTo>
                      <a:pt x="251" y="2030"/>
                    </a:lnTo>
                    <a:lnTo>
                      <a:pt x="272" y="2051"/>
                    </a:lnTo>
                    <a:lnTo>
                      <a:pt x="272" y="2051"/>
                    </a:lnTo>
                    <a:lnTo>
                      <a:pt x="147" y="2030"/>
                    </a:lnTo>
                    <a:lnTo>
                      <a:pt x="105" y="2051"/>
                    </a:lnTo>
                    <a:lnTo>
                      <a:pt x="126" y="2156"/>
                    </a:lnTo>
                    <a:lnTo>
                      <a:pt x="168" y="2072"/>
                    </a:lnTo>
                    <a:lnTo>
                      <a:pt x="230" y="2093"/>
                    </a:lnTo>
                    <a:lnTo>
                      <a:pt x="251" y="2177"/>
                    </a:lnTo>
                    <a:lnTo>
                      <a:pt x="209" y="2197"/>
                    </a:lnTo>
                    <a:lnTo>
                      <a:pt x="105" y="2239"/>
                    </a:lnTo>
                    <a:lnTo>
                      <a:pt x="105" y="2260"/>
                    </a:lnTo>
                    <a:lnTo>
                      <a:pt x="209" y="2260"/>
                    </a:lnTo>
                    <a:lnTo>
                      <a:pt x="230" y="2386"/>
                    </a:lnTo>
                    <a:lnTo>
                      <a:pt x="230" y="2469"/>
                    </a:lnTo>
                    <a:lnTo>
                      <a:pt x="335" y="2386"/>
                    </a:lnTo>
                    <a:lnTo>
                      <a:pt x="481" y="2386"/>
                    </a:lnTo>
                    <a:lnTo>
                      <a:pt x="670" y="2469"/>
                    </a:lnTo>
                    <a:lnTo>
                      <a:pt x="733" y="2511"/>
                    </a:lnTo>
                    <a:lnTo>
                      <a:pt x="774" y="2511"/>
                    </a:lnTo>
                    <a:lnTo>
                      <a:pt x="900" y="2595"/>
                    </a:lnTo>
                    <a:lnTo>
                      <a:pt x="1005" y="2511"/>
                    </a:lnTo>
                    <a:lnTo>
                      <a:pt x="1067" y="2553"/>
                    </a:lnTo>
                    <a:lnTo>
                      <a:pt x="1046" y="2595"/>
                    </a:lnTo>
                    <a:lnTo>
                      <a:pt x="1067" y="2658"/>
                    </a:lnTo>
                    <a:lnTo>
                      <a:pt x="1172" y="2595"/>
                    </a:lnTo>
                    <a:lnTo>
                      <a:pt x="1214" y="2658"/>
                    </a:lnTo>
                    <a:lnTo>
                      <a:pt x="1172" y="2762"/>
                    </a:lnTo>
                    <a:lnTo>
                      <a:pt x="1214" y="2825"/>
                    </a:lnTo>
                    <a:lnTo>
                      <a:pt x="1297" y="2825"/>
                    </a:lnTo>
                    <a:lnTo>
                      <a:pt x="1402" y="2783"/>
                    </a:lnTo>
                    <a:lnTo>
                      <a:pt x="1528" y="2783"/>
                    </a:lnTo>
                    <a:lnTo>
                      <a:pt x="1611" y="2888"/>
                    </a:lnTo>
                    <a:lnTo>
                      <a:pt x="1507" y="2825"/>
                    </a:lnTo>
                    <a:lnTo>
                      <a:pt x="1402" y="2825"/>
                    </a:lnTo>
                    <a:lnTo>
                      <a:pt x="1360" y="2930"/>
                    </a:lnTo>
                    <a:lnTo>
                      <a:pt x="1402" y="2972"/>
                    </a:lnTo>
                    <a:lnTo>
                      <a:pt x="1423" y="3076"/>
                    </a:lnTo>
                    <a:lnTo>
                      <a:pt x="1381" y="3181"/>
                    </a:lnTo>
                    <a:lnTo>
                      <a:pt x="1402" y="3244"/>
                    </a:lnTo>
                    <a:lnTo>
                      <a:pt x="1486" y="3244"/>
                    </a:lnTo>
                    <a:lnTo>
                      <a:pt x="1632" y="3432"/>
                    </a:lnTo>
                    <a:lnTo>
                      <a:pt x="1779" y="3453"/>
                    </a:lnTo>
                    <a:lnTo>
                      <a:pt x="1904" y="3537"/>
                    </a:lnTo>
                    <a:lnTo>
                      <a:pt x="1904" y="3641"/>
                    </a:lnTo>
                    <a:lnTo>
                      <a:pt x="1946" y="3725"/>
                    </a:lnTo>
                    <a:lnTo>
                      <a:pt x="1904" y="3830"/>
                    </a:lnTo>
                    <a:lnTo>
                      <a:pt x="1883" y="3850"/>
                    </a:lnTo>
                    <a:lnTo>
                      <a:pt x="1841" y="3934"/>
                    </a:lnTo>
                    <a:lnTo>
                      <a:pt x="1946" y="3955"/>
                    </a:lnTo>
                    <a:lnTo>
                      <a:pt x="2134" y="4081"/>
                    </a:lnTo>
                    <a:lnTo>
                      <a:pt x="2260" y="4436"/>
                    </a:lnTo>
                    <a:lnTo>
                      <a:pt x="2260" y="4436"/>
                    </a:lnTo>
                    <a:lnTo>
                      <a:pt x="2113" y="4269"/>
                    </a:lnTo>
                    <a:lnTo>
                      <a:pt x="2093" y="4143"/>
                    </a:lnTo>
                    <a:lnTo>
                      <a:pt x="1946" y="4081"/>
                    </a:lnTo>
                    <a:lnTo>
                      <a:pt x="1904" y="4122"/>
                    </a:lnTo>
                    <a:lnTo>
                      <a:pt x="1841" y="4394"/>
                    </a:lnTo>
                    <a:lnTo>
                      <a:pt x="1841" y="4604"/>
                    </a:lnTo>
                    <a:lnTo>
                      <a:pt x="1946" y="4687"/>
                    </a:lnTo>
                    <a:lnTo>
                      <a:pt x="1883" y="4750"/>
                    </a:lnTo>
                    <a:lnTo>
                      <a:pt x="1841" y="5127"/>
                    </a:lnTo>
                    <a:lnTo>
                      <a:pt x="1737" y="5482"/>
                    </a:lnTo>
                    <a:lnTo>
                      <a:pt x="1590" y="5545"/>
                    </a:lnTo>
                    <a:lnTo>
                      <a:pt x="1695" y="5608"/>
                    </a:lnTo>
                    <a:lnTo>
                      <a:pt x="1716" y="5629"/>
                    </a:lnTo>
                    <a:lnTo>
                      <a:pt x="1779" y="5629"/>
                    </a:lnTo>
                    <a:lnTo>
                      <a:pt x="1800" y="5754"/>
                    </a:lnTo>
                    <a:lnTo>
                      <a:pt x="1800" y="5859"/>
                    </a:lnTo>
                    <a:lnTo>
                      <a:pt x="1946" y="5838"/>
                    </a:lnTo>
                    <a:lnTo>
                      <a:pt x="2197" y="5922"/>
                    </a:lnTo>
                    <a:lnTo>
                      <a:pt x="2302" y="6047"/>
                    </a:lnTo>
                    <a:lnTo>
                      <a:pt x="2406" y="6006"/>
                    </a:lnTo>
                    <a:lnTo>
                      <a:pt x="2532" y="6131"/>
                    </a:lnTo>
                    <a:lnTo>
                      <a:pt x="2678" y="6131"/>
                    </a:lnTo>
                    <a:lnTo>
                      <a:pt x="2762" y="6152"/>
                    </a:lnTo>
                    <a:lnTo>
                      <a:pt x="2867" y="6047"/>
                    </a:lnTo>
                    <a:lnTo>
                      <a:pt x="3139" y="6047"/>
                    </a:lnTo>
                    <a:lnTo>
                      <a:pt x="3243" y="6110"/>
                    </a:lnTo>
                    <a:lnTo>
                      <a:pt x="3390" y="6068"/>
                    </a:lnTo>
                    <a:lnTo>
                      <a:pt x="3557" y="6173"/>
                    </a:lnTo>
                    <a:lnTo>
                      <a:pt x="3829" y="6152"/>
                    </a:lnTo>
                    <a:lnTo>
                      <a:pt x="4018" y="6257"/>
                    </a:lnTo>
                    <a:lnTo>
                      <a:pt x="4101" y="6278"/>
                    </a:lnTo>
                    <a:lnTo>
                      <a:pt x="4101" y="6236"/>
                    </a:lnTo>
                    <a:lnTo>
                      <a:pt x="4038" y="6068"/>
                    </a:lnTo>
                    <a:lnTo>
                      <a:pt x="4101" y="5859"/>
                    </a:lnTo>
                    <a:lnTo>
                      <a:pt x="4101" y="5796"/>
                    </a:lnTo>
                    <a:lnTo>
                      <a:pt x="4227" y="5650"/>
                    </a:lnTo>
                    <a:lnTo>
                      <a:pt x="4436" y="5441"/>
                    </a:lnTo>
                    <a:lnTo>
                      <a:pt x="4499" y="5441"/>
                    </a:lnTo>
                    <a:lnTo>
                      <a:pt x="4562" y="5503"/>
                    </a:lnTo>
                    <a:lnTo>
                      <a:pt x="4708" y="5503"/>
                    </a:lnTo>
                    <a:lnTo>
                      <a:pt x="4834" y="5587"/>
                    </a:lnTo>
                    <a:lnTo>
                      <a:pt x="4938" y="5587"/>
                    </a:lnTo>
                    <a:lnTo>
                      <a:pt x="5022" y="5524"/>
                    </a:lnTo>
                    <a:lnTo>
                      <a:pt x="5085" y="5503"/>
                    </a:lnTo>
                    <a:lnTo>
                      <a:pt x="5461" y="5734"/>
                    </a:lnTo>
                    <a:lnTo>
                      <a:pt x="5545" y="5817"/>
                    </a:lnTo>
                    <a:lnTo>
                      <a:pt x="5796" y="5817"/>
                    </a:lnTo>
                    <a:lnTo>
                      <a:pt x="5901" y="5734"/>
                    </a:lnTo>
                    <a:lnTo>
                      <a:pt x="5880" y="5692"/>
                    </a:lnTo>
                    <a:lnTo>
                      <a:pt x="5984" y="5545"/>
                    </a:lnTo>
                    <a:lnTo>
                      <a:pt x="6340" y="5294"/>
                    </a:lnTo>
                    <a:lnTo>
                      <a:pt x="6382" y="5273"/>
                    </a:lnTo>
                    <a:lnTo>
                      <a:pt x="6319" y="5169"/>
                    </a:lnTo>
                    <a:lnTo>
                      <a:pt x="6403" y="4980"/>
                    </a:lnTo>
                    <a:lnTo>
                      <a:pt x="6235" y="4980"/>
                    </a:lnTo>
                    <a:lnTo>
                      <a:pt x="6068" y="4855"/>
                    </a:lnTo>
                    <a:lnTo>
                      <a:pt x="6026" y="4562"/>
                    </a:lnTo>
                    <a:lnTo>
                      <a:pt x="5880" y="4394"/>
                    </a:lnTo>
                    <a:lnTo>
                      <a:pt x="5963" y="4332"/>
                    </a:lnTo>
                    <a:lnTo>
                      <a:pt x="6089" y="4290"/>
                    </a:lnTo>
                    <a:lnTo>
                      <a:pt x="6131" y="4122"/>
                    </a:lnTo>
                    <a:lnTo>
                      <a:pt x="6026" y="4018"/>
                    </a:lnTo>
                    <a:lnTo>
                      <a:pt x="6005" y="3850"/>
                    </a:lnTo>
                    <a:lnTo>
                      <a:pt x="6068" y="3809"/>
                    </a:lnTo>
                    <a:lnTo>
                      <a:pt x="6068" y="3725"/>
                    </a:lnTo>
                    <a:lnTo>
                      <a:pt x="5984" y="3662"/>
                    </a:lnTo>
                    <a:lnTo>
                      <a:pt x="5922" y="3516"/>
                    </a:lnTo>
                    <a:lnTo>
                      <a:pt x="5880" y="3411"/>
                    </a:lnTo>
                    <a:lnTo>
                      <a:pt x="5712" y="3411"/>
                    </a:lnTo>
                    <a:lnTo>
                      <a:pt x="5650" y="3453"/>
                    </a:lnTo>
                    <a:lnTo>
                      <a:pt x="5691" y="3620"/>
                    </a:lnTo>
                    <a:lnTo>
                      <a:pt x="5545" y="3662"/>
                    </a:lnTo>
                    <a:lnTo>
                      <a:pt x="5440" y="3662"/>
                    </a:lnTo>
                    <a:lnTo>
                      <a:pt x="5398" y="3558"/>
                    </a:lnTo>
                    <a:lnTo>
                      <a:pt x="5482" y="3537"/>
                    </a:lnTo>
                    <a:lnTo>
                      <a:pt x="5545" y="3537"/>
                    </a:lnTo>
                    <a:lnTo>
                      <a:pt x="5545" y="3432"/>
                    </a:lnTo>
                    <a:lnTo>
                      <a:pt x="5566" y="3244"/>
                    </a:lnTo>
                    <a:lnTo>
                      <a:pt x="5712" y="3013"/>
                    </a:lnTo>
                    <a:lnTo>
                      <a:pt x="5796" y="2993"/>
                    </a:lnTo>
                    <a:lnTo>
                      <a:pt x="5901" y="2825"/>
                    </a:lnTo>
                    <a:lnTo>
                      <a:pt x="6005" y="2783"/>
                    </a:lnTo>
                    <a:lnTo>
                      <a:pt x="6005" y="2679"/>
                    </a:lnTo>
                    <a:lnTo>
                      <a:pt x="5880" y="2616"/>
                    </a:lnTo>
                    <a:lnTo>
                      <a:pt x="5963" y="2511"/>
                    </a:lnTo>
                    <a:lnTo>
                      <a:pt x="6089" y="2511"/>
                    </a:lnTo>
                    <a:lnTo>
                      <a:pt x="6110" y="2595"/>
                    </a:lnTo>
                    <a:lnTo>
                      <a:pt x="6215" y="2595"/>
                    </a:lnTo>
                    <a:lnTo>
                      <a:pt x="6403" y="2553"/>
                    </a:lnTo>
                    <a:lnTo>
                      <a:pt x="6340" y="2449"/>
                    </a:lnTo>
                    <a:lnTo>
                      <a:pt x="6235" y="2365"/>
                    </a:lnTo>
                    <a:lnTo>
                      <a:pt x="6235" y="2197"/>
                    </a:lnTo>
                    <a:lnTo>
                      <a:pt x="6298" y="2030"/>
                    </a:lnTo>
                    <a:lnTo>
                      <a:pt x="6382" y="1946"/>
                    </a:lnTo>
                    <a:lnTo>
                      <a:pt x="6382" y="1842"/>
                    </a:lnTo>
                    <a:lnTo>
                      <a:pt x="6445" y="1674"/>
                    </a:lnTo>
                    <a:lnTo>
                      <a:pt x="6591" y="1549"/>
                    </a:lnTo>
                    <a:lnTo>
                      <a:pt x="6445" y="1465"/>
                    </a:lnTo>
                    <a:lnTo>
                      <a:pt x="6340" y="1465"/>
                    </a:lnTo>
                    <a:lnTo>
                      <a:pt x="6215" y="1402"/>
                    </a:lnTo>
                    <a:lnTo>
                      <a:pt x="6110" y="1444"/>
                    </a:lnTo>
                    <a:lnTo>
                      <a:pt x="6026" y="1402"/>
                    </a:lnTo>
                    <a:lnTo>
                      <a:pt x="5922" y="1402"/>
                    </a:lnTo>
                    <a:lnTo>
                      <a:pt x="5859" y="1444"/>
                    </a:lnTo>
                    <a:lnTo>
                      <a:pt x="5754" y="1361"/>
                    </a:lnTo>
                    <a:lnTo>
                      <a:pt x="5754" y="1298"/>
                    </a:lnTo>
                    <a:lnTo>
                      <a:pt x="5650" y="1214"/>
                    </a:lnTo>
                    <a:lnTo>
                      <a:pt x="5566" y="1235"/>
                    </a:lnTo>
                    <a:lnTo>
                      <a:pt x="5398" y="1193"/>
                    </a:lnTo>
                    <a:lnTo>
                      <a:pt x="5357" y="1089"/>
                    </a:lnTo>
                    <a:lnTo>
                      <a:pt x="5252" y="1089"/>
                    </a:lnTo>
                    <a:lnTo>
                      <a:pt x="5189" y="1130"/>
                    </a:lnTo>
                    <a:lnTo>
                      <a:pt x="5085" y="1047"/>
                    </a:lnTo>
                    <a:lnTo>
                      <a:pt x="4980" y="1026"/>
                    </a:lnTo>
                    <a:lnTo>
                      <a:pt x="4854" y="879"/>
                    </a:lnTo>
                    <a:lnTo>
                      <a:pt x="4771" y="837"/>
                    </a:lnTo>
                    <a:lnTo>
                      <a:pt x="4729" y="796"/>
                    </a:lnTo>
                    <a:lnTo>
                      <a:pt x="4645" y="796"/>
                    </a:lnTo>
                    <a:lnTo>
                      <a:pt x="4603" y="837"/>
                    </a:lnTo>
                    <a:lnTo>
                      <a:pt x="4457" y="775"/>
                    </a:lnTo>
                    <a:lnTo>
                      <a:pt x="4457" y="607"/>
                    </a:lnTo>
                    <a:lnTo>
                      <a:pt x="4394" y="586"/>
                    </a:lnTo>
                    <a:lnTo>
                      <a:pt x="4310" y="524"/>
                    </a:lnTo>
                    <a:lnTo>
                      <a:pt x="4227" y="524"/>
                    </a:lnTo>
                    <a:lnTo>
                      <a:pt x="4080" y="398"/>
                    </a:lnTo>
                    <a:lnTo>
                      <a:pt x="4038" y="293"/>
                    </a:lnTo>
                    <a:lnTo>
                      <a:pt x="3913" y="252"/>
                    </a:lnTo>
                    <a:lnTo>
                      <a:pt x="3892" y="63"/>
                    </a:lnTo>
                    <a:lnTo>
                      <a:pt x="382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631;p79">
                <a:extLst>
                  <a:ext uri="{FF2B5EF4-FFF2-40B4-BE49-F238E27FC236}">
                    <a16:creationId xmlns:a16="http://schemas.microsoft.com/office/drawing/2014/main" id="{4150F609-7FFE-4090-B8D9-AA0D95DECF82}"/>
                  </a:ext>
                </a:extLst>
              </p:cNvPr>
              <p:cNvSpPr/>
              <p:nvPr/>
            </p:nvSpPr>
            <p:spPr>
              <a:xfrm>
                <a:off x="3658200" y="2557475"/>
                <a:ext cx="70850" cy="44050"/>
              </a:xfrm>
              <a:custGeom>
                <a:avLst/>
                <a:gdLst/>
                <a:ahLst/>
                <a:cxnLst/>
                <a:rect l="l" t="t" r="r" b="b"/>
                <a:pathLst>
                  <a:path w="2834" h="1762" extrusionOk="0">
                    <a:moveTo>
                      <a:pt x="571" y="595"/>
                    </a:moveTo>
                    <a:lnTo>
                      <a:pt x="0" y="1119"/>
                    </a:lnTo>
                    <a:lnTo>
                      <a:pt x="1833" y="1762"/>
                    </a:lnTo>
                    <a:lnTo>
                      <a:pt x="2714" y="1476"/>
                    </a:lnTo>
                    <a:lnTo>
                      <a:pt x="2834" y="1071"/>
                    </a:lnTo>
                    <a:lnTo>
                      <a:pt x="1833" y="0"/>
                    </a:lnTo>
                    <a:close/>
                  </a:path>
                </a:pathLst>
              </a:custGeom>
              <a:solidFill>
                <a:srgbClr val="5F7D95"/>
              </a:solidFill>
              <a:ln>
                <a:noFill/>
              </a:ln>
            </p:spPr>
          </p:sp>
          <p:sp>
            <p:nvSpPr>
              <p:cNvPr id="246" name="Google Shape;2632;p79">
                <a:extLst>
                  <a:ext uri="{FF2B5EF4-FFF2-40B4-BE49-F238E27FC236}">
                    <a16:creationId xmlns:a16="http://schemas.microsoft.com/office/drawing/2014/main" id="{EBA7FDC1-B2E7-41E0-A1FF-137F08284B1D}"/>
                  </a:ext>
                </a:extLst>
              </p:cNvPr>
              <p:cNvSpPr/>
              <p:nvPr/>
            </p:nvSpPr>
            <p:spPr>
              <a:xfrm>
                <a:off x="3719525" y="2432450"/>
                <a:ext cx="79750" cy="89900"/>
              </a:xfrm>
              <a:custGeom>
                <a:avLst/>
                <a:gdLst/>
                <a:ahLst/>
                <a:cxnLst/>
                <a:rect l="l" t="t" r="r" b="b"/>
                <a:pathLst>
                  <a:path w="3190" h="3596" extrusionOk="0">
                    <a:moveTo>
                      <a:pt x="0" y="167"/>
                    </a:moveTo>
                    <a:lnTo>
                      <a:pt x="261" y="0"/>
                    </a:lnTo>
                    <a:lnTo>
                      <a:pt x="1619" y="1095"/>
                    </a:lnTo>
                    <a:lnTo>
                      <a:pt x="2381" y="1286"/>
                    </a:lnTo>
                    <a:lnTo>
                      <a:pt x="3190" y="1429"/>
                    </a:lnTo>
                    <a:lnTo>
                      <a:pt x="2809" y="2595"/>
                    </a:lnTo>
                    <a:lnTo>
                      <a:pt x="2071" y="2429"/>
                    </a:lnTo>
                    <a:lnTo>
                      <a:pt x="1524" y="3596"/>
                    </a:lnTo>
                    <a:close/>
                  </a:path>
                </a:pathLst>
              </a:custGeom>
              <a:solidFill>
                <a:srgbClr val="5F7D95"/>
              </a:solidFill>
              <a:ln>
                <a:noFill/>
              </a:ln>
            </p:spPr>
          </p:sp>
        </p:grpSp>
        <p:grpSp>
          <p:nvGrpSpPr>
            <p:cNvPr id="14" name="Google Shape;2633;p79">
              <a:extLst>
                <a:ext uri="{FF2B5EF4-FFF2-40B4-BE49-F238E27FC236}">
                  <a16:creationId xmlns:a16="http://schemas.microsoft.com/office/drawing/2014/main" id="{D2C57525-ABCA-465F-87D4-95D6CC41163A}"/>
                </a:ext>
              </a:extLst>
            </p:cNvPr>
            <p:cNvGrpSpPr/>
            <p:nvPr/>
          </p:nvGrpSpPr>
          <p:grpSpPr>
            <a:xfrm>
              <a:off x="3685682" y="2845624"/>
              <a:ext cx="29311" cy="45055"/>
              <a:chOff x="3561536" y="2585450"/>
              <a:chExt cx="61539" cy="99045"/>
            </a:xfrm>
          </p:grpSpPr>
          <p:sp>
            <p:nvSpPr>
              <p:cNvPr id="242" name="Google Shape;2634;p79">
                <a:extLst>
                  <a:ext uri="{FF2B5EF4-FFF2-40B4-BE49-F238E27FC236}">
                    <a16:creationId xmlns:a16="http://schemas.microsoft.com/office/drawing/2014/main" id="{F49D883E-DF24-482F-A9CC-A2CF52C0BAED}"/>
                  </a:ext>
                </a:extLst>
              </p:cNvPr>
              <p:cNvSpPr/>
              <p:nvPr/>
            </p:nvSpPr>
            <p:spPr>
              <a:xfrm rot="192277">
                <a:off x="3564002" y="2593849"/>
                <a:ext cx="44498" cy="89472"/>
              </a:xfrm>
              <a:custGeom>
                <a:avLst/>
                <a:gdLst/>
                <a:ahLst/>
                <a:cxnLst/>
                <a:rect l="l" t="t" r="r" b="b"/>
                <a:pathLst>
                  <a:path w="1780" h="3579" extrusionOk="0">
                    <a:moveTo>
                      <a:pt x="628" y="1"/>
                    </a:moveTo>
                    <a:lnTo>
                      <a:pt x="356" y="22"/>
                    </a:lnTo>
                    <a:lnTo>
                      <a:pt x="377" y="147"/>
                    </a:lnTo>
                    <a:lnTo>
                      <a:pt x="461" y="357"/>
                    </a:lnTo>
                    <a:lnTo>
                      <a:pt x="440" y="712"/>
                    </a:lnTo>
                    <a:lnTo>
                      <a:pt x="440" y="775"/>
                    </a:lnTo>
                    <a:lnTo>
                      <a:pt x="419" y="943"/>
                    </a:lnTo>
                    <a:lnTo>
                      <a:pt x="482" y="1026"/>
                    </a:lnTo>
                    <a:lnTo>
                      <a:pt x="440" y="1131"/>
                    </a:lnTo>
                    <a:lnTo>
                      <a:pt x="356" y="1256"/>
                    </a:lnTo>
                    <a:lnTo>
                      <a:pt x="356" y="1445"/>
                    </a:lnTo>
                    <a:lnTo>
                      <a:pt x="231" y="1654"/>
                    </a:lnTo>
                    <a:lnTo>
                      <a:pt x="231" y="1759"/>
                    </a:lnTo>
                    <a:lnTo>
                      <a:pt x="64" y="1968"/>
                    </a:lnTo>
                    <a:lnTo>
                      <a:pt x="1" y="2303"/>
                    </a:lnTo>
                    <a:lnTo>
                      <a:pt x="1" y="2386"/>
                    </a:lnTo>
                    <a:lnTo>
                      <a:pt x="105" y="2386"/>
                    </a:lnTo>
                    <a:lnTo>
                      <a:pt x="168" y="2303"/>
                    </a:lnTo>
                    <a:lnTo>
                      <a:pt x="273" y="2219"/>
                    </a:lnTo>
                    <a:lnTo>
                      <a:pt x="252" y="2303"/>
                    </a:lnTo>
                    <a:lnTo>
                      <a:pt x="315" y="2344"/>
                    </a:lnTo>
                    <a:lnTo>
                      <a:pt x="126" y="2428"/>
                    </a:lnTo>
                    <a:lnTo>
                      <a:pt x="126" y="2554"/>
                    </a:lnTo>
                    <a:lnTo>
                      <a:pt x="168" y="2616"/>
                    </a:lnTo>
                    <a:lnTo>
                      <a:pt x="252" y="2533"/>
                    </a:lnTo>
                    <a:lnTo>
                      <a:pt x="419" y="2533"/>
                    </a:lnTo>
                    <a:lnTo>
                      <a:pt x="336" y="2616"/>
                    </a:lnTo>
                    <a:lnTo>
                      <a:pt x="377" y="2763"/>
                    </a:lnTo>
                    <a:lnTo>
                      <a:pt x="336" y="2909"/>
                    </a:lnTo>
                    <a:lnTo>
                      <a:pt x="336" y="3223"/>
                    </a:lnTo>
                    <a:lnTo>
                      <a:pt x="273" y="3432"/>
                    </a:lnTo>
                    <a:lnTo>
                      <a:pt x="231" y="3495"/>
                    </a:lnTo>
                    <a:lnTo>
                      <a:pt x="273" y="3537"/>
                    </a:lnTo>
                    <a:lnTo>
                      <a:pt x="440" y="3432"/>
                    </a:lnTo>
                    <a:lnTo>
                      <a:pt x="691" y="3495"/>
                    </a:lnTo>
                    <a:lnTo>
                      <a:pt x="796" y="3579"/>
                    </a:lnTo>
                    <a:lnTo>
                      <a:pt x="963" y="3474"/>
                    </a:lnTo>
                    <a:lnTo>
                      <a:pt x="1110" y="3474"/>
                    </a:lnTo>
                    <a:lnTo>
                      <a:pt x="1152" y="3432"/>
                    </a:lnTo>
                    <a:lnTo>
                      <a:pt x="1152" y="3286"/>
                    </a:lnTo>
                    <a:lnTo>
                      <a:pt x="1068" y="3160"/>
                    </a:lnTo>
                    <a:lnTo>
                      <a:pt x="1193" y="2909"/>
                    </a:lnTo>
                    <a:lnTo>
                      <a:pt x="1319" y="2805"/>
                    </a:lnTo>
                    <a:lnTo>
                      <a:pt x="1361" y="2658"/>
                    </a:lnTo>
                    <a:lnTo>
                      <a:pt x="1214" y="2658"/>
                    </a:lnTo>
                    <a:lnTo>
                      <a:pt x="1152" y="2512"/>
                    </a:lnTo>
                    <a:lnTo>
                      <a:pt x="1319" y="2323"/>
                    </a:lnTo>
                    <a:lnTo>
                      <a:pt x="1319" y="2093"/>
                    </a:lnTo>
                    <a:lnTo>
                      <a:pt x="1193" y="2010"/>
                    </a:lnTo>
                    <a:lnTo>
                      <a:pt x="1047" y="1717"/>
                    </a:lnTo>
                    <a:lnTo>
                      <a:pt x="1172" y="1696"/>
                    </a:lnTo>
                    <a:lnTo>
                      <a:pt x="1277" y="1696"/>
                    </a:lnTo>
                    <a:lnTo>
                      <a:pt x="1424" y="1487"/>
                    </a:lnTo>
                    <a:lnTo>
                      <a:pt x="1319" y="1382"/>
                    </a:lnTo>
                    <a:lnTo>
                      <a:pt x="1465" y="1277"/>
                    </a:lnTo>
                    <a:lnTo>
                      <a:pt x="1465" y="922"/>
                    </a:lnTo>
                    <a:lnTo>
                      <a:pt x="1424" y="754"/>
                    </a:lnTo>
                    <a:lnTo>
                      <a:pt x="1675" y="545"/>
                    </a:lnTo>
                    <a:lnTo>
                      <a:pt x="1737" y="545"/>
                    </a:lnTo>
                    <a:lnTo>
                      <a:pt x="1779" y="440"/>
                    </a:lnTo>
                    <a:lnTo>
                      <a:pt x="1675" y="252"/>
                    </a:lnTo>
                    <a:lnTo>
                      <a:pt x="1633" y="127"/>
                    </a:lnTo>
                    <a:lnTo>
                      <a:pt x="1382" y="85"/>
                    </a:lnTo>
                    <a:lnTo>
                      <a:pt x="1277" y="210"/>
                    </a:lnTo>
                    <a:lnTo>
                      <a:pt x="942" y="127"/>
                    </a:lnTo>
                    <a:lnTo>
                      <a:pt x="754" y="231"/>
                    </a:lnTo>
                    <a:lnTo>
                      <a:pt x="691" y="147"/>
                    </a:lnTo>
                    <a:lnTo>
                      <a:pt x="733" y="22"/>
                    </a:lnTo>
                    <a:lnTo>
                      <a:pt x="62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635;p79">
                <a:extLst>
                  <a:ext uri="{FF2B5EF4-FFF2-40B4-BE49-F238E27FC236}">
                    <a16:creationId xmlns:a16="http://schemas.microsoft.com/office/drawing/2014/main" id="{760D2F75-26C9-4A7A-9DE6-CA0505642454}"/>
                  </a:ext>
                </a:extLst>
              </p:cNvPr>
              <p:cNvSpPr/>
              <p:nvPr/>
            </p:nvSpPr>
            <p:spPr>
              <a:xfrm>
                <a:off x="3580800" y="2585450"/>
                <a:ext cx="42275" cy="93450"/>
              </a:xfrm>
              <a:custGeom>
                <a:avLst/>
                <a:gdLst/>
                <a:ahLst/>
                <a:cxnLst/>
                <a:rect l="l" t="t" r="r" b="b"/>
                <a:pathLst>
                  <a:path w="1691" h="3738" extrusionOk="0">
                    <a:moveTo>
                      <a:pt x="453" y="0"/>
                    </a:moveTo>
                    <a:lnTo>
                      <a:pt x="0" y="547"/>
                    </a:lnTo>
                    <a:lnTo>
                      <a:pt x="0" y="3429"/>
                    </a:lnTo>
                    <a:lnTo>
                      <a:pt x="429" y="3738"/>
                    </a:lnTo>
                    <a:lnTo>
                      <a:pt x="1691" y="2714"/>
                    </a:lnTo>
                    <a:lnTo>
                      <a:pt x="1691" y="500"/>
                    </a:lnTo>
                    <a:close/>
                  </a:path>
                </a:pathLst>
              </a:custGeom>
              <a:solidFill>
                <a:srgbClr val="5F7D95"/>
              </a:solidFill>
              <a:ln>
                <a:noFill/>
              </a:ln>
            </p:spPr>
          </p:sp>
        </p:grpSp>
        <p:grpSp>
          <p:nvGrpSpPr>
            <p:cNvPr id="16" name="Google Shape;2636;p79">
              <a:extLst>
                <a:ext uri="{FF2B5EF4-FFF2-40B4-BE49-F238E27FC236}">
                  <a16:creationId xmlns:a16="http://schemas.microsoft.com/office/drawing/2014/main" id="{A9D4BF79-A4DB-42A4-8A31-A24C0B6905C5}"/>
                </a:ext>
              </a:extLst>
            </p:cNvPr>
            <p:cNvGrpSpPr/>
            <p:nvPr/>
          </p:nvGrpSpPr>
          <p:grpSpPr>
            <a:xfrm>
              <a:off x="3849905" y="2572252"/>
              <a:ext cx="74339" cy="119559"/>
              <a:chOff x="3906325" y="1984500"/>
              <a:chExt cx="156075" cy="262825"/>
            </a:xfrm>
          </p:grpSpPr>
          <p:sp>
            <p:nvSpPr>
              <p:cNvPr id="240" name="Google Shape;2637;p79">
                <a:extLst>
                  <a:ext uri="{FF2B5EF4-FFF2-40B4-BE49-F238E27FC236}">
                    <a16:creationId xmlns:a16="http://schemas.microsoft.com/office/drawing/2014/main" id="{8C3D0581-AA31-4C95-A7CE-350F13CC15FC}"/>
                  </a:ext>
                </a:extLst>
              </p:cNvPr>
              <p:cNvSpPr/>
              <p:nvPr/>
            </p:nvSpPr>
            <p:spPr>
              <a:xfrm>
                <a:off x="3906325" y="1984500"/>
                <a:ext cx="100825" cy="124200"/>
              </a:xfrm>
              <a:custGeom>
                <a:avLst/>
                <a:gdLst/>
                <a:ahLst/>
                <a:cxnLst/>
                <a:rect l="l" t="t" r="r" b="b"/>
                <a:pathLst>
                  <a:path w="4033" h="4968" extrusionOk="0">
                    <a:moveTo>
                      <a:pt x="2901" y="4968"/>
                    </a:moveTo>
                    <a:lnTo>
                      <a:pt x="1524" y="4673"/>
                    </a:lnTo>
                    <a:lnTo>
                      <a:pt x="0" y="1771"/>
                    </a:lnTo>
                    <a:lnTo>
                      <a:pt x="737" y="886"/>
                    </a:lnTo>
                    <a:lnTo>
                      <a:pt x="2508" y="1181"/>
                    </a:lnTo>
                    <a:lnTo>
                      <a:pt x="2655" y="345"/>
                    </a:lnTo>
                    <a:lnTo>
                      <a:pt x="3442" y="0"/>
                    </a:lnTo>
                    <a:lnTo>
                      <a:pt x="4033" y="443"/>
                    </a:lnTo>
                    <a:close/>
                  </a:path>
                </a:pathLst>
              </a:custGeom>
              <a:solidFill>
                <a:srgbClr val="5F7D95"/>
              </a:solidFill>
              <a:ln>
                <a:noFill/>
              </a:ln>
            </p:spPr>
          </p:sp>
          <p:sp>
            <p:nvSpPr>
              <p:cNvPr id="241" name="Google Shape;2638;p79">
                <a:extLst>
                  <a:ext uri="{FF2B5EF4-FFF2-40B4-BE49-F238E27FC236}">
                    <a16:creationId xmlns:a16="http://schemas.microsoft.com/office/drawing/2014/main" id="{81BF9626-9C33-4E5C-8724-98A2A9BD4A47}"/>
                  </a:ext>
                </a:extLst>
              </p:cNvPr>
              <p:cNvSpPr/>
              <p:nvPr/>
            </p:nvSpPr>
            <p:spPr>
              <a:xfrm>
                <a:off x="3919575" y="1989950"/>
                <a:ext cx="142825" cy="257375"/>
              </a:xfrm>
              <a:custGeom>
                <a:avLst/>
                <a:gdLst/>
                <a:ahLst/>
                <a:cxnLst/>
                <a:rect l="l" t="t" r="r" b="b"/>
                <a:pathLst>
                  <a:path w="5713" h="10295" extrusionOk="0">
                    <a:moveTo>
                      <a:pt x="2867" y="0"/>
                    </a:moveTo>
                    <a:lnTo>
                      <a:pt x="2762" y="105"/>
                    </a:lnTo>
                    <a:lnTo>
                      <a:pt x="2762" y="147"/>
                    </a:lnTo>
                    <a:lnTo>
                      <a:pt x="2679" y="189"/>
                    </a:lnTo>
                    <a:lnTo>
                      <a:pt x="2532" y="147"/>
                    </a:lnTo>
                    <a:lnTo>
                      <a:pt x="2386" y="209"/>
                    </a:lnTo>
                    <a:lnTo>
                      <a:pt x="2386" y="293"/>
                    </a:lnTo>
                    <a:lnTo>
                      <a:pt x="2323" y="419"/>
                    </a:lnTo>
                    <a:lnTo>
                      <a:pt x="2239" y="461"/>
                    </a:lnTo>
                    <a:lnTo>
                      <a:pt x="2281" y="544"/>
                    </a:lnTo>
                    <a:lnTo>
                      <a:pt x="2260" y="628"/>
                    </a:lnTo>
                    <a:lnTo>
                      <a:pt x="2239" y="921"/>
                    </a:lnTo>
                    <a:lnTo>
                      <a:pt x="2281" y="1088"/>
                    </a:lnTo>
                    <a:lnTo>
                      <a:pt x="2344" y="1193"/>
                    </a:lnTo>
                    <a:lnTo>
                      <a:pt x="2281" y="1277"/>
                    </a:lnTo>
                    <a:lnTo>
                      <a:pt x="2177" y="1360"/>
                    </a:lnTo>
                    <a:lnTo>
                      <a:pt x="2072" y="1360"/>
                    </a:lnTo>
                    <a:lnTo>
                      <a:pt x="1967" y="1444"/>
                    </a:lnTo>
                    <a:lnTo>
                      <a:pt x="1905" y="1486"/>
                    </a:lnTo>
                    <a:lnTo>
                      <a:pt x="1821" y="1611"/>
                    </a:lnTo>
                    <a:lnTo>
                      <a:pt x="1674" y="1590"/>
                    </a:lnTo>
                    <a:lnTo>
                      <a:pt x="1507" y="1465"/>
                    </a:lnTo>
                    <a:lnTo>
                      <a:pt x="1381" y="1465"/>
                    </a:lnTo>
                    <a:lnTo>
                      <a:pt x="1298" y="1549"/>
                    </a:lnTo>
                    <a:lnTo>
                      <a:pt x="1151" y="1674"/>
                    </a:lnTo>
                    <a:lnTo>
                      <a:pt x="900" y="1674"/>
                    </a:lnTo>
                    <a:lnTo>
                      <a:pt x="733" y="1590"/>
                    </a:lnTo>
                    <a:lnTo>
                      <a:pt x="670" y="1465"/>
                    </a:lnTo>
                    <a:lnTo>
                      <a:pt x="607" y="1339"/>
                    </a:lnTo>
                    <a:lnTo>
                      <a:pt x="377" y="1130"/>
                    </a:lnTo>
                    <a:lnTo>
                      <a:pt x="293" y="984"/>
                    </a:lnTo>
                    <a:lnTo>
                      <a:pt x="189" y="963"/>
                    </a:lnTo>
                    <a:lnTo>
                      <a:pt x="105" y="1046"/>
                    </a:lnTo>
                    <a:lnTo>
                      <a:pt x="84" y="1151"/>
                    </a:lnTo>
                    <a:lnTo>
                      <a:pt x="105" y="1214"/>
                    </a:lnTo>
                    <a:lnTo>
                      <a:pt x="84" y="1256"/>
                    </a:lnTo>
                    <a:lnTo>
                      <a:pt x="42" y="1214"/>
                    </a:lnTo>
                    <a:lnTo>
                      <a:pt x="1" y="1256"/>
                    </a:lnTo>
                    <a:lnTo>
                      <a:pt x="105" y="1360"/>
                    </a:lnTo>
                    <a:lnTo>
                      <a:pt x="273" y="1423"/>
                    </a:lnTo>
                    <a:lnTo>
                      <a:pt x="482" y="1674"/>
                    </a:lnTo>
                    <a:lnTo>
                      <a:pt x="628" y="1779"/>
                    </a:lnTo>
                    <a:lnTo>
                      <a:pt x="879" y="1800"/>
                    </a:lnTo>
                    <a:lnTo>
                      <a:pt x="942" y="1841"/>
                    </a:lnTo>
                    <a:lnTo>
                      <a:pt x="1026" y="1883"/>
                    </a:lnTo>
                    <a:lnTo>
                      <a:pt x="1130" y="2009"/>
                    </a:lnTo>
                    <a:lnTo>
                      <a:pt x="1193" y="2113"/>
                    </a:lnTo>
                    <a:lnTo>
                      <a:pt x="1298" y="2113"/>
                    </a:lnTo>
                    <a:lnTo>
                      <a:pt x="1402" y="2239"/>
                    </a:lnTo>
                    <a:lnTo>
                      <a:pt x="1465" y="2239"/>
                    </a:lnTo>
                    <a:lnTo>
                      <a:pt x="1528" y="2323"/>
                    </a:lnTo>
                    <a:lnTo>
                      <a:pt x="1465" y="2427"/>
                    </a:lnTo>
                    <a:lnTo>
                      <a:pt x="1507" y="2574"/>
                    </a:lnTo>
                    <a:lnTo>
                      <a:pt x="1444" y="2720"/>
                    </a:lnTo>
                    <a:lnTo>
                      <a:pt x="1444" y="2825"/>
                    </a:lnTo>
                    <a:lnTo>
                      <a:pt x="1612" y="2825"/>
                    </a:lnTo>
                    <a:lnTo>
                      <a:pt x="1633" y="2950"/>
                    </a:lnTo>
                    <a:lnTo>
                      <a:pt x="1591" y="3034"/>
                    </a:lnTo>
                    <a:lnTo>
                      <a:pt x="1612" y="3181"/>
                    </a:lnTo>
                    <a:lnTo>
                      <a:pt x="1653" y="3285"/>
                    </a:lnTo>
                    <a:lnTo>
                      <a:pt x="1695" y="3494"/>
                    </a:lnTo>
                    <a:lnTo>
                      <a:pt x="1653" y="3599"/>
                    </a:lnTo>
                    <a:lnTo>
                      <a:pt x="1695" y="3683"/>
                    </a:lnTo>
                    <a:lnTo>
                      <a:pt x="1695" y="3913"/>
                    </a:lnTo>
                    <a:lnTo>
                      <a:pt x="1653" y="3997"/>
                    </a:lnTo>
                    <a:lnTo>
                      <a:pt x="1716" y="4143"/>
                    </a:lnTo>
                    <a:lnTo>
                      <a:pt x="1821" y="4185"/>
                    </a:lnTo>
                    <a:lnTo>
                      <a:pt x="1925" y="4394"/>
                    </a:lnTo>
                    <a:lnTo>
                      <a:pt x="1967" y="4478"/>
                    </a:lnTo>
                    <a:lnTo>
                      <a:pt x="1967" y="4603"/>
                    </a:lnTo>
                    <a:lnTo>
                      <a:pt x="1988" y="4645"/>
                    </a:lnTo>
                    <a:lnTo>
                      <a:pt x="2093" y="4645"/>
                    </a:lnTo>
                    <a:lnTo>
                      <a:pt x="2197" y="4750"/>
                    </a:lnTo>
                    <a:lnTo>
                      <a:pt x="2407" y="4750"/>
                    </a:lnTo>
                    <a:lnTo>
                      <a:pt x="2574" y="4875"/>
                    </a:lnTo>
                    <a:lnTo>
                      <a:pt x="2490" y="4938"/>
                    </a:lnTo>
                    <a:lnTo>
                      <a:pt x="2553" y="5022"/>
                    </a:lnTo>
                    <a:lnTo>
                      <a:pt x="2553" y="5189"/>
                    </a:lnTo>
                    <a:lnTo>
                      <a:pt x="2490" y="5231"/>
                    </a:lnTo>
                    <a:lnTo>
                      <a:pt x="2679" y="5378"/>
                    </a:lnTo>
                    <a:lnTo>
                      <a:pt x="2553" y="5357"/>
                    </a:lnTo>
                    <a:lnTo>
                      <a:pt x="2490" y="5378"/>
                    </a:lnTo>
                    <a:lnTo>
                      <a:pt x="2658" y="5524"/>
                    </a:lnTo>
                    <a:lnTo>
                      <a:pt x="2658" y="5587"/>
                    </a:lnTo>
                    <a:lnTo>
                      <a:pt x="2469" y="5482"/>
                    </a:lnTo>
                    <a:lnTo>
                      <a:pt x="2302" y="5482"/>
                    </a:lnTo>
                    <a:lnTo>
                      <a:pt x="2156" y="5587"/>
                    </a:lnTo>
                    <a:lnTo>
                      <a:pt x="2156" y="5691"/>
                    </a:lnTo>
                    <a:lnTo>
                      <a:pt x="2051" y="5796"/>
                    </a:lnTo>
                    <a:lnTo>
                      <a:pt x="2051" y="5880"/>
                    </a:lnTo>
                    <a:lnTo>
                      <a:pt x="1988" y="5901"/>
                    </a:lnTo>
                    <a:lnTo>
                      <a:pt x="1821" y="6089"/>
                    </a:lnTo>
                    <a:lnTo>
                      <a:pt x="1779" y="6277"/>
                    </a:lnTo>
                    <a:lnTo>
                      <a:pt x="1737" y="6298"/>
                    </a:lnTo>
                    <a:lnTo>
                      <a:pt x="1716" y="6256"/>
                    </a:lnTo>
                    <a:lnTo>
                      <a:pt x="1653" y="6256"/>
                    </a:lnTo>
                    <a:lnTo>
                      <a:pt x="1716" y="6361"/>
                    </a:lnTo>
                    <a:lnTo>
                      <a:pt x="1674" y="6445"/>
                    </a:lnTo>
                    <a:lnTo>
                      <a:pt x="1549" y="6445"/>
                    </a:lnTo>
                    <a:lnTo>
                      <a:pt x="1465" y="6549"/>
                    </a:lnTo>
                    <a:lnTo>
                      <a:pt x="1507" y="6717"/>
                    </a:lnTo>
                    <a:lnTo>
                      <a:pt x="1570" y="6759"/>
                    </a:lnTo>
                    <a:lnTo>
                      <a:pt x="1444" y="6717"/>
                    </a:lnTo>
                    <a:lnTo>
                      <a:pt x="1402" y="6654"/>
                    </a:lnTo>
                    <a:lnTo>
                      <a:pt x="1319" y="6696"/>
                    </a:lnTo>
                    <a:lnTo>
                      <a:pt x="1256" y="6821"/>
                    </a:lnTo>
                    <a:lnTo>
                      <a:pt x="1298" y="6884"/>
                    </a:lnTo>
                    <a:lnTo>
                      <a:pt x="1214" y="6842"/>
                    </a:lnTo>
                    <a:lnTo>
                      <a:pt x="1193" y="6905"/>
                    </a:lnTo>
                    <a:lnTo>
                      <a:pt x="1256" y="6968"/>
                    </a:lnTo>
                    <a:lnTo>
                      <a:pt x="1256" y="7031"/>
                    </a:lnTo>
                    <a:lnTo>
                      <a:pt x="1193" y="7114"/>
                    </a:lnTo>
                    <a:lnTo>
                      <a:pt x="1151" y="7156"/>
                    </a:lnTo>
                    <a:lnTo>
                      <a:pt x="1047" y="7219"/>
                    </a:lnTo>
                    <a:lnTo>
                      <a:pt x="1005" y="7177"/>
                    </a:lnTo>
                    <a:lnTo>
                      <a:pt x="984" y="7135"/>
                    </a:lnTo>
                    <a:lnTo>
                      <a:pt x="900" y="7114"/>
                    </a:lnTo>
                    <a:lnTo>
                      <a:pt x="817" y="7135"/>
                    </a:lnTo>
                    <a:lnTo>
                      <a:pt x="837" y="7240"/>
                    </a:lnTo>
                    <a:lnTo>
                      <a:pt x="796" y="7282"/>
                    </a:lnTo>
                    <a:lnTo>
                      <a:pt x="837" y="7386"/>
                    </a:lnTo>
                    <a:lnTo>
                      <a:pt x="796" y="7491"/>
                    </a:lnTo>
                    <a:lnTo>
                      <a:pt x="733" y="7533"/>
                    </a:lnTo>
                    <a:lnTo>
                      <a:pt x="691" y="7637"/>
                    </a:lnTo>
                    <a:lnTo>
                      <a:pt x="733" y="7742"/>
                    </a:lnTo>
                    <a:lnTo>
                      <a:pt x="775" y="7763"/>
                    </a:lnTo>
                    <a:lnTo>
                      <a:pt x="733" y="7867"/>
                    </a:lnTo>
                    <a:lnTo>
                      <a:pt x="775" y="7951"/>
                    </a:lnTo>
                    <a:lnTo>
                      <a:pt x="858" y="7909"/>
                    </a:lnTo>
                    <a:lnTo>
                      <a:pt x="900" y="7972"/>
                    </a:lnTo>
                    <a:lnTo>
                      <a:pt x="879" y="8098"/>
                    </a:lnTo>
                    <a:lnTo>
                      <a:pt x="837" y="8160"/>
                    </a:lnTo>
                    <a:lnTo>
                      <a:pt x="879" y="8265"/>
                    </a:lnTo>
                    <a:lnTo>
                      <a:pt x="837" y="8307"/>
                    </a:lnTo>
                    <a:lnTo>
                      <a:pt x="942" y="8495"/>
                    </a:lnTo>
                    <a:lnTo>
                      <a:pt x="1005" y="8537"/>
                    </a:lnTo>
                    <a:lnTo>
                      <a:pt x="942" y="8621"/>
                    </a:lnTo>
                    <a:lnTo>
                      <a:pt x="1026" y="8746"/>
                    </a:lnTo>
                    <a:lnTo>
                      <a:pt x="942" y="8788"/>
                    </a:lnTo>
                    <a:lnTo>
                      <a:pt x="984" y="8955"/>
                    </a:lnTo>
                    <a:lnTo>
                      <a:pt x="942" y="9039"/>
                    </a:lnTo>
                    <a:lnTo>
                      <a:pt x="942" y="9269"/>
                    </a:lnTo>
                    <a:lnTo>
                      <a:pt x="1005" y="9353"/>
                    </a:lnTo>
                    <a:lnTo>
                      <a:pt x="942" y="9479"/>
                    </a:lnTo>
                    <a:lnTo>
                      <a:pt x="942" y="9562"/>
                    </a:lnTo>
                    <a:lnTo>
                      <a:pt x="1005" y="9625"/>
                    </a:lnTo>
                    <a:lnTo>
                      <a:pt x="1151" y="9541"/>
                    </a:lnTo>
                    <a:lnTo>
                      <a:pt x="1214" y="9583"/>
                    </a:lnTo>
                    <a:lnTo>
                      <a:pt x="1235" y="9520"/>
                    </a:lnTo>
                    <a:lnTo>
                      <a:pt x="1361" y="9646"/>
                    </a:lnTo>
                    <a:lnTo>
                      <a:pt x="1444" y="9625"/>
                    </a:lnTo>
                    <a:lnTo>
                      <a:pt x="1528" y="9688"/>
                    </a:lnTo>
                    <a:lnTo>
                      <a:pt x="1674" y="9667"/>
                    </a:lnTo>
                    <a:lnTo>
                      <a:pt x="1737" y="9688"/>
                    </a:lnTo>
                    <a:lnTo>
                      <a:pt x="1674" y="9772"/>
                    </a:lnTo>
                    <a:lnTo>
                      <a:pt x="1737" y="9772"/>
                    </a:lnTo>
                    <a:lnTo>
                      <a:pt x="1863" y="9667"/>
                    </a:lnTo>
                    <a:lnTo>
                      <a:pt x="1863" y="9751"/>
                    </a:lnTo>
                    <a:lnTo>
                      <a:pt x="1779" y="9855"/>
                    </a:lnTo>
                    <a:lnTo>
                      <a:pt x="1946" y="10064"/>
                    </a:lnTo>
                    <a:lnTo>
                      <a:pt x="1967" y="10148"/>
                    </a:lnTo>
                    <a:lnTo>
                      <a:pt x="1946" y="10274"/>
                    </a:lnTo>
                    <a:lnTo>
                      <a:pt x="1967" y="10295"/>
                    </a:lnTo>
                    <a:lnTo>
                      <a:pt x="2030" y="10148"/>
                    </a:lnTo>
                    <a:lnTo>
                      <a:pt x="2114" y="10106"/>
                    </a:lnTo>
                    <a:lnTo>
                      <a:pt x="2135" y="10190"/>
                    </a:lnTo>
                    <a:lnTo>
                      <a:pt x="2239" y="10148"/>
                    </a:lnTo>
                    <a:lnTo>
                      <a:pt x="2323" y="10148"/>
                    </a:lnTo>
                    <a:lnTo>
                      <a:pt x="2490" y="10002"/>
                    </a:lnTo>
                    <a:lnTo>
                      <a:pt x="2595" y="10002"/>
                    </a:lnTo>
                    <a:lnTo>
                      <a:pt x="2825" y="9855"/>
                    </a:lnTo>
                    <a:lnTo>
                      <a:pt x="2867" y="9792"/>
                    </a:lnTo>
                    <a:lnTo>
                      <a:pt x="3014" y="9855"/>
                    </a:lnTo>
                    <a:lnTo>
                      <a:pt x="3118" y="9834"/>
                    </a:lnTo>
                    <a:lnTo>
                      <a:pt x="3223" y="9688"/>
                    </a:lnTo>
                    <a:lnTo>
                      <a:pt x="3244" y="9751"/>
                    </a:lnTo>
                    <a:lnTo>
                      <a:pt x="3202" y="9855"/>
                    </a:lnTo>
                    <a:lnTo>
                      <a:pt x="3244" y="9876"/>
                    </a:lnTo>
                    <a:lnTo>
                      <a:pt x="3306" y="9751"/>
                    </a:lnTo>
                    <a:lnTo>
                      <a:pt x="3348" y="9772"/>
                    </a:lnTo>
                    <a:lnTo>
                      <a:pt x="3306" y="9646"/>
                    </a:lnTo>
                    <a:lnTo>
                      <a:pt x="3348" y="9583"/>
                    </a:lnTo>
                    <a:lnTo>
                      <a:pt x="3411" y="9688"/>
                    </a:lnTo>
                    <a:lnTo>
                      <a:pt x="3453" y="9688"/>
                    </a:lnTo>
                    <a:lnTo>
                      <a:pt x="3495" y="9625"/>
                    </a:lnTo>
                    <a:lnTo>
                      <a:pt x="3537" y="9751"/>
                    </a:lnTo>
                    <a:lnTo>
                      <a:pt x="3620" y="9730"/>
                    </a:lnTo>
                    <a:lnTo>
                      <a:pt x="3620" y="9646"/>
                    </a:lnTo>
                    <a:lnTo>
                      <a:pt x="3662" y="9667"/>
                    </a:lnTo>
                    <a:lnTo>
                      <a:pt x="3704" y="9730"/>
                    </a:lnTo>
                    <a:lnTo>
                      <a:pt x="3767" y="9646"/>
                    </a:lnTo>
                    <a:lnTo>
                      <a:pt x="3934" y="9625"/>
                    </a:lnTo>
                    <a:lnTo>
                      <a:pt x="4018" y="9688"/>
                    </a:lnTo>
                    <a:lnTo>
                      <a:pt x="4206" y="9667"/>
                    </a:lnTo>
                    <a:lnTo>
                      <a:pt x="4206" y="9625"/>
                    </a:lnTo>
                    <a:lnTo>
                      <a:pt x="4143" y="9562"/>
                    </a:lnTo>
                    <a:lnTo>
                      <a:pt x="4206" y="9541"/>
                    </a:lnTo>
                    <a:lnTo>
                      <a:pt x="4269" y="9562"/>
                    </a:lnTo>
                    <a:lnTo>
                      <a:pt x="4311" y="9646"/>
                    </a:lnTo>
                    <a:lnTo>
                      <a:pt x="4415" y="9667"/>
                    </a:lnTo>
                    <a:lnTo>
                      <a:pt x="4457" y="9562"/>
                    </a:lnTo>
                    <a:lnTo>
                      <a:pt x="4436" y="9416"/>
                    </a:lnTo>
                    <a:lnTo>
                      <a:pt x="4687" y="9144"/>
                    </a:lnTo>
                    <a:lnTo>
                      <a:pt x="4876" y="9123"/>
                    </a:lnTo>
                    <a:lnTo>
                      <a:pt x="5043" y="8872"/>
                    </a:lnTo>
                    <a:lnTo>
                      <a:pt x="5190" y="8621"/>
                    </a:lnTo>
                    <a:lnTo>
                      <a:pt x="5315" y="8349"/>
                    </a:lnTo>
                    <a:lnTo>
                      <a:pt x="5566" y="7951"/>
                    </a:lnTo>
                    <a:lnTo>
                      <a:pt x="5713" y="7533"/>
                    </a:lnTo>
                    <a:lnTo>
                      <a:pt x="5692" y="7344"/>
                    </a:lnTo>
                    <a:lnTo>
                      <a:pt x="5420" y="7051"/>
                    </a:lnTo>
                    <a:lnTo>
                      <a:pt x="5273" y="7010"/>
                    </a:lnTo>
                    <a:lnTo>
                      <a:pt x="5001" y="6633"/>
                    </a:lnTo>
                    <a:lnTo>
                      <a:pt x="5064" y="6466"/>
                    </a:lnTo>
                    <a:lnTo>
                      <a:pt x="5169" y="6298"/>
                    </a:lnTo>
                    <a:lnTo>
                      <a:pt x="5169" y="6110"/>
                    </a:lnTo>
                    <a:lnTo>
                      <a:pt x="4980" y="5984"/>
                    </a:lnTo>
                    <a:lnTo>
                      <a:pt x="4938" y="5859"/>
                    </a:lnTo>
                    <a:lnTo>
                      <a:pt x="4938" y="5650"/>
                    </a:lnTo>
                    <a:lnTo>
                      <a:pt x="4980" y="5587"/>
                    </a:lnTo>
                    <a:lnTo>
                      <a:pt x="4938" y="5482"/>
                    </a:lnTo>
                    <a:lnTo>
                      <a:pt x="4792" y="5461"/>
                    </a:lnTo>
                    <a:lnTo>
                      <a:pt x="4729" y="5357"/>
                    </a:lnTo>
                    <a:lnTo>
                      <a:pt x="4729" y="5168"/>
                    </a:lnTo>
                    <a:lnTo>
                      <a:pt x="4792" y="5064"/>
                    </a:lnTo>
                    <a:lnTo>
                      <a:pt x="4687" y="5043"/>
                    </a:lnTo>
                    <a:lnTo>
                      <a:pt x="4687" y="4938"/>
                    </a:lnTo>
                    <a:lnTo>
                      <a:pt x="4729" y="4582"/>
                    </a:lnTo>
                    <a:lnTo>
                      <a:pt x="4834" y="4541"/>
                    </a:lnTo>
                    <a:lnTo>
                      <a:pt x="4562" y="3955"/>
                    </a:lnTo>
                    <a:lnTo>
                      <a:pt x="4332" y="3494"/>
                    </a:lnTo>
                    <a:lnTo>
                      <a:pt x="4269" y="3348"/>
                    </a:lnTo>
                    <a:lnTo>
                      <a:pt x="4143" y="3181"/>
                    </a:lnTo>
                    <a:lnTo>
                      <a:pt x="4248" y="2929"/>
                    </a:lnTo>
                    <a:lnTo>
                      <a:pt x="4353" y="2741"/>
                    </a:lnTo>
                    <a:lnTo>
                      <a:pt x="4415" y="2553"/>
                    </a:lnTo>
                    <a:lnTo>
                      <a:pt x="4332" y="2490"/>
                    </a:lnTo>
                    <a:lnTo>
                      <a:pt x="4060" y="2323"/>
                    </a:lnTo>
                    <a:lnTo>
                      <a:pt x="4018" y="2218"/>
                    </a:lnTo>
                    <a:lnTo>
                      <a:pt x="3934" y="2093"/>
                    </a:lnTo>
                    <a:lnTo>
                      <a:pt x="3767" y="2009"/>
                    </a:lnTo>
                    <a:lnTo>
                      <a:pt x="3704" y="2009"/>
                    </a:lnTo>
                    <a:lnTo>
                      <a:pt x="3599" y="1758"/>
                    </a:lnTo>
                    <a:lnTo>
                      <a:pt x="3516" y="1653"/>
                    </a:lnTo>
                    <a:lnTo>
                      <a:pt x="3558" y="1465"/>
                    </a:lnTo>
                    <a:lnTo>
                      <a:pt x="3599" y="1297"/>
                    </a:lnTo>
                    <a:lnTo>
                      <a:pt x="3495" y="1277"/>
                    </a:lnTo>
                    <a:lnTo>
                      <a:pt x="3599" y="1235"/>
                    </a:lnTo>
                    <a:lnTo>
                      <a:pt x="3746" y="1172"/>
                    </a:lnTo>
                    <a:lnTo>
                      <a:pt x="3725" y="942"/>
                    </a:lnTo>
                    <a:lnTo>
                      <a:pt x="3830" y="774"/>
                    </a:lnTo>
                    <a:lnTo>
                      <a:pt x="3850" y="649"/>
                    </a:lnTo>
                    <a:lnTo>
                      <a:pt x="3746" y="523"/>
                    </a:lnTo>
                    <a:lnTo>
                      <a:pt x="3725" y="419"/>
                    </a:lnTo>
                    <a:lnTo>
                      <a:pt x="3537" y="398"/>
                    </a:lnTo>
                    <a:lnTo>
                      <a:pt x="3411" y="335"/>
                    </a:lnTo>
                    <a:lnTo>
                      <a:pt x="3327" y="251"/>
                    </a:lnTo>
                    <a:lnTo>
                      <a:pt x="3202" y="84"/>
                    </a:lnTo>
                    <a:lnTo>
                      <a:pt x="309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2639;p79">
              <a:extLst>
                <a:ext uri="{FF2B5EF4-FFF2-40B4-BE49-F238E27FC236}">
                  <a16:creationId xmlns:a16="http://schemas.microsoft.com/office/drawing/2014/main" id="{5ECD681A-B6E9-4DF9-9FC0-3C142308EB9C}"/>
                </a:ext>
              </a:extLst>
            </p:cNvPr>
            <p:cNvGrpSpPr/>
            <p:nvPr/>
          </p:nvGrpSpPr>
          <p:grpSpPr>
            <a:xfrm>
              <a:off x="2654821" y="2414345"/>
              <a:ext cx="667570" cy="558731"/>
              <a:chOff x="1397225" y="1637375"/>
              <a:chExt cx="1401575" cy="1228250"/>
            </a:xfrm>
          </p:grpSpPr>
          <p:sp>
            <p:nvSpPr>
              <p:cNvPr id="236" name="Google Shape;2640;p79">
                <a:extLst>
                  <a:ext uri="{FF2B5EF4-FFF2-40B4-BE49-F238E27FC236}">
                    <a16:creationId xmlns:a16="http://schemas.microsoft.com/office/drawing/2014/main" id="{E634F520-5037-400A-B45E-2050D4814FB0}"/>
                  </a:ext>
                </a:extLst>
              </p:cNvPr>
              <p:cNvSpPr/>
              <p:nvPr/>
            </p:nvSpPr>
            <p:spPr>
              <a:xfrm>
                <a:off x="2050925" y="2362200"/>
                <a:ext cx="747875" cy="497225"/>
              </a:xfrm>
              <a:custGeom>
                <a:avLst/>
                <a:gdLst/>
                <a:ahLst/>
                <a:cxnLst/>
                <a:rect l="l" t="t" r="r" b="b"/>
                <a:pathLst>
                  <a:path w="29915" h="19889" extrusionOk="0">
                    <a:moveTo>
                      <a:pt x="107" y="1186"/>
                    </a:moveTo>
                    <a:lnTo>
                      <a:pt x="0" y="0"/>
                    </a:lnTo>
                    <a:lnTo>
                      <a:pt x="15577" y="1563"/>
                    </a:lnTo>
                    <a:lnTo>
                      <a:pt x="26519" y="5336"/>
                    </a:lnTo>
                    <a:lnTo>
                      <a:pt x="27435" y="5444"/>
                    </a:lnTo>
                    <a:lnTo>
                      <a:pt x="28783" y="4420"/>
                    </a:lnTo>
                    <a:lnTo>
                      <a:pt x="29753" y="4527"/>
                    </a:lnTo>
                    <a:lnTo>
                      <a:pt x="29915" y="6198"/>
                    </a:lnTo>
                    <a:lnTo>
                      <a:pt x="26465" y="6899"/>
                    </a:lnTo>
                    <a:lnTo>
                      <a:pt x="11157" y="16062"/>
                    </a:lnTo>
                    <a:lnTo>
                      <a:pt x="10295" y="18649"/>
                    </a:lnTo>
                    <a:lnTo>
                      <a:pt x="10295" y="19889"/>
                    </a:lnTo>
                    <a:lnTo>
                      <a:pt x="2803" y="15846"/>
                    </a:lnTo>
                    <a:lnTo>
                      <a:pt x="1347" y="14876"/>
                    </a:lnTo>
                    <a:lnTo>
                      <a:pt x="0" y="14607"/>
                    </a:lnTo>
                    <a:lnTo>
                      <a:pt x="916" y="11642"/>
                    </a:lnTo>
                    <a:lnTo>
                      <a:pt x="1725" y="3881"/>
                    </a:lnTo>
                    <a:close/>
                  </a:path>
                </a:pathLst>
              </a:custGeom>
              <a:solidFill>
                <a:srgbClr val="5F7D95"/>
              </a:solidFill>
              <a:ln>
                <a:noFill/>
              </a:ln>
            </p:spPr>
          </p:sp>
          <p:grpSp>
            <p:nvGrpSpPr>
              <p:cNvPr id="237" name="Google Shape;2641;p79">
                <a:extLst>
                  <a:ext uri="{FF2B5EF4-FFF2-40B4-BE49-F238E27FC236}">
                    <a16:creationId xmlns:a16="http://schemas.microsoft.com/office/drawing/2014/main" id="{33F297D9-5B8E-425F-A6E8-F5BFB46E1EC4}"/>
                  </a:ext>
                </a:extLst>
              </p:cNvPr>
              <p:cNvGrpSpPr/>
              <p:nvPr/>
            </p:nvGrpSpPr>
            <p:grpSpPr>
              <a:xfrm>
                <a:off x="1397225" y="1637375"/>
                <a:ext cx="1398775" cy="1228250"/>
                <a:chOff x="1397225" y="1637375"/>
                <a:chExt cx="1398775" cy="1228250"/>
              </a:xfrm>
            </p:grpSpPr>
            <p:sp>
              <p:nvSpPr>
                <p:cNvPr id="238" name="Google Shape;2642;p79">
                  <a:extLst>
                    <a:ext uri="{FF2B5EF4-FFF2-40B4-BE49-F238E27FC236}">
                      <a16:creationId xmlns:a16="http://schemas.microsoft.com/office/drawing/2014/main" id="{AB96645B-01CB-4AFC-B228-853B9C01C608}"/>
                    </a:ext>
                  </a:extLst>
                </p:cNvPr>
                <p:cNvSpPr/>
                <p:nvPr/>
              </p:nvSpPr>
              <p:spPr>
                <a:xfrm>
                  <a:off x="1397225" y="1637375"/>
                  <a:ext cx="692600" cy="594250"/>
                </a:xfrm>
                <a:custGeom>
                  <a:avLst/>
                  <a:gdLst/>
                  <a:ahLst/>
                  <a:cxnLst/>
                  <a:rect l="l" t="t" r="r" b="b"/>
                  <a:pathLst>
                    <a:path w="27704" h="23770" extrusionOk="0">
                      <a:moveTo>
                        <a:pt x="14864" y="15547"/>
                      </a:moveTo>
                      <a:lnTo>
                        <a:pt x="14836" y="15589"/>
                      </a:lnTo>
                      <a:lnTo>
                        <a:pt x="14836" y="15568"/>
                      </a:lnTo>
                      <a:lnTo>
                        <a:pt x="14864" y="15547"/>
                      </a:lnTo>
                      <a:close/>
                      <a:moveTo>
                        <a:pt x="19460" y="16760"/>
                      </a:moveTo>
                      <a:lnTo>
                        <a:pt x="19523" y="16823"/>
                      </a:lnTo>
                      <a:lnTo>
                        <a:pt x="19460" y="16844"/>
                      </a:lnTo>
                      <a:lnTo>
                        <a:pt x="19460" y="16760"/>
                      </a:lnTo>
                      <a:close/>
                      <a:moveTo>
                        <a:pt x="23686" y="18497"/>
                      </a:moveTo>
                      <a:lnTo>
                        <a:pt x="23624" y="18644"/>
                      </a:lnTo>
                      <a:lnTo>
                        <a:pt x="23561" y="18853"/>
                      </a:lnTo>
                      <a:lnTo>
                        <a:pt x="23582" y="19020"/>
                      </a:lnTo>
                      <a:lnTo>
                        <a:pt x="23477" y="19229"/>
                      </a:lnTo>
                      <a:lnTo>
                        <a:pt x="23477" y="19355"/>
                      </a:lnTo>
                      <a:lnTo>
                        <a:pt x="23519" y="19439"/>
                      </a:lnTo>
                      <a:lnTo>
                        <a:pt x="23393" y="19355"/>
                      </a:lnTo>
                      <a:lnTo>
                        <a:pt x="23393" y="19543"/>
                      </a:lnTo>
                      <a:lnTo>
                        <a:pt x="23393" y="19564"/>
                      </a:lnTo>
                      <a:cubicBezTo>
                        <a:pt x="23352" y="19648"/>
                        <a:pt x="23310" y="19753"/>
                        <a:pt x="23310" y="19836"/>
                      </a:cubicBezTo>
                      <a:lnTo>
                        <a:pt x="23310" y="19962"/>
                      </a:lnTo>
                      <a:lnTo>
                        <a:pt x="23289" y="19941"/>
                      </a:lnTo>
                      <a:lnTo>
                        <a:pt x="23289" y="19836"/>
                      </a:lnTo>
                      <a:lnTo>
                        <a:pt x="23258" y="19791"/>
                      </a:lnTo>
                      <a:lnTo>
                        <a:pt x="23268" y="19773"/>
                      </a:lnTo>
                      <a:lnTo>
                        <a:pt x="23268" y="19627"/>
                      </a:lnTo>
                      <a:lnTo>
                        <a:pt x="23331" y="19543"/>
                      </a:lnTo>
                      <a:lnTo>
                        <a:pt x="23352" y="19250"/>
                      </a:lnTo>
                      <a:lnTo>
                        <a:pt x="23435" y="19020"/>
                      </a:lnTo>
                      <a:lnTo>
                        <a:pt x="23435" y="18790"/>
                      </a:lnTo>
                      <a:lnTo>
                        <a:pt x="23414" y="18623"/>
                      </a:lnTo>
                      <a:lnTo>
                        <a:pt x="23352" y="18539"/>
                      </a:lnTo>
                      <a:lnTo>
                        <a:pt x="23352" y="18518"/>
                      </a:lnTo>
                      <a:lnTo>
                        <a:pt x="23414" y="18539"/>
                      </a:lnTo>
                      <a:lnTo>
                        <a:pt x="23456" y="18685"/>
                      </a:lnTo>
                      <a:lnTo>
                        <a:pt x="23519" y="18706"/>
                      </a:lnTo>
                      <a:lnTo>
                        <a:pt x="23561" y="18581"/>
                      </a:lnTo>
                      <a:lnTo>
                        <a:pt x="23686" y="18497"/>
                      </a:lnTo>
                      <a:close/>
                      <a:moveTo>
                        <a:pt x="23204" y="19889"/>
                      </a:moveTo>
                      <a:lnTo>
                        <a:pt x="23184" y="19941"/>
                      </a:lnTo>
                      <a:lnTo>
                        <a:pt x="23142" y="20297"/>
                      </a:lnTo>
                      <a:lnTo>
                        <a:pt x="23038" y="20464"/>
                      </a:lnTo>
                      <a:lnTo>
                        <a:pt x="23017" y="20631"/>
                      </a:lnTo>
                      <a:lnTo>
                        <a:pt x="23121" y="20694"/>
                      </a:lnTo>
                      <a:lnTo>
                        <a:pt x="23080" y="20778"/>
                      </a:lnTo>
                      <a:lnTo>
                        <a:pt x="23121" y="20841"/>
                      </a:lnTo>
                      <a:lnTo>
                        <a:pt x="22996" y="20841"/>
                      </a:lnTo>
                      <a:lnTo>
                        <a:pt x="22912" y="20924"/>
                      </a:lnTo>
                      <a:lnTo>
                        <a:pt x="22912" y="21050"/>
                      </a:lnTo>
                      <a:cubicBezTo>
                        <a:pt x="22891" y="21050"/>
                        <a:pt x="22870" y="21092"/>
                        <a:pt x="22870" y="21134"/>
                      </a:cubicBezTo>
                      <a:lnTo>
                        <a:pt x="22870" y="21154"/>
                      </a:lnTo>
                      <a:lnTo>
                        <a:pt x="22847" y="21178"/>
                      </a:lnTo>
                      <a:lnTo>
                        <a:pt x="22847" y="21178"/>
                      </a:lnTo>
                      <a:lnTo>
                        <a:pt x="22849" y="21154"/>
                      </a:lnTo>
                      <a:lnTo>
                        <a:pt x="22849" y="20945"/>
                      </a:lnTo>
                      <a:lnTo>
                        <a:pt x="22828" y="20882"/>
                      </a:lnTo>
                      <a:cubicBezTo>
                        <a:pt x="22828" y="20820"/>
                        <a:pt x="22849" y="20778"/>
                        <a:pt x="22849" y="20736"/>
                      </a:cubicBezTo>
                      <a:lnTo>
                        <a:pt x="22891" y="20778"/>
                      </a:lnTo>
                      <a:lnTo>
                        <a:pt x="22954" y="20778"/>
                      </a:lnTo>
                      <a:lnTo>
                        <a:pt x="22954" y="20610"/>
                      </a:lnTo>
                      <a:lnTo>
                        <a:pt x="23017" y="20569"/>
                      </a:lnTo>
                      <a:lnTo>
                        <a:pt x="22954" y="20485"/>
                      </a:lnTo>
                      <a:lnTo>
                        <a:pt x="22828" y="20464"/>
                      </a:lnTo>
                      <a:lnTo>
                        <a:pt x="22828" y="20380"/>
                      </a:lnTo>
                      <a:lnTo>
                        <a:pt x="22703" y="20150"/>
                      </a:lnTo>
                      <a:lnTo>
                        <a:pt x="22703" y="20108"/>
                      </a:lnTo>
                      <a:lnTo>
                        <a:pt x="22828" y="20255"/>
                      </a:lnTo>
                      <a:lnTo>
                        <a:pt x="22912" y="20380"/>
                      </a:lnTo>
                      <a:lnTo>
                        <a:pt x="22996" y="20401"/>
                      </a:lnTo>
                      <a:lnTo>
                        <a:pt x="23038" y="20359"/>
                      </a:lnTo>
                      <a:lnTo>
                        <a:pt x="23017" y="20276"/>
                      </a:lnTo>
                      <a:lnTo>
                        <a:pt x="23121" y="20255"/>
                      </a:lnTo>
                      <a:lnTo>
                        <a:pt x="23121" y="20171"/>
                      </a:lnTo>
                      <a:lnTo>
                        <a:pt x="23059" y="20108"/>
                      </a:lnTo>
                      <a:cubicBezTo>
                        <a:pt x="23101" y="20066"/>
                        <a:pt x="23121" y="19983"/>
                        <a:pt x="23142" y="19941"/>
                      </a:cubicBezTo>
                      <a:lnTo>
                        <a:pt x="23163" y="19962"/>
                      </a:lnTo>
                      <a:lnTo>
                        <a:pt x="23204" y="19889"/>
                      </a:lnTo>
                      <a:close/>
                      <a:moveTo>
                        <a:pt x="23519" y="19836"/>
                      </a:moveTo>
                      <a:lnTo>
                        <a:pt x="23540" y="19962"/>
                      </a:lnTo>
                      <a:lnTo>
                        <a:pt x="23582" y="19962"/>
                      </a:lnTo>
                      <a:lnTo>
                        <a:pt x="23582" y="20087"/>
                      </a:lnTo>
                      <a:lnTo>
                        <a:pt x="23665" y="20171"/>
                      </a:lnTo>
                      <a:lnTo>
                        <a:pt x="23728" y="20108"/>
                      </a:lnTo>
                      <a:lnTo>
                        <a:pt x="23770" y="20150"/>
                      </a:lnTo>
                      <a:lnTo>
                        <a:pt x="23875" y="20087"/>
                      </a:lnTo>
                      <a:lnTo>
                        <a:pt x="24021" y="20087"/>
                      </a:lnTo>
                      <a:lnTo>
                        <a:pt x="24021" y="20108"/>
                      </a:lnTo>
                      <a:lnTo>
                        <a:pt x="23854" y="20213"/>
                      </a:lnTo>
                      <a:lnTo>
                        <a:pt x="23812" y="20255"/>
                      </a:lnTo>
                      <a:lnTo>
                        <a:pt x="23812" y="20297"/>
                      </a:lnTo>
                      <a:lnTo>
                        <a:pt x="23875" y="20359"/>
                      </a:lnTo>
                      <a:lnTo>
                        <a:pt x="23854" y="20401"/>
                      </a:lnTo>
                      <a:lnTo>
                        <a:pt x="23770" y="20401"/>
                      </a:lnTo>
                      <a:lnTo>
                        <a:pt x="23770" y="20464"/>
                      </a:lnTo>
                      <a:lnTo>
                        <a:pt x="23854" y="20590"/>
                      </a:lnTo>
                      <a:lnTo>
                        <a:pt x="23854" y="20694"/>
                      </a:lnTo>
                      <a:lnTo>
                        <a:pt x="23812" y="20715"/>
                      </a:lnTo>
                      <a:lnTo>
                        <a:pt x="23728" y="20631"/>
                      </a:lnTo>
                      <a:lnTo>
                        <a:pt x="23665" y="20548"/>
                      </a:lnTo>
                      <a:lnTo>
                        <a:pt x="23645" y="20610"/>
                      </a:lnTo>
                      <a:lnTo>
                        <a:pt x="23665" y="20694"/>
                      </a:lnTo>
                      <a:lnTo>
                        <a:pt x="23624" y="20757"/>
                      </a:lnTo>
                      <a:lnTo>
                        <a:pt x="23624" y="20903"/>
                      </a:lnTo>
                      <a:lnTo>
                        <a:pt x="23645" y="20924"/>
                      </a:lnTo>
                      <a:cubicBezTo>
                        <a:pt x="23629" y="20919"/>
                        <a:pt x="23614" y="20916"/>
                        <a:pt x="23601" y="20916"/>
                      </a:cubicBezTo>
                      <a:cubicBezTo>
                        <a:pt x="23562" y="20916"/>
                        <a:pt x="23535" y="20940"/>
                        <a:pt x="23519" y="20987"/>
                      </a:cubicBezTo>
                      <a:cubicBezTo>
                        <a:pt x="23456" y="21071"/>
                        <a:pt x="23414" y="21154"/>
                        <a:pt x="23373" y="21259"/>
                      </a:cubicBezTo>
                      <a:lnTo>
                        <a:pt x="23268" y="21154"/>
                      </a:lnTo>
                      <a:lnTo>
                        <a:pt x="23121" y="21154"/>
                      </a:lnTo>
                      <a:lnTo>
                        <a:pt x="23121" y="21238"/>
                      </a:lnTo>
                      <a:lnTo>
                        <a:pt x="23163" y="21322"/>
                      </a:lnTo>
                      <a:lnTo>
                        <a:pt x="23142" y="21426"/>
                      </a:lnTo>
                      <a:lnTo>
                        <a:pt x="23247" y="21468"/>
                      </a:lnTo>
                      <a:lnTo>
                        <a:pt x="23205" y="21552"/>
                      </a:lnTo>
                      <a:lnTo>
                        <a:pt x="23121" y="21552"/>
                      </a:lnTo>
                      <a:lnTo>
                        <a:pt x="23101" y="21531"/>
                      </a:lnTo>
                      <a:lnTo>
                        <a:pt x="23038" y="21615"/>
                      </a:lnTo>
                      <a:lnTo>
                        <a:pt x="23038" y="21531"/>
                      </a:lnTo>
                      <a:lnTo>
                        <a:pt x="23101" y="21447"/>
                      </a:lnTo>
                      <a:lnTo>
                        <a:pt x="22996" y="21322"/>
                      </a:lnTo>
                      <a:cubicBezTo>
                        <a:pt x="22996" y="21259"/>
                        <a:pt x="22996" y="21196"/>
                        <a:pt x="23017" y="21134"/>
                      </a:cubicBezTo>
                      <a:lnTo>
                        <a:pt x="23163" y="21050"/>
                      </a:lnTo>
                      <a:lnTo>
                        <a:pt x="23205" y="20882"/>
                      </a:lnTo>
                      <a:lnTo>
                        <a:pt x="23268" y="20903"/>
                      </a:lnTo>
                      <a:lnTo>
                        <a:pt x="23331" y="20841"/>
                      </a:lnTo>
                      <a:lnTo>
                        <a:pt x="23331" y="20736"/>
                      </a:lnTo>
                      <a:lnTo>
                        <a:pt x="23352" y="20673"/>
                      </a:lnTo>
                      <a:lnTo>
                        <a:pt x="23352" y="20276"/>
                      </a:lnTo>
                      <a:lnTo>
                        <a:pt x="23373" y="20171"/>
                      </a:lnTo>
                      <a:lnTo>
                        <a:pt x="23435" y="20401"/>
                      </a:lnTo>
                      <a:lnTo>
                        <a:pt x="23414" y="20673"/>
                      </a:lnTo>
                      <a:lnTo>
                        <a:pt x="23456" y="20694"/>
                      </a:lnTo>
                      <a:lnTo>
                        <a:pt x="23540" y="20527"/>
                      </a:lnTo>
                      <a:lnTo>
                        <a:pt x="23519" y="20108"/>
                      </a:lnTo>
                      <a:lnTo>
                        <a:pt x="23435" y="20004"/>
                      </a:lnTo>
                      <a:cubicBezTo>
                        <a:pt x="23456" y="19983"/>
                        <a:pt x="23456" y="19941"/>
                        <a:pt x="23498" y="19899"/>
                      </a:cubicBezTo>
                      <a:cubicBezTo>
                        <a:pt x="23519" y="19878"/>
                        <a:pt x="23519" y="19857"/>
                        <a:pt x="23519" y="19836"/>
                      </a:cubicBezTo>
                      <a:close/>
                      <a:moveTo>
                        <a:pt x="22808" y="1"/>
                      </a:moveTo>
                      <a:lnTo>
                        <a:pt x="22598" y="105"/>
                      </a:lnTo>
                      <a:lnTo>
                        <a:pt x="22556" y="168"/>
                      </a:lnTo>
                      <a:lnTo>
                        <a:pt x="22389" y="168"/>
                      </a:lnTo>
                      <a:lnTo>
                        <a:pt x="22264" y="231"/>
                      </a:lnTo>
                      <a:lnTo>
                        <a:pt x="22033" y="440"/>
                      </a:lnTo>
                      <a:lnTo>
                        <a:pt x="21866" y="503"/>
                      </a:lnTo>
                      <a:lnTo>
                        <a:pt x="21615" y="503"/>
                      </a:lnTo>
                      <a:lnTo>
                        <a:pt x="21448" y="398"/>
                      </a:lnTo>
                      <a:lnTo>
                        <a:pt x="21406" y="335"/>
                      </a:lnTo>
                      <a:lnTo>
                        <a:pt x="21406" y="398"/>
                      </a:lnTo>
                      <a:lnTo>
                        <a:pt x="21322" y="398"/>
                      </a:lnTo>
                      <a:lnTo>
                        <a:pt x="21217" y="294"/>
                      </a:lnTo>
                      <a:lnTo>
                        <a:pt x="21113" y="335"/>
                      </a:lnTo>
                      <a:lnTo>
                        <a:pt x="21092" y="419"/>
                      </a:lnTo>
                      <a:lnTo>
                        <a:pt x="21029" y="419"/>
                      </a:lnTo>
                      <a:lnTo>
                        <a:pt x="21008" y="335"/>
                      </a:lnTo>
                      <a:lnTo>
                        <a:pt x="21029" y="273"/>
                      </a:lnTo>
                      <a:lnTo>
                        <a:pt x="21134" y="210"/>
                      </a:lnTo>
                      <a:lnTo>
                        <a:pt x="21092" y="168"/>
                      </a:lnTo>
                      <a:lnTo>
                        <a:pt x="20945" y="210"/>
                      </a:lnTo>
                      <a:lnTo>
                        <a:pt x="20736" y="315"/>
                      </a:lnTo>
                      <a:lnTo>
                        <a:pt x="20590" y="398"/>
                      </a:lnTo>
                      <a:lnTo>
                        <a:pt x="20527" y="524"/>
                      </a:lnTo>
                      <a:lnTo>
                        <a:pt x="20569" y="628"/>
                      </a:lnTo>
                      <a:lnTo>
                        <a:pt x="20694" y="649"/>
                      </a:lnTo>
                      <a:lnTo>
                        <a:pt x="20611" y="733"/>
                      </a:lnTo>
                      <a:lnTo>
                        <a:pt x="20255" y="733"/>
                      </a:lnTo>
                      <a:lnTo>
                        <a:pt x="20088" y="859"/>
                      </a:lnTo>
                      <a:lnTo>
                        <a:pt x="19983" y="1131"/>
                      </a:lnTo>
                      <a:lnTo>
                        <a:pt x="19941" y="1319"/>
                      </a:lnTo>
                      <a:lnTo>
                        <a:pt x="19878" y="1319"/>
                      </a:lnTo>
                      <a:lnTo>
                        <a:pt x="19857" y="1256"/>
                      </a:lnTo>
                      <a:lnTo>
                        <a:pt x="19878" y="1068"/>
                      </a:lnTo>
                      <a:lnTo>
                        <a:pt x="20025" y="817"/>
                      </a:lnTo>
                      <a:lnTo>
                        <a:pt x="20025" y="733"/>
                      </a:lnTo>
                      <a:lnTo>
                        <a:pt x="19983" y="733"/>
                      </a:lnTo>
                      <a:lnTo>
                        <a:pt x="19732" y="1047"/>
                      </a:lnTo>
                      <a:lnTo>
                        <a:pt x="19585" y="1047"/>
                      </a:lnTo>
                      <a:lnTo>
                        <a:pt x="19523" y="1026"/>
                      </a:lnTo>
                      <a:lnTo>
                        <a:pt x="19439" y="921"/>
                      </a:lnTo>
                      <a:lnTo>
                        <a:pt x="19313" y="900"/>
                      </a:lnTo>
                      <a:lnTo>
                        <a:pt x="19230" y="900"/>
                      </a:lnTo>
                      <a:lnTo>
                        <a:pt x="19230" y="942"/>
                      </a:lnTo>
                      <a:lnTo>
                        <a:pt x="19418" y="1026"/>
                      </a:lnTo>
                      <a:lnTo>
                        <a:pt x="19460" y="1110"/>
                      </a:lnTo>
                      <a:lnTo>
                        <a:pt x="19418" y="1131"/>
                      </a:lnTo>
                      <a:lnTo>
                        <a:pt x="19251" y="1068"/>
                      </a:lnTo>
                      <a:lnTo>
                        <a:pt x="19062" y="1047"/>
                      </a:lnTo>
                      <a:lnTo>
                        <a:pt x="18832" y="1151"/>
                      </a:lnTo>
                      <a:lnTo>
                        <a:pt x="18539" y="1423"/>
                      </a:lnTo>
                      <a:lnTo>
                        <a:pt x="18204" y="1570"/>
                      </a:lnTo>
                      <a:lnTo>
                        <a:pt x="17974" y="1758"/>
                      </a:lnTo>
                      <a:lnTo>
                        <a:pt x="17744" y="1967"/>
                      </a:lnTo>
                      <a:lnTo>
                        <a:pt x="17451" y="2219"/>
                      </a:lnTo>
                      <a:lnTo>
                        <a:pt x="17263" y="2302"/>
                      </a:lnTo>
                      <a:lnTo>
                        <a:pt x="17158" y="2323"/>
                      </a:lnTo>
                      <a:lnTo>
                        <a:pt x="17012" y="2428"/>
                      </a:lnTo>
                      <a:lnTo>
                        <a:pt x="16865" y="2428"/>
                      </a:lnTo>
                      <a:lnTo>
                        <a:pt x="16698" y="2574"/>
                      </a:lnTo>
                      <a:lnTo>
                        <a:pt x="16510" y="2574"/>
                      </a:lnTo>
                      <a:lnTo>
                        <a:pt x="16426" y="2491"/>
                      </a:lnTo>
                      <a:lnTo>
                        <a:pt x="16238" y="2470"/>
                      </a:lnTo>
                      <a:lnTo>
                        <a:pt x="16091" y="2365"/>
                      </a:lnTo>
                      <a:lnTo>
                        <a:pt x="15986" y="2302"/>
                      </a:lnTo>
                      <a:lnTo>
                        <a:pt x="15798" y="2219"/>
                      </a:lnTo>
                      <a:lnTo>
                        <a:pt x="15714" y="2260"/>
                      </a:lnTo>
                      <a:lnTo>
                        <a:pt x="15589" y="2386"/>
                      </a:lnTo>
                      <a:lnTo>
                        <a:pt x="15380" y="2595"/>
                      </a:lnTo>
                      <a:lnTo>
                        <a:pt x="15338" y="2721"/>
                      </a:lnTo>
                      <a:lnTo>
                        <a:pt x="15233" y="2825"/>
                      </a:lnTo>
                      <a:lnTo>
                        <a:pt x="15170" y="2951"/>
                      </a:lnTo>
                      <a:lnTo>
                        <a:pt x="15087" y="2951"/>
                      </a:lnTo>
                      <a:lnTo>
                        <a:pt x="15024" y="2909"/>
                      </a:lnTo>
                      <a:lnTo>
                        <a:pt x="14940" y="2951"/>
                      </a:lnTo>
                      <a:lnTo>
                        <a:pt x="15045" y="3202"/>
                      </a:lnTo>
                      <a:lnTo>
                        <a:pt x="15170" y="3683"/>
                      </a:lnTo>
                      <a:lnTo>
                        <a:pt x="15296" y="4081"/>
                      </a:lnTo>
                      <a:lnTo>
                        <a:pt x="15359" y="4416"/>
                      </a:lnTo>
                      <a:lnTo>
                        <a:pt x="15338" y="4729"/>
                      </a:lnTo>
                      <a:lnTo>
                        <a:pt x="15191" y="4980"/>
                      </a:lnTo>
                      <a:lnTo>
                        <a:pt x="15087" y="5127"/>
                      </a:lnTo>
                      <a:lnTo>
                        <a:pt x="15087" y="5190"/>
                      </a:lnTo>
                      <a:lnTo>
                        <a:pt x="15296" y="5441"/>
                      </a:lnTo>
                      <a:lnTo>
                        <a:pt x="15442" y="5504"/>
                      </a:lnTo>
                      <a:lnTo>
                        <a:pt x="15442" y="5357"/>
                      </a:lnTo>
                      <a:lnTo>
                        <a:pt x="15484" y="5420"/>
                      </a:lnTo>
                      <a:lnTo>
                        <a:pt x="15589" y="5357"/>
                      </a:lnTo>
                      <a:lnTo>
                        <a:pt x="15673" y="5357"/>
                      </a:lnTo>
                      <a:lnTo>
                        <a:pt x="15589" y="5441"/>
                      </a:lnTo>
                      <a:lnTo>
                        <a:pt x="15589" y="5525"/>
                      </a:lnTo>
                      <a:lnTo>
                        <a:pt x="15882" y="5755"/>
                      </a:lnTo>
                      <a:lnTo>
                        <a:pt x="15798" y="5817"/>
                      </a:lnTo>
                      <a:lnTo>
                        <a:pt x="15673" y="5776"/>
                      </a:lnTo>
                      <a:lnTo>
                        <a:pt x="15652" y="5859"/>
                      </a:lnTo>
                      <a:lnTo>
                        <a:pt x="15610" y="6152"/>
                      </a:lnTo>
                      <a:lnTo>
                        <a:pt x="15610" y="6278"/>
                      </a:lnTo>
                      <a:lnTo>
                        <a:pt x="15673" y="6341"/>
                      </a:lnTo>
                      <a:lnTo>
                        <a:pt x="15756" y="6257"/>
                      </a:lnTo>
                      <a:lnTo>
                        <a:pt x="15882" y="6236"/>
                      </a:lnTo>
                      <a:lnTo>
                        <a:pt x="15986" y="6278"/>
                      </a:lnTo>
                      <a:lnTo>
                        <a:pt x="16028" y="6361"/>
                      </a:lnTo>
                      <a:lnTo>
                        <a:pt x="16196" y="6299"/>
                      </a:lnTo>
                      <a:lnTo>
                        <a:pt x="16384" y="6361"/>
                      </a:lnTo>
                      <a:lnTo>
                        <a:pt x="16530" y="6445"/>
                      </a:lnTo>
                      <a:lnTo>
                        <a:pt x="16384" y="6508"/>
                      </a:lnTo>
                      <a:lnTo>
                        <a:pt x="16405" y="6654"/>
                      </a:lnTo>
                      <a:lnTo>
                        <a:pt x="16384" y="6759"/>
                      </a:lnTo>
                      <a:lnTo>
                        <a:pt x="16196" y="6780"/>
                      </a:lnTo>
                      <a:lnTo>
                        <a:pt x="16217" y="6696"/>
                      </a:lnTo>
                      <a:lnTo>
                        <a:pt x="16112" y="6613"/>
                      </a:lnTo>
                      <a:lnTo>
                        <a:pt x="16028" y="6675"/>
                      </a:lnTo>
                      <a:lnTo>
                        <a:pt x="15882" y="6654"/>
                      </a:lnTo>
                      <a:lnTo>
                        <a:pt x="15819" y="6592"/>
                      </a:lnTo>
                      <a:lnTo>
                        <a:pt x="15777" y="6445"/>
                      </a:lnTo>
                      <a:lnTo>
                        <a:pt x="15673" y="6403"/>
                      </a:lnTo>
                      <a:lnTo>
                        <a:pt x="15610" y="6403"/>
                      </a:lnTo>
                      <a:lnTo>
                        <a:pt x="15484" y="6299"/>
                      </a:lnTo>
                      <a:lnTo>
                        <a:pt x="15505" y="6131"/>
                      </a:lnTo>
                      <a:lnTo>
                        <a:pt x="15652" y="5776"/>
                      </a:lnTo>
                      <a:lnTo>
                        <a:pt x="15610" y="5671"/>
                      </a:lnTo>
                      <a:lnTo>
                        <a:pt x="15568" y="5671"/>
                      </a:lnTo>
                      <a:lnTo>
                        <a:pt x="15463" y="5776"/>
                      </a:lnTo>
                      <a:lnTo>
                        <a:pt x="15463" y="6131"/>
                      </a:lnTo>
                      <a:lnTo>
                        <a:pt x="15401" y="6341"/>
                      </a:lnTo>
                      <a:lnTo>
                        <a:pt x="15296" y="6445"/>
                      </a:lnTo>
                      <a:lnTo>
                        <a:pt x="15296" y="6508"/>
                      </a:lnTo>
                      <a:lnTo>
                        <a:pt x="15380" y="6382"/>
                      </a:lnTo>
                      <a:lnTo>
                        <a:pt x="15463" y="6382"/>
                      </a:lnTo>
                      <a:lnTo>
                        <a:pt x="15505" y="6445"/>
                      </a:lnTo>
                      <a:lnTo>
                        <a:pt x="15652" y="6445"/>
                      </a:lnTo>
                      <a:lnTo>
                        <a:pt x="15694" y="6571"/>
                      </a:lnTo>
                      <a:lnTo>
                        <a:pt x="15694" y="6780"/>
                      </a:lnTo>
                      <a:lnTo>
                        <a:pt x="15589" y="6905"/>
                      </a:lnTo>
                      <a:lnTo>
                        <a:pt x="15442" y="6968"/>
                      </a:lnTo>
                      <a:lnTo>
                        <a:pt x="15442" y="6968"/>
                      </a:lnTo>
                      <a:lnTo>
                        <a:pt x="15589" y="6780"/>
                      </a:lnTo>
                      <a:lnTo>
                        <a:pt x="15589" y="6696"/>
                      </a:lnTo>
                      <a:lnTo>
                        <a:pt x="15505" y="6675"/>
                      </a:lnTo>
                      <a:lnTo>
                        <a:pt x="15463" y="6613"/>
                      </a:lnTo>
                      <a:lnTo>
                        <a:pt x="15380" y="6675"/>
                      </a:lnTo>
                      <a:lnTo>
                        <a:pt x="15191" y="6801"/>
                      </a:lnTo>
                      <a:lnTo>
                        <a:pt x="15191" y="6905"/>
                      </a:lnTo>
                      <a:lnTo>
                        <a:pt x="15087" y="6926"/>
                      </a:lnTo>
                      <a:lnTo>
                        <a:pt x="14982" y="6989"/>
                      </a:lnTo>
                      <a:lnTo>
                        <a:pt x="14961" y="6885"/>
                      </a:lnTo>
                      <a:lnTo>
                        <a:pt x="14898" y="6864"/>
                      </a:lnTo>
                      <a:lnTo>
                        <a:pt x="14752" y="6864"/>
                      </a:lnTo>
                      <a:lnTo>
                        <a:pt x="14668" y="6822"/>
                      </a:lnTo>
                      <a:lnTo>
                        <a:pt x="14647" y="6696"/>
                      </a:lnTo>
                      <a:lnTo>
                        <a:pt x="14564" y="6675"/>
                      </a:lnTo>
                      <a:lnTo>
                        <a:pt x="14522" y="6696"/>
                      </a:lnTo>
                      <a:lnTo>
                        <a:pt x="14417" y="6696"/>
                      </a:lnTo>
                      <a:lnTo>
                        <a:pt x="14417" y="6613"/>
                      </a:lnTo>
                      <a:lnTo>
                        <a:pt x="14334" y="6571"/>
                      </a:lnTo>
                      <a:lnTo>
                        <a:pt x="14250" y="6613"/>
                      </a:lnTo>
                      <a:lnTo>
                        <a:pt x="14208" y="6613"/>
                      </a:lnTo>
                      <a:lnTo>
                        <a:pt x="14208" y="6487"/>
                      </a:lnTo>
                      <a:lnTo>
                        <a:pt x="14145" y="6403"/>
                      </a:lnTo>
                      <a:lnTo>
                        <a:pt x="14145" y="6341"/>
                      </a:lnTo>
                      <a:lnTo>
                        <a:pt x="14250" y="6299"/>
                      </a:lnTo>
                      <a:lnTo>
                        <a:pt x="14396" y="6131"/>
                      </a:lnTo>
                      <a:lnTo>
                        <a:pt x="14459" y="6131"/>
                      </a:lnTo>
                      <a:lnTo>
                        <a:pt x="14543" y="6048"/>
                      </a:lnTo>
                      <a:lnTo>
                        <a:pt x="14543" y="5964"/>
                      </a:lnTo>
                      <a:lnTo>
                        <a:pt x="14396" y="5817"/>
                      </a:lnTo>
                      <a:lnTo>
                        <a:pt x="14313" y="5755"/>
                      </a:lnTo>
                      <a:lnTo>
                        <a:pt x="14208" y="5755"/>
                      </a:lnTo>
                      <a:lnTo>
                        <a:pt x="14020" y="5859"/>
                      </a:lnTo>
                      <a:lnTo>
                        <a:pt x="13915" y="5859"/>
                      </a:lnTo>
                      <a:lnTo>
                        <a:pt x="13810" y="5776"/>
                      </a:lnTo>
                      <a:lnTo>
                        <a:pt x="13706" y="5776"/>
                      </a:lnTo>
                      <a:lnTo>
                        <a:pt x="13371" y="5922"/>
                      </a:lnTo>
                      <a:lnTo>
                        <a:pt x="13329" y="5964"/>
                      </a:lnTo>
                      <a:lnTo>
                        <a:pt x="13392" y="6027"/>
                      </a:lnTo>
                      <a:lnTo>
                        <a:pt x="13517" y="6131"/>
                      </a:lnTo>
                      <a:lnTo>
                        <a:pt x="13497" y="6152"/>
                      </a:lnTo>
                      <a:lnTo>
                        <a:pt x="13392" y="6131"/>
                      </a:lnTo>
                      <a:lnTo>
                        <a:pt x="13287" y="6131"/>
                      </a:lnTo>
                      <a:lnTo>
                        <a:pt x="13225" y="6069"/>
                      </a:lnTo>
                      <a:lnTo>
                        <a:pt x="13120" y="6048"/>
                      </a:lnTo>
                      <a:lnTo>
                        <a:pt x="12911" y="6027"/>
                      </a:lnTo>
                      <a:lnTo>
                        <a:pt x="12701" y="6048"/>
                      </a:lnTo>
                      <a:lnTo>
                        <a:pt x="12639" y="6089"/>
                      </a:lnTo>
                      <a:lnTo>
                        <a:pt x="12639" y="6152"/>
                      </a:lnTo>
                      <a:lnTo>
                        <a:pt x="12534" y="6152"/>
                      </a:lnTo>
                      <a:lnTo>
                        <a:pt x="12492" y="6131"/>
                      </a:lnTo>
                      <a:lnTo>
                        <a:pt x="12429" y="6131"/>
                      </a:lnTo>
                      <a:lnTo>
                        <a:pt x="12262" y="6236"/>
                      </a:lnTo>
                      <a:lnTo>
                        <a:pt x="12262" y="6278"/>
                      </a:lnTo>
                      <a:lnTo>
                        <a:pt x="12178" y="6299"/>
                      </a:lnTo>
                      <a:lnTo>
                        <a:pt x="12011" y="6382"/>
                      </a:lnTo>
                      <a:lnTo>
                        <a:pt x="11865" y="6466"/>
                      </a:lnTo>
                      <a:lnTo>
                        <a:pt x="11802" y="6466"/>
                      </a:lnTo>
                      <a:lnTo>
                        <a:pt x="11823" y="6403"/>
                      </a:lnTo>
                      <a:lnTo>
                        <a:pt x="11844" y="6341"/>
                      </a:lnTo>
                      <a:lnTo>
                        <a:pt x="11739" y="6382"/>
                      </a:lnTo>
                      <a:lnTo>
                        <a:pt x="11634" y="6508"/>
                      </a:lnTo>
                      <a:lnTo>
                        <a:pt x="11634" y="6571"/>
                      </a:lnTo>
                      <a:lnTo>
                        <a:pt x="11802" y="6759"/>
                      </a:lnTo>
                      <a:lnTo>
                        <a:pt x="11948" y="6989"/>
                      </a:lnTo>
                      <a:lnTo>
                        <a:pt x="12116" y="7031"/>
                      </a:lnTo>
                      <a:lnTo>
                        <a:pt x="12241" y="7198"/>
                      </a:lnTo>
                      <a:lnTo>
                        <a:pt x="12367" y="7282"/>
                      </a:lnTo>
                      <a:lnTo>
                        <a:pt x="12429" y="7408"/>
                      </a:lnTo>
                      <a:lnTo>
                        <a:pt x="12534" y="7429"/>
                      </a:lnTo>
                      <a:lnTo>
                        <a:pt x="12660" y="7512"/>
                      </a:lnTo>
                      <a:lnTo>
                        <a:pt x="12597" y="7533"/>
                      </a:lnTo>
                      <a:lnTo>
                        <a:pt x="12429" y="7533"/>
                      </a:lnTo>
                      <a:lnTo>
                        <a:pt x="12388" y="7429"/>
                      </a:lnTo>
                      <a:lnTo>
                        <a:pt x="12262" y="7324"/>
                      </a:lnTo>
                      <a:lnTo>
                        <a:pt x="12178" y="7282"/>
                      </a:lnTo>
                      <a:lnTo>
                        <a:pt x="12137" y="7282"/>
                      </a:lnTo>
                      <a:lnTo>
                        <a:pt x="12011" y="7408"/>
                      </a:lnTo>
                      <a:lnTo>
                        <a:pt x="11885" y="7408"/>
                      </a:lnTo>
                      <a:lnTo>
                        <a:pt x="11802" y="7303"/>
                      </a:lnTo>
                      <a:lnTo>
                        <a:pt x="11906" y="7198"/>
                      </a:lnTo>
                      <a:lnTo>
                        <a:pt x="11906" y="7136"/>
                      </a:lnTo>
                      <a:lnTo>
                        <a:pt x="11823" y="7136"/>
                      </a:lnTo>
                      <a:lnTo>
                        <a:pt x="11739" y="7282"/>
                      </a:lnTo>
                      <a:lnTo>
                        <a:pt x="11781" y="7512"/>
                      </a:lnTo>
                      <a:lnTo>
                        <a:pt x="11802" y="7554"/>
                      </a:lnTo>
                      <a:lnTo>
                        <a:pt x="11802" y="7638"/>
                      </a:lnTo>
                      <a:lnTo>
                        <a:pt x="11676" y="7742"/>
                      </a:lnTo>
                      <a:lnTo>
                        <a:pt x="11593" y="7910"/>
                      </a:lnTo>
                      <a:lnTo>
                        <a:pt x="11572" y="8056"/>
                      </a:lnTo>
                      <a:lnTo>
                        <a:pt x="11593" y="8224"/>
                      </a:lnTo>
                      <a:lnTo>
                        <a:pt x="11802" y="8454"/>
                      </a:lnTo>
                      <a:lnTo>
                        <a:pt x="11990" y="8538"/>
                      </a:lnTo>
                      <a:lnTo>
                        <a:pt x="12116" y="8663"/>
                      </a:lnTo>
                      <a:lnTo>
                        <a:pt x="12199" y="8663"/>
                      </a:lnTo>
                      <a:lnTo>
                        <a:pt x="12346" y="8558"/>
                      </a:lnTo>
                      <a:lnTo>
                        <a:pt x="12492" y="8496"/>
                      </a:lnTo>
                      <a:lnTo>
                        <a:pt x="12639" y="8579"/>
                      </a:lnTo>
                      <a:lnTo>
                        <a:pt x="12890" y="8600"/>
                      </a:lnTo>
                      <a:lnTo>
                        <a:pt x="12994" y="8684"/>
                      </a:lnTo>
                      <a:lnTo>
                        <a:pt x="13015" y="8810"/>
                      </a:lnTo>
                      <a:lnTo>
                        <a:pt x="13078" y="8851"/>
                      </a:lnTo>
                      <a:lnTo>
                        <a:pt x="13141" y="8789"/>
                      </a:lnTo>
                      <a:lnTo>
                        <a:pt x="13141" y="8642"/>
                      </a:lnTo>
                      <a:lnTo>
                        <a:pt x="13162" y="8579"/>
                      </a:lnTo>
                      <a:lnTo>
                        <a:pt x="13266" y="8642"/>
                      </a:lnTo>
                      <a:lnTo>
                        <a:pt x="13266" y="8705"/>
                      </a:lnTo>
                      <a:lnTo>
                        <a:pt x="13162" y="8851"/>
                      </a:lnTo>
                      <a:lnTo>
                        <a:pt x="13162" y="8956"/>
                      </a:lnTo>
                      <a:lnTo>
                        <a:pt x="13204" y="8956"/>
                      </a:lnTo>
                      <a:lnTo>
                        <a:pt x="13371" y="8810"/>
                      </a:lnTo>
                      <a:lnTo>
                        <a:pt x="13413" y="8747"/>
                      </a:lnTo>
                      <a:lnTo>
                        <a:pt x="13601" y="8684"/>
                      </a:lnTo>
                      <a:lnTo>
                        <a:pt x="13831" y="8538"/>
                      </a:lnTo>
                      <a:lnTo>
                        <a:pt x="13999" y="8496"/>
                      </a:lnTo>
                      <a:lnTo>
                        <a:pt x="14082" y="8391"/>
                      </a:lnTo>
                      <a:lnTo>
                        <a:pt x="14124" y="8391"/>
                      </a:lnTo>
                      <a:lnTo>
                        <a:pt x="14145" y="8475"/>
                      </a:lnTo>
                      <a:lnTo>
                        <a:pt x="14208" y="8496"/>
                      </a:lnTo>
                      <a:lnTo>
                        <a:pt x="14396" y="8370"/>
                      </a:lnTo>
                      <a:lnTo>
                        <a:pt x="14543" y="8370"/>
                      </a:lnTo>
                      <a:lnTo>
                        <a:pt x="14606" y="8328"/>
                      </a:lnTo>
                      <a:lnTo>
                        <a:pt x="14543" y="8391"/>
                      </a:lnTo>
                      <a:lnTo>
                        <a:pt x="14417" y="8475"/>
                      </a:lnTo>
                      <a:lnTo>
                        <a:pt x="14417" y="8538"/>
                      </a:lnTo>
                      <a:lnTo>
                        <a:pt x="14459" y="8558"/>
                      </a:lnTo>
                      <a:lnTo>
                        <a:pt x="14354" y="8747"/>
                      </a:lnTo>
                      <a:lnTo>
                        <a:pt x="14208" y="8768"/>
                      </a:lnTo>
                      <a:lnTo>
                        <a:pt x="14145" y="8705"/>
                      </a:lnTo>
                      <a:lnTo>
                        <a:pt x="14082" y="8705"/>
                      </a:lnTo>
                      <a:lnTo>
                        <a:pt x="13915" y="8851"/>
                      </a:lnTo>
                      <a:lnTo>
                        <a:pt x="13915" y="8872"/>
                      </a:lnTo>
                      <a:lnTo>
                        <a:pt x="14041" y="8893"/>
                      </a:lnTo>
                      <a:lnTo>
                        <a:pt x="14124" y="8977"/>
                      </a:lnTo>
                      <a:lnTo>
                        <a:pt x="14124" y="9123"/>
                      </a:lnTo>
                      <a:lnTo>
                        <a:pt x="13936" y="9333"/>
                      </a:lnTo>
                      <a:lnTo>
                        <a:pt x="13915" y="9479"/>
                      </a:lnTo>
                      <a:lnTo>
                        <a:pt x="13873" y="9542"/>
                      </a:lnTo>
                      <a:lnTo>
                        <a:pt x="13831" y="9626"/>
                      </a:lnTo>
                      <a:lnTo>
                        <a:pt x="13873" y="9688"/>
                      </a:lnTo>
                      <a:lnTo>
                        <a:pt x="13894" y="9751"/>
                      </a:lnTo>
                      <a:lnTo>
                        <a:pt x="13873" y="9856"/>
                      </a:lnTo>
                      <a:lnTo>
                        <a:pt x="13748" y="10002"/>
                      </a:lnTo>
                      <a:lnTo>
                        <a:pt x="13643" y="10065"/>
                      </a:lnTo>
                      <a:lnTo>
                        <a:pt x="13538" y="10065"/>
                      </a:lnTo>
                      <a:lnTo>
                        <a:pt x="13476" y="10128"/>
                      </a:lnTo>
                      <a:lnTo>
                        <a:pt x="13371" y="10232"/>
                      </a:lnTo>
                      <a:lnTo>
                        <a:pt x="13287" y="10253"/>
                      </a:lnTo>
                      <a:lnTo>
                        <a:pt x="13162" y="10232"/>
                      </a:lnTo>
                      <a:lnTo>
                        <a:pt x="12994" y="10128"/>
                      </a:lnTo>
                      <a:lnTo>
                        <a:pt x="12953" y="10149"/>
                      </a:lnTo>
                      <a:lnTo>
                        <a:pt x="12890" y="10107"/>
                      </a:lnTo>
                      <a:lnTo>
                        <a:pt x="12806" y="10002"/>
                      </a:lnTo>
                      <a:lnTo>
                        <a:pt x="12785" y="10023"/>
                      </a:lnTo>
                      <a:lnTo>
                        <a:pt x="12681" y="10170"/>
                      </a:lnTo>
                      <a:lnTo>
                        <a:pt x="12555" y="10253"/>
                      </a:lnTo>
                      <a:lnTo>
                        <a:pt x="12471" y="10358"/>
                      </a:lnTo>
                      <a:lnTo>
                        <a:pt x="12241" y="10442"/>
                      </a:lnTo>
                      <a:lnTo>
                        <a:pt x="12157" y="10483"/>
                      </a:lnTo>
                      <a:lnTo>
                        <a:pt x="12053" y="10483"/>
                      </a:lnTo>
                      <a:lnTo>
                        <a:pt x="11948" y="10462"/>
                      </a:lnTo>
                      <a:lnTo>
                        <a:pt x="11760" y="10462"/>
                      </a:lnTo>
                      <a:lnTo>
                        <a:pt x="11634" y="10567"/>
                      </a:lnTo>
                      <a:lnTo>
                        <a:pt x="11509" y="10567"/>
                      </a:lnTo>
                      <a:lnTo>
                        <a:pt x="11425" y="10630"/>
                      </a:lnTo>
                      <a:lnTo>
                        <a:pt x="11425" y="10755"/>
                      </a:lnTo>
                      <a:lnTo>
                        <a:pt x="11341" y="10965"/>
                      </a:lnTo>
                      <a:lnTo>
                        <a:pt x="11279" y="11048"/>
                      </a:lnTo>
                      <a:lnTo>
                        <a:pt x="11279" y="10965"/>
                      </a:lnTo>
                      <a:lnTo>
                        <a:pt x="11132" y="10839"/>
                      </a:lnTo>
                      <a:lnTo>
                        <a:pt x="10986" y="10839"/>
                      </a:lnTo>
                      <a:lnTo>
                        <a:pt x="10902" y="10860"/>
                      </a:lnTo>
                      <a:lnTo>
                        <a:pt x="10923" y="10944"/>
                      </a:lnTo>
                      <a:lnTo>
                        <a:pt x="11007" y="10986"/>
                      </a:lnTo>
                      <a:lnTo>
                        <a:pt x="10965" y="11090"/>
                      </a:lnTo>
                      <a:lnTo>
                        <a:pt x="10902" y="11090"/>
                      </a:lnTo>
                      <a:lnTo>
                        <a:pt x="10860" y="10986"/>
                      </a:lnTo>
                      <a:lnTo>
                        <a:pt x="10756" y="10881"/>
                      </a:lnTo>
                      <a:lnTo>
                        <a:pt x="10693" y="10881"/>
                      </a:lnTo>
                      <a:lnTo>
                        <a:pt x="10546" y="11048"/>
                      </a:lnTo>
                      <a:lnTo>
                        <a:pt x="10484" y="11174"/>
                      </a:lnTo>
                      <a:lnTo>
                        <a:pt x="10400" y="11195"/>
                      </a:lnTo>
                      <a:lnTo>
                        <a:pt x="10337" y="11195"/>
                      </a:lnTo>
                      <a:lnTo>
                        <a:pt x="10065" y="11425"/>
                      </a:lnTo>
                      <a:lnTo>
                        <a:pt x="10023" y="11613"/>
                      </a:lnTo>
                      <a:lnTo>
                        <a:pt x="9960" y="11634"/>
                      </a:lnTo>
                      <a:lnTo>
                        <a:pt x="9835" y="11676"/>
                      </a:lnTo>
                      <a:lnTo>
                        <a:pt x="9730" y="11613"/>
                      </a:lnTo>
                      <a:lnTo>
                        <a:pt x="9709" y="11634"/>
                      </a:lnTo>
                      <a:lnTo>
                        <a:pt x="9814" y="11781"/>
                      </a:lnTo>
                      <a:lnTo>
                        <a:pt x="9772" y="11843"/>
                      </a:lnTo>
                      <a:lnTo>
                        <a:pt x="9709" y="11843"/>
                      </a:lnTo>
                      <a:lnTo>
                        <a:pt x="9647" y="11739"/>
                      </a:lnTo>
                      <a:lnTo>
                        <a:pt x="9605" y="11739"/>
                      </a:lnTo>
                      <a:lnTo>
                        <a:pt x="9542" y="11843"/>
                      </a:lnTo>
                      <a:lnTo>
                        <a:pt x="9416" y="12011"/>
                      </a:lnTo>
                      <a:lnTo>
                        <a:pt x="9416" y="12095"/>
                      </a:lnTo>
                      <a:lnTo>
                        <a:pt x="9521" y="12241"/>
                      </a:lnTo>
                      <a:lnTo>
                        <a:pt x="9542" y="12367"/>
                      </a:lnTo>
                      <a:lnTo>
                        <a:pt x="9521" y="12471"/>
                      </a:lnTo>
                      <a:lnTo>
                        <a:pt x="9458" y="12576"/>
                      </a:lnTo>
                      <a:lnTo>
                        <a:pt x="9500" y="12680"/>
                      </a:lnTo>
                      <a:lnTo>
                        <a:pt x="9563" y="12659"/>
                      </a:lnTo>
                      <a:lnTo>
                        <a:pt x="9647" y="12576"/>
                      </a:lnTo>
                      <a:lnTo>
                        <a:pt x="9668" y="12639"/>
                      </a:lnTo>
                      <a:lnTo>
                        <a:pt x="9709" y="12785"/>
                      </a:lnTo>
                      <a:lnTo>
                        <a:pt x="9647" y="12827"/>
                      </a:lnTo>
                      <a:lnTo>
                        <a:pt x="9605" y="12869"/>
                      </a:lnTo>
                      <a:lnTo>
                        <a:pt x="9626" y="12931"/>
                      </a:lnTo>
                      <a:lnTo>
                        <a:pt x="9709" y="12931"/>
                      </a:lnTo>
                      <a:lnTo>
                        <a:pt x="9751" y="12869"/>
                      </a:lnTo>
                      <a:lnTo>
                        <a:pt x="9835" y="12869"/>
                      </a:lnTo>
                      <a:lnTo>
                        <a:pt x="9856" y="12931"/>
                      </a:lnTo>
                      <a:lnTo>
                        <a:pt x="9856" y="12973"/>
                      </a:lnTo>
                      <a:lnTo>
                        <a:pt x="9981" y="12994"/>
                      </a:lnTo>
                      <a:lnTo>
                        <a:pt x="10086" y="13057"/>
                      </a:lnTo>
                      <a:lnTo>
                        <a:pt x="10232" y="13057"/>
                      </a:lnTo>
                      <a:lnTo>
                        <a:pt x="10337" y="12973"/>
                      </a:lnTo>
                      <a:lnTo>
                        <a:pt x="10379" y="12764"/>
                      </a:lnTo>
                      <a:lnTo>
                        <a:pt x="10463" y="12680"/>
                      </a:lnTo>
                      <a:lnTo>
                        <a:pt x="10672" y="12680"/>
                      </a:lnTo>
                      <a:lnTo>
                        <a:pt x="10756" y="12639"/>
                      </a:lnTo>
                      <a:lnTo>
                        <a:pt x="10651" y="12764"/>
                      </a:lnTo>
                      <a:lnTo>
                        <a:pt x="10546" y="12764"/>
                      </a:lnTo>
                      <a:lnTo>
                        <a:pt x="10358" y="12952"/>
                      </a:lnTo>
                      <a:lnTo>
                        <a:pt x="10337" y="13057"/>
                      </a:lnTo>
                      <a:lnTo>
                        <a:pt x="10253" y="13141"/>
                      </a:lnTo>
                      <a:lnTo>
                        <a:pt x="10358" y="13266"/>
                      </a:lnTo>
                      <a:lnTo>
                        <a:pt x="10358" y="13350"/>
                      </a:lnTo>
                      <a:lnTo>
                        <a:pt x="10191" y="13392"/>
                      </a:lnTo>
                      <a:lnTo>
                        <a:pt x="10149" y="13350"/>
                      </a:lnTo>
                      <a:lnTo>
                        <a:pt x="10149" y="13266"/>
                      </a:lnTo>
                      <a:lnTo>
                        <a:pt x="10086" y="13203"/>
                      </a:lnTo>
                      <a:lnTo>
                        <a:pt x="9981" y="13203"/>
                      </a:lnTo>
                      <a:lnTo>
                        <a:pt x="9940" y="13099"/>
                      </a:lnTo>
                      <a:lnTo>
                        <a:pt x="9772" y="13078"/>
                      </a:lnTo>
                      <a:lnTo>
                        <a:pt x="9730" y="12994"/>
                      </a:lnTo>
                      <a:lnTo>
                        <a:pt x="9647" y="13078"/>
                      </a:lnTo>
                      <a:lnTo>
                        <a:pt x="9542" y="13099"/>
                      </a:lnTo>
                      <a:lnTo>
                        <a:pt x="9521" y="13203"/>
                      </a:lnTo>
                      <a:lnTo>
                        <a:pt x="9437" y="13266"/>
                      </a:lnTo>
                      <a:lnTo>
                        <a:pt x="9312" y="13245"/>
                      </a:lnTo>
                      <a:lnTo>
                        <a:pt x="9291" y="13308"/>
                      </a:lnTo>
                      <a:lnTo>
                        <a:pt x="9333" y="13413"/>
                      </a:lnTo>
                      <a:lnTo>
                        <a:pt x="9396" y="13413"/>
                      </a:lnTo>
                      <a:lnTo>
                        <a:pt x="9312" y="13496"/>
                      </a:lnTo>
                      <a:lnTo>
                        <a:pt x="9291" y="13664"/>
                      </a:lnTo>
                      <a:lnTo>
                        <a:pt x="9312" y="13768"/>
                      </a:lnTo>
                      <a:lnTo>
                        <a:pt x="9396" y="13768"/>
                      </a:lnTo>
                      <a:lnTo>
                        <a:pt x="9396" y="13936"/>
                      </a:lnTo>
                      <a:lnTo>
                        <a:pt x="9416" y="13999"/>
                      </a:lnTo>
                      <a:lnTo>
                        <a:pt x="9416" y="14082"/>
                      </a:lnTo>
                      <a:lnTo>
                        <a:pt x="9521" y="14187"/>
                      </a:lnTo>
                      <a:lnTo>
                        <a:pt x="9521" y="14229"/>
                      </a:lnTo>
                      <a:lnTo>
                        <a:pt x="9396" y="14250"/>
                      </a:lnTo>
                      <a:lnTo>
                        <a:pt x="9354" y="14312"/>
                      </a:lnTo>
                      <a:lnTo>
                        <a:pt x="9730" y="14501"/>
                      </a:lnTo>
                      <a:lnTo>
                        <a:pt x="9877" y="14501"/>
                      </a:lnTo>
                      <a:lnTo>
                        <a:pt x="10065" y="14417"/>
                      </a:lnTo>
                      <a:lnTo>
                        <a:pt x="10170" y="14396"/>
                      </a:lnTo>
                      <a:lnTo>
                        <a:pt x="10232" y="14438"/>
                      </a:lnTo>
                      <a:lnTo>
                        <a:pt x="10295" y="14438"/>
                      </a:lnTo>
                      <a:lnTo>
                        <a:pt x="10463" y="14229"/>
                      </a:lnTo>
                      <a:lnTo>
                        <a:pt x="10463" y="14124"/>
                      </a:lnTo>
                      <a:lnTo>
                        <a:pt x="10400" y="14040"/>
                      </a:lnTo>
                      <a:lnTo>
                        <a:pt x="10400" y="13999"/>
                      </a:lnTo>
                      <a:lnTo>
                        <a:pt x="10567" y="13915"/>
                      </a:lnTo>
                      <a:lnTo>
                        <a:pt x="10714" y="13789"/>
                      </a:lnTo>
                      <a:lnTo>
                        <a:pt x="10986" y="13622"/>
                      </a:lnTo>
                      <a:lnTo>
                        <a:pt x="11090" y="13664"/>
                      </a:lnTo>
                      <a:lnTo>
                        <a:pt x="10986" y="13664"/>
                      </a:lnTo>
                      <a:lnTo>
                        <a:pt x="10756" y="13894"/>
                      </a:lnTo>
                      <a:lnTo>
                        <a:pt x="10588" y="13978"/>
                      </a:lnTo>
                      <a:lnTo>
                        <a:pt x="10588" y="14019"/>
                      </a:lnTo>
                      <a:lnTo>
                        <a:pt x="10693" y="14103"/>
                      </a:lnTo>
                      <a:lnTo>
                        <a:pt x="10693" y="14187"/>
                      </a:lnTo>
                      <a:lnTo>
                        <a:pt x="10588" y="14333"/>
                      </a:lnTo>
                      <a:lnTo>
                        <a:pt x="10463" y="14417"/>
                      </a:lnTo>
                      <a:lnTo>
                        <a:pt x="10442" y="14543"/>
                      </a:lnTo>
                      <a:lnTo>
                        <a:pt x="10463" y="14710"/>
                      </a:lnTo>
                      <a:lnTo>
                        <a:pt x="10442" y="14815"/>
                      </a:lnTo>
                      <a:lnTo>
                        <a:pt x="10442" y="14856"/>
                      </a:lnTo>
                      <a:lnTo>
                        <a:pt x="10442" y="14961"/>
                      </a:lnTo>
                      <a:lnTo>
                        <a:pt x="10463" y="15087"/>
                      </a:lnTo>
                      <a:lnTo>
                        <a:pt x="10295" y="15149"/>
                      </a:lnTo>
                      <a:lnTo>
                        <a:pt x="10232" y="15191"/>
                      </a:lnTo>
                      <a:lnTo>
                        <a:pt x="10191" y="15275"/>
                      </a:lnTo>
                      <a:lnTo>
                        <a:pt x="10044" y="15442"/>
                      </a:lnTo>
                      <a:lnTo>
                        <a:pt x="10002" y="15463"/>
                      </a:lnTo>
                      <a:lnTo>
                        <a:pt x="10044" y="15568"/>
                      </a:lnTo>
                      <a:lnTo>
                        <a:pt x="10044" y="15672"/>
                      </a:lnTo>
                      <a:lnTo>
                        <a:pt x="10107" y="15693"/>
                      </a:lnTo>
                      <a:lnTo>
                        <a:pt x="10212" y="15672"/>
                      </a:lnTo>
                      <a:lnTo>
                        <a:pt x="10274" y="15672"/>
                      </a:lnTo>
                      <a:lnTo>
                        <a:pt x="10316" y="15714"/>
                      </a:lnTo>
                      <a:lnTo>
                        <a:pt x="10253" y="15798"/>
                      </a:lnTo>
                      <a:lnTo>
                        <a:pt x="10128" y="15798"/>
                      </a:lnTo>
                      <a:lnTo>
                        <a:pt x="10065" y="15840"/>
                      </a:lnTo>
                      <a:lnTo>
                        <a:pt x="10086" y="15903"/>
                      </a:lnTo>
                      <a:lnTo>
                        <a:pt x="10065" y="15944"/>
                      </a:lnTo>
                      <a:lnTo>
                        <a:pt x="10086" y="16028"/>
                      </a:lnTo>
                      <a:lnTo>
                        <a:pt x="10023" y="16091"/>
                      </a:lnTo>
                      <a:lnTo>
                        <a:pt x="9940" y="16112"/>
                      </a:lnTo>
                      <a:lnTo>
                        <a:pt x="9835" y="16154"/>
                      </a:lnTo>
                      <a:lnTo>
                        <a:pt x="9751" y="16133"/>
                      </a:lnTo>
                      <a:lnTo>
                        <a:pt x="9709" y="16154"/>
                      </a:lnTo>
                      <a:lnTo>
                        <a:pt x="9772" y="16216"/>
                      </a:lnTo>
                      <a:lnTo>
                        <a:pt x="9877" y="16237"/>
                      </a:lnTo>
                      <a:lnTo>
                        <a:pt x="9960" y="16300"/>
                      </a:lnTo>
                      <a:lnTo>
                        <a:pt x="10086" y="16154"/>
                      </a:lnTo>
                      <a:lnTo>
                        <a:pt x="10337" y="16007"/>
                      </a:lnTo>
                      <a:lnTo>
                        <a:pt x="10379" y="16007"/>
                      </a:lnTo>
                      <a:lnTo>
                        <a:pt x="10463" y="16028"/>
                      </a:lnTo>
                      <a:lnTo>
                        <a:pt x="10546" y="15944"/>
                      </a:lnTo>
                      <a:lnTo>
                        <a:pt x="10714" y="15882"/>
                      </a:lnTo>
                      <a:lnTo>
                        <a:pt x="10693" y="15944"/>
                      </a:lnTo>
                      <a:lnTo>
                        <a:pt x="10630" y="16007"/>
                      </a:lnTo>
                      <a:lnTo>
                        <a:pt x="10630" y="16049"/>
                      </a:lnTo>
                      <a:lnTo>
                        <a:pt x="10693" y="16091"/>
                      </a:lnTo>
                      <a:lnTo>
                        <a:pt x="10714" y="16196"/>
                      </a:lnTo>
                      <a:lnTo>
                        <a:pt x="10693" y="16237"/>
                      </a:lnTo>
                      <a:lnTo>
                        <a:pt x="10776" y="16300"/>
                      </a:lnTo>
                      <a:lnTo>
                        <a:pt x="10881" y="16216"/>
                      </a:lnTo>
                      <a:lnTo>
                        <a:pt x="10944" y="16133"/>
                      </a:lnTo>
                      <a:lnTo>
                        <a:pt x="10986" y="16196"/>
                      </a:lnTo>
                      <a:lnTo>
                        <a:pt x="10965" y="16237"/>
                      </a:lnTo>
                      <a:lnTo>
                        <a:pt x="11049" y="16363"/>
                      </a:lnTo>
                      <a:lnTo>
                        <a:pt x="11069" y="16551"/>
                      </a:lnTo>
                      <a:lnTo>
                        <a:pt x="11049" y="16656"/>
                      </a:lnTo>
                      <a:lnTo>
                        <a:pt x="11090" y="16823"/>
                      </a:lnTo>
                      <a:lnTo>
                        <a:pt x="11153" y="16823"/>
                      </a:lnTo>
                      <a:lnTo>
                        <a:pt x="11195" y="16677"/>
                      </a:lnTo>
                      <a:lnTo>
                        <a:pt x="11195" y="16572"/>
                      </a:lnTo>
                      <a:lnTo>
                        <a:pt x="11300" y="16426"/>
                      </a:lnTo>
                      <a:lnTo>
                        <a:pt x="11321" y="16321"/>
                      </a:lnTo>
                      <a:lnTo>
                        <a:pt x="11467" y="16216"/>
                      </a:lnTo>
                      <a:lnTo>
                        <a:pt x="11488" y="16216"/>
                      </a:lnTo>
                      <a:lnTo>
                        <a:pt x="11593" y="16133"/>
                      </a:lnTo>
                      <a:lnTo>
                        <a:pt x="11739" y="16133"/>
                      </a:lnTo>
                      <a:lnTo>
                        <a:pt x="11593" y="16216"/>
                      </a:lnTo>
                      <a:lnTo>
                        <a:pt x="11425" y="16405"/>
                      </a:lnTo>
                      <a:lnTo>
                        <a:pt x="11425" y="16447"/>
                      </a:lnTo>
                      <a:lnTo>
                        <a:pt x="11572" y="16614"/>
                      </a:lnTo>
                      <a:lnTo>
                        <a:pt x="11634" y="16635"/>
                      </a:lnTo>
                      <a:lnTo>
                        <a:pt x="11802" y="16551"/>
                      </a:lnTo>
                      <a:lnTo>
                        <a:pt x="12032" y="16530"/>
                      </a:lnTo>
                      <a:lnTo>
                        <a:pt x="12137" y="16447"/>
                      </a:lnTo>
                      <a:lnTo>
                        <a:pt x="12220" y="16447"/>
                      </a:lnTo>
                      <a:lnTo>
                        <a:pt x="12429" y="16342"/>
                      </a:lnTo>
                      <a:lnTo>
                        <a:pt x="12513" y="16342"/>
                      </a:lnTo>
                      <a:lnTo>
                        <a:pt x="12429" y="16363"/>
                      </a:lnTo>
                      <a:lnTo>
                        <a:pt x="12304" y="16530"/>
                      </a:lnTo>
                      <a:lnTo>
                        <a:pt x="12304" y="16572"/>
                      </a:lnTo>
                      <a:lnTo>
                        <a:pt x="12220" y="16656"/>
                      </a:lnTo>
                      <a:lnTo>
                        <a:pt x="11906" y="16844"/>
                      </a:lnTo>
                      <a:lnTo>
                        <a:pt x="11781" y="16970"/>
                      </a:lnTo>
                      <a:lnTo>
                        <a:pt x="11676" y="17158"/>
                      </a:lnTo>
                      <a:lnTo>
                        <a:pt x="11634" y="17263"/>
                      </a:lnTo>
                      <a:lnTo>
                        <a:pt x="11697" y="17367"/>
                      </a:lnTo>
                      <a:lnTo>
                        <a:pt x="11802" y="17451"/>
                      </a:lnTo>
                      <a:lnTo>
                        <a:pt x="11613" y="17409"/>
                      </a:lnTo>
                      <a:lnTo>
                        <a:pt x="11530" y="17451"/>
                      </a:lnTo>
                      <a:lnTo>
                        <a:pt x="11425" y="17577"/>
                      </a:lnTo>
                      <a:lnTo>
                        <a:pt x="11383" y="17702"/>
                      </a:lnTo>
                      <a:lnTo>
                        <a:pt x="11216" y="17869"/>
                      </a:lnTo>
                      <a:lnTo>
                        <a:pt x="11153" y="17974"/>
                      </a:lnTo>
                      <a:lnTo>
                        <a:pt x="11174" y="18016"/>
                      </a:lnTo>
                      <a:lnTo>
                        <a:pt x="11216" y="18079"/>
                      </a:lnTo>
                      <a:lnTo>
                        <a:pt x="11195" y="18141"/>
                      </a:lnTo>
                      <a:lnTo>
                        <a:pt x="11111" y="18121"/>
                      </a:lnTo>
                      <a:lnTo>
                        <a:pt x="11090" y="18037"/>
                      </a:lnTo>
                      <a:lnTo>
                        <a:pt x="11007" y="18016"/>
                      </a:lnTo>
                      <a:lnTo>
                        <a:pt x="10944" y="18121"/>
                      </a:lnTo>
                      <a:lnTo>
                        <a:pt x="10776" y="18204"/>
                      </a:lnTo>
                      <a:lnTo>
                        <a:pt x="10839" y="18288"/>
                      </a:lnTo>
                      <a:lnTo>
                        <a:pt x="10776" y="18351"/>
                      </a:lnTo>
                      <a:lnTo>
                        <a:pt x="10693" y="18330"/>
                      </a:lnTo>
                      <a:lnTo>
                        <a:pt x="10672" y="18288"/>
                      </a:lnTo>
                      <a:lnTo>
                        <a:pt x="10630" y="18330"/>
                      </a:lnTo>
                      <a:lnTo>
                        <a:pt x="10358" y="18539"/>
                      </a:lnTo>
                      <a:lnTo>
                        <a:pt x="10274" y="18644"/>
                      </a:lnTo>
                      <a:lnTo>
                        <a:pt x="10316" y="18727"/>
                      </a:lnTo>
                      <a:lnTo>
                        <a:pt x="10253" y="18769"/>
                      </a:lnTo>
                      <a:lnTo>
                        <a:pt x="10170" y="18748"/>
                      </a:lnTo>
                      <a:lnTo>
                        <a:pt x="10170" y="18644"/>
                      </a:lnTo>
                      <a:lnTo>
                        <a:pt x="10023" y="18727"/>
                      </a:lnTo>
                      <a:lnTo>
                        <a:pt x="9898" y="18811"/>
                      </a:lnTo>
                      <a:lnTo>
                        <a:pt x="9793" y="18853"/>
                      </a:lnTo>
                      <a:lnTo>
                        <a:pt x="9751" y="18937"/>
                      </a:lnTo>
                      <a:lnTo>
                        <a:pt x="9647" y="18978"/>
                      </a:lnTo>
                      <a:lnTo>
                        <a:pt x="9500" y="18978"/>
                      </a:lnTo>
                      <a:lnTo>
                        <a:pt x="9333" y="19146"/>
                      </a:lnTo>
                      <a:lnTo>
                        <a:pt x="9082" y="19250"/>
                      </a:lnTo>
                      <a:lnTo>
                        <a:pt x="8893" y="19397"/>
                      </a:lnTo>
                      <a:lnTo>
                        <a:pt x="8810" y="19564"/>
                      </a:lnTo>
                      <a:lnTo>
                        <a:pt x="8810" y="19606"/>
                      </a:lnTo>
                      <a:lnTo>
                        <a:pt x="8872" y="19711"/>
                      </a:lnTo>
                      <a:lnTo>
                        <a:pt x="8872" y="19794"/>
                      </a:lnTo>
                      <a:lnTo>
                        <a:pt x="8852" y="19815"/>
                      </a:lnTo>
                      <a:lnTo>
                        <a:pt x="8768" y="19711"/>
                      </a:lnTo>
                      <a:lnTo>
                        <a:pt x="8747" y="19711"/>
                      </a:lnTo>
                      <a:lnTo>
                        <a:pt x="8705" y="19773"/>
                      </a:lnTo>
                      <a:lnTo>
                        <a:pt x="8747" y="19857"/>
                      </a:lnTo>
                      <a:lnTo>
                        <a:pt x="8684" y="19878"/>
                      </a:lnTo>
                      <a:lnTo>
                        <a:pt x="8621" y="19794"/>
                      </a:lnTo>
                      <a:lnTo>
                        <a:pt x="8705" y="19711"/>
                      </a:lnTo>
                      <a:cubicBezTo>
                        <a:pt x="8761" y="19673"/>
                        <a:pt x="8717" y="19603"/>
                        <a:pt x="8677" y="19603"/>
                      </a:cubicBezTo>
                      <a:cubicBezTo>
                        <a:pt x="8673" y="19603"/>
                        <a:pt x="8668" y="19604"/>
                        <a:pt x="8663" y="19606"/>
                      </a:cubicBezTo>
                      <a:lnTo>
                        <a:pt x="8600" y="19585"/>
                      </a:lnTo>
                      <a:lnTo>
                        <a:pt x="8496" y="19585"/>
                      </a:lnTo>
                      <a:lnTo>
                        <a:pt x="8454" y="19564"/>
                      </a:lnTo>
                      <a:lnTo>
                        <a:pt x="8349" y="19585"/>
                      </a:lnTo>
                      <a:lnTo>
                        <a:pt x="8161" y="19606"/>
                      </a:lnTo>
                      <a:lnTo>
                        <a:pt x="8056" y="19669"/>
                      </a:lnTo>
                      <a:lnTo>
                        <a:pt x="7973" y="19773"/>
                      </a:lnTo>
                      <a:lnTo>
                        <a:pt x="7826" y="19815"/>
                      </a:lnTo>
                      <a:lnTo>
                        <a:pt x="7680" y="19899"/>
                      </a:lnTo>
                      <a:lnTo>
                        <a:pt x="7554" y="20066"/>
                      </a:lnTo>
                      <a:lnTo>
                        <a:pt x="7575" y="20108"/>
                      </a:lnTo>
                      <a:lnTo>
                        <a:pt x="7533" y="20171"/>
                      </a:lnTo>
                      <a:lnTo>
                        <a:pt x="7471" y="20171"/>
                      </a:lnTo>
                      <a:lnTo>
                        <a:pt x="7345" y="20213"/>
                      </a:lnTo>
                      <a:lnTo>
                        <a:pt x="7261" y="20276"/>
                      </a:lnTo>
                      <a:lnTo>
                        <a:pt x="7261" y="20338"/>
                      </a:lnTo>
                      <a:lnTo>
                        <a:pt x="7219" y="20338"/>
                      </a:lnTo>
                      <a:lnTo>
                        <a:pt x="7115" y="20318"/>
                      </a:lnTo>
                      <a:lnTo>
                        <a:pt x="7010" y="20338"/>
                      </a:lnTo>
                      <a:lnTo>
                        <a:pt x="6989" y="20422"/>
                      </a:lnTo>
                      <a:lnTo>
                        <a:pt x="6947" y="20548"/>
                      </a:lnTo>
                      <a:lnTo>
                        <a:pt x="6947" y="20590"/>
                      </a:lnTo>
                      <a:cubicBezTo>
                        <a:pt x="6927" y="20590"/>
                        <a:pt x="6906" y="20610"/>
                        <a:pt x="6885" y="20610"/>
                      </a:cubicBezTo>
                      <a:lnTo>
                        <a:pt x="6843" y="20590"/>
                      </a:lnTo>
                      <a:lnTo>
                        <a:pt x="6906" y="20485"/>
                      </a:lnTo>
                      <a:lnTo>
                        <a:pt x="6822" y="20380"/>
                      </a:lnTo>
                      <a:lnTo>
                        <a:pt x="6675" y="20380"/>
                      </a:lnTo>
                      <a:lnTo>
                        <a:pt x="6634" y="20422"/>
                      </a:lnTo>
                      <a:lnTo>
                        <a:pt x="6571" y="20485"/>
                      </a:lnTo>
                      <a:lnTo>
                        <a:pt x="6466" y="20485"/>
                      </a:lnTo>
                      <a:lnTo>
                        <a:pt x="6403" y="20527"/>
                      </a:lnTo>
                      <a:lnTo>
                        <a:pt x="6299" y="20422"/>
                      </a:lnTo>
                      <a:lnTo>
                        <a:pt x="6257" y="20422"/>
                      </a:lnTo>
                      <a:lnTo>
                        <a:pt x="6152" y="20610"/>
                      </a:lnTo>
                      <a:lnTo>
                        <a:pt x="6090" y="20631"/>
                      </a:lnTo>
                      <a:lnTo>
                        <a:pt x="5985" y="20715"/>
                      </a:lnTo>
                      <a:lnTo>
                        <a:pt x="5943" y="20694"/>
                      </a:lnTo>
                      <a:lnTo>
                        <a:pt x="5880" y="20736"/>
                      </a:lnTo>
                      <a:lnTo>
                        <a:pt x="5859" y="20841"/>
                      </a:lnTo>
                      <a:lnTo>
                        <a:pt x="5880" y="20945"/>
                      </a:lnTo>
                      <a:lnTo>
                        <a:pt x="5943" y="20966"/>
                      </a:lnTo>
                      <a:cubicBezTo>
                        <a:pt x="5776" y="21029"/>
                        <a:pt x="5629" y="21071"/>
                        <a:pt x="5462" y="21154"/>
                      </a:cubicBezTo>
                      <a:lnTo>
                        <a:pt x="5441" y="21071"/>
                      </a:lnTo>
                      <a:lnTo>
                        <a:pt x="5378" y="21050"/>
                      </a:lnTo>
                      <a:lnTo>
                        <a:pt x="5378" y="21154"/>
                      </a:lnTo>
                      <a:lnTo>
                        <a:pt x="5378" y="21217"/>
                      </a:lnTo>
                      <a:cubicBezTo>
                        <a:pt x="5357" y="21217"/>
                        <a:pt x="5336" y="21238"/>
                        <a:pt x="5274" y="21238"/>
                      </a:cubicBezTo>
                      <a:lnTo>
                        <a:pt x="5232" y="21217"/>
                      </a:lnTo>
                      <a:lnTo>
                        <a:pt x="5169" y="21134"/>
                      </a:lnTo>
                      <a:lnTo>
                        <a:pt x="5064" y="21154"/>
                      </a:lnTo>
                      <a:lnTo>
                        <a:pt x="5064" y="21238"/>
                      </a:lnTo>
                      <a:lnTo>
                        <a:pt x="5127" y="21280"/>
                      </a:lnTo>
                      <a:cubicBezTo>
                        <a:pt x="5106" y="21322"/>
                        <a:pt x="5043" y="21322"/>
                        <a:pt x="5022" y="21343"/>
                      </a:cubicBezTo>
                      <a:lnTo>
                        <a:pt x="4960" y="21280"/>
                      </a:lnTo>
                      <a:lnTo>
                        <a:pt x="4960" y="21364"/>
                      </a:lnTo>
                      <a:cubicBezTo>
                        <a:pt x="4939" y="21385"/>
                        <a:pt x="4918" y="21385"/>
                        <a:pt x="4897" y="21385"/>
                      </a:cubicBezTo>
                      <a:lnTo>
                        <a:pt x="4855" y="21343"/>
                      </a:lnTo>
                      <a:lnTo>
                        <a:pt x="4730" y="21322"/>
                      </a:lnTo>
                      <a:lnTo>
                        <a:pt x="4688" y="21238"/>
                      </a:lnTo>
                      <a:lnTo>
                        <a:pt x="4583" y="21238"/>
                      </a:lnTo>
                      <a:lnTo>
                        <a:pt x="4478" y="21343"/>
                      </a:lnTo>
                      <a:lnTo>
                        <a:pt x="4478" y="21426"/>
                      </a:lnTo>
                      <a:lnTo>
                        <a:pt x="4541" y="21489"/>
                      </a:lnTo>
                      <a:cubicBezTo>
                        <a:pt x="4520" y="21489"/>
                        <a:pt x="4499" y="21531"/>
                        <a:pt x="4499" y="21531"/>
                      </a:cubicBezTo>
                      <a:lnTo>
                        <a:pt x="4395" y="21468"/>
                      </a:lnTo>
                      <a:lnTo>
                        <a:pt x="4290" y="21552"/>
                      </a:lnTo>
                      <a:lnTo>
                        <a:pt x="4290" y="21594"/>
                      </a:lnTo>
                      <a:cubicBezTo>
                        <a:pt x="4081" y="21678"/>
                        <a:pt x="3893" y="21761"/>
                        <a:pt x="3683" y="21845"/>
                      </a:cubicBezTo>
                      <a:lnTo>
                        <a:pt x="3704" y="21782"/>
                      </a:lnTo>
                      <a:lnTo>
                        <a:pt x="3809" y="21740"/>
                      </a:lnTo>
                      <a:lnTo>
                        <a:pt x="3746" y="21698"/>
                      </a:lnTo>
                      <a:lnTo>
                        <a:pt x="3704" y="21573"/>
                      </a:lnTo>
                      <a:lnTo>
                        <a:pt x="3600" y="21636"/>
                      </a:lnTo>
                      <a:lnTo>
                        <a:pt x="3432" y="21636"/>
                      </a:lnTo>
                      <a:lnTo>
                        <a:pt x="3453" y="21698"/>
                      </a:lnTo>
                      <a:lnTo>
                        <a:pt x="3390" y="21803"/>
                      </a:lnTo>
                      <a:lnTo>
                        <a:pt x="3286" y="21845"/>
                      </a:lnTo>
                      <a:lnTo>
                        <a:pt x="3160" y="21970"/>
                      </a:lnTo>
                      <a:lnTo>
                        <a:pt x="3160" y="22012"/>
                      </a:lnTo>
                      <a:cubicBezTo>
                        <a:pt x="2951" y="22096"/>
                        <a:pt x="2742" y="22159"/>
                        <a:pt x="2533" y="22201"/>
                      </a:cubicBezTo>
                      <a:lnTo>
                        <a:pt x="2512" y="22180"/>
                      </a:lnTo>
                      <a:lnTo>
                        <a:pt x="2386" y="22222"/>
                      </a:lnTo>
                      <a:lnTo>
                        <a:pt x="2407" y="22263"/>
                      </a:lnTo>
                      <a:cubicBezTo>
                        <a:pt x="2344" y="22263"/>
                        <a:pt x="2302" y="22284"/>
                        <a:pt x="2240" y="22284"/>
                      </a:cubicBezTo>
                      <a:cubicBezTo>
                        <a:pt x="2177" y="22305"/>
                        <a:pt x="2093" y="22305"/>
                        <a:pt x="2009" y="22326"/>
                      </a:cubicBezTo>
                      <a:lnTo>
                        <a:pt x="1926" y="22263"/>
                      </a:lnTo>
                      <a:lnTo>
                        <a:pt x="1821" y="22368"/>
                      </a:lnTo>
                      <a:lnTo>
                        <a:pt x="1821" y="22389"/>
                      </a:lnTo>
                      <a:cubicBezTo>
                        <a:pt x="1758" y="22410"/>
                        <a:pt x="1654" y="22410"/>
                        <a:pt x="1570" y="22431"/>
                      </a:cubicBezTo>
                      <a:cubicBezTo>
                        <a:pt x="1264" y="22480"/>
                        <a:pt x="957" y="22500"/>
                        <a:pt x="651" y="22500"/>
                      </a:cubicBezTo>
                      <a:cubicBezTo>
                        <a:pt x="434" y="22500"/>
                        <a:pt x="218" y="22490"/>
                        <a:pt x="1" y="22473"/>
                      </a:cubicBezTo>
                      <a:lnTo>
                        <a:pt x="1" y="22473"/>
                      </a:lnTo>
                      <a:cubicBezTo>
                        <a:pt x="332" y="22512"/>
                        <a:pt x="664" y="22527"/>
                        <a:pt x="990" y="22527"/>
                      </a:cubicBezTo>
                      <a:cubicBezTo>
                        <a:pt x="1179" y="22527"/>
                        <a:pt x="1365" y="22522"/>
                        <a:pt x="1549" y="22514"/>
                      </a:cubicBezTo>
                      <a:lnTo>
                        <a:pt x="1549" y="22535"/>
                      </a:lnTo>
                      <a:lnTo>
                        <a:pt x="1654" y="22577"/>
                      </a:lnTo>
                      <a:lnTo>
                        <a:pt x="1612" y="22514"/>
                      </a:lnTo>
                      <a:cubicBezTo>
                        <a:pt x="2093" y="22473"/>
                        <a:pt x="2533" y="22389"/>
                        <a:pt x="2972" y="22263"/>
                      </a:cubicBezTo>
                      <a:lnTo>
                        <a:pt x="2972" y="22263"/>
                      </a:lnTo>
                      <a:lnTo>
                        <a:pt x="2867" y="22368"/>
                      </a:lnTo>
                      <a:lnTo>
                        <a:pt x="3077" y="22368"/>
                      </a:lnTo>
                      <a:lnTo>
                        <a:pt x="3223" y="22222"/>
                      </a:lnTo>
                      <a:lnTo>
                        <a:pt x="3370" y="22222"/>
                      </a:lnTo>
                      <a:lnTo>
                        <a:pt x="3453" y="22159"/>
                      </a:lnTo>
                      <a:cubicBezTo>
                        <a:pt x="3579" y="22096"/>
                        <a:pt x="3746" y="22075"/>
                        <a:pt x="3872" y="22012"/>
                      </a:cubicBezTo>
                      <a:lnTo>
                        <a:pt x="3893" y="22054"/>
                      </a:lnTo>
                      <a:lnTo>
                        <a:pt x="4081" y="22054"/>
                      </a:lnTo>
                      <a:lnTo>
                        <a:pt x="4227" y="21991"/>
                      </a:lnTo>
                      <a:lnTo>
                        <a:pt x="4290" y="21719"/>
                      </a:lnTo>
                      <a:lnTo>
                        <a:pt x="4311" y="21803"/>
                      </a:lnTo>
                      <a:lnTo>
                        <a:pt x="4374" y="21845"/>
                      </a:lnTo>
                      <a:lnTo>
                        <a:pt x="4416" y="21740"/>
                      </a:lnTo>
                      <a:lnTo>
                        <a:pt x="4458" y="21657"/>
                      </a:lnTo>
                      <a:lnTo>
                        <a:pt x="4520" y="21678"/>
                      </a:lnTo>
                      <a:lnTo>
                        <a:pt x="4562" y="21740"/>
                      </a:lnTo>
                      <a:lnTo>
                        <a:pt x="4604" y="21719"/>
                      </a:lnTo>
                      <a:lnTo>
                        <a:pt x="4688" y="21615"/>
                      </a:lnTo>
                      <a:lnTo>
                        <a:pt x="4834" y="21531"/>
                      </a:lnTo>
                      <a:lnTo>
                        <a:pt x="4834" y="21468"/>
                      </a:lnTo>
                      <a:cubicBezTo>
                        <a:pt x="5043" y="21406"/>
                        <a:pt x="5253" y="21301"/>
                        <a:pt x="5462" y="21217"/>
                      </a:cubicBezTo>
                      <a:lnTo>
                        <a:pt x="5462" y="21217"/>
                      </a:lnTo>
                      <a:lnTo>
                        <a:pt x="5420" y="21238"/>
                      </a:lnTo>
                      <a:lnTo>
                        <a:pt x="5546" y="21238"/>
                      </a:lnTo>
                      <a:lnTo>
                        <a:pt x="5504" y="21196"/>
                      </a:lnTo>
                      <a:cubicBezTo>
                        <a:pt x="5839" y="21050"/>
                        <a:pt x="6173" y="20903"/>
                        <a:pt x="6508" y="20778"/>
                      </a:cubicBezTo>
                      <a:lnTo>
                        <a:pt x="6571" y="20799"/>
                      </a:lnTo>
                      <a:lnTo>
                        <a:pt x="6759" y="20778"/>
                      </a:lnTo>
                      <a:lnTo>
                        <a:pt x="6822" y="20694"/>
                      </a:lnTo>
                      <a:lnTo>
                        <a:pt x="6989" y="20715"/>
                      </a:lnTo>
                      <a:lnTo>
                        <a:pt x="6989" y="20673"/>
                      </a:lnTo>
                      <a:lnTo>
                        <a:pt x="6927" y="20610"/>
                      </a:lnTo>
                      <a:cubicBezTo>
                        <a:pt x="7031" y="20569"/>
                        <a:pt x="7136" y="20527"/>
                        <a:pt x="7240" y="20485"/>
                      </a:cubicBezTo>
                      <a:lnTo>
                        <a:pt x="7282" y="20485"/>
                      </a:lnTo>
                      <a:cubicBezTo>
                        <a:pt x="7324" y="20464"/>
                        <a:pt x="7387" y="20422"/>
                        <a:pt x="7429" y="20422"/>
                      </a:cubicBezTo>
                      <a:lnTo>
                        <a:pt x="7450" y="20485"/>
                      </a:lnTo>
                      <a:lnTo>
                        <a:pt x="7554" y="20485"/>
                      </a:lnTo>
                      <a:lnTo>
                        <a:pt x="7617" y="20380"/>
                      </a:lnTo>
                      <a:lnTo>
                        <a:pt x="7638" y="20464"/>
                      </a:lnTo>
                      <a:lnTo>
                        <a:pt x="7659" y="20464"/>
                      </a:lnTo>
                      <a:lnTo>
                        <a:pt x="7701" y="20380"/>
                      </a:lnTo>
                      <a:lnTo>
                        <a:pt x="7763" y="20318"/>
                      </a:lnTo>
                      <a:lnTo>
                        <a:pt x="7868" y="20318"/>
                      </a:lnTo>
                      <a:lnTo>
                        <a:pt x="7973" y="20255"/>
                      </a:lnTo>
                      <a:lnTo>
                        <a:pt x="8015" y="20171"/>
                      </a:lnTo>
                      <a:cubicBezTo>
                        <a:pt x="8077" y="20150"/>
                        <a:pt x="8161" y="20087"/>
                        <a:pt x="8224" y="20066"/>
                      </a:cubicBezTo>
                      <a:lnTo>
                        <a:pt x="8224" y="20066"/>
                      </a:lnTo>
                      <a:lnTo>
                        <a:pt x="8182" y="20108"/>
                      </a:lnTo>
                      <a:lnTo>
                        <a:pt x="8182" y="20213"/>
                      </a:lnTo>
                      <a:lnTo>
                        <a:pt x="8224" y="20255"/>
                      </a:lnTo>
                      <a:lnTo>
                        <a:pt x="8370" y="20150"/>
                      </a:lnTo>
                      <a:lnTo>
                        <a:pt x="8391" y="20066"/>
                      </a:lnTo>
                      <a:lnTo>
                        <a:pt x="8475" y="20045"/>
                      </a:lnTo>
                      <a:lnTo>
                        <a:pt x="8496" y="20087"/>
                      </a:lnTo>
                      <a:lnTo>
                        <a:pt x="8538" y="20045"/>
                      </a:lnTo>
                      <a:lnTo>
                        <a:pt x="8580" y="20045"/>
                      </a:lnTo>
                      <a:lnTo>
                        <a:pt x="8600" y="20108"/>
                      </a:lnTo>
                      <a:lnTo>
                        <a:pt x="8580" y="20192"/>
                      </a:lnTo>
                      <a:lnTo>
                        <a:pt x="8642" y="20192"/>
                      </a:lnTo>
                      <a:lnTo>
                        <a:pt x="8705" y="20087"/>
                      </a:lnTo>
                      <a:lnTo>
                        <a:pt x="8789" y="20087"/>
                      </a:lnTo>
                      <a:lnTo>
                        <a:pt x="8872" y="20004"/>
                      </a:lnTo>
                      <a:lnTo>
                        <a:pt x="8977" y="20004"/>
                      </a:lnTo>
                      <a:lnTo>
                        <a:pt x="9082" y="19857"/>
                      </a:lnTo>
                      <a:lnTo>
                        <a:pt x="9186" y="19794"/>
                      </a:lnTo>
                      <a:lnTo>
                        <a:pt x="9270" y="19836"/>
                      </a:lnTo>
                      <a:lnTo>
                        <a:pt x="9270" y="19899"/>
                      </a:lnTo>
                      <a:lnTo>
                        <a:pt x="9186" y="20004"/>
                      </a:lnTo>
                      <a:lnTo>
                        <a:pt x="9103" y="20150"/>
                      </a:lnTo>
                      <a:lnTo>
                        <a:pt x="9103" y="20192"/>
                      </a:lnTo>
                      <a:lnTo>
                        <a:pt x="9165" y="20192"/>
                      </a:lnTo>
                      <a:lnTo>
                        <a:pt x="9312" y="20045"/>
                      </a:lnTo>
                      <a:lnTo>
                        <a:pt x="9312" y="19857"/>
                      </a:lnTo>
                      <a:lnTo>
                        <a:pt x="9333" y="19836"/>
                      </a:lnTo>
                      <a:lnTo>
                        <a:pt x="9396" y="19899"/>
                      </a:lnTo>
                      <a:lnTo>
                        <a:pt x="9479" y="19857"/>
                      </a:lnTo>
                      <a:lnTo>
                        <a:pt x="9542" y="19878"/>
                      </a:lnTo>
                      <a:lnTo>
                        <a:pt x="9647" y="19878"/>
                      </a:lnTo>
                      <a:lnTo>
                        <a:pt x="9751" y="19753"/>
                      </a:lnTo>
                      <a:lnTo>
                        <a:pt x="9793" y="19753"/>
                      </a:lnTo>
                      <a:lnTo>
                        <a:pt x="9814" y="19773"/>
                      </a:lnTo>
                      <a:lnTo>
                        <a:pt x="9856" y="19648"/>
                      </a:lnTo>
                      <a:lnTo>
                        <a:pt x="9919" y="19585"/>
                      </a:lnTo>
                      <a:lnTo>
                        <a:pt x="9940" y="19627"/>
                      </a:lnTo>
                      <a:lnTo>
                        <a:pt x="9919" y="19690"/>
                      </a:lnTo>
                      <a:lnTo>
                        <a:pt x="9919" y="19794"/>
                      </a:lnTo>
                      <a:lnTo>
                        <a:pt x="9960" y="19773"/>
                      </a:lnTo>
                      <a:lnTo>
                        <a:pt x="10044" y="19669"/>
                      </a:lnTo>
                      <a:lnTo>
                        <a:pt x="10002" y="19648"/>
                      </a:lnTo>
                      <a:lnTo>
                        <a:pt x="10065" y="19564"/>
                      </a:lnTo>
                      <a:lnTo>
                        <a:pt x="10065" y="19522"/>
                      </a:lnTo>
                      <a:lnTo>
                        <a:pt x="9898" y="19522"/>
                      </a:lnTo>
                      <a:lnTo>
                        <a:pt x="9856" y="19481"/>
                      </a:lnTo>
                      <a:lnTo>
                        <a:pt x="10023" y="19439"/>
                      </a:lnTo>
                      <a:lnTo>
                        <a:pt x="10212" y="19334"/>
                      </a:lnTo>
                      <a:lnTo>
                        <a:pt x="10442" y="19334"/>
                      </a:lnTo>
                      <a:lnTo>
                        <a:pt x="10484" y="19271"/>
                      </a:lnTo>
                      <a:lnTo>
                        <a:pt x="10484" y="19209"/>
                      </a:lnTo>
                      <a:lnTo>
                        <a:pt x="10442" y="19209"/>
                      </a:lnTo>
                      <a:lnTo>
                        <a:pt x="10484" y="19167"/>
                      </a:lnTo>
                      <a:lnTo>
                        <a:pt x="10567" y="19146"/>
                      </a:lnTo>
                      <a:lnTo>
                        <a:pt x="10651" y="19104"/>
                      </a:lnTo>
                      <a:lnTo>
                        <a:pt x="10693" y="19104"/>
                      </a:lnTo>
                      <a:lnTo>
                        <a:pt x="10735" y="19209"/>
                      </a:lnTo>
                      <a:lnTo>
                        <a:pt x="10839" y="19209"/>
                      </a:lnTo>
                      <a:lnTo>
                        <a:pt x="10881" y="19125"/>
                      </a:lnTo>
                      <a:lnTo>
                        <a:pt x="10860" y="19104"/>
                      </a:lnTo>
                      <a:lnTo>
                        <a:pt x="10944" y="19020"/>
                      </a:lnTo>
                      <a:lnTo>
                        <a:pt x="10944" y="18916"/>
                      </a:lnTo>
                      <a:lnTo>
                        <a:pt x="10986" y="18853"/>
                      </a:lnTo>
                      <a:lnTo>
                        <a:pt x="11049" y="18916"/>
                      </a:lnTo>
                      <a:lnTo>
                        <a:pt x="11049" y="18999"/>
                      </a:lnTo>
                      <a:lnTo>
                        <a:pt x="11090" y="19041"/>
                      </a:lnTo>
                      <a:lnTo>
                        <a:pt x="11216" y="18957"/>
                      </a:lnTo>
                      <a:lnTo>
                        <a:pt x="11279" y="18895"/>
                      </a:lnTo>
                      <a:lnTo>
                        <a:pt x="11362" y="18895"/>
                      </a:lnTo>
                      <a:lnTo>
                        <a:pt x="11404" y="18790"/>
                      </a:lnTo>
                      <a:lnTo>
                        <a:pt x="11425" y="18748"/>
                      </a:lnTo>
                      <a:lnTo>
                        <a:pt x="11488" y="18811"/>
                      </a:lnTo>
                      <a:lnTo>
                        <a:pt x="11593" y="18790"/>
                      </a:lnTo>
                      <a:lnTo>
                        <a:pt x="11718" y="18623"/>
                      </a:lnTo>
                      <a:lnTo>
                        <a:pt x="11718" y="18539"/>
                      </a:lnTo>
                      <a:lnTo>
                        <a:pt x="11613" y="18539"/>
                      </a:lnTo>
                      <a:lnTo>
                        <a:pt x="11593" y="18518"/>
                      </a:lnTo>
                      <a:lnTo>
                        <a:pt x="11739" y="18413"/>
                      </a:lnTo>
                      <a:lnTo>
                        <a:pt x="11844" y="18393"/>
                      </a:lnTo>
                      <a:lnTo>
                        <a:pt x="11927" y="18288"/>
                      </a:lnTo>
                      <a:lnTo>
                        <a:pt x="11990" y="18288"/>
                      </a:lnTo>
                      <a:lnTo>
                        <a:pt x="12011" y="18330"/>
                      </a:lnTo>
                      <a:lnTo>
                        <a:pt x="12137" y="18204"/>
                      </a:lnTo>
                      <a:lnTo>
                        <a:pt x="12241" y="18141"/>
                      </a:lnTo>
                      <a:lnTo>
                        <a:pt x="12262" y="18079"/>
                      </a:lnTo>
                      <a:lnTo>
                        <a:pt x="12346" y="18037"/>
                      </a:lnTo>
                      <a:lnTo>
                        <a:pt x="12367" y="17995"/>
                      </a:lnTo>
                      <a:lnTo>
                        <a:pt x="12450" y="17995"/>
                      </a:lnTo>
                      <a:lnTo>
                        <a:pt x="12471" y="18079"/>
                      </a:lnTo>
                      <a:lnTo>
                        <a:pt x="12534" y="18100"/>
                      </a:lnTo>
                      <a:lnTo>
                        <a:pt x="12555" y="18016"/>
                      </a:lnTo>
                      <a:lnTo>
                        <a:pt x="12660" y="18016"/>
                      </a:lnTo>
                      <a:lnTo>
                        <a:pt x="12722" y="17995"/>
                      </a:lnTo>
                      <a:lnTo>
                        <a:pt x="12722" y="17911"/>
                      </a:lnTo>
                      <a:lnTo>
                        <a:pt x="12827" y="17890"/>
                      </a:lnTo>
                      <a:lnTo>
                        <a:pt x="12848" y="17828"/>
                      </a:lnTo>
                      <a:lnTo>
                        <a:pt x="12869" y="17869"/>
                      </a:lnTo>
                      <a:lnTo>
                        <a:pt x="13036" y="17890"/>
                      </a:lnTo>
                      <a:lnTo>
                        <a:pt x="13057" y="17786"/>
                      </a:lnTo>
                      <a:lnTo>
                        <a:pt x="13099" y="17786"/>
                      </a:lnTo>
                      <a:lnTo>
                        <a:pt x="13099" y="17849"/>
                      </a:lnTo>
                      <a:lnTo>
                        <a:pt x="13162" y="17849"/>
                      </a:lnTo>
                      <a:lnTo>
                        <a:pt x="13204" y="17786"/>
                      </a:lnTo>
                      <a:lnTo>
                        <a:pt x="13266" y="17849"/>
                      </a:lnTo>
                      <a:lnTo>
                        <a:pt x="13308" y="17807"/>
                      </a:lnTo>
                      <a:lnTo>
                        <a:pt x="13371" y="17660"/>
                      </a:lnTo>
                      <a:lnTo>
                        <a:pt x="13308" y="17660"/>
                      </a:lnTo>
                      <a:lnTo>
                        <a:pt x="13266" y="17681"/>
                      </a:lnTo>
                      <a:lnTo>
                        <a:pt x="13287" y="17597"/>
                      </a:lnTo>
                      <a:lnTo>
                        <a:pt x="13350" y="17556"/>
                      </a:lnTo>
                      <a:cubicBezTo>
                        <a:pt x="13371" y="17618"/>
                        <a:pt x="13392" y="17702"/>
                        <a:pt x="13455" y="17765"/>
                      </a:cubicBezTo>
                      <a:cubicBezTo>
                        <a:pt x="13517" y="17849"/>
                        <a:pt x="13392" y="17995"/>
                        <a:pt x="13308" y="18079"/>
                      </a:cubicBezTo>
                      <a:lnTo>
                        <a:pt x="13245" y="18183"/>
                      </a:lnTo>
                      <a:lnTo>
                        <a:pt x="13266" y="18225"/>
                      </a:lnTo>
                      <a:lnTo>
                        <a:pt x="13371" y="18309"/>
                      </a:lnTo>
                      <a:lnTo>
                        <a:pt x="13350" y="18413"/>
                      </a:lnTo>
                      <a:lnTo>
                        <a:pt x="13266" y="18351"/>
                      </a:lnTo>
                      <a:lnTo>
                        <a:pt x="13245" y="18393"/>
                      </a:lnTo>
                      <a:lnTo>
                        <a:pt x="13266" y="18497"/>
                      </a:lnTo>
                      <a:lnTo>
                        <a:pt x="13162" y="18623"/>
                      </a:lnTo>
                      <a:lnTo>
                        <a:pt x="13099" y="18602"/>
                      </a:lnTo>
                      <a:lnTo>
                        <a:pt x="13099" y="18351"/>
                      </a:lnTo>
                      <a:lnTo>
                        <a:pt x="13057" y="18330"/>
                      </a:lnTo>
                      <a:lnTo>
                        <a:pt x="12890" y="18351"/>
                      </a:lnTo>
                      <a:lnTo>
                        <a:pt x="12639" y="18497"/>
                      </a:lnTo>
                      <a:lnTo>
                        <a:pt x="12471" y="18602"/>
                      </a:lnTo>
                      <a:lnTo>
                        <a:pt x="12450" y="18665"/>
                      </a:lnTo>
                      <a:lnTo>
                        <a:pt x="12471" y="18727"/>
                      </a:lnTo>
                      <a:lnTo>
                        <a:pt x="12471" y="18853"/>
                      </a:lnTo>
                      <a:lnTo>
                        <a:pt x="12450" y="18957"/>
                      </a:lnTo>
                      <a:lnTo>
                        <a:pt x="12409" y="19041"/>
                      </a:lnTo>
                      <a:lnTo>
                        <a:pt x="12409" y="19146"/>
                      </a:lnTo>
                      <a:lnTo>
                        <a:pt x="12471" y="19188"/>
                      </a:lnTo>
                      <a:lnTo>
                        <a:pt x="12555" y="19167"/>
                      </a:lnTo>
                      <a:lnTo>
                        <a:pt x="12576" y="19125"/>
                      </a:lnTo>
                      <a:lnTo>
                        <a:pt x="12555" y="19083"/>
                      </a:lnTo>
                      <a:lnTo>
                        <a:pt x="12513" y="19062"/>
                      </a:lnTo>
                      <a:lnTo>
                        <a:pt x="12555" y="19020"/>
                      </a:lnTo>
                      <a:lnTo>
                        <a:pt x="12681" y="19020"/>
                      </a:lnTo>
                      <a:lnTo>
                        <a:pt x="12660" y="19062"/>
                      </a:lnTo>
                      <a:lnTo>
                        <a:pt x="12722" y="19125"/>
                      </a:lnTo>
                      <a:lnTo>
                        <a:pt x="12785" y="19041"/>
                      </a:lnTo>
                      <a:lnTo>
                        <a:pt x="12848" y="19041"/>
                      </a:lnTo>
                      <a:lnTo>
                        <a:pt x="12764" y="19146"/>
                      </a:lnTo>
                      <a:lnTo>
                        <a:pt x="12764" y="19188"/>
                      </a:lnTo>
                      <a:lnTo>
                        <a:pt x="12555" y="19355"/>
                      </a:lnTo>
                      <a:lnTo>
                        <a:pt x="12534" y="19397"/>
                      </a:lnTo>
                      <a:lnTo>
                        <a:pt x="12639" y="19439"/>
                      </a:lnTo>
                      <a:lnTo>
                        <a:pt x="12681" y="19355"/>
                      </a:lnTo>
                      <a:lnTo>
                        <a:pt x="12764" y="19292"/>
                      </a:lnTo>
                      <a:lnTo>
                        <a:pt x="12764" y="19229"/>
                      </a:lnTo>
                      <a:lnTo>
                        <a:pt x="12890" y="19146"/>
                      </a:lnTo>
                      <a:lnTo>
                        <a:pt x="12869" y="19083"/>
                      </a:lnTo>
                      <a:lnTo>
                        <a:pt x="12932" y="19041"/>
                      </a:lnTo>
                      <a:lnTo>
                        <a:pt x="12973" y="19041"/>
                      </a:lnTo>
                      <a:lnTo>
                        <a:pt x="13036" y="18916"/>
                      </a:lnTo>
                      <a:lnTo>
                        <a:pt x="13078" y="18937"/>
                      </a:lnTo>
                      <a:lnTo>
                        <a:pt x="13183" y="18916"/>
                      </a:lnTo>
                      <a:lnTo>
                        <a:pt x="13287" y="18937"/>
                      </a:lnTo>
                      <a:lnTo>
                        <a:pt x="13455" y="18832"/>
                      </a:lnTo>
                      <a:lnTo>
                        <a:pt x="13413" y="18748"/>
                      </a:lnTo>
                      <a:lnTo>
                        <a:pt x="13287" y="18706"/>
                      </a:lnTo>
                      <a:lnTo>
                        <a:pt x="13371" y="18665"/>
                      </a:lnTo>
                      <a:lnTo>
                        <a:pt x="13497" y="18665"/>
                      </a:lnTo>
                      <a:lnTo>
                        <a:pt x="13580" y="18769"/>
                      </a:lnTo>
                      <a:lnTo>
                        <a:pt x="13664" y="18769"/>
                      </a:lnTo>
                      <a:lnTo>
                        <a:pt x="13727" y="18665"/>
                      </a:lnTo>
                      <a:lnTo>
                        <a:pt x="13685" y="18539"/>
                      </a:lnTo>
                      <a:lnTo>
                        <a:pt x="13580" y="18518"/>
                      </a:lnTo>
                      <a:lnTo>
                        <a:pt x="13622" y="18455"/>
                      </a:lnTo>
                      <a:lnTo>
                        <a:pt x="13706" y="18455"/>
                      </a:lnTo>
                      <a:lnTo>
                        <a:pt x="13789" y="18497"/>
                      </a:lnTo>
                      <a:lnTo>
                        <a:pt x="13852" y="18455"/>
                      </a:lnTo>
                      <a:lnTo>
                        <a:pt x="13894" y="18518"/>
                      </a:lnTo>
                      <a:lnTo>
                        <a:pt x="13957" y="18539"/>
                      </a:lnTo>
                      <a:lnTo>
                        <a:pt x="14041" y="18413"/>
                      </a:lnTo>
                      <a:lnTo>
                        <a:pt x="14020" y="18330"/>
                      </a:lnTo>
                      <a:lnTo>
                        <a:pt x="13957" y="18309"/>
                      </a:lnTo>
                      <a:lnTo>
                        <a:pt x="13957" y="18225"/>
                      </a:lnTo>
                      <a:lnTo>
                        <a:pt x="14062" y="18225"/>
                      </a:lnTo>
                      <a:lnTo>
                        <a:pt x="14166" y="18204"/>
                      </a:lnTo>
                      <a:lnTo>
                        <a:pt x="14124" y="18079"/>
                      </a:lnTo>
                      <a:lnTo>
                        <a:pt x="14041" y="18037"/>
                      </a:lnTo>
                      <a:lnTo>
                        <a:pt x="13957" y="18079"/>
                      </a:lnTo>
                      <a:lnTo>
                        <a:pt x="14041" y="17995"/>
                      </a:lnTo>
                      <a:cubicBezTo>
                        <a:pt x="14062" y="17974"/>
                        <a:pt x="14041" y="17932"/>
                        <a:pt x="14041" y="17932"/>
                      </a:cubicBezTo>
                      <a:lnTo>
                        <a:pt x="14145" y="17828"/>
                      </a:lnTo>
                      <a:lnTo>
                        <a:pt x="14166" y="17911"/>
                      </a:lnTo>
                      <a:lnTo>
                        <a:pt x="14229" y="17911"/>
                      </a:lnTo>
                      <a:lnTo>
                        <a:pt x="14313" y="17807"/>
                      </a:lnTo>
                      <a:lnTo>
                        <a:pt x="14354" y="17869"/>
                      </a:lnTo>
                      <a:lnTo>
                        <a:pt x="14438" y="17828"/>
                      </a:lnTo>
                      <a:lnTo>
                        <a:pt x="14417" y="17765"/>
                      </a:lnTo>
                      <a:lnTo>
                        <a:pt x="14334" y="17723"/>
                      </a:lnTo>
                      <a:lnTo>
                        <a:pt x="14396" y="17660"/>
                      </a:lnTo>
                      <a:lnTo>
                        <a:pt x="14438" y="17597"/>
                      </a:lnTo>
                      <a:lnTo>
                        <a:pt x="14396" y="17514"/>
                      </a:lnTo>
                      <a:lnTo>
                        <a:pt x="14313" y="17556"/>
                      </a:lnTo>
                      <a:lnTo>
                        <a:pt x="14292" y="17597"/>
                      </a:lnTo>
                      <a:lnTo>
                        <a:pt x="14229" y="17597"/>
                      </a:lnTo>
                      <a:lnTo>
                        <a:pt x="14250" y="17493"/>
                      </a:lnTo>
                      <a:lnTo>
                        <a:pt x="14208" y="17472"/>
                      </a:lnTo>
                      <a:lnTo>
                        <a:pt x="14103" y="17493"/>
                      </a:lnTo>
                      <a:lnTo>
                        <a:pt x="14041" y="17577"/>
                      </a:lnTo>
                      <a:lnTo>
                        <a:pt x="14103" y="17618"/>
                      </a:lnTo>
                      <a:lnTo>
                        <a:pt x="14041" y="17723"/>
                      </a:lnTo>
                      <a:lnTo>
                        <a:pt x="13999" y="17702"/>
                      </a:lnTo>
                      <a:lnTo>
                        <a:pt x="13978" y="17786"/>
                      </a:lnTo>
                      <a:lnTo>
                        <a:pt x="13894" y="17765"/>
                      </a:lnTo>
                      <a:lnTo>
                        <a:pt x="13831" y="17807"/>
                      </a:lnTo>
                      <a:lnTo>
                        <a:pt x="13873" y="17869"/>
                      </a:lnTo>
                      <a:lnTo>
                        <a:pt x="13999" y="17995"/>
                      </a:lnTo>
                      <a:lnTo>
                        <a:pt x="13831" y="18141"/>
                      </a:lnTo>
                      <a:lnTo>
                        <a:pt x="13831" y="18079"/>
                      </a:lnTo>
                      <a:lnTo>
                        <a:pt x="13727" y="17995"/>
                      </a:lnTo>
                      <a:lnTo>
                        <a:pt x="13685" y="18037"/>
                      </a:lnTo>
                      <a:lnTo>
                        <a:pt x="13706" y="18121"/>
                      </a:lnTo>
                      <a:lnTo>
                        <a:pt x="13685" y="18225"/>
                      </a:lnTo>
                      <a:lnTo>
                        <a:pt x="13622" y="18204"/>
                      </a:lnTo>
                      <a:lnTo>
                        <a:pt x="13580" y="18225"/>
                      </a:lnTo>
                      <a:lnTo>
                        <a:pt x="13517" y="18330"/>
                      </a:lnTo>
                      <a:lnTo>
                        <a:pt x="13434" y="18351"/>
                      </a:lnTo>
                      <a:lnTo>
                        <a:pt x="13434" y="18288"/>
                      </a:lnTo>
                      <a:lnTo>
                        <a:pt x="13497" y="18225"/>
                      </a:lnTo>
                      <a:lnTo>
                        <a:pt x="13497" y="18121"/>
                      </a:lnTo>
                      <a:lnTo>
                        <a:pt x="13413" y="18079"/>
                      </a:lnTo>
                      <a:lnTo>
                        <a:pt x="13371" y="18079"/>
                      </a:lnTo>
                      <a:cubicBezTo>
                        <a:pt x="13413" y="17995"/>
                        <a:pt x="13476" y="17911"/>
                        <a:pt x="13559" y="17849"/>
                      </a:cubicBezTo>
                      <a:lnTo>
                        <a:pt x="13559" y="17807"/>
                      </a:lnTo>
                      <a:cubicBezTo>
                        <a:pt x="13497" y="17702"/>
                        <a:pt x="13476" y="17597"/>
                        <a:pt x="13434" y="17493"/>
                      </a:cubicBezTo>
                      <a:lnTo>
                        <a:pt x="13476" y="17493"/>
                      </a:lnTo>
                      <a:lnTo>
                        <a:pt x="13517" y="17535"/>
                      </a:lnTo>
                      <a:lnTo>
                        <a:pt x="13538" y="17493"/>
                      </a:lnTo>
                      <a:lnTo>
                        <a:pt x="13497" y="17409"/>
                      </a:lnTo>
                      <a:lnTo>
                        <a:pt x="13413" y="17388"/>
                      </a:lnTo>
                      <a:lnTo>
                        <a:pt x="13476" y="17367"/>
                      </a:lnTo>
                      <a:lnTo>
                        <a:pt x="13580" y="17388"/>
                      </a:lnTo>
                      <a:lnTo>
                        <a:pt x="13706" y="17263"/>
                      </a:lnTo>
                      <a:lnTo>
                        <a:pt x="13831" y="17263"/>
                      </a:lnTo>
                      <a:lnTo>
                        <a:pt x="13936" y="17158"/>
                      </a:lnTo>
                      <a:lnTo>
                        <a:pt x="14020" y="17137"/>
                      </a:lnTo>
                      <a:lnTo>
                        <a:pt x="14145" y="16991"/>
                      </a:lnTo>
                      <a:lnTo>
                        <a:pt x="14145" y="16844"/>
                      </a:lnTo>
                      <a:lnTo>
                        <a:pt x="14103" y="16781"/>
                      </a:lnTo>
                      <a:lnTo>
                        <a:pt x="14082" y="16781"/>
                      </a:lnTo>
                      <a:lnTo>
                        <a:pt x="14020" y="16656"/>
                      </a:lnTo>
                      <a:lnTo>
                        <a:pt x="13957" y="16635"/>
                      </a:lnTo>
                      <a:lnTo>
                        <a:pt x="13810" y="16635"/>
                      </a:lnTo>
                      <a:lnTo>
                        <a:pt x="13831" y="16530"/>
                      </a:lnTo>
                      <a:lnTo>
                        <a:pt x="13831" y="16426"/>
                      </a:lnTo>
                      <a:lnTo>
                        <a:pt x="13999" y="16363"/>
                      </a:lnTo>
                      <a:lnTo>
                        <a:pt x="14020" y="16321"/>
                      </a:lnTo>
                      <a:lnTo>
                        <a:pt x="14103" y="16300"/>
                      </a:lnTo>
                      <a:lnTo>
                        <a:pt x="14124" y="16216"/>
                      </a:lnTo>
                      <a:lnTo>
                        <a:pt x="14103" y="16216"/>
                      </a:lnTo>
                      <a:lnTo>
                        <a:pt x="14145" y="16154"/>
                      </a:lnTo>
                      <a:lnTo>
                        <a:pt x="14250" y="16196"/>
                      </a:lnTo>
                      <a:lnTo>
                        <a:pt x="14417" y="16091"/>
                      </a:lnTo>
                      <a:lnTo>
                        <a:pt x="14522" y="16175"/>
                      </a:lnTo>
                      <a:lnTo>
                        <a:pt x="14647" y="16091"/>
                      </a:lnTo>
                      <a:lnTo>
                        <a:pt x="14626" y="16175"/>
                      </a:lnTo>
                      <a:lnTo>
                        <a:pt x="14647" y="16216"/>
                      </a:lnTo>
                      <a:lnTo>
                        <a:pt x="14731" y="16216"/>
                      </a:lnTo>
                      <a:lnTo>
                        <a:pt x="14857" y="16091"/>
                      </a:lnTo>
                      <a:lnTo>
                        <a:pt x="14836" y="16028"/>
                      </a:lnTo>
                      <a:lnTo>
                        <a:pt x="14773" y="16007"/>
                      </a:lnTo>
                      <a:lnTo>
                        <a:pt x="14752" y="15965"/>
                      </a:lnTo>
                      <a:lnTo>
                        <a:pt x="14794" y="15924"/>
                      </a:lnTo>
                      <a:lnTo>
                        <a:pt x="14919" y="15986"/>
                      </a:lnTo>
                      <a:lnTo>
                        <a:pt x="15129" y="15924"/>
                      </a:lnTo>
                      <a:lnTo>
                        <a:pt x="15170" y="15777"/>
                      </a:lnTo>
                      <a:lnTo>
                        <a:pt x="15129" y="15631"/>
                      </a:lnTo>
                      <a:lnTo>
                        <a:pt x="14961" y="15526"/>
                      </a:lnTo>
                      <a:lnTo>
                        <a:pt x="14891" y="15526"/>
                      </a:lnTo>
                      <a:lnTo>
                        <a:pt x="14919" y="15505"/>
                      </a:lnTo>
                      <a:lnTo>
                        <a:pt x="15066" y="15505"/>
                      </a:lnTo>
                      <a:lnTo>
                        <a:pt x="15150" y="15589"/>
                      </a:lnTo>
                      <a:lnTo>
                        <a:pt x="15296" y="15589"/>
                      </a:lnTo>
                      <a:lnTo>
                        <a:pt x="15401" y="15484"/>
                      </a:lnTo>
                      <a:lnTo>
                        <a:pt x="15401" y="15400"/>
                      </a:lnTo>
                      <a:lnTo>
                        <a:pt x="15673" y="15275"/>
                      </a:lnTo>
                      <a:lnTo>
                        <a:pt x="15798" y="15149"/>
                      </a:lnTo>
                      <a:lnTo>
                        <a:pt x="15924" y="15149"/>
                      </a:lnTo>
                      <a:lnTo>
                        <a:pt x="15986" y="15087"/>
                      </a:lnTo>
                      <a:lnTo>
                        <a:pt x="15986" y="15003"/>
                      </a:lnTo>
                      <a:lnTo>
                        <a:pt x="16217" y="14836"/>
                      </a:lnTo>
                      <a:lnTo>
                        <a:pt x="16426" y="14794"/>
                      </a:lnTo>
                      <a:lnTo>
                        <a:pt x="16656" y="14584"/>
                      </a:lnTo>
                      <a:lnTo>
                        <a:pt x="16844" y="14564"/>
                      </a:lnTo>
                      <a:lnTo>
                        <a:pt x="17033" y="14333"/>
                      </a:lnTo>
                      <a:lnTo>
                        <a:pt x="16949" y="14480"/>
                      </a:lnTo>
                      <a:lnTo>
                        <a:pt x="16949" y="14626"/>
                      </a:lnTo>
                      <a:lnTo>
                        <a:pt x="17012" y="14647"/>
                      </a:lnTo>
                      <a:lnTo>
                        <a:pt x="17075" y="14668"/>
                      </a:lnTo>
                      <a:lnTo>
                        <a:pt x="17116" y="14731"/>
                      </a:lnTo>
                      <a:lnTo>
                        <a:pt x="17263" y="14564"/>
                      </a:lnTo>
                      <a:lnTo>
                        <a:pt x="17367" y="14522"/>
                      </a:lnTo>
                      <a:lnTo>
                        <a:pt x="17598" y="14438"/>
                      </a:lnTo>
                      <a:lnTo>
                        <a:pt x="17681" y="14354"/>
                      </a:lnTo>
                      <a:lnTo>
                        <a:pt x="17681" y="14354"/>
                      </a:lnTo>
                      <a:lnTo>
                        <a:pt x="17639" y="14480"/>
                      </a:lnTo>
                      <a:lnTo>
                        <a:pt x="17451" y="14584"/>
                      </a:lnTo>
                      <a:lnTo>
                        <a:pt x="17326" y="14584"/>
                      </a:lnTo>
                      <a:lnTo>
                        <a:pt x="17054" y="14856"/>
                      </a:lnTo>
                      <a:lnTo>
                        <a:pt x="17033" y="14961"/>
                      </a:lnTo>
                      <a:lnTo>
                        <a:pt x="17158" y="15149"/>
                      </a:lnTo>
                      <a:lnTo>
                        <a:pt x="17179" y="15275"/>
                      </a:lnTo>
                      <a:lnTo>
                        <a:pt x="17054" y="15191"/>
                      </a:lnTo>
                      <a:lnTo>
                        <a:pt x="16949" y="15191"/>
                      </a:lnTo>
                      <a:lnTo>
                        <a:pt x="16886" y="15212"/>
                      </a:lnTo>
                      <a:lnTo>
                        <a:pt x="16823" y="15212"/>
                      </a:lnTo>
                      <a:lnTo>
                        <a:pt x="16719" y="15149"/>
                      </a:lnTo>
                      <a:lnTo>
                        <a:pt x="16698" y="14982"/>
                      </a:lnTo>
                      <a:lnTo>
                        <a:pt x="16510" y="15066"/>
                      </a:lnTo>
                      <a:lnTo>
                        <a:pt x="16405" y="15066"/>
                      </a:lnTo>
                      <a:lnTo>
                        <a:pt x="16238" y="15170"/>
                      </a:lnTo>
                      <a:lnTo>
                        <a:pt x="16091" y="15170"/>
                      </a:lnTo>
                      <a:lnTo>
                        <a:pt x="15986" y="15275"/>
                      </a:lnTo>
                      <a:lnTo>
                        <a:pt x="15986" y="15380"/>
                      </a:lnTo>
                      <a:lnTo>
                        <a:pt x="16007" y="15421"/>
                      </a:lnTo>
                      <a:lnTo>
                        <a:pt x="15903" y="15610"/>
                      </a:lnTo>
                      <a:lnTo>
                        <a:pt x="15777" y="15693"/>
                      </a:lnTo>
                      <a:lnTo>
                        <a:pt x="15714" y="15840"/>
                      </a:lnTo>
                      <a:lnTo>
                        <a:pt x="15380" y="16133"/>
                      </a:lnTo>
                      <a:lnTo>
                        <a:pt x="15296" y="16237"/>
                      </a:lnTo>
                      <a:lnTo>
                        <a:pt x="15296" y="16321"/>
                      </a:lnTo>
                      <a:lnTo>
                        <a:pt x="15401" y="16468"/>
                      </a:lnTo>
                      <a:lnTo>
                        <a:pt x="15463" y="16405"/>
                      </a:lnTo>
                      <a:lnTo>
                        <a:pt x="15505" y="16405"/>
                      </a:lnTo>
                      <a:lnTo>
                        <a:pt x="15610" y="16321"/>
                      </a:lnTo>
                      <a:lnTo>
                        <a:pt x="15694" y="16342"/>
                      </a:lnTo>
                      <a:lnTo>
                        <a:pt x="15694" y="16405"/>
                      </a:lnTo>
                      <a:lnTo>
                        <a:pt x="15484" y="16551"/>
                      </a:lnTo>
                      <a:lnTo>
                        <a:pt x="15401" y="16551"/>
                      </a:lnTo>
                      <a:lnTo>
                        <a:pt x="15359" y="16656"/>
                      </a:lnTo>
                      <a:lnTo>
                        <a:pt x="15254" y="16614"/>
                      </a:lnTo>
                      <a:lnTo>
                        <a:pt x="15170" y="16614"/>
                      </a:lnTo>
                      <a:lnTo>
                        <a:pt x="15087" y="16635"/>
                      </a:lnTo>
                      <a:lnTo>
                        <a:pt x="15087" y="16740"/>
                      </a:lnTo>
                      <a:lnTo>
                        <a:pt x="15024" y="16719"/>
                      </a:lnTo>
                      <a:lnTo>
                        <a:pt x="14919" y="16740"/>
                      </a:lnTo>
                      <a:lnTo>
                        <a:pt x="14919" y="16865"/>
                      </a:lnTo>
                      <a:lnTo>
                        <a:pt x="15066" y="17053"/>
                      </a:lnTo>
                      <a:lnTo>
                        <a:pt x="15129" y="17032"/>
                      </a:lnTo>
                      <a:lnTo>
                        <a:pt x="15170" y="16949"/>
                      </a:lnTo>
                      <a:lnTo>
                        <a:pt x="15233" y="17032"/>
                      </a:lnTo>
                      <a:lnTo>
                        <a:pt x="15275" y="16886"/>
                      </a:lnTo>
                      <a:lnTo>
                        <a:pt x="15359" y="16886"/>
                      </a:lnTo>
                      <a:lnTo>
                        <a:pt x="15359" y="16991"/>
                      </a:lnTo>
                      <a:lnTo>
                        <a:pt x="15442" y="16949"/>
                      </a:lnTo>
                      <a:lnTo>
                        <a:pt x="15463" y="16865"/>
                      </a:lnTo>
                      <a:lnTo>
                        <a:pt x="15526" y="16823"/>
                      </a:lnTo>
                      <a:lnTo>
                        <a:pt x="15652" y="16740"/>
                      </a:lnTo>
                      <a:lnTo>
                        <a:pt x="15652" y="16614"/>
                      </a:lnTo>
                      <a:lnTo>
                        <a:pt x="15714" y="16530"/>
                      </a:lnTo>
                      <a:lnTo>
                        <a:pt x="15714" y="16572"/>
                      </a:lnTo>
                      <a:lnTo>
                        <a:pt x="15673" y="16635"/>
                      </a:lnTo>
                      <a:lnTo>
                        <a:pt x="15714" y="16719"/>
                      </a:lnTo>
                      <a:lnTo>
                        <a:pt x="15840" y="16719"/>
                      </a:lnTo>
                      <a:lnTo>
                        <a:pt x="16028" y="16572"/>
                      </a:lnTo>
                      <a:lnTo>
                        <a:pt x="16175" y="16572"/>
                      </a:lnTo>
                      <a:lnTo>
                        <a:pt x="16196" y="16656"/>
                      </a:lnTo>
                      <a:lnTo>
                        <a:pt x="16258" y="16614"/>
                      </a:lnTo>
                      <a:lnTo>
                        <a:pt x="16321" y="16405"/>
                      </a:lnTo>
                      <a:lnTo>
                        <a:pt x="16447" y="16321"/>
                      </a:lnTo>
                      <a:lnTo>
                        <a:pt x="16510" y="16321"/>
                      </a:lnTo>
                      <a:lnTo>
                        <a:pt x="16363" y="16468"/>
                      </a:lnTo>
                      <a:lnTo>
                        <a:pt x="16363" y="16551"/>
                      </a:lnTo>
                      <a:lnTo>
                        <a:pt x="16447" y="16509"/>
                      </a:lnTo>
                      <a:lnTo>
                        <a:pt x="16572" y="16342"/>
                      </a:lnTo>
                      <a:lnTo>
                        <a:pt x="16656" y="16154"/>
                      </a:lnTo>
                      <a:lnTo>
                        <a:pt x="16740" y="16112"/>
                      </a:lnTo>
                      <a:lnTo>
                        <a:pt x="16740" y="16196"/>
                      </a:lnTo>
                      <a:lnTo>
                        <a:pt x="16656" y="16321"/>
                      </a:lnTo>
                      <a:lnTo>
                        <a:pt x="16656" y="16363"/>
                      </a:lnTo>
                      <a:lnTo>
                        <a:pt x="16782" y="16237"/>
                      </a:lnTo>
                      <a:lnTo>
                        <a:pt x="16844" y="16321"/>
                      </a:lnTo>
                      <a:lnTo>
                        <a:pt x="16844" y="16405"/>
                      </a:lnTo>
                      <a:lnTo>
                        <a:pt x="16970" y="16426"/>
                      </a:lnTo>
                      <a:lnTo>
                        <a:pt x="17033" y="16468"/>
                      </a:lnTo>
                      <a:lnTo>
                        <a:pt x="17095" y="16405"/>
                      </a:lnTo>
                      <a:lnTo>
                        <a:pt x="17158" y="16258"/>
                      </a:lnTo>
                      <a:lnTo>
                        <a:pt x="17305" y="16237"/>
                      </a:lnTo>
                      <a:lnTo>
                        <a:pt x="17409" y="16154"/>
                      </a:lnTo>
                      <a:lnTo>
                        <a:pt x="17347" y="16133"/>
                      </a:lnTo>
                      <a:lnTo>
                        <a:pt x="17367" y="16007"/>
                      </a:lnTo>
                      <a:lnTo>
                        <a:pt x="17577" y="15924"/>
                      </a:lnTo>
                      <a:lnTo>
                        <a:pt x="17598" y="15840"/>
                      </a:lnTo>
                      <a:lnTo>
                        <a:pt x="17598" y="15735"/>
                      </a:lnTo>
                      <a:lnTo>
                        <a:pt x="17493" y="15777"/>
                      </a:lnTo>
                      <a:lnTo>
                        <a:pt x="17409" y="15714"/>
                      </a:lnTo>
                      <a:lnTo>
                        <a:pt x="17284" y="15693"/>
                      </a:lnTo>
                      <a:lnTo>
                        <a:pt x="17347" y="15610"/>
                      </a:lnTo>
                      <a:lnTo>
                        <a:pt x="17451" y="15610"/>
                      </a:lnTo>
                      <a:lnTo>
                        <a:pt x="17514" y="15631"/>
                      </a:lnTo>
                      <a:lnTo>
                        <a:pt x="17577" y="15568"/>
                      </a:lnTo>
                      <a:lnTo>
                        <a:pt x="17577" y="15463"/>
                      </a:lnTo>
                      <a:lnTo>
                        <a:pt x="17472" y="15505"/>
                      </a:lnTo>
                      <a:lnTo>
                        <a:pt x="17367" y="15400"/>
                      </a:lnTo>
                      <a:lnTo>
                        <a:pt x="17367" y="15317"/>
                      </a:lnTo>
                      <a:lnTo>
                        <a:pt x="17514" y="15296"/>
                      </a:lnTo>
                      <a:lnTo>
                        <a:pt x="17598" y="15275"/>
                      </a:lnTo>
                      <a:lnTo>
                        <a:pt x="17660" y="15296"/>
                      </a:lnTo>
                      <a:lnTo>
                        <a:pt x="17681" y="15254"/>
                      </a:lnTo>
                      <a:lnTo>
                        <a:pt x="17619" y="15108"/>
                      </a:lnTo>
                      <a:lnTo>
                        <a:pt x="17807" y="15045"/>
                      </a:lnTo>
                      <a:lnTo>
                        <a:pt x="17911" y="15108"/>
                      </a:lnTo>
                      <a:lnTo>
                        <a:pt x="17995" y="15087"/>
                      </a:lnTo>
                      <a:lnTo>
                        <a:pt x="18121" y="15087"/>
                      </a:lnTo>
                      <a:lnTo>
                        <a:pt x="17911" y="15254"/>
                      </a:lnTo>
                      <a:lnTo>
                        <a:pt x="17911" y="15359"/>
                      </a:lnTo>
                      <a:lnTo>
                        <a:pt x="17932" y="15526"/>
                      </a:lnTo>
                      <a:lnTo>
                        <a:pt x="17995" y="15526"/>
                      </a:lnTo>
                      <a:lnTo>
                        <a:pt x="18079" y="15317"/>
                      </a:lnTo>
                      <a:lnTo>
                        <a:pt x="18142" y="15275"/>
                      </a:lnTo>
                      <a:lnTo>
                        <a:pt x="18204" y="15275"/>
                      </a:lnTo>
                      <a:lnTo>
                        <a:pt x="18183" y="15359"/>
                      </a:lnTo>
                      <a:lnTo>
                        <a:pt x="18121" y="15421"/>
                      </a:lnTo>
                      <a:lnTo>
                        <a:pt x="18142" y="15505"/>
                      </a:lnTo>
                      <a:lnTo>
                        <a:pt x="18288" y="15400"/>
                      </a:lnTo>
                      <a:lnTo>
                        <a:pt x="18309" y="15317"/>
                      </a:lnTo>
                      <a:lnTo>
                        <a:pt x="18393" y="15400"/>
                      </a:lnTo>
                      <a:lnTo>
                        <a:pt x="18497" y="15317"/>
                      </a:lnTo>
                      <a:lnTo>
                        <a:pt x="18539" y="15317"/>
                      </a:lnTo>
                      <a:lnTo>
                        <a:pt x="18644" y="15254"/>
                      </a:lnTo>
                      <a:lnTo>
                        <a:pt x="18769" y="15212"/>
                      </a:lnTo>
                      <a:lnTo>
                        <a:pt x="18874" y="15254"/>
                      </a:lnTo>
                      <a:lnTo>
                        <a:pt x="18853" y="15296"/>
                      </a:lnTo>
                      <a:lnTo>
                        <a:pt x="18727" y="15296"/>
                      </a:lnTo>
                      <a:lnTo>
                        <a:pt x="18602" y="15421"/>
                      </a:lnTo>
                      <a:lnTo>
                        <a:pt x="18686" y="15421"/>
                      </a:lnTo>
                      <a:lnTo>
                        <a:pt x="18623" y="15505"/>
                      </a:lnTo>
                      <a:lnTo>
                        <a:pt x="18686" y="15568"/>
                      </a:lnTo>
                      <a:lnTo>
                        <a:pt x="18895" y="15610"/>
                      </a:lnTo>
                      <a:lnTo>
                        <a:pt x="18958" y="15693"/>
                      </a:lnTo>
                      <a:lnTo>
                        <a:pt x="18958" y="15735"/>
                      </a:lnTo>
                      <a:lnTo>
                        <a:pt x="18832" y="15631"/>
                      </a:lnTo>
                      <a:lnTo>
                        <a:pt x="18686" y="15610"/>
                      </a:lnTo>
                      <a:lnTo>
                        <a:pt x="18581" y="15672"/>
                      </a:lnTo>
                      <a:lnTo>
                        <a:pt x="18581" y="15777"/>
                      </a:lnTo>
                      <a:lnTo>
                        <a:pt x="18644" y="15798"/>
                      </a:lnTo>
                      <a:lnTo>
                        <a:pt x="18748" y="15735"/>
                      </a:lnTo>
                      <a:lnTo>
                        <a:pt x="18832" y="15819"/>
                      </a:lnTo>
                      <a:lnTo>
                        <a:pt x="18790" y="15840"/>
                      </a:lnTo>
                      <a:lnTo>
                        <a:pt x="18644" y="15840"/>
                      </a:lnTo>
                      <a:lnTo>
                        <a:pt x="18644" y="15924"/>
                      </a:lnTo>
                      <a:lnTo>
                        <a:pt x="18811" y="15986"/>
                      </a:lnTo>
                      <a:lnTo>
                        <a:pt x="18853" y="16049"/>
                      </a:lnTo>
                      <a:lnTo>
                        <a:pt x="18790" y="16091"/>
                      </a:lnTo>
                      <a:lnTo>
                        <a:pt x="18707" y="16112"/>
                      </a:lnTo>
                      <a:lnTo>
                        <a:pt x="18707" y="16154"/>
                      </a:lnTo>
                      <a:lnTo>
                        <a:pt x="18811" y="16154"/>
                      </a:lnTo>
                      <a:lnTo>
                        <a:pt x="18916" y="16112"/>
                      </a:lnTo>
                      <a:lnTo>
                        <a:pt x="19020" y="16196"/>
                      </a:lnTo>
                      <a:lnTo>
                        <a:pt x="19125" y="16237"/>
                      </a:lnTo>
                      <a:lnTo>
                        <a:pt x="19271" y="16196"/>
                      </a:lnTo>
                      <a:lnTo>
                        <a:pt x="19334" y="16258"/>
                      </a:lnTo>
                      <a:lnTo>
                        <a:pt x="19334" y="16321"/>
                      </a:lnTo>
                      <a:lnTo>
                        <a:pt x="19251" y="16363"/>
                      </a:lnTo>
                      <a:lnTo>
                        <a:pt x="19271" y="16447"/>
                      </a:lnTo>
                      <a:lnTo>
                        <a:pt x="19334" y="16468"/>
                      </a:lnTo>
                      <a:lnTo>
                        <a:pt x="19355" y="16551"/>
                      </a:lnTo>
                      <a:lnTo>
                        <a:pt x="19439" y="16572"/>
                      </a:lnTo>
                      <a:lnTo>
                        <a:pt x="19523" y="16488"/>
                      </a:lnTo>
                      <a:lnTo>
                        <a:pt x="19481" y="16426"/>
                      </a:lnTo>
                      <a:lnTo>
                        <a:pt x="19523" y="16384"/>
                      </a:lnTo>
                      <a:lnTo>
                        <a:pt x="19648" y="16384"/>
                      </a:lnTo>
                      <a:lnTo>
                        <a:pt x="19564" y="16488"/>
                      </a:lnTo>
                      <a:lnTo>
                        <a:pt x="19564" y="16551"/>
                      </a:lnTo>
                      <a:lnTo>
                        <a:pt x="19418" y="16719"/>
                      </a:lnTo>
                      <a:lnTo>
                        <a:pt x="19443" y="16744"/>
                      </a:lnTo>
                      <a:lnTo>
                        <a:pt x="19376" y="16760"/>
                      </a:lnTo>
                      <a:lnTo>
                        <a:pt x="19418" y="16844"/>
                      </a:lnTo>
                      <a:lnTo>
                        <a:pt x="19690" y="16907"/>
                      </a:lnTo>
                      <a:lnTo>
                        <a:pt x="19774" y="16865"/>
                      </a:lnTo>
                      <a:lnTo>
                        <a:pt x="19857" y="16907"/>
                      </a:lnTo>
                      <a:lnTo>
                        <a:pt x="20108" y="16907"/>
                      </a:lnTo>
                      <a:lnTo>
                        <a:pt x="20234" y="16865"/>
                      </a:lnTo>
                      <a:lnTo>
                        <a:pt x="20297" y="16907"/>
                      </a:lnTo>
                      <a:lnTo>
                        <a:pt x="20297" y="16970"/>
                      </a:lnTo>
                      <a:lnTo>
                        <a:pt x="20380" y="16970"/>
                      </a:lnTo>
                      <a:lnTo>
                        <a:pt x="20443" y="17053"/>
                      </a:lnTo>
                      <a:lnTo>
                        <a:pt x="20527" y="17116"/>
                      </a:lnTo>
                      <a:lnTo>
                        <a:pt x="20548" y="17179"/>
                      </a:lnTo>
                      <a:lnTo>
                        <a:pt x="20652" y="17179"/>
                      </a:lnTo>
                      <a:lnTo>
                        <a:pt x="20820" y="17116"/>
                      </a:lnTo>
                      <a:lnTo>
                        <a:pt x="20841" y="17074"/>
                      </a:lnTo>
                      <a:lnTo>
                        <a:pt x="20904" y="17116"/>
                      </a:lnTo>
                      <a:lnTo>
                        <a:pt x="20904" y="17179"/>
                      </a:lnTo>
                      <a:lnTo>
                        <a:pt x="20820" y="17263"/>
                      </a:lnTo>
                      <a:lnTo>
                        <a:pt x="20715" y="17284"/>
                      </a:lnTo>
                      <a:lnTo>
                        <a:pt x="20736" y="17346"/>
                      </a:lnTo>
                      <a:lnTo>
                        <a:pt x="20904" y="17388"/>
                      </a:lnTo>
                      <a:lnTo>
                        <a:pt x="20924" y="17493"/>
                      </a:lnTo>
                      <a:lnTo>
                        <a:pt x="21008" y="17577"/>
                      </a:lnTo>
                      <a:lnTo>
                        <a:pt x="21176" y="17639"/>
                      </a:lnTo>
                      <a:lnTo>
                        <a:pt x="21385" y="17577"/>
                      </a:lnTo>
                      <a:lnTo>
                        <a:pt x="21468" y="17556"/>
                      </a:lnTo>
                      <a:lnTo>
                        <a:pt x="21489" y="17597"/>
                      </a:lnTo>
                      <a:lnTo>
                        <a:pt x="21573" y="17535"/>
                      </a:lnTo>
                      <a:lnTo>
                        <a:pt x="21740" y="17430"/>
                      </a:lnTo>
                      <a:lnTo>
                        <a:pt x="21782" y="17430"/>
                      </a:lnTo>
                      <a:lnTo>
                        <a:pt x="21740" y="17493"/>
                      </a:lnTo>
                      <a:lnTo>
                        <a:pt x="21636" y="17577"/>
                      </a:lnTo>
                      <a:lnTo>
                        <a:pt x="21594" y="17786"/>
                      </a:lnTo>
                      <a:lnTo>
                        <a:pt x="21552" y="17911"/>
                      </a:lnTo>
                      <a:lnTo>
                        <a:pt x="21468" y="17911"/>
                      </a:lnTo>
                      <a:lnTo>
                        <a:pt x="21343" y="17849"/>
                      </a:lnTo>
                      <a:lnTo>
                        <a:pt x="21280" y="17869"/>
                      </a:lnTo>
                      <a:lnTo>
                        <a:pt x="21364" y="17995"/>
                      </a:lnTo>
                      <a:lnTo>
                        <a:pt x="21385" y="18100"/>
                      </a:lnTo>
                      <a:lnTo>
                        <a:pt x="21468" y="18162"/>
                      </a:lnTo>
                      <a:lnTo>
                        <a:pt x="21573" y="18121"/>
                      </a:lnTo>
                      <a:lnTo>
                        <a:pt x="21657" y="18162"/>
                      </a:lnTo>
                      <a:lnTo>
                        <a:pt x="21636" y="18225"/>
                      </a:lnTo>
                      <a:lnTo>
                        <a:pt x="21552" y="18225"/>
                      </a:lnTo>
                      <a:lnTo>
                        <a:pt x="21552" y="18288"/>
                      </a:lnTo>
                      <a:lnTo>
                        <a:pt x="21720" y="18434"/>
                      </a:lnTo>
                      <a:lnTo>
                        <a:pt x="21761" y="18413"/>
                      </a:lnTo>
                      <a:lnTo>
                        <a:pt x="21887" y="18434"/>
                      </a:lnTo>
                      <a:lnTo>
                        <a:pt x="21950" y="18330"/>
                      </a:lnTo>
                      <a:lnTo>
                        <a:pt x="22075" y="18100"/>
                      </a:lnTo>
                      <a:lnTo>
                        <a:pt x="22033" y="18288"/>
                      </a:lnTo>
                      <a:lnTo>
                        <a:pt x="22033" y="18413"/>
                      </a:lnTo>
                      <a:lnTo>
                        <a:pt x="21992" y="18497"/>
                      </a:lnTo>
                      <a:lnTo>
                        <a:pt x="21950" y="18518"/>
                      </a:lnTo>
                      <a:lnTo>
                        <a:pt x="21866" y="18623"/>
                      </a:lnTo>
                      <a:lnTo>
                        <a:pt x="21887" y="18706"/>
                      </a:lnTo>
                      <a:lnTo>
                        <a:pt x="21971" y="18748"/>
                      </a:lnTo>
                      <a:lnTo>
                        <a:pt x="21929" y="18811"/>
                      </a:lnTo>
                      <a:lnTo>
                        <a:pt x="21929" y="19062"/>
                      </a:lnTo>
                      <a:lnTo>
                        <a:pt x="21971" y="19125"/>
                      </a:lnTo>
                      <a:lnTo>
                        <a:pt x="22054" y="19125"/>
                      </a:lnTo>
                      <a:lnTo>
                        <a:pt x="22033" y="19229"/>
                      </a:lnTo>
                      <a:lnTo>
                        <a:pt x="22054" y="19334"/>
                      </a:lnTo>
                      <a:lnTo>
                        <a:pt x="22243" y="19522"/>
                      </a:lnTo>
                      <a:lnTo>
                        <a:pt x="22284" y="19543"/>
                      </a:lnTo>
                      <a:lnTo>
                        <a:pt x="22284" y="19585"/>
                      </a:lnTo>
                      <a:lnTo>
                        <a:pt x="22347" y="19543"/>
                      </a:lnTo>
                      <a:lnTo>
                        <a:pt x="22389" y="19627"/>
                      </a:lnTo>
                      <a:lnTo>
                        <a:pt x="22473" y="19585"/>
                      </a:lnTo>
                      <a:lnTo>
                        <a:pt x="22452" y="19543"/>
                      </a:lnTo>
                      <a:lnTo>
                        <a:pt x="22473" y="19481"/>
                      </a:lnTo>
                      <a:lnTo>
                        <a:pt x="22515" y="19543"/>
                      </a:lnTo>
                      <a:lnTo>
                        <a:pt x="22598" y="19564"/>
                      </a:lnTo>
                      <a:lnTo>
                        <a:pt x="22661" y="19481"/>
                      </a:lnTo>
                      <a:lnTo>
                        <a:pt x="22577" y="19334"/>
                      </a:lnTo>
                      <a:lnTo>
                        <a:pt x="22515" y="19334"/>
                      </a:lnTo>
                      <a:lnTo>
                        <a:pt x="22473" y="19355"/>
                      </a:lnTo>
                      <a:lnTo>
                        <a:pt x="22452" y="19334"/>
                      </a:lnTo>
                      <a:lnTo>
                        <a:pt x="22515" y="19229"/>
                      </a:lnTo>
                      <a:lnTo>
                        <a:pt x="22515" y="19146"/>
                      </a:lnTo>
                      <a:lnTo>
                        <a:pt x="22494" y="19062"/>
                      </a:lnTo>
                      <a:lnTo>
                        <a:pt x="22410" y="19041"/>
                      </a:lnTo>
                      <a:lnTo>
                        <a:pt x="22410" y="18999"/>
                      </a:lnTo>
                      <a:lnTo>
                        <a:pt x="22473" y="18937"/>
                      </a:lnTo>
                      <a:lnTo>
                        <a:pt x="22494" y="18811"/>
                      </a:lnTo>
                      <a:lnTo>
                        <a:pt x="22577" y="18811"/>
                      </a:lnTo>
                      <a:lnTo>
                        <a:pt x="22577" y="18916"/>
                      </a:lnTo>
                      <a:lnTo>
                        <a:pt x="22598" y="18999"/>
                      </a:lnTo>
                      <a:lnTo>
                        <a:pt x="22682" y="18895"/>
                      </a:lnTo>
                      <a:lnTo>
                        <a:pt x="22703" y="18957"/>
                      </a:lnTo>
                      <a:lnTo>
                        <a:pt x="22766" y="19041"/>
                      </a:lnTo>
                      <a:lnTo>
                        <a:pt x="22703" y="19146"/>
                      </a:lnTo>
                      <a:lnTo>
                        <a:pt x="22724" y="19229"/>
                      </a:lnTo>
                      <a:lnTo>
                        <a:pt x="22787" y="19250"/>
                      </a:lnTo>
                      <a:lnTo>
                        <a:pt x="22891" y="19146"/>
                      </a:lnTo>
                      <a:lnTo>
                        <a:pt x="22933" y="19146"/>
                      </a:lnTo>
                      <a:lnTo>
                        <a:pt x="22912" y="19229"/>
                      </a:lnTo>
                      <a:lnTo>
                        <a:pt x="22828" y="19313"/>
                      </a:lnTo>
                      <a:lnTo>
                        <a:pt x="22828" y="19376"/>
                      </a:lnTo>
                      <a:lnTo>
                        <a:pt x="22870" y="19481"/>
                      </a:lnTo>
                      <a:lnTo>
                        <a:pt x="22808" y="19627"/>
                      </a:lnTo>
                      <a:lnTo>
                        <a:pt x="22828" y="19669"/>
                      </a:lnTo>
                      <a:lnTo>
                        <a:pt x="22891" y="19669"/>
                      </a:lnTo>
                      <a:lnTo>
                        <a:pt x="22891" y="19857"/>
                      </a:lnTo>
                      <a:cubicBezTo>
                        <a:pt x="22891" y="19899"/>
                        <a:pt x="22870" y="19983"/>
                        <a:pt x="22870" y="20045"/>
                      </a:cubicBezTo>
                      <a:lnTo>
                        <a:pt x="22828" y="20087"/>
                      </a:lnTo>
                      <a:lnTo>
                        <a:pt x="22808" y="20004"/>
                      </a:lnTo>
                      <a:lnTo>
                        <a:pt x="22870" y="19941"/>
                      </a:lnTo>
                      <a:lnTo>
                        <a:pt x="22870" y="19857"/>
                      </a:lnTo>
                      <a:lnTo>
                        <a:pt x="22766" y="19794"/>
                      </a:lnTo>
                      <a:lnTo>
                        <a:pt x="22598" y="19836"/>
                      </a:lnTo>
                      <a:lnTo>
                        <a:pt x="22577" y="19878"/>
                      </a:lnTo>
                      <a:lnTo>
                        <a:pt x="22515" y="19899"/>
                      </a:lnTo>
                      <a:lnTo>
                        <a:pt x="22473" y="19794"/>
                      </a:lnTo>
                      <a:lnTo>
                        <a:pt x="22410" y="19941"/>
                      </a:lnTo>
                      <a:lnTo>
                        <a:pt x="22452" y="20066"/>
                      </a:lnTo>
                      <a:lnTo>
                        <a:pt x="22515" y="20108"/>
                      </a:lnTo>
                      <a:lnTo>
                        <a:pt x="22473" y="20192"/>
                      </a:lnTo>
                      <a:lnTo>
                        <a:pt x="22410" y="20150"/>
                      </a:lnTo>
                      <a:lnTo>
                        <a:pt x="22368" y="20255"/>
                      </a:lnTo>
                      <a:lnTo>
                        <a:pt x="22452" y="20401"/>
                      </a:lnTo>
                      <a:lnTo>
                        <a:pt x="22410" y="20506"/>
                      </a:lnTo>
                      <a:lnTo>
                        <a:pt x="22494" y="20569"/>
                      </a:lnTo>
                      <a:lnTo>
                        <a:pt x="22410" y="20631"/>
                      </a:lnTo>
                      <a:lnTo>
                        <a:pt x="22515" y="20778"/>
                      </a:lnTo>
                      <a:lnTo>
                        <a:pt x="22619" y="20778"/>
                      </a:lnTo>
                      <a:lnTo>
                        <a:pt x="22703" y="20694"/>
                      </a:lnTo>
                      <a:lnTo>
                        <a:pt x="22703" y="20569"/>
                      </a:lnTo>
                      <a:lnTo>
                        <a:pt x="22619" y="20401"/>
                      </a:lnTo>
                      <a:lnTo>
                        <a:pt x="22661" y="20297"/>
                      </a:lnTo>
                      <a:lnTo>
                        <a:pt x="22787" y="20527"/>
                      </a:lnTo>
                      <a:lnTo>
                        <a:pt x="22787" y="20631"/>
                      </a:lnTo>
                      <a:lnTo>
                        <a:pt x="22787" y="20694"/>
                      </a:lnTo>
                      <a:cubicBezTo>
                        <a:pt x="22766" y="20694"/>
                        <a:pt x="22724" y="20694"/>
                        <a:pt x="22724" y="20715"/>
                      </a:cubicBezTo>
                      <a:lnTo>
                        <a:pt x="22724" y="20736"/>
                      </a:lnTo>
                      <a:lnTo>
                        <a:pt x="22682" y="20799"/>
                      </a:lnTo>
                      <a:lnTo>
                        <a:pt x="22577" y="20841"/>
                      </a:lnTo>
                      <a:lnTo>
                        <a:pt x="22598" y="20924"/>
                      </a:lnTo>
                      <a:lnTo>
                        <a:pt x="22682" y="21008"/>
                      </a:lnTo>
                      <a:lnTo>
                        <a:pt x="22598" y="21092"/>
                      </a:lnTo>
                      <a:lnTo>
                        <a:pt x="22598" y="21196"/>
                      </a:lnTo>
                      <a:lnTo>
                        <a:pt x="22536" y="21259"/>
                      </a:lnTo>
                      <a:lnTo>
                        <a:pt x="22431" y="21301"/>
                      </a:lnTo>
                      <a:lnTo>
                        <a:pt x="22431" y="21343"/>
                      </a:lnTo>
                      <a:lnTo>
                        <a:pt x="22577" y="21364"/>
                      </a:lnTo>
                      <a:lnTo>
                        <a:pt x="22536" y="21426"/>
                      </a:lnTo>
                      <a:lnTo>
                        <a:pt x="22494" y="21447"/>
                      </a:lnTo>
                      <a:lnTo>
                        <a:pt x="22494" y="21531"/>
                      </a:lnTo>
                      <a:lnTo>
                        <a:pt x="22536" y="21531"/>
                      </a:lnTo>
                      <a:lnTo>
                        <a:pt x="22619" y="21510"/>
                      </a:lnTo>
                      <a:lnTo>
                        <a:pt x="22640" y="21552"/>
                      </a:lnTo>
                      <a:lnTo>
                        <a:pt x="22598" y="21615"/>
                      </a:lnTo>
                      <a:lnTo>
                        <a:pt x="22515" y="21636"/>
                      </a:lnTo>
                      <a:lnTo>
                        <a:pt x="22473" y="21719"/>
                      </a:lnTo>
                      <a:lnTo>
                        <a:pt x="22494" y="21866"/>
                      </a:lnTo>
                      <a:lnTo>
                        <a:pt x="22536" y="21929"/>
                      </a:lnTo>
                      <a:lnTo>
                        <a:pt x="22515" y="21991"/>
                      </a:lnTo>
                      <a:lnTo>
                        <a:pt x="22536" y="22075"/>
                      </a:lnTo>
                      <a:lnTo>
                        <a:pt x="22598" y="22054"/>
                      </a:lnTo>
                      <a:lnTo>
                        <a:pt x="22619" y="21970"/>
                      </a:lnTo>
                      <a:lnTo>
                        <a:pt x="22640" y="21845"/>
                      </a:lnTo>
                      <a:lnTo>
                        <a:pt x="22703" y="21678"/>
                      </a:lnTo>
                      <a:lnTo>
                        <a:pt x="22745" y="21615"/>
                      </a:lnTo>
                      <a:lnTo>
                        <a:pt x="22787" y="21406"/>
                      </a:lnTo>
                      <a:lnTo>
                        <a:pt x="22828" y="21343"/>
                      </a:lnTo>
                      <a:lnTo>
                        <a:pt x="22844" y="21204"/>
                      </a:lnTo>
                      <a:lnTo>
                        <a:pt x="22870" y="21217"/>
                      </a:lnTo>
                      <a:cubicBezTo>
                        <a:pt x="22870" y="21301"/>
                        <a:pt x="22870" y="21364"/>
                        <a:pt x="22891" y="21447"/>
                      </a:cubicBezTo>
                      <a:lnTo>
                        <a:pt x="22870" y="21426"/>
                      </a:lnTo>
                      <a:lnTo>
                        <a:pt x="22808" y="21510"/>
                      </a:lnTo>
                      <a:lnTo>
                        <a:pt x="22808" y="21636"/>
                      </a:lnTo>
                      <a:lnTo>
                        <a:pt x="22870" y="21678"/>
                      </a:lnTo>
                      <a:lnTo>
                        <a:pt x="22787" y="21782"/>
                      </a:lnTo>
                      <a:lnTo>
                        <a:pt x="22891" y="21845"/>
                      </a:lnTo>
                      <a:lnTo>
                        <a:pt x="22891" y="21929"/>
                      </a:lnTo>
                      <a:lnTo>
                        <a:pt x="22828" y="21970"/>
                      </a:lnTo>
                      <a:lnTo>
                        <a:pt x="22766" y="21929"/>
                      </a:lnTo>
                      <a:lnTo>
                        <a:pt x="22703" y="21991"/>
                      </a:lnTo>
                      <a:lnTo>
                        <a:pt x="22703" y="22054"/>
                      </a:lnTo>
                      <a:lnTo>
                        <a:pt x="22661" y="22138"/>
                      </a:lnTo>
                      <a:lnTo>
                        <a:pt x="22619" y="22201"/>
                      </a:lnTo>
                      <a:lnTo>
                        <a:pt x="22682" y="22263"/>
                      </a:lnTo>
                      <a:lnTo>
                        <a:pt x="22766" y="22054"/>
                      </a:lnTo>
                      <a:lnTo>
                        <a:pt x="22787" y="22096"/>
                      </a:lnTo>
                      <a:lnTo>
                        <a:pt x="22724" y="22201"/>
                      </a:lnTo>
                      <a:lnTo>
                        <a:pt x="22828" y="22180"/>
                      </a:lnTo>
                      <a:lnTo>
                        <a:pt x="22891" y="22096"/>
                      </a:lnTo>
                      <a:lnTo>
                        <a:pt x="22891" y="21991"/>
                      </a:lnTo>
                      <a:lnTo>
                        <a:pt x="23017" y="21845"/>
                      </a:lnTo>
                      <a:cubicBezTo>
                        <a:pt x="23017" y="21929"/>
                        <a:pt x="23017" y="21991"/>
                        <a:pt x="23038" y="22075"/>
                      </a:cubicBezTo>
                      <a:lnTo>
                        <a:pt x="23017" y="22096"/>
                      </a:lnTo>
                      <a:lnTo>
                        <a:pt x="23080" y="22159"/>
                      </a:lnTo>
                      <a:cubicBezTo>
                        <a:pt x="23101" y="22201"/>
                        <a:pt x="23101" y="22284"/>
                        <a:pt x="23121" y="22326"/>
                      </a:cubicBezTo>
                      <a:lnTo>
                        <a:pt x="23080" y="22473"/>
                      </a:lnTo>
                      <a:lnTo>
                        <a:pt x="23080" y="22556"/>
                      </a:lnTo>
                      <a:lnTo>
                        <a:pt x="23038" y="22640"/>
                      </a:lnTo>
                      <a:lnTo>
                        <a:pt x="22933" y="22682"/>
                      </a:lnTo>
                      <a:lnTo>
                        <a:pt x="22912" y="22724"/>
                      </a:lnTo>
                      <a:lnTo>
                        <a:pt x="22933" y="22786"/>
                      </a:lnTo>
                      <a:lnTo>
                        <a:pt x="23017" y="22745"/>
                      </a:lnTo>
                      <a:lnTo>
                        <a:pt x="23101" y="22786"/>
                      </a:lnTo>
                      <a:lnTo>
                        <a:pt x="23101" y="22828"/>
                      </a:lnTo>
                      <a:lnTo>
                        <a:pt x="22996" y="22912"/>
                      </a:lnTo>
                      <a:lnTo>
                        <a:pt x="22996" y="22954"/>
                      </a:lnTo>
                      <a:lnTo>
                        <a:pt x="22975" y="23038"/>
                      </a:lnTo>
                      <a:lnTo>
                        <a:pt x="22912" y="23038"/>
                      </a:lnTo>
                      <a:lnTo>
                        <a:pt x="22870" y="23100"/>
                      </a:lnTo>
                      <a:lnTo>
                        <a:pt x="22891" y="23142"/>
                      </a:lnTo>
                      <a:lnTo>
                        <a:pt x="22975" y="23142"/>
                      </a:lnTo>
                      <a:lnTo>
                        <a:pt x="23017" y="23205"/>
                      </a:lnTo>
                      <a:lnTo>
                        <a:pt x="23038" y="23142"/>
                      </a:lnTo>
                      <a:lnTo>
                        <a:pt x="23121" y="23121"/>
                      </a:lnTo>
                      <a:lnTo>
                        <a:pt x="23184" y="23163"/>
                      </a:lnTo>
                      <a:lnTo>
                        <a:pt x="23101" y="23226"/>
                      </a:lnTo>
                      <a:lnTo>
                        <a:pt x="23080" y="23268"/>
                      </a:lnTo>
                      <a:lnTo>
                        <a:pt x="23121" y="23351"/>
                      </a:lnTo>
                      <a:lnTo>
                        <a:pt x="23038" y="23435"/>
                      </a:lnTo>
                      <a:lnTo>
                        <a:pt x="23017" y="23519"/>
                      </a:lnTo>
                      <a:lnTo>
                        <a:pt x="23121" y="23582"/>
                      </a:lnTo>
                      <a:lnTo>
                        <a:pt x="23101" y="23686"/>
                      </a:lnTo>
                      <a:lnTo>
                        <a:pt x="23142" y="23749"/>
                      </a:lnTo>
                      <a:lnTo>
                        <a:pt x="23247" y="23749"/>
                      </a:lnTo>
                      <a:lnTo>
                        <a:pt x="23310" y="23686"/>
                      </a:lnTo>
                      <a:lnTo>
                        <a:pt x="23247" y="23623"/>
                      </a:lnTo>
                      <a:lnTo>
                        <a:pt x="23310" y="23561"/>
                      </a:lnTo>
                      <a:lnTo>
                        <a:pt x="23247" y="23519"/>
                      </a:lnTo>
                      <a:lnTo>
                        <a:pt x="23205" y="23519"/>
                      </a:lnTo>
                      <a:lnTo>
                        <a:pt x="23247" y="23435"/>
                      </a:lnTo>
                      <a:lnTo>
                        <a:pt x="23331" y="23414"/>
                      </a:lnTo>
                      <a:lnTo>
                        <a:pt x="23435" y="23331"/>
                      </a:lnTo>
                      <a:lnTo>
                        <a:pt x="23435" y="23247"/>
                      </a:lnTo>
                      <a:lnTo>
                        <a:pt x="23393" y="23226"/>
                      </a:lnTo>
                      <a:lnTo>
                        <a:pt x="23310" y="23226"/>
                      </a:lnTo>
                      <a:lnTo>
                        <a:pt x="23310" y="23205"/>
                      </a:lnTo>
                      <a:lnTo>
                        <a:pt x="23414" y="23121"/>
                      </a:lnTo>
                      <a:lnTo>
                        <a:pt x="23393" y="23017"/>
                      </a:lnTo>
                      <a:lnTo>
                        <a:pt x="23247" y="22912"/>
                      </a:lnTo>
                      <a:lnTo>
                        <a:pt x="23310" y="22807"/>
                      </a:lnTo>
                      <a:lnTo>
                        <a:pt x="23331" y="22828"/>
                      </a:lnTo>
                      <a:lnTo>
                        <a:pt x="23414" y="22828"/>
                      </a:lnTo>
                      <a:lnTo>
                        <a:pt x="23414" y="22766"/>
                      </a:lnTo>
                      <a:lnTo>
                        <a:pt x="23310" y="22661"/>
                      </a:lnTo>
                      <a:lnTo>
                        <a:pt x="23373" y="22661"/>
                      </a:lnTo>
                      <a:lnTo>
                        <a:pt x="23373" y="22473"/>
                      </a:lnTo>
                      <a:lnTo>
                        <a:pt x="23247" y="22389"/>
                      </a:lnTo>
                      <a:lnTo>
                        <a:pt x="23226" y="22410"/>
                      </a:lnTo>
                      <a:lnTo>
                        <a:pt x="23142" y="22347"/>
                      </a:lnTo>
                      <a:lnTo>
                        <a:pt x="23163" y="22305"/>
                      </a:lnTo>
                      <a:lnTo>
                        <a:pt x="23163" y="22284"/>
                      </a:lnTo>
                      <a:lnTo>
                        <a:pt x="23247" y="22180"/>
                      </a:lnTo>
                      <a:lnTo>
                        <a:pt x="23205" y="22096"/>
                      </a:lnTo>
                      <a:cubicBezTo>
                        <a:pt x="23205" y="22054"/>
                        <a:pt x="23226" y="21991"/>
                        <a:pt x="23226" y="21950"/>
                      </a:cubicBezTo>
                      <a:lnTo>
                        <a:pt x="23226" y="21887"/>
                      </a:lnTo>
                      <a:lnTo>
                        <a:pt x="23268" y="21929"/>
                      </a:lnTo>
                      <a:lnTo>
                        <a:pt x="23352" y="21866"/>
                      </a:lnTo>
                      <a:lnTo>
                        <a:pt x="23310" y="21761"/>
                      </a:lnTo>
                      <a:lnTo>
                        <a:pt x="23352" y="21719"/>
                      </a:lnTo>
                      <a:lnTo>
                        <a:pt x="23352" y="21573"/>
                      </a:lnTo>
                      <a:lnTo>
                        <a:pt x="23414" y="21552"/>
                      </a:lnTo>
                      <a:lnTo>
                        <a:pt x="23435" y="21719"/>
                      </a:lnTo>
                      <a:lnTo>
                        <a:pt x="23477" y="21678"/>
                      </a:lnTo>
                      <a:lnTo>
                        <a:pt x="23519" y="21657"/>
                      </a:lnTo>
                      <a:lnTo>
                        <a:pt x="23519" y="21678"/>
                      </a:lnTo>
                      <a:lnTo>
                        <a:pt x="23519" y="21719"/>
                      </a:lnTo>
                      <a:lnTo>
                        <a:pt x="23477" y="21761"/>
                      </a:lnTo>
                      <a:lnTo>
                        <a:pt x="23477" y="21845"/>
                      </a:lnTo>
                      <a:lnTo>
                        <a:pt x="23540" y="21887"/>
                      </a:lnTo>
                      <a:lnTo>
                        <a:pt x="23665" y="21866"/>
                      </a:lnTo>
                      <a:lnTo>
                        <a:pt x="23749" y="21761"/>
                      </a:lnTo>
                      <a:lnTo>
                        <a:pt x="23728" y="21719"/>
                      </a:lnTo>
                      <a:cubicBezTo>
                        <a:pt x="23749" y="21657"/>
                        <a:pt x="23770" y="21573"/>
                        <a:pt x="23791" y="21510"/>
                      </a:cubicBezTo>
                      <a:lnTo>
                        <a:pt x="23833" y="21531"/>
                      </a:lnTo>
                      <a:lnTo>
                        <a:pt x="23854" y="21636"/>
                      </a:lnTo>
                      <a:lnTo>
                        <a:pt x="23958" y="21719"/>
                      </a:lnTo>
                      <a:lnTo>
                        <a:pt x="24000" y="21719"/>
                      </a:lnTo>
                      <a:lnTo>
                        <a:pt x="23937" y="21740"/>
                      </a:lnTo>
                      <a:lnTo>
                        <a:pt x="23854" y="21740"/>
                      </a:lnTo>
                      <a:lnTo>
                        <a:pt x="23833" y="21782"/>
                      </a:lnTo>
                      <a:cubicBezTo>
                        <a:pt x="23749" y="21824"/>
                        <a:pt x="23665" y="21866"/>
                        <a:pt x="23665" y="21970"/>
                      </a:cubicBezTo>
                      <a:cubicBezTo>
                        <a:pt x="23665" y="22054"/>
                        <a:pt x="23665" y="22096"/>
                        <a:pt x="23686" y="22180"/>
                      </a:cubicBezTo>
                      <a:lnTo>
                        <a:pt x="23665" y="22159"/>
                      </a:lnTo>
                      <a:lnTo>
                        <a:pt x="23665" y="22138"/>
                      </a:lnTo>
                      <a:lnTo>
                        <a:pt x="23645" y="22159"/>
                      </a:lnTo>
                      <a:cubicBezTo>
                        <a:pt x="23624" y="22159"/>
                        <a:pt x="23603" y="22138"/>
                        <a:pt x="23561" y="22138"/>
                      </a:cubicBezTo>
                      <a:lnTo>
                        <a:pt x="23624" y="22075"/>
                      </a:lnTo>
                      <a:lnTo>
                        <a:pt x="23645" y="21991"/>
                      </a:lnTo>
                      <a:lnTo>
                        <a:pt x="23456" y="21970"/>
                      </a:lnTo>
                      <a:lnTo>
                        <a:pt x="23352" y="22075"/>
                      </a:lnTo>
                      <a:lnTo>
                        <a:pt x="23414" y="22180"/>
                      </a:lnTo>
                      <a:lnTo>
                        <a:pt x="23435" y="22180"/>
                      </a:lnTo>
                      <a:cubicBezTo>
                        <a:pt x="23414" y="22201"/>
                        <a:pt x="23414" y="22222"/>
                        <a:pt x="23414" y="22263"/>
                      </a:cubicBezTo>
                      <a:cubicBezTo>
                        <a:pt x="23435" y="22284"/>
                        <a:pt x="23435" y="22326"/>
                        <a:pt x="23456" y="22368"/>
                      </a:cubicBezTo>
                      <a:cubicBezTo>
                        <a:pt x="23498" y="22389"/>
                        <a:pt x="23519" y="22431"/>
                        <a:pt x="23540" y="22494"/>
                      </a:cubicBezTo>
                      <a:lnTo>
                        <a:pt x="23561" y="22494"/>
                      </a:lnTo>
                      <a:cubicBezTo>
                        <a:pt x="23561" y="22494"/>
                        <a:pt x="23561" y="22514"/>
                        <a:pt x="23582" y="22514"/>
                      </a:cubicBezTo>
                      <a:cubicBezTo>
                        <a:pt x="23624" y="22577"/>
                        <a:pt x="23665" y="22577"/>
                        <a:pt x="23686" y="22598"/>
                      </a:cubicBezTo>
                      <a:lnTo>
                        <a:pt x="23665" y="22619"/>
                      </a:lnTo>
                      <a:lnTo>
                        <a:pt x="23540" y="22724"/>
                      </a:lnTo>
                      <a:lnTo>
                        <a:pt x="23540" y="22828"/>
                      </a:lnTo>
                      <a:lnTo>
                        <a:pt x="23603" y="22933"/>
                      </a:lnTo>
                      <a:lnTo>
                        <a:pt x="23728" y="22828"/>
                      </a:lnTo>
                      <a:lnTo>
                        <a:pt x="23812" y="22682"/>
                      </a:lnTo>
                      <a:lnTo>
                        <a:pt x="23812" y="22619"/>
                      </a:lnTo>
                      <a:lnTo>
                        <a:pt x="23875" y="22598"/>
                      </a:lnTo>
                      <a:lnTo>
                        <a:pt x="24021" y="22473"/>
                      </a:lnTo>
                      <a:lnTo>
                        <a:pt x="24042" y="22514"/>
                      </a:lnTo>
                      <a:lnTo>
                        <a:pt x="24251" y="22514"/>
                      </a:lnTo>
                      <a:lnTo>
                        <a:pt x="24168" y="22619"/>
                      </a:lnTo>
                      <a:lnTo>
                        <a:pt x="24189" y="22640"/>
                      </a:lnTo>
                      <a:lnTo>
                        <a:pt x="24314" y="22640"/>
                      </a:lnTo>
                      <a:lnTo>
                        <a:pt x="24314" y="22703"/>
                      </a:lnTo>
                      <a:lnTo>
                        <a:pt x="24209" y="22807"/>
                      </a:lnTo>
                      <a:cubicBezTo>
                        <a:pt x="24189" y="22807"/>
                        <a:pt x="24168" y="22828"/>
                        <a:pt x="24147" y="22828"/>
                      </a:cubicBezTo>
                      <a:lnTo>
                        <a:pt x="24168" y="22724"/>
                      </a:lnTo>
                      <a:lnTo>
                        <a:pt x="24105" y="22598"/>
                      </a:lnTo>
                      <a:lnTo>
                        <a:pt x="23979" y="22598"/>
                      </a:lnTo>
                      <a:lnTo>
                        <a:pt x="23979" y="22640"/>
                      </a:lnTo>
                      <a:lnTo>
                        <a:pt x="23875" y="22703"/>
                      </a:lnTo>
                      <a:lnTo>
                        <a:pt x="23833" y="22849"/>
                      </a:lnTo>
                      <a:lnTo>
                        <a:pt x="23833" y="22912"/>
                      </a:lnTo>
                      <a:lnTo>
                        <a:pt x="23728" y="23017"/>
                      </a:lnTo>
                      <a:lnTo>
                        <a:pt x="23749" y="23100"/>
                      </a:lnTo>
                      <a:lnTo>
                        <a:pt x="23937" y="23017"/>
                      </a:lnTo>
                      <a:cubicBezTo>
                        <a:pt x="23937" y="23038"/>
                        <a:pt x="23958" y="23038"/>
                        <a:pt x="23958" y="23038"/>
                      </a:cubicBezTo>
                      <a:lnTo>
                        <a:pt x="23854" y="23121"/>
                      </a:lnTo>
                      <a:lnTo>
                        <a:pt x="23770" y="23247"/>
                      </a:lnTo>
                      <a:lnTo>
                        <a:pt x="23833" y="23310"/>
                      </a:lnTo>
                      <a:lnTo>
                        <a:pt x="24000" y="23163"/>
                      </a:lnTo>
                      <a:lnTo>
                        <a:pt x="24063" y="23100"/>
                      </a:lnTo>
                      <a:cubicBezTo>
                        <a:pt x="24084" y="23121"/>
                        <a:pt x="24105" y="23121"/>
                        <a:pt x="24147" y="23142"/>
                      </a:cubicBezTo>
                      <a:lnTo>
                        <a:pt x="24147" y="23163"/>
                      </a:lnTo>
                      <a:lnTo>
                        <a:pt x="24168" y="23226"/>
                      </a:lnTo>
                      <a:lnTo>
                        <a:pt x="24189" y="23268"/>
                      </a:lnTo>
                      <a:lnTo>
                        <a:pt x="24000" y="23268"/>
                      </a:lnTo>
                      <a:lnTo>
                        <a:pt x="23937" y="23351"/>
                      </a:lnTo>
                      <a:lnTo>
                        <a:pt x="23937" y="23414"/>
                      </a:lnTo>
                      <a:lnTo>
                        <a:pt x="24000" y="23414"/>
                      </a:lnTo>
                      <a:lnTo>
                        <a:pt x="24063" y="23372"/>
                      </a:lnTo>
                      <a:lnTo>
                        <a:pt x="24168" y="23372"/>
                      </a:lnTo>
                      <a:lnTo>
                        <a:pt x="24168" y="23414"/>
                      </a:lnTo>
                      <a:lnTo>
                        <a:pt x="24063" y="23477"/>
                      </a:lnTo>
                      <a:lnTo>
                        <a:pt x="23937" y="23477"/>
                      </a:lnTo>
                      <a:lnTo>
                        <a:pt x="23875" y="23540"/>
                      </a:lnTo>
                      <a:lnTo>
                        <a:pt x="23854" y="23665"/>
                      </a:lnTo>
                      <a:lnTo>
                        <a:pt x="23896" y="23770"/>
                      </a:lnTo>
                      <a:lnTo>
                        <a:pt x="23979" y="23728"/>
                      </a:lnTo>
                      <a:lnTo>
                        <a:pt x="24000" y="23644"/>
                      </a:lnTo>
                      <a:lnTo>
                        <a:pt x="24084" y="23644"/>
                      </a:lnTo>
                      <a:lnTo>
                        <a:pt x="24189" y="23582"/>
                      </a:lnTo>
                      <a:lnTo>
                        <a:pt x="24314" y="23435"/>
                      </a:lnTo>
                      <a:lnTo>
                        <a:pt x="24461" y="23247"/>
                      </a:lnTo>
                      <a:lnTo>
                        <a:pt x="24502" y="23017"/>
                      </a:lnTo>
                      <a:lnTo>
                        <a:pt x="24628" y="22745"/>
                      </a:lnTo>
                      <a:lnTo>
                        <a:pt x="24691" y="22724"/>
                      </a:lnTo>
                      <a:lnTo>
                        <a:pt x="24691" y="22703"/>
                      </a:lnTo>
                      <a:lnTo>
                        <a:pt x="24691" y="22661"/>
                      </a:lnTo>
                      <a:lnTo>
                        <a:pt x="24670" y="22661"/>
                      </a:lnTo>
                      <a:lnTo>
                        <a:pt x="24712" y="22619"/>
                      </a:lnTo>
                      <a:lnTo>
                        <a:pt x="24712" y="22577"/>
                      </a:lnTo>
                      <a:lnTo>
                        <a:pt x="24753" y="22514"/>
                      </a:lnTo>
                      <a:lnTo>
                        <a:pt x="24712" y="22473"/>
                      </a:lnTo>
                      <a:lnTo>
                        <a:pt x="24670" y="22452"/>
                      </a:lnTo>
                      <a:lnTo>
                        <a:pt x="24670" y="22347"/>
                      </a:lnTo>
                      <a:lnTo>
                        <a:pt x="24607" y="22242"/>
                      </a:lnTo>
                      <a:lnTo>
                        <a:pt x="24481" y="22159"/>
                      </a:lnTo>
                      <a:lnTo>
                        <a:pt x="24398" y="22096"/>
                      </a:lnTo>
                      <a:lnTo>
                        <a:pt x="24377" y="22033"/>
                      </a:lnTo>
                      <a:lnTo>
                        <a:pt x="24272" y="21866"/>
                      </a:lnTo>
                      <a:lnTo>
                        <a:pt x="24189" y="21845"/>
                      </a:lnTo>
                      <a:lnTo>
                        <a:pt x="24084" y="21845"/>
                      </a:lnTo>
                      <a:lnTo>
                        <a:pt x="24084" y="21782"/>
                      </a:lnTo>
                      <a:lnTo>
                        <a:pt x="24126" y="21740"/>
                      </a:lnTo>
                      <a:lnTo>
                        <a:pt x="24084" y="21657"/>
                      </a:lnTo>
                      <a:lnTo>
                        <a:pt x="24042" y="21615"/>
                      </a:lnTo>
                      <a:lnTo>
                        <a:pt x="24021" y="21531"/>
                      </a:lnTo>
                      <a:lnTo>
                        <a:pt x="24063" y="21468"/>
                      </a:lnTo>
                      <a:lnTo>
                        <a:pt x="24126" y="21447"/>
                      </a:lnTo>
                      <a:lnTo>
                        <a:pt x="24084" y="21406"/>
                      </a:lnTo>
                      <a:lnTo>
                        <a:pt x="24021" y="21343"/>
                      </a:lnTo>
                      <a:lnTo>
                        <a:pt x="23958" y="21343"/>
                      </a:lnTo>
                      <a:lnTo>
                        <a:pt x="23958" y="21259"/>
                      </a:lnTo>
                      <a:lnTo>
                        <a:pt x="24063" y="21217"/>
                      </a:lnTo>
                      <a:lnTo>
                        <a:pt x="24042" y="20799"/>
                      </a:lnTo>
                      <a:lnTo>
                        <a:pt x="24042" y="20380"/>
                      </a:lnTo>
                      <a:lnTo>
                        <a:pt x="24084" y="20025"/>
                      </a:lnTo>
                      <a:lnTo>
                        <a:pt x="24063" y="19941"/>
                      </a:lnTo>
                      <a:lnTo>
                        <a:pt x="24063" y="19836"/>
                      </a:lnTo>
                      <a:lnTo>
                        <a:pt x="24126" y="19732"/>
                      </a:lnTo>
                      <a:lnTo>
                        <a:pt x="24084" y="19627"/>
                      </a:lnTo>
                      <a:lnTo>
                        <a:pt x="24042" y="19543"/>
                      </a:lnTo>
                      <a:lnTo>
                        <a:pt x="24021" y="19334"/>
                      </a:lnTo>
                      <a:lnTo>
                        <a:pt x="23875" y="19167"/>
                      </a:lnTo>
                      <a:lnTo>
                        <a:pt x="23833" y="18957"/>
                      </a:lnTo>
                      <a:lnTo>
                        <a:pt x="23854" y="18853"/>
                      </a:lnTo>
                      <a:lnTo>
                        <a:pt x="23728" y="18518"/>
                      </a:lnTo>
                      <a:lnTo>
                        <a:pt x="23749" y="18434"/>
                      </a:lnTo>
                      <a:lnTo>
                        <a:pt x="23833" y="18288"/>
                      </a:lnTo>
                      <a:lnTo>
                        <a:pt x="23812" y="18204"/>
                      </a:lnTo>
                      <a:lnTo>
                        <a:pt x="23812" y="18100"/>
                      </a:lnTo>
                      <a:lnTo>
                        <a:pt x="23665" y="17995"/>
                      </a:lnTo>
                      <a:lnTo>
                        <a:pt x="23498" y="17995"/>
                      </a:lnTo>
                      <a:lnTo>
                        <a:pt x="23289" y="18058"/>
                      </a:lnTo>
                      <a:lnTo>
                        <a:pt x="23226" y="18079"/>
                      </a:lnTo>
                      <a:lnTo>
                        <a:pt x="23017" y="18162"/>
                      </a:lnTo>
                      <a:lnTo>
                        <a:pt x="22891" y="18288"/>
                      </a:lnTo>
                      <a:lnTo>
                        <a:pt x="22724" y="18518"/>
                      </a:lnTo>
                      <a:lnTo>
                        <a:pt x="22598" y="18602"/>
                      </a:lnTo>
                      <a:lnTo>
                        <a:pt x="22410" y="18623"/>
                      </a:lnTo>
                      <a:lnTo>
                        <a:pt x="22201" y="18644"/>
                      </a:lnTo>
                      <a:lnTo>
                        <a:pt x="22159" y="18644"/>
                      </a:lnTo>
                      <a:lnTo>
                        <a:pt x="22159" y="18581"/>
                      </a:lnTo>
                      <a:lnTo>
                        <a:pt x="22264" y="18413"/>
                      </a:lnTo>
                      <a:lnTo>
                        <a:pt x="22201" y="18267"/>
                      </a:lnTo>
                      <a:lnTo>
                        <a:pt x="22054" y="17597"/>
                      </a:lnTo>
                      <a:lnTo>
                        <a:pt x="21950" y="17325"/>
                      </a:lnTo>
                      <a:lnTo>
                        <a:pt x="21887" y="17179"/>
                      </a:lnTo>
                      <a:lnTo>
                        <a:pt x="22033" y="16928"/>
                      </a:lnTo>
                      <a:lnTo>
                        <a:pt x="21740" y="16886"/>
                      </a:lnTo>
                      <a:lnTo>
                        <a:pt x="21531" y="17032"/>
                      </a:lnTo>
                      <a:lnTo>
                        <a:pt x="21406" y="16970"/>
                      </a:lnTo>
                      <a:lnTo>
                        <a:pt x="21029" y="16970"/>
                      </a:lnTo>
                      <a:lnTo>
                        <a:pt x="27704" y="4792"/>
                      </a:lnTo>
                      <a:lnTo>
                        <a:pt x="27683" y="4729"/>
                      </a:lnTo>
                      <a:lnTo>
                        <a:pt x="27536" y="4708"/>
                      </a:lnTo>
                      <a:lnTo>
                        <a:pt x="27474" y="4729"/>
                      </a:lnTo>
                      <a:lnTo>
                        <a:pt x="27411" y="4667"/>
                      </a:lnTo>
                      <a:lnTo>
                        <a:pt x="27369" y="4416"/>
                      </a:lnTo>
                      <a:lnTo>
                        <a:pt x="27306" y="4290"/>
                      </a:lnTo>
                      <a:lnTo>
                        <a:pt x="27222" y="4248"/>
                      </a:lnTo>
                      <a:lnTo>
                        <a:pt x="27202" y="4102"/>
                      </a:lnTo>
                      <a:lnTo>
                        <a:pt x="27118" y="3955"/>
                      </a:lnTo>
                      <a:lnTo>
                        <a:pt x="27076" y="3892"/>
                      </a:lnTo>
                      <a:lnTo>
                        <a:pt x="26867" y="3892"/>
                      </a:lnTo>
                      <a:lnTo>
                        <a:pt x="26846" y="3934"/>
                      </a:lnTo>
                      <a:lnTo>
                        <a:pt x="26678" y="3892"/>
                      </a:lnTo>
                      <a:lnTo>
                        <a:pt x="26532" y="3934"/>
                      </a:lnTo>
                      <a:lnTo>
                        <a:pt x="26448" y="3872"/>
                      </a:lnTo>
                      <a:lnTo>
                        <a:pt x="26386" y="3892"/>
                      </a:lnTo>
                      <a:lnTo>
                        <a:pt x="26344" y="3872"/>
                      </a:lnTo>
                      <a:lnTo>
                        <a:pt x="26323" y="3892"/>
                      </a:lnTo>
                      <a:lnTo>
                        <a:pt x="26239" y="3892"/>
                      </a:lnTo>
                      <a:lnTo>
                        <a:pt x="26239" y="3872"/>
                      </a:lnTo>
                      <a:lnTo>
                        <a:pt x="26281" y="3872"/>
                      </a:lnTo>
                      <a:lnTo>
                        <a:pt x="26281" y="3830"/>
                      </a:lnTo>
                      <a:lnTo>
                        <a:pt x="26176" y="3746"/>
                      </a:lnTo>
                      <a:lnTo>
                        <a:pt x="26114" y="3767"/>
                      </a:lnTo>
                      <a:lnTo>
                        <a:pt x="26030" y="3746"/>
                      </a:lnTo>
                      <a:lnTo>
                        <a:pt x="26051" y="3725"/>
                      </a:lnTo>
                      <a:lnTo>
                        <a:pt x="26114" y="3683"/>
                      </a:lnTo>
                      <a:lnTo>
                        <a:pt x="26051" y="3641"/>
                      </a:lnTo>
                      <a:lnTo>
                        <a:pt x="25967" y="3641"/>
                      </a:lnTo>
                      <a:lnTo>
                        <a:pt x="25904" y="3620"/>
                      </a:lnTo>
                      <a:lnTo>
                        <a:pt x="25904" y="3558"/>
                      </a:lnTo>
                      <a:lnTo>
                        <a:pt x="25821" y="3474"/>
                      </a:lnTo>
                      <a:lnTo>
                        <a:pt x="25737" y="3411"/>
                      </a:lnTo>
                      <a:lnTo>
                        <a:pt x="25716" y="3411"/>
                      </a:lnTo>
                      <a:lnTo>
                        <a:pt x="25653" y="3369"/>
                      </a:lnTo>
                      <a:lnTo>
                        <a:pt x="25611" y="3369"/>
                      </a:lnTo>
                      <a:lnTo>
                        <a:pt x="25549" y="3432"/>
                      </a:lnTo>
                      <a:lnTo>
                        <a:pt x="25549" y="3369"/>
                      </a:lnTo>
                      <a:lnTo>
                        <a:pt x="25528" y="3328"/>
                      </a:lnTo>
                      <a:lnTo>
                        <a:pt x="25444" y="3265"/>
                      </a:lnTo>
                      <a:lnTo>
                        <a:pt x="25381" y="3369"/>
                      </a:lnTo>
                      <a:lnTo>
                        <a:pt x="25318" y="3328"/>
                      </a:lnTo>
                      <a:lnTo>
                        <a:pt x="25318" y="3244"/>
                      </a:lnTo>
                      <a:lnTo>
                        <a:pt x="25381" y="3223"/>
                      </a:lnTo>
                      <a:lnTo>
                        <a:pt x="25339" y="3160"/>
                      </a:lnTo>
                      <a:lnTo>
                        <a:pt x="25277" y="3139"/>
                      </a:lnTo>
                      <a:lnTo>
                        <a:pt x="25193" y="3160"/>
                      </a:lnTo>
                      <a:lnTo>
                        <a:pt x="25193" y="3160"/>
                      </a:lnTo>
                      <a:lnTo>
                        <a:pt x="25214" y="3118"/>
                      </a:lnTo>
                      <a:lnTo>
                        <a:pt x="25214" y="3056"/>
                      </a:lnTo>
                      <a:lnTo>
                        <a:pt x="25109" y="3014"/>
                      </a:lnTo>
                      <a:lnTo>
                        <a:pt x="25025" y="2909"/>
                      </a:lnTo>
                      <a:lnTo>
                        <a:pt x="25067" y="2888"/>
                      </a:lnTo>
                      <a:lnTo>
                        <a:pt x="25025" y="2825"/>
                      </a:lnTo>
                      <a:lnTo>
                        <a:pt x="24963" y="2804"/>
                      </a:lnTo>
                      <a:lnTo>
                        <a:pt x="24900" y="2846"/>
                      </a:lnTo>
                      <a:lnTo>
                        <a:pt x="24691" y="3056"/>
                      </a:lnTo>
                      <a:lnTo>
                        <a:pt x="24461" y="3202"/>
                      </a:lnTo>
                      <a:lnTo>
                        <a:pt x="24670" y="3035"/>
                      </a:lnTo>
                      <a:lnTo>
                        <a:pt x="24795" y="2846"/>
                      </a:lnTo>
                      <a:lnTo>
                        <a:pt x="24921" y="2721"/>
                      </a:lnTo>
                      <a:lnTo>
                        <a:pt x="24963" y="2595"/>
                      </a:lnTo>
                      <a:lnTo>
                        <a:pt x="24879" y="2532"/>
                      </a:lnTo>
                      <a:lnTo>
                        <a:pt x="24712" y="2428"/>
                      </a:lnTo>
                      <a:lnTo>
                        <a:pt x="24586" y="2428"/>
                      </a:lnTo>
                      <a:lnTo>
                        <a:pt x="24440" y="2491"/>
                      </a:lnTo>
                      <a:lnTo>
                        <a:pt x="24356" y="2491"/>
                      </a:lnTo>
                      <a:lnTo>
                        <a:pt x="24293" y="2512"/>
                      </a:lnTo>
                      <a:lnTo>
                        <a:pt x="24147" y="2532"/>
                      </a:lnTo>
                      <a:lnTo>
                        <a:pt x="23979" y="2721"/>
                      </a:lnTo>
                      <a:lnTo>
                        <a:pt x="23854" y="2825"/>
                      </a:lnTo>
                      <a:lnTo>
                        <a:pt x="23854" y="2825"/>
                      </a:lnTo>
                      <a:lnTo>
                        <a:pt x="23958" y="2700"/>
                      </a:lnTo>
                      <a:lnTo>
                        <a:pt x="23937" y="2532"/>
                      </a:lnTo>
                      <a:lnTo>
                        <a:pt x="23958" y="2407"/>
                      </a:lnTo>
                      <a:lnTo>
                        <a:pt x="23958" y="2302"/>
                      </a:lnTo>
                      <a:lnTo>
                        <a:pt x="23770" y="2198"/>
                      </a:lnTo>
                      <a:lnTo>
                        <a:pt x="23770" y="2156"/>
                      </a:lnTo>
                      <a:lnTo>
                        <a:pt x="23875" y="2093"/>
                      </a:lnTo>
                      <a:lnTo>
                        <a:pt x="23979" y="2093"/>
                      </a:lnTo>
                      <a:lnTo>
                        <a:pt x="23979" y="2051"/>
                      </a:lnTo>
                      <a:lnTo>
                        <a:pt x="23707" y="1884"/>
                      </a:lnTo>
                      <a:lnTo>
                        <a:pt x="23665" y="1800"/>
                      </a:lnTo>
                      <a:lnTo>
                        <a:pt x="23728" y="1737"/>
                      </a:lnTo>
                      <a:lnTo>
                        <a:pt x="23875" y="1654"/>
                      </a:lnTo>
                      <a:lnTo>
                        <a:pt x="23958" y="1570"/>
                      </a:lnTo>
                      <a:lnTo>
                        <a:pt x="23917" y="1486"/>
                      </a:lnTo>
                      <a:lnTo>
                        <a:pt x="23854" y="1361"/>
                      </a:lnTo>
                      <a:lnTo>
                        <a:pt x="23812" y="1361"/>
                      </a:lnTo>
                      <a:lnTo>
                        <a:pt x="23749" y="1382"/>
                      </a:lnTo>
                      <a:lnTo>
                        <a:pt x="23707" y="1319"/>
                      </a:lnTo>
                      <a:lnTo>
                        <a:pt x="23624" y="1256"/>
                      </a:lnTo>
                      <a:lnTo>
                        <a:pt x="23519" y="1256"/>
                      </a:lnTo>
                      <a:lnTo>
                        <a:pt x="23393" y="1214"/>
                      </a:lnTo>
                      <a:lnTo>
                        <a:pt x="23331" y="1172"/>
                      </a:lnTo>
                      <a:lnTo>
                        <a:pt x="23247" y="1214"/>
                      </a:lnTo>
                      <a:lnTo>
                        <a:pt x="23121" y="1214"/>
                      </a:lnTo>
                      <a:lnTo>
                        <a:pt x="23080" y="1319"/>
                      </a:lnTo>
                      <a:lnTo>
                        <a:pt x="23080" y="1361"/>
                      </a:lnTo>
                      <a:lnTo>
                        <a:pt x="22996" y="1256"/>
                      </a:lnTo>
                      <a:lnTo>
                        <a:pt x="23038" y="1151"/>
                      </a:lnTo>
                      <a:lnTo>
                        <a:pt x="23101" y="1131"/>
                      </a:lnTo>
                      <a:lnTo>
                        <a:pt x="23101" y="1026"/>
                      </a:lnTo>
                      <a:lnTo>
                        <a:pt x="23142" y="942"/>
                      </a:lnTo>
                      <a:lnTo>
                        <a:pt x="23205" y="921"/>
                      </a:lnTo>
                      <a:lnTo>
                        <a:pt x="23205" y="817"/>
                      </a:lnTo>
                      <a:lnTo>
                        <a:pt x="23226" y="712"/>
                      </a:lnTo>
                      <a:lnTo>
                        <a:pt x="23205" y="649"/>
                      </a:lnTo>
                      <a:lnTo>
                        <a:pt x="23184" y="649"/>
                      </a:lnTo>
                      <a:lnTo>
                        <a:pt x="23038" y="796"/>
                      </a:lnTo>
                      <a:lnTo>
                        <a:pt x="23017" y="900"/>
                      </a:lnTo>
                      <a:lnTo>
                        <a:pt x="22996" y="900"/>
                      </a:lnTo>
                      <a:lnTo>
                        <a:pt x="22912" y="838"/>
                      </a:lnTo>
                      <a:lnTo>
                        <a:pt x="22808" y="900"/>
                      </a:lnTo>
                      <a:lnTo>
                        <a:pt x="22787" y="942"/>
                      </a:lnTo>
                      <a:lnTo>
                        <a:pt x="22808" y="1047"/>
                      </a:lnTo>
                      <a:lnTo>
                        <a:pt x="22724" y="1131"/>
                      </a:lnTo>
                      <a:lnTo>
                        <a:pt x="22682" y="1131"/>
                      </a:lnTo>
                      <a:lnTo>
                        <a:pt x="22661" y="1068"/>
                      </a:lnTo>
                      <a:lnTo>
                        <a:pt x="22598" y="1214"/>
                      </a:lnTo>
                      <a:lnTo>
                        <a:pt x="22598" y="1319"/>
                      </a:lnTo>
                      <a:lnTo>
                        <a:pt x="22556" y="1172"/>
                      </a:lnTo>
                      <a:lnTo>
                        <a:pt x="22556" y="1047"/>
                      </a:lnTo>
                      <a:lnTo>
                        <a:pt x="22598" y="942"/>
                      </a:lnTo>
                      <a:lnTo>
                        <a:pt x="22556" y="921"/>
                      </a:lnTo>
                      <a:lnTo>
                        <a:pt x="22473" y="1005"/>
                      </a:lnTo>
                      <a:lnTo>
                        <a:pt x="22452" y="1068"/>
                      </a:lnTo>
                      <a:lnTo>
                        <a:pt x="22368" y="1110"/>
                      </a:lnTo>
                      <a:lnTo>
                        <a:pt x="22410" y="921"/>
                      </a:lnTo>
                      <a:lnTo>
                        <a:pt x="22368" y="817"/>
                      </a:lnTo>
                      <a:lnTo>
                        <a:pt x="22264" y="817"/>
                      </a:lnTo>
                      <a:lnTo>
                        <a:pt x="22284" y="733"/>
                      </a:lnTo>
                      <a:lnTo>
                        <a:pt x="22410" y="628"/>
                      </a:lnTo>
                      <a:lnTo>
                        <a:pt x="22515" y="607"/>
                      </a:lnTo>
                      <a:lnTo>
                        <a:pt x="22661" y="712"/>
                      </a:lnTo>
                      <a:lnTo>
                        <a:pt x="22808" y="628"/>
                      </a:lnTo>
                      <a:lnTo>
                        <a:pt x="22912" y="607"/>
                      </a:lnTo>
                      <a:lnTo>
                        <a:pt x="23017" y="503"/>
                      </a:lnTo>
                      <a:lnTo>
                        <a:pt x="23017" y="440"/>
                      </a:lnTo>
                      <a:lnTo>
                        <a:pt x="23038" y="398"/>
                      </a:lnTo>
                      <a:lnTo>
                        <a:pt x="23017" y="335"/>
                      </a:lnTo>
                      <a:lnTo>
                        <a:pt x="22891" y="294"/>
                      </a:lnTo>
                      <a:lnTo>
                        <a:pt x="22828" y="294"/>
                      </a:lnTo>
                      <a:lnTo>
                        <a:pt x="22828" y="189"/>
                      </a:lnTo>
                      <a:lnTo>
                        <a:pt x="22787" y="126"/>
                      </a:lnTo>
                      <a:lnTo>
                        <a:pt x="22766" y="105"/>
                      </a:lnTo>
                      <a:lnTo>
                        <a:pt x="22787" y="84"/>
                      </a:lnTo>
                      <a:lnTo>
                        <a:pt x="22828" y="63"/>
                      </a:lnTo>
                      <a:lnTo>
                        <a:pt x="2287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643;p79">
                  <a:extLst>
                    <a:ext uri="{FF2B5EF4-FFF2-40B4-BE49-F238E27FC236}">
                      <a16:creationId xmlns:a16="http://schemas.microsoft.com/office/drawing/2014/main" id="{373EBB15-4DB4-4164-B329-403432476C02}"/>
                    </a:ext>
                  </a:extLst>
                </p:cNvPr>
                <p:cNvSpPr/>
                <p:nvPr/>
              </p:nvSpPr>
              <p:spPr>
                <a:xfrm>
                  <a:off x="1979950" y="2384350"/>
                  <a:ext cx="816050" cy="481275"/>
                </a:xfrm>
                <a:custGeom>
                  <a:avLst/>
                  <a:gdLst/>
                  <a:ahLst/>
                  <a:cxnLst/>
                  <a:rect l="l" t="t" r="r" b="b"/>
                  <a:pathLst>
                    <a:path w="32642" h="19251" extrusionOk="0">
                      <a:moveTo>
                        <a:pt x="2846" y="1"/>
                      </a:moveTo>
                      <a:lnTo>
                        <a:pt x="2909" y="210"/>
                      </a:lnTo>
                      <a:lnTo>
                        <a:pt x="3035" y="273"/>
                      </a:lnTo>
                      <a:lnTo>
                        <a:pt x="2993" y="356"/>
                      </a:lnTo>
                      <a:lnTo>
                        <a:pt x="2909" y="440"/>
                      </a:lnTo>
                      <a:lnTo>
                        <a:pt x="2930" y="545"/>
                      </a:lnTo>
                      <a:lnTo>
                        <a:pt x="2993" y="586"/>
                      </a:lnTo>
                      <a:lnTo>
                        <a:pt x="2972" y="649"/>
                      </a:lnTo>
                      <a:lnTo>
                        <a:pt x="2909" y="733"/>
                      </a:lnTo>
                      <a:lnTo>
                        <a:pt x="2951" y="775"/>
                      </a:lnTo>
                      <a:lnTo>
                        <a:pt x="2951" y="858"/>
                      </a:lnTo>
                      <a:lnTo>
                        <a:pt x="2993" y="900"/>
                      </a:lnTo>
                      <a:lnTo>
                        <a:pt x="2909" y="1047"/>
                      </a:lnTo>
                      <a:lnTo>
                        <a:pt x="2825" y="1089"/>
                      </a:lnTo>
                      <a:lnTo>
                        <a:pt x="2763" y="1256"/>
                      </a:lnTo>
                      <a:lnTo>
                        <a:pt x="2721" y="1298"/>
                      </a:lnTo>
                      <a:lnTo>
                        <a:pt x="2721" y="1423"/>
                      </a:lnTo>
                      <a:lnTo>
                        <a:pt x="2637" y="1486"/>
                      </a:lnTo>
                      <a:lnTo>
                        <a:pt x="2616" y="1591"/>
                      </a:lnTo>
                      <a:lnTo>
                        <a:pt x="2470" y="1674"/>
                      </a:lnTo>
                      <a:lnTo>
                        <a:pt x="2386" y="1633"/>
                      </a:lnTo>
                      <a:lnTo>
                        <a:pt x="2344" y="1570"/>
                      </a:lnTo>
                      <a:lnTo>
                        <a:pt x="2428" y="1465"/>
                      </a:lnTo>
                      <a:lnTo>
                        <a:pt x="2449" y="1507"/>
                      </a:lnTo>
                      <a:lnTo>
                        <a:pt x="2532" y="1465"/>
                      </a:lnTo>
                      <a:lnTo>
                        <a:pt x="2553" y="1528"/>
                      </a:lnTo>
                      <a:lnTo>
                        <a:pt x="2595" y="1486"/>
                      </a:lnTo>
                      <a:lnTo>
                        <a:pt x="2595" y="1361"/>
                      </a:lnTo>
                      <a:lnTo>
                        <a:pt x="2658" y="1214"/>
                      </a:lnTo>
                      <a:lnTo>
                        <a:pt x="2742" y="1151"/>
                      </a:lnTo>
                      <a:lnTo>
                        <a:pt x="2742" y="1047"/>
                      </a:lnTo>
                      <a:lnTo>
                        <a:pt x="2700" y="1068"/>
                      </a:lnTo>
                      <a:lnTo>
                        <a:pt x="2553" y="1172"/>
                      </a:lnTo>
                      <a:lnTo>
                        <a:pt x="2512" y="1214"/>
                      </a:lnTo>
                      <a:lnTo>
                        <a:pt x="2428" y="1214"/>
                      </a:lnTo>
                      <a:lnTo>
                        <a:pt x="2428" y="1172"/>
                      </a:lnTo>
                      <a:lnTo>
                        <a:pt x="2532" y="1068"/>
                      </a:lnTo>
                      <a:lnTo>
                        <a:pt x="2658" y="1005"/>
                      </a:lnTo>
                      <a:lnTo>
                        <a:pt x="2700" y="963"/>
                      </a:lnTo>
                      <a:lnTo>
                        <a:pt x="2658" y="879"/>
                      </a:lnTo>
                      <a:lnTo>
                        <a:pt x="2616" y="879"/>
                      </a:lnTo>
                      <a:lnTo>
                        <a:pt x="2532" y="900"/>
                      </a:lnTo>
                      <a:lnTo>
                        <a:pt x="2470" y="796"/>
                      </a:lnTo>
                      <a:lnTo>
                        <a:pt x="2407" y="754"/>
                      </a:lnTo>
                      <a:lnTo>
                        <a:pt x="2135" y="754"/>
                      </a:lnTo>
                      <a:lnTo>
                        <a:pt x="2009" y="649"/>
                      </a:lnTo>
                      <a:lnTo>
                        <a:pt x="1716" y="419"/>
                      </a:lnTo>
                      <a:lnTo>
                        <a:pt x="1696" y="440"/>
                      </a:lnTo>
                      <a:lnTo>
                        <a:pt x="1675" y="545"/>
                      </a:lnTo>
                      <a:lnTo>
                        <a:pt x="1591" y="754"/>
                      </a:lnTo>
                      <a:lnTo>
                        <a:pt x="1591" y="858"/>
                      </a:lnTo>
                      <a:lnTo>
                        <a:pt x="1654" y="1068"/>
                      </a:lnTo>
                      <a:lnTo>
                        <a:pt x="1591" y="1382"/>
                      </a:lnTo>
                      <a:lnTo>
                        <a:pt x="1612" y="1507"/>
                      </a:lnTo>
                      <a:lnTo>
                        <a:pt x="1591" y="1674"/>
                      </a:lnTo>
                      <a:lnTo>
                        <a:pt x="1612" y="1737"/>
                      </a:lnTo>
                      <a:lnTo>
                        <a:pt x="1675" y="1737"/>
                      </a:lnTo>
                      <a:lnTo>
                        <a:pt x="1696" y="1800"/>
                      </a:lnTo>
                      <a:lnTo>
                        <a:pt x="1654" y="1884"/>
                      </a:lnTo>
                      <a:lnTo>
                        <a:pt x="1591" y="1884"/>
                      </a:lnTo>
                      <a:lnTo>
                        <a:pt x="1570" y="1946"/>
                      </a:lnTo>
                      <a:lnTo>
                        <a:pt x="1591" y="2009"/>
                      </a:lnTo>
                      <a:lnTo>
                        <a:pt x="1696" y="2030"/>
                      </a:lnTo>
                      <a:lnTo>
                        <a:pt x="1654" y="2135"/>
                      </a:lnTo>
                      <a:lnTo>
                        <a:pt x="1654" y="2239"/>
                      </a:lnTo>
                      <a:lnTo>
                        <a:pt x="1591" y="2323"/>
                      </a:lnTo>
                      <a:lnTo>
                        <a:pt x="1549" y="2302"/>
                      </a:lnTo>
                      <a:lnTo>
                        <a:pt x="1507" y="2344"/>
                      </a:lnTo>
                      <a:lnTo>
                        <a:pt x="1507" y="2428"/>
                      </a:lnTo>
                      <a:lnTo>
                        <a:pt x="1675" y="2449"/>
                      </a:lnTo>
                      <a:lnTo>
                        <a:pt x="1821" y="2470"/>
                      </a:lnTo>
                      <a:lnTo>
                        <a:pt x="1926" y="2553"/>
                      </a:lnTo>
                      <a:lnTo>
                        <a:pt x="2072" y="2553"/>
                      </a:lnTo>
                      <a:lnTo>
                        <a:pt x="2114" y="2637"/>
                      </a:lnTo>
                      <a:lnTo>
                        <a:pt x="2135" y="2783"/>
                      </a:lnTo>
                      <a:lnTo>
                        <a:pt x="2093" y="2658"/>
                      </a:lnTo>
                      <a:lnTo>
                        <a:pt x="1988" y="2574"/>
                      </a:lnTo>
                      <a:lnTo>
                        <a:pt x="1905" y="2616"/>
                      </a:lnTo>
                      <a:lnTo>
                        <a:pt x="1821" y="2553"/>
                      </a:lnTo>
                      <a:lnTo>
                        <a:pt x="1612" y="2532"/>
                      </a:lnTo>
                      <a:lnTo>
                        <a:pt x="1570" y="2470"/>
                      </a:lnTo>
                      <a:lnTo>
                        <a:pt x="1507" y="2511"/>
                      </a:lnTo>
                      <a:lnTo>
                        <a:pt x="1507" y="2616"/>
                      </a:lnTo>
                      <a:lnTo>
                        <a:pt x="1403" y="2763"/>
                      </a:lnTo>
                      <a:lnTo>
                        <a:pt x="1403" y="2846"/>
                      </a:lnTo>
                      <a:lnTo>
                        <a:pt x="1403" y="2930"/>
                      </a:lnTo>
                      <a:lnTo>
                        <a:pt x="1340" y="3076"/>
                      </a:lnTo>
                      <a:lnTo>
                        <a:pt x="1277" y="3202"/>
                      </a:lnTo>
                      <a:lnTo>
                        <a:pt x="1131" y="3558"/>
                      </a:lnTo>
                      <a:lnTo>
                        <a:pt x="1089" y="3809"/>
                      </a:lnTo>
                      <a:lnTo>
                        <a:pt x="942" y="4102"/>
                      </a:lnTo>
                      <a:lnTo>
                        <a:pt x="921" y="4415"/>
                      </a:lnTo>
                      <a:lnTo>
                        <a:pt x="838" y="4541"/>
                      </a:lnTo>
                      <a:lnTo>
                        <a:pt x="733" y="4667"/>
                      </a:lnTo>
                      <a:lnTo>
                        <a:pt x="649" y="4855"/>
                      </a:lnTo>
                      <a:lnTo>
                        <a:pt x="608" y="4939"/>
                      </a:lnTo>
                      <a:lnTo>
                        <a:pt x="566" y="5043"/>
                      </a:lnTo>
                      <a:lnTo>
                        <a:pt x="419" y="5231"/>
                      </a:lnTo>
                      <a:lnTo>
                        <a:pt x="356" y="5336"/>
                      </a:lnTo>
                      <a:lnTo>
                        <a:pt x="398" y="5566"/>
                      </a:lnTo>
                      <a:lnTo>
                        <a:pt x="336" y="5776"/>
                      </a:lnTo>
                      <a:lnTo>
                        <a:pt x="336" y="5922"/>
                      </a:lnTo>
                      <a:lnTo>
                        <a:pt x="419" y="6027"/>
                      </a:lnTo>
                      <a:lnTo>
                        <a:pt x="356" y="6110"/>
                      </a:lnTo>
                      <a:lnTo>
                        <a:pt x="336" y="6194"/>
                      </a:lnTo>
                      <a:lnTo>
                        <a:pt x="398" y="6340"/>
                      </a:lnTo>
                      <a:lnTo>
                        <a:pt x="356" y="6592"/>
                      </a:lnTo>
                      <a:lnTo>
                        <a:pt x="315" y="6717"/>
                      </a:lnTo>
                      <a:lnTo>
                        <a:pt x="231" y="6759"/>
                      </a:lnTo>
                      <a:lnTo>
                        <a:pt x="252" y="6843"/>
                      </a:lnTo>
                      <a:lnTo>
                        <a:pt x="294" y="6864"/>
                      </a:lnTo>
                      <a:lnTo>
                        <a:pt x="231" y="7031"/>
                      </a:lnTo>
                      <a:lnTo>
                        <a:pt x="84" y="7136"/>
                      </a:lnTo>
                      <a:lnTo>
                        <a:pt x="1" y="7261"/>
                      </a:lnTo>
                      <a:lnTo>
                        <a:pt x="1" y="7387"/>
                      </a:lnTo>
                      <a:lnTo>
                        <a:pt x="105" y="7554"/>
                      </a:lnTo>
                      <a:lnTo>
                        <a:pt x="210" y="7763"/>
                      </a:lnTo>
                      <a:lnTo>
                        <a:pt x="210" y="7993"/>
                      </a:lnTo>
                      <a:lnTo>
                        <a:pt x="189" y="8119"/>
                      </a:lnTo>
                      <a:lnTo>
                        <a:pt x="126" y="8203"/>
                      </a:lnTo>
                      <a:lnTo>
                        <a:pt x="126" y="8286"/>
                      </a:lnTo>
                      <a:lnTo>
                        <a:pt x="147" y="8370"/>
                      </a:lnTo>
                      <a:lnTo>
                        <a:pt x="189" y="8496"/>
                      </a:lnTo>
                      <a:lnTo>
                        <a:pt x="126" y="8579"/>
                      </a:lnTo>
                      <a:lnTo>
                        <a:pt x="105" y="8642"/>
                      </a:lnTo>
                      <a:lnTo>
                        <a:pt x="126" y="8726"/>
                      </a:lnTo>
                      <a:lnTo>
                        <a:pt x="356" y="9102"/>
                      </a:lnTo>
                      <a:lnTo>
                        <a:pt x="398" y="9207"/>
                      </a:lnTo>
                      <a:lnTo>
                        <a:pt x="356" y="9270"/>
                      </a:lnTo>
                      <a:lnTo>
                        <a:pt x="398" y="9353"/>
                      </a:lnTo>
                      <a:lnTo>
                        <a:pt x="524" y="9479"/>
                      </a:lnTo>
                      <a:lnTo>
                        <a:pt x="545" y="9542"/>
                      </a:lnTo>
                      <a:lnTo>
                        <a:pt x="628" y="9542"/>
                      </a:lnTo>
                      <a:lnTo>
                        <a:pt x="628" y="9437"/>
                      </a:lnTo>
                      <a:lnTo>
                        <a:pt x="628" y="9312"/>
                      </a:lnTo>
                      <a:lnTo>
                        <a:pt x="712" y="9333"/>
                      </a:lnTo>
                      <a:lnTo>
                        <a:pt x="733" y="9312"/>
                      </a:lnTo>
                      <a:lnTo>
                        <a:pt x="733" y="9353"/>
                      </a:lnTo>
                      <a:lnTo>
                        <a:pt x="838" y="9353"/>
                      </a:lnTo>
                      <a:lnTo>
                        <a:pt x="859" y="9416"/>
                      </a:lnTo>
                      <a:lnTo>
                        <a:pt x="984" y="9437"/>
                      </a:lnTo>
                      <a:lnTo>
                        <a:pt x="880" y="9437"/>
                      </a:lnTo>
                      <a:lnTo>
                        <a:pt x="817" y="9479"/>
                      </a:lnTo>
                      <a:lnTo>
                        <a:pt x="754" y="9437"/>
                      </a:lnTo>
                      <a:lnTo>
                        <a:pt x="712" y="9437"/>
                      </a:lnTo>
                      <a:lnTo>
                        <a:pt x="712" y="9521"/>
                      </a:lnTo>
                      <a:lnTo>
                        <a:pt x="754" y="9542"/>
                      </a:lnTo>
                      <a:lnTo>
                        <a:pt x="754" y="9688"/>
                      </a:lnTo>
                      <a:lnTo>
                        <a:pt x="817" y="9793"/>
                      </a:lnTo>
                      <a:lnTo>
                        <a:pt x="838" y="9835"/>
                      </a:lnTo>
                      <a:lnTo>
                        <a:pt x="733" y="9793"/>
                      </a:lnTo>
                      <a:lnTo>
                        <a:pt x="670" y="9688"/>
                      </a:lnTo>
                      <a:lnTo>
                        <a:pt x="649" y="9646"/>
                      </a:lnTo>
                      <a:lnTo>
                        <a:pt x="608" y="9688"/>
                      </a:lnTo>
                      <a:lnTo>
                        <a:pt x="608" y="9772"/>
                      </a:lnTo>
                      <a:lnTo>
                        <a:pt x="545" y="9835"/>
                      </a:lnTo>
                      <a:lnTo>
                        <a:pt x="566" y="9877"/>
                      </a:lnTo>
                      <a:lnTo>
                        <a:pt x="545" y="9981"/>
                      </a:lnTo>
                      <a:lnTo>
                        <a:pt x="545" y="10086"/>
                      </a:lnTo>
                      <a:lnTo>
                        <a:pt x="608" y="10107"/>
                      </a:lnTo>
                      <a:lnTo>
                        <a:pt x="628" y="10211"/>
                      </a:lnTo>
                      <a:lnTo>
                        <a:pt x="733" y="10274"/>
                      </a:lnTo>
                      <a:lnTo>
                        <a:pt x="775" y="10358"/>
                      </a:lnTo>
                      <a:lnTo>
                        <a:pt x="775" y="10421"/>
                      </a:lnTo>
                      <a:lnTo>
                        <a:pt x="712" y="10504"/>
                      </a:lnTo>
                      <a:lnTo>
                        <a:pt x="649" y="10504"/>
                      </a:lnTo>
                      <a:lnTo>
                        <a:pt x="649" y="10567"/>
                      </a:lnTo>
                      <a:lnTo>
                        <a:pt x="670" y="10672"/>
                      </a:lnTo>
                      <a:lnTo>
                        <a:pt x="670" y="10797"/>
                      </a:lnTo>
                      <a:lnTo>
                        <a:pt x="712" y="10839"/>
                      </a:lnTo>
                      <a:lnTo>
                        <a:pt x="775" y="10923"/>
                      </a:lnTo>
                      <a:lnTo>
                        <a:pt x="817" y="11111"/>
                      </a:lnTo>
                      <a:lnTo>
                        <a:pt x="942" y="11362"/>
                      </a:lnTo>
                      <a:lnTo>
                        <a:pt x="1026" y="11509"/>
                      </a:lnTo>
                      <a:lnTo>
                        <a:pt x="1068" y="11530"/>
                      </a:lnTo>
                      <a:lnTo>
                        <a:pt x="1047" y="11571"/>
                      </a:lnTo>
                      <a:lnTo>
                        <a:pt x="1047" y="11613"/>
                      </a:lnTo>
                      <a:lnTo>
                        <a:pt x="1152" y="11718"/>
                      </a:lnTo>
                      <a:lnTo>
                        <a:pt x="1172" y="11843"/>
                      </a:lnTo>
                      <a:lnTo>
                        <a:pt x="1152" y="11990"/>
                      </a:lnTo>
                      <a:lnTo>
                        <a:pt x="1131" y="12094"/>
                      </a:lnTo>
                      <a:lnTo>
                        <a:pt x="1089" y="12136"/>
                      </a:lnTo>
                      <a:lnTo>
                        <a:pt x="1131" y="12199"/>
                      </a:lnTo>
                      <a:lnTo>
                        <a:pt x="1172" y="12262"/>
                      </a:lnTo>
                      <a:lnTo>
                        <a:pt x="1382" y="12262"/>
                      </a:lnTo>
                      <a:lnTo>
                        <a:pt x="1486" y="12283"/>
                      </a:lnTo>
                      <a:lnTo>
                        <a:pt x="1591" y="12346"/>
                      </a:lnTo>
                      <a:lnTo>
                        <a:pt x="1675" y="12366"/>
                      </a:lnTo>
                      <a:lnTo>
                        <a:pt x="1821" y="12366"/>
                      </a:lnTo>
                      <a:lnTo>
                        <a:pt x="1884" y="12450"/>
                      </a:lnTo>
                      <a:lnTo>
                        <a:pt x="1884" y="12555"/>
                      </a:lnTo>
                      <a:lnTo>
                        <a:pt x="2030" y="12618"/>
                      </a:lnTo>
                      <a:lnTo>
                        <a:pt x="2135" y="12618"/>
                      </a:lnTo>
                      <a:lnTo>
                        <a:pt x="2281" y="12680"/>
                      </a:lnTo>
                      <a:lnTo>
                        <a:pt x="2302" y="12722"/>
                      </a:lnTo>
                      <a:lnTo>
                        <a:pt x="2302" y="12827"/>
                      </a:lnTo>
                      <a:lnTo>
                        <a:pt x="2344" y="12869"/>
                      </a:lnTo>
                      <a:lnTo>
                        <a:pt x="2407" y="12827"/>
                      </a:lnTo>
                      <a:lnTo>
                        <a:pt x="2470" y="12827"/>
                      </a:lnTo>
                      <a:lnTo>
                        <a:pt x="2616" y="12973"/>
                      </a:lnTo>
                      <a:lnTo>
                        <a:pt x="2805" y="13245"/>
                      </a:lnTo>
                      <a:lnTo>
                        <a:pt x="2825" y="13434"/>
                      </a:lnTo>
                      <a:lnTo>
                        <a:pt x="2805" y="13559"/>
                      </a:lnTo>
                      <a:lnTo>
                        <a:pt x="2805" y="13664"/>
                      </a:lnTo>
                      <a:lnTo>
                        <a:pt x="4185" y="13643"/>
                      </a:lnTo>
                      <a:lnTo>
                        <a:pt x="4206" y="13706"/>
                      </a:lnTo>
                      <a:lnTo>
                        <a:pt x="4206" y="13747"/>
                      </a:lnTo>
                      <a:lnTo>
                        <a:pt x="6131" y="14647"/>
                      </a:lnTo>
                      <a:lnTo>
                        <a:pt x="7784" y="14689"/>
                      </a:lnTo>
                      <a:lnTo>
                        <a:pt x="7826" y="14480"/>
                      </a:lnTo>
                      <a:lnTo>
                        <a:pt x="8747" y="14501"/>
                      </a:lnTo>
                      <a:lnTo>
                        <a:pt x="8872" y="14584"/>
                      </a:lnTo>
                      <a:lnTo>
                        <a:pt x="8935" y="14710"/>
                      </a:lnTo>
                      <a:lnTo>
                        <a:pt x="8998" y="14773"/>
                      </a:lnTo>
                      <a:lnTo>
                        <a:pt x="9019" y="14815"/>
                      </a:lnTo>
                      <a:lnTo>
                        <a:pt x="9082" y="14815"/>
                      </a:lnTo>
                      <a:lnTo>
                        <a:pt x="9123" y="14898"/>
                      </a:lnTo>
                      <a:lnTo>
                        <a:pt x="9103" y="14961"/>
                      </a:lnTo>
                      <a:lnTo>
                        <a:pt x="9207" y="14982"/>
                      </a:lnTo>
                      <a:lnTo>
                        <a:pt x="9270" y="15066"/>
                      </a:lnTo>
                      <a:lnTo>
                        <a:pt x="9270" y="15107"/>
                      </a:lnTo>
                      <a:lnTo>
                        <a:pt x="9228" y="15170"/>
                      </a:lnTo>
                      <a:lnTo>
                        <a:pt x="9312" y="15191"/>
                      </a:lnTo>
                      <a:lnTo>
                        <a:pt x="9395" y="15233"/>
                      </a:lnTo>
                      <a:lnTo>
                        <a:pt x="9437" y="15317"/>
                      </a:lnTo>
                      <a:lnTo>
                        <a:pt x="9458" y="15442"/>
                      </a:lnTo>
                      <a:lnTo>
                        <a:pt x="9500" y="15484"/>
                      </a:lnTo>
                      <a:lnTo>
                        <a:pt x="9521" y="15505"/>
                      </a:lnTo>
                      <a:lnTo>
                        <a:pt x="9542" y="15526"/>
                      </a:lnTo>
                      <a:lnTo>
                        <a:pt x="9626" y="15610"/>
                      </a:lnTo>
                      <a:lnTo>
                        <a:pt x="9626" y="15693"/>
                      </a:lnTo>
                      <a:lnTo>
                        <a:pt x="9605" y="15714"/>
                      </a:lnTo>
                      <a:lnTo>
                        <a:pt x="9521" y="15735"/>
                      </a:lnTo>
                      <a:lnTo>
                        <a:pt x="9521" y="15756"/>
                      </a:lnTo>
                      <a:lnTo>
                        <a:pt x="9626" y="15903"/>
                      </a:lnTo>
                      <a:lnTo>
                        <a:pt x="9709" y="15965"/>
                      </a:lnTo>
                      <a:lnTo>
                        <a:pt x="9730" y="16070"/>
                      </a:lnTo>
                      <a:lnTo>
                        <a:pt x="9730" y="16112"/>
                      </a:lnTo>
                      <a:lnTo>
                        <a:pt x="9751" y="16112"/>
                      </a:lnTo>
                      <a:lnTo>
                        <a:pt x="9793" y="16133"/>
                      </a:lnTo>
                      <a:lnTo>
                        <a:pt x="9835" y="16133"/>
                      </a:lnTo>
                      <a:lnTo>
                        <a:pt x="9877" y="16154"/>
                      </a:lnTo>
                      <a:lnTo>
                        <a:pt x="9919" y="16216"/>
                      </a:lnTo>
                      <a:lnTo>
                        <a:pt x="9919" y="16237"/>
                      </a:lnTo>
                      <a:lnTo>
                        <a:pt x="9960" y="16279"/>
                      </a:lnTo>
                      <a:lnTo>
                        <a:pt x="10023" y="16279"/>
                      </a:lnTo>
                      <a:lnTo>
                        <a:pt x="10149" y="16342"/>
                      </a:lnTo>
                      <a:lnTo>
                        <a:pt x="10170" y="16384"/>
                      </a:lnTo>
                      <a:lnTo>
                        <a:pt x="10253" y="16426"/>
                      </a:lnTo>
                      <a:lnTo>
                        <a:pt x="10379" y="16467"/>
                      </a:lnTo>
                      <a:lnTo>
                        <a:pt x="10400" y="16530"/>
                      </a:lnTo>
                      <a:lnTo>
                        <a:pt x="10463" y="16530"/>
                      </a:lnTo>
                      <a:lnTo>
                        <a:pt x="10504" y="16488"/>
                      </a:lnTo>
                      <a:lnTo>
                        <a:pt x="10504" y="16467"/>
                      </a:lnTo>
                      <a:lnTo>
                        <a:pt x="10609" y="16384"/>
                      </a:lnTo>
                      <a:lnTo>
                        <a:pt x="10672" y="16384"/>
                      </a:lnTo>
                      <a:lnTo>
                        <a:pt x="10672" y="16342"/>
                      </a:lnTo>
                      <a:lnTo>
                        <a:pt x="10672" y="16321"/>
                      </a:lnTo>
                      <a:lnTo>
                        <a:pt x="10714" y="16237"/>
                      </a:lnTo>
                      <a:lnTo>
                        <a:pt x="10797" y="16070"/>
                      </a:lnTo>
                      <a:lnTo>
                        <a:pt x="10839" y="16028"/>
                      </a:lnTo>
                      <a:lnTo>
                        <a:pt x="10923" y="16007"/>
                      </a:lnTo>
                      <a:lnTo>
                        <a:pt x="10965" y="16007"/>
                      </a:lnTo>
                      <a:lnTo>
                        <a:pt x="10986" y="16028"/>
                      </a:lnTo>
                      <a:lnTo>
                        <a:pt x="11027" y="16028"/>
                      </a:lnTo>
                      <a:lnTo>
                        <a:pt x="11069" y="15944"/>
                      </a:lnTo>
                      <a:lnTo>
                        <a:pt x="11174" y="15944"/>
                      </a:lnTo>
                      <a:lnTo>
                        <a:pt x="11279" y="15965"/>
                      </a:lnTo>
                      <a:lnTo>
                        <a:pt x="11383" y="15944"/>
                      </a:lnTo>
                      <a:lnTo>
                        <a:pt x="11404" y="15965"/>
                      </a:lnTo>
                      <a:lnTo>
                        <a:pt x="11425" y="16007"/>
                      </a:lnTo>
                      <a:lnTo>
                        <a:pt x="11509" y="16007"/>
                      </a:lnTo>
                      <a:lnTo>
                        <a:pt x="11592" y="16028"/>
                      </a:lnTo>
                      <a:lnTo>
                        <a:pt x="11634" y="16133"/>
                      </a:lnTo>
                      <a:lnTo>
                        <a:pt x="11739" y="16216"/>
                      </a:lnTo>
                      <a:lnTo>
                        <a:pt x="11844" y="16363"/>
                      </a:lnTo>
                      <a:lnTo>
                        <a:pt x="11864" y="16467"/>
                      </a:lnTo>
                      <a:lnTo>
                        <a:pt x="11927" y="16530"/>
                      </a:lnTo>
                      <a:lnTo>
                        <a:pt x="11927" y="16593"/>
                      </a:lnTo>
                      <a:lnTo>
                        <a:pt x="11927" y="16760"/>
                      </a:lnTo>
                      <a:lnTo>
                        <a:pt x="12011" y="16781"/>
                      </a:lnTo>
                      <a:lnTo>
                        <a:pt x="12032" y="16865"/>
                      </a:lnTo>
                      <a:lnTo>
                        <a:pt x="12116" y="17074"/>
                      </a:lnTo>
                      <a:lnTo>
                        <a:pt x="12157" y="17095"/>
                      </a:lnTo>
                      <a:lnTo>
                        <a:pt x="12178" y="17179"/>
                      </a:lnTo>
                      <a:lnTo>
                        <a:pt x="12262" y="17221"/>
                      </a:lnTo>
                      <a:lnTo>
                        <a:pt x="12283" y="17325"/>
                      </a:lnTo>
                      <a:lnTo>
                        <a:pt x="12346" y="17430"/>
                      </a:lnTo>
                      <a:lnTo>
                        <a:pt x="12450" y="17514"/>
                      </a:lnTo>
                      <a:lnTo>
                        <a:pt x="12429" y="17618"/>
                      </a:lnTo>
                      <a:lnTo>
                        <a:pt x="12429" y="17723"/>
                      </a:lnTo>
                      <a:lnTo>
                        <a:pt x="12429" y="17786"/>
                      </a:lnTo>
                      <a:lnTo>
                        <a:pt x="12429" y="17807"/>
                      </a:lnTo>
                      <a:lnTo>
                        <a:pt x="12555" y="18141"/>
                      </a:lnTo>
                      <a:lnTo>
                        <a:pt x="12534" y="18309"/>
                      </a:lnTo>
                      <a:lnTo>
                        <a:pt x="12576" y="18351"/>
                      </a:lnTo>
                      <a:lnTo>
                        <a:pt x="12597" y="18351"/>
                      </a:lnTo>
                      <a:lnTo>
                        <a:pt x="12660" y="18372"/>
                      </a:lnTo>
                      <a:lnTo>
                        <a:pt x="12743" y="18372"/>
                      </a:lnTo>
                      <a:lnTo>
                        <a:pt x="12806" y="18413"/>
                      </a:lnTo>
                      <a:lnTo>
                        <a:pt x="12911" y="18518"/>
                      </a:lnTo>
                      <a:lnTo>
                        <a:pt x="13099" y="18560"/>
                      </a:lnTo>
                      <a:lnTo>
                        <a:pt x="13204" y="18644"/>
                      </a:lnTo>
                      <a:lnTo>
                        <a:pt x="13308" y="18644"/>
                      </a:lnTo>
                      <a:lnTo>
                        <a:pt x="13329" y="18727"/>
                      </a:lnTo>
                      <a:lnTo>
                        <a:pt x="13392" y="18748"/>
                      </a:lnTo>
                      <a:lnTo>
                        <a:pt x="13476" y="18581"/>
                      </a:lnTo>
                      <a:lnTo>
                        <a:pt x="13496" y="18455"/>
                      </a:lnTo>
                      <a:lnTo>
                        <a:pt x="13476" y="18372"/>
                      </a:lnTo>
                      <a:lnTo>
                        <a:pt x="13476" y="18120"/>
                      </a:lnTo>
                      <a:lnTo>
                        <a:pt x="13413" y="18037"/>
                      </a:lnTo>
                      <a:lnTo>
                        <a:pt x="13496" y="17911"/>
                      </a:lnTo>
                      <a:lnTo>
                        <a:pt x="13538" y="17723"/>
                      </a:lnTo>
                      <a:lnTo>
                        <a:pt x="13622" y="17618"/>
                      </a:lnTo>
                      <a:lnTo>
                        <a:pt x="13580" y="17409"/>
                      </a:lnTo>
                      <a:lnTo>
                        <a:pt x="13685" y="17367"/>
                      </a:lnTo>
                      <a:lnTo>
                        <a:pt x="13789" y="17284"/>
                      </a:lnTo>
                      <a:lnTo>
                        <a:pt x="13727" y="17200"/>
                      </a:lnTo>
                      <a:lnTo>
                        <a:pt x="13831" y="17074"/>
                      </a:lnTo>
                      <a:lnTo>
                        <a:pt x="13894" y="17095"/>
                      </a:lnTo>
                      <a:lnTo>
                        <a:pt x="13999" y="17053"/>
                      </a:lnTo>
                      <a:lnTo>
                        <a:pt x="13957" y="16907"/>
                      </a:lnTo>
                      <a:lnTo>
                        <a:pt x="13957" y="16907"/>
                      </a:lnTo>
                      <a:lnTo>
                        <a:pt x="14040" y="16970"/>
                      </a:lnTo>
                      <a:lnTo>
                        <a:pt x="14145" y="16907"/>
                      </a:lnTo>
                      <a:lnTo>
                        <a:pt x="14103" y="16865"/>
                      </a:lnTo>
                      <a:lnTo>
                        <a:pt x="14208" y="16781"/>
                      </a:lnTo>
                      <a:lnTo>
                        <a:pt x="14250" y="16802"/>
                      </a:lnTo>
                      <a:lnTo>
                        <a:pt x="14312" y="16781"/>
                      </a:lnTo>
                      <a:lnTo>
                        <a:pt x="14375" y="16865"/>
                      </a:lnTo>
                      <a:lnTo>
                        <a:pt x="14271" y="16949"/>
                      </a:lnTo>
                      <a:lnTo>
                        <a:pt x="14354" y="16949"/>
                      </a:lnTo>
                      <a:lnTo>
                        <a:pt x="14459" y="16844"/>
                      </a:lnTo>
                      <a:lnTo>
                        <a:pt x="14543" y="16844"/>
                      </a:lnTo>
                      <a:lnTo>
                        <a:pt x="14794" y="16739"/>
                      </a:lnTo>
                      <a:lnTo>
                        <a:pt x="14982" y="16551"/>
                      </a:lnTo>
                      <a:lnTo>
                        <a:pt x="15066" y="16551"/>
                      </a:lnTo>
                      <a:lnTo>
                        <a:pt x="15108" y="16488"/>
                      </a:lnTo>
                      <a:lnTo>
                        <a:pt x="15087" y="16384"/>
                      </a:lnTo>
                      <a:lnTo>
                        <a:pt x="15108" y="16258"/>
                      </a:lnTo>
                      <a:lnTo>
                        <a:pt x="15045" y="16112"/>
                      </a:lnTo>
                      <a:lnTo>
                        <a:pt x="15087" y="16175"/>
                      </a:lnTo>
                      <a:lnTo>
                        <a:pt x="15170" y="16175"/>
                      </a:lnTo>
                      <a:lnTo>
                        <a:pt x="15275" y="16070"/>
                      </a:lnTo>
                      <a:lnTo>
                        <a:pt x="15275" y="16028"/>
                      </a:lnTo>
                      <a:lnTo>
                        <a:pt x="15317" y="16133"/>
                      </a:lnTo>
                      <a:lnTo>
                        <a:pt x="15254" y="16237"/>
                      </a:lnTo>
                      <a:lnTo>
                        <a:pt x="15275" y="16321"/>
                      </a:lnTo>
                      <a:lnTo>
                        <a:pt x="15275" y="16426"/>
                      </a:lnTo>
                      <a:lnTo>
                        <a:pt x="15401" y="16384"/>
                      </a:lnTo>
                      <a:lnTo>
                        <a:pt x="15484" y="16258"/>
                      </a:lnTo>
                      <a:lnTo>
                        <a:pt x="15568" y="16258"/>
                      </a:lnTo>
                      <a:lnTo>
                        <a:pt x="15631" y="16216"/>
                      </a:lnTo>
                      <a:lnTo>
                        <a:pt x="15840" y="16154"/>
                      </a:lnTo>
                      <a:lnTo>
                        <a:pt x="16007" y="16154"/>
                      </a:lnTo>
                      <a:lnTo>
                        <a:pt x="16258" y="16237"/>
                      </a:lnTo>
                      <a:lnTo>
                        <a:pt x="16321" y="16279"/>
                      </a:lnTo>
                      <a:lnTo>
                        <a:pt x="16635" y="16321"/>
                      </a:lnTo>
                      <a:lnTo>
                        <a:pt x="16740" y="16279"/>
                      </a:lnTo>
                      <a:lnTo>
                        <a:pt x="16740" y="16237"/>
                      </a:lnTo>
                      <a:lnTo>
                        <a:pt x="16740" y="16154"/>
                      </a:lnTo>
                      <a:lnTo>
                        <a:pt x="16844" y="16133"/>
                      </a:lnTo>
                      <a:lnTo>
                        <a:pt x="16928" y="16154"/>
                      </a:lnTo>
                      <a:lnTo>
                        <a:pt x="16865" y="16216"/>
                      </a:lnTo>
                      <a:lnTo>
                        <a:pt x="16928" y="16237"/>
                      </a:lnTo>
                      <a:lnTo>
                        <a:pt x="16991" y="16216"/>
                      </a:lnTo>
                      <a:lnTo>
                        <a:pt x="17053" y="16258"/>
                      </a:lnTo>
                      <a:lnTo>
                        <a:pt x="17053" y="16342"/>
                      </a:lnTo>
                      <a:lnTo>
                        <a:pt x="17074" y="16384"/>
                      </a:lnTo>
                      <a:lnTo>
                        <a:pt x="17200" y="16363"/>
                      </a:lnTo>
                      <a:lnTo>
                        <a:pt x="17242" y="16426"/>
                      </a:lnTo>
                      <a:lnTo>
                        <a:pt x="17158" y="16488"/>
                      </a:lnTo>
                      <a:lnTo>
                        <a:pt x="17095" y="16551"/>
                      </a:lnTo>
                      <a:lnTo>
                        <a:pt x="17179" y="16572"/>
                      </a:lnTo>
                      <a:lnTo>
                        <a:pt x="17263" y="16551"/>
                      </a:lnTo>
                      <a:lnTo>
                        <a:pt x="17346" y="16593"/>
                      </a:lnTo>
                      <a:lnTo>
                        <a:pt x="17493" y="16656"/>
                      </a:lnTo>
                      <a:lnTo>
                        <a:pt x="17556" y="16572"/>
                      </a:lnTo>
                      <a:lnTo>
                        <a:pt x="17618" y="16530"/>
                      </a:lnTo>
                      <a:lnTo>
                        <a:pt x="17723" y="16593"/>
                      </a:lnTo>
                      <a:lnTo>
                        <a:pt x="17786" y="16656"/>
                      </a:lnTo>
                      <a:lnTo>
                        <a:pt x="17870" y="16635"/>
                      </a:lnTo>
                      <a:lnTo>
                        <a:pt x="17870" y="16467"/>
                      </a:lnTo>
                      <a:lnTo>
                        <a:pt x="17807" y="16363"/>
                      </a:lnTo>
                      <a:lnTo>
                        <a:pt x="17911" y="16363"/>
                      </a:lnTo>
                      <a:lnTo>
                        <a:pt x="18016" y="16488"/>
                      </a:lnTo>
                      <a:lnTo>
                        <a:pt x="18100" y="16530"/>
                      </a:lnTo>
                      <a:lnTo>
                        <a:pt x="18142" y="16593"/>
                      </a:lnTo>
                      <a:lnTo>
                        <a:pt x="18204" y="16593"/>
                      </a:lnTo>
                      <a:lnTo>
                        <a:pt x="18288" y="16635"/>
                      </a:lnTo>
                      <a:lnTo>
                        <a:pt x="18288" y="16760"/>
                      </a:lnTo>
                      <a:lnTo>
                        <a:pt x="18309" y="16677"/>
                      </a:lnTo>
                      <a:lnTo>
                        <a:pt x="18414" y="16656"/>
                      </a:lnTo>
                      <a:lnTo>
                        <a:pt x="18414" y="16635"/>
                      </a:lnTo>
                      <a:lnTo>
                        <a:pt x="18288" y="16530"/>
                      </a:lnTo>
                      <a:lnTo>
                        <a:pt x="18100" y="16447"/>
                      </a:lnTo>
                      <a:lnTo>
                        <a:pt x="18037" y="16363"/>
                      </a:lnTo>
                      <a:lnTo>
                        <a:pt x="18037" y="16258"/>
                      </a:lnTo>
                      <a:lnTo>
                        <a:pt x="18225" y="16175"/>
                      </a:lnTo>
                      <a:lnTo>
                        <a:pt x="18288" y="16154"/>
                      </a:lnTo>
                      <a:lnTo>
                        <a:pt x="18183" y="16112"/>
                      </a:lnTo>
                      <a:lnTo>
                        <a:pt x="18121" y="16049"/>
                      </a:lnTo>
                      <a:lnTo>
                        <a:pt x="18100" y="16049"/>
                      </a:lnTo>
                      <a:lnTo>
                        <a:pt x="18016" y="16112"/>
                      </a:lnTo>
                      <a:lnTo>
                        <a:pt x="17932" y="16154"/>
                      </a:lnTo>
                      <a:lnTo>
                        <a:pt x="17932" y="16070"/>
                      </a:lnTo>
                      <a:lnTo>
                        <a:pt x="18037" y="15944"/>
                      </a:lnTo>
                      <a:lnTo>
                        <a:pt x="18246" y="15861"/>
                      </a:lnTo>
                      <a:lnTo>
                        <a:pt x="18330" y="15798"/>
                      </a:lnTo>
                      <a:lnTo>
                        <a:pt x="18665" y="15735"/>
                      </a:lnTo>
                      <a:lnTo>
                        <a:pt x="18811" y="15756"/>
                      </a:lnTo>
                      <a:lnTo>
                        <a:pt x="18874" y="15735"/>
                      </a:lnTo>
                      <a:lnTo>
                        <a:pt x="18958" y="15735"/>
                      </a:lnTo>
                      <a:lnTo>
                        <a:pt x="19020" y="15651"/>
                      </a:lnTo>
                      <a:lnTo>
                        <a:pt x="19062" y="15547"/>
                      </a:lnTo>
                      <a:lnTo>
                        <a:pt x="19146" y="15547"/>
                      </a:lnTo>
                      <a:lnTo>
                        <a:pt x="19125" y="15631"/>
                      </a:lnTo>
                      <a:lnTo>
                        <a:pt x="19125" y="15714"/>
                      </a:lnTo>
                      <a:lnTo>
                        <a:pt x="19250" y="15819"/>
                      </a:lnTo>
                      <a:lnTo>
                        <a:pt x="19334" y="15756"/>
                      </a:lnTo>
                      <a:lnTo>
                        <a:pt x="19481" y="15756"/>
                      </a:lnTo>
                      <a:lnTo>
                        <a:pt x="19585" y="15735"/>
                      </a:lnTo>
                      <a:lnTo>
                        <a:pt x="19648" y="15798"/>
                      </a:lnTo>
                      <a:lnTo>
                        <a:pt x="19815" y="15756"/>
                      </a:lnTo>
                      <a:lnTo>
                        <a:pt x="19878" y="15798"/>
                      </a:lnTo>
                      <a:lnTo>
                        <a:pt x="20004" y="15714"/>
                      </a:lnTo>
                      <a:lnTo>
                        <a:pt x="20108" y="15714"/>
                      </a:lnTo>
                      <a:lnTo>
                        <a:pt x="20129" y="15735"/>
                      </a:lnTo>
                      <a:lnTo>
                        <a:pt x="20087" y="15756"/>
                      </a:lnTo>
                      <a:lnTo>
                        <a:pt x="19962" y="15756"/>
                      </a:lnTo>
                      <a:lnTo>
                        <a:pt x="19920" y="15798"/>
                      </a:lnTo>
                      <a:lnTo>
                        <a:pt x="20087" y="15819"/>
                      </a:lnTo>
                      <a:lnTo>
                        <a:pt x="20213" y="15819"/>
                      </a:lnTo>
                      <a:lnTo>
                        <a:pt x="20318" y="15903"/>
                      </a:lnTo>
                      <a:lnTo>
                        <a:pt x="20401" y="15944"/>
                      </a:lnTo>
                      <a:lnTo>
                        <a:pt x="20338" y="15861"/>
                      </a:lnTo>
                      <a:lnTo>
                        <a:pt x="20338" y="15819"/>
                      </a:lnTo>
                      <a:lnTo>
                        <a:pt x="20401" y="15819"/>
                      </a:lnTo>
                      <a:lnTo>
                        <a:pt x="20422" y="15861"/>
                      </a:lnTo>
                      <a:lnTo>
                        <a:pt x="20527" y="15944"/>
                      </a:lnTo>
                      <a:lnTo>
                        <a:pt x="20506" y="16007"/>
                      </a:lnTo>
                      <a:lnTo>
                        <a:pt x="20443" y="15944"/>
                      </a:lnTo>
                      <a:lnTo>
                        <a:pt x="20422" y="15965"/>
                      </a:lnTo>
                      <a:lnTo>
                        <a:pt x="20548" y="16049"/>
                      </a:lnTo>
                      <a:lnTo>
                        <a:pt x="20610" y="16133"/>
                      </a:lnTo>
                      <a:lnTo>
                        <a:pt x="20652" y="16175"/>
                      </a:lnTo>
                      <a:lnTo>
                        <a:pt x="20631" y="16216"/>
                      </a:lnTo>
                      <a:lnTo>
                        <a:pt x="20610" y="16154"/>
                      </a:lnTo>
                      <a:lnTo>
                        <a:pt x="20590" y="16216"/>
                      </a:lnTo>
                      <a:lnTo>
                        <a:pt x="20610" y="16258"/>
                      </a:lnTo>
                      <a:lnTo>
                        <a:pt x="20799" y="16237"/>
                      </a:lnTo>
                      <a:lnTo>
                        <a:pt x="20903" y="16216"/>
                      </a:lnTo>
                      <a:lnTo>
                        <a:pt x="21029" y="16070"/>
                      </a:lnTo>
                      <a:lnTo>
                        <a:pt x="21113" y="16070"/>
                      </a:lnTo>
                      <a:lnTo>
                        <a:pt x="21113" y="16049"/>
                      </a:lnTo>
                      <a:lnTo>
                        <a:pt x="21175" y="15965"/>
                      </a:lnTo>
                      <a:lnTo>
                        <a:pt x="21280" y="15965"/>
                      </a:lnTo>
                      <a:lnTo>
                        <a:pt x="21364" y="16007"/>
                      </a:lnTo>
                      <a:lnTo>
                        <a:pt x="21489" y="16049"/>
                      </a:lnTo>
                      <a:lnTo>
                        <a:pt x="21552" y="16258"/>
                      </a:lnTo>
                      <a:lnTo>
                        <a:pt x="21636" y="16321"/>
                      </a:lnTo>
                      <a:lnTo>
                        <a:pt x="21657" y="16321"/>
                      </a:lnTo>
                      <a:lnTo>
                        <a:pt x="21678" y="16447"/>
                      </a:lnTo>
                      <a:lnTo>
                        <a:pt x="21761" y="16488"/>
                      </a:lnTo>
                      <a:lnTo>
                        <a:pt x="21803" y="16488"/>
                      </a:lnTo>
                      <a:lnTo>
                        <a:pt x="21803" y="16551"/>
                      </a:lnTo>
                      <a:lnTo>
                        <a:pt x="21866" y="16635"/>
                      </a:lnTo>
                      <a:lnTo>
                        <a:pt x="21950" y="16656"/>
                      </a:lnTo>
                      <a:lnTo>
                        <a:pt x="22012" y="16781"/>
                      </a:lnTo>
                      <a:lnTo>
                        <a:pt x="21991" y="16907"/>
                      </a:lnTo>
                      <a:lnTo>
                        <a:pt x="21908" y="17179"/>
                      </a:lnTo>
                      <a:lnTo>
                        <a:pt x="21803" y="17409"/>
                      </a:lnTo>
                      <a:lnTo>
                        <a:pt x="21803" y="17493"/>
                      </a:lnTo>
                      <a:lnTo>
                        <a:pt x="21887" y="17597"/>
                      </a:lnTo>
                      <a:lnTo>
                        <a:pt x="21908" y="17576"/>
                      </a:lnTo>
                      <a:lnTo>
                        <a:pt x="21971" y="17493"/>
                      </a:lnTo>
                      <a:lnTo>
                        <a:pt x="21971" y="17430"/>
                      </a:lnTo>
                      <a:lnTo>
                        <a:pt x="21991" y="17388"/>
                      </a:lnTo>
                      <a:lnTo>
                        <a:pt x="22075" y="17430"/>
                      </a:lnTo>
                      <a:lnTo>
                        <a:pt x="22096" y="17535"/>
                      </a:lnTo>
                      <a:lnTo>
                        <a:pt x="21950" y="17744"/>
                      </a:lnTo>
                      <a:lnTo>
                        <a:pt x="21971" y="17807"/>
                      </a:lnTo>
                      <a:lnTo>
                        <a:pt x="21991" y="17911"/>
                      </a:lnTo>
                      <a:lnTo>
                        <a:pt x="22054" y="18016"/>
                      </a:lnTo>
                      <a:lnTo>
                        <a:pt x="22075" y="18058"/>
                      </a:lnTo>
                      <a:lnTo>
                        <a:pt x="22117" y="18037"/>
                      </a:lnTo>
                      <a:lnTo>
                        <a:pt x="22159" y="18141"/>
                      </a:lnTo>
                      <a:lnTo>
                        <a:pt x="22201" y="18100"/>
                      </a:lnTo>
                      <a:lnTo>
                        <a:pt x="22201" y="18058"/>
                      </a:lnTo>
                      <a:lnTo>
                        <a:pt x="22222" y="18100"/>
                      </a:lnTo>
                      <a:lnTo>
                        <a:pt x="22368" y="18058"/>
                      </a:lnTo>
                      <a:lnTo>
                        <a:pt x="22368" y="18058"/>
                      </a:lnTo>
                      <a:lnTo>
                        <a:pt x="22263" y="18141"/>
                      </a:lnTo>
                      <a:lnTo>
                        <a:pt x="22222" y="18246"/>
                      </a:lnTo>
                      <a:lnTo>
                        <a:pt x="22201" y="18309"/>
                      </a:lnTo>
                      <a:lnTo>
                        <a:pt x="22201" y="18351"/>
                      </a:lnTo>
                      <a:lnTo>
                        <a:pt x="22368" y="18455"/>
                      </a:lnTo>
                      <a:lnTo>
                        <a:pt x="22368" y="18581"/>
                      </a:lnTo>
                      <a:lnTo>
                        <a:pt x="22368" y="18748"/>
                      </a:lnTo>
                      <a:lnTo>
                        <a:pt x="22410" y="18769"/>
                      </a:lnTo>
                      <a:lnTo>
                        <a:pt x="22494" y="18769"/>
                      </a:lnTo>
                      <a:lnTo>
                        <a:pt x="22535" y="18853"/>
                      </a:lnTo>
                      <a:lnTo>
                        <a:pt x="22515" y="18957"/>
                      </a:lnTo>
                      <a:lnTo>
                        <a:pt x="22682" y="19062"/>
                      </a:lnTo>
                      <a:lnTo>
                        <a:pt x="22598" y="19083"/>
                      </a:lnTo>
                      <a:lnTo>
                        <a:pt x="22724" y="19146"/>
                      </a:lnTo>
                      <a:lnTo>
                        <a:pt x="22787" y="19188"/>
                      </a:lnTo>
                      <a:lnTo>
                        <a:pt x="22891" y="19250"/>
                      </a:lnTo>
                      <a:lnTo>
                        <a:pt x="22996" y="19188"/>
                      </a:lnTo>
                      <a:lnTo>
                        <a:pt x="23100" y="19167"/>
                      </a:lnTo>
                      <a:lnTo>
                        <a:pt x="23100" y="18999"/>
                      </a:lnTo>
                      <a:lnTo>
                        <a:pt x="23163" y="18895"/>
                      </a:lnTo>
                      <a:lnTo>
                        <a:pt x="23226" y="18769"/>
                      </a:lnTo>
                      <a:lnTo>
                        <a:pt x="23331" y="18560"/>
                      </a:lnTo>
                      <a:lnTo>
                        <a:pt x="23310" y="18455"/>
                      </a:lnTo>
                      <a:lnTo>
                        <a:pt x="23351" y="18413"/>
                      </a:lnTo>
                      <a:lnTo>
                        <a:pt x="23351" y="18225"/>
                      </a:lnTo>
                      <a:lnTo>
                        <a:pt x="23331" y="18162"/>
                      </a:lnTo>
                      <a:lnTo>
                        <a:pt x="23414" y="18120"/>
                      </a:lnTo>
                      <a:lnTo>
                        <a:pt x="23351" y="17932"/>
                      </a:lnTo>
                      <a:lnTo>
                        <a:pt x="23247" y="17848"/>
                      </a:lnTo>
                      <a:lnTo>
                        <a:pt x="23205" y="17493"/>
                      </a:lnTo>
                      <a:lnTo>
                        <a:pt x="23142" y="17430"/>
                      </a:lnTo>
                      <a:lnTo>
                        <a:pt x="23163" y="17263"/>
                      </a:lnTo>
                      <a:lnTo>
                        <a:pt x="23205" y="17116"/>
                      </a:lnTo>
                      <a:lnTo>
                        <a:pt x="23163" y="17011"/>
                      </a:lnTo>
                      <a:lnTo>
                        <a:pt x="23100" y="16907"/>
                      </a:lnTo>
                      <a:lnTo>
                        <a:pt x="23038" y="16656"/>
                      </a:lnTo>
                      <a:lnTo>
                        <a:pt x="22996" y="16551"/>
                      </a:lnTo>
                      <a:lnTo>
                        <a:pt x="22954" y="16279"/>
                      </a:lnTo>
                      <a:lnTo>
                        <a:pt x="22912" y="16133"/>
                      </a:lnTo>
                      <a:lnTo>
                        <a:pt x="22933" y="15903"/>
                      </a:lnTo>
                      <a:lnTo>
                        <a:pt x="22912" y="15714"/>
                      </a:lnTo>
                      <a:lnTo>
                        <a:pt x="22933" y="15379"/>
                      </a:lnTo>
                      <a:lnTo>
                        <a:pt x="22933" y="15170"/>
                      </a:lnTo>
                      <a:lnTo>
                        <a:pt x="23038" y="15003"/>
                      </a:lnTo>
                      <a:lnTo>
                        <a:pt x="23121" y="14856"/>
                      </a:lnTo>
                      <a:lnTo>
                        <a:pt x="23226" y="14815"/>
                      </a:lnTo>
                      <a:lnTo>
                        <a:pt x="23268" y="14752"/>
                      </a:lnTo>
                      <a:lnTo>
                        <a:pt x="23331" y="14752"/>
                      </a:lnTo>
                      <a:lnTo>
                        <a:pt x="23414" y="14605"/>
                      </a:lnTo>
                      <a:lnTo>
                        <a:pt x="23414" y="14543"/>
                      </a:lnTo>
                      <a:lnTo>
                        <a:pt x="23372" y="14501"/>
                      </a:lnTo>
                      <a:lnTo>
                        <a:pt x="23414" y="14480"/>
                      </a:lnTo>
                      <a:lnTo>
                        <a:pt x="23540" y="14480"/>
                      </a:lnTo>
                      <a:lnTo>
                        <a:pt x="23561" y="14396"/>
                      </a:lnTo>
                      <a:lnTo>
                        <a:pt x="23665" y="14396"/>
                      </a:lnTo>
                      <a:lnTo>
                        <a:pt x="23686" y="14354"/>
                      </a:lnTo>
                      <a:lnTo>
                        <a:pt x="23875" y="14333"/>
                      </a:lnTo>
                      <a:lnTo>
                        <a:pt x="23937" y="14250"/>
                      </a:lnTo>
                      <a:lnTo>
                        <a:pt x="24063" y="14250"/>
                      </a:lnTo>
                      <a:lnTo>
                        <a:pt x="24084" y="14187"/>
                      </a:lnTo>
                      <a:lnTo>
                        <a:pt x="24168" y="14187"/>
                      </a:lnTo>
                      <a:lnTo>
                        <a:pt x="24209" y="14229"/>
                      </a:lnTo>
                      <a:lnTo>
                        <a:pt x="24314" y="14082"/>
                      </a:lnTo>
                      <a:lnTo>
                        <a:pt x="24314" y="14040"/>
                      </a:lnTo>
                      <a:lnTo>
                        <a:pt x="24377" y="14040"/>
                      </a:lnTo>
                      <a:lnTo>
                        <a:pt x="24481" y="13957"/>
                      </a:lnTo>
                      <a:lnTo>
                        <a:pt x="24481" y="13873"/>
                      </a:lnTo>
                      <a:lnTo>
                        <a:pt x="24691" y="13601"/>
                      </a:lnTo>
                      <a:lnTo>
                        <a:pt x="24795" y="13496"/>
                      </a:lnTo>
                      <a:lnTo>
                        <a:pt x="24984" y="13496"/>
                      </a:lnTo>
                      <a:lnTo>
                        <a:pt x="25025" y="13517"/>
                      </a:lnTo>
                      <a:lnTo>
                        <a:pt x="25088" y="13517"/>
                      </a:lnTo>
                      <a:lnTo>
                        <a:pt x="25193" y="13329"/>
                      </a:lnTo>
                      <a:lnTo>
                        <a:pt x="25465" y="13099"/>
                      </a:lnTo>
                      <a:lnTo>
                        <a:pt x="25737" y="12931"/>
                      </a:lnTo>
                      <a:lnTo>
                        <a:pt x="25862" y="12910"/>
                      </a:lnTo>
                      <a:lnTo>
                        <a:pt x="25925" y="12890"/>
                      </a:lnTo>
                      <a:lnTo>
                        <a:pt x="25988" y="12890"/>
                      </a:lnTo>
                      <a:lnTo>
                        <a:pt x="25988" y="12910"/>
                      </a:lnTo>
                      <a:lnTo>
                        <a:pt x="26092" y="12910"/>
                      </a:lnTo>
                      <a:lnTo>
                        <a:pt x="26197" y="12785"/>
                      </a:lnTo>
                      <a:lnTo>
                        <a:pt x="26155" y="12785"/>
                      </a:lnTo>
                      <a:lnTo>
                        <a:pt x="26134" y="12722"/>
                      </a:lnTo>
                      <a:lnTo>
                        <a:pt x="26030" y="12827"/>
                      </a:lnTo>
                      <a:lnTo>
                        <a:pt x="25883" y="12806"/>
                      </a:lnTo>
                      <a:lnTo>
                        <a:pt x="25820" y="12722"/>
                      </a:lnTo>
                      <a:lnTo>
                        <a:pt x="25925" y="12785"/>
                      </a:lnTo>
                      <a:lnTo>
                        <a:pt x="26051" y="12701"/>
                      </a:lnTo>
                      <a:lnTo>
                        <a:pt x="26030" y="12680"/>
                      </a:lnTo>
                      <a:lnTo>
                        <a:pt x="26092" y="12618"/>
                      </a:lnTo>
                      <a:lnTo>
                        <a:pt x="26051" y="12555"/>
                      </a:lnTo>
                      <a:lnTo>
                        <a:pt x="25925" y="12513"/>
                      </a:lnTo>
                      <a:lnTo>
                        <a:pt x="25862" y="12471"/>
                      </a:lnTo>
                      <a:lnTo>
                        <a:pt x="25946" y="12471"/>
                      </a:lnTo>
                      <a:lnTo>
                        <a:pt x="26030" y="12492"/>
                      </a:lnTo>
                      <a:lnTo>
                        <a:pt x="26092" y="12471"/>
                      </a:lnTo>
                      <a:lnTo>
                        <a:pt x="26092" y="12387"/>
                      </a:lnTo>
                      <a:lnTo>
                        <a:pt x="26155" y="12513"/>
                      </a:lnTo>
                      <a:lnTo>
                        <a:pt x="26239" y="12492"/>
                      </a:lnTo>
                      <a:lnTo>
                        <a:pt x="26302" y="12555"/>
                      </a:lnTo>
                      <a:lnTo>
                        <a:pt x="26364" y="12513"/>
                      </a:lnTo>
                      <a:lnTo>
                        <a:pt x="26385" y="12408"/>
                      </a:lnTo>
                      <a:lnTo>
                        <a:pt x="26511" y="12304"/>
                      </a:lnTo>
                      <a:lnTo>
                        <a:pt x="26553" y="12304"/>
                      </a:lnTo>
                      <a:lnTo>
                        <a:pt x="26574" y="12199"/>
                      </a:lnTo>
                      <a:lnTo>
                        <a:pt x="26553" y="12094"/>
                      </a:lnTo>
                      <a:lnTo>
                        <a:pt x="26511" y="12094"/>
                      </a:lnTo>
                      <a:lnTo>
                        <a:pt x="26448" y="12241"/>
                      </a:lnTo>
                      <a:lnTo>
                        <a:pt x="26448" y="12283"/>
                      </a:lnTo>
                      <a:lnTo>
                        <a:pt x="26385" y="12262"/>
                      </a:lnTo>
                      <a:lnTo>
                        <a:pt x="26364" y="12094"/>
                      </a:lnTo>
                      <a:lnTo>
                        <a:pt x="26344" y="12074"/>
                      </a:lnTo>
                      <a:lnTo>
                        <a:pt x="26092" y="12094"/>
                      </a:lnTo>
                      <a:lnTo>
                        <a:pt x="25967" y="12157"/>
                      </a:lnTo>
                      <a:lnTo>
                        <a:pt x="25988" y="12074"/>
                      </a:lnTo>
                      <a:lnTo>
                        <a:pt x="25988" y="11927"/>
                      </a:lnTo>
                      <a:lnTo>
                        <a:pt x="26051" y="11885"/>
                      </a:lnTo>
                      <a:lnTo>
                        <a:pt x="26092" y="11990"/>
                      </a:lnTo>
                      <a:lnTo>
                        <a:pt x="26176" y="12032"/>
                      </a:lnTo>
                      <a:lnTo>
                        <a:pt x="26239" y="11969"/>
                      </a:lnTo>
                      <a:lnTo>
                        <a:pt x="26385" y="11948"/>
                      </a:lnTo>
                      <a:lnTo>
                        <a:pt x="26406" y="11885"/>
                      </a:lnTo>
                      <a:lnTo>
                        <a:pt x="26490" y="11885"/>
                      </a:lnTo>
                      <a:lnTo>
                        <a:pt x="26511" y="11843"/>
                      </a:lnTo>
                      <a:lnTo>
                        <a:pt x="26490" y="11718"/>
                      </a:lnTo>
                      <a:lnTo>
                        <a:pt x="26448" y="11655"/>
                      </a:lnTo>
                      <a:lnTo>
                        <a:pt x="26469" y="11613"/>
                      </a:lnTo>
                      <a:lnTo>
                        <a:pt x="26511" y="11634"/>
                      </a:lnTo>
                      <a:lnTo>
                        <a:pt x="26574" y="11530"/>
                      </a:lnTo>
                      <a:lnTo>
                        <a:pt x="26511" y="11425"/>
                      </a:lnTo>
                      <a:lnTo>
                        <a:pt x="26469" y="11362"/>
                      </a:lnTo>
                      <a:lnTo>
                        <a:pt x="26385" y="11404"/>
                      </a:lnTo>
                      <a:lnTo>
                        <a:pt x="26302" y="11362"/>
                      </a:lnTo>
                      <a:lnTo>
                        <a:pt x="26260" y="11237"/>
                      </a:lnTo>
                      <a:lnTo>
                        <a:pt x="26176" y="11237"/>
                      </a:lnTo>
                      <a:lnTo>
                        <a:pt x="26092" y="11195"/>
                      </a:lnTo>
                      <a:lnTo>
                        <a:pt x="26030" y="11111"/>
                      </a:lnTo>
                      <a:lnTo>
                        <a:pt x="26030" y="11111"/>
                      </a:lnTo>
                      <a:lnTo>
                        <a:pt x="26092" y="11153"/>
                      </a:lnTo>
                      <a:lnTo>
                        <a:pt x="26260" y="11153"/>
                      </a:lnTo>
                      <a:lnTo>
                        <a:pt x="26302" y="11257"/>
                      </a:lnTo>
                      <a:lnTo>
                        <a:pt x="26385" y="11299"/>
                      </a:lnTo>
                      <a:lnTo>
                        <a:pt x="26406" y="11216"/>
                      </a:lnTo>
                      <a:lnTo>
                        <a:pt x="26281" y="11090"/>
                      </a:lnTo>
                      <a:lnTo>
                        <a:pt x="26385" y="11111"/>
                      </a:lnTo>
                      <a:lnTo>
                        <a:pt x="26406" y="11048"/>
                      </a:lnTo>
                      <a:lnTo>
                        <a:pt x="26448" y="11027"/>
                      </a:lnTo>
                      <a:lnTo>
                        <a:pt x="26406" y="10944"/>
                      </a:lnTo>
                      <a:lnTo>
                        <a:pt x="26281" y="10881"/>
                      </a:lnTo>
                      <a:lnTo>
                        <a:pt x="26239" y="10713"/>
                      </a:lnTo>
                      <a:lnTo>
                        <a:pt x="26281" y="10734"/>
                      </a:lnTo>
                      <a:lnTo>
                        <a:pt x="26344" y="10839"/>
                      </a:lnTo>
                      <a:lnTo>
                        <a:pt x="26406" y="10839"/>
                      </a:lnTo>
                      <a:lnTo>
                        <a:pt x="26448" y="10734"/>
                      </a:lnTo>
                      <a:lnTo>
                        <a:pt x="26448" y="10630"/>
                      </a:lnTo>
                      <a:lnTo>
                        <a:pt x="26344" y="10588"/>
                      </a:lnTo>
                      <a:lnTo>
                        <a:pt x="26197" y="10421"/>
                      </a:lnTo>
                      <a:lnTo>
                        <a:pt x="26092" y="10379"/>
                      </a:lnTo>
                      <a:lnTo>
                        <a:pt x="26030" y="10274"/>
                      </a:lnTo>
                      <a:lnTo>
                        <a:pt x="25946" y="10253"/>
                      </a:lnTo>
                      <a:lnTo>
                        <a:pt x="25946" y="10149"/>
                      </a:lnTo>
                      <a:lnTo>
                        <a:pt x="26030" y="10044"/>
                      </a:lnTo>
                      <a:lnTo>
                        <a:pt x="25967" y="10149"/>
                      </a:lnTo>
                      <a:lnTo>
                        <a:pt x="25988" y="10190"/>
                      </a:lnTo>
                      <a:lnTo>
                        <a:pt x="26051" y="10211"/>
                      </a:lnTo>
                      <a:lnTo>
                        <a:pt x="26134" y="10316"/>
                      </a:lnTo>
                      <a:lnTo>
                        <a:pt x="26239" y="10358"/>
                      </a:lnTo>
                      <a:lnTo>
                        <a:pt x="26364" y="10504"/>
                      </a:lnTo>
                      <a:lnTo>
                        <a:pt x="26385" y="10504"/>
                      </a:lnTo>
                      <a:lnTo>
                        <a:pt x="26406" y="10274"/>
                      </a:lnTo>
                      <a:lnTo>
                        <a:pt x="26406" y="10169"/>
                      </a:lnTo>
                      <a:lnTo>
                        <a:pt x="26406" y="10086"/>
                      </a:lnTo>
                      <a:lnTo>
                        <a:pt x="26385" y="10044"/>
                      </a:lnTo>
                      <a:lnTo>
                        <a:pt x="26406" y="9856"/>
                      </a:lnTo>
                      <a:lnTo>
                        <a:pt x="26448" y="9793"/>
                      </a:lnTo>
                      <a:lnTo>
                        <a:pt x="26409" y="9728"/>
                      </a:lnTo>
                      <a:lnTo>
                        <a:pt x="26409" y="9728"/>
                      </a:lnTo>
                      <a:lnTo>
                        <a:pt x="26490" y="9667"/>
                      </a:lnTo>
                      <a:lnTo>
                        <a:pt x="26616" y="9563"/>
                      </a:lnTo>
                      <a:lnTo>
                        <a:pt x="26657" y="9458"/>
                      </a:lnTo>
                      <a:lnTo>
                        <a:pt x="26657" y="9437"/>
                      </a:lnTo>
                      <a:lnTo>
                        <a:pt x="26678" y="9458"/>
                      </a:lnTo>
                      <a:lnTo>
                        <a:pt x="26657" y="9584"/>
                      </a:lnTo>
                      <a:lnTo>
                        <a:pt x="26678" y="9625"/>
                      </a:lnTo>
                      <a:lnTo>
                        <a:pt x="26574" y="9667"/>
                      </a:lnTo>
                      <a:lnTo>
                        <a:pt x="26511" y="9793"/>
                      </a:lnTo>
                      <a:lnTo>
                        <a:pt x="26595" y="9960"/>
                      </a:lnTo>
                      <a:lnTo>
                        <a:pt x="26574" y="10107"/>
                      </a:lnTo>
                      <a:lnTo>
                        <a:pt x="26490" y="10253"/>
                      </a:lnTo>
                      <a:lnTo>
                        <a:pt x="26490" y="10358"/>
                      </a:lnTo>
                      <a:lnTo>
                        <a:pt x="26595" y="10462"/>
                      </a:lnTo>
                      <a:lnTo>
                        <a:pt x="26616" y="10400"/>
                      </a:lnTo>
                      <a:lnTo>
                        <a:pt x="26657" y="10462"/>
                      </a:lnTo>
                      <a:lnTo>
                        <a:pt x="26699" y="10462"/>
                      </a:lnTo>
                      <a:lnTo>
                        <a:pt x="26699" y="10483"/>
                      </a:lnTo>
                      <a:lnTo>
                        <a:pt x="26678" y="10525"/>
                      </a:lnTo>
                      <a:lnTo>
                        <a:pt x="26699" y="10609"/>
                      </a:lnTo>
                      <a:lnTo>
                        <a:pt x="26825" y="10609"/>
                      </a:lnTo>
                      <a:lnTo>
                        <a:pt x="26762" y="10672"/>
                      </a:lnTo>
                      <a:lnTo>
                        <a:pt x="26762" y="10693"/>
                      </a:lnTo>
                      <a:lnTo>
                        <a:pt x="26699" y="10797"/>
                      </a:lnTo>
                      <a:lnTo>
                        <a:pt x="26699" y="10881"/>
                      </a:lnTo>
                      <a:lnTo>
                        <a:pt x="26657" y="10985"/>
                      </a:lnTo>
                      <a:lnTo>
                        <a:pt x="26616" y="11111"/>
                      </a:lnTo>
                      <a:lnTo>
                        <a:pt x="26616" y="11216"/>
                      </a:lnTo>
                      <a:lnTo>
                        <a:pt x="26657" y="11153"/>
                      </a:lnTo>
                      <a:lnTo>
                        <a:pt x="26678" y="11111"/>
                      </a:lnTo>
                      <a:lnTo>
                        <a:pt x="26783" y="10902"/>
                      </a:lnTo>
                      <a:lnTo>
                        <a:pt x="26804" y="10944"/>
                      </a:lnTo>
                      <a:lnTo>
                        <a:pt x="26804" y="11006"/>
                      </a:lnTo>
                      <a:lnTo>
                        <a:pt x="26825" y="10944"/>
                      </a:lnTo>
                      <a:lnTo>
                        <a:pt x="26825" y="10881"/>
                      </a:lnTo>
                      <a:lnTo>
                        <a:pt x="26909" y="10776"/>
                      </a:lnTo>
                      <a:lnTo>
                        <a:pt x="26992" y="10525"/>
                      </a:lnTo>
                      <a:lnTo>
                        <a:pt x="27118" y="10462"/>
                      </a:lnTo>
                      <a:lnTo>
                        <a:pt x="27222" y="10253"/>
                      </a:lnTo>
                      <a:lnTo>
                        <a:pt x="27222" y="10086"/>
                      </a:lnTo>
                      <a:lnTo>
                        <a:pt x="27139" y="9897"/>
                      </a:lnTo>
                      <a:lnTo>
                        <a:pt x="27097" y="9856"/>
                      </a:lnTo>
                      <a:lnTo>
                        <a:pt x="27076" y="9688"/>
                      </a:lnTo>
                      <a:lnTo>
                        <a:pt x="27013" y="9625"/>
                      </a:lnTo>
                      <a:lnTo>
                        <a:pt x="27013" y="9521"/>
                      </a:lnTo>
                      <a:lnTo>
                        <a:pt x="27076" y="9416"/>
                      </a:lnTo>
                      <a:lnTo>
                        <a:pt x="27181" y="9312"/>
                      </a:lnTo>
                      <a:lnTo>
                        <a:pt x="27306" y="9249"/>
                      </a:lnTo>
                      <a:lnTo>
                        <a:pt x="27118" y="9458"/>
                      </a:lnTo>
                      <a:lnTo>
                        <a:pt x="27076" y="9542"/>
                      </a:lnTo>
                      <a:lnTo>
                        <a:pt x="27118" y="9625"/>
                      </a:lnTo>
                      <a:lnTo>
                        <a:pt x="27243" y="9751"/>
                      </a:lnTo>
                      <a:lnTo>
                        <a:pt x="27327" y="9730"/>
                      </a:lnTo>
                      <a:lnTo>
                        <a:pt x="27390" y="9772"/>
                      </a:lnTo>
                      <a:lnTo>
                        <a:pt x="27327" y="9939"/>
                      </a:lnTo>
                      <a:lnTo>
                        <a:pt x="27327" y="9939"/>
                      </a:lnTo>
                      <a:lnTo>
                        <a:pt x="27411" y="9877"/>
                      </a:lnTo>
                      <a:lnTo>
                        <a:pt x="27432" y="9897"/>
                      </a:lnTo>
                      <a:lnTo>
                        <a:pt x="27515" y="9793"/>
                      </a:lnTo>
                      <a:lnTo>
                        <a:pt x="27515" y="9730"/>
                      </a:lnTo>
                      <a:lnTo>
                        <a:pt x="27557" y="9730"/>
                      </a:lnTo>
                      <a:lnTo>
                        <a:pt x="27620" y="9646"/>
                      </a:lnTo>
                      <a:lnTo>
                        <a:pt x="27704" y="9625"/>
                      </a:lnTo>
                      <a:lnTo>
                        <a:pt x="27745" y="9458"/>
                      </a:lnTo>
                      <a:lnTo>
                        <a:pt x="27808" y="9374"/>
                      </a:lnTo>
                      <a:lnTo>
                        <a:pt x="27850" y="9374"/>
                      </a:lnTo>
                      <a:lnTo>
                        <a:pt x="27913" y="9270"/>
                      </a:lnTo>
                      <a:lnTo>
                        <a:pt x="27934" y="9207"/>
                      </a:lnTo>
                      <a:lnTo>
                        <a:pt x="27934" y="9144"/>
                      </a:lnTo>
                      <a:lnTo>
                        <a:pt x="27976" y="9040"/>
                      </a:lnTo>
                      <a:lnTo>
                        <a:pt x="27976" y="8998"/>
                      </a:lnTo>
                      <a:lnTo>
                        <a:pt x="28038" y="8914"/>
                      </a:lnTo>
                      <a:lnTo>
                        <a:pt x="28017" y="8830"/>
                      </a:lnTo>
                      <a:lnTo>
                        <a:pt x="27955" y="8789"/>
                      </a:lnTo>
                      <a:lnTo>
                        <a:pt x="27913" y="8705"/>
                      </a:lnTo>
                      <a:lnTo>
                        <a:pt x="28059" y="8621"/>
                      </a:lnTo>
                      <a:lnTo>
                        <a:pt x="28059" y="8537"/>
                      </a:lnTo>
                      <a:lnTo>
                        <a:pt x="28164" y="8475"/>
                      </a:lnTo>
                      <a:lnTo>
                        <a:pt x="28248" y="8433"/>
                      </a:lnTo>
                      <a:lnTo>
                        <a:pt x="28436" y="8328"/>
                      </a:lnTo>
                      <a:lnTo>
                        <a:pt x="28561" y="8328"/>
                      </a:lnTo>
                      <a:lnTo>
                        <a:pt x="28750" y="8203"/>
                      </a:lnTo>
                      <a:lnTo>
                        <a:pt x="28813" y="8203"/>
                      </a:lnTo>
                      <a:lnTo>
                        <a:pt x="28854" y="8224"/>
                      </a:lnTo>
                      <a:lnTo>
                        <a:pt x="29085" y="8203"/>
                      </a:lnTo>
                      <a:lnTo>
                        <a:pt x="29189" y="8265"/>
                      </a:lnTo>
                      <a:lnTo>
                        <a:pt x="29336" y="8203"/>
                      </a:lnTo>
                      <a:lnTo>
                        <a:pt x="29587" y="8203"/>
                      </a:lnTo>
                      <a:lnTo>
                        <a:pt x="29629" y="8182"/>
                      </a:lnTo>
                      <a:lnTo>
                        <a:pt x="29608" y="8119"/>
                      </a:lnTo>
                      <a:lnTo>
                        <a:pt x="29608" y="7972"/>
                      </a:lnTo>
                      <a:lnTo>
                        <a:pt x="29608" y="7847"/>
                      </a:lnTo>
                      <a:lnTo>
                        <a:pt x="29733" y="7952"/>
                      </a:lnTo>
                      <a:lnTo>
                        <a:pt x="29733" y="8077"/>
                      </a:lnTo>
                      <a:lnTo>
                        <a:pt x="29712" y="8161"/>
                      </a:lnTo>
                      <a:lnTo>
                        <a:pt x="29796" y="8161"/>
                      </a:lnTo>
                      <a:lnTo>
                        <a:pt x="29901" y="8056"/>
                      </a:lnTo>
                      <a:lnTo>
                        <a:pt x="30005" y="7868"/>
                      </a:lnTo>
                      <a:lnTo>
                        <a:pt x="30047" y="7972"/>
                      </a:lnTo>
                      <a:lnTo>
                        <a:pt x="30047" y="8056"/>
                      </a:lnTo>
                      <a:lnTo>
                        <a:pt x="30131" y="8077"/>
                      </a:lnTo>
                      <a:lnTo>
                        <a:pt x="30382" y="7952"/>
                      </a:lnTo>
                      <a:lnTo>
                        <a:pt x="30466" y="7805"/>
                      </a:lnTo>
                      <a:lnTo>
                        <a:pt x="30424" y="7596"/>
                      </a:lnTo>
                      <a:lnTo>
                        <a:pt x="30361" y="7638"/>
                      </a:lnTo>
                      <a:lnTo>
                        <a:pt x="30361" y="7742"/>
                      </a:lnTo>
                      <a:lnTo>
                        <a:pt x="30319" y="7868"/>
                      </a:lnTo>
                      <a:lnTo>
                        <a:pt x="30152" y="7868"/>
                      </a:lnTo>
                      <a:lnTo>
                        <a:pt x="30131" y="7763"/>
                      </a:lnTo>
                      <a:lnTo>
                        <a:pt x="30068" y="7575"/>
                      </a:lnTo>
                      <a:lnTo>
                        <a:pt x="29922" y="7491"/>
                      </a:lnTo>
                      <a:lnTo>
                        <a:pt x="29922" y="7449"/>
                      </a:lnTo>
                      <a:lnTo>
                        <a:pt x="30131" y="7261"/>
                      </a:lnTo>
                      <a:lnTo>
                        <a:pt x="30131" y="7177"/>
                      </a:lnTo>
                      <a:lnTo>
                        <a:pt x="30047" y="7177"/>
                      </a:lnTo>
                      <a:lnTo>
                        <a:pt x="30047" y="7115"/>
                      </a:lnTo>
                      <a:lnTo>
                        <a:pt x="30131" y="7052"/>
                      </a:lnTo>
                      <a:lnTo>
                        <a:pt x="30152" y="6968"/>
                      </a:lnTo>
                      <a:lnTo>
                        <a:pt x="30214" y="6905"/>
                      </a:lnTo>
                      <a:lnTo>
                        <a:pt x="30277" y="6696"/>
                      </a:lnTo>
                      <a:lnTo>
                        <a:pt x="30486" y="6529"/>
                      </a:lnTo>
                      <a:lnTo>
                        <a:pt x="30570" y="6382"/>
                      </a:lnTo>
                      <a:lnTo>
                        <a:pt x="30633" y="6382"/>
                      </a:lnTo>
                      <a:lnTo>
                        <a:pt x="30696" y="6278"/>
                      </a:lnTo>
                      <a:lnTo>
                        <a:pt x="30696" y="6340"/>
                      </a:lnTo>
                      <a:lnTo>
                        <a:pt x="30779" y="6382"/>
                      </a:lnTo>
                      <a:lnTo>
                        <a:pt x="30842" y="6299"/>
                      </a:lnTo>
                      <a:lnTo>
                        <a:pt x="30905" y="6173"/>
                      </a:lnTo>
                      <a:lnTo>
                        <a:pt x="30905" y="6299"/>
                      </a:lnTo>
                      <a:lnTo>
                        <a:pt x="30989" y="6299"/>
                      </a:lnTo>
                      <a:lnTo>
                        <a:pt x="31051" y="6173"/>
                      </a:lnTo>
                      <a:lnTo>
                        <a:pt x="31093" y="6215"/>
                      </a:lnTo>
                      <a:lnTo>
                        <a:pt x="31156" y="6173"/>
                      </a:lnTo>
                      <a:lnTo>
                        <a:pt x="31261" y="6006"/>
                      </a:lnTo>
                      <a:lnTo>
                        <a:pt x="31407" y="5796"/>
                      </a:lnTo>
                      <a:lnTo>
                        <a:pt x="31386" y="5922"/>
                      </a:lnTo>
                      <a:lnTo>
                        <a:pt x="31407" y="6006"/>
                      </a:lnTo>
                      <a:lnTo>
                        <a:pt x="31512" y="6006"/>
                      </a:lnTo>
                      <a:lnTo>
                        <a:pt x="31616" y="5880"/>
                      </a:lnTo>
                      <a:lnTo>
                        <a:pt x="31742" y="5880"/>
                      </a:lnTo>
                      <a:lnTo>
                        <a:pt x="31784" y="6006"/>
                      </a:lnTo>
                      <a:lnTo>
                        <a:pt x="31846" y="6006"/>
                      </a:lnTo>
                      <a:lnTo>
                        <a:pt x="31951" y="5880"/>
                      </a:lnTo>
                      <a:lnTo>
                        <a:pt x="32035" y="5922"/>
                      </a:lnTo>
                      <a:lnTo>
                        <a:pt x="32098" y="5901"/>
                      </a:lnTo>
                      <a:lnTo>
                        <a:pt x="32202" y="5817"/>
                      </a:lnTo>
                      <a:lnTo>
                        <a:pt x="32307" y="5817"/>
                      </a:lnTo>
                      <a:lnTo>
                        <a:pt x="32432" y="5755"/>
                      </a:lnTo>
                      <a:lnTo>
                        <a:pt x="32474" y="5817"/>
                      </a:lnTo>
                      <a:lnTo>
                        <a:pt x="32558" y="5796"/>
                      </a:lnTo>
                      <a:lnTo>
                        <a:pt x="32642" y="5713"/>
                      </a:lnTo>
                      <a:lnTo>
                        <a:pt x="32537" y="5650"/>
                      </a:lnTo>
                      <a:lnTo>
                        <a:pt x="32474" y="5713"/>
                      </a:lnTo>
                      <a:lnTo>
                        <a:pt x="32411" y="5650"/>
                      </a:lnTo>
                      <a:lnTo>
                        <a:pt x="32453" y="5504"/>
                      </a:lnTo>
                      <a:lnTo>
                        <a:pt x="32223" y="5378"/>
                      </a:lnTo>
                      <a:lnTo>
                        <a:pt x="32202" y="5357"/>
                      </a:lnTo>
                      <a:lnTo>
                        <a:pt x="32223" y="5294"/>
                      </a:lnTo>
                      <a:lnTo>
                        <a:pt x="32223" y="5252"/>
                      </a:lnTo>
                      <a:lnTo>
                        <a:pt x="32223" y="5169"/>
                      </a:lnTo>
                      <a:lnTo>
                        <a:pt x="32244" y="5085"/>
                      </a:lnTo>
                      <a:lnTo>
                        <a:pt x="32202" y="5022"/>
                      </a:lnTo>
                      <a:lnTo>
                        <a:pt x="32139" y="4959"/>
                      </a:lnTo>
                      <a:lnTo>
                        <a:pt x="32098" y="4939"/>
                      </a:lnTo>
                      <a:lnTo>
                        <a:pt x="32118" y="4855"/>
                      </a:lnTo>
                      <a:lnTo>
                        <a:pt x="32244" y="4123"/>
                      </a:lnTo>
                      <a:lnTo>
                        <a:pt x="32244" y="3934"/>
                      </a:lnTo>
                      <a:lnTo>
                        <a:pt x="32014" y="3725"/>
                      </a:lnTo>
                      <a:lnTo>
                        <a:pt x="31951" y="3788"/>
                      </a:lnTo>
                      <a:lnTo>
                        <a:pt x="31805" y="3725"/>
                      </a:lnTo>
                      <a:lnTo>
                        <a:pt x="31700" y="3767"/>
                      </a:lnTo>
                      <a:lnTo>
                        <a:pt x="31616" y="3683"/>
                      </a:lnTo>
                      <a:lnTo>
                        <a:pt x="31533" y="3662"/>
                      </a:lnTo>
                      <a:lnTo>
                        <a:pt x="31512" y="3662"/>
                      </a:lnTo>
                      <a:lnTo>
                        <a:pt x="31407" y="3767"/>
                      </a:lnTo>
                      <a:lnTo>
                        <a:pt x="31365" y="3830"/>
                      </a:lnTo>
                      <a:lnTo>
                        <a:pt x="31156" y="4081"/>
                      </a:lnTo>
                      <a:lnTo>
                        <a:pt x="31072" y="4206"/>
                      </a:lnTo>
                      <a:lnTo>
                        <a:pt x="31072" y="4311"/>
                      </a:lnTo>
                      <a:lnTo>
                        <a:pt x="30905" y="4395"/>
                      </a:lnTo>
                      <a:lnTo>
                        <a:pt x="30905" y="4520"/>
                      </a:lnTo>
                      <a:lnTo>
                        <a:pt x="30863" y="4625"/>
                      </a:lnTo>
                      <a:lnTo>
                        <a:pt x="30696" y="4813"/>
                      </a:lnTo>
                      <a:lnTo>
                        <a:pt x="30633" y="4834"/>
                      </a:lnTo>
                      <a:lnTo>
                        <a:pt x="30445" y="5043"/>
                      </a:lnTo>
                      <a:lnTo>
                        <a:pt x="30424" y="5127"/>
                      </a:lnTo>
                      <a:lnTo>
                        <a:pt x="30340" y="5169"/>
                      </a:lnTo>
                      <a:lnTo>
                        <a:pt x="30235" y="5148"/>
                      </a:lnTo>
                      <a:lnTo>
                        <a:pt x="30173" y="5148"/>
                      </a:lnTo>
                      <a:lnTo>
                        <a:pt x="30131" y="5190"/>
                      </a:lnTo>
                      <a:lnTo>
                        <a:pt x="30068" y="5190"/>
                      </a:lnTo>
                      <a:lnTo>
                        <a:pt x="29942" y="5336"/>
                      </a:lnTo>
                      <a:lnTo>
                        <a:pt x="28269" y="5294"/>
                      </a:lnTo>
                      <a:lnTo>
                        <a:pt x="28059" y="5336"/>
                      </a:lnTo>
                      <a:lnTo>
                        <a:pt x="27955" y="5441"/>
                      </a:lnTo>
                      <a:lnTo>
                        <a:pt x="27829" y="5483"/>
                      </a:lnTo>
                      <a:lnTo>
                        <a:pt x="27704" y="5566"/>
                      </a:lnTo>
                      <a:lnTo>
                        <a:pt x="27453" y="5817"/>
                      </a:lnTo>
                      <a:lnTo>
                        <a:pt x="27285" y="5859"/>
                      </a:lnTo>
                      <a:lnTo>
                        <a:pt x="27181" y="5922"/>
                      </a:lnTo>
                      <a:lnTo>
                        <a:pt x="26699" y="6299"/>
                      </a:lnTo>
                      <a:lnTo>
                        <a:pt x="25611" y="6612"/>
                      </a:lnTo>
                      <a:lnTo>
                        <a:pt x="25569" y="6864"/>
                      </a:lnTo>
                      <a:lnTo>
                        <a:pt x="25318" y="6968"/>
                      </a:lnTo>
                      <a:lnTo>
                        <a:pt x="23331" y="7491"/>
                      </a:lnTo>
                      <a:lnTo>
                        <a:pt x="23247" y="7324"/>
                      </a:lnTo>
                      <a:lnTo>
                        <a:pt x="23351" y="7177"/>
                      </a:lnTo>
                      <a:lnTo>
                        <a:pt x="23561" y="7073"/>
                      </a:lnTo>
                      <a:lnTo>
                        <a:pt x="23665" y="6947"/>
                      </a:lnTo>
                      <a:lnTo>
                        <a:pt x="23728" y="6822"/>
                      </a:lnTo>
                      <a:lnTo>
                        <a:pt x="23770" y="6696"/>
                      </a:lnTo>
                      <a:lnTo>
                        <a:pt x="23833" y="5922"/>
                      </a:lnTo>
                      <a:lnTo>
                        <a:pt x="23456" y="4143"/>
                      </a:lnTo>
                      <a:lnTo>
                        <a:pt x="23100" y="3871"/>
                      </a:lnTo>
                      <a:lnTo>
                        <a:pt x="22954" y="3683"/>
                      </a:lnTo>
                      <a:lnTo>
                        <a:pt x="20652" y="2616"/>
                      </a:lnTo>
                      <a:lnTo>
                        <a:pt x="20548" y="2553"/>
                      </a:lnTo>
                      <a:lnTo>
                        <a:pt x="20422" y="2511"/>
                      </a:lnTo>
                      <a:lnTo>
                        <a:pt x="20380" y="2449"/>
                      </a:lnTo>
                      <a:lnTo>
                        <a:pt x="20087" y="2449"/>
                      </a:lnTo>
                      <a:lnTo>
                        <a:pt x="20066" y="2344"/>
                      </a:lnTo>
                      <a:lnTo>
                        <a:pt x="19983" y="2302"/>
                      </a:lnTo>
                      <a:lnTo>
                        <a:pt x="19899" y="2344"/>
                      </a:lnTo>
                      <a:lnTo>
                        <a:pt x="19711" y="2344"/>
                      </a:lnTo>
                      <a:lnTo>
                        <a:pt x="19606" y="2323"/>
                      </a:lnTo>
                      <a:lnTo>
                        <a:pt x="19543" y="2239"/>
                      </a:lnTo>
                      <a:lnTo>
                        <a:pt x="19439" y="2198"/>
                      </a:lnTo>
                      <a:lnTo>
                        <a:pt x="19230" y="2135"/>
                      </a:lnTo>
                      <a:lnTo>
                        <a:pt x="19167" y="2009"/>
                      </a:lnTo>
                      <a:lnTo>
                        <a:pt x="19083" y="2009"/>
                      </a:lnTo>
                      <a:lnTo>
                        <a:pt x="18958" y="1905"/>
                      </a:lnTo>
                      <a:lnTo>
                        <a:pt x="18853" y="1905"/>
                      </a:lnTo>
                      <a:lnTo>
                        <a:pt x="18769" y="1884"/>
                      </a:lnTo>
                      <a:lnTo>
                        <a:pt x="18644" y="1905"/>
                      </a:lnTo>
                      <a:lnTo>
                        <a:pt x="18623" y="1926"/>
                      </a:lnTo>
                      <a:lnTo>
                        <a:pt x="18560" y="1842"/>
                      </a:lnTo>
                      <a:lnTo>
                        <a:pt x="18434" y="1821"/>
                      </a:lnTo>
                      <a:lnTo>
                        <a:pt x="18414" y="1800"/>
                      </a:lnTo>
                      <a:lnTo>
                        <a:pt x="18309" y="1737"/>
                      </a:lnTo>
                      <a:lnTo>
                        <a:pt x="18288" y="1716"/>
                      </a:lnTo>
                      <a:lnTo>
                        <a:pt x="18204" y="1633"/>
                      </a:lnTo>
                      <a:lnTo>
                        <a:pt x="18204" y="1612"/>
                      </a:lnTo>
                      <a:lnTo>
                        <a:pt x="18079" y="1507"/>
                      </a:lnTo>
                      <a:lnTo>
                        <a:pt x="17932" y="1507"/>
                      </a:lnTo>
                      <a:lnTo>
                        <a:pt x="17807" y="1486"/>
                      </a:lnTo>
                      <a:lnTo>
                        <a:pt x="284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 name="Google Shape;2644;p79">
              <a:extLst>
                <a:ext uri="{FF2B5EF4-FFF2-40B4-BE49-F238E27FC236}">
                  <a16:creationId xmlns:a16="http://schemas.microsoft.com/office/drawing/2014/main" id="{AE5145D0-E1F7-4132-8A93-B234306515A8}"/>
                </a:ext>
              </a:extLst>
            </p:cNvPr>
            <p:cNvGrpSpPr/>
            <p:nvPr/>
          </p:nvGrpSpPr>
          <p:grpSpPr>
            <a:xfrm>
              <a:off x="3230417" y="3103734"/>
              <a:ext cx="282982" cy="280332"/>
              <a:chOff x="2605700" y="3152850"/>
              <a:chExt cx="594125" cy="616250"/>
            </a:xfrm>
          </p:grpSpPr>
          <p:sp>
            <p:nvSpPr>
              <p:cNvPr id="234" name="Google Shape;2645;p79">
                <a:extLst>
                  <a:ext uri="{FF2B5EF4-FFF2-40B4-BE49-F238E27FC236}">
                    <a16:creationId xmlns:a16="http://schemas.microsoft.com/office/drawing/2014/main" id="{76D812E4-BEF0-483B-A533-49A59B569E60}"/>
                  </a:ext>
                </a:extLst>
              </p:cNvPr>
              <p:cNvSpPr/>
              <p:nvPr/>
            </p:nvSpPr>
            <p:spPr>
              <a:xfrm>
                <a:off x="2605700" y="3152850"/>
                <a:ext cx="379825" cy="616250"/>
              </a:xfrm>
              <a:custGeom>
                <a:avLst/>
                <a:gdLst/>
                <a:ahLst/>
                <a:cxnLst/>
                <a:rect l="l" t="t" r="r" b="b"/>
                <a:pathLst>
                  <a:path w="15193" h="24650" extrusionOk="0">
                    <a:moveTo>
                      <a:pt x="14024" y="2338"/>
                    </a:moveTo>
                    <a:lnTo>
                      <a:pt x="8818" y="0"/>
                    </a:lnTo>
                    <a:lnTo>
                      <a:pt x="4037" y="1594"/>
                    </a:lnTo>
                    <a:lnTo>
                      <a:pt x="0" y="7225"/>
                    </a:lnTo>
                    <a:lnTo>
                      <a:pt x="2018" y="11156"/>
                    </a:lnTo>
                    <a:lnTo>
                      <a:pt x="7331" y="12325"/>
                    </a:lnTo>
                    <a:lnTo>
                      <a:pt x="10518" y="17531"/>
                    </a:lnTo>
                    <a:lnTo>
                      <a:pt x="11049" y="22843"/>
                    </a:lnTo>
                    <a:lnTo>
                      <a:pt x="13705" y="24650"/>
                    </a:lnTo>
                    <a:lnTo>
                      <a:pt x="15193" y="18700"/>
                    </a:lnTo>
                    <a:lnTo>
                      <a:pt x="12218" y="5844"/>
                    </a:lnTo>
                    <a:close/>
                  </a:path>
                </a:pathLst>
              </a:custGeom>
              <a:solidFill>
                <a:srgbClr val="5F7D95"/>
              </a:solidFill>
              <a:ln>
                <a:noFill/>
              </a:ln>
            </p:spPr>
          </p:sp>
          <p:sp>
            <p:nvSpPr>
              <p:cNvPr id="235" name="Google Shape;2646;p79">
                <a:extLst>
                  <a:ext uri="{FF2B5EF4-FFF2-40B4-BE49-F238E27FC236}">
                    <a16:creationId xmlns:a16="http://schemas.microsoft.com/office/drawing/2014/main" id="{B83F6B31-CF64-43ED-9DDA-DC92D44EBC1B}"/>
                  </a:ext>
                </a:extLst>
              </p:cNvPr>
              <p:cNvSpPr/>
              <p:nvPr/>
            </p:nvSpPr>
            <p:spPr>
              <a:xfrm>
                <a:off x="2632775" y="3168475"/>
                <a:ext cx="567050" cy="590050"/>
              </a:xfrm>
              <a:custGeom>
                <a:avLst/>
                <a:gdLst/>
                <a:ahLst/>
                <a:cxnLst/>
                <a:rect l="l" t="t" r="r" b="b"/>
                <a:pathLst>
                  <a:path w="22682" h="23602" extrusionOk="0">
                    <a:moveTo>
                      <a:pt x="13852" y="21070"/>
                    </a:moveTo>
                    <a:lnTo>
                      <a:pt x="13894" y="21091"/>
                    </a:lnTo>
                    <a:lnTo>
                      <a:pt x="13977" y="21217"/>
                    </a:lnTo>
                    <a:lnTo>
                      <a:pt x="14103" y="21384"/>
                    </a:lnTo>
                    <a:lnTo>
                      <a:pt x="14166" y="21384"/>
                    </a:lnTo>
                    <a:lnTo>
                      <a:pt x="14208" y="21342"/>
                    </a:lnTo>
                    <a:lnTo>
                      <a:pt x="14228" y="21384"/>
                    </a:lnTo>
                    <a:lnTo>
                      <a:pt x="14228" y="21489"/>
                    </a:lnTo>
                    <a:lnTo>
                      <a:pt x="14187" y="21489"/>
                    </a:lnTo>
                    <a:lnTo>
                      <a:pt x="14124" y="21698"/>
                    </a:lnTo>
                    <a:lnTo>
                      <a:pt x="13998" y="21928"/>
                    </a:lnTo>
                    <a:lnTo>
                      <a:pt x="13873" y="21928"/>
                    </a:lnTo>
                    <a:lnTo>
                      <a:pt x="13852" y="22075"/>
                    </a:lnTo>
                    <a:lnTo>
                      <a:pt x="13789" y="22158"/>
                    </a:lnTo>
                    <a:lnTo>
                      <a:pt x="13768" y="22158"/>
                    </a:lnTo>
                    <a:lnTo>
                      <a:pt x="13643" y="22242"/>
                    </a:lnTo>
                    <a:lnTo>
                      <a:pt x="13559" y="22326"/>
                    </a:lnTo>
                    <a:lnTo>
                      <a:pt x="13559" y="22367"/>
                    </a:lnTo>
                    <a:lnTo>
                      <a:pt x="13454" y="22388"/>
                    </a:lnTo>
                    <a:lnTo>
                      <a:pt x="13392" y="22451"/>
                    </a:lnTo>
                    <a:lnTo>
                      <a:pt x="13392" y="22472"/>
                    </a:lnTo>
                    <a:lnTo>
                      <a:pt x="13329" y="22347"/>
                    </a:lnTo>
                    <a:lnTo>
                      <a:pt x="13371" y="22242"/>
                    </a:lnTo>
                    <a:lnTo>
                      <a:pt x="13454" y="22179"/>
                    </a:lnTo>
                    <a:lnTo>
                      <a:pt x="13454" y="22116"/>
                    </a:lnTo>
                    <a:lnTo>
                      <a:pt x="13559" y="22012"/>
                    </a:lnTo>
                    <a:lnTo>
                      <a:pt x="13559" y="21928"/>
                    </a:lnTo>
                    <a:lnTo>
                      <a:pt x="13601" y="21970"/>
                    </a:lnTo>
                    <a:lnTo>
                      <a:pt x="13684" y="21970"/>
                    </a:lnTo>
                    <a:lnTo>
                      <a:pt x="13789" y="21865"/>
                    </a:lnTo>
                    <a:lnTo>
                      <a:pt x="13789" y="21761"/>
                    </a:lnTo>
                    <a:lnTo>
                      <a:pt x="13810" y="21740"/>
                    </a:lnTo>
                    <a:lnTo>
                      <a:pt x="13810" y="21614"/>
                    </a:lnTo>
                    <a:lnTo>
                      <a:pt x="13873" y="21551"/>
                    </a:lnTo>
                    <a:lnTo>
                      <a:pt x="13915" y="21551"/>
                    </a:lnTo>
                    <a:lnTo>
                      <a:pt x="13977" y="21447"/>
                    </a:lnTo>
                    <a:lnTo>
                      <a:pt x="13956" y="21384"/>
                    </a:lnTo>
                    <a:lnTo>
                      <a:pt x="13894" y="21300"/>
                    </a:lnTo>
                    <a:lnTo>
                      <a:pt x="13894" y="21112"/>
                    </a:lnTo>
                    <a:lnTo>
                      <a:pt x="13852" y="21070"/>
                    </a:lnTo>
                    <a:close/>
                    <a:moveTo>
                      <a:pt x="7617" y="0"/>
                    </a:moveTo>
                    <a:lnTo>
                      <a:pt x="7617" y="147"/>
                    </a:lnTo>
                    <a:lnTo>
                      <a:pt x="7575" y="272"/>
                    </a:lnTo>
                    <a:lnTo>
                      <a:pt x="7282" y="481"/>
                    </a:lnTo>
                    <a:lnTo>
                      <a:pt x="7094" y="502"/>
                    </a:lnTo>
                    <a:lnTo>
                      <a:pt x="6842" y="607"/>
                    </a:lnTo>
                    <a:lnTo>
                      <a:pt x="6738" y="565"/>
                    </a:lnTo>
                    <a:lnTo>
                      <a:pt x="6570" y="586"/>
                    </a:lnTo>
                    <a:lnTo>
                      <a:pt x="6382" y="732"/>
                    </a:lnTo>
                    <a:lnTo>
                      <a:pt x="6215" y="795"/>
                    </a:lnTo>
                    <a:lnTo>
                      <a:pt x="6152" y="732"/>
                    </a:lnTo>
                    <a:lnTo>
                      <a:pt x="5901" y="774"/>
                    </a:lnTo>
                    <a:lnTo>
                      <a:pt x="5692" y="774"/>
                    </a:lnTo>
                    <a:lnTo>
                      <a:pt x="5503" y="670"/>
                    </a:lnTo>
                    <a:lnTo>
                      <a:pt x="5315" y="628"/>
                    </a:lnTo>
                    <a:lnTo>
                      <a:pt x="5169" y="586"/>
                    </a:lnTo>
                    <a:lnTo>
                      <a:pt x="5169" y="586"/>
                    </a:lnTo>
                    <a:lnTo>
                      <a:pt x="5231" y="711"/>
                    </a:lnTo>
                    <a:lnTo>
                      <a:pt x="5378" y="774"/>
                    </a:lnTo>
                    <a:lnTo>
                      <a:pt x="5503" y="879"/>
                    </a:lnTo>
                    <a:lnTo>
                      <a:pt x="5545" y="984"/>
                    </a:lnTo>
                    <a:lnTo>
                      <a:pt x="5399" y="1235"/>
                    </a:lnTo>
                    <a:lnTo>
                      <a:pt x="5420" y="1297"/>
                    </a:lnTo>
                    <a:lnTo>
                      <a:pt x="5441" y="1339"/>
                    </a:lnTo>
                    <a:lnTo>
                      <a:pt x="5420" y="1528"/>
                    </a:lnTo>
                    <a:lnTo>
                      <a:pt x="5692" y="1611"/>
                    </a:lnTo>
                    <a:lnTo>
                      <a:pt x="5859" y="1569"/>
                    </a:lnTo>
                    <a:lnTo>
                      <a:pt x="6047" y="1611"/>
                    </a:lnTo>
                    <a:lnTo>
                      <a:pt x="6047" y="1716"/>
                    </a:lnTo>
                    <a:lnTo>
                      <a:pt x="5922" y="1758"/>
                    </a:lnTo>
                    <a:lnTo>
                      <a:pt x="5650" y="1820"/>
                    </a:lnTo>
                    <a:lnTo>
                      <a:pt x="5608" y="1862"/>
                    </a:lnTo>
                    <a:lnTo>
                      <a:pt x="5545" y="1925"/>
                    </a:lnTo>
                    <a:lnTo>
                      <a:pt x="5503" y="2072"/>
                    </a:lnTo>
                    <a:lnTo>
                      <a:pt x="5210" y="2239"/>
                    </a:lnTo>
                    <a:lnTo>
                      <a:pt x="5106" y="2344"/>
                    </a:lnTo>
                    <a:lnTo>
                      <a:pt x="4897" y="2469"/>
                    </a:lnTo>
                    <a:lnTo>
                      <a:pt x="4771" y="2616"/>
                    </a:lnTo>
                    <a:lnTo>
                      <a:pt x="4541" y="2616"/>
                    </a:lnTo>
                    <a:lnTo>
                      <a:pt x="4394" y="2595"/>
                    </a:lnTo>
                    <a:lnTo>
                      <a:pt x="4164" y="2406"/>
                    </a:lnTo>
                    <a:lnTo>
                      <a:pt x="3955" y="2260"/>
                    </a:lnTo>
                    <a:lnTo>
                      <a:pt x="3809" y="2281"/>
                    </a:lnTo>
                    <a:lnTo>
                      <a:pt x="3809" y="2134"/>
                    </a:lnTo>
                    <a:lnTo>
                      <a:pt x="3767" y="1988"/>
                    </a:lnTo>
                    <a:lnTo>
                      <a:pt x="3662" y="1883"/>
                    </a:lnTo>
                    <a:lnTo>
                      <a:pt x="3641" y="1820"/>
                    </a:lnTo>
                    <a:lnTo>
                      <a:pt x="3495" y="1862"/>
                    </a:lnTo>
                    <a:lnTo>
                      <a:pt x="3390" y="1988"/>
                    </a:lnTo>
                    <a:lnTo>
                      <a:pt x="3306" y="1988"/>
                    </a:lnTo>
                    <a:lnTo>
                      <a:pt x="3244" y="1946"/>
                    </a:lnTo>
                    <a:lnTo>
                      <a:pt x="3139" y="1946"/>
                    </a:lnTo>
                    <a:lnTo>
                      <a:pt x="3076" y="2030"/>
                    </a:lnTo>
                    <a:lnTo>
                      <a:pt x="2407" y="2030"/>
                    </a:lnTo>
                    <a:lnTo>
                      <a:pt x="2386" y="2197"/>
                    </a:lnTo>
                    <a:lnTo>
                      <a:pt x="2448" y="2344"/>
                    </a:lnTo>
                    <a:lnTo>
                      <a:pt x="2658" y="2385"/>
                    </a:lnTo>
                    <a:lnTo>
                      <a:pt x="2720" y="2553"/>
                    </a:lnTo>
                    <a:lnTo>
                      <a:pt x="2679" y="2616"/>
                    </a:lnTo>
                    <a:lnTo>
                      <a:pt x="2762" y="2699"/>
                    </a:lnTo>
                    <a:lnTo>
                      <a:pt x="2720" y="2804"/>
                    </a:lnTo>
                    <a:lnTo>
                      <a:pt x="2595" y="2720"/>
                    </a:lnTo>
                    <a:lnTo>
                      <a:pt x="2197" y="2867"/>
                    </a:lnTo>
                    <a:lnTo>
                      <a:pt x="2239" y="3180"/>
                    </a:lnTo>
                    <a:lnTo>
                      <a:pt x="2344" y="3306"/>
                    </a:lnTo>
                    <a:lnTo>
                      <a:pt x="2553" y="3452"/>
                    </a:lnTo>
                    <a:lnTo>
                      <a:pt x="2679" y="3724"/>
                    </a:lnTo>
                    <a:lnTo>
                      <a:pt x="2679" y="3913"/>
                    </a:lnTo>
                    <a:lnTo>
                      <a:pt x="2679" y="3976"/>
                    </a:lnTo>
                    <a:lnTo>
                      <a:pt x="2365" y="5189"/>
                    </a:lnTo>
                    <a:lnTo>
                      <a:pt x="2260" y="5503"/>
                    </a:lnTo>
                    <a:lnTo>
                      <a:pt x="2281" y="5545"/>
                    </a:lnTo>
                    <a:lnTo>
                      <a:pt x="2239" y="5629"/>
                    </a:lnTo>
                    <a:lnTo>
                      <a:pt x="2093" y="5608"/>
                    </a:lnTo>
                    <a:lnTo>
                      <a:pt x="2093" y="5587"/>
                    </a:lnTo>
                    <a:lnTo>
                      <a:pt x="1967" y="5503"/>
                    </a:lnTo>
                    <a:lnTo>
                      <a:pt x="1821" y="5503"/>
                    </a:lnTo>
                    <a:lnTo>
                      <a:pt x="1758" y="5482"/>
                    </a:lnTo>
                    <a:lnTo>
                      <a:pt x="1716" y="5545"/>
                    </a:lnTo>
                    <a:lnTo>
                      <a:pt x="1319" y="5691"/>
                    </a:lnTo>
                    <a:lnTo>
                      <a:pt x="1026" y="5733"/>
                    </a:lnTo>
                    <a:lnTo>
                      <a:pt x="942" y="5817"/>
                    </a:lnTo>
                    <a:lnTo>
                      <a:pt x="879" y="5838"/>
                    </a:lnTo>
                    <a:lnTo>
                      <a:pt x="733" y="5963"/>
                    </a:lnTo>
                    <a:lnTo>
                      <a:pt x="607" y="6026"/>
                    </a:lnTo>
                    <a:lnTo>
                      <a:pt x="503" y="6110"/>
                    </a:lnTo>
                    <a:lnTo>
                      <a:pt x="523" y="6256"/>
                    </a:lnTo>
                    <a:lnTo>
                      <a:pt x="482" y="6340"/>
                    </a:lnTo>
                    <a:lnTo>
                      <a:pt x="503" y="6424"/>
                    </a:lnTo>
                    <a:lnTo>
                      <a:pt x="356" y="6570"/>
                    </a:lnTo>
                    <a:lnTo>
                      <a:pt x="398" y="6779"/>
                    </a:lnTo>
                    <a:lnTo>
                      <a:pt x="461" y="6884"/>
                    </a:lnTo>
                    <a:lnTo>
                      <a:pt x="356" y="6968"/>
                    </a:lnTo>
                    <a:lnTo>
                      <a:pt x="272" y="6947"/>
                    </a:lnTo>
                    <a:lnTo>
                      <a:pt x="105" y="7051"/>
                    </a:lnTo>
                    <a:lnTo>
                      <a:pt x="105" y="7156"/>
                    </a:lnTo>
                    <a:lnTo>
                      <a:pt x="63" y="7198"/>
                    </a:lnTo>
                    <a:lnTo>
                      <a:pt x="84" y="7282"/>
                    </a:lnTo>
                    <a:lnTo>
                      <a:pt x="63" y="7407"/>
                    </a:lnTo>
                    <a:lnTo>
                      <a:pt x="0" y="7512"/>
                    </a:lnTo>
                    <a:lnTo>
                      <a:pt x="63" y="7616"/>
                    </a:lnTo>
                    <a:lnTo>
                      <a:pt x="42" y="7700"/>
                    </a:lnTo>
                    <a:lnTo>
                      <a:pt x="189" y="7846"/>
                    </a:lnTo>
                    <a:lnTo>
                      <a:pt x="482" y="8307"/>
                    </a:lnTo>
                    <a:lnTo>
                      <a:pt x="314" y="8474"/>
                    </a:lnTo>
                    <a:lnTo>
                      <a:pt x="691" y="8453"/>
                    </a:lnTo>
                    <a:lnTo>
                      <a:pt x="879" y="8474"/>
                    </a:lnTo>
                    <a:lnTo>
                      <a:pt x="1005" y="8662"/>
                    </a:lnTo>
                    <a:lnTo>
                      <a:pt x="1026" y="8830"/>
                    </a:lnTo>
                    <a:lnTo>
                      <a:pt x="1256" y="8830"/>
                    </a:lnTo>
                    <a:lnTo>
                      <a:pt x="1549" y="8851"/>
                    </a:lnTo>
                    <a:lnTo>
                      <a:pt x="1779" y="8621"/>
                    </a:lnTo>
                    <a:lnTo>
                      <a:pt x="1988" y="8474"/>
                    </a:lnTo>
                    <a:lnTo>
                      <a:pt x="2051" y="8537"/>
                    </a:lnTo>
                    <a:lnTo>
                      <a:pt x="2030" y="8662"/>
                    </a:lnTo>
                    <a:lnTo>
                      <a:pt x="1967" y="8725"/>
                    </a:lnTo>
                    <a:lnTo>
                      <a:pt x="1967" y="8934"/>
                    </a:lnTo>
                    <a:lnTo>
                      <a:pt x="1988" y="9269"/>
                    </a:lnTo>
                    <a:lnTo>
                      <a:pt x="1988" y="9395"/>
                    </a:lnTo>
                    <a:lnTo>
                      <a:pt x="2072" y="9478"/>
                    </a:lnTo>
                    <a:lnTo>
                      <a:pt x="2176" y="9458"/>
                    </a:lnTo>
                    <a:lnTo>
                      <a:pt x="2281" y="9416"/>
                    </a:lnTo>
                    <a:lnTo>
                      <a:pt x="2469" y="9416"/>
                    </a:lnTo>
                    <a:lnTo>
                      <a:pt x="2511" y="9458"/>
                    </a:lnTo>
                    <a:lnTo>
                      <a:pt x="3076" y="9458"/>
                    </a:lnTo>
                    <a:lnTo>
                      <a:pt x="3223" y="9353"/>
                    </a:lnTo>
                    <a:lnTo>
                      <a:pt x="3306" y="9353"/>
                    </a:lnTo>
                    <a:lnTo>
                      <a:pt x="3432" y="9248"/>
                    </a:lnTo>
                    <a:lnTo>
                      <a:pt x="3557" y="9248"/>
                    </a:lnTo>
                    <a:lnTo>
                      <a:pt x="3725" y="9186"/>
                    </a:lnTo>
                    <a:lnTo>
                      <a:pt x="3829" y="8934"/>
                    </a:lnTo>
                    <a:lnTo>
                      <a:pt x="4081" y="8746"/>
                    </a:lnTo>
                    <a:lnTo>
                      <a:pt x="4269" y="8725"/>
                    </a:lnTo>
                    <a:lnTo>
                      <a:pt x="4457" y="8621"/>
                    </a:lnTo>
                    <a:lnTo>
                      <a:pt x="4583" y="8621"/>
                    </a:lnTo>
                    <a:lnTo>
                      <a:pt x="4687" y="8683"/>
                    </a:lnTo>
                    <a:lnTo>
                      <a:pt x="4813" y="8621"/>
                    </a:lnTo>
                    <a:lnTo>
                      <a:pt x="4897" y="8662"/>
                    </a:lnTo>
                    <a:lnTo>
                      <a:pt x="4876" y="8788"/>
                    </a:lnTo>
                    <a:lnTo>
                      <a:pt x="4959" y="8997"/>
                    </a:lnTo>
                    <a:lnTo>
                      <a:pt x="5085" y="9374"/>
                    </a:lnTo>
                    <a:lnTo>
                      <a:pt x="5169" y="9646"/>
                    </a:lnTo>
                    <a:lnTo>
                      <a:pt x="5106" y="9751"/>
                    </a:lnTo>
                    <a:lnTo>
                      <a:pt x="5210" y="9960"/>
                    </a:lnTo>
                    <a:lnTo>
                      <a:pt x="5357" y="10002"/>
                    </a:lnTo>
                    <a:lnTo>
                      <a:pt x="5399" y="10190"/>
                    </a:lnTo>
                    <a:lnTo>
                      <a:pt x="5524" y="10274"/>
                    </a:lnTo>
                    <a:lnTo>
                      <a:pt x="5713" y="10357"/>
                    </a:lnTo>
                    <a:lnTo>
                      <a:pt x="5838" y="10462"/>
                    </a:lnTo>
                    <a:lnTo>
                      <a:pt x="5901" y="10420"/>
                    </a:lnTo>
                    <a:lnTo>
                      <a:pt x="6131" y="10357"/>
                    </a:lnTo>
                    <a:lnTo>
                      <a:pt x="6340" y="10587"/>
                    </a:lnTo>
                    <a:lnTo>
                      <a:pt x="6508" y="10525"/>
                    </a:lnTo>
                    <a:lnTo>
                      <a:pt x="6717" y="10755"/>
                    </a:lnTo>
                    <a:lnTo>
                      <a:pt x="6822" y="10755"/>
                    </a:lnTo>
                    <a:lnTo>
                      <a:pt x="7073" y="10839"/>
                    </a:lnTo>
                    <a:lnTo>
                      <a:pt x="7240" y="10880"/>
                    </a:lnTo>
                    <a:lnTo>
                      <a:pt x="7261" y="11048"/>
                    </a:lnTo>
                    <a:lnTo>
                      <a:pt x="7366" y="11069"/>
                    </a:lnTo>
                    <a:lnTo>
                      <a:pt x="7512" y="11152"/>
                    </a:lnTo>
                    <a:lnTo>
                      <a:pt x="7868" y="11131"/>
                    </a:lnTo>
                    <a:lnTo>
                      <a:pt x="8098" y="11257"/>
                    </a:lnTo>
                    <a:lnTo>
                      <a:pt x="8140" y="11362"/>
                    </a:lnTo>
                    <a:lnTo>
                      <a:pt x="8119" y="11634"/>
                    </a:lnTo>
                    <a:lnTo>
                      <a:pt x="8182" y="11843"/>
                    </a:lnTo>
                    <a:lnTo>
                      <a:pt x="8098" y="11968"/>
                    </a:lnTo>
                    <a:lnTo>
                      <a:pt x="8307" y="12324"/>
                    </a:lnTo>
                    <a:lnTo>
                      <a:pt x="8286" y="12596"/>
                    </a:lnTo>
                    <a:lnTo>
                      <a:pt x="9290" y="12617"/>
                    </a:lnTo>
                    <a:lnTo>
                      <a:pt x="9353" y="12973"/>
                    </a:lnTo>
                    <a:lnTo>
                      <a:pt x="9332" y="13224"/>
                    </a:lnTo>
                    <a:lnTo>
                      <a:pt x="9604" y="13287"/>
                    </a:lnTo>
                    <a:lnTo>
                      <a:pt x="9897" y="13810"/>
                    </a:lnTo>
                    <a:lnTo>
                      <a:pt x="9918" y="14103"/>
                    </a:lnTo>
                    <a:lnTo>
                      <a:pt x="9646" y="14688"/>
                    </a:lnTo>
                    <a:lnTo>
                      <a:pt x="9667" y="14772"/>
                    </a:lnTo>
                    <a:lnTo>
                      <a:pt x="9583" y="14856"/>
                    </a:lnTo>
                    <a:lnTo>
                      <a:pt x="9646" y="14919"/>
                    </a:lnTo>
                    <a:lnTo>
                      <a:pt x="9604" y="15044"/>
                    </a:lnTo>
                    <a:lnTo>
                      <a:pt x="9751" y="15149"/>
                    </a:lnTo>
                    <a:lnTo>
                      <a:pt x="9751" y="15337"/>
                    </a:lnTo>
                    <a:lnTo>
                      <a:pt x="9855" y="15525"/>
                    </a:lnTo>
                    <a:lnTo>
                      <a:pt x="9793" y="15860"/>
                    </a:lnTo>
                    <a:lnTo>
                      <a:pt x="9814" y="15986"/>
                    </a:lnTo>
                    <a:lnTo>
                      <a:pt x="9772" y="16111"/>
                    </a:lnTo>
                    <a:lnTo>
                      <a:pt x="9814" y="16258"/>
                    </a:lnTo>
                    <a:lnTo>
                      <a:pt x="10023" y="16216"/>
                    </a:lnTo>
                    <a:lnTo>
                      <a:pt x="10107" y="16279"/>
                    </a:lnTo>
                    <a:lnTo>
                      <a:pt x="10379" y="16258"/>
                    </a:lnTo>
                    <a:lnTo>
                      <a:pt x="10525" y="16300"/>
                    </a:lnTo>
                    <a:lnTo>
                      <a:pt x="10797" y="16195"/>
                    </a:lnTo>
                    <a:lnTo>
                      <a:pt x="10923" y="16300"/>
                    </a:lnTo>
                    <a:lnTo>
                      <a:pt x="11027" y="16321"/>
                    </a:lnTo>
                    <a:lnTo>
                      <a:pt x="11069" y="16467"/>
                    </a:lnTo>
                    <a:lnTo>
                      <a:pt x="11236" y="17095"/>
                    </a:lnTo>
                    <a:lnTo>
                      <a:pt x="11341" y="17304"/>
                    </a:lnTo>
                    <a:lnTo>
                      <a:pt x="11446" y="17325"/>
                    </a:lnTo>
                    <a:lnTo>
                      <a:pt x="11676" y="17199"/>
                    </a:lnTo>
                    <a:lnTo>
                      <a:pt x="11801" y="17241"/>
                    </a:lnTo>
                    <a:lnTo>
                      <a:pt x="11885" y="17325"/>
                    </a:lnTo>
                    <a:lnTo>
                      <a:pt x="11969" y="17346"/>
                    </a:lnTo>
                    <a:lnTo>
                      <a:pt x="11906" y="17450"/>
                    </a:lnTo>
                    <a:lnTo>
                      <a:pt x="11885" y="17994"/>
                    </a:lnTo>
                    <a:lnTo>
                      <a:pt x="11864" y="18057"/>
                    </a:lnTo>
                    <a:lnTo>
                      <a:pt x="11822" y="18078"/>
                    </a:lnTo>
                    <a:lnTo>
                      <a:pt x="11822" y="18162"/>
                    </a:lnTo>
                    <a:lnTo>
                      <a:pt x="11801" y="18204"/>
                    </a:lnTo>
                    <a:lnTo>
                      <a:pt x="11801" y="18287"/>
                    </a:lnTo>
                    <a:lnTo>
                      <a:pt x="11906" y="18204"/>
                    </a:lnTo>
                    <a:lnTo>
                      <a:pt x="12178" y="18245"/>
                    </a:lnTo>
                    <a:lnTo>
                      <a:pt x="12178" y="18350"/>
                    </a:lnTo>
                    <a:lnTo>
                      <a:pt x="12283" y="18580"/>
                    </a:lnTo>
                    <a:lnTo>
                      <a:pt x="12283" y="18769"/>
                    </a:lnTo>
                    <a:lnTo>
                      <a:pt x="12303" y="18999"/>
                    </a:lnTo>
                    <a:lnTo>
                      <a:pt x="12324" y="19208"/>
                    </a:lnTo>
                    <a:lnTo>
                      <a:pt x="12303" y="19292"/>
                    </a:lnTo>
                    <a:lnTo>
                      <a:pt x="12199" y="19292"/>
                    </a:lnTo>
                    <a:lnTo>
                      <a:pt x="12073" y="19354"/>
                    </a:lnTo>
                    <a:lnTo>
                      <a:pt x="12031" y="19417"/>
                    </a:lnTo>
                    <a:lnTo>
                      <a:pt x="11969" y="19501"/>
                    </a:lnTo>
                    <a:lnTo>
                      <a:pt x="11927" y="19459"/>
                    </a:lnTo>
                    <a:lnTo>
                      <a:pt x="11697" y="19626"/>
                    </a:lnTo>
                    <a:lnTo>
                      <a:pt x="11655" y="19710"/>
                    </a:lnTo>
                    <a:lnTo>
                      <a:pt x="11571" y="19731"/>
                    </a:lnTo>
                    <a:lnTo>
                      <a:pt x="11362" y="19919"/>
                    </a:lnTo>
                    <a:lnTo>
                      <a:pt x="11278" y="19940"/>
                    </a:lnTo>
                    <a:lnTo>
                      <a:pt x="11278" y="20066"/>
                    </a:lnTo>
                    <a:lnTo>
                      <a:pt x="11195" y="20087"/>
                    </a:lnTo>
                    <a:lnTo>
                      <a:pt x="11132" y="20087"/>
                    </a:lnTo>
                    <a:lnTo>
                      <a:pt x="10943" y="20338"/>
                    </a:lnTo>
                    <a:lnTo>
                      <a:pt x="10923" y="20401"/>
                    </a:lnTo>
                    <a:lnTo>
                      <a:pt x="10923" y="20547"/>
                    </a:lnTo>
                    <a:lnTo>
                      <a:pt x="10839" y="20568"/>
                    </a:lnTo>
                    <a:lnTo>
                      <a:pt x="10776" y="20652"/>
                    </a:lnTo>
                    <a:lnTo>
                      <a:pt x="10671" y="20861"/>
                    </a:lnTo>
                    <a:lnTo>
                      <a:pt x="10609" y="20924"/>
                    </a:lnTo>
                    <a:lnTo>
                      <a:pt x="10504" y="21091"/>
                    </a:lnTo>
                    <a:lnTo>
                      <a:pt x="10504" y="21133"/>
                    </a:lnTo>
                    <a:lnTo>
                      <a:pt x="10399" y="21217"/>
                    </a:lnTo>
                    <a:lnTo>
                      <a:pt x="10358" y="21279"/>
                    </a:lnTo>
                    <a:lnTo>
                      <a:pt x="10441" y="21279"/>
                    </a:lnTo>
                    <a:lnTo>
                      <a:pt x="10504" y="21300"/>
                    </a:lnTo>
                    <a:lnTo>
                      <a:pt x="10776" y="21217"/>
                    </a:lnTo>
                    <a:lnTo>
                      <a:pt x="10923" y="21300"/>
                    </a:lnTo>
                    <a:lnTo>
                      <a:pt x="11048" y="21489"/>
                    </a:lnTo>
                    <a:lnTo>
                      <a:pt x="11153" y="21530"/>
                    </a:lnTo>
                    <a:lnTo>
                      <a:pt x="11236" y="21698"/>
                    </a:lnTo>
                    <a:lnTo>
                      <a:pt x="11362" y="21928"/>
                    </a:lnTo>
                    <a:lnTo>
                      <a:pt x="11446" y="21928"/>
                    </a:lnTo>
                    <a:lnTo>
                      <a:pt x="11550" y="21803"/>
                    </a:lnTo>
                    <a:lnTo>
                      <a:pt x="11592" y="21803"/>
                    </a:lnTo>
                    <a:lnTo>
                      <a:pt x="11718" y="22012"/>
                    </a:lnTo>
                    <a:lnTo>
                      <a:pt x="11885" y="22075"/>
                    </a:lnTo>
                    <a:lnTo>
                      <a:pt x="12011" y="22116"/>
                    </a:lnTo>
                    <a:lnTo>
                      <a:pt x="12136" y="22242"/>
                    </a:lnTo>
                    <a:lnTo>
                      <a:pt x="12136" y="22388"/>
                    </a:lnTo>
                    <a:lnTo>
                      <a:pt x="12241" y="22367"/>
                    </a:lnTo>
                    <a:lnTo>
                      <a:pt x="12492" y="22472"/>
                    </a:lnTo>
                    <a:lnTo>
                      <a:pt x="12617" y="22639"/>
                    </a:lnTo>
                    <a:lnTo>
                      <a:pt x="12743" y="22849"/>
                    </a:lnTo>
                    <a:lnTo>
                      <a:pt x="12868" y="22911"/>
                    </a:lnTo>
                    <a:lnTo>
                      <a:pt x="12848" y="23079"/>
                    </a:lnTo>
                    <a:lnTo>
                      <a:pt x="12743" y="23225"/>
                    </a:lnTo>
                    <a:lnTo>
                      <a:pt x="12806" y="23414"/>
                    </a:lnTo>
                    <a:lnTo>
                      <a:pt x="12827" y="23476"/>
                    </a:lnTo>
                    <a:lnTo>
                      <a:pt x="12848" y="23497"/>
                    </a:lnTo>
                    <a:lnTo>
                      <a:pt x="12931" y="23581"/>
                    </a:lnTo>
                    <a:lnTo>
                      <a:pt x="12952" y="23602"/>
                    </a:lnTo>
                    <a:lnTo>
                      <a:pt x="13161" y="23414"/>
                    </a:lnTo>
                    <a:lnTo>
                      <a:pt x="13245" y="23225"/>
                    </a:lnTo>
                    <a:lnTo>
                      <a:pt x="13350" y="22849"/>
                    </a:lnTo>
                    <a:lnTo>
                      <a:pt x="13433" y="22577"/>
                    </a:lnTo>
                    <a:lnTo>
                      <a:pt x="13454" y="22535"/>
                    </a:lnTo>
                    <a:lnTo>
                      <a:pt x="13426" y="22507"/>
                    </a:lnTo>
                    <a:lnTo>
                      <a:pt x="13426" y="22507"/>
                    </a:lnTo>
                    <a:lnTo>
                      <a:pt x="13496" y="22535"/>
                    </a:lnTo>
                    <a:lnTo>
                      <a:pt x="13873" y="22242"/>
                    </a:lnTo>
                    <a:lnTo>
                      <a:pt x="14061" y="22033"/>
                    </a:lnTo>
                    <a:lnTo>
                      <a:pt x="14312" y="21551"/>
                    </a:lnTo>
                    <a:lnTo>
                      <a:pt x="14417" y="21321"/>
                    </a:lnTo>
                    <a:lnTo>
                      <a:pt x="14521" y="21028"/>
                    </a:lnTo>
                    <a:lnTo>
                      <a:pt x="14793" y="20547"/>
                    </a:lnTo>
                    <a:lnTo>
                      <a:pt x="15044" y="20233"/>
                    </a:lnTo>
                    <a:lnTo>
                      <a:pt x="15107" y="20129"/>
                    </a:lnTo>
                    <a:lnTo>
                      <a:pt x="15065" y="20087"/>
                    </a:lnTo>
                    <a:lnTo>
                      <a:pt x="15065" y="20024"/>
                    </a:lnTo>
                    <a:lnTo>
                      <a:pt x="15128" y="19982"/>
                    </a:lnTo>
                    <a:lnTo>
                      <a:pt x="15170" y="19857"/>
                    </a:lnTo>
                    <a:lnTo>
                      <a:pt x="15254" y="19815"/>
                    </a:lnTo>
                    <a:lnTo>
                      <a:pt x="15233" y="19710"/>
                    </a:lnTo>
                    <a:lnTo>
                      <a:pt x="15254" y="19626"/>
                    </a:lnTo>
                    <a:lnTo>
                      <a:pt x="15233" y="19606"/>
                    </a:lnTo>
                    <a:lnTo>
                      <a:pt x="15296" y="19585"/>
                    </a:lnTo>
                    <a:lnTo>
                      <a:pt x="15296" y="19480"/>
                    </a:lnTo>
                    <a:lnTo>
                      <a:pt x="15191" y="19313"/>
                    </a:lnTo>
                    <a:lnTo>
                      <a:pt x="15191" y="19229"/>
                    </a:lnTo>
                    <a:lnTo>
                      <a:pt x="15212" y="19166"/>
                    </a:lnTo>
                    <a:lnTo>
                      <a:pt x="15191" y="19082"/>
                    </a:lnTo>
                    <a:lnTo>
                      <a:pt x="15149" y="18915"/>
                    </a:lnTo>
                    <a:lnTo>
                      <a:pt x="15107" y="18748"/>
                    </a:lnTo>
                    <a:lnTo>
                      <a:pt x="15149" y="18685"/>
                    </a:lnTo>
                    <a:lnTo>
                      <a:pt x="15316" y="18664"/>
                    </a:lnTo>
                    <a:lnTo>
                      <a:pt x="15296" y="18559"/>
                    </a:lnTo>
                    <a:lnTo>
                      <a:pt x="15212" y="18497"/>
                    </a:lnTo>
                    <a:lnTo>
                      <a:pt x="15337" y="18476"/>
                    </a:lnTo>
                    <a:lnTo>
                      <a:pt x="15337" y="18371"/>
                    </a:lnTo>
                    <a:lnTo>
                      <a:pt x="15212" y="18308"/>
                    </a:lnTo>
                    <a:lnTo>
                      <a:pt x="15316" y="18287"/>
                    </a:lnTo>
                    <a:lnTo>
                      <a:pt x="15379" y="18183"/>
                    </a:lnTo>
                    <a:lnTo>
                      <a:pt x="15442" y="18245"/>
                    </a:lnTo>
                    <a:lnTo>
                      <a:pt x="15630" y="18057"/>
                    </a:lnTo>
                    <a:lnTo>
                      <a:pt x="15735" y="17973"/>
                    </a:lnTo>
                    <a:lnTo>
                      <a:pt x="15735" y="17932"/>
                    </a:lnTo>
                    <a:lnTo>
                      <a:pt x="15881" y="17785"/>
                    </a:lnTo>
                    <a:lnTo>
                      <a:pt x="16070" y="17681"/>
                    </a:lnTo>
                    <a:lnTo>
                      <a:pt x="16300" y="17429"/>
                    </a:lnTo>
                    <a:lnTo>
                      <a:pt x="16509" y="17409"/>
                    </a:lnTo>
                    <a:lnTo>
                      <a:pt x="16614" y="17304"/>
                    </a:lnTo>
                    <a:lnTo>
                      <a:pt x="16739" y="17199"/>
                    </a:lnTo>
                    <a:lnTo>
                      <a:pt x="16844" y="17199"/>
                    </a:lnTo>
                    <a:lnTo>
                      <a:pt x="16928" y="17241"/>
                    </a:lnTo>
                    <a:lnTo>
                      <a:pt x="17011" y="17283"/>
                    </a:lnTo>
                    <a:lnTo>
                      <a:pt x="17011" y="17199"/>
                    </a:lnTo>
                    <a:lnTo>
                      <a:pt x="17095" y="17032"/>
                    </a:lnTo>
                    <a:lnTo>
                      <a:pt x="17325" y="16885"/>
                    </a:lnTo>
                    <a:lnTo>
                      <a:pt x="17430" y="16865"/>
                    </a:lnTo>
                    <a:lnTo>
                      <a:pt x="17430" y="16802"/>
                    </a:lnTo>
                    <a:lnTo>
                      <a:pt x="17367" y="16781"/>
                    </a:lnTo>
                    <a:lnTo>
                      <a:pt x="17304" y="16739"/>
                    </a:lnTo>
                    <a:lnTo>
                      <a:pt x="17262" y="16676"/>
                    </a:lnTo>
                    <a:lnTo>
                      <a:pt x="17346" y="16634"/>
                    </a:lnTo>
                    <a:lnTo>
                      <a:pt x="17513" y="16572"/>
                    </a:lnTo>
                    <a:lnTo>
                      <a:pt x="17576" y="16593"/>
                    </a:lnTo>
                    <a:lnTo>
                      <a:pt x="17681" y="16593"/>
                    </a:lnTo>
                    <a:lnTo>
                      <a:pt x="17765" y="16530"/>
                    </a:lnTo>
                    <a:lnTo>
                      <a:pt x="17869" y="16530"/>
                    </a:lnTo>
                    <a:lnTo>
                      <a:pt x="17869" y="16593"/>
                    </a:lnTo>
                    <a:lnTo>
                      <a:pt x="17744" y="16676"/>
                    </a:lnTo>
                    <a:lnTo>
                      <a:pt x="17576" y="16697"/>
                    </a:lnTo>
                    <a:lnTo>
                      <a:pt x="17555" y="16718"/>
                    </a:lnTo>
                    <a:lnTo>
                      <a:pt x="17618" y="16739"/>
                    </a:lnTo>
                    <a:lnTo>
                      <a:pt x="17848" y="16676"/>
                    </a:lnTo>
                    <a:lnTo>
                      <a:pt x="18099" y="16572"/>
                    </a:lnTo>
                    <a:lnTo>
                      <a:pt x="18078" y="16509"/>
                    </a:lnTo>
                    <a:lnTo>
                      <a:pt x="18162" y="16467"/>
                    </a:lnTo>
                    <a:lnTo>
                      <a:pt x="18246" y="16467"/>
                    </a:lnTo>
                    <a:lnTo>
                      <a:pt x="18204" y="16509"/>
                    </a:lnTo>
                    <a:cubicBezTo>
                      <a:pt x="18204" y="16509"/>
                      <a:pt x="18204" y="16613"/>
                      <a:pt x="18246" y="16613"/>
                    </a:cubicBezTo>
                    <a:lnTo>
                      <a:pt x="18392" y="16634"/>
                    </a:lnTo>
                    <a:lnTo>
                      <a:pt x="18497" y="16593"/>
                    </a:lnTo>
                    <a:lnTo>
                      <a:pt x="18664" y="16593"/>
                    </a:lnTo>
                    <a:lnTo>
                      <a:pt x="18832" y="16613"/>
                    </a:lnTo>
                    <a:lnTo>
                      <a:pt x="18936" y="16551"/>
                    </a:lnTo>
                    <a:lnTo>
                      <a:pt x="18936" y="16488"/>
                    </a:lnTo>
                    <a:lnTo>
                      <a:pt x="18915" y="16467"/>
                    </a:lnTo>
                    <a:lnTo>
                      <a:pt x="18936" y="16404"/>
                    </a:lnTo>
                    <a:lnTo>
                      <a:pt x="19208" y="16237"/>
                    </a:lnTo>
                    <a:lnTo>
                      <a:pt x="19418" y="16153"/>
                    </a:lnTo>
                    <a:lnTo>
                      <a:pt x="19522" y="16069"/>
                    </a:lnTo>
                    <a:lnTo>
                      <a:pt x="19543" y="15986"/>
                    </a:lnTo>
                    <a:lnTo>
                      <a:pt x="19522" y="15944"/>
                    </a:lnTo>
                    <a:lnTo>
                      <a:pt x="19418" y="15735"/>
                    </a:lnTo>
                    <a:lnTo>
                      <a:pt x="19501" y="15567"/>
                    </a:lnTo>
                    <a:lnTo>
                      <a:pt x="19564" y="15463"/>
                    </a:lnTo>
                    <a:lnTo>
                      <a:pt x="19564" y="15358"/>
                    </a:lnTo>
                    <a:lnTo>
                      <a:pt x="19627" y="15316"/>
                    </a:lnTo>
                    <a:lnTo>
                      <a:pt x="19731" y="15232"/>
                    </a:lnTo>
                    <a:lnTo>
                      <a:pt x="19752" y="15128"/>
                    </a:lnTo>
                    <a:lnTo>
                      <a:pt x="19731" y="15107"/>
                    </a:lnTo>
                    <a:lnTo>
                      <a:pt x="19878" y="14835"/>
                    </a:lnTo>
                    <a:lnTo>
                      <a:pt x="20087" y="14584"/>
                    </a:lnTo>
                    <a:lnTo>
                      <a:pt x="20087" y="14479"/>
                    </a:lnTo>
                    <a:lnTo>
                      <a:pt x="20045" y="14103"/>
                    </a:lnTo>
                    <a:lnTo>
                      <a:pt x="20003" y="14082"/>
                    </a:lnTo>
                    <a:lnTo>
                      <a:pt x="20066" y="13872"/>
                    </a:lnTo>
                    <a:lnTo>
                      <a:pt x="20129" y="13789"/>
                    </a:lnTo>
                    <a:lnTo>
                      <a:pt x="20129" y="13726"/>
                    </a:lnTo>
                    <a:lnTo>
                      <a:pt x="20317" y="13580"/>
                    </a:lnTo>
                    <a:lnTo>
                      <a:pt x="20338" y="13496"/>
                    </a:lnTo>
                    <a:lnTo>
                      <a:pt x="20275" y="13287"/>
                    </a:lnTo>
                    <a:lnTo>
                      <a:pt x="20359" y="13036"/>
                    </a:lnTo>
                    <a:lnTo>
                      <a:pt x="20338" y="12826"/>
                    </a:lnTo>
                    <a:lnTo>
                      <a:pt x="20359" y="12659"/>
                    </a:lnTo>
                    <a:lnTo>
                      <a:pt x="20359" y="12596"/>
                    </a:lnTo>
                    <a:lnTo>
                      <a:pt x="20422" y="12387"/>
                    </a:lnTo>
                    <a:lnTo>
                      <a:pt x="20359" y="11592"/>
                    </a:lnTo>
                    <a:lnTo>
                      <a:pt x="20359" y="11445"/>
                    </a:lnTo>
                    <a:lnTo>
                      <a:pt x="20422" y="11341"/>
                    </a:lnTo>
                    <a:lnTo>
                      <a:pt x="20422" y="11236"/>
                    </a:lnTo>
                    <a:lnTo>
                      <a:pt x="20359" y="11278"/>
                    </a:lnTo>
                    <a:lnTo>
                      <a:pt x="20275" y="11194"/>
                    </a:lnTo>
                    <a:lnTo>
                      <a:pt x="20275" y="11131"/>
                    </a:lnTo>
                    <a:lnTo>
                      <a:pt x="20359" y="10985"/>
                    </a:lnTo>
                    <a:lnTo>
                      <a:pt x="20338" y="10859"/>
                    </a:lnTo>
                    <a:lnTo>
                      <a:pt x="20359" y="10776"/>
                    </a:lnTo>
                    <a:lnTo>
                      <a:pt x="20443" y="10755"/>
                    </a:lnTo>
                    <a:lnTo>
                      <a:pt x="20464" y="10629"/>
                    </a:lnTo>
                    <a:lnTo>
                      <a:pt x="20380" y="10504"/>
                    </a:lnTo>
                    <a:lnTo>
                      <a:pt x="20234" y="10420"/>
                    </a:lnTo>
                    <a:lnTo>
                      <a:pt x="20275" y="10399"/>
                    </a:lnTo>
                    <a:lnTo>
                      <a:pt x="20317" y="10336"/>
                    </a:lnTo>
                    <a:lnTo>
                      <a:pt x="20338" y="10399"/>
                    </a:lnTo>
                    <a:lnTo>
                      <a:pt x="20422" y="10441"/>
                    </a:lnTo>
                    <a:lnTo>
                      <a:pt x="20485" y="10462"/>
                    </a:lnTo>
                    <a:lnTo>
                      <a:pt x="20526" y="10336"/>
                    </a:lnTo>
                    <a:lnTo>
                      <a:pt x="20589" y="10336"/>
                    </a:lnTo>
                    <a:lnTo>
                      <a:pt x="20631" y="10420"/>
                    </a:lnTo>
                    <a:lnTo>
                      <a:pt x="20673" y="10441"/>
                    </a:lnTo>
                    <a:lnTo>
                      <a:pt x="20631" y="10525"/>
                    </a:lnTo>
                    <a:lnTo>
                      <a:pt x="20547" y="10567"/>
                    </a:lnTo>
                    <a:lnTo>
                      <a:pt x="20526" y="10650"/>
                    </a:lnTo>
                    <a:lnTo>
                      <a:pt x="20568" y="10650"/>
                    </a:lnTo>
                    <a:lnTo>
                      <a:pt x="20673" y="10546"/>
                    </a:lnTo>
                    <a:lnTo>
                      <a:pt x="20840" y="10462"/>
                    </a:lnTo>
                    <a:lnTo>
                      <a:pt x="21008" y="10190"/>
                    </a:lnTo>
                    <a:lnTo>
                      <a:pt x="21091" y="9981"/>
                    </a:lnTo>
                    <a:lnTo>
                      <a:pt x="21112" y="9834"/>
                    </a:lnTo>
                    <a:lnTo>
                      <a:pt x="21196" y="9771"/>
                    </a:lnTo>
                    <a:lnTo>
                      <a:pt x="21280" y="9562"/>
                    </a:lnTo>
                    <a:lnTo>
                      <a:pt x="21363" y="9374"/>
                    </a:lnTo>
                    <a:lnTo>
                      <a:pt x="21677" y="9165"/>
                    </a:lnTo>
                    <a:lnTo>
                      <a:pt x="21698" y="9060"/>
                    </a:lnTo>
                    <a:lnTo>
                      <a:pt x="21803" y="9039"/>
                    </a:lnTo>
                    <a:lnTo>
                      <a:pt x="21887" y="8934"/>
                    </a:lnTo>
                    <a:lnTo>
                      <a:pt x="22138" y="8683"/>
                    </a:lnTo>
                    <a:lnTo>
                      <a:pt x="22368" y="8370"/>
                    </a:lnTo>
                    <a:lnTo>
                      <a:pt x="22431" y="8307"/>
                    </a:lnTo>
                    <a:lnTo>
                      <a:pt x="22556" y="7993"/>
                    </a:lnTo>
                    <a:lnTo>
                      <a:pt x="22577" y="7846"/>
                    </a:lnTo>
                    <a:lnTo>
                      <a:pt x="22661" y="7742"/>
                    </a:lnTo>
                    <a:lnTo>
                      <a:pt x="22661" y="7637"/>
                    </a:lnTo>
                    <a:lnTo>
                      <a:pt x="22577" y="7533"/>
                    </a:lnTo>
                    <a:lnTo>
                      <a:pt x="22619" y="7449"/>
                    </a:lnTo>
                    <a:lnTo>
                      <a:pt x="22682" y="7449"/>
                    </a:lnTo>
                    <a:lnTo>
                      <a:pt x="22661" y="7156"/>
                    </a:lnTo>
                    <a:lnTo>
                      <a:pt x="22577" y="7093"/>
                    </a:lnTo>
                    <a:lnTo>
                      <a:pt x="22556" y="6968"/>
                    </a:lnTo>
                    <a:lnTo>
                      <a:pt x="22347" y="6528"/>
                    </a:lnTo>
                    <a:lnTo>
                      <a:pt x="22347" y="6361"/>
                    </a:lnTo>
                    <a:lnTo>
                      <a:pt x="22326" y="6193"/>
                    </a:lnTo>
                    <a:lnTo>
                      <a:pt x="21949" y="6026"/>
                    </a:lnTo>
                    <a:lnTo>
                      <a:pt x="21740" y="6026"/>
                    </a:lnTo>
                    <a:lnTo>
                      <a:pt x="21594" y="6110"/>
                    </a:lnTo>
                    <a:lnTo>
                      <a:pt x="21489" y="5942"/>
                    </a:lnTo>
                    <a:lnTo>
                      <a:pt x="21342" y="5921"/>
                    </a:lnTo>
                    <a:lnTo>
                      <a:pt x="21217" y="5796"/>
                    </a:lnTo>
                    <a:lnTo>
                      <a:pt x="21070" y="5712"/>
                    </a:lnTo>
                    <a:lnTo>
                      <a:pt x="20966" y="5691"/>
                    </a:lnTo>
                    <a:lnTo>
                      <a:pt x="20694" y="5398"/>
                    </a:lnTo>
                    <a:lnTo>
                      <a:pt x="20485" y="5105"/>
                    </a:lnTo>
                    <a:lnTo>
                      <a:pt x="20380" y="5085"/>
                    </a:lnTo>
                    <a:lnTo>
                      <a:pt x="20254" y="4959"/>
                    </a:lnTo>
                    <a:lnTo>
                      <a:pt x="20129" y="4959"/>
                    </a:lnTo>
                    <a:lnTo>
                      <a:pt x="19773" y="4687"/>
                    </a:lnTo>
                    <a:lnTo>
                      <a:pt x="19627" y="4687"/>
                    </a:lnTo>
                    <a:lnTo>
                      <a:pt x="19438" y="4603"/>
                    </a:lnTo>
                    <a:lnTo>
                      <a:pt x="19334" y="4666"/>
                    </a:lnTo>
                    <a:lnTo>
                      <a:pt x="19187" y="4666"/>
                    </a:lnTo>
                    <a:lnTo>
                      <a:pt x="19083" y="4603"/>
                    </a:lnTo>
                    <a:lnTo>
                      <a:pt x="18978" y="4666"/>
                    </a:lnTo>
                    <a:lnTo>
                      <a:pt x="18915" y="4750"/>
                    </a:lnTo>
                    <a:lnTo>
                      <a:pt x="18832" y="4666"/>
                    </a:lnTo>
                    <a:lnTo>
                      <a:pt x="18685" y="4561"/>
                    </a:lnTo>
                    <a:lnTo>
                      <a:pt x="18685" y="4666"/>
                    </a:lnTo>
                    <a:lnTo>
                      <a:pt x="18602" y="4624"/>
                    </a:lnTo>
                    <a:lnTo>
                      <a:pt x="18581" y="4687"/>
                    </a:lnTo>
                    <a:lnTo>
                      <a:pt x="18581" y="4750"/>
                    </a:lnTo>
                    <a:lnTo>
                      <a:pt x="18476" y="4666"/>
                    </a:lnTo>
                    <a:lnTo>
                      <a:pt x="18455" y="4624"/>
                    </a:lnTo>
                    <a:lnTo>
                      <a:pt x="18371" y="4582"/>
                    </a:lnTo>
                    <a:lnTo>
                      <a:pt x="18371" y="4582"/>
                    </a:lnTo>
                    <a:lnTo>
                      <a:pt x="18392" y="4645"/>
                    </a:lnTo>
                    <a:lnTo>
                      <a:pt x="18371" y="4666"/>
                    </a:lnTo>
                    <a:lnTo>
                      <a:pt x="18183" y="4582"/>
                    </a:lnTo>
                    <a:lnTo>
                      <a:pt x="18141" y="4582"/>
                    </a:lnTo>
                    <a:lnTo>
                      <a:pt x="17995" y="4561"/>
                    </a:lnTo>
                    <a:lnTo>
                      <a:pt x="17702" y="4394"/>
                    </a:lnTo>
                    <a:lnTo>
                      <a:pt x="17555" y="4394"/>
                    </a:lnTo>
                    <a:lnTo>
                      <a:pt x="17555" y="4436"/>
                    </a:lnTo>
                    <a:lnTo>
                      <a:pt x="17597" y="4478"/>
                    </a:lnTo>
                    <a:lnTo>
                      <a:pt x="17555" y="4520"/>
                    </a:lnTo>
                    <a:lnTo>
                      <a:pt x="17472" y="4478"/>
                    </a:lnTo>
                    <a:lnTo>
                      <a:pt x="17451" y="4520"/>
                    </a:lnTo>
                    <a:lnTo>
                      <a:pt x="17430" y="4561"/>
                    </a:lnTo>
                    <a:lnTo>
                      <a:pt x="17325" y="4603"/>
                    </a:lnTo>
                    <a:lnTo>
                      <a:pt x="17262" y="4666"/>
                    </a:lnTo>
                    <a:lnTo>
                      <a:pt x="17241" y="4792"/>
                    </a:lnTo>
                    <a:lnTo>
                      <a:pt x="17200" y="4687"/>
                    </a:lnTo>
                    <a:lnTo>
                      <a:pt x="17158" y="4603"/>
                    </a:lnTo>
                    <a:lnTo>
                      <a:pt x="17116" y="4645"/>
                    </a:lnTo>
                    <a:lnTo>
                      <a:pt x="17116" y="4750"/>
                    </a:lnTo>
                    <a:lnTo>
                      <a:pt x="17011" y="4917"/>
                    </a:lnTo>
                    <a:lnTo>
                      <a:pt x="17011" y="5085"/>
                    </a:lnTo>
                    <a:lnTo>
                      <a:pt x="16990" y="4917"/>
                    </a:lnTo>
                    <a:lnTo>
                      <a:pt x="17011" y="4771"/>
                    </a:lnTo>
                    <a:lnTo>
                      <a:pt x="16990" y="4645"/>
                    </a:lnTo>
                    <a:lnTo>
                      <a:pt x="17032" y="4457"/>
                    </a:lnTo>
                    <a:lnTo>
                      <a:pt x="17095" y="4394"/>
                    </a:lnTo>
                    <a:lnTo>
                      <a:pt x="17032" y="4373"/>
                    </a:lnTo>
                    <a:lnTo>
                      <a:pt x="16928" y="4373"/>
                    </a:lnTo>
                    <a:lnTo>
                      <a:pt x="17053" y="4248"/>
                    </a:lnTo>
                    <a:lnTo>
                      <a:pt x="16907" y="4059"/>
                    </a:lnTo>
                    <a:lnTo>
                      <a:pt x="16823" y="3913"/>
                    </a:lnTo>
                    <a:lnTo>
                      <a:pt x="16739" y="3913"/>
                    </a:lnTo>
                    <a:lnTo>
                      <a:pt x="16614" y="3871"/>
                    </a:lnTo>
                    <a:lnTo>
                      <a:pt x="16530" y="3976"/>
                    </a:lnTo>
                    <a:lnTo>
                      <a:pt x="16467" y="4017"/>
                    </a:lnTo>
                    <a:lnTo>
                      <a:pt x="16425" y="3934"/>
                    </a:lnTo>
                    <a:lnTo>
                      <a:pt x="16384" y="3913"/>
                    </a:lnTo>
                    <a:lnTo>
                      <a:pt x="16363" y="3829"/>
                    </a:lnTo>
                    <a:lnTo>
                      <a:pt x="16279" y="3766"/>
                    </a:lnTo>
                    <a:lnTo>
                      <a:pt x="16195" y="3766"/>
                    </a:lnTo>
                    <a:lnTo>
                      <a:pt x="16153" y="3724"/>
                    </a:lnTo>
                    <a:lnTo>
                      <a:pt x="16070" y="3704"/>
                    </a:lnTo>
                    <a:lnTo>
                      <a:pt x="16007" y="3745"/>
                    </a:lnTo>
                    <a:lnTo>
                      <a:pt x="16007" y="3704"/>
                    </a:lnTo>
                    <a:lnTo>
                      <a:pt x="15965" y="3662"/>
                    </a:lnTo>
                    <a:lnTo>
                      <a:pt x="15902" y="3599"/>
                    </a:lnTo>
                    <a:lnTo>
                      <a:pt x="15840" y="3620"/>
                    </a:lnTo>
                    <a:lnTo>
                      <a:pt x="15693" y="3599"/>
                    </a:lnTo>
                    <a:lnTo>
                      <a:pt x="15526" y="3494"/>
                    </a:lnTo>
                    <a:lnTo>
                      <a:pt x="15463" y="3494"/>
                    </a:lnTo>
                    <a:lnTo>
                      <a:pt x="15442" y="3536"/>
                    </a:lnTo>
                    <a:lnTo>
                      <a:pt x="15337" y="3452"/>
                    </a:lnTo>
                    <a:lnTo>
                      <a:pt x="15254" y="3452"/>
                    </a:lnTo>
                    <a:lnTo>
                      <a:pt x="15233" y="3536"/>
                    </a:lnTo>
                    <a:lnTo>
                      <a:pt x="15170" y="3536"/>
                    </a:lnTo>
                    <a:lnTo>
                      <a:pt x="15149" y="3452"/>
                    </a:lnTo>
                    <a:lnTo>
                      <a:pt x="15024" y="3452"/>
                    </a:lnTo>
                    <a:lnTo>
                      <a:pt x="14919" y="3515"/>
                    </a:lnTo>
                    <a:lnTo>
                      <a:pt x="14856" y="3620"/>
                    </a:lnTo>
                    <a:lnTo>
                      <a:pt x="14856" y="3704"/>
                    </a:lnTo>
                    <a:lnTo>
                      <a:pt x="14731" y="3829"/>
                    </a:lnTo>
                    <a:lnTo>
                      <a:pt x="14584" y="3934"/>
                    </a:lnTo>
                    <a:lnTo>
                      <a:pt x="14375" y="4059"/>
                    </a:lnTo>
                    <a:lnTo>
                      <a:pt x="14270" y="4185"/>
                    </a:lnTo>
                    <a:lnTo>
                      <a:pt x="14208" y="4352"/>
                    </a:lnTo>
                    <a:lnTo>
                      <a:pt x="14187" y="4499"/>
                    </a:lnTo>
                    <a:lnTo>
                      <a:pt x="14124" y="4582"/>
                    </a:lnTo>
                    <a:lnTo>
                      <a:pt x="14019" y="4687"/>
                    </a:lnTo>
                    <a:lnTo>
                      <a:pt x="14019" y="4771"/>
                    </a:lnTo>
                    <a:lnTo>
                      <a:pt x="14061" y="4896"/>
                    </a:lnTo>
                    <a:lnTo>
                      <a:pt x="14019" y="5105"/>
                    </a:lnTo>
                    <a:lnTo>
                      <a:pt x="13998" y="4980"/>
                    </a:lnTo>
                    <a:lnTo>
                      <a:pt x="13915" y="4854"/>
                    </a:lnTo>
                    <a:lnTo>
                      <a:pt x="13915" y="4750"/>
                    </a:lnTo>
                    <a:lnTo>
                      <a:pt x="13998" y="4645"/>
                    </a:lnTo>
                    <a:lnTo>
                      <a:pt x="14103" y="4561"/>
                    </a:lnTo>
                    <a:lnTo>
                      <a:pt x="14082" y="4394"/>
                    </a:lnTo>
                    <a:lnTo>
                      <a:pt x="14124" y="4269"/>
                    </a:lnTo>
                    <a:lnTo>
                      <a:pt x="14124" y="4185"/>
                    </a:lnTo>
                    <a:lnTo>
                      <a:pt x="14061" y="4185"/>
                    </a:lnTo>
                    <a:lnTo>
                      <a:pt x="13915" y="4248"/>
                    </a:lnTo>
                    <a:lnTo>
                      <a:pt x="13768" y="4185"/>
                    </a:lnTo>
                    <a:lnTo>
                      <a:pt x="13643" y="4185"/>
                    </a:lnTo>
                    <a:lnTo>
                      <a:pt x="13538" y="4227"/>
                    </a:lnTo>
                    <a:lnTo>
                      <a:pt x="13454" y="4164"/>
                    </a:lnTo>
                    <a:lnTo>
                      <a:pt x="13538" y="4164"/>
                    </a:lnTo>
                    <a:lnTo>
                      <a:pt x="13643" y="4080"/>
                    </a:lnTo>
                    <a:lnTo>
                      <a:pt x="13747" y="4059"/>
                    </a:lnTo>
                    <a:lnTo>
                      <a:pt x="13915" y="4080"/>
                    </a:lnTo>
                    <a:lnTo>
                      <a:pt x="14019" y="4059"/>
                    </a:lnTo>
                    <a:lnTo>
                      <a:pt x="14103" y="3955"/>
                    </a:lnTo>
                    <a:lnTo>
                      <a:pt x="14166" y="3955"/>
                    </a:lnTo>
                    <a:lnTo>
                      <a:pt x="14208" y="4017"/>
                    </a:lnTo>
                    <a:lnTo>
                      <a:pt x="14270" y="3976"/>
                    </a:lnTo>
                    <a:lnTo>
                      <a:pt x="14375" y="3934"/>
                    </a:lnTo>
                    <a:lnTo>
                      <a:pt x="14521" y="3871"/>
                    </a:lnTo>
                    <a:lnTo>
                      <a:pt x="14521" y="3745"/>
                    </a:lnTo>
                    <a:lnTo>
                      <a:pt x="14689" y="3557"/>
                    </a:lnTo>
                    <a:lnTo>
                      <a:pt x="14689" y="3432"/>
                    </a:lnTo>
                    <a:lnTo>
                      <a:pt x="14731" y="3348"/>
                    </a:lnTo>
                    <a:lnTo>
                      <a:pt x="14731" y="3243"/>
                    </a:lnTo>
                    <a:lnTo>
                      <a:pt x="14584" y="3222"/>
                    </a:lnTo>
                    <a:lnTo>
                      <a:pt x="14438" y="3118"/>
                    </a:lnTo>
                    <a:lnTo>
                      <a:pt x="14333" y="3118"/>
                    </a:lnTo>
                    <a:lnTo>
                      <a:pt x="14187" y="3222"/>
                    </a:lnTo>
                    <a:lnTo>
                      <a:pt x="14061" y="3222"/>
                    </a:lnTo>
                    <a:lnTo>
                      <a:pt x="13852" y="3139"/>
                    </a:lnTo>
                    <a:lnTo>
                      <a:pt x="13643" y="3118"/>
                    </a:lnTo>
                    <a:lnTo>
                      <a:pt x="13475" y="3285"/>
                    </a:lnTo>
                    <a:lnTo>
                      <a:pt x="13475" y="3348"/>
                    </a:lnTo>
                    <a:lnTo>
                      <a:pt x="13538" y="3390"/>
                    </a:lnTo>
                    <a:lnTo>
                      <a:pt x="13559" y="3432"/>
                    </a:lnTo>
                    <a:lnTo>
                      <a:pt x="13475" y="3432"/>
                    </a:lnTo>
                    <a:lnTo>
                      <a:pt x="13433" y="3452"/>
                    </a:lnTo>
                    <a:lnTo>
                      <a:pt x="13371" y="3557"/>
                    </a:lnTo>
                    <a:lnTo>
                      <a:pt x="13350" y="3494"/>
                    </a:lnTo>
                    <a:lnTo>
                      <a:pt x="13287" y="3452"/>
                    </a:lnTo>
                    <a:lnTo>
                      <a:pt x="13161" y="3515"/>
                    </a:lnTo>
                    <a:lnTo>
                      <a:pt x="13036" y="3704"/>
                    </a:lnTo>
                    <a:lnTo>
                      <a:pt x="12848" y="3913"/>
                    </a:lnTo>
                    <a:lnTo>
                      <a:pt x="12973" y="3724"/>
                    </a:lnTo>
                    <a:lnTo>
                      <a:pt x="12973" y="3599"/>
                    </a:lnTo>
                    <a:lnTo>
                      <a:pt x="13015" y="3515"/>
                    </a:lnTo>
                    <a:lnTo>
                      <a:pt x="13015" y="3432"/>
                    </a:lnTo>
                    <a:lnTo>
                      <a:pt x="12952" y="3432"/>
                    </a:lnTo>
                    <a:lnTo>
                      <a:pt x="12848" y="3536"/>
                    </a:lnTo>
                    <a:lnTo>
                      <a:pt x="12806" y="3662"/>
                    </a:lnTo>
                    <a:lnTo>
                      <a:pt x="12743" y="3829"/>
                    </a:lnTo>
                    <a:lnTo>
                      <a:pt x="12638" y="3871"/>
                    </a:lnTo>
                    <a:lnTo>
                      <a:pt x="12722" y="3704"/>
                    </a:lnTo>
                    <a:lnTo>
                      <a:pt x="12743" y="3557"/>
                    </a:lnTo>
                    <a:lnTo>
                      <a:pt x="12952" y="3306"/>
                    </a:lnTo>
                    <a:lnTo>
                      <a:pt x="13015" y="3118"/>
                    </a:lnTo>
                    <a:lnTo>
                      <a:pt x="13078" y="3013"/>
                    </a:lnTo>
                    <a:lnTo>
                      <a:pt x="13182" y="2971"/>
                    </a:lnTo>
                    <a:lnTo>
                      <a:pt x="13329" y="2888"/>
                    </a:lnTo>
                    <a:lnTo>
                      <a:pt x="13392" y="2867"/>
                    </a:lnTo>
                    <a:lnTo>
                      <a:pt x="13496" y="2699"/>
                    </a:lnTo>
                    <a:lnTo>
                      <a:pt x="13768" y="2448"/>
                    </a:lnTo>
                    <a:lnTo>
                      <a:pt x="13789" y="2364"/>
                    </a:lnTo>
                    <a:lnTo>
                      <a:pt x="13852" y="2302"/>
                    </a:lnTo>
                    <a:lnTo>
                      <a:pt x="13789" y="2239"/>
                    </a:lnTo>
                    <a:lnTo>
                      <a:pt x="13810" y="2155"/>
                    </a:lnTo>
                    <a:lnTo>
                      <a:pt x="13852" y="2134"/>
                    </a:lnTo>
                    <a:lnTo>
                      <a:pt x="13852" y="2030"/>
                    </a:lnTo>
                    <a:lnTo>
                      <a:pt x="13747" y="1946"/>
                    </a:lnTo>
                    <a:lnTo>
                      <a:pt x="13601" y="1946"/>
                    </a:lnTo>
                    <a:lnTo>
                      <a:pt x="13580" y="1988"/>
                    </a:lnTo>
                    <a:lnTo>
                      <a:pt x="13538" y="1883"/>
                    </a:lnTo>
                    <a:lnTo>
                      <a:pt x="13454" y="1674"/>
                    </a:lnTo>
                    <a:lnTo>
                      <a:pt x="13329" y="1360"/>
                    </a:lnTo>
                    <a:lnTo>
                      <a:pt x="13224" y="1214"/>
                    </a:lnTo>
                    <a:lnTo>
                      <a:pt x="13140" y="1004"/>
                    </a:lnTo>
                    <a:lnTo>
                      <a:pt x="13140" y="879"/>
                    </a:lnTo>
                    <a:lnTo>
                      <a:pt x="13120" y="732"/>
                    </a:lnTo>
                    <a:lnTo>
                      <a:pt x="13057" y="691"/>
                    </a:lnTo>
                    <a:lnTo>
                      <a:pt x="13036" y="586"/>
                    </a:lnTo>
                    <a:lnTo>
                      <a:pt x="12952" y="460"/>
                    </a:lnTo>
                    <a:lnTo>
                      <a:pt x="12931" y="481"/>
                    </a:lnTo>
                    <a:lnTo>
                      <a:pt x="12931" y="565"/>
                    </a:lnTo>
                    <a:lnTo>
                      <a:pt x="12868" y="628"/>
                    </a:lnTo>
                    <a:lnTo>
                      <a:pt x="12743" y="711"/>
                    </a:lnTo>
                    <a:lnTo>
                      <a:pt x="12701" y="795"/>
                    </a:lnTo>
                    <a:lnTo>
                      <a:pt x="12555" y="984"/>
                    </a:lnTo>
                    <a:lnTo>
                      <a:pt x="12408" y="1151"/>
                    </a:lnTo>
                    <a:lnTo>
                      <a:pt x="12408" y="1256"/>
                    </a:lnTo>
                    <a:lnTo>
                      <a:pt x="12303" y="1507"/>
                    </a:lnTo>
                    <a:lnTo>
                      <a:pt x="12199" y="1653"/>
                    </a:lnTo>
                    <a:lnTo>
                      <a:pt x="12115" y="1779"/>
                    </a:lnTo>
                    <a:lnTo>
                      <a:pt x="12011" y="1820"/>
                    </a:lnTo>
                    <a:lnTo>
                      <a:pt x="11969" y="1862"/>
                    </a:lnTo>
                    <a:lnTo>
                      <a:pt x="11927" y="1967"/>
                    </a:lnTo>
                    <a:lnTo>
                      <a:pt x="11822" y="2051"/>
                    </a:lnTo>
                    <a:lnTo>
                      <a:pt x="11759" y="2030"/>
                    </a:lnTo>
                    <a:lnTo>
                      <a:pt x="11759" y="1862"/>
                    </a:lnTo>
                    <a:lnTo>
                      <a:pt x="11697" y="1841"/>
                    </a:lnTo>
                    <a:lnTo>
                      <a:pt x="11676" y="1779"/>
                    </a:lnTo>
                    <a:lnTo>
                      <a:pt x="11613" y="1779"/>
                    </a:lnTo>
                    <a:lnTo>
                      <a:pt x="11550" y="1820"/>
                    </a:lnTo>
                    <a:lnTo>
                      <a:pt x="11487" y="1883"/>
                    </a:lnTo>
                    <a:lnTo>
                      <a:pt x="11383" y="1862"/>
                    </a:lnTo>
                    <a:lnTo>
                      <a:pt x="11299" y="1779"/>
                    </a:lnTo>
                    <a:lnTo>
                      <a:pt x="11299" y="1737"/>
                    </a:lnTo>
                    <a:lnTo>
                      <a:pt x="11278" y="1716"/>
                    </a:lnTo>
                    <a:lnTo>
                      <a:pt x="11257" y="1611"/>
                    </a:lnTo>
                    <a:lnTo>
                      <a:pt x="11236" y="1548"/>
                    </a:lnTo>
                    <a:lnTo>
                      <a:pt x="11153" y="1528"/>
                    </a:lnTo>
                    <a:lnTo>
                      <a:pt x="11048" y="1423"/>
                    </a:lnTo>
                    <a:lnTo>
                      <a:pt x="10881" y="1423"/>
                    </a:lnTo>
                    <a:lnTo>
                      <a:pt x="10776" y="1465"/>
                    </a:lnTo>
                    <a:lnTo>
                      <a:pt x="10546" y="1465"/>
                    </a:lnTo>
                    <a:lnTo>
                      <a:pt x="10420" y="1444"/>
                    </a:lnTo>
                    <a:lnTo>
                      <a:pt x="10316" y="1528"/>
                    </a:lnTo>
                    <a:lnTo>
                      <a:pt x="10295" y="1632"/>
                    </a:lnTo>
                    <a:lnTo>
                      <a:pt x="10399" y="1737"/>
                    </a:lnTo>
                    <a:lnTo>
                      <a:pt x="10420" y="1820"/>
                    </a:lnTo>
                    <a:lnTo>
                      <a:pt x="10462" y="1946"/>
                    </a:lnTo>
                    <a:lnTo>
                      <a:pt x="10441" y="1988"/>
                    </a:lnTo>
                    <a:lnTo>
                      <a:pt x="10337" y="1988"/>
                    </a:lnTo>
                    <a:lnTo>
                      <a:pt x="10190" y="1946"/>
                    </a:lnTo>
                    <a:lnTo>
                      <a:pt x="10148" y="1925"/>
                    </a:lnTo>
                    <a:lnTo>
                      <a:pt x="9918" y="1925"/>
                    </a:lnTo>
                    <a:lnTo>
                      <a:pt x="9814" y="1946"/>
                    </a:lnTo>
                    <a:lnTo>
                      <a:pt x="9772" y="1883"/>
                    </a:lnTo>
                    <a:lnTo>
                      <a:pt x="9604" y="1883"/>
                    </a:lnTo>
                    <a:lnTo>
                      <a:pt x="9479" y="1946"/>
                    </a:lnTo>
                    <a:lnTo>
                      <a:pt x="9395" y="2134"/>
                    </a:lnTo>
                    <a:lnTo>
                      <a:pt x="9165" y="2134"/>
                    </a:lnTo>
                    <a:lnTo>
                      <a:pt x="9039" y="2155"/>
                    </a:lnTo>
                    <a:lnTo>
                      <a:pt x="8998" y="2197"/>
                    </a:lnTo>
                    <a:lnTo>
                      <a:pt x="8935" y="2302"/>
                    </a:lnTo>
                    <a:lnTo>
                      <a:pt x="8788" y="2302"/>
                    </a:lnTo>
                    <a:lnTo>
                      <a:pt x="8767" y="2281"/>
                    </a:lnTo>
                    <a:lnTo>
                      <a:pt x="8684" y="2302"/>
                    </a:lnTo>
                    <a:lnTo>
                      <a:pt x="8621" y="2385"/>
                    </a:lnTo>
                    <a:lnTo>
                      <a:pt x="8537" y="2364"/>
                    </a:lnTo>
                    <a:lnTo>
                      <a:pt x="8307" y="2176"/>
                    </a:lnTo>
                    <a:lnTo>
                      <a:pt x="8223" y="2072"/>
                    </a:lnTo>
                    <a:lnTo>
                      <a:pt x="8223" y="1988"/>
                    </a:lnTo>
                    <a:lnTo>
                      <a:pt x="8098" y="1862"/>
                    </a:lnTo>
                    <a:lnTo>
                      <a:pt x="7993" y="1758"/>
                    </a:lnTo>
                    <a:lnTo>
                      <a:pt x="7993" y="1653"/>
                    </a:lnTo>
                    <a:lnTo>
                      <a:pt x="8014" y="1569"/>
                    </a:lnTo>
                    <a:lnTo>
                      <a:pt x="7993" y="1528"/>
                    </a:lnTo>
                    <a:lnTo>
                      <a:pt x="8014" y="1423"/>
                    </a:lnTo>
                    <a:lnTo>
                      <a:pt x="8056" y="1339"/>
                    </a:lnTo>
                    <a:lnTo>
                      <a:pt x="8056" y="1214"/>
                    </a:lnTo>
                    <a:lnTo>
                      <a:pt x="8161" y="1025"/>
                    </a:lnTo>
                    <a:lnTo>
                      <a:pt x="8202" y="879"/>
                    </a:lnTo>
                    <a:lnTo>
                      <a:pt x="8307" y="732"/>
                    </a:lnTo>
                    <a:lnTo>
                      <a:pt x="8307" y="691"/>
                    </a:lnTo>
                    <a:lnTo>
                      <a:pt x="8202" y="691"/>
                    </a:lnTo>
                    <a:lnTo>
                      <a:pt x="8140" y="607"/>
                    </a:lnTo>
                    <a:lnTo>
                      <a:pt x="8119" y="523"/>
                    </a:lnTo>
                    <a:lnTo>
                      <a:pt x="7993" y="523"/>
                    </a:lnTo>
                    <a:lnTo>
                      <a:pt x="7889" y="481"/>
                    </a:lnTo>
                    <a:lnTo>
                      <a:pt x="7930" y="398"/>
                    </a:lnTo>
                    <a:lnTo>
                      <a:pt x="8014" y="293"/>
                    </a:lnTo>
                    <a:lnTo>
                      <a:pt x="8014" y="147"/>
                    </a:lnTo>
                    <a:lnTo>
                      <a:pt x="7910" y="0"/>
                    </a:lnTo>
                    <a:lnTo>
                      <a:pt x="7784" y="0"/>
                    </a:lnTo>
                    <a:lnTo>
                      <a:pt x="7721" y="63"/>
                    </a:lnTo>
                    <a:lnTo>
                      <a:pt x="767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grpSp>
        <p:grpSp>
          <p:nvGrpSpPr>
            <p:cNvPr id="20" name="Google Shape;2647;p79">
              <a:extLst>
                <a:ext uri="{FF2B5EF4-FFF2-40B4-BE49-F238E27FC236}">
                  <a16:creationId xmlns:a16="http://schemas.microsoft.com/office/drawing/2014/main" id="{4263EA3E-8E4D-4470-9BF2-B7CF2497B190}"/>
                </a:ext>
              </a:extLst>
            </p:cNvPr>
            <p:cNvGrpSpPr/>
            <p:nvPr/>
          </p:nvGrpSpPr>
          <p:grpSpPr>
            <a:xfrm>
              <a:off x="3265985" y="3226989"/>
              <a:ext cx="87151" cy="346202"/>
              <a:chOff x="2680375" y="3423800"/>
              <a:chExt cx="182975" cy="761050"/>
            </a:xfrm>
          </p:grpSpPr>
          <p:sp>
            <p:nvSpPr>
              <p:cNvPr id="232" name="Google Shape;2648;p79">
                <a:extLst>
                  <a:ext uri="{FF2B5EF4-FFF2-40B4-BE49-F238E27FC236}">
                    <a16:creationId xmlns:a16="http://schemas.microsoft.com/office/drawing/2014/main" id="{F252E723-C2E5-4AA4-AE28-545BB101FD30}"/>
                  </a:ext>
                </a:extLst>
              </p:cNvPr>
              <p:cNvSpPr/>
              <p:nvPr/>
            </p:nvSpPr>
            <p:spPr>
              <a:xfrm>
                <a:off x="2698650" y="3423800"/>
                <a:ext cx="164700" cy="703875"/>
              </a:xfrm>
              <a:custGeom>
                <a:avLst/>
                <a:gdLst/>
                <a:ahLst/>
                <a:cxnLst/>
                <a:rect l="l" t="t" r="r" b="b"/>
                <a:pathLst>
                  <a:path w="6588" h="28155" extrusionOk="0">
                    <a:moveTo>
                      <a:pt x="319" y="4568"/>
                    </a:moveTo>
                    <a:lnTo>
                      <a:pt x="107" y="1274"/>
                    </a:lnTo>
                    <a:lnTo>
                      <a:pt x="319" y="0"/>
                    </a:lnTo>
                    <a:lnTo>
                      <a:pt x="6588" y="4356"/>
                    </a:lnTo>
                    <a:lnTo>
                      <a:pt x="4994" y="7331"/>
                    </a:lnTo>
                    <a:lnTo>
                      <a:pt x="1913" y="16149"/>
                    </a:lnTo>
                    <a:lnTo>
                      <a:pt x="2656" y="24330"/>
                    </a:lnTo>
                    <a:lnTo>
                      <a:pt x="4144" y="28155"/>
                    </a:lnTo>
                    <a:lnTo>
                      <a:pt x="1700" y="27836"/>
                    </a:lnTo>
                    <a:lnTo>
                      <a:pt x="532" y="25605"/>
                    </a:lnTo>
                    <a:lnTo>
                      <a:pt x="1063" y="22736"/>
                    </a:lnTo>
                    <a:lnTo>
                      <a:pt x="0" y="17530"/>
                    </a:lnTo>
                    <a:lnTo>
                      <a:pt x="638" y="14024"/>
                    </a:lnTo>
                    <a:lnTo>
                      <a:pt x="213" y="11793"/>
                    </a:lnTo>
                    <a:lnTo>
                      <a:pt x="744" y="7756"/>
                    </a:lnTo>
                    <a:close/>
                  </a:path>
                </a:pathLst>
              </a:custGeom>
              <a:solidFill>
                <a:srgbClr val="5F7D95"/>
              </a:solidFill>
              <a:ln>
                <a:noFill/>
              </a:ln>
            </p:spPr>
          </p:sp>
          <p:sp>
            <p:nvSpPr>
              <p:cNvPr id="233" name="Google Shape;2649;p79">
                <a:extLst>
                  <a:ext uri="{FF2B5EF4-FFF2-40B4-BE49-F238E27FC236}">
                    <a16:creationId xmlns:a16="http://schemas.microsoft.com/office/drawing/2014/main" id="{9734D7C6-128A-4C10-BF47-A3538C11C19A}"/>
                  </a:ext>
                </a:extLst>
              </p:cNvPr>
              <p:cNvSpPr/>
              <p:nvPr/>
            </p:nvSpPr>
            <p:spPr>
              <a:xfrm>
                <a:off x="2680375" y="3510050"/>
                <a:ext cx="137075" cy="674800"/>
              </a:xfrm>
              <a:custGeom>
                <a:avLst/>
                <a:gdLst/>
                <a:ahLst/>
                <a:cxnLst/>
                <a:rect l="l" t="t" r="r" b="b"/>
                <a:pathLst>
                  <a:path w="5483" h="26992" extrusionOk="0">
                    <a:moveTo>
                      <a:pt x="984" y="23016"/>
                    </a:moveTo>
                    <a:lnTo>
                      <a:pt x="984" y="23121"/>
                    </a:lnTo>
                    <a:lnTo>
                      <a:pt x="1026" y="23058"/>
                    </a:lnTo>
                    <a:lnTo>
                      <a:pt x="1088" y="23016"/>
                    </a:lnTo>
                    <a:close/>
                    <a:moveTo>
                      <a:pt x="1047" y="0"/>
                    </a:moveTo>
                    <a:lnTo>
                      <a:pt x="984" y="105"/>
                    </a:lnTo>
                    <a:lnTo>
                      <a:pt x="963" y="209"/>
                    </a:lnTo>
                    <a:lnTo>
                      <a:pt x="1068" y="314"/>
                    </a:lnTo>
                    <a:lnTo>
                      <a:pt x="1005" y="419"/>
                    </a:lnTo>
                    <a:lnTo>
                      <a:pt x="900" y="502"/>
                    </a:lnTo>
                    <a:lnTo>
                      <a:pt x="837" y="461"/>
                    </a:lnTo>
                    <a:lnTo>
                      <a:pt x="691" y="544"/>
                    </a:lnTo>
                    <a:lnTo>
                      <a:pt x="565" y="628"/>
                    </a:lnTo>
                    <a:lnTo>
                      <a:pt x="628" y="670"/>
                    </a:lnTo>
                    <a:lnTo>
                      <a:pt x="628" y="837"/>
                    </a:lnTo>
                    <a:lnTo>
                      <a:pt x="586" y="963"/>
                    </a:lnTo>
                    <a:lnTo>
                      <a:pt x="628" y="1130"/>
                    </a:lnTo>
                    <a:lnTo>
                      <a:pt x="733" y="1549"/>
                    </a:lnTo>
                    <a:lnTo>
                      <a:pt x="733" y="1695"/>
                    </a:lnTo>
                    <a:lnTo>
                      <a:pt x="691" y="1800"/>
                    </a:lnTo>
                    <a:lnTo>
                      <a:pt x="649" y="1883"/>
                    </a:lnTo>
                    <a:lnTo>
                      <a:pt x="691" y="2093"/>
                    </a:lnTo>
                    <a:lnTo>
                      <a:pt x="775" y="2302"/>
                    </a:lnTo>
                    <a:lnTo>
                      <a:pt x="858" y="2490"/>
                    </a:lnTo>
                    <a:lnTo>
                      <a:pt x="858" y="2762"/>
                    </a:lnTo>
                    <a:lnTo>
                      <a:pt x="837" y="2846"/>
                    </a:lnTo>
                    <a:lnTo>
                      <a:pt x="796" y="2909"/>
                    </a:lnTo>
                    <a:lnTo>
                      <a:pt x="837" y="3327"/>
                    </a:lnTo>
                    <a:lnTo>
                      <a:pt x="837" y="3432"/>
                    </a:lnTo>
                    <a:lnTo>
                      <a:pt x="754" y="3474"/>
                    </a:lnTo>
                    <a:lnTo>
                      <a:pt x="670" y="3536"/>
                    </a:lnTo>
                    <a:lnTo>
                      <a:pt x="670" y="3766"/>
                    </a:lnTo>
                    <a:lnTo>
                      <a:pt x="691" y="3829"/>
                    </a:lnTo>
                    <a:lnTo>
                      <a:pt x="775" y="3766"/>
                    </a:lnTo>
                    <a:lnTo>
                      <a:pt x="837" y="3829"/>
                    </a:lnTo>
                    <a:lnTo>
                      <a:pt x="754" y="3892"/>
                    </a:lnTo>
                    <a:lnTo>
                      <a:pt x="754" y="4499"/>
                    </a:lnTo>
                    <a:lnTo>
                      <a:pt x="837" y="4729"/>
                    </a:lnTo>
                    <a:lnTo>
                      <a:pt x="858" y="4917"/>
                    </a:lnTo>
                    <a:lnTo>
                      <a:pt x="837" y="5064"/>
                    </a:lnTo>
                    <a:lnTo>
                      <a:pt x="733" y="5231"/>
                    </a:lnTo>
                    <a:lnTo>
                      <a:pt x="733" y="5399"/>
                    </a:lnTo>
                    <a:lnTo>
                      <a:pt x="837" y="5566"/>
                    </a:lnTo>
                    <a:lnTo>
                      <a:pt x="796" y="5712"/>
                    </a:lnTo>
                    <a:lnTo>
                      <a:pt x="796" y="5984"/>
                    </a:lnTo>
                    <a:lnTo>
                      <a:pt x="754" y="6089"/>
                    </a:lnTo>
                    <a:lnTo>
                      <a:pt x="754" y="6256"/>
                    </a:lnTo>
                    <a:lnTo>
                      <a:pt x="775" y="6340"/>
                    </a:lnTo>
                    <a:lnTo>
                      <a:pt x="775" y="6403"/>
                    </a:lnTo>
                    <a:lnTo>
                      <a:pt x="670" y="6570"/>
                    </a:lnTo>
                    <a:lnTo>
                      <a:pt x="670" y="6717"/>
                    </a:lnTo>
                    <a:lnTo>
                      <a:pt x="628" y="6821"/>
                    </a:lnTo>
                    <a:lnTo>
                      <a:pt x="649" y="7010"/>
                    </a:lnTo>
                    <a:lnTo>
                      <a:pt x="628" y="7093"/>
                    </a:lnTo>
                    <a:lnTo>
                      <a:pt x="524" y="7303"/>
                    </a:lnTo>
                    <a:lnTo>
                      <a:pt x="524" y="7407"/>
                    </a:lnTo>
                    <a:lnTo>
                      <a:pt x="628" y="7554"/>
                    </a:lnTo>
                    <a:lnTo>
                      <a:pt x="649" y="7721"/>
                    </a:lnTo>
                    <a:lnTo>
                      <a:pt x="733" y="7826"/>
                    </a:lnTo>
                    <a:lnTo>
                      <a:pt x="649" y="7867"/>
                    </a:lnTo>
                    <a:lnTo>
                      <a:pt x="586" y="8014"/>
                    </a:lnTo>
                    <a:lnTo>
                      <a:pt x="670" y="8119"/>
                    </a:lnTo>
                    <a:lnTo>
                      <a:pt x="586" y="8202"/>
                    </a:lnTo>
                    <a:lnTo>
                      <a:pt x="524" y="8244"/>
                    </a:lnTo>
                    <a:lnTo>
                      <a:pt x="524" y="8391"/>
                    </a:lnTo>
                    <a:lnTo>
                      <a:pt x="544" y="8537"/>
                    </a:lnTo>
                    <a:lnTo>
                      <a:pt x="544" y="8663"/>
                    </a:lnTo>
                    <a:lnTo>
                      <a:pt x="670" y="8997"/>
                    </a:lnTo>
                    <a:lnTo>
                      <a:pt x="670" y="9186"/>
                    </a:lnTo>
                    <a:lnTo>
                      <a:pt x="628" y="9228"/>
                    </a:lnTo>
                    <a:lnTo>
                      <a:pt x="628" y="9332"/>
                    </a:lnTo>
                    <a:lnTo>
                      <a:pt x="754" y="9520"/>
                    </a:lnTo>
                    <a:lnTo>
                      <a:pt x="754" y="9730"/>
                    </a:lnTo>
                    <a:lnTo>
                      <a:pt x="733" y="9855"/>
                    </a:lnTo>
                    <a:lnTo>
                      <a:pt x="733" y="9918"/>
                    </a:lnTo>
                    <a:lnTo>
                      <a:pt x="754" y="10023"/>
                    </a:lnTo>
                    <a:lnTo>
                      <a:pt x="733" y="10106"/>
                    </a:lnTo>
                    <a:lnTo>
                      <a:pt x="691" y="10211"/>
                    </a:lnTo>
                    <a:lnTo>
                      <a:pt x="733" y="10253"/>
                    </a:lnTo>
                    <a:lnTo>
                      <a:pt x="858" y="10441"/>
                    </a:lnTo>
                    <a:lnTo>
                      <a:pt x="879" y="10546"/>
                    </a:lnTo>
                    <a:lnTo>
                      <a:pt x="837" y="10650"/>
                    </a:lnTo>
                    <a:lnTo>
                      <a:pt x="754" y="10692"/>
                    </a:lnTo>
                    <a:lnTo>
                      <a:pt x="670" y="10860"/>
                    </a:lnTo>
                    <a:lnTo>
                      <a:pt x="670" y="10901"/>
                    </a:lnTo>
                    <a:lnTo>
                      <a:pt x="733" y="10964"/>
                    </a:lnTo>
                    <a:lnTo>
                      <a:pt x="670" y="11090"/>
                    </a:lnTo>
                    <a:lnTo>
                      <a:pt x="586" y="11173"/>
                    </a:lnTo>
                    <a:lnTo>
                      <a:pt x="586" y="11278"/>
                    </a:lnTo>
                    <a:lnTo>
                      <a:pt x="565" y="11466"/>
                    </a:lnTo>
                    <a:lnTo>
                      <a:pt x="524" y="11571"/>
                    </a:lnTo>
                    <a:lnTo>
                      <a:pt x="524" y="11676"/>
                    </a:lnTo>
                    <a:lnTo>
                      <a:pt x="482" y="11717"/>
                    </a:lnTo>
                    <a:lnTo>
                      <a:pt x="482" y="11843"/>
                    </a:lnTo>
                    <a:lnTo>
                      <a:pt x="419" y="11927"/>
                    </a:lnTo>
                    <a:lnTo>
                      <a:pt x="419" y="11989"/>
                    </a:lnTo>
                    <a:lnTo>
                      <a:pt x="461" y="12052"/>
                    </a:lnTo>
                    <a:lnTo>
                      <a:pt x="377" y="12157"/>
                    </a:lnTo>
                    <a:lnTo>
                      <a:pt x="377" y="12324"/>
                    </a:lnTo>
                    <a:lnTo>
                      <a:pt x="377" y="12429"/>
                    </a:lnTo>
                    <a:lnTo>
                      <a:pt x="314" y="12471"/>
                    </a:lnTo>
                    <a:lnTo>
                      <a:pt x="314" y="12575"/>
                    </a:lnTo>
                    <a:lnTo>
                      <a:pt x="272" y="12659"/>
                    </a:lnTo>
                    <a:lnTo>
                      <a:pt x="272" y="12743"/>
                    </a:lnTo>
                    <a:lnTo>
                      <a:pt x="314" y="12847"/>
                    </a:lnTo>
                    <a:lnTo>
                      <a:pt x="314" y="12952"/>
                    </a:lnTo>
                    <a:lnTo>
                      <a:pt x="231" y="13057"/>
                    </a:lnTo>
                    <a:lnTo>
                      <a:pt x="147" y="13057"/>
                    </a:lnTo>
                    <a:lnTo>
                      <a:pt x="63" y="12994"/>
                    </a:lnTo>
                    <a:lnTo>
                      <a:pt x="0" y="13015"/>
                    </a:lnTo>
                    <a:lnTo>
                      <a:pt x="0" y="13098"/>
                    </a:lnTo>
                    <a:lnTo>
                      <a:pt x="21" y="13224"/>
                    </a:lnTo>
                    <a:lnTo>
                      <a:pt x="21" y="13412"/>
                    </a:lnTo>
                    <a:lnTo>
                      <a:pt x="105" y="13517"/>
                    </a:lnTo>
                    <a:lnTo>
                      <a:pt x="231" y="13621"/>
                    </a:lnTo>
                    <a:lnTo>
                      <a:pt x="252" y="13747"/>
                    </a:lnTo>
                    <a:lnTo>
                      <a:pt x="231" y="13914"/>
                    </a:lnTo>
                    <a:lnTo>
                      <a:pt x="398" y="14228"/>
                    </a:lnTo>
                    <a:lnTo>
                      <a:pt x="440" y="14312"/>
                    </a:lnTo>
                    <a:lnTo>
                      <a:pt x="524" y="14375"/>
                    </a:lnTo>
                    <a:lnTo>
                      <a:pt x="524" y="14563"/>
                    </a:lnTo>
                    <a:lnTo>
                      <a:pt x="461" y="14835"/>
                    </a:lnTo>
                    <a:lnTo>
                      <a:pt x="419" y="14856"/>
                    </a:lnTo>
                    <a:lnTo>
                      <a:pt x="440" y="14940"/>
                    </a:lnTo>
                    <a:lnTo>
                      <a:pt x="419" y="15002"/>
                    </a:lnTo>
                    <a:lnTo>
                      <a:pt x="356" y="14982"/>
                    </a:lnTo>
                    <a:lnTo>
                      <a:pt x="314" y="14982"/>
                    </a:lnTo>
                    <a:lnTo>
                      <a:pt x="272" y="15086"/>
                    </a:lnTo>
                    <a:lnTo>
                      <a:pt x="314" y="15191"/>
                    </a:lnTo>
                    <a:lnTo>
                      <a:pt x="377" y="15254"/>
                    </a:lnTo>
                    <a:lnTo>
                      <a:pt x="335" y="15484"/>
                    </a:lnTo>
                    <a:lnTo>
                      <a:pt x="356" y="15588"/>
                    </a:lnTo>
                    <a:lnTo>
                      <a:pt x="314" y="15672"/>
                    </a:lnTo>
                    <a:lnTo>
                      <a:pt x="356" y="15714"/>
                    </a:lnTo>
                    <a:lnTo>
                      <a:pt x="335" y="15798"/>
                    </a:lnTo>
                    <a:lnTo>
                      <a:pt x="314" y="15818"/>
                    </a:lnTo>
                    <a:lnTo>
                      <a:pt x="335" y="15881"/>
                    </a:lnTo>
                    <a:lnTo>
                      <a:pt x="524" y="16153"/>
                    </a:lnTo>
                    <a:lnTo>
                      <a:pt x="565" y="16216"/>
                    </a:lnTo>
                    <a:lnTo>
                      <a:pt x="565" y="16362"/>
                    </a:lnTo>
                    <a:lnTo>
                      <a:pt x="524" y="16342"/>
                    </a:lnTo>
                    <a:lnTo>
                      <a:pt x="377" y="16342"/>
                    </a:lnTo>
                    <a:lnTo>
                      <a:pt x="314" y="16425"/>
                    </a:lnTo>
                    <a:lnTo>
                      <a:pt x="314" y="16467"/>
                    </a:lnTo>
                    <a:lnTo>
                      <a:pt x="356" y="16530"/>
                    </a:lnTo>
                    <a:lnTo>
                      <a:pt x="356" y="16614"/>
                    </a:lnTo>
                    <a:lnTo>
                      <a:pt x="314" y="16655"/>
                    </a:lnTo>
                    <a:lnTo>
                      <a:pt x="272" y="16739"/>
                    </a:lnTo>
                    <a:lnTo>
                      <a:pt x="314" y="16823"/>
                    </a:lnTo>
                    <a:lnTo>
                      <a:pt x="335" y="16844"/>
                    </a:lnTo>
                    <a:lnTo>
                      <a:pt x="377" y="16969"/>
                    </a:lnTo>
                    <a:lnTo>
                      <a:pt x="419" y="17304"/>
                    </a:lnTo>
                    <a:lnTo>
                      <a:pt x="356" y="17451"/>
                    </a:lnTo>
                    <a:lnTo>
                      <a:pt x="482" y="17492"/>
                    </a:lnTo>
                    <a:lnTo>
                      <a:pt x="670" y="17471"/>
                    </a:lnTo>
                    <a:lnTo>
                      <a:pt x="670" y="17409"/>
                    </a:lnTo>
                    <a:lnTo>
                      <a:pt x="670" y="17283"/>
                    </a:lnTo>
                    <a:lnTo>
                      <a:pt x="733" y="17199"/>
                    </a:lnTo>
                    <a:lnTo>
                      <a:pt x="837" y="17241"/>
                    </a:lnTo>
                    <a:lnTo>
                      <a:pt x="858" y="17199"/>
                    </a:lnTo>
                    <a:lnTo>
                      <a:pt x="733" y="17095"/>
                    </a:lnTo>
                    <a:lnTo>
                      <a:pt x="775" y="17053"/>
                    </a:lnTo>
                    <a:lnTo>
                      <a:pt x="649" y="16927"/>
                    </a:lnTo>
                    <a:lnTo>
                      <a:pt x="649" y="16844"/>
                    </a:lnTo>
                    <a:lnTo>
                      <a:pt x="733" y="16844"/>
                    </a:lnTo>
                    <a:lnTo>
                      <a:pt x="837" y="16886"/>
                    </a:lnTo>
                    <a:lnTo>
                      <a:pt x="837" y="16865"/>
                    </a:lnTo>
                    <a:lnTo>
                      <a:pt x="775" y="16823"/>
                    </a:lnTo>
                    <a:lnTo>
                      <a:pt x="649" y="16718"/>
                    </a:lnTo>
                    <a:lnTo>
                      <a:pt x="775" y="16739"/>
                    </a:lnTo>
                    <a:lnTo>
                      <a:pt x="775" y="16634"/>
                    </a:lnTo>
                    <a:lnTo>
                      <a:pt x="754" y="16572"/>
                    </a:lnTo>
                    <a:lnTo>
                      <a:pt x="754" y="16425"/>
                    </a:lnTo>
                    <a:lnTo>
                      <a:pt x="733" y="16362"/>
                    </a:lnTo>
                    <a:cubicBezTo>
                      <a:pt x="733" y="16321"/>
                      <a:pt x="754" y="16258"/>
                      <a:pt x="775" y="16237"/>
                    </a:cubicBezTo>
                    <a:lnTo>
                      <a:pt x="837" y="16258"/>
                    </a:lnTo>
                    <a:lnTo>
                      <a:pt x="879" y="16237"/>
                    </a:lnTo>
                    <a:cubicBezTo>
                      <a:pt x="879" y="16342"/>
                      <a:pt x="900" y="16467"/>
                      <a:pt x="900" y="16572"/>
                    </a:cubicBezTo>
                    <a:lnTo>
                      <a:pt x="1068" y="17764"/>
                    </a:lnTo>
                    <a:lnTo>
                      <a:pt x="1047" y="17785"/>
                    </a:lnTo>
                    <a:lnTo>
                      <a:pt x="1068" y="17869"/>
                    </a:lnTo>
                    <a:lnTo>
                      <a:pt x="1068" y="18036"/>
                    </a:lnTo>
                    <a:lnTo>
                      <a:pt x="1005" y="18078"/>
                    </a:lnTo>
                    <a:lnTo>
                      <a:pt x="1047" y="18120"/>
                    </a:lnTo>
                    <a:lnTo>
                      <a:pt x="1047" y="18287"/>
                    </a:lnTo>
                    <a:lnTo>
                      <a:pt x="1005" y="18350"/>
                    </a:lnTo>
                    <a:lnTo>
                      <a:pt x="1047" y="18434"/>
                    </a:lnTo>
                    <a:lnTo>
                      <a:pt x="1047" y="18455"/>
                    </a:lnTo>
                    <a:cubicBezTo>
                      <a:pt x="1047" y="18643"/>
                      <a:pt x="1005" y="18852"/>
                      <a:pt x="963" y="19041"/>
                    </a:cubicBezTo>
                    <a:cubicBezTo>
                      <a:pt x="921" y="19187"/>
                      <a:pt x="900" y="19334"/>
                      <a:pt x="858" y="19459"/>
                    </a:cubicBezTo>
                    <a:lnTo>
                      <a:pt x="796" y="19480"/>
                    </a:lnTo>
                    <a:lnTo>
                      <a:pt x="691" y="19564"/>
                    </a:lnTo>
                    <a:lnTo>
                      <a:pt x="649" y="19564"/>
                    </a:lnTo>
                    <a:lnTo>
                      <a:pt x="649" y="19501"/>
                    </a:lnTo>
                    <a:lnTo>
                      <a:pt x="754" y="19480"/>
                    </a:lnTo>
                    <a:lnTo>
                      <a:pt x="837" y="19438"/>
                    </a:lnTo>
                    <a:lnTo>
                      <a:pt x="837" y="19271"/>
                    </a:lnTo>
                    <a:lnTo>
                      <a:pt x="775" y="19250"/>
                    </a:lnTo>
                    <a:lnTo>
                      <a:pt x="670" y="19292"/>
                    </a:lnTo>
                    <a:lnTo>
                      <a:pt x="461" y="19292"/>
                    </a:lnTo>
                    <a:lnTo>
                      <a:pt x="377" y="19271"/>
                    </a:lnTo>
                    <a:lnTo>
                      <a:pt x="293" y="19292"/>
                    </a:lnTo>
                    <a:lnTo>
                      <a:pt x="293" y="19375"/>
                    </a:lnTo>
                    <a:lnTo>
                      <a:pt x="356" y="19501"/>
                    </a:lnTo>
                    <a:lnTo>
                      <a:pt x="398" y="19501"/>
                    </a:lnTo>
                    <a:lnTo>
                      <a:pt x="440" y="19585"/>
                    </a:lnTo>
                    <a:lnTo>
                      <a:pt x="356" y="19585"/>
                    </a:lnTo>
                    <a:lnTo>
                      <a:pt x="335" y="19689"/>
                    </a:lnTo>
                    <a:lnTo>
                      <a:pt x="252" y="19752"/>
                    </a:lnTo>
                    <a:lnTo>
                      <a:pt x="189" y="19857"/>
                    </a:lnTo>
                    <a:lnTo>
                      <a:pt x="42" y="19919"/>
                    </a:lnTo>
                    <a:lnTo>
                      <a:pt x="42" y="20003"/>
                    </a:lnTo>
                    <a:lnTo>
                      <a:pt x="189" y="20192"/>
                    </a:lnTo>
                    <a:lnTo>
                      <a:pt x="272" y="20192"/>
                    </a:lnTo>
                    <a:lnTo>
                      <a:pt x="335" y="20129"/>
                    </a:lnTo>
                    <a:lnTo>
                      <a:pt x="335" y="20066"/>
                    </a:lnTo>
                    <a:lnTo>
                      <a:pt x="231" y="20024"/>
                    </a:lnTo>
                    <a:lnTo>
                      <a:pt x="231" y="19982"/>
                    </a:lnTo>
                    <a:lnTo>
                      <a:pt x="272" y="19878"/>
                    </a:lnTo>
                    <a:lnTo>
                      <a:pt x="440" y="19878"/>
                    </a:lnTo>
                    <a:lnTo>
                      <a:pt x="461" y="19857"/>
                    </a:lnTo>
                    <a:lnTo>
                      <a:pt x="482" y="19982"/>
                    </a:lnTo>
                    <a:lnTo>
                      <a:pt x="586" y="20066"/>
                    </a:lnTo>
                    <a:lnTo>
                      <a:pt x="712" y="20066"/>
                    </a:lnTo>
                    <a:lnTo>
                      <a:pt x="754" y="20003"/>
                    </a:lnTo>
                    <a:lnTo>
                      <a:pt x="754" y="20003"/>
                    </a:lnTo>
                    <a:cubicBezTo>
                      <a:pt x="670" y="20317"/>
                      <a:pt x="649" y="20631"/>
                      <a:pt x="649" y="20924"/>
                    </a:cubicBezTo>
                    <a:lnTo>
                      <a:pt x="586" y="20966"/>
                    </a:lnTo>
                    <a:lnTo>
                      <a:pt x="649" y="21008"/>
                    </a:lnTo>
                    <a:lnTo>
                      <a:pt x="649" y="21154"/>
                    </a:lnTo>
                    <a:lnTo>
                      <a:pt x="565" y="21028"/>
                    </a:lnTo>
                    <a:lnTo>
                      <a:pt x="461" y="21008"/>
                    </a:lnTo>
                    <a:lnTo>
                      <a:pt x="440" y="21049"/>
                    </a:lnTo>
                    <a:lnTo>
                      <a:pt x="440" y="21133"/>
                    </a:lnTo>
                    <a:lnTo>
                      <a:pt x="461" y="21259"/>
                    </a:lnTo>
                    <a:lnTo>
                      <a:pt x="565" y="21280"/>
                    </a:lnTo>
                    <a:lnTo>
                      <a:pt x="649" y="21342"/>
                    </a:lnTo>
                    <a:lnTo>
                      <a:pt x="649" y="21384"/>
                    </a:lnTo>
                    <a:lnTo>
                      <a:pt x="691" y="21552"/>
                    </a:lnTo>
                    <a:lnTo>
                      <a:pt x="754" y="21572"/>
                    </a:lnTo>
                    <a:cubicBezTo>
                      <a:pt x="754" y="21635"/>
                      <a:pt x="775" y="21656"/>
                      <a:pt x="796" y="21698"/>
                    </a:cubicBezTo>
                    <a:lnTo>
                      <a:pt x="670" y="21656"/>
                    </a:lnTo>
                    <a:lnTo>
                      <a:pt x="649" y="21635"/>
                    </a:lnTo>
                    <a:lnTo>
                      <a:pt x="586" y="21677"/>
                    </a:lnTo>
                    <a:lnTo>
                      <a:pt x="649" y="21865"/>
                    </a:lnTo>
                    <a:lnTo>
                      <a:pt x="649" y="21949"/>
                    </a:lnTo>
                    <a:lnTo>
                      <a:pt x="691" y="21970"/>
                    </a:lnTo>
                    <a:lnTo>
                      <a:pt x="796" y="21803"/>
                    </a:lnTo>
                    <a:lnTo>
                      <a:pt x="858" y="21782"/>
                    </a:lnTo>
                    <a:cubicBezTo>
                      <a:pt x="879" y="21844"/>
                      <a:pt x="900" y="21886"/>
                      <a:pt x="921" y="21970"/>
                    </a:cubicBezTo>
                    <a:lnTo>
                      <a:pt x="921" y="22012"/>
                    </a:lnTo>
                    <a:lnTo>
                      <a:pt x="816" y="22054"/>
                    </a:lnTo>
                    <a:lnTo>
                      <a:pt x="921" y="22284"/>
                    </a:lnTo>
                    <a:lnTo>
                      <a:pt x="963" y="22409"/>
                    </a:lnTo>
                    <a:cubicBezTo>
                      <a:pt x="963" y="22493"/>
                      <a:pt x="984" y="22577"/>
                      <a:pt x="1005" y="22640"/>
                    </a:cubicBezTo>
                    <a:lnTo>
                      <a:pt x="984" y="22681"/>
                    </a:lnTo>
                    <a:lnTo>
                      <a:pt x="984" y="22744"/>
                    </a:lnTo>
                    <a:lnTo>
                      <a:pt x="921" y="22807"/>
                    </a:lnTo>
                    <a:lnTo>
                      <a:pt x="1005" y="22849"/>
                    </a:lnTo>
                    <a:lnTo>
                      <a:pt x="1026" y="22932"/>
                    </a:lnTo>
                    <a:lnTo>
                      <a:pt x="1068" y="22932"/>
                    </a:lnTo>
                    <a:cubicBezTo>
                      <a:pt x="1068" y="22953"/>
                      <a:pt x="1068" y="22995"/>
                      <a:pt x="1088" y="23016"/>
                    </a:cubicBezTo>
                    <a:cubicBezTo>
                      <a:pt x="1130" y="23163"/>
                      <a:pt x="1193" y="23330"/>
                      <a:pt x="1235" y="23456"/>
                    </a:cubicBezTo>
                    <a:lnTo>
                      <a:pt x="1277" y="23518"/>
                    </a:lnTo>
                    <a:cubicBezTo>
                      <a:pt x="1277" y="23539"/>
                      <a:pt x="1277" y="23539"/>
                      <a:pt x="1298" y="23560"/>
                    </a:cubicBezTo>
                    <a:lnTo>
                      <a:pt x="1235" y="23665"/>
                    </a:lnTo>
                    <a:lnTo>
                      <a:pt x="1193" y="23728"/>
                    </a:lnTo>
                    <a:lnTo>
                      <a:pt x="1235" y="23749"/>
                    </a:lnTo>
                    <a:lnTo>
                      <a:pt x="1381" y="23728"/>
                    </a:lnTo>
                    <a:lnTo>
                      <a:pt x="1444" y="23874"/>
                    </a:lnTo>
                    <a:lnTo>
                      <a:pt x="1423" y="23874"/>
                    </a:lnTo>
                    <a:lnTo>
                      <a:pt x="1444" y="23937"/>
                    </a:lnTo>
                    <a:lnTo>
                      <a:pt x="1486" y="23958"/>
                    </a:lnTo>
                    <a:lnTo>
                      <a:pt x="1423" y="24000"/>
                    </a:lnTo>
                    <a:lnTo>
                      <a:pt x="1402" y="24062"/>
                    </a:lnTo>
                    <a:lnTo>
                      <a:pt x="1423" y="24146"/>
                    </a:lnTo>
                    <a:lnTo>
                      <a:pt x="1486" y="24167"/>
                    </a:lnTo>
                    <a:lnTo>
                      <a:pt x="1549" y="24188"/>
                    </a:lnTo>
                    <a:lnTo>
                      <a:pt x="1507" y="24104"/>
                    </a:lnTo>
                    <a:lnTo>
                      <a:pt x="1549" y="24083"/>
                    </a:lnTo>
                    <a:cubicBezTo>
                      <a:pt x="1612" y="24167"/>
                      <a:pt x="1653" y="24272"/>
                      <a:pt x="1716" y="24355"/>
                    </a:cubicBezTo>
                    <a:lnTo>
                      <a:pt x="1716" y="24397"/>
                    </a:lnTo>
                    <a:lnTo>
                      <a:pt x="1653" y="24460"/>
                    </a:lnTo>
                    <a:lnTo>
                      <a:pt x="1695" y="24481"/>
                    </a:lnTo>
                    <a:lnTo>
                      <a:pt x="1737" y="24460"/>
                    </a:lnTo>
                    <a:lnTo>
                      <a:pt x="1758" y="24418"/>
                    </a:lnTo>
                    <a:cubicBezTo>
                      <a:pt x="1967" y="24753"/>
                      <a:pt x="2218" y="25004"/>
                      <a:pt x="2469" y="25234"/>
                    </a:cubicBezTo>
                    <a:lnTo>
                      <a:pt x="2449" y="25234"/>
                    </a:lnTo>
                    <a:lnTo>
                      <a:pt x="2365" y="25192"/>
                    </a:lnTo>
                    <a:lnTo>
                      <a:pt x="2260" y="25150"/>
                    </a:lnTo>
                    <a:lnTo>
                      <a:pt x="2156" y="25150"/>
                    </a:lnTo>
                    <a:lnTo>
                      <a:pt x="2072" y="25109"/>
                    </a:lnTo>
                    <a:lnTo>
                      <a:pt x="1946" y="24983"/>
                    </a:lnTo>
                    <a:lnTo>
                      <a:pt x="1863" y="24920"/>
                    </a:lnTo>
                    <a:lnTo>
                      <a:pt x="1842" y="24983"/>
                    </a:lnTo>
                    <a:lnTo>
                      <a:pt x="1863" y="25088"/>
                    </a:lnTo>
                    <a:lnTo>
                      <a:pt x="1946" y="25213"/>
                    </a:lnTo>
                    <a:lnTo>
                      <a:pt x="2072" y="25234"/>
                    </a:lnTo>
                    <a:lnTo>
                      <a:pt x="2239" y="25318"/>
                    </a:lnTo>
                    <a:lnTo>
                      <a:pt x="2281" y="25401"/>
                    </a:lnTo>
                    <a:lnTo>
                      <a:pt x="2365" y="25401"/>
                    </a:lnTo>
                    <a:lnTo>
                      <a:pt x="2428" y="25360"/>
                    </a:lnTo>
                    <a:lnTo>
                      <a:pt x="2574" y="25422"/>
                    </a:lnTo>
                    <a:lnTo>
                      <a:pt x="2679" y="25464"/>
                    </a:lnTo>
                    <a:lnTo>
                      <a:pt x="2783" y="25464"/>
                    </a:lnTo>
                    <a:cubicBezTo>
                      <a:pt x="2804" y="25464"/>
                      <a:pt x="2846" y="25506"/>
                      <a:pt x="2846" y="25527"/>
                    </a:cubicBezTo>
                    <a:lnTo>
                      <a:pt x="2804" y="25527"/>
                    </a:lnTo>
                    <a:lnTo>
                      <a:pt x="2700" y="25569"/>
                    </a:lnTo>
                    <a:lnTo>
                      <a:pt x="2658" y="25548"/>
                    </a:lnTo>
                    <a:lnTo>
                      <a:pt x="2595" y="25506"/>
                    </a:lnTo>
                    <a:lnTo>
                      <a:pt x="2532" y="25506"/>
                    </a:lnTo>
                    <a:lnTo>
                      <a:pt x="2490" y="25548"/>
                    </a:lnTo>
                    <a:lnTo>
                      <a:pt x="2490" y="25611"/>
                    </a:lnTo>
                    <a:lnTo>
                      <a:pt x="2595" y="25653"/>
                    </a:lnTo>
                    <a:lnTo>
                      <a:pt x="2658" y="25757"/>
                    </a:lnTo>
                    <a:lnTo>
                      <a:pt x="2762" y="25799"/>
                    </a:lnTo>
                    <a:lnTo>
                      <a:pt x="2867" y="25925"/>
                    </a:lnTo>
                    <a:lnTo>
                      <a:pt x="2951" y="25945"/>
                    </a:lnTo>
                    <a:lnTo>
                      <a:pt x="3076" y="25925"/>
                    </a:lnTo>
                    <a:lnTo>
                      <a:pt x="3118" y="25945"/>
                    </a:lnTo>
                    <a:lnTo>
                      <a:pt x="3118" y="26029"/>
                    </a:lnTo>
                    <a:lnTo>
                      <a:pt x="3202" y="26092"/>
                    </a:lnTo>
                    <a:lnTo>
                      <a:pt x="3285" y="26071"/>
                    </a:lnTo>
                    <a:lnTo>
                      <a:pt x="3265" y="26029"/>
                    </a:lnTo>
                    <a:lnTo>
                      <a:pt x="3327" y="25945"/>
                    </a:lnTo>
                    <a:lnTo>
                      <a:pt x="3327" y="25883"/>
                    </a:lnTo>
                    <a:lnTo>
                      <a:pt x="3285" y="25862"/>
                    </a:lnTo>
                    <a:lnTo>
                      <a:pt x="3327" y="25841"/>
                    </a:lnTo>
                    <a:lnTo>
                      <a:pt x="3411" y="25841"/>
                    </a:lnTo>
                    <a:lnTo>
                      <a:pt x="3369" y="25757"/>
                    </a:lnTo>
                    <a:lnTo>
                      <a:pt x="3285" y="25736"/>
                    </a:lnTo>
                    <a:lnTo>
                      <a:pt x="3160" y="25757"/>
                    </a:lnTo>
                    <a:lnTo>
                      <a:pt x="3118" y="25715"/>
                    </a:lnTo>
                    <a:lnTo>
                      <a:pt x="3118" y="25715"/>
                    </a:lnTo>
                    <a:cubicBezTo>
                      <a:pt x="3141" y="25721"/>
                      <a:pt x="3164" y="25724"/>
                      <a:pt x="3189" y="25724"/>
                    </a:cubicBezTo>
                    <a:cubicBezTo>
                      <a:pt x="3256" y="25724"/>
                      <a:pt x="3329" y="25704"/>
                      <a:pt x="3390" y="25673"/>
                    </a:cubicBezTo>
                    <a:lnTo>
                      <a:pt x="3411" y="25715"/>
                    </a:lnTo>
                    <a:lnTo>
                      <a:pt x="3578" y="25736"/>
                    </a:lnTo>
                    <a:lnTo>
                      <a:pt x="3683" y="25778"/>
                    </a:lnTo>
                    <a:lnTo>
                      <a:pt x="3746" y="25778"/>
                    </a:lnTo>
                    <a:lnTo>
                      <a:pt x="3829" y="25841"/>
                    </a:lnTo>
                    <a:lnTo>
                      <a:pt x="3892" y="25778"/>
                    </a:lnTo>
                    <a:lnTo>
                      <a:pt x="3955" y="25653"/>
                    </a:lnTo>
                    <a:lnTo>
                      <a:pt x="3913" y="25464"/>
                    </a:lnTo>
                    <a:lnTo>
                      <a:pt x="3934" y="25401"/>
                    </a:lnTo>
                    <a:lnTo>
                      <a:pt x="3934" y="25318"/>
                    </a:lnTo>
                    <a:lnTo>
                      <a:pt x="3955" y="25150"/>
                    </a:lnTo>
                    <a:lnTo>
                      <a:pt x="3955" y="25109"/>
                    </a:lnTo>
                    <a:cubicBezTo>
                      <a:pt x="4018" y="25213"/>
                      <a:pt x="4060" y="25318"/>
                      <a:pt x="4143" y="25422"/>
                    </a:cubicBezTo>
                    <a:lnTo>
                      <a:pt x="4122" y="25527"/>
                    </a:lnTo>
                    <a:lnTo>
                      <a:pt x="4060" y="25632"/>
                    </a:lnTo>
                    <a:lnTo>
                      <a:pt x="4122" y="25736"/>
                    </a:lnTo>
                    <a:lnTo>
                      <a:pt x="4060" y="25820"/>
                    </a:lnTo>
                    <a:lnTo>
                      <a:pt x="4060" y="25883"/>
                    </a:lnTo>
                    <a:lnTo>
                      <a:pt x="4164" y="25945"/>
                    </a:lnTo>
                    <a:lnTo>
                      <a:pt x="4269" y="25966"/>
                    </a:lnTo>
                    <a:lnTo>
                      <a:pt x="4332" y="25987"/>
                    </a:lnTo>
                    <a:lnTo>
                      <a:pt x="4373" y="25945"/>
                    </a:lnTo>
                    <a:lnTo>
                      <a:pt x="4248" y="25841"/>
                    </a:lnTo>
                    <a:lnTo>
                      <a:pt x="4332" y="25757"/>
                    </a:lnTo>
                    <a:lnTo>
                      <a:pt x="4562" y="26155"/>
                    </a:lnTo>
                    <a:lnTo>
                      <a:pt x="4562" y="26155"/>
                    </a:lnTo>
                    <a:lnTo>
                      <a:pt x="4520" y="26134"/>
                    </a:lnTo>
                    <a:lnTo>
                      <a:pt x="4332" y="26050"/>
                    </a:lnTo>
                    <a:lnTo>
                      <a:pt x="4227" y="25987"/>
                    </a:lnTo>
                    <a:lnTo>
                      <a:pt x="4206" y="26029"/>
                    </a:lnTo>
                    <a:lnTo>
                      <a:pt x="4248" y="26071"/>
                    </a:lnTo>
                    <a:lnTo>
                      <a:pt x="4520" y="26197"/>
                    </a:lnTo>
                    <a:lnTo>
                      <a:pt x="4541" y="26259"/>
                    </a:lnTo>
                    <a:lnTo>
                      <a:pt x="4436" y="26259"/>
                    </a:lnTo>
                    <a:lnTo>
                      <a:pt x="4436" y="26322"/>
                    </a:lnTo>
                    <a:lnTo>
                      <a:pt x="4373" y="26322"/>
                    </a:lnTo>
                    <a:lnTo>
                      <a:pt x="4353" y="26238"/>
                    </a:lnTo>
                    <a:lnTo>
                      <a:pt x="4227" y="26155"/>
                    </a:lnTo>
                    <a:lnTo>
                      <a:pt x="4206" y="26176"/>
                    </a:lnTo>
                    <a:lnTo>
                      <a:pt x="4206" y="26259"/>
                    </a:lnTo>
                    <a:lnTo>
                      <a:pt x="4122" y="26259"/>
                    </a:lnTo>
                    <a:lnTo>
                      <a:pt x="3934" y="26280"/>
                    </a:lnTo>
                    <a:lnTo>
                      <a:pt x="3892" y="26322"/>
                    </a:lnTo>
                    <a:lnTo>
                      <a:pt x="3934" y="26364"/>
                    </a:lnTo>
                    <a:lnTo>
                      <a:pt x="3913" y="26385"/>
                    </a:lnTo>
                    <a:lnTo>
                      <a:pt x="3809" y="26364"/>
                    </a:lnTo>
                    <a:lnTo>
                      <a:pt x="3704" y="26385"/>
                    </a:lnTo>
                    <a:lnTo>
                      <a:pt x="3725" y="26448"/>
                    </a:lnTo>
                    <a:lnTo>
                      <a:pt x="3850" y="26469"/>
                    </a:lnTo>
                    <a:lnTo>
                      <a:pt x="3955" y="26469"/>
                    </a:lnTo>
                    <a:lnTo>
                      <a:pt x="3997" y="26427"/>
                    </a:lnTo>
                    <a:lnTo>
                      <a:pt x="4018" y="26385"/>
                    </a:lnTo>
                    <a:lnTo>
                      <a:pt x="4101" y="26427"/>
                    </a:lnTo>
                    <a:lnTo>
                      <a:pt x="4206" y="26490"/>
                    </a:lnTo>
                    <a:lnTo>
                      <a:pt x="4248" y="26469"/>
                    </a:lnTo>
                    <a:lnTo>
                      <a:pt x="4269" y="26531"/>
                    </a:lnTo>
                    <a:lnTo>
                      <a:pt x="4269" y="26573"/>
                    </a:lnTo>
                    <a:lnTo>
                      <a:pt x="4353" y="26636"/>
                    </a:lnTo>
                    <a:lnTo>
                      <a:pt x="4269" y="26678"/>
                    </a:lnTo>
                    <a:lnTo>
                      <a:pt x="4227" y="26782"/>
                    </a:lnTo>
                    <a:lnTo>
                      <a:pt x="4269" y="26866"/>
                    </a:lnTo>
                    <a:lnTo>
                      <a:pt x="4353" y="26866"/>
                    </a:lnTo>
                    <a:lnTo>
                      <a:pt x="4436" y="26887"/>
                    </a:lnTo>
                    <a:lnTo>
                      <a:pt x="4541" y="26992"/>
                    </a:lnTo>
                    <a:lnTo>
                      <a:pt x="4625" y="26992"/>
                    </a:lnTo>
                    <a:lnTo>
                      <a:pt x="4646" y="26971"/>
                    </a:lnTo>
                    <a:lnTo>
                      <a:pt x="4562" y="26908"/>
                    </a:lnTo>
                    <a:lnTo>
                      <a:pt x="4457" y="26845"/>
                    </a:lnTo>
                    <a:lnTo>
                      <a:pt x="4436" y="26782"/>
                    </a:lnTo>
                    <a:lnTo>
                      <a:pt x="4457" y="26782"/>
                    </a:lnTo>
                    <a:lnTo>
                      <a:pt x="4541" y="26803"/>
                    </a:lnTo>
                    <a:lnTo>
                      <a:pt x="4625" y="26762"/>
                    </a:lnTo>
                    <a:lnTo>
                      <a:pt x="4646" y="26699"/>
                    </a:lnTo>
                    <a:lnTo>
                      <a:pt x="4562" y="26678"/>
                    </a:lnTo>
                    <a:lnTo>
                      <a:pt x="4520" y="26636"/>
                    </a:lnTo>
                    <a:lnTo>
                      <a:pt x="4750" y="26531"/>
                    </a:lnTo>
                    <a:lnTo>
                      <a:pt x="4855" y="26469"/>
                    </a:lnTo>
                    <a:lnTo>
                      <a:pt x="4938" y="26490"/>
                    </a:lnTo>
                    <a:cubicBezTo>
                      <a:pt x="4959" y="26531"/>
                      <a:pt x="4959" y="26552"/>
                      <a:pt x="4980" y="26552"/>
                    </a:cubicBezTo>
                    <a:lnTo>
                      <a:pt x="5001" y="26552"/>
                    </a:lnTo>
                    <a:lnTo>
                      <a:pt x="5001" y="26531"/>
                    </a:lnTo>
                    <a:lnTo>
                      <a:pt x="5294" y="26594"/>
                    </a:lnTo>
                    <a:lnTo>
                      <a:pt x="5357" y="26573"/>
                    </a:lnTo>
                    <a:lnTo>
                      <a:pt x="5357" y="26510"/>
                    </a:lnTo>
                    <a:lnTo>
                      <a:pt x="5482" y="26510"/>
                    </a:lnTo>
                    <a:lnTo>
                      <a:pt x="5420" y="26322"/>
                    </a:lnTo>
                    <a:lnTo>
                      <a:pt x="5357" y="26322"/>
                    </a:lnTo>
                    <a:lnTo>
                      <a:pt x="5252" y="26238"/>
                    </a:lnTo>
                    <a:lnTo>
                      <a:pt x="5106" y="26176"/>
                    </a:lnTo>
                    <a:lnTo>
                      <a:pt x="5106" y="26113"/>
                    </a:lnTo>
                    <a:lnTo>
                      <a:pt x="5273" y="26218"/>
                    </a:lnTo>
                    <a:lnTo>
                      <a:pt x="5399" y="26238"/>
                    </a:lnTo>
                    <a:lnTo>
                      <a:pt x="5148" y="25171"/>
                    </a:lnTo>
                    <a:lnTo>
                      <a:pt x="5106" y="25171"/>
                    </a:lnTo>
                    <a:lnTo>
                      <a:pt x="5106" y="25129"/>
                    </a:lnTo>
                    <a:lnTo>
                      <a:pt x="4959" y="24481"/>
                    </a:lnTo>
                    <a:lnTo>
                      <a:pt x="4792" y="24544"/>
                    </a:lnTo>
                    <a:lnTo>
                      <a:pt x="4750" y="24585"/>
                    </a:lnTo>
                    <a:lnTo>
                      <a:pt x="4666" y="24502"/>
                    </a:lnTo>
                    <a:lnTo>
                      <a:pt x="4583" y="24481"/>
                    </a:lnTo>
                    <a:lnTo>
                      <a:pt x="4562" y="24544"/>
                    </a:lnTo>
                    <a:cubicBezTo>
                      <a:pt x="4562" y="24502"/>
                      <a:pt x="4541" y="24502"/>
                      <a:pt x="4541" y="24481"/>
                    </a:cubicBezTo>
                    <a:lnTo>
                      <a:pt x="4541" y="24334"/>
                    </a:lnTo>
                    <a:lnTo>
                      <a:pt x="4625" y="24272"/>
                    </a:lnTo>
                    <a:lnTo>
                      <a:pt x="4750" y="24251"/>
                    </a:lnTo>
                    <a:lnTo>
                      <a:pt x="4897" y="24334"/>
                    </a:lnTo>
                    <a:lnTo>
                      <a:pt x="4980" y="24272"/>
                    </a:lnTo>
                    <a:lnTo>
                      <a:pt x="5001" y="24272"/>
                    </a:lnTo>
                    <a:lnTo>
                      <a:pt x="4855" y="24146"/>
                    </a:lnTo>
                    <a:lnTo>
                      <a:pt x="4520" y="23937"/>
                    </a:lnTo>
                    <a:lnTo>
                      <a:pt x="4457" y="23874"/>
                    </a:lnTo>
                    <a:lnTo>
                      <a:pt x="3725" y="23874"/>
                    </a:lnTo>
                    <a:lnTo>
                      <a:pt x="3306" y="23958"/>
                    </a:lnTo>
                    <a:lnTo>
                      <a:pt x="3202" y="23895"/>
                    </a:lnTo>
                    <a:lnTo>
                      <a:pt x="2930" y="23874"/>
                    </a:lnTo>
                    <a:lnTo>
                      <a:pt x="2846" y="23644"/>
                    </a:lnTo>
                    <a:lnTo>
                      <a:pt x="2783" y="23435"/>
                    </a:lnTo>
                    <a:lnTo>
                      <a:pt x="2658" y="23330"/>
                    </a:lnTo>
                    <a:lnTo>
                      <a:pt x="2637" y="22995"/>
                    </a:lnTo>
                    <a:lnTo>
                      <a:pt x="2637" y="22828"/>
                    </a:lnTo>
                    <a:lnTo>
                      <a:pt x="2511" y="22828"/>
                    </a:lnTo>
                    <a:lnTo>
                      <a:pt x="2323" y="22912"/>
                    </a:lnTo>
                    <a:lnTo>
                      <a:pt x="2218" y="23016"/>
                    </a:lnTo>
                    <a:lnTo>
                      <a:pt x="2093" y="23016"/>
                    </a:lnTo>
                    <a:lnTo>
                      <a:pt x="1842" y="22577"/>
                    </a:lnTo>
                    <a:cubicBezTo>
                      <a:pt x="1821" y="22493"/>
                      <a:pt x="1800" y="22409"/>
                      <a:pt x="1800" y="22326"/>
                    </a:cubicBezTo>
                    <a:lnTo>
                      <a:pt x="1884" y="21844"/>
                    </a:lnTo>
                    <a:lnTo>
                      <a:pt x="2009" y="21656"/>
                    </a:lnTo>
                    <a:lnTo>
                      <a:pt x="2218" y="21447"/>
                    </a:lnTo>
                    <a:lnTo>
                      <a:pt x="2260" y="21154"/>
                    </a:lnTo>
                    <a:lnTo>
                      <a:pt x="2218" y="20840"/>
                    </a:lnTo>
                    <a:lnTo>
                      <a:pt x="2135" y="20610"/>
                    </a:lnTo>
                    <a:lnTo>
                      <a:pt x="2197" y="20338"/>
                    </a:lnTo>
                    <a:lnTo>
                      <a:pt x="2302" y="20212"/>
                    </a:lnTo>
                    <a:lnTo>
                      <a:pt x="2197" y="19961"/>
                    </a:lnTo>
                    <a:lnTo>
                      <a:pt x="2218" y="19815"/>
                    </a:lnTo>
                    <a:lnTo>
                      <a:pt x="2323" y="19710"/>
                    </a:lnTo>
                    <a:lnTo>
                      <a:pt x="2239" y="19480"/>
                    </a:lnTo>
                    <a:lnTo>
                      <a:pt x="2197" y="19166"/>
                    </a:lnTo>
                    <a:lnTo>
                      <a:pt x="2114" y="19020"/>
                    </a:lnTo>
                    <a:lnTo>
                      <a:pt x="2114" y="18915"/>
                    </a:lnTo>
                    <a:lnTo>
                      <a:pt x="2260" y="18769"/>
                    </a:lnTo>
                    <a:lnTo>
                      <a:pt x="2260" y="18643"/>
                    </a:lnTo>
                    <a:lnTo>
                      <a:pt x="2135" y="18434"/>
                    </a:lnTo>
                    <a:lnTo>
                      <a:pt x="1946" y="18308"/>
                    </a:lnTo>
                    <a:lnTo>
                      <a:pt x="1821" y="18308"/>
                    </a:lnTo>
                    <a:lnTo>
                      <a:pt x="1800" y="18329"/>
                    </a:lnTo>
                    <a:lnTo>
                      <a:pt x="1716" y="18246"/>
                    </a:lnTo>
                    <a:lnTo>
                      <a:pt x="1779" y="18141"/>
                    </a:lnTo>
                    <a:lnTo>
                      <a:pt x="2030" y="18141"/>
                    </a:lnTo>
                    <a:lnTo>
                      <a:pt x="2156" y="17995"/>
                    </a:lnTo>
                    <a:lnTo>
                      <a:pt x="2156" y="17869"/>
                    </a:lnTo>
                    <a:lnTo>
                      <a:pt x="2093" y="17827"/>
                    </a:lnTo>
                    <a:lnTo>
                      <a:pt x="2009" y="17890"/>
                    </a:lnTo>
                    <a:lnTo>
                      <a:pt x="1905" y="17869"/>
                    </a:lnTo>
                    <a:lnTo>
                      <a:pt x="1842" y="17597"/>
                    </a:lnTo>
                    <a:lnTo>
                      <a:pt x="1737" y="17367"/>
                    </a:lnTo>
                    <a:lnTo>
                      <a:pt x="1737" y="17199"/>
                    </a:lnTo>
                    <a:lnTo>
                      <a:pt x="1737" y="17032"/>
                    </a:lnTo>
                    <a:lnTo>
                      <a:pt x="1570" y="16969"/>
                    </a:lnTo>
                    <a:lnTo>
                      <a:pt x="1570" y="16948"/>
                    </a:lnTo>
                    <a:cubicBezTo>
                      <a:pt x="1528" y="16865"/>
                      <a:pt x="1528" y="16760"/>
                      <a:pt x="1507" y="16676"/>
                    </a:cubicBezTo>
                    <a:lnTo>
                      <a:pt x="1486" y="16362"/>
                    </a:lnTo>
                    <a:lnTo>
                      <a:pt x="1612" y="16300"/>
                    </a:lnTo>
                    <a:lnTo>
                      <a:pt x="1633" y="16132"/>
                    </a:lnTo>
                    <a:lnTo>
                      <a:pt x="1591" y="16028"/>
                    </a:lnTo>
                    <a:lnTo>
                      <a:pt x="1486" y="15986"/>
                    </a:lnTo>
                    <a:lnTo>
                      <a:pt x="1423" y="15714"/>
                    </a:lnTo>
                    <a:lnTo>
                      <a:pt x="1402" y="15358"/>
                    </a:lnTo>
                    <a:lnTo>
                      <a:pt x="1423" y="14940"/>
                    </a:lnTo>
                    <a:lnTo>
                      <a:pt x="1319" y="14751"/>
                    </a:lnTo>
                    <a:lnTo>
                      <a:pt x="1298" y="14542"/>
                    </a:lnTo>
                    <a:lnTo>
                      <a:pt x="1507" y="14249"/>
                    </a:lnTo>
                    <a:lnTo>
                      <a:pt x="1528" y="13935"/>
                    </a:lnTo>
                    <a:lnTo>
                      <a:pt x="1695" y="13852"/>
                    </a:lnTo>
                    <a:lnTo>
                      <a:pt x="1779" y="13747"/>
                    </a:lnTo>
                    <a:lnTo>
                      <a:pt x="1423" y="13077"/>
                    </a:lnTo>
                    <a:lnTo>
                      <a:pt x="1486" y="12847"/>
                    </a:lnTo>
                    <a:lnTo>
                      <a:pt x="1486" y="12680"/>
                    </a:lnTo>
                    <a:lnTo>
                      <a:pt x="1486" y="12282"/>
                    </a:lnTo>
                    <a:lnTo>
                      <a:pt x="1612" y="12052"/>
                    </a:lnTo>
                    <a:lnTo>
                      <a:pt x="1737" y="11927"/>
                    </a:lnTo>
                    <a:lnTo>
                      <a:pt x="1716" y="11717"/>
                    </a:lnTo>
                    <a:lnTo>
                      <a:pt x="1612" y="11529"/>
                    </a:lnTo>
                    <a:lnTo>
                      <a:pt x="1528" y="11445"/>
                    </a:lnTo>
                    <a:lnTo>
                      <a:pt x="1674" y="11278"/>
                    </a:lnTo>
                    <a:lnTo>
                      <a:pt x="1633" y="11027"/>
                    </a:lnTo>
                    <a:lnTo>
                      <a:pt x="1737" y="10797"/>
                    </a:lnTo>
                    <a:lnTo>
                      <a:pt x="1842" y="10776"/>
                    </a:lnTo>
                    <a:lnTo>
                      <a:pt x="1884" y="10504"/>
                    </a:lnTo>
                    <a:lnTo>
                      <a:pt x="1821" y="10064"/>
                    </a:lnTo>
                    <a:lnTo>
                      <a:pt x="1737" y="9981"/>
                    </a:lnTo>
                    <a:lnTo>
                      <a:pt x="1674" y="9646"/>
                    </a:lnTo>
                    <a:lnTo>
                      <a:pt x="1591" y="9458"/>
                    </a:lnTo>
                    <a:lnTo>
                      <a:pt x="1444" y="9248"/>
                    </a:lnTo>
                    <a:lnTo>
                      <a:pt x="1423" y="9144"/>
                    </a:lnTo>
                    <a:lnTo>
                      <a:pt x="1319" y="9018"/>
                    </a:lnTo>
                    <a:lnTo>
                      <a:pt x="1277" y="8725"/>
                    </a:lnTo>
                    <a:lnTo>
                      <a:pt x="1298" y="8516"/>
                    </a:lnTo>
                    <a:lnTo>
                      <a:pt x="1444" y="8453"/>
                    </a:lnTo>
                    <a:lnTo>
                      <a:pt x="1444" y="8160"/>
                    </a:lnTo>
                    <a:lnTo>
                      <a:pt x="1528" y="8056"/>
                    </a:lnTo>
                    <a:lnTo>
                      <a:pt x="1528" y="7784"/>
                    </a:lnTo>
                    <a:lnTo>
                      <a:pt x="1423" y="7616"/>
                    </a:lnTo>
                    <a:lnTo>
                      <a:pt x="1402" y="7240"/>
                    </a:lnTo>
                    <a:lnTo>
                      <a:pt x="1486" y="7156"/>
                    </a:lnTo>
                    <a:lnTo>
                      <a:pt x="1528" y="6738"/>
                    </a:lnTo>
                    <a:lnTo>
                      <a:pt x="1633" y="6591"/>
                    </a:lnTo>
                    <a:lnTo>
                      <a:pt x="1800" y="6194"/>
                    </a:lnTo>
                    <a:lnTo>
                      <a:pt x="1946" y="6047"/>
                    </a:lnTo>
                    <a:lnTo>
                      <a:pt x="2051" y="5984"/>
                    </a:lnTo>
                    <a:lnTo>
                      <a:pt x="2135" y="5880"/>
                    </a:lnTo>
                    <a:lnTo>
                      <a:pt x="2093" y="5838"/>
                    </a:lnTo>
                    <a:lnTo>
                      <a:pt x="2093" y="5671"/>
                    </a:lnTo>
                    <a:lnTo>
                      <a:pt x="2030" y="5587"/>
                    </a:lnTo>
                    <a:lnTo>
                      <a:pt x="1946" y="5545"/>
                    </a:lnTo>
                    <a:lnTo>
                      <a:pt x="1988" y="5440"/>
                    </a:lnTo>
                    <a:lnTo>
                      <a:pt x="2093" y="5357"/>
                    </a:lnTo>
                    <a:lnTo>
                      <a:pt x="2093" y="5210"/>
                    </a:lnTo>
                    <a:lnTo>
                      <a:pt x="1946" y="5043"/>
                    </a:lnTo>
                    <a:lnTo>
                      <a:pt x="1925" y="4854"/>
                    </a:lnTo>
                    <a:lnTo>
                      <a:pt x="2009" y="4729"/>
                    </a:lnTo>
                    <a:lnTo>
                      <a:pt x="1988" y="4624"/>
                    </a:lnTo>
                    <a:lnTo>
                      <a:pt x="1842" y="4520"/>
                    </a:lnTo>
                    <a:lnTo>
                      <a:pt x="1905" y="4373"/>
                    </a:lnTo>
                    <a:lnTo>
                      <a:pt x="2574" y="3997"/>
                    </a:lnTo>
                    <a:lnTo>
                      <a:pt x="2741" y="3348"/>
                    </a:lnTo>
                    <a:lnTo>
                      <a:pt x="2658" y="3181"/>
                    </a:lnTo>
                    <a:lnTo>
                      <a:pt x="2553" y="3222"/>
                    </a:lnTo>
                    <a:lnTo>
                      <a:pt x="2511" y="3285"/>
                    </a:lnTo>
                    <a:lnTo>
                      <a:pt x="2344" y="3285"/>
                    </a:lnTo>
                    <a:lnTo>
                      <a:pt x="1925" y="2134"/>
                    </a:lnTo>
                    <a:lnTo>
                      <a:pt x="1633" y="1883"/>
                    </a:lnTo>
                    <a:lnTo>
                      <a:pt x="1570" y="1779"/>
                    </a:lnTo>
                    <a:lnTo>
                      <a:pt x="1695" y="1465"/>
                    </a:lnTo>
                    <a:lnTo>
                      <a:pt x="1633" y="1360"/>
                    </a:lnTo>
                    <a:lnTo>
                      <a:pt x="1716" y="1193"/>
                    </a:lnTo>
                    <a:lnTo>
                      <a:pt x="1695" y="1130"/>
                    </a:lnTo>
                    <a:lnTo>
                      <a:pt x="1423" y="921"/>
                    </a:lnTo>
                    <a:lnTo>
                      <a:pt x="1360" y="774"/>
                    </a:lnTo>
                    <a:lnTo>
                      <a:pt x="1319" y="607"/>
                    </a:lnTo>
                    <a:lnTo>
                      <a:pt x="1298" y="544"/>
                    </a:lnTo>
                    <a:lnTo>
                      <a:pt x="1319" y="440"/>
                    </a:lnTo>
                    <a:lnTo>
                      <a:pt x="1298" y="335"/>
                    </a:lnTo>
                    <a:lnTo>
                      <a:pt x="1256" y="293"/>
                    </a:lnTo>
                    <a:lnTo>
                      <a:pt x="1151" y="189"/>
                    </a:lnTo>
                    <a:lnTo>
                      <a:pt x="1151" y="21"/>
                    </a:lnTo>
                    <a:lnTo>
                      <a:pt x="1109" y="21"/>
                    </a:lnTo>
                    <a:lnTo>
                      <a:pt x="10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 name="Google Shape;2650;p79">
              <a:extLst>
                <a:ext uri="{FF2B5EF4-FFF2-40B4-BE49-F238E27FC236}">
                  <a16:creationId xmlns:a16="http://schemas.microsoft.com/office/drawing/2014/main" id="{5E5F71AE-E98D-412E-BABE-3DB98B7F8777}"/>
                </a:ext>
              </a:extLst>
            </p:cNvPr>
            <p:cNvGrpSpPr/>
            <p:nvPr/>
          </p:nvGrpSpPr>
          <p:grpSpPr>
            <a:xfrm>
              <a:off x="3855466" y="3289811"/>
              <a:ext cx="112514" cy="94210"/>
              <a:chOff x="3918000" y="3561900"/>
              <a:chExt cx="236225" cy="207100"/>
            </a:xfrm>
          </p:grpSpPr>
          <p:sp>
            <p:nvSpPr>
              <p:cNvPr id="230" name="Google Shape;2651;p79">
                <a:extLst>
                  <a:ext uri="{FF2B5EF4-FFF2-40B4-BE49-F238E27FC236}">
                    <a16:creationId xmlns:a16="http://schemas.microsoft.com/office/drawing/2014/main" id="{48D65458-2C43-4078-B339-6A8C20738B90}"/>
                  </a:ext>
                </a:extLst>
              </p:cNvPr>
              <p:cNvSpPr/>
              <p:nvPr/>
            </p:nvSpPr>
            <p:spPr>
              <a:xfrm>
                <a:off x="3925800" y="3561900"/>
                <a:ext cx="228425" cy="170000"/>
              </a:xfrm>
              <a:custGeom>
                <a:avLst/>
                <a:gdLst/>
                <a:ahLst/>
                <a:cxnLst/>
                <a:rect l="l" t="t" r="r" b="b"/>
                <a:pathLst>
                  <a:path w="9137" h="6800" extrusionOk="0">
                    <a:moveTo>
                      <a:pt x="0" y="4356"/>
                    </a:moveTo>
                    <a:lnTo>
                      <a:pt x="1381" y="1594"/>
                    </a:lnTo>
                    <a:lnTo>
                      <a:pt x="7012" y="0"/>
                    </a:lnTo>
                    <a:lnTo>
                      <a:pt x="9137" y="532"/>
                    </a:lnTo>
                    <a:lnTo>
                      <a:pt x="8500" y="2444"/>
                    </a:lnTo>
                    <a:lnTo>
                      <a:pt x="6906" y="5206"/>
                    </a:lnTo>
                    <a:lnTo>
                      <a:pt x="3719" y="6800"/>
                    </a:lnTo>
                    <a:close/>
                  </a:path>
                </a:pathLst>
              </a:custGeom>
              <a:solidFill>
                <a:srgbClr val="5F7D95"/>
              </a:solidFill>
              <a:ln>
                <a:noFill/>
              </a:ln>
            </p:spPr>
          </p:sp>
          <p:sp>
            <p:nvSpPr>
              <p:cNvPr id="231" name="Google Shape;2652;p79">
                <a:extLst>
                  <a:ext uri="{FF2B5EF4-FFF2-40B4-BE49-F238E27FC236}">
                    <a16:creationId xmlns:a16="http://schemas.microsoft.com/office/drawing/2014/main" id="{8E71C714-B294-44B8-AC92-29C65DED0A3F}"/>
                  </a:ext>
                </a:extLst>
              </p:cNvPr>
              <p:cNvSpPr/>
              <p:nvPr/>
            </p:nvSpPr>
            <p:spPr>
              <a:xfrm>
                <a:off x="3918000" y="3569675"/>
                <a:ext cx="229150" cy="199325"/>
              </a:xfrm>
              <a:custGeom>
                <a:avLst/>
                <a:gdLst/>
                <a:ahLst/>
                <a:cxnLst/>
                <a:rect l="l" t="t" r="r" b="b"/>
                <a:pathLst>
                  <a:path w="9166" h="7973" extrusionOk="0">
                    <a:moveTo>
                      <a:pt x="6696" y="3976"/>
                    </a:moveTo>
                    <a:lnTo>
                      <a:pt x="6738" y="4018"/>
                    </a:lnTo>
                    <a:lnTo>
                      <a:pt x="6780" y="3997"/>
                    </a:lnTo>
                    <a:lnTo>
                      <a:pt x="6843" y="4039"/>
                    </a:lnTo>
                    <a:lnTo>
                      <a:pt x="6926" y="4018"/>
                    </a:lnTo>
                    <a:lnTo>
                      <a:pt x="7052" y="4122"/>
                    </a:lnTo>
                    <a:lnTo>
                      <a:pt x="7136" y="4353"/>
                    </a:lnTo>
                    <a:lnTo>
                      <a:pt x="7136" y="4499"/>
                    </a:lnTo>
                    <a:lnTo>
                      <a:pt x="7094" y="4583"/>
                    </a:lnTo>
                    <a:lnTo>
                      <a:pt x="6989" y="4625"/>
                    </a:lnTo>
                    <a:lnTo>
                      <a:pt x="6989" y="4708"/>
                    </a:lnTo>
                    <a:lnTo>
                      <a:pt x="7031" y="4750"/>
                    </a:lnTo>
                    <a:lnTo>
                      <a:pt x="7031" y="4834"/>
                    </a:lnTo>
                    <a:lnTo>
                      <a:pt x="6926" y="4918"/>
                    </a:lnTo>
                    <a:lnTo>
                      <a:pt x="6843" y="4876"/>
                    </a:lnTo>
                    <a:lnTo>
                      <a:pt x="6738" y="4918"/>
                    </a:lnTo>
                    <a:lnTo>
                      <a:pt x="6675" y="4959"/>
                    </a:lnTo>
                    <a:lnTo>
                      <a:pt x="6571" y="5001"/>
                    </a:lnTo>
                    <a:lnTo>
                      <a:pt x="6508" y="5127"/>
                    </a:lnTo>
                    <a:lnTo>
                      <a:pt x="6466" y="5169"/>
                    </a:lnTo>
                    <a:lnTo>
                      <a:pt x="6424" y="5231"/>
                    </a:lnTo>
                    <a:lnTo>
                      <a:pt x="6320" y="5231"/>
                    </a:lnTo>
                    <a:lnTo>
                      <a:pt x="6194" y="5169"/>
                    </a:lnTo>
                    <a:lnTo>
                      <a:pt x="6152" y="5106"/>
                    </a:lnTo>
                    <a:lnTo>
                      <a:pt x="6069" y="5022"/>
                    </a:lnTo>
                    <a:lnTo>
                      <a:pt x="6069" y="4918"/>
                    </a:lnTo>
                    <a:lnTo>
                      <a:pt x="5985" y="4834"/>
                    </a:lnTo>
                    <a:lnTo>
                      <a:pt x="5964" y="4771"/>
                    </a:lnTo>
                    <a:lnTo>
                      <a:pt x="5880" y="4708"/>
                    </a:lnTo>
                    <a:lnTo>
                      <a:pt x="5838" y="4604"/>
                    </a:lnTo>
                    <a:lnTo>
                      <a:pt x="5901" y="4541"/>
                    </a:lnTo>
                    <a:lnTo>
                      <a:pt x="6069" y="4415"/>
                    </a:lnTo>
                    <a:lnTo>
                      <a:pt x="6110" y="4248"/>
                    </a:lnTo>
                    <a:lnTo>
                      <a:pt x="6257" y="4164"/>
                    </a:lnTo>
                    <a:lnTo>
                      <a:pt x="6466" y="4122"/>
                    </a:lnTo>
                    <a:lnTo>
                      <a:pt x="6508" y="4081"/>
                    </a:lnTo>
                    <a:lnTo>
                      <a:pt x="6592" y="4018"/>
                    </a:lnTo>
                    <a:lnTo>
                      <a:pt x="6613" y="3976"/>
                    </a:lnTo>
                    <a:close/>
                    <a:moveTo>
                      <a:pt x="7659" y="1"/>
                    </a:moveTo>
                    <a:lnTo>
                      <a:pt x="7470" y="21"/>
                    </a:lnTo>
                    <a:lnTo>
                      <a:pt x="7387" y="21"/>
                    </a:lnTo>
                    <a:lnTo>
                      <a:pt x="7345" y="63"/>
                    </a:lnTo>
                    <a:lnTo>
                      <a:pt x="7240" y="63"/>
                    </a:lnTo>
                    <a:lnTo>
                      <a:pt x="7178" y="126"/>
                    </a:lnTo>
                    <a:lnTo>
                      <a:pt x="7178" y="168"/>
                    </a:lnTo>
                    <a:lnTo>
                      <a:pt x="7157" y="252"/>
                    </a:lnTo>
                    <a:lnTo>
                      <a:pt x="7073" y="273"/>
                    </a:lnTo>
                    <a:lnTo>
                      <a:pt x="7010" y="356"/>
                    </a:lnTo>
                    <a:lnTo>
                      <a:pt x="6843" y="356"/>
                    </a:lnTo>
                    <a:lnTo>
                      <a:pt x="6822" y="335"/>
                    </a:lnTo>
                    <a:lnTo>
                      <a:pt x="6717" y="356"/>
                    </a:lnTo>
                    <a:lnTo>
                      <a:pt x="6592" y="461"/>
                    </a:lnTo>
                    <a:lnTo>
                      <a:pt x="6529" y="524"/>
                    </a:lnTo>
                    <a:lnTo>
                      <a:pt x="6445" y="565"/>
                    </a:lnTo>
                    <a:lnTo>
                      <a:pt x="6424" y="628"/>
                    </a:lnTo>
                    <a:lnTo>
                      <a:pt x="6341" y="649"/>
                    </a:lnTo>
                    <a:lnTo>
                      <a:pt x="6299" y="691"/>
                    </a:lnTo>
                    <a:lnTo>
                      <a:pt x="6236" y="733"/>
                    </a:lnTo>
                    <a:lnTo>
                      <a:pt x="6173" y="754"/>
                    </a:lnTo>
                    <a:lnTo>
                      <a:pt x="6006" y="963"/>
                    </a:lnTo>
                    <a:lnTo>
                      <a:pt x="5985" y="1089"/>
                    </a:lnTo>
                    <a:lnTo>
                      <a:pt x="6006" y="1151"/>
                    </a:lnTo>
                    <a:lnTo>
                      <a:pt x="6006" y="1214"/>
                    </a:lnTo>
                    <a:lnTo>
                      <a:pt x="5922" y="1256"/>
                    </a:lnTo>
                    <a:lnTo>
                      <a:pt x="5901" y="1298"/>
                    </a:lnTo>
                    <a:lnTo>
                      <a:pt x="5859" y="1319"/>
                    </a:lnTo>
                    <a:lnTo>
                      <a:pt x="5776" y="1402"/>
                    </a:lnTo>
                    <a:lnTo>
                      <a:pt x="5755" y="1486"/>
                    </a:lnTo>
                    <a:lnTo>
                      <a:pt x="5713" y="1507"/>
                    </a:lnTo>
                    <a:lnTo>
                      <a:pt x="5692" y="1570"/>
                    </a:lnTo>
                    <a:lnTo>
                      <a:pt x="5608" y="1570"/>
                    </a:lnTo>
                    <a:lnTo>
                      <a:pt x="5545" y="1612"/>
                    </a:lnTo>
                    <a:lnTo>
                      <a:pt x="5399" y="1633"/>
                    </a:lnTo>
                    <a:lnTo>
                      <a:pt x="5357" y="1737"/>
                    </a:lnTo>
                    <a:lnTo>
                      <a:pt x="5357" y="1905"/>
                    </a:lnTo>
                    <a:lnTo>
                      <a:pt x="5294" y="1967"/>
                    </a:lnTo>
                    <a:lnTo>
                      <a:pt x="5294" y="2030"/>
                    </a:lnTo>
                    <a:lnTo>
                      <a:pt x="5273" y="2135"/>
                    </a:lnTo>
                    <a:lnTo>
                      <a:pt x="5294" y="2197"/>
                    </a:lnTo>
                    <a:lnTo>
                      <a:pt x="5169" y="2260"/>
                    </a:lnTo>
                    <a:lnTo>
                      <a:pt x="5085" y="2239"/>
                    </a:lnTo>
                    <a:lnTo>
                      <a:pt x="5043" y="2197"/>
                    </a:lnTo>
                    <a:lnTo>
                      <a:pt x="4834" y="2197"/>
                    </a:lnTo>
                    <a:lnTo>
                      <a:pt x="4709" y="2218"/>
                    </a:lnTo>
                    <a:lnTo>
                      <a:pt x="4604" y="2197"/>
                    </a:lnTo>
                    <a:lnTo>
                      <a:pt x="4520" y="2218"/>
                    </a:lnTo>
                    <a:lnTo>
                      <a:pt x="4311" y="2093"/>
                    </a:lnTo>
                    <a:lnTo>
                      <a:pt x="4227" y="2093"/>
                    </a:lnTo>
                    <a:lnTo>
                      <a:pt x="4185" y="2009"/>
                    </a:lnTo>
                    <a:lnTo>
                      <a:pt x="3997" y="1988"/>
                    </a:lnTo>
                    <a:lnTo>
                      <a:pt x="3872" y="2009"/>
                    </a:lnTo>
                    <a:lnTo>
                      <a:pt x="3704" y="2135"/>
                    </a:lnTo>
                    <a:lnTo>
                      <a:pt x="3621" y="2365"/>
                    </a:lnTo>
                    <a:lnTo>
                      <a:pt x="3516" y="2469"/>
                    </a:lnTo>
                    <a:lnTo>
                      <a:pt x="3349" y="2553"/>
                    </a:lnTo>
                    <a:lnTo>
                      <a:pt x="3286" y="2637"/>
                    </a:lnTo>
                    <a:lnTo>
                      <a:pt x="3181" y="2721"/>
                    </a:lnTo>
                    <a:lnTo>
                      <a:pt x="3056" y="2742"/>
                    </a:lnTo>
                    <a:lnTo>
                      <a:pt x="2972" y="2783"/>
                    </a:lnTo>
                    <a:lnTo>
                      <a:pt x="2846" y="2762"/>
                    </a:lnTo>
                    <a:lnTo>
                      <a:pt x="2763" y="2825"/>
                    </a:lnTo>
                    <a:lnTo>
                      <a:pt x="2616" y="2783"/>
                    </a:lnTo>
                    <a:lnTo>
                      <a:pt x="2449" y="2825"/>
                    </a:lnTo>
                    <a:lnTo>
                      <a:pt x="2449" y="2721"/>
                    </a:lnTo>
                    <a:lnTo>
                      <a:pt x="2532" y="2532"/>
                    </a:lnTo>
                    <a:lnTo>
                      <a:pt x="2532" y="2365"/>
                    </a:lnTo>
                    <a:lnTo>
                      <a:pt x="2365" y="2051"/>
                    </a:lnTo>
                    <a:lnTo>
                      <a:pt x="2323" y="1905"/>
                    </a:lnTo>
                    <a:lnTo>
                      <a:pt x="2135" y="1779"/>
                    </a:lnTo>
                    <a:lnTo>
                      <a:pt x="2051" y="3871"/>
                    </a:lnTo>
                    <a:lnTo>
                      <a:pt x="1821" y="3871"/>
                    </a:lnTo>
                    <a:lnTo>
                      <a:pt x="1675" y="3934"/>
                    </a:lnTo>
                    <a:lnTo>
                      <a:pt x="1612" y="4039"/>
                    </a:lnTo>
                    <a:lnTo>
                      <a:pt x="1528" y="4081"/>
                    </a:lnTo>
                    <a:lnTo>
                      <a:pt x="1486" y="4122"/>
                    </a:lnTo>
                    <a:lnTo>
                      <a:pt x="1486" y="4248"/>
                    </a:lnTo>
                    <a:lnTo>
                      <a:pt x="1403" y="4227"/>
                    </a:lnTo>
                    <a:lnTo>
                      <a:pt x="1319" y="4227"/>
                    </a:lnTo>
                    <a:lnTo>
                      <a:pt x="1277" y="4143"/>
                    </a:lnTo>
                    <a:lnTo>
                      <a:pt x="1193" y="4143"/>
                    </a:lnTo>
                    <a:lnTo>
                      <a:pt x="1152" y="4206"/>
                    </a:lnTo>
                    <a:lnTo>
                      <a:pt x="1047" y="4185"/>
                    </a:lnTo>
                    <a:lnTo>
                      <a:pt x="984" y="4143"/>
                    </a:lnTo>
                    <a:lnTo>
                      <a:pt x="880" y="4185"/>
                    </a:lnTo>
                    <a:lnTo>
                      <a:pt x="754" y="4102"/>
                    </a:lnTo>
                    <a:lnTo>
                      <a:pt x="566" y="4039"/>
                    </a:lnTo>
                    <a:lnTo>
                      <a:pt x="482" y="3871"/>
                    </a:lnTo>
                    <a:lnTo>
                      <a:pt x="545" y="3725"/>
                    </a:lnTo>
                    <a:lnTo>
                      <a:pt x="440" y="3725"/>
                    </a:lnTo>
                    <a:lnTo>
                      <a:pt x="356" y="3599"/>
                    </a:lnTo>
                    <a:lnTo>
                      <a:pt x="231" y="3662"/>
                    </a:lnTo>
                    <a:lnTo>
                      <a:pt x="168" y="3767"/>
                    </a:lnTo>
                    <a:lnTo>
                      <a:pt x="210" y="3788"/>
                    </a:lnTo>
                    <a:lnTo>
                      <a:pt x="210" y="3871"/>
                    </a:lnTo>
                    <a:lnTo>
                      <a:pt x="64" y="3892"/>
                    </a:lnTo>
                    <a:lnTo>
                      <a:pt x="1" y="3934"/>
                    </a:lnTo>
                    <a:lnTo>
                      <a:pt x="22" y="4122"/>
                    </a:lnTo>
                    <a:lnTo>
                      <a:pt x="210" y="4248"/>
                    </a:lnTo>
                    <a:lnTo>
                      <a:pt x="336" y="4625"/>
                    </a:lnTo>
                    <a:lnTo>
                      <a:pt x="336" y="4771"/>
                    </a:lnTo>
                    <a:lnTo>
                      <a:pt x="461" y="5085"/>
                    </a:lnTo>
                    <a:lnTo>
                      <a:pt x="545" y="5441"/>
                    </a:lnTo>
                    <a:lnTo>
                      <a:pt x="691" y="5650"/>
                    </a:lnTo>
                    <a:lnTo>
                      <a:pt x="691" y="5775"/>
                    </a:lnTo>
                    <a:lnTo>
                      <a:pt x="859" y="6027"/>
                    </a:lnTo>
                    <a:lnTo>
                      <a:pt x="859" y="6110"/>
                    </a:lnTo>
                    <a:lnTo>
                      <a:pt x="900" y="6299"/>
                    </a:lnTo>
                    <a:lnTo>
                      <a:pt x="880" y="6487"/>
                    </a:lnTo>
                    <a:lnTo>
                      <a:pt x="796" y="6550"/>
                    </a:lnTo>
                    <a:lnTo>
                      <a:pt x="754" y="6550"/>
                    </a:lnTo>
                    <a:lnTo>
                      <a:pt x="691" y="6508"/>
                    </a:lnTo>
                    <a:lnTo>
                      <a:pt x="649" y="6550"/>
                    </a:lnTo>
                    <a:lnTo>
                      <a:pt x="649" y="6717"/>
                    </a:lnTo>
                    <a:lnTo>
                      <a:pt x="733" y="6863"/>
                    </a:lnTo>
                    <a:lnTo>
                      <a:pt x="838" y="6968"/>
                    </a:lnTo>
                    <a:lnTo>
                      <a:pt x="942" y="7156"/>
                    </a:lnTo>
                    <a:lnTo>
                      <a:pt x="859" y="7282"/>
                    </a:lnTo>
                    <a:lnTo>
                      <a:pt x="880" y="7449"/>
                    </a:lnTo>
                    <a:lnTo>
                      <a:pt x="838" y="7554"/>
                    </a:lnTo>
                    <a:lnTo>
                      <a:pt x="838" y="7659"/>
                    </a:lnTo>
                    <a:lnTo>
                      <a:pt x="900" y="7700"/>
                    </a:lnTo>
                    <a:lnTo>
                      <a:pt x="900" y="7596"/>
                    </a:lnTo>
                    <a:lnTo>
                      <a:pt x="1005" y="7533"/>
                    </a:lnTo>
                    <a:lnTo>
                      <a:pt x="1152" y="7554"/>
                    </a:lnTo>
                    <a:lnTo>
                      <a:pt x="1172" y="7679"/>
                    </a:lnTo>
                    <a:lnTo>
                      <a:pt x="1110" y="7721"/>
                    </a:lnTo>
                    <a:lnTo>
                      <a:pt x="1172" y="7742"/>
                    </a:lnTo>
                    <a:lnTo>
                      <a:pt x="1256" y="7679"/>
                    </a:lnTo>
                    <a:lnTo>
                      <a:pt x="1361" y="7742"/>
                    </a:lnTo>
                    <a:lnTo>
                      <a:pt x="1361" y="7868"/>
                    </a:lnTo>
                    <a:lnTo>
                      <a:pt x="1403" y="7847"/>
                    </a:lnTo>
                    <a:lnTo>
                      <a:pt x="1696" y="7972"/>
                    </a:lnTo>
                    <a:lnTo>
                      <a:pt x="1737" y="7951"/>
                    </a:lnTo>
                    <a:lnTo>
                      <a:pt x="1800" y="7972"/>
                    </a:lnTo>
                    <a:lnTo>
                      <a:pt x="1821" y="7889"/>
                    </a:lnTo>
                    <a:lnTo>
                      <a:pt x="1926" y="7868"/>
                    </a:lnTo>
                    <a:lnTo>
                      <a:pt x="2051" y="7742"/>
                    </a:lnTo>
                    <a:lnTo>
                      <a:pt x="2198" y="7763"/>
                    </a:lnTo>
                    <a:lnTo>
                      <a:pt x="2219" y="7721"/>
                    </a:lnTo>
                    <a:lnTo>
                      <a:pt x="2344" y="7721"/>
                    </a:lnTo>
                    <a:lnTo>
                      <a:pt x="2512" y="7763"/>
                    </a:lnTo>
                    <a:lnTo>
                      <a:pt x="2574" y="7742"/>
                    </a:lnTo>
                    <a:lnTo>
                      <a:pt x="2721" y="7742"/>
                    </a:lnTo>
                    <a:lnTo>
                      <a:pt x="2742" y="7679"/>
                    </a:lnTo>
                    <a:lnTo>
                      <a:pt x="2784" y="7638"/>
                    </a:lnTo>
                    <a:lnTo>
                      <a:pt x="2867" y="7596"/>
                    </a:lnTo>
                    <a:lnTo>
                      <a:pt x="2930" y="7638"/>
                    </a:lnTo>
                    <a:lnTo>
                      <a:pt x="2951" y="7533"/>
                    </a:lnTo>
                    <a:lnTo>
                      <a:pt x="3035" y="7470"/>
                    </a:lnTo>
                    <a:lnTo>
                      <a:pt x="3349" y="7470"/>
                    </a:lnTo>
                    <a:lnTo>
                      <a:pt x="3474" y="7554"/>
                    </a:lnTo>
                    <a:lnTo>
                      <a:pt x="3558" y="7533"/>
                    </a:lnTo>
                    <a:lnTo>
                      <a:pt x="3558" y="7470"/>
                    </a:lnTo>
                    <a:lnTo>
                      <a:pt x="3725" y="7449"/>
                    </a:lnTo>
                    <a:lnTo>
                      <a:pt x="3997" y="7533"/>
                    </a:lnTo>
                    <a:lnTo>
                      <a:pt x="4081" y="7575"/>
                    </a:lnTo>
                    <a:lnTo>
                      <a:pt x="4353" y="7638"/>
                    </a:lnTo>
                    <a:lnTo>
                      <a:pt x="4395" y="7596"/>
                    </a:lnTo>
                    <a:lnTo>
                      <a:pt x="4353" y="7533"/>
                    </a:lnTo>
                    <a:lnTo>
                      <a:pt x="4437" y="7449"/>
                    </a:lnTo>
                    <a:lnTo>
                      <a:pt x="4541" y="7449"/>
                    </a:lnTo>
                    <a:lnTo>
                      <a:pt x="4667" y="7491"/>
                    </a:lnTo>
                    <a:lnTo>
                      <a:pt x="4876" y="7491"/>
                    </a:lnTo>
                    <a:lnTo>
                      <a:pt x="4876" y="7470"/>
                    </a:lnTo>
                    <a:lnTo>
                      <a:pt x="4813" y="7387"/>
                    </a:lnTo>
                    <a:lnTo>
                      <a:pt x="4855" y="7303"/>
                    </a:lnTo>
                    <a:lnTo>
                      <a:pt x="5022" y="7240"/>
                    </a:lnTo>
                    <a:lnTo>
                      <a:pt x="5190" y="7240"/>
                    </a:lnTo>
                    <a:lnTo>
                      <a:pt x="5253" y="7303"/>
                    </a:lnTo>
                    <a:lnTo>
                      <a:pt x="5378" y="7303"/>
                    </a:lnTo>
                    <a:lnTo>
                      <a:pt x="5504" y="7219"/>
                    </a:lnTo>
                    <a:lnTo>
                      <a:pt x="5713" y="7156"/>
                    </a:lnTo>
                    <a:lnTo>
                      <a:pt x="5713" y="7135"/>
                    </a:lnTo>
                    <a:lnTo>
                      <a:pt x="5859" y="7073"/>
                    </a:lnTo>
                    <a:lnTo>
                      <a:pt x="5922" y="6968"/>
                    </a:lnTo>
                    <a:lnTo>
                      <a:pt x="6320" y="6717"/>
                    </a:lnTo>
                    <a:lnTo>
                      <a:pt x="6424" y="6612"/>
                    </a:lnTo>
                    <a:lnTo>
                      <a:pt x="6424" y="6591"/>
                    </a:lnTo>
                    <a:lnTo>
                      <a:pt x="6508" y="6591"/>
                    </a:lnTo>
                    <a:lnTo>
                      <a:pt x="7115" y="5985"/>
                    </a:lnTo>
                    <a:lnTo>
                      <a:pt x="7136" y="5922"/>
                    </a:lnTo>
                    <a:lnTo>
                      <a:pt x="7198" y="5922"/>
                    </a:lnTo>
                    <a:lnTo>
                      <a:pt x="7282" y="5796"/>
                    </a:lnTo>
                    <a:lnTo>
                      <a:pt x="7387" y="5755"/>
                    </a:lnTo>
                    <a:lnTo>
                      <a:pt x="7429" y="5587"/>
                    </a:lnTo>
                    <a:lnTo>
                      <a:pt x="7596" y="5399"/>
                    </a:lnTo>
                    <a:lnTo>
                      <a:pt x="7847" y="5022"/>
                    </a:lnTo>
                    <a:lnTo>
                      <a:pt x="7910" y="4834"/>
                    </a:lnTo>
                    <a:lnTo>
                      <a:pt x="8014" y="4834"/>
                    </a:lnTo>
                    <a:lnTo>
                      <a:pt x="8077" y="4708"/>
                    </a:lnTo>
                    <a:lnTo>
                      <a:pt x="8077" y="4646"/>
                    </a:lnTo>
                    <a:lnTo>
                      <a:pt x="8182" y="4520"/>
                    </a:lnTo>
                    <a:lnTo>
                      <a:pt x="8266" y="4394"/>
                    </a:lnTo>
                    <a:lnTo>
                      <a:pt x="8391" y="4311"/>
                    </a:lnTo>
                    <a:lnTo>
                      <a:pt x="8433" y="4227"/>
                    </a:lnTo>
                    <a:lnTo>
                      <a:pt x="8538" y="4185"/>
                    </a:lnTo>
                    <a:lnTo>
                      <a:pt x="8579" y="4122"/>
                    </a:lnTo>
                    <a:lnTo>
                      <a:pt x="8621" y="4122"/>
                    </a:lnTo>
                    <a:lnTo>
                      <a:pt x="8789" y="3934"/>
                    </a:lnTo>
                    <a:lnTo>
                      <a:pt x="8810" y="3830"/>
                    </a:lnTo>
                    <a:lnTo>
                      <a:pt x="8893" y="3725"/>
                    </a:lnTo>
                    <a:lnTo>
                      <a:pt x="8935" y="3516"/>
                    </a:lnTo>
                    <a:lnTo>
                      <a:pt x="9019" y="3348"/>
                    </a:lnTo>
                    <a:lnTo>
                      <a:pt x="9040" y="3160"/>
                    </a:lnTo>
                    <a:lnTo>
                      <a:pt x="9123" y="2951"/>
                    </a:lnTo>
                    <a:lnTo>
                      <a:pt x="9103" y="2951"/>
                    </a:lnTo>
                    <a:lnTo>
                      <a:pt x="9165" y="2846"/>
                    </a:lnTo>
                    <a:lnTo>
                      <a:pt x="9165" y="2825"/>
                    </a:lnTo>
                    <a:lnTo>
                      <a:pt x="9061" y="2825"/>
                    </a:lnTo>
                    <a:lnTo>
                      <a:pt x="8935" y="2762"/>
                    </a:lnTo>
                    <a:lnTo>
                      <a:pt x="8830" y="2762"/>
                    </a:lnTo>
                    <a:lnTo>
                      <a:pt x="8768" y="2825"/>
                    </a:lnTo>
                    <a:lnTo>
                      <a:pt x="8768" y="2909"/>
                    </a:lnTo>
                    <a:lnTo>
                      <a:pt x="8726" y="3014"/>
                    </a:lnTo>
                    <a:lnTo>
                      <a:pt x="8663" y="3034"/>
                    </a:lnTo>
                    <a:lnTo>
                      <a:pt x="8454" y="3034"/>
                    </a:lnTo>
                    <a:lnTo>
                      <a:pt x="8266" y="2930"/>
                    </a:lnTo>
                    <a:lnTo>
                      <a:pt x="8182" y="2804"/>
                    </a:lnTo>
                    <a:lnTo>
                      <a:pt x="8140" y="2742"/>
                    </a:lnTo>
                    <a:lnTo>
                      <a:pt x="8098" y="2658"/>
                    </a:lnTo>
                    <a:lnTo>
                      <a:pt x="8161" y="2532"/>
                    </a:lnTo>
                    <a:lnTo>
                      <a:pt x="8286" y="2281"/>
                    </a:lnTo>
                    <a:lnTo>
                      <a:pt x="8307" y="2177"/>
                    </a:lnTo>
                    <a:lnTo>
                      <a:pt x="8412" y="2114"/>
                    </a:lnTo>
                    <a:lnTo>
                      <a:pt x="8579" y="2197"/>
                    </a:lnTo>
                    <a:lnTo>
                      <a:pt x="8663" y="2260"/>
                    </a:lnTo>
                    <a:lnTo>
                      <a:pt x="8768" y="2323"/>
                    </a:lnTo>
                    <a:lnTo>
                      <a:pt x="8768" y="2135"/>
                    </a:lnTo>
                    <a:lnTo>
                      <a:pt x="8768" y="1988"/>
                    </a:lnTo>
                    <a:lnTo>
                      <a:pt x="8810" y="1800"/>
                    </a:lnTo>
                    <a:lnTo>
                      <a:pt x="8810" y="1361"/>
                    </a:lnTo>
                    <a:lnTo>
                      <a:pt x="8789" y="1214"/>
                    </a:lnTo>
                    <a:lnTo>
                      <a:pt x="8747" y="1109"/>
                    </a:lnTo>
                    <a:lnTo>
                      <a:pt x="8747" y="1005"/>
                    </a:lnTo>
                    <a:lnTo>
                      <a:pt x="8747" y="984"/>
                    </a:lnTo>
                    <a:lnTo>
                      <a:pt x="8747" y="733"/>
                    </a:lnTo>
                    <a:lnTo>
                      <a:pt x="8684" y="586"/>
                    </a:lnTo>
                    <a:lnTo>
                      <a:pt x="8642" y="440"/>
                    </a:lnTo>
                    <a:lnTo>
                      <a:pt x="8621" y="273"/>
                    </a:lnTo>
                    <a:lnTo>
                      <a:pt x="8517" y="168"/>
                    </a:lnTo>
                    <a:lnTo>
                      <a:pt x="8328" y="126"/>
                    </a:lnTo>
                    <a:lnTo>
                      <a:pt x="8182" y="147"/>
                    </a:lnTo>
                    <a:lnTo>
                      <a:pt x="8098" y="168"/>
                    </a:lnTo>
                    <a:lnTo>
                      <a:pt x="8056" y="147"/>
                    </a:lnTo>
                    <a:lnTo>
                      <a:pt x="7910" y="105"/>
                    </a:lnTo>
                    <a:lnTo>
                      <a:pt x="7847" y="105"/>
                    </a:lnTo>
                    <a:lnTo>
                      <a:pt x="7784" y="21"/>
                    </a:lnTo>
                    <a:lnTo>
                      <a:pt x="765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 name="Google Shape;2653;p79">
              <a:extLst>
                <a:ext uri="{FF2B5EF4-FFF2-40B4-BE49-F238E27FC236}">
                  <a16:creationId xmlns:a16="http://schemas.microsoft.com/office/drawing/2014/main" id="{1425C7AA-4110-4B42-86F2-2FC3D37FA720}"/>
                </a:ext>
              </a:extLst>
            </p:cNvPr>
            <p:cNvSpPr/>
            <p:nvPr/>
          </p:nvSpPr>
          <p:spPr>
            <a:xfrm>
              <a:off x="3292646" y="3020419"/>
              <a:ext cx="18695" cy="5482"/>
            </a:xfrm>
            <a:custGeom>
              <a:avLst/>
              <a:gdLst/>
              <a:ahLst/>
              <a:cxnLst/>
              <a:rect l="l" t="t" r="r" b="b"/>
              <a:pathLst>
                <a:path w="1570" h="482" extrusionOk="0">
                  <a:moveTo>
                    <a:pt x="189" y="0"/>
                  </a:moveTo>
                  <a:lnTo>
                    <a:pt x="126" y="84"/>
                  </a:lnTo>
                  <a:lnTo>
                    <a:pt x="21" y="147"/>
                  </a:lnTo>
                  <a:lnTo>
                    <a:pt x="21" y="209"/>
                  </a:lnTo>
                  <a:lnTo>
                    <a:pt x="0" y="272"/>
                  </a:lnTo>
                  <a:lnTo>
                    <a:pt x="42" y="377"/>
                  </a:lnTo>
                  <a:lnTo>
                    <a:pt x="314" y="377"/>
                  </a:lnTo>
                  <a:lnTo>
                    <a:pt x="398" y="398"/>
                  </a:lnTo>
                  <a:lnTo>
                    <a:pt x="607" y="356"/>
                  </a:lnTo>
                  <a:lnTo>
                    <a:pt x="691" y="377"/>
                  </a:lnTo>
                  <a:lnTo>
                    <a:pt x="837" y="293"/>
                  </a:lnTo>
                  <a:cubicBezTo>
                    <a:pt x="1026" y="398"/>
                    <a:pt x="1235" y="356"/>
                    <a:pt x="1423" y="481"/>
                  </a:cubicBezTo>
                  <a:lnTo>
                    <a:pt x="1570" y="460"/>
                  </a:lnTo>
                  <a:lnTo>
                    <a:pt x="1528" y="398"/>
                  </a:lnTo>
                  <a:lnTo>
                    <a:pt x="1444" y="460"/>
                  </a:lnTo>
                  <a:lnTo>
                    <a:pt x="1444" y="440"/>
                  </a:lnTo>
                  <a:cubicBezTo>
                    <a:pt x="1360" y="377"/>
                    <a:pt x="1318" y="356"/>
                    <a:pt x="1235" y="335"/>
                  </a:cubicBezTo>
                  <a:lnTo>
                    <a:pt x="1277" y="293"/>
                  </a:lnTo>
                  <a:lnTo>
                    <a:pt x="1130" y="251"/>
                  </a:lnTo>
                  <a:lnTo>
                    <a:pt x="1046" y="335"/>
                  </a:lnTo>
                  <a:cubicBezTo>
                    <a:pt x="1005" y="335"/>
                    <a:pt x="942" y="335"/>
                    <a:pt x="921" y="293"/>
                  </a:cubicBezTo>
                  <a:lnTo>
                    <a:pt x="921" y="272"/>
                  </a:lnTo>
                  <a:lnTo>
                    <a:pt x="1046" y="147"/>
                  </a:lnTo>
                  <a:lnTo>
                    <a:pt x="942" y="105"/>
                  </a:lnTo>
                  <a:lnTo>
                    <a:pt x="921" y="42"/>
                  </a:lnTo>
                  <a:lnTo>
                    <a:pt x="837" y="0"/>
                  </a:lnTo>
                  <a:lnTo>
                    <a:pt x="607" y="42"/>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654;p79">
              <a:extLst>
                <a:ext uri="{FF2B5EF4-FFF2-40B4-BE49-F238E27FC236}">
                  <a16:creationId xmlns:a16="http://schemas.microsoft.com/office/drawing/2014/main" id="{BB806D35-C15C-498F-9F30-9A2CF862D8DA}"/>
                </a:ext>
              </a:extLst>
            </p:cNvPr>
            <p:cNvSpPr/>
            <p:nvPr/>
          </p:nvSpPr>
          <p:spPr>
            <a:xfrm>
              <a:off x="3260258" y="3010662"/>
              <a:ext cx="26423" cy="16661"/>
            </a:xfrm>
            <a:custGeom>
              <a:avLst/>
              <a:gdLst/>
              <a:ahLst/>
              <a:cxnLst/>
              <a:rect l="l" t="t" r="r" b="b"/>
              <a:pathLst>
                <a:path w="2219" h="1465" extrusionOk="0">
                  <a:moveTo>
                    <a:pt x="481" y="0"/>
                  </a:moveTo>
                  <a:lnTo>
                    <a:pt x="293" y="42"/>
                  </a:lnTo>
                  <a:lnTo>
                    <a:pt x="230" y="147"/>
                  </a:lnTo>
                  <a:lnTo>
                    <a:pt x="230" y="209"/>
                  </a:lnTo>
                  <a:lnTo>
                    <a:pt x="189" y="314"/>
                  </a:lnTo>
                  <a:lnTo>
                    <a:pt x="230" y="398"/>
                  </a:lnTo>
                  <a:lnTo>
                    <a:pt x="189" y="523"/>
                  </a:lnTo>
                  <a:lnTo>
                    <a:pt x="105" y="586"/>
                  </a:lnTo>
                  <a:lnTo>
                    <a:pt x="84" y="607"/>
                  </a:lnTo>
                  <a:lnTo>
                    <a:pt x="126" y="733"/>
                  </a:lnTo>
                  <a:lnTo>
                    <a:pt x="126" y="837"/>
                  </a:lnTo>
                  <a:lnTo>
                    <a:pt x="126" y="900"/>
                  </a:lnTo>
                  <a:lnTo>
                    <a:pt x="0" y="1046"/>
                  </a:lnTo>
                  <a:lnTo>
                    <a:pt x="0" y="1109"/>
                  </a:lnTo>
                  <a:lnTo>
                    <a:pt x="63" y="1130"/>
                  </a:lnTo>
                  <a:lnTo>
                    <a:pt x="126" y="1256"/>
                  </a:lnTo>
                  <a:lnTo>
                    <a:pt x="84" y="1339"/>
                  </a:lnTo>
                  <a:lnTo>
                    <a:pt x="189" y="1402"/>
                  </a:lnTo>
                  <a:lnTo>
                    <a:pt x="230" y="1444"/>
                  </a:lnTo>
                  <a:lnTo>
                    <a:pt x="293" y="1465"/>
                  </a:lnTo>
                  <a:lnTo>
                    <a:pt x="377" y="1318"/>
                  </a:lnTo>
                  <a:lnTo>
                    <a:pt x="502" y="1130"/>
                  </a:lnTo>
                  <a:lnTo>
                    <a:pt x="502" y="1088"/>
                  </a:lnTo>
                  <a:lnTo>
                    <a:pt x="544" y="984"/>
                  </a:lnTo>
                  <a:lnTo>
                    <a:pt x="607" y="1046"/>
                  </a:lnTo>
                  <a:lnTo>
                    <a:pt x="691" y="1046"/>
                  </a:lnTo>
                  <a:lnTo>
                    <a:pt x="753" y="921"/>
                  </a:lnTo>
                  <a:lnTo>
                    <a:pt x="837" y="984"/>
                  </a:lnTo>
                  <a:lnTo>
                    <a:pt x="837" y="1088"/>
                  </a:lnTo>
                  <a:lnTo>
                    <a:pt x="921" y="1130"/>
                  </a:lnTo>
                  <a:lnTo>
                    <a:pt x="1067" y="1088"/>
                  </a:lnTo>
                  <a:lnTo>
                    <a:pt x="1235" y="942"/>
                  </a:lnTo>
                  <a:lnTo>
                    <a:pt x="1381" y="900"/>
                  </a:lnTo>
                  <a:lnTo>
                    <a:pt x="1569" y="921"/>
                  </a:lnTo>
                  <a:lnTo>
                    <a:pt x="1674" y="900"/>
                  </a:lnTo>
                  <a:lnTo>
                    <a:pt x="1758" y="942"/>
                  </a:lnTo>
                  <a:lnTo>
                    <a:pt x="1883" y="984"/>
                  </a:lnTo>
                  <a:lnTo>
                    <a:pt x="2072" y="1005"/>
                  </a:lnTo>
                  <a:lnTo>
                    <a:pt x="2093" y="921"/>
                  </a:lnTo>
                  <a:lnTo>
                    <a:pt x="2176" y="921"/>
                  </a:lnTo>
                  <a:lnTo>
                    <a:pt x="2218" y="816"/>
                  </a:lnTo>
                  <a:lnTo>
                    <a:pt x="2176" y="733"/>
                  </a:lnTo>
                  <a:lnTo>
                    <a:pt x="1946" y="607"/>
                  </a:lnTo>
                  <a:lnTo>
                    <a:pt x="1862" y="607"/>
                  </a:lnTo>
                  <a:lnTo>
                    <a:pt x="1695" y="565"/>
                  </a:lnTo>
                  <a:lnTo>
                    <a:pt x="1632" y="565"/>
                  </a:lnTo>
                  <a:lnTo>
                    <a:pt x="1465" y="502"/>
                  </a:lnTo>
                  <a:lnTo>
                    <a:pt x="1277" y="398"/>
                  </a:lnTo>
                  <a:lnTo>
                    <a:pt x="1172" y="398"/>
                  </a:lnTo>
                  <a:lnTo>
                    <a:pt x="1256" y="377"/>
                  </a:lnTo>
                  <a:lnTo>
                    <a:pt x="1423" y="419"/>
                  </a:lnTo>
                  <a:lnTo>
                    <a:pt x="1674" y="419"/>
                  </a:lnTo>
                  <a:lnTo>
                    <a:pt x="1779" y="398"/>
                  </a:lnTo>
                  <a:lnTo>
                    <a:pt x="1695" y="356"/>
                  </a:lnTo>
                  <a:lnTo>
                    <a:pt x="1632" y="356"/>
                  </a:lnTo>
                  <a:lnTo>
                    <a:pt x="1444" y="314"/>
                  </a:lnTo>
                  <a:lnTo>
                    <a:pt x="1360" y="147"/>
                  </a:lnTo>
                  <a:lnTo>
                    <a:pt x="1256" y="147"/>
                  </a:lnTo>
                  <a:lnTo>
                    <a:pt x="1214" y="168"/>
                  </a:lnTo>
                  <a:lnTo>
                    <a:pt x="1130" y="105"/>
                  </a:lnTo>
                  <a:lnTo>
                    <a:pt x="649" y="0"/>
                  </a:lnTo>
                  <a:lnTo>
                    <a:pt x="586" y="42"/>
                  </a:lnTo>
                  <a:lnTo>
                    <a:pt x="48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655;p79">
              <a:extLst>
                <a:ext uri="{FF2B5EF4-FFF2-40B4-BE49-F238E27FC236}">
                  <a16:creationId xmlns:a16="http://schemas.microsoft.com/office/drawing/2014/main" id="{4DD2C2C4-B430-40EE-92CC-C6BA1A6E0441}"/>
                </a:ext>
              </a:extLst>
            </p:cNvPr>
            <p:cNvSpPr/>
            <p:nvPr/>
          </p:nvSpPr>
          <p:spPr>
            <a:xfrm>
              <a:off x="3408744" y="2329870"/>
              <a:ext cx="289769" cy="354333"/>
            </a:xfrm>
            <a:custGeom>
              <a:avLst/>
              <a:gdLst/>
              <a:ahLst/>
              <a:cxnLst/>
              <a:rect l="l" t="t" r="r" b="b"/>
              <a:pathLst>
                <a:path w="24335" h="31157" extrusionOk="0">
                  <a:moveTo>
                    <a:pt x="19167" y="16300"/>
                  </a:moveTo>
                  <a:lnTo>
                    <a:pt x="19161" y="16311"/>
                  </a:lnTo>
                  <a:lnTo>
                    <a:pt x="19167" y="16321"/>
                  </a:lnTo>
                  <a:lnTo>
                    <a:pt x="19167" y="16300"/>
                  </a:lnTo>
                  <a:close/>
                  <a:moveTo>
                    <a:pt x="16572" y="17849"/>
                  </a:moveTo>
                  <a:lnTo>
                    <a:pt x="16593" y="17870"/>
                  </a:lnTo>
                  <a:lnTo>
                    <a:pt x="16509" y="17870"/>
                  </a:lnTo>
                  <a:lnTo>
                    <a:pt x="16509" y="17849"/>
                  </a:lnTo>
                  <a:close/>
                  <a:moveTo>
                    <a:pt x="4771" y="22933"/>
                  </a:moveTo>
                  <a:lnTo>
                    <a:pt x="4813" y="22996"/>
                  </a:lnTo>
                  <a:lnTo>
                    <a:pt x="4792" y="23038"/>
                  </a:lnTo>
                  <a:lnTo>
                    <a:pt x="4750" y="23038"/>
                  </a:lnTo>
                  <a:lnTo>
                    <a:pt x="4688" y="23059"/>
                  </a:lnTo>
                  <a:lnTo>
                    <a:pt x="4709" y="23142"/>
                  </a:lnTo>
                  <a:lnTo>
                    <a:pt x="4792" y="23205"/>
                  </a:lnTo>
                  <a:lnTo>
                    <a:pt x="4960" y="23205"/>
                  </a:lnTo>
                  <a:lnTo>
                    <a:pt x="4981" y="23163"/>
                  </a:lnTo>
                  <a:lnTo>
                    <a:pt x="4960" y="23121"/>
                  </a:lnTo>
                  <a:lnTo>
                    <a:pt x="4960" y="23059"/>
                  </a:lnTo>
                  <a:lnTo>
                    <a:pt x="5001" y="23038"/>
                  </a:lnTo>
                  <a:lnTo>
                    <a:pt x="5127" y="23059"/>
                  </a:lnTo>
                  <a:lnTo>
                    <a:pt x="5169" y="23121"/>
                  </a:lnTo>
                  <a:lnTo>
                    <a:pt x="5106" y="23163"/>
                  </a:lnTo>
                  <a:lnTo>
                    <a:pt x="4960" y="23226"/>
                  </a:lnTo>
                  <a:lnTo>
                    <a:pt x="4750" y="23226"/>
                  </a:lnTo>
                  <a:lnTo>
                    <a:pt x="4750" y="23268"/>
                  </a:lnTo>
                  <a:lnTo>
                    <a:pt x="4855" y="23435"/>
                  </a:lnTo>
                  <a:lnTo>
                    <a:pt x="4981" y="23519"/>
                  </a:lnTo>
                  <a:lnTo>
                    <a:pt x="5064" y="23540"/>
                  </a:lnTo>
                  <a:lnTo>
                    <a:pt x="5085" y="23519"/>
                  </a:lnTo>
                  <a:lnTo>
                    <a:pt x="5190" y="23477"/>
                  </a:lnTo>
                  <a:lnTo>
                    <a:pt x="5211" y="23540"/>
                  </a:lnTo>
                  <a:lnTo>
                    <a:pt x="5190" y="23561"/>
                  </a:lnTo>
                  <a:lnTo>
                    <a:pt x="5127" y="23561"/>
                  </a:lnTo>
                  <a:lnTo>
                    <a:pt x="5064" y="23582"/>
                  </a:lnTo>
                  <a:lnTo>
                    <a:pt x="4897" y="23540"/>
                  </a:lnTo>
                  <a:lnTo>
                    <a:pt x="4771" y="23477"/>
                  </a:lnTo>
                  <a:lnTo>
                    <a:pt x="4646" y="23352"/>
                  </a:lnTo>
                  <a:lnTo>
                    <a:pt x="4541" y="23310"/>
                  </a:lnTo>
                  <a:lnTo>
                    <a:pt x="4436" y="23310"/>
                  </a:lnTo>
                  <a:lnTo>
                    <a:pt x="4332" y="23205"/>
                  </a:lnTo>
                  <a:lnTo>
                    <a:pt x="4185" y="23142"/>
                  </a:lnTo>
                  <a:lnTo>
                    <a:pt x="4164" y="23121"/>
                  </a:lnTo>
                  <a:lnTo>
                    <a:pt x="4081" y="23121"/>
                  </a:lnTo>
                  <a:lnTo>
                    <a:pt x="4018" y="23142"/>
                  </a:lnTo>
                  <a:lnTo>
                    <a:pt x="3913" y="23142"/>
                  </a:lnTo>
                  <a:lnTo>
                    <a:pt x="3892" y="23132"/>
                  </a:lnTo>
                  <a:lnTo>
                    <a:pt x="3892" y="23132"/>
                  </a:lnTo>
                  <a:lnTo>
                    <a:pt x="3913" y="23121"/>
                  </a:lnTo>
                  <a:lnTo>
                    <a:pt x="3976" y="23121"/>
                  </a:lnTo>
                  <a:lnTo>
                    <a:pt x="4123" y="23100"/>
                  </a:lnTo>
                  <a:lnTo>
                    <a:pt x="4164" y="23038"/>
                  </a:lnTo>
                  <a:lnTo>
                    <a:pt x="4185" y="23038"/>
                  </a:lnTo>
                  <a:lnTo>
                    <a:pt x="4185" y="23100"/>
                  </a:lnTo>
                  <a:lnTo>
                    <a:pt x="4248" y="23121"/>
                  </a:lnTo>
                  <a:lnTo>
                    <a:pt x="4332" y="23121"/>
                  </a:lnTo>
                  <a:lnTo>
                    <a:pt x="4436" y="23247"/>
                  </a:lnTo>
                  <a:lnTo>
                    <a:pt x="4478" y="23268"/>
                  </a:lnTo>
                  <a:lnTo>
                    <a:pt x="4562" y="23226"/>
                  </a:lnTo>
                  <a:lnTo>
                    <a:pt x="4604" y="23142"/>
                  </a:lnTo>
                  <a:lnTo>
                    <a:pt x="4604" y="23059"/>
                  </a:lnTo>
                  <a:lnTo>
                    <a:pt x="4583" y="23017"/>
                  </a:lnTo>
                  <a:lnTo>
                    <a:pt x="4583" y="22954"/>
                  </a:lnTo>
                  <a:lnTo>
                    <a:pt x="4688" y="22954"/>
                  </a:lnTo>
                  <a:lnTo>
                    <a:pt x="4709" y="22933"/>
                  </a:lnTo>
                  <a:close/>
                  <a:moveTo>
                    <a:pt x="4269" y="25193"/>
                  </a:moveTo>
                  <a:lnTo>
                    <a:pt x="4290" y="25277"/>
                  </a:lnTo>
                  <a:lnTo>
                    <a:pt x="4395" y="25297"/>
                  </a:lnTo>
                  <a:lnTo>
                    <a:pt x="4436" y="25339"/>
                  </a:lnTo>
                  <a:lnTo>
                    <a:pt x="4353" y="25339"/>
                  </a:lnTo>
                  <a:lnTo>
                    <a:pt x="4290" y="25318"/>
                  </a:lnTo>
                  <a:lnTo>
                    <a:pt x="4123" y="25318"/>
                  </a:lnTo>
                  <a:lnTo>
                    <a:pt x="4060" y="25381"/>
                  </a:lnTo>
                  <a:lnTo>
                    <a:pt x="4039" y="25318"/>
                  </a:lnTo>
                  <a:lnTo>
                    <a:pt x="3976" y="25339"/>
                  </a:lnTo>
                  <a:lnTo>
                    <a:pt x="3955" y="25444"/>
                  </a:lnTo>
                  <a:lnTo>
                    <a:pt x="3913" y="25486"/>
                  </a:lnTo>
                  <a:lnTo>
                    <a:pt x="3851" y="25528"/>
                  </a:lnTo>
                  <a:lnTo>
                    <a:pt x="3725" y="25549"/>
                  </a:lnTo>
                  <a:lnTo>
                    <a:pt x="3641" y="25611"/>
                  </a:lnTo>
                  <a:lnTo>
                    <a:pt x="3725" y="25528"/>
                  </a:lnTo>
                  <a:lnTo>
                    <a:pt x="3830" y="25507"/>
                  </a:lnTo>
                  <a:lnTo>
                    <a:pt x="3872" y="25444"/>
                  </a:lnTo>
                  <a:lnTo>
                    <a:pt x="3913" y="25381"/>
                  </a:lnTo>
                  <a:lnTo>
                    <a:pt x="3955" y="25318"/>
                  </a:lnTo>
                  <a:lnTo>
                    <a:pt x="4018" y="25318"/>
                  </a:lnTo>
                  <a:lnTo>
                    <a:pt x="4227" y="25193"/>
                  </a:lnTo>
                  <a:close/>
                  <a:moveTo>
                    <a:pt x="16614" y="1"/>
                  </a:moveTo>
                  <a:lnTo>
                    <a:pt x="16530" y="22"/>
                  </a:lnTo>
                  <a:lnTo>
                    <a:pt x="16489" y="84"/>
                  </a:lnTo>
                  <a:lnTo>
                    <a:pt x="16489" y="168"/>
                  </a:lnTo>
                  <a:lnTo>
                    <a:pt x="16509" y="273"/>
                  </a:lnTo>
                  <a:lnTo>
                    <a:pt x="16509" y="336"/>
                  </a:lnTo>
                  <a:lnTo>
                    <a:pt x="16468" y="398"/>
                  </a:lnTo>
                  <a:lnTo>
                    <a:pt x="16405" y="336"/>
                  </a:lnTo>
                  <a:lnTo>
                    <a:pt x="16384" y="210"/>
                  </a:lnTo>
                  <a:lnTo>
                    <a:pt x="16321" y="126"/>
                  </a:lnTo>
                  <a:lnTo>
                    <a:pt x="16279" y="126"/>
                  </a:lnTo>
                  <a:lnTo>
                    <a:pt x="16216" y="84"/>
                  </a:lnTo>
                  <a:lnTo>
                    <a:pt x="16175" y="64"/>
                  </a:lnTo>
                  <a:lnTo>
                    <a:pt x="16154" y="105"/>
                  </a:lnTo>
                  <a:lnTo>
                    <a:pt x="16112" y="210"/>
                  </a:lnTo>
                  <a:lnTo>
                    <a:pt x="16070" y="273"/>
                  </a:lnTo>
                  <a:lnTo>
                    <a:pt x="15986" y="231"/>
                  </a:lnTo>
                  <a:lnTo>
                    <a:pt x="15903" y="273"/>
                  </a:lnTo>
                  <a:lnTo>
                    <a:pt x="15882" y="377"/>
                  </a:lnTo>
                  <a:lnTo>
                    <a:pt x="15924" y="440"/>
                  </a:lnTo>
                  <a:lnTo>
                    <a:pt x="15965" y="503"/>
                  </a:lnTo>
                  <a:lnTo>
                    <a:pt x="15882" y="587"/>
                  </a:lnTo>
                  <a:lnTo>
                    <a:pt x="15777" y="712"/>
                  </a:lnTo>
                  <a:lnTo>
                    <a:pt x="15777" y="754"/>
                  </a:lnTo>
                  <a:lnTo>
                    <a:pt x="15861" y="796"/>
                  </a:lnTo>
                  <a:lnTo>
                    <a:pt x="15882" y="838"/>
                  </a:lnTo>
                  <a:lnTo>
                    <a:pt x="15840" y="901"/>
                  </a:lnTo>
                  <a:lnTo>
                    <a:pt x="15777" y="901"/>
                  </a:lnTo>
                  <a:lnTo>
                    <a:pt x="15631" y="817"/>
                  </a:lnTo>
                  <a:lnTo>
                    <a:pt x="15421" y="817"/>
                  </a:lnTo>
                  <a:lnTo>
                    <a:pt x="15380" y="963"/>
                  </a:lnTo>
                  <a:lnTo>
                    <a:pt x="15421" y="1131"/>
                  </a:lnTo>
                  <a:lnTo>
                    <a:pt x="15484" y="1277"/>
                  </a:lnTo>
                  <a:lnTo>
                    <a:pt x="15631" y="1340"/>
                  </a:lnTo>
                  <a:lnTo>
                    <a:pt x="15672" y="1382"/>
                  </a:lnTo>
                  <a:lnTo>
                    <a:pt x="15672" y="1445"/>
                  </a:lnTo>
                  <a:lnTo>
                    <a:pt x="15547" y="1403"/>
                  </a:lnTo>
                  <a:lnTo>
                    <a:pt x="15421" y="1340"/>
                  </a:lnTo>
                  <a:lnTo>
                    <a:pt x="15317" y="1152"/>
                  </a:lnTo>
                  <a:lnTo>
                    <a:pt x="15128" y="1026"/>
                  </a:lnTo>
                  <a:lnTo>
                    <a:pt x="15045" y="963"/>
                  </a:lnTo>
                  <a:lnTo>
                    <a:pt x="15024" y="1026"/>
                  </a:lnTo>
                  <a:lnTo>
                    <a:pt x="15045" y="1068"/>
                  </a:lnTo>
                  <a:lnTo>
                    <a:pt x="15045" y="1173"/>
                  </a:lnTo>
                  <a:lnTo>
                    <a:pt x="15066" y="1256"/>
                  </a:lnTo>
                  <a:lnTo>
                    <a:pt x="15128" y="1340"/>
                  </a:lnTo>
                  <a:lnTo>
                    <a:pt x="15128" y="1465"/>
                  </a:lnTo>
                  <a:lnTo>
                    <a:pt x="15045" y="1549"/>
                  </a:lnTo>
                  <a:lnTo>
                    <a:pt x="15045" y="1382"/>
                  </a:lnTo>
                  <a:lnTo>
                    <a:pt x="15003" y="1256"/>
                  </a:lnTo>
                  <a:lnTo>
                    <a:pt x="14919" y="1110"/>
                  </a:lnTo>
                  <a:lnTo>
                    <a:pt x="14919" y="1026"/>
                  </a:lnTo>
                  <a:lnTo>
                    <a:pt x="14836" y="921"/>
                  </a:lnTo>
                  <a:lnTo>
                    <a:pt x="14731" y="859"/>
                  </a:lnTo>
                  <a:lnTo>
                    <a:pt x="14647" y="984"/>
                  </a:lnTo>
                  <a:lnTo>
                    <a:pt x="14605" y="1068"/>
                  </a:lnTo>
                  <a:lnTo>
                    <a:pt x="14543" y="984"/>
                  </a:lnTo>
                  <a:lnTo>
                    <a:pt x="14605" y="921"/>
                  </a:lnTo>
                  <a:lnTo>
                    <a:pt x="14605" y="859"/>
                  </a:lnTo>
                  <a:lnTo>
                    <a:pt x="14522" y="817"/>
                  </a:lnTo>
                  <a:lnTo>
                    <a:pt x="14501" y="733"/>
                  </a:lnTo>
                  <a:lnTo>
                    <a:pt x="14480" y="691"/>
                  </a:lnTo>
                  <a:lnTo>
                    <a:pt x="14375" y="691"/>
                  </a:lnTo>
                  <a:lnTo>
                    <a:pt x="14292" y="733"/>
                  </a:lnTo>
                  <a:lnTo>
                    <a:pt x="14271" y="712"/>
                  </a:lnTo>
                  <a:lnTo>
                    <a:pt x="14292" y="628"/>
                  </a:lnTo>
                  <a:lnTo>
                    <a:pt x="14375" y="545"/>
                  </a:lnTo>
                  <a:lnTo>
                    <a:pt x="14271" y="566"/>
                  </a:lnTo>
                  <a:lnTo>
                    <a:pt x="14166" y="670"/>
                  </a:lnTo>
                  <a:lnTo>
                    <a:pt x="14124" y="754"/>
                  </a:lnTo>
                  <a:lnTo>
                    <a:pt x="14020" y="817"/>
                  </a:lnTo>
                  <a:lnTo>
                    <a:pt x="13957" y="838"/>
                  </a:lnTo>
                  <a:lnTo>
                    <a:pt x="13852" y="984"/>
                  </a:lnTo>
                  <a:lnTo>
                    <a:pt x="13810" y="984"/>
                  </a:lnTo>
                  <a:lnTo>
                    <a:pt x="13768" y="880"/>
                  </a:lnTo>
                  <a:lnTo>
                    <a:pt x="13685" y="817"/>
                  </a:lnTo>
                  <a:lnTo>
                    <a:pt x="13643" y="817"/>
                  </a:lnTo>
                  <a:lnTo>
                    <a:pt x="13601" y="880"/>
                  </a:lnTo>
                  <a:lnTo>
                    <a:pt x="13580" y="963"/>
                  </a:lnTo>
                  <a:lnTo>
                    <a:pt x="13601" y="1089"/>
                  </a:lnTo>
                  <a:lnTo>
                    <a:pt x="13768" y="1193"/>
                  </a:lnTo>
                  <a:lnTo>
                    <a:pt x="13768" y="1256"/>
                  </a:lnTo>
                  <a:lnTo>
                    <a:pt x="13685" y="1256"/>
                  </a:lnTo>
                  <a:lnTo>
                    <a:pt x="13643" y="1382"/>
                  </a:lnTo>
                  <a:lnTo>
                    <a:pt x="13643" y="1507"/>
                  </a:lnTo>
                  <a:lnTo>
                    <a:pt x="13768" y="1591"/>
                  </a:lnTo>
                  <a:lnTo>
                    <a:pt x="13852" y="1570"/>
                  </a:lnTo>
                  <a:lnTo>
                    <a:pt x="13915" y="1507"/>
                  </a:lnTo>
                  <a:lnTo>
                    <a:pt x="14103" y="1507"/>
                  </a:lnTo>
                  <a:lnTo>
                    <a:pt x="14229" y="1675"/>
                  </a:lnTo>
                  <a:lnTo>
                    <a:pt x="14333" y="1717"/>
                  </a:lnTo>
                  <a:lnTo>
                    <a:pt x="14396" y="1800"/>
                  </a:lnTo>
                  <a:lnTo>
                    <a:pt x="14375" y="1863"/>
                  </a:lnTo>
                  <a:lnTo>
                    <a:pt x="14375" y="1926"/>
                  </a:lnTo>
                  <a:lnTo>
                    <a:pt x="14396" y="2072"/>
                  </a:lnTo>
                  <a:lnTo>
                    <a:pt x="14333" y="2219"/>
                  </a:lnTo>
                  <a:lnTo>
                    <a:pt x="14333" y="2302"/>
                  </a:lnTo>
                  <a:lnTo>
                    <a:pt x="14417" y="2407"/>
                  </a:lnTo>
                  <a:lnTo>
                    <a:pt x="14417" y="2533"/>
                  </a:lnTo>
                  <a:lnTo>
                    <a:pt x="14438" y="2616"/>
                  </a:lnTo>
                  <a:lnTo>
                    <a:pt x="14543" y="2700"/>
                  </a:lnTo>
                  <a:lnTo>
                    <a:pt x="14626" y="2700"/>
                  </a:lnTo>
                  <a:lnTo>
                    <a:pt x="14710" y="2784"/>
                  </a:lnTo>
                  <a:lnTo>
                    <a:pt x="14836" y="2846"/>
                  </a:lnTo>
                  <a:lnTo>
                    <a:pt x="14836" y="2909"/>
                  </a:lnTo>
                  <a:lnTo>
                    <a:pt x="14856" y="2993"/>
                  </a:lnTo>
                  <a:lnTo>
                    <a:pt x="14731" y="2888"/>
                  </a:lnTo>
                  <a:lnTo>
                    <a:pt x="14584" y="2805"/>
                  </a:lnTo>
                  <a:lnTo>
                    <a:pt x="14417" y="2805"/>
                  </a:lnTo>
                  <a:lnTo>
                    <a:pt x="14333" y="2742"/>
                  </a:lnTo>
                  <a:lnTo>
                    <a:pt x="14312" y="2679"/>
                  </a:lnTo>
                  <a:lnTo>
                    <a:pt x="14312" y="2533"/>
                  </a:lnTo>
                  <a:lnTo>
                    <a:pt x="14271" y="2323"/>
                  </a:lnTo>
                  <a:lnTo>
                    <a:pt x="14312" y="2219"/>
                  </a:lnTo>
                  <a:lnTo>
                    <a:pt x="14312" y="2114"/>
                  </a:lnTo>
                  <a:lnTo>
                    <a:pt x="14208" y="2009"/>
                  </a:lnTo>
                  <a:lnTo>
                    <a:pt x="14208" y="1926"/>
                  </a:lnTo>
                  <a:lnTo>
                    <a:pt x="14166" y="1779"/>
                  </a:lnTo>
                  <a:lnTo>
                    <a:pt x="14103" y="1737"/>
                  </a:lnTo>
                  <a:lnTo>
                    <a:pt x="14020" y="1696"/>
                  </a:lnTo>
                  <a:lnTo>
                    <a:pt x="13957" y="1654"/>
                  </a:lnTo>
                  <a:lnTo>
                    <a:pt x="13852" y="1633"/>
                  </a:lnTo>
                  <a:lnTo>
                    <a:pt x="13748" y="1675"/>
                  </a:lnTo>
                  <a:lnTo>
                    <a:pt x="13601" y="1696"/>
                  </a:lnTo>
                  <a:lnTo>
                    <a:pt x="13538" y="1675"/>
                  </a:lnTo>
                  <a:lnTo>
                    <a:pt x="13476" y="1675"/>
                  </a:lnTo>
                  <a:lnTo>
                    <a:pt x="13434" y="1863"/>
                  </a:lnTo>
                  <a:lnTo>
                    <a:pt x="13476" y="1905"/>
                  </a:lnTo>
                  <a:lnTo>
                    <a:pt x="13476" y="2009"/>
                  </a:lnTo>
                  <a:lnTo>
                    <a:pt x="13434" y="2072"/>
                  </a:lnTo>
                  <a:lnTo>
                    <a:pt x="13266" y="1989"/>
                  </a:lnTo>
                  <a:lnTo>
                    <a:pt x="13078" y="1779"/>
                  </a:lnTo>
                  <a:lnTo>
                    <a:pt x="13036" y="1779"/>
                  </a:lnTo>
                  <a:lnTo>
                    <a:pt x="12973" y="1821"/>
                  </a:lnTo>
                  <a:lnTo>
                    <a:pt x="12931" y="1821"/>
                  </a:lnTo>
                  <a:lnTo>
                    <a:pt x="12869" y="1758"/>
                  </a:lnTo>
                  <a:lnTo>
                    <a:pt x="12701" y="1717"/>
                  </a:lnTo>
                  <a:lnTo>
                    <a:pt x="12639" y="1779"/>
                  </a:lnTo>
                  <a:lnTo>
                    <a:pt x="12639" y="1884"/>
                  </a:lnTo>
                  <a:lnTo>
                    <a:pt x="12701" y="2009"/>
                  </a:lnTo>
                  <a:lnTo>
                    <a:pt x="12639" y="2093"/>
                  </a:lnTo>
                  <a:lnTo>
                    <a:pt x="12701" y="2198"/>
                  </a:lnTo>
                  <a:lnTo>
                    <a:pt x="12743" y="2344"/>
                  </a:lnTo>
                  <a:lnTo>
                    <a:pt x="12722" y="2491"/>
                  </a:lnTo>
                  <a:lnTo>
                    <a:pt x="12743" y="2533"/>
                  </a:lnTo>
                  <a:lnTo>
                    <a:pt x="12764" y="2700"/>
                  </a:lnTo>
                  <a:lnTo>
                    <a:pt x="12743" y="2742"/>
                  </a:lnTo>
                  <a:lnTo>
                    <a:pt x="12743" y="2846"/>
                  </a:lnTo>
                  <a:lnTo>
                    <a:pt x="12827" y="3014"/>
                  </a:lnTo>
                  <a:lnTo>
                    <a:pt x="12848" y="3118"/>
                  </a:lnTo>
                  <a:lnTo>
                    <a:pt x="12827" y="3265"/>
                  </a:lnTo>
                  <a:lnTo>
                    <a:pt x="12827" y="3349"/>
                  </a:lnTo>
                  <a:lnTo>
                    <a:pt x="12911" y="3453"/>
                  </a:lnTo>
                  <a:lnTo>
                    <a:pt x="12931" y="3579"/>
                  </a:lnTo>
                  <a:lnTo>
                    <a:pt x="12931" y="3662"/>
                  </a:lnTo>
                  <a:lnTo>
                    <a:pt x="13057" y="3767"/>
                  </a:lnTo>
                  <a:lnTo>
                    <a:pt x="13120" y="3851"/>
                  </a:lnTo>
                  <a:lnTo>
                    <a:pt x="13120" y="3955"/>
                  </a:lnTo>
                  <a:lnTo>
                    <a:pt x="13162" y="3997"/>
                  </a:lnTo>
                  <a:lnTo>
                    <a:pt x="13245" y="3997"/>
                  </a:lnTo>
                  <a:lnTo>
                    <a:pt x="13245" y="4060"/>
                  </a:lnTo>
                  <a:lnTo>
                    <a:pt x="13266" y="4123"/>
                  </a:lnTo>
                  <a:lnTo>
                    <a:pt x="13371" y="4186"/>
                  </a:lnTo>
                  <a:lnTo>
                    <a:pt x="13392" y="4206"/>
                  </a:lnTo>
                  <a:lnTo>
                    <a:pt x="13371" y="4227"/>
                  </a:lnTo>
                  <a:lnTo>
                    <a:pt x="13266" y="4227"/>
                  </a:lnTo>
                  <a:lnTo>
                    <a:pt x="13224" y="4206"/>
                  </a:lnTo>
                  <a:lnTo>
                    <a:pt x="13141" y="4206"/>
                  </a:lnTo>
                  <a:lnTo>
                    <a:pt x="13078" y="4165"/>
                  </a:lnTo>
                  <a:lnTo>
                    <a:pt x="13078" y="4081"/>
                  </a:lnTo>
                  <a:lnTo>
                    <a:pt x="13057" y="4018"/>
                  </a:lnTo>
                  <a:lnTo>
                    <a:pt x="12973" y="3997"/>
                  </a:lnTo>
                  <a:lnTo>
                    <a:pt x="12911" y="4018"/>
                  </a:lnTo>
                  <a:lnTo>
                    <a:pt x="12848" y="4018"/>
                  </a:lnTo>
                  <a:lnTo>
                    <a:pt x="12827" y="3976"/>
                  </a:lnTo>
                  <a:lnTo>
                    <a:pt x="12827" y="3872"/>
                  </a:lnTo>
                  <a:lnTo>
                    <a:pt x="12806" y="3851"/>
                  </a:lnTo>
                  <a:lnTo>
                    <a:pt x="12743" y="3893"/>
                  </a:lnTo>
                  <a:lnTo>
                    <a:pt x="12659" y="4060"/>
                  </a:lnTo>
                  <a:lnTo>
                    <a:pt x="12534" y="4102"/>
                  </a:lnTo>
                  <a:lnTo>
                    <a:pt x="12450" y="4102"/>
                  </a:lnTo>
                  <a:lnTo>
                    <a:pt x="12325" y="3997"/>
                  </a:lnTo>
                  <a:lnTo>
                    <a:pt x="12220" y="3997"/>
                  </a:lnTo>
                  <a:lnTo>
                    <a:pt x="12178" y="3914"/>
                  </a:lnTo>
                  <a:lnTo>
                    <a:pt x="12178" y="3809"/>
                  </a:lnTo>
                  <a:lnTo>
                    <a:pt x="12199" y="3683"/>
                  </a:lnTo>
                  <a:lnTo>
                    <a:pt x="12115" y="3495"/>
                  </a:lnTo>
                  <a:lnTo>
                    <a:pt x="12074" y="3453"/>
                  </a:lnTo>
                  <a:lnTo>
                    <a:pt x="12032" y="3328"/>
                  </a:lnTo>
                  <a:lnTo>
                    <a:pt x="12032" y="3244"/>
                  </a:lnTo>
                  <a:lnTo>
                    <a:pt x="12095" y="3181"/>
                  </a:lnTo>
                  <a:lnTo>
                    <a:pt x="12115" y="3139"/>
                  </a:lnTo>
                  <a:lnTo>
                    <a:pt x="12095" y="2867"/>
                  </a:lnTo>
                  <a:lnTo>
                    <a:pt x="12011" y="2742"/>
                  </a:lnTo>
                  <a:lnTo>
                    <a:pt x="11906" y="2595"/>
                  </a:lnTo>
                  <a:lnTo>
                    <a:pt x="11906" y="2491"/>
                  </a:lnTo>
                  <a:lnTo>
                    <a:pt x="11802" y="2240"/>
                  </a:lnTo>
                  <a:lnTo>
                    <a:pt x="11760" y="2135"/>
                  </a:lnTo>
                  <a:lnTo>
                    <a:pt x="11676" y="2093"/>
                  </a:lnTo>
                  <a:lnTo>
                    <a:pt x="11655" y="2009"/>
                  </a:lnTo>
                  <a:lnTo>
                    <a:pt x="11571" y="1989"/>
                  </a:lnTo>
                  <a:lnTo>
                    <a:pt x="11467" y="1968"/>
                  </a:lnTo>
                  <a:lnTo>
                    <a:pt x="11383" y="1905"/>
                  </a:lnTo>
                  <a:lnTo>
                    <a:pt x="11279" y="1926"/>
                  </a:lnTo>
                  <a:lnTo>
                    <a:pt x="11237" y="1989"/>
                  </a:lnTo>
                  <a:lnTo>
                    <a:pt x="11237" y="2114"/>
                  </a:lnTo>
                  <a:lnTo>
                    <a:pt x="11195" y="2177"/>
                  </a:lnTo>
                  <a:lnTo>
                    <a:pt x="11237" y="2240"/>
                  </a:lnTo>
                  <a:lnTo>
                    <a:pt x="11195" y="2323"/>
                  </a:lnTo>
                  <a:lnTo>
                    <a:pt x="11132" y="2533"/>
                  </a:lnTo>
                  <a:lnTo>
                    <a:pt x="11132" y="2658"/>
                  </a:lnTo>
                  <a:lnTo>
                    <a:pt x="11153" y="2825"/>
                  </a:lnTo>
                  <a:lnTo>
                    <a:pt x="11195" y="2867"/>
                  </a:lnTo>
                  <a:lnTo>
                    <a:pt x="11174" y="3035"/>
                  </a:lnTo>
                  <a:lnTo>
                    <a:pt x="11132" y="3181"/>
                  </a:lnTo>
                  <a:lnTo>
                    <a:pt x="11153" y="3286"/>
                  </a:lnTo>
                  <a:lnTo>
                    <a:pt x="11153" y="3495"/>
                  </a:lnTo>
                  <a:lnTo>
                    <a:pt x="11090" y="3537"/>
                  </a:lnTo>
                  <a:lnTo>
                    <a:pt x="11048" y="3474"/>
                  </a:lnTo>
                  <a:lnTo>
                    <a:pt x="10986" y="3453"/>
                  </a:lnTo>
                  <a:lnTo>
                    <a:pt x="10944" y="3495"/>
                  </a:lnTo>
                  <a:lnTo>
                    <a:pt x="10860" y="3474"/>
                  </a:lnTo>
                  <a:lnTo>
                    <a:pt x="10839" y="3453"/>
                  </a:lnTo>
                  <a:lnTo>
                    <a:pt x="10755" y="3432"/>
                  </a:lnTo>
                  <a:lnTo>
                    <a:pt x="10630" y="3390"/>
                  </a:lnTo>
                  <a:lnTo>
                    <a:pt x="10546" y="3328"/>
                  </a:lnTo>
                  <a:lnTo>
                    <a:pt x="10504" y="3328"/>
                  </a:lnTo>
                  <a:lnTo>
                    <a:pt x="10462" y="3349"/>
                  </a:lnTo>
                  <a:lnTo>
                    <a:pt x="10504" y="3432"/>
                  </a:lnTo>
                  <a:lnTo>
                    <a:pt x="10567" y="3495"/>
                  </a:lnTo>
                  <a:lnTo>
                    <a:pt x="10567" y="3558"/>
                  </a:lnTo>
                  <a:lnTo>
                    <a:pt x="10546" y="3600"/>
                  </a:lnTo>
                  <a:lnTo>
                    <a:pt x="10525" y="3662"/>
                  </a:lnTo>
                  <a:lnTo>
                    <a:pt x="10462" y="3662"/>
                  </a:lnTo>
                  <a:lnTo>
                    <a:pt x="10442" y="3641"/>
                  </a:lnTo>
                  <a:lnTo>
                    <a:pt x="10358" y="3641"/>
                  </a:lnTo>
                  <a:lnTo>
                    <a:pt x="10316" y="3579"/>
                  </a:lnTo>
                  <a:lnTo>
                    <a:pt x="10316" y="3432"/>
                  </a:lnTo>
                  <a:lnTo>
                    <a:pt x="10232" y="3286"/>
                  </a:lnTo>
                  <a:lnTo>
                    <a:pt x="10211" y="3160"/>
                  </a:lnTo>
                  <a:lnTo>
                    <a:pt x="10190" y="3056"/>
                  </a:lnTo>
                  <a:lnTo>
                    <a:pt x="10107" y="2972"/>
                  </a:lnTo>
                  <a:lnTo>
                    <a:pt x="10107" y="2909"/>
                  </a:lnTo>
                  <a:lnTo>
                    <a:pt x="10044" y="2825"/>
                  </a:lnTo>
                  <a:lnTo>
                    <a:pt x="9981" y="2909"/>
                  </a:lnTo>
                  <a:lnTo>
                    <a:pt x="10023" y="2993"/>
                  </a:lnTo>
                  <a:lnTo>
                    <a:pt x="9981" y="3035"/>
                  </a:lnTo>
                  <a:lnTo>
                    <a:pt x="9981" y="3118"/>
                  </a:lnTo>
                  <a:lnTo>
                    <a:pt x="9939" y="3202"/>
                  </a:lnTo>
                  <a:lnTo>
                    <a:pt x="9898" y="3244"/>
                  </a:lnTo>
                  <a:lnTo>
                    <a:pt x="9814" y="3265"/>
                  </a:lnTo>
                  <a:lnTo>
                    <a:pt x="9772" y="3369"/>
                  </a:lnTo>
                  <a:lnTo>
                    <a:pt x="9667" y="3537"/>
                  </a:lnTo>
                  <a:lnTo>
                    <a:pt x="9584" y="3621"/>
                  </a:lnTo>
                  <a:lnTo>
                    <a:pt x="9584" y="3662"/>
                  </a:lnTo>
                  <a:lnTo>
                    <a:pt x="9521" y="3725"/>
                  </a:lnTo>
                  <a:lnTo>
                    <a:pt x="9458" y="3851"/>
                  </a:lnTo>
                  <a:lnTo>
                    <a:pt x="9395" y="3851"/>
                  </a:lnTo>
                  <a:lnTo>
                    <a:pt x="9374" y="3788"/>
                  </a:lnTo>
                  <a:lnTo>
                    <a:pt x="9395" y="3683"/>
                  </a:lnTo>
                  <a:lnTo>
                    <a:pt x="9479" y="3579"/>
                  </a:lnTo>
                  <a:lnTo>
                    <a:pt x="9500" y="3474"/>
                  </a:lnTo>
                  <a:lnTo>
                    <a:pt x="9563" y="3432"/>
                  </a:lnTo>
                  <a:lnTo>
                    <a:pt x="9667" y="3369"/>
                  </a:lnTo>
                  <a:lnTo>
                    <a:pt x="9709" y="3244"/>
                  </a:lnTo>
                  <a:lnTo>
                    <a:pt x="9793" y="3160"/>
                  </a:lnTo>
                  <a:lnTo>
                    <a:pt x="9814" y="3077"/>
                  </a:lnTo>
                  <a:lnTo>
                    <a:pt x="9814" y="3035"/>
                  </a:lnTo>
                  <a:lnTo>
                    <a:pt x="9772" y="2993"/>
                  </a:lnTo>
                  <a:lnTo>
                    <a:pt x="9793" y="2930"/>
                  </a:lnTo>
                  <a:lnTo>
                    <a:pt x="9877" y="2909"/>
                  </a:lnTo>
                  <a:lnTo>
                    <a:pt x="9898" y="2825"/>
                  </a:lnTo>
                  <a:lnTo>
                    <a:pt x="9898" y="2742"/>
                  </a:lnTo>
                  <a:lnTo>
                    <a:pt x="9939" y="2637"/>
                  </a:lnTo>
                  <a:lnTo>
                    <a:pt x="10023" y="2470"/>
                  </a:lnTo>
                  <a:lnTo>
                    <a:pt x="10023" y="2365"/>
                  </a:lnTo>
                  <a:lnTo>
                    <a:pt x="10086" y="2198"/>
                  </a:lnTo>
                  <a:lnTo>
                    <a:pt x="10107" y="1947"/>
                  </a:lnTo>
                  <a:lnTo>
                    <a:pt x="10086" y="1863"/>
                  </a:lnTo>
                  <a:lnTo>
                    <a:pt x="9918" y="1842"/>
                  </a:lnTo>
                  <a:lnTo>
                    <a:pt x="9814" y="1863"/>
                  </a:lnTo>
                  <a:lnTo>
                    <a:pt x="9709" y="1947"/>
                  </a:lnTo>
                  <a:lnTo>
                    <a:pt x="9605" y="1884"/>
                  </a:lnTo>
                  <a:lnTo>
                    <a:pt x="9521" y="1863"/>
                  </a:lnTo>
                  <a:lnTo>
                    <a:pt x="9479" y="1884"/>
                  </a:lnTo>
                  <a:lnTo>
                    <a:pt x="9500" y="1968"/>
                  </a:lnTo>
                  <a:lnTo>
                    <a:pt x="9584" y="2051"/>
                  </a:lnTo>
                  <a:lnTo>
                    <a:pt x="9584" y="2198"/>
                  </a:lnTo>
                  <a:lnTo>
                    <a:pt x="9563" y="2281"/>
                  </a:lnTo>
                  <a:lnTo>
                    <a:pt x="9500" y="2219"/>
                  </a:lnTo>
                  <a:lnTo>
                    <a:pt x="9479" y="2093"/>
                  </a:lnTo>
                  <a:lnTo>
                    <a:pt x="9395" y="2009"/>
                  </a:lnTo>
                  <a:lnTo>
                    <a:pt x="9312" y="1989"/>
                  </a:lnTo>
                  <a:lnTo>
                    <a:pt x="9165" y="2114"/>
                  </a:lnTo>
                  <a:lnTo>
                    <a:pt x="9165" y="2219"/>
                  </a:lnTo>
                  <a:lnTo>
                    <a:pt x="9207" y="2302"/>
                  </a:lnTo>
                  <a:lnTo>
                    <a:pt x="9165" y="2386"/>
                  </a:lnTo>
                  <a:lnTo>
                    <a:pt x="9061" y="2386"/>
                  </a:lnTo>
                  <a:lnTo>
                    <a:pt x="9061" y="2323"/>
                  </a:lnTo>
                  <a:lnTo>
                    <a:pt x="9061" y="2219"/>
                  </a:lnTo>
                  <a:lnTo>
                    <a:pt x="9040" y="2114"/>
                  </a:lnTo>
                  <a:lnTo>
                    <a:pt x="8956" y="2072"/>
                  </a:lnTo>
                  <a:lnTo>
                    <a:pt x="8747" y="2072"/>
                  </a:lnTo>
                  <a:lnTo>
                    <a:pt x="8538" y="2156"/>
                  </a:lnTo>
                  <a:lnTo>
                    <a:pt x="8307" y="2156"/>
                  </a:lnTo>
                  <a:lnTo>
                    <a:pt x="8140" y="2093"/>
                  </a:lnTo>
                  <a:lnTo>
                    <a:pt x="8056" y="2093"/>
                  </a:lnTo>
                  <a:lnTo>
                    <a:pt x="7994" y="2114"/>
                  </a:lnTo>
                  <a:lnTo>
                    <a:pt x="7910" y="2093"/>
                  </a:lnTo>
                  <a:lnTo>
                    <a:pt x="7805" y="2093"/>
                  </a:lnTo>
                  <a:lnTo>
                    <a:pt x="7701" y="2177"/>
                  </a:lnTo>
                  <a:lnTo>
                    <a:pt x="7680" y="2219"/>
                  </a:lnTo>
                  <a:lnTo>
                    <a:pt x="7722" y="2302"/>
                  </a:lnTo>
                  <a:lnTo>
                    <a:pt x="7722" y="2386"/>
                  </a:lnTo>
                  <a:lnTo>
                    <a:pt x="7784" y="2491"/>
                  </a:lnTo>
                  <a:lnTo>
                    <a:pt x="7805" y="2533"/>
                  </a:lnTo>
                  <a:lnTo>
                    <a:pt x="7784" y="2616"/>
                  </a:lnTo>
                  <a:lnTo>
                    <a:pt x="7722" y="2784"/>
                  </a:lnTo>
                  <a:lnTo>
                    <a:pt x="7742" y="2930"/>
                  </a:lnTo>
                  <a:lnTo>
                    <a:pt x="7889" y="3118"/>
                  </a:lnTo>
                  <a:lnTo>
                    <a:pt x="7889" y="3223"/>
                  </a:lnTo>
                  <a:lnTo>
                    <a:pt x="7910" y="3432"/>
                  </a:lnTo>
                  <a:lnTo>
                    <a:pt x="7889" y="3453"/>
                  </a:lnTo>
                  <a:lnTo>
                    <a:pt x="7826" y="3411"/>
                  </a:lnTo>
                  <a:lnTo>
                    <a:pt x="7784" y="3307"/>
                  </a:lnTo>
                  <a:lnTo>
                    <a:pt x="7638" y="3160"/>
                  </a:lnTo>
                  <a:lnTo>
                    <a:pt x="7596" y="3118"/>
                  </a:lnTo>
                  <a:lnTo>
                    <a:pt x="7596" y="2909"/>
                  </a:lnTo>
                  <a:lnTo>
                    <a:pt x="7617" y="2700"/>
                  </a:lnTo>
                  <a:lnTo>
                    <a:pt x="7617" y="2595"/>
                  </a:lnTo>
                  <a:lnTo>
                    <a:pt x="7512" y="2428"/>
                  </a:lnTo>
                  <a:lnTo>
                    <a:pt x="7512" y="2323"/>
                  </a:lnTo>
                  <a:lnTo>
                    <a:pt x="7491" y="2281"/>
                  </a:lnTo>
                  <a:lnTo>
                    <a:pt x="7429" y="2261"/>
                  </a:lnTo>
                  <a:lnTo>
                    <a:pt x="7303" y="2302"/>
                  </a:lnTo>
                  <a:lnTo>
                    <a:pt x="7177" y="2386"/>
                  </a:lnTo>
                  <a:lnTo>
                    <a:pt x="7010" y="2407"/>
                  </a:lnTo>
                  <a:lnTo>
                    <a:pt x="6947" y="2470"/>
                  </a:lnTo>
                  <a:lnTo>
                    <a:pt x="6905" y="2595"/>
                  </a:lnTo>
                  <a:lnTo>
                    <a:pt x="6947" y="2700"/>
                  </a:lnTo>
                  <a:lnTo>
                    <a:pt x="6905" y="2825"/>
                  </a:lnTo>
                  <a:lnTo>
                    <a:pt x="6843" y="2930"/>
                  </a:lnTo>
                  <a:lnTo>
                    <a:pt x="6801" y="2993"/>
                  </a:lnTo>
                  <a:lnTo>
                    <a:pt x="6843" y="3035"/>
                  </a:lnTo>
                  <a:lnTo>
                    <a:pt x="6885" y="3035"/>
                  </a:lnTo>
                  <a:lnTo>
                    <a:pt x="6947" y="3056"/>
                  </a:lnTo>
                  <a:lnTo>
                    <a:pt x="6947" y="3202"/>
                  </a:lnTo>
                  <a:lnTo>
                    <a:pt x="6885" y="3307"/>
                  </a:lnTo>
                  <a:lnTo>
                    <a:pt x="6738" y="3411"/>
                  </a:lnTo>
                  <a:lnTo>
                    <a:pt x="6633" y="3411"/>
                  </a:lnTo>
                  <a:lnTo>
                    <a:pt x="6592" y="3453"/>
                  </a:lnTo>
                  <a:lnTo>
                    <a:pt x="6571" y="3558"/>
                  </a:lnTo>
                  <a:lnTo>
                    <a:pt x="6529" y="3621"/>
                  </a:lnTo>
                  <a:lnTo>
                    <a:pt x="6487" y="3683"/>
                  </a:lnTo>
                  <a:lnTo>
                    <a:pt x="6529" y="3767"/>
                  </a:lnTo>
                  <a:lnTo>
                    <a:pt x="6487" y="3830"/>
                  </a:lnTo>
                  <a:lnTo>
                    <a:pt x="6424" y="3830"/>
                  </a:lnTo>
                  <a:lnTo>
                    <a:pt x="6382" y="3851"/>
                  </a:lnTo>
                  <a:lnTo>
                    <a:pt x="6236" y="3872"/>
                  </a:lnTo>
                  <a:lnTo>
                    <a:pt x="6131" y="3830"/>
                  </a:lnTo>
                  <a:lnTo>
                    <a:pt x="6089" y="3767"/>
                  </a:lnTo>
                  <a:lnTo>
                    <a:pt x="6089" y="3683"/>
                  </a:lnTo>
                  <a:lnTo>
                    <a:pt x="6048" y="3662"/>
                  </a:lnTo>
                  <a:lnTo>
                    <a:pt x="5985" y="3662"/>
                  </a:lnTo>
                  <a:lnTo>
                    <a:pt x="5964" y="3621"/>
                  </a:lnTo>
                  <a:lnTo>
                    <a:pt x="5943" y="3537"/>
                  </a:lnTo>
                  <a:lnTo>
                    <a:pt x="5838" y="3537"/>
                  </a:lnTo>
                  <a:lnTo>
                    <a:pt x="5797" y="3579"/>
                  </a:lnTo>
                  <a:lnTo>
                    <a:pt x="5755" y="3641"/>
                  </a:lnTo>
                  <a:lnTo>
                    <a:pt x="5671" y="3641"/>
                  </a:lnTo>
                  <a:lnTo>
                    <a:pt x="5629" y="3662"/>
                  </a:lnTo>
                  <a:lnTo>
                    <a:pt x="5629" y="3830"/>
                  </a:lnTo>
                  <a:lnTo>
                    <a:pt x="5608" y="3893"/>
                  </a:lnTo>
                  <a:lnTo>
                    <a:pt x="5608" y="3997"/>
                  </a:lnTo>
                  <a:lnTo>
                    <a:pt x="5650" y="4165"/>
                  </a:lnTo>
                  <a:lnTo>
                    <a:pt x="5629" y="4353"/>
                  </a:lnTo>
                  <a:lnTo>
                    <a:pt x="5566" y="4416"/>
                  </a:lnTo>
                  <a:lnTo>
                    <a:pt x="5525" y="4416"/>
                  </a:lnTo>
                  <a:lnTo>
                    <a:pt x="5545" y="4206"/>
                  </a:lnTo>
                  <a:lnTo>
                    <a:pt x="5545" y="4060"/>
                  </a:lnTo>
                  <a:lnTo>
                    <a:pt x="5525" y="3976"/>
                  </a:lnTo>
                  <a:lnTo>
                    <a:pt x="5525" y="3767"/>
                  </a:lnTo>
                  <a:lnTo>
                    <a:pt x="5504" y="3662"/>
                  </a:lnTo>
                  <a:lnTo>
                    <a:pt x="5462" y="3641"/>
                  </a:lnTo>
                  <a:lnTo>
                    <a:pt x="5420" y="3662"/>
                  </a:lnTo>
                  <a:lnTo>
                    <a:pt x="5336" y="3662"/>
                  </a:lnTo>
                  <a:lnTo>
                    <a:pt x="5253" y="3767"/>
                  </a:lnTo>
                  <a:lnTo>
                    <a:pt x="5190" y="3788"/>
                  </a:lnTo>
                  <a:lnTo>
                    <a:pt x="5085" y="3872"/>
                  </a:lnTo>
                  <a:lnTo>
                    <a:pt x="5043" y="3955"/>
                  </a:lnTo>
                  <a:lnTo>
                    <a:pt x="5043" y="4039"/>
                  </a:lnTo>
                  <a:lnTo>
                    <a:pt x="4918" y="4186"/>
                  </a:lnTo>
                  <a:lnTo>
                    <a:pt x="4876" y="4206"/>
                  </a:lnTo>
                  <a:lnTo>
                    <a:pt x="4834" y="4165"/>
                  </a:lnTo>
                  <a:lnTo>
                    <a:pt x="4729" y="4165"/>
                  </a:lnTo>
                  <a:lnTo>
                    <a:pt x="4688" y="4186"/>
                  </a:lnTo>
                  <a:lnTo>
                    <a:pt x="4688" y="4248"/>
                  </a:lnTo>
                  <a:lnTo>
                    <a:pt x="4771" y="4269"/>
                  </a:lnTo>
                  <a:lnTo>
                    <a:pt x="4792" y="4290"/>
                  </a:lnTo>
                  <a:lnTo>
                    <a:pt x="4709" y="4311"/>
                  </a:lnTo>
                  <a:lnTo>
                    <a:pt x="4562" y="4311"/>
                  </a:lnTo>
                  <a:lnTo>
                    <a:pt x="4478" y="4353"/>
                  </a:lnTo>
                  <a:lnTo>
                    <a:pt x="4416" y="4416"/>
                  </a:lnTo>
                  <a:lnTo>
                    <a:pt x="4248" y="4478"/>
                  </a:lnTo>
                  <a:lnTo>
                    <a:pt x="4248" y="4520"/>
                  </a:lnTo>
                  <a:lnTo>
                    <a:pt x="4185" y="4583"/>
                  </a:lnTo>
                  <a:lnTo>
                    <a:pt x="4081" y="4625"/>
                  </a:lnTo>
                  <a:lnTo>
                    <a:pt x="3997" y="4625"/>
                  </a:lnTo>
                  <a:lnTo>
                    <a:pt x="3976" y="4688"/>
                  </a:lnTo>
                  <a:lnTo>
                    <a:pt x="3976" y="4771"/>
                  </a:lnTo>
                  <a:lnTo>
                    <a:pt x="4039" y="4813"/>
                  </a:lnTo>
                  <a:lnTo>
                    <a:pt x="3997" y="4876"/>
                  </a:lnTo>
                  <a:lnTo>
                    <a:pt x="3955" y="4897"/>
                  </a:lnTo>
                  <a:lnTo>
                    <a:pt x="3892" y="4939"/>
                  </a:lnTo>
                  <a:lnTo>
                    <a:pt x="3851" y="5022"/>
                  </a:lnTo>
                  <a:lnTo>
                    <a:pt x="3767" y="5043"/>
                  </a:lnTo>
                  <a:lnTo>
                    <a:pt x="3746" y="5127"/>
                  </a:lnTo>
                  <a:lnTo>
                    <a:pt x="3746" y="5169"/>
                  </a:lnTo>
                  <a:lnTo>
                    <a:pt x="3767" y="5211"/>
                  </a:lnTo>
                  <a:lnTo>
                    <a:pt x="3767" y="5294"/>
                  </a:lnTo>
                  <a:lnTo>
                    <a:pt x="3767" y="5336"/>
                  </a:lnTo>
                  <a:lnTo>
                    <a:pt x="3830" y="5357"/>
                  </a:lnTo>
                  <a:lnTo>
                    <a:pt x="3892" y="5357"/>
                  </a:lnTo>
                  <a:lnTo>
                    <a:pt x="3976" y="5420"/>
                  </a:lnTo>
                  <a:lnTo>
                    <a:pt x="4039" y="5420"/>
                  </a:lnTo>
                  <a:lnTo>
                    <a:pt x="4081" y="5357"/>
                  </a:lnTo>
                  <a:lnTo>
                    <a:pt x="4144" y="5357"/>
                  </a:lnTo>
                  <a:lnTo>
                    <a:pt x="4248" y="5441"/>
                  </a:lnTo>
                  <a:lnTo>
                    <a:pt x="4269" y="5525"/>
                  </a:lnTo>
                  <a:lnTo>
                    <a:pt x="4353" y="5525"/>
                  </a:lnTo>
                  <a:lnTo>
                    <a:pt x="4457" y="5441"/>
                  </a:lnTo>
                  <a:lnTo>
                    <a:pt x="4499" y="5441"/>
                  </a:lnTo>
                  <a:lnTo>
                    <a:pt x="4604" y="5462"/>
                  </a:lnTo>
                  <a:lnTo>
                    <a:pt x="4792" y="5462"/>
                  </a:lnTo>
                  <a:lnTo>
                    <a:pt x="4834" y="5441"/>
                  </a:lnTo>
                  <a:lnTo>
                    <a:pt x="4834" y="5336"/>
                  </a:lnTo>
                  <a:lnTo>
                    <a:pt x="4918" y="5253"/>
                  </a:lnTo>
                  <a:lnTo>
                    <a:pt x="4939" y="5253"/>
                  </a:lnTo>
                  <a:lnTo>
                    <a:pt x="4939" y="5357"/>
                  </a:lnTo>
                  <a:lnTo>
                    <a:pt x="4981" y="5378"/>
                  </a:lnTo>
                  <a:lnTo>
                    <a:pt x="4939" y="5441"/>
                  </a:lnTo>
                  <a:lnTo>
                    <a:pt x="4813" y="5483"/>
                  </a:lnTo>
                  <a:lnTo>
                    <a:pt x="4709" y="5566"/>
                  </a:lnTo>
                  <a:lnTo>
                    <a:pt x="4562" y="5546"/>
                  </a:lnTo>
                  <a:lnTo>
                    <a:pt x="4457" y="5566"/>
                  </a:lnTo>
                  <a:lnTo>
                    <a:pt x="4416" y="5629"/>
                  </a:lnTo>
                  <a:lnTo>
                    <a:pt x="4416" y="5671"/>
                  </a:lnTo>
                  <a:lnTo>
                    <a:pt x="4520" y="5755"/>
                  </a:lnTo>
                  <a:lnTo>
                    <a:pt x="4667" y="5755"/>
                  </a:lnTo>
                  <a:lnTo>
                    <a:pt x="4688" y="5776"/>
                  </a:lnTo>
                  <a:lnTo>
                    <a:pt x="4667" y="5859"/>
                  </a:lnTo>
                  <a:lnTo>
                    <a:pt x="4520" y="5943"/>
                  </a:lnTo>
                  <a:lnTo>
                    <a:pt x="4290" y="5943"/>
                  </a:lnTo>
                  <a:lnTo>
                    <a:pt x="4206" y="6048"/>
                  </a:lnTo>
                  <a:lnTo>
                    <a:pt x="4206" y="6152"/>
                  </a:lnTo>
                  <a:lnTo>
                    <a:pt x="4290" y="6194"/>
                  </a:lnTo>
                  <a:lnTo>
                    <a:pt x="4269" y="6299"/>
                  </a:lnTo>
                  <a:lnTo>
                    <a:pt x="4185" y="6320"/>
                  </a:lnTo>
                  <a:lnTo>
                    <a:pt x="4081" y="6487"/>
                  </a:lnTo>
                  <a:lnTo>
                    <a:pt x="4039" y="6571"/>
                  </a:lnTo>
                  <a:lnTo>
                    <a:pt x="3892" y="6613"/>
                  </a:lnTo>
                  <a:lnTo>
                    <a:pt x="3788" y="6738"/>
                  </a:lnTo>
                  <a:lnTo>
                    <a:pt x="3725" y="6843"/>
                  </a:lnTo>
                  <a:lnTo>
                    <a:pt x="3620" y="6947"/>
                  </a:lnTo>
                  <a:lnTo>
                    <a:pt x="3620" y="7010"/>
                  </a:lnTo>
                  <a:lnTo>
                    <a:pt x="3537" y="7031"/>
                  </a:lnTo>
                  <a:lnTo>
                    <a:pt x="3453" y="7031"/>
                  </a:lnTo>
                  <a:lnTo>
                    <a:pt x="3348" y="6947"/>
                  </a:lnTo>
                  <a:lnTo>
                    <a:pt x="3307" y="6906"/>
                  </a:lnTo>
                  <a:lnTo>
                    <a:pt x="3202" y="6885"/>
                  </a:lnTo>
                  <a:lnTo>
                    <a:pt x="3139" y="6822"/>
                  </a:lnTo>
                  <a:lnTo>
                    <a:pt x="3014" y="6801"/>
                  </a:lnTo>
                  <a:lnTo>
                    <a:pt x="2888" y="6822"/>
                  </a:lnTo>
                  <a:lnTo>
                    <a:pt x="2784" y="6885"/>
                  </a:lnTo>
                  <a:lnTo>
                    <a:pt x="2679" y="6843"/>
                  </a:lnTo>
                  <a:lnTo>
                    <a:pt x="2616" y="6822"/>
                  </a:lnTo>
                  <a:lnTo>
                    <a:pt x="2512" y="6843"/>
                  </a:lnTo>
                  <a:lnTo>
                    <a:pt x="2344" y="6843"/>
                  </a:lnTo>
                  <a:lnTo>
                    <a:pt x="2177" y="6927"/>
                  </a:lnTo>
                  <a:lnTo>
                    <a:pt x="2156" y="7010"/>
                  </a:lnTo>
                  <a:lnTo>
                    <a:pt x="2198" y="7052"/>
                  </a:lnTo>
                  <a:lnTo>
                    <a:pt x="2177" y="7115"/>
                  </a:lnTo>
                  <a:lnTo>
                    <a:pt x="2156" y="7052"/>
                  </a:lnTo>
                  <a:lnTo>
                    <a:pt x="2072" y="7052"/>
                  </a:lnTo>
                  <a:lnTo>
                    <a:pt x="1654" y="7157"/>
                  </a:lnTo>
                  <a:lnTo>
                    <a:pt x="1549" y="7157"/>
                  </a:lnTo>
                  <a:lnTo>
                    <a:pt x="1486" y="7199"/>
                  </a:lnTo>
                  <a:lnTo>
                    <a:pt x="1465" y="7199"/>
                  </a:lnTo>
                  <a:lnTo>
                    <a:pt x="1382" y="7157"/>
                  </a:lnTo>
                  <a:lnTo>
                    <a:pt x="1319" y="7219"/>
                  </a:lnTo>
                  <a:lnTo>
                    <a:pt x="1277" y="7261"/>
                  </a:lnTo>
                  <a:lnTo>
                    <a:pt x="1214" y="7303"/>
                  </a:lnTo>
                  <a:lnTo>
                    <a:pt x="1172" y="7261"/>
                  </a:lnTo>
                  <a:lnTo>
                    <a:pt x="1172" y="7240"/>
                  </a:lnTo>
                  <a:lnTo>
                    <a:pt x="1110" y="7219"/>
                  </a:lnTo>
                  <a:lnTo>
                    <a:pt x="1026" y="7219"/>
                  </a:lnTo>
                  <a:lnTo>
                    <a:pt x="942" y="7261"/>
                  </a:lnTo>
                  <a:lnTo>
                    <a:pt x="859" y="7261"/>
                  </a:lnTo>
                  <a:lnTo>
                    <a:pt x="817" y="7240"/>
                  </a:lnTo>
                  <a:lnTo>
                    <a:pt x="733" y="7240"/>
                  </a:lnTo>
                  <a:lnTo>
                    <a:pt x="691" y="7303"/>
                  </a:lnTo>
                  <a:lnTo>
                    <a:pt x="607" y="7324"/>
                  </a:lnTo>
                  <a:lnTo>
                    <a:pt x="607" y="7366"/>
                  </a:lnTo>
                  <a:lnTo>
                    <a:pt x="607" y="7429"/>
                  </a:lnTo>
                  <a:lnTo>
                    <a:pt x="419" y="7512"/>
                  </a:lnTo>
                  <a:lnTo>
                    <a:pt x="315" y="7512"/>
                  </a:lnTo>
                  <a:lnTo>
                    <a:pt x="294" y="7554"/>
                  </a:lnTo>
                  <a:lnTo>
                    <a:pt x="335" y="7638"/>
                  </a:lnTo>
                  <a:lnTo>
                    <a:pt x="419" y="7638"/>
                  </a:lnTo>
                  <a:lnTo>
                    <a:pt x="482" y="7659"/>
                  </a:lnTo>
                  <a:lnTo>
                    <a:pt x="482" y="7722"/>
                  </a:lnTo>
                  <a:lnTo>
                    <a:pt x="398" y="7722"/>
                  </a:lnTo>
                  <a:lnTo>
                    <a:pt x="377" y="7680"/>
                  </a:lnTo>
                  <a:lnTo>
                    <a:pt x="335" y="7722"/>
                  </a:lnTo>
                  <a:lnTo>
                    <a:pt x="294" y="7784"/>
                  </a:lnTo>
                  <a:lnTo>
                    <a:pt x="189" y="7847"/>
                  </a:lnTo>
                  <a:lnTo>
                    <a:pt x="105" y="7868"/>
                  </a:lnTo>
                  <a:lnTo>
                    <a:pt x="168" y="7931"/>
                  </a:lnTo>
                  <a:lnTo>
                    <a:pt x="273" y="7973"/>
                  </a:lnTo>
                  <a:lnTo>
                    <a:pt x="315" y="8035"/>
                  </a:lnTo>
                  <a:lnTo>
                    <a:pt x="419" y="8266"/>
                  </a:lnTo>
                  <a:lnTo>
                    <a:pt x="482" y="8307"/>
                  </a:lnTo>
                  <a:lnTo>
                    <a:pt x="587" y="8307"/>
                  </a:lnTo>
                  <a:lnTo>
                    <a:pt x="628" y="8349"/>
                  </a:lnTo>
                  <a:lnTo>
                    <a:pt x="649" y="8391"/>
                  </a:lnTo>
                  <a:lnTo>
                    <a:pt x="607" y="8454"/>
                  </a:lnTo>
                  <a:lnTo>
                    <a:pt x="545" y="8496"/>
                  </a:lnTo>
                  <a:lnTo>
                    <a:pt x="524" y="8559"/>
                  </a:lnTo>
                  <a:lnTo>
                    <a:pt x="587" y="8621"/>
                  </a:lnTo>
                  <a:lnTo>
                    <a:pt x="691" y="8663"/>
                  </a:lnTo>
                  <a:lnTo>
                    <a:pt x="817" y="8621"/>
                  </a:lnTo>
                  <a:lnTo>
                    <a:pt x="921" y="8559"/>
                  </a:lnTo>
                  <a:lnTo>
                    <a:pt x="963" y="8496"/>
                  </a:lnTo>
                  <a:lnTo>
                    <a:pt x="1005" y="8475"/>
                  </a:lnTo>
                  <a:lnTo>
                    <a:pt x="1047" y="8496"/>
                  </a:lnTo>
                  <a:lnTo>
                    <a:pt x="1068" y="8559"/>
                  </a:lnTo>
                  <a:lnTo>
                    <a:pt x="1005" y="8684"/>
                  </a:lnTo>
                  <a:lnTo>
                    <a:pt x="900" y="8726"/>
                  </a:lnTo>
                  <a:lnTo>
                    <a:pt x="796" y="8768"/>
                  </a:lnTo>
                  <a:lnTo>
                    <a:pt x="754" y="8810"/>
                  </a:lnTo>
                  <a:lnTo>
                    <a:pt x="796" y="8893"/>
                  </a:lnTo>
                  <a:lnTo>
                    <a:pt x="900" y="8914"/>
                  </a:lnTo>
                  <a:lnTo>
                    <a:pt x="963" y="8872"/>
                  </a:lnTo>
                  <a:lnTo>
                    <a:pt x="1110" y="8810"/>
                  </a:lnTo>
                  <a:lnTo>
                    <a:pt x="1151" y="8831"/>
                  </a:lnTo>
                  <a:lnTo>
                    <a:pt x="1151" y="8872"/>
                  </a:lnTo>
                  <a:lnTo>
                    <a:pt x="963" y="8935"/>
                  </a:lnTo>
                  <a:lnTo>
                    <a:pt x="838" y="8998"/>
                  </a:lnTo>
                  <a:lnTo>
                    <a:pt x="817" y="9040"/>
                  </a:lnTo>
                  <a:lnTo>
                    <a:pt x="1005" y="9228"/>
                  </a:lnTo>
                  <a:lnTo>
                    <a:pt x="1131" y="9291"/>
                  </a:lnTo>
                  <a:lnTo>
                    <a:pt x="1277" y="9291"/>
                  </a:lnTo>
                  <a:lnTo>
                    <a:pt x="1340" y="9228"/>
                  </a:lnTo>
                  <a:lnTo>
                    <a:pt x="1361" y="9103"/>
                  </a:lnTo>
                  <a:lnTo>
                    <a:pt x="1319" y="9040"/>
                  </a:lnTo>
                  <a:lnTo>
                    <a:pt x="1277" y="8998"/>
                  </a:lnTo>
                  <a:lnTo>
                    <a:pt x="1319" y="8977"/>
                  </a:lnTo>
                  <a:lnTo>
                    <a:pt x="1361" y="8977"/>
                  </a:lnTo>
                  <a:lnTo>
                    <a:pt x="1444" y="9082"/>
                  </a:lnTo>
                  <a:lnTo>
                    <a:pt x="1465" y="9103"/>
                  </a:lnTo>
                  <a:lnTo>
                    <a:pt x="1465" y="9144"/>
                  </a:lnTo>
                  <a:lnTo>
                    <a:pt x="1570" y="9207"/>
                  </a:lnTo>
                  <a:lnTo>
                    <a:pt x="1758" y="9228"/>
                  </a:lnTo>
                  <a:lnTo>
                    <a:pt x="1884" y="9228"/>
                  </a:lnTo>
                  <a:lnTo>
                    <a:pt x="1988" y="9144"/>
                  </a:lnTo>
                  <a:lnTo>
                    <a:pt x="2051" y="9123"/>
                  </a:lnTo>
                  <a:lnTo>
                    <a:pt x="2114" y="9144"/>
                  </a:lnTo>
                  <a:lnTo>
                    <a:pt x="2114" y="9228"/>
                  </a:lnTo>
                  <a:lnTo>
                    <a:pt x="2177" y="9291"/>
                  </a:lnTo>
                  <a:lnTo>
                    <a:pt x="2219" y="9291"/>
                  </a:lnTo>
                  <a:lnTo>
                    <a:pt x="2281" y="9312"/>
                  </a:lnTo>
                  <a:lnTo>
                    <a:pt x="2302" y="9458"/>
                  </a:lnTo>
                  <a:lnTo>
                    <a:pt x="2260" y="9458"/>
                  </a:lnTo>
                  <a:lnTo>
                    <a:pt x="2114" y="9542"/>
                  </a:lnTo>
                  <a:lnTo>
                    <a:pt x="2114" y="9626"/>
                  </a:lnTo>
                  <a:lnTo>
                    <a:pt x="2156" y="9667"/>
                  </a:lnTo>
                  <a:lnTo>
                    <a:pt x="2156" y="9730"/>
                  </a:lnTo>
                  <a:lnTo>
                    <a:pt x="2072" y="9667"/>
                  </a:lnTo>
                  <a:lnTo>
                    <a:pt x="2051" y="9647"/>
                  </a:lnTo>
                  <a:lnTo>
                    <a:pt x="1968" y="9626"/>
                  </a:lnTo>
                  <a:lnTo>
                    <a:pt x="1884" y="9542"/>
                  </a:lnTo>
                  <a:lnTo>
                    <a:pt x="1696" y="9458"/>
                  </a:lnTo>
                  <a:lnTo>
                    <a:pt x="1465" y="9458"/>
                  </a:lnTo>
                  <a:lnTo>
                    <a:pt x="1319" y="9437"/>
                  </a:lnTo>
                  <a:lnTo>
                    <a:pt x="1110" y="9500"/>
                  </a:lnTo>
                  <a:lnTo>
                    <a:pt x="1110" y="9542"/>
                  </a:lnTo>
                  <a:lnTo>
                    <a:pt x="1214" y="9626"/>
                  </a:lnTo>
                  <a:lnTo>
                    <a:pt x="1361" y="9647"/>
                  </a:lnTo>
                  <a:lnTo>
                    <a:pt x="1486" y="9667"/>
                  </a:lnTo>
                  <a:lnTo>
                    <a:pt x="1654" y="9772"/>
                  </a:lnTo>
                  <a:lnTo>
                    <a:pt x="1842" y="9856"/>
                  </a:lnTo>
                  <a:lnTo>
                    <a:pt x="1947" y="9856"/>
                  </a:lnTo>
                  <a:lnTo>
                    <a:pt x="2009" y="9877"/>
                  </a:lnTo>
                  <a:lnTo>
                    <a:pt x="1884" y="9940"/>
                  </a:lnTo>
                  <a:lnTo>
                    <a:pt x="1654" y="9940"/>
                  </a:lnTo>
                  <a:lnTo>
                    <a:pt x="1444" y="9814"/>
                  </a:lnTo>
                  <a:lnTo>
                    <a:pt x="1361" y="9751"/>
                  </a:lnTo>
                  <a:lnTo>
                    <a:pt x="1214" y="9751"/>
                  </a:lnTo>
                  <a:lnTo>
                    <a:pt x="1005" y="9647"/>
                  </a:lnTo>
                  <a:lnTo>
                    <a:pt x="796" y="9647"/>
                  </a:lnTo>
                  <a:lnTo>
                    <a:pt x="649" y="9563"/>
                  </a:lnTo>
                  <a:lnTo>
                    <a:pt x="482" y="9521"/>
                  </a:lnTo>
                  <a:lnTo>
                    <a:pt x="294" y="9605"/>
                  </a:lnTo>
                  <a:lnTo>
                    <a:pt x="294" y="9730"/>
                  </a:lnTo>
                  <a:lnTo>
                    <a:pt x="231" y="9667"/>
                  </a:lnTo>
                  <a:lnTo>
                    <a:pt x="168" y="9667"/>
                  </a:lnTo>
                  <a:lnTo>
                    <a:pt x="105" y="9730"/>
                  </a:lnTo>
                  <a:lnTo>
                    <a:pt x="63" y="9730"/>
                  </a:lnTo>
                  <a:lnTo>
                    <a:pt x="1" y="9814"/>
                  </a:lnTo>
                  <a:lnTo>
                    <a:pt x="1" y="9877"/>
                  </a:lnTo>
                  <a:lnTo>
                    <a:pt x="1" y="9960"/>
                  </a:lnTo>
                  <a:lnTo>
                    <a:pt x="63" y="9940"/>
                  </a:lnTo>
                  <a:lnTo>
                    <a:pt x="105" y="9940"/>
                  </a:lnTo>
                  <a:lnTo>
                    <a:pt x="147" y="9960"/>
                  </a:lnTo>
                  <a:lnTo>
                    <a:pt x="63" y="10023"/>
                  </a:lnTo>
                  <a:lnTo>
                    <a:pt x="22" y="10086"/>
                  </a:lnTo>
                  <a:lnTo>
                    <a:pt x="63" y="10191"/>
                  </a:lnTo>
                  <a:lnTo>
                    <a:pt x="189" y="10253"/>
                  </a:lnTo>
                  <a:lnTo>
                    <a:pt x="273" y="10170"/>
                  </a:lnTo>
                  <a:lnTo>
                    <a:pt x="315" y="10149"/>
                  </a:lnTo>
                  <a:lnTo>
                    <a:pt x="377" y="10149"/>
                  </a:lnTo>
                  <a:lnTo>
                    <a:pt x="440" y="10023"/>
                  </a:lnTo>
                  <a:lnTo>
                    <a:pt x="503" y="9981"/>
                  </a:lnTo>
                  <a:lnTo>
                    <a:pt x="587" y="9981"/>
                  </a:lnTo>
                  <a:lnTo>
                    <a:pt x="524" y="10044"/>
                  </a:lnTo>
                  <a:lnTo>
                    <a:pt x="482" y="10170"/>
                  </a:lnTo>
                  <a:lnTo>
                    <a:pt x="398" y="10232"/>
                  </a:lnTo>
                  <a:lnTo>
                    <a:pt x="315" y="10274"/>
                  </a:lnTo>
                  <a:lnTo>
                    <a:pt x="356" y="10442"/>
                  </a:lnTo>
                  <a:lnTo>
                    <a:pt x="503" y="10588"/>
                  </a:lnTo>
                  <a:lnTo>
                    <a:pt x="566" y="10546"/>
                  </a:lnTo>
                  <a:lnTo>
                    <a:pt x="607" y="10546"/>
                  </a:lnTo>
                  <a:lnTo>
                    <a:pt x="775" y="10609"/>
                  </a:lnTo>
                  <a:lnTo>
                    <a:pt x="879" y="10609"/>
                  </a:lnTo>
                  <a:lnTo>
                    <a:pt x="879" y="10672"/>
                  </a:lnTo>
                  <a:lnTo>
                    <a:pt x="817" y="10756"/>
                  </a:lnTo>
                  <a:lnTo>
                    <a:pt x="733" y="10797"/>
                  </a:lnTo>
                  <a:lnTo>
                    <a:pt x="712" y="10776"/>
                  </a:lnTo>
                  <a:lnTo>
                    <a:pt x="545" y="10776"/>
                  </a:lnTo>
                  <a:lnTo>
                    <a:pt x="482" y="10797"/>
                  </a:lnTo>
                  <a:lnTo>
                    <a:pt x="419" y="10881"/>
                  </a:lnTo>
                  <a:lnTo>
                    <a:pt x="273" y="10881"/>
                  </a:lnTo>
                  <a:lnTo>
                    <a:pt x="210" y="10923"/>
                  </a:lnTo>
                  <a:lnTo>
                    <a:pt x="210" y="11069"/>
                  </a:lnTo>
                  <a:lnTo>
                    <a:pt x="294" y="11174"/>
                  </a:lnTo>
                  <a:lnTo>
                    <a:pt x="335" y="11237"/>
                  </a:lnTo>
                  <a:lnTo>
                    <a:pt x="419" y="11425"/>
                  </a:lnTo>
                  <a:lnTo>
                    <a:pt x="545" y="11488"/>
                  </a:lnTo>
                  <a:lnTo>
                    <a:pt x="503" y="11509"/>
                  </a:lnTo>
                  <a:lnTo>
                    <a:pt x="503" y="11530"/>
                  </a:lnTo>
                  <a:lnTo>
                    <a:pt x="587" y="11592"/>
                  </a:lnTo>
                  <a:lnTo>
                    <a:pt x="670" y="11697"/>
                  </a:lnTo>
                  <a:lnTo>
                    <a:pt x="754" y="11760"/>
                  </a:lnTo>
                  <a:lnTo>
                    <a:pt x="859" y="11823"/>
                  </a:lnTo>
                  <a:lnTo>
                    <a:pt x="963" y="11927"/>
                  </a:lnTo>
                  <a:lnTo>
                    <a:pt x="1047" y="11969"/>
                  </a:lnTo>
                  <a:lnTo>
                    <a:pt x="1068" y="11948"/>
                  </a:lnTo>
                  <a:lnTo>
                    <a:pt x="1068" y="11864"/>
                  </a:lnTo>
                  <a:lnTo>
                    <a:pt x="1047" y="11718"/>
                  </a:lnTo>
                  <a:lnTo>
                    <a:pt x="1047" y="11634"/>
                  </a:lnTo>
                  <a:lnTo>
                    <a:pt x="1110" y="11592"/>
                  </a:lnTo>
                  <a:lnTo>
                    <a:pt x="1131" y="11488"/>
                  </a:lnTo>
                  <a:lnTo>
                    <a:pt x="1131" y="11404"/>
                  </a:lnTo>
                  <a:lnTo>
                    <a:pt x="1172" y="11383"/>
                  </a:lnTo>
                  <a:lnTo>
                    <a:pt x="1214" y="11383"/>
                  </a:lnTo>
                  <a:lnTo>
                    <a:pt x="1235" y="11488"/>
                  </a:lnTo>
                  <a:lnTo>
                    <a:pt x="1277" y="11592"/>
                  </a:lnTo>
                  <a:lnTo>
                    <a:pt x="1277" y="11655"/>
                  </a:lnTo>
                  <a:lnTo>
                    <a:pt x="1319" y="11718"/>
                  </a:lnTo>
                  <a:lnTo>
                    <a:pt x="1340" y="11697"/>
                  </a:lnTo>
                  <a:lnTo>
                    <a:pt x="1361" y="11634"/>
                  </a:lnTo>
                  <a:lnTo>
                    <a:pt x="1444" y="11634"/>
                  </a:lnTo>
                  <a:lnTo>
                    <a:pt x="1549" y="11551"/>
                  </a:lnTo>
                  <a:lnTo>
                    <a:pt x="1570" y="11592"/>
                  </a:lnTo>
                  <a:lnTo>
                    <a:pt x="1654" y="11592"/>
                  </a:lnTo>
                  <a:lnTo>
                    <a:pt x="1675" y="11634"/>
                  </a:lnTo>
                  <a:lnTo>
                    <a:pt x="1612" y="11718"/>
                  </a:lnTo>
                  <a:lnTo>
                    <a:pt x="1549" y="11823"/>
                  </a:lnTo>
                  <a:lnTo>
                    <a:pt x="1549" y="11927"/>
                  </a:lnTo>
                  <a:lnTo>
                    <a:pt x="1633" y="11948"/>
                  </a:lnTo>
                  <a:lnTo>
                    <a:pt x="1675" y="11927"/>
                  </a:lnTo>
                  <a:lnTo>
                    <a:pt x="1737" y="11739"/>
                  </a:lnTo>
                  <a:lnTo>
                    <a:pt x="1758" y="11655"/>
                  </a:lnTo>
                  <a:lnTo>
                    <a:pt x="1842" y="11697"/>
                  </a:lnTo>
                  <a:lnTo>
                    <a:pt x="1926" y="11823"/>
                  </a:lnTo>
                  <a:lnTo>
                    <a:pt x="1968" y="11844"/>
                  </a:lnTo>
                  <a:lnTo>
                    <a:pt x="2051" y="11802"/>
                  </a:lnTo>
                  <a:lnTo>
                    <a:pt x="2051" y="11718"/>
                  </a:lnTo>
                  <a:lnTo>
                    <a:pt x="2093" y="11634"/>
                  </a:lnTo>
                  <a:lnTo>
                    <a:pt x="2198" y="11634"/>
                  </a:lnTo>
                  <a:lnTo>
                    <a:pt x="2240" y="11655"/>
                  </a:lnTo>
                  <a:lnTo>
                    <a:pt x="2240" y="11760"/>
                  </a:lnTo>
                  <a:lnTo>
                    <a:pt x="2177" y="11864"/>
                  </a:lnTo>
                  <a:lnTo>
                    <a:pt x="2177" y="11969"/>
                  </a:lnTo>
                  <a:lnTo>
                    <a:pt x="2240" y="11927"/>
                  </a:lnTo>
                  <a:lnTo>
                    <a:pt x="2344" y="11844"/>
                  </a:lnTo>
                  <a:lnTo>
                    <a:pt x="2386" y="11739"/>
                  </a:lnTo>
                  <a:lnTo>
                    <a:pt x="2470" y="11655"/>
                  </a:lnTo>
                  <a:lnTo>
                    <a:pt x="2595" y="11634"/>
                  </a:lnTo>
                  <a:lnTo>
                    <a:pt x="2700" y="11655"/>
                  </a:lnTo>
                  <a:lnTo>
                    <a:pt x="2784" y="11739"/>
                  </a:lnTo>
                  <a:lnTo>
                    <a:pt x="2909" y="11802"/>
                  </a:lnTo>
                  <a:lnTo>
                    <a:pt x="3076" y="11927"/>
                  </a:lnTo>
                  <a:lnTo>
                    <a:pt x="3181" y="11948"/>
                  </a:lnTo>
                  <a:lnTo>
                    <a:pt x="3223" y="11906"/>
                  </a:lnTo>
                  <a:lnTo>
                    <a:pt x="3286" y="11906"/>
                  </a:lnTo>
                  <a:lnTo>
                    <a:pt x="3390" y="12011"/>
                  </a:lnTo>
                  <a:lnTo>
                    <a:pt x="3516" y="12116"/>
                  </a:lnTo>
                  <a:lnTo>
                    <a:pt x="3495" y="12220"/>
                  </a:lnTo>
                  <a:lnTo>
                    <a:pt x="3495" y="12241"/>
                  </a:lnTo>
                  <a:lnTo>
                    <a:pt x="3537" y="12241"/>
                  </a:lnTo>
                  <a:lnTo>
                    <a:pt x="3558" y="12220"/>
                  </a:lnTo>
                  <a:lnTo>
                    <a:pt x="3620" y="12241"/>
                  </a:lnTo>
                  <a:lnTo>
                    <a:pt x="3662" y="12325"/>
                  </a:lnTo>
                  <a:lnTo>
                    <a:pt x="3746" y="12367"/>
                  </a:lnTo>
                  <a:lnTo>
                    <a:pt x="3809" y="12429"/>
                  </a:lnTo>
                  <a:lnTo>
                    <a:pt x="3830" y="12492"/>
                  </a:lnTo>
                  <a:lnTo>
                    <a:pt x="3851" y="12534"/>
                  </a:lnTo>
                  <a:lnTo>
                    <a:pt x="3913" y="12534"/>
                  </a:lnTo>
                  <a:lnTo>
                    <a:pt x="3913" y="12471"/>
                  </a:lnTo>
                  <a:lnTo>
                    <a:pt x="3955" y="12471"/>
                  </a:lnTo>
                  <a:lnTo>
                    <a:pt x="4018" y="12492"/>
                  </a:lnTo>
                  <a:lnTo>
                    <a:pt x="4039" y="12576"/>
                  </a:lnTo>
                  <a:lnTo>
                    <a:pt x="4164" y="12681"/>
                  </a:lnTo>
                  <a:lnTo>
                    <a:pt x="4248" y="12785"/>
                  </a:lnTo>
                  <a:lnTo>
                    <a:pt x="4290" y="12806"/>
                  </a:lnTo>
                  <a:lnTo>
                    <a:pt x="4353" y="12869"/>
                  </a:lnTo>
                  <a:lnTo>
                    <a:pt x="4332" y="12953"/>
                  </a:lnTo>
                  <a:lnTo>
                    <a:pt x="4353" y="12973"/>
                  </a:lnTo>
                  <a:lnTo>
                    <a:pt x="4353" y="13015"/>
                  </a:lnTo>
                  <a:lnTo>
                    <a:pt x="4290" y="13078"/>
                  </a:lnTo>
                  <a:lnTo>
                    <a:pt x="4248" y="13183"/>
                  </a:lnTo>
                  <a:lnTo>
                    <a:pt x="4164" y="13225"/>
                  </a:lnTo>
                  <a:lnTo>
                    <a:pt x="4164" y="13266"/>
                  </a:lnTo>
                  <a:lnTo>
                    <a:pt x="4269" y="13266"/>
                  </a:lnTo>
                  <a:lnTo>
                    <a:pt x="4290" y="13287"/>
                  </a:lnTo>
                  <a:lnTo>
                    <a:pt x="4269" y="13329"/>
                  </a:lnTo>
                  <a:lnTo>
                    <a:pt x="4227" y="13371"/>
                  </a:lnTo>
                  <a:lnTo>
                    <a:pt x="4123" y="13476"/>
                  </a:lnTo>
                  <a:lnTo>
                    <a:pt x="4081" y="13497"/>
                  </a:lnTo>
                  <a:lnTo>
                    <a:pt x="4081" y="13538"/>
                  </a:lnTo>
                  <a:lnTo>
                    <a:pt x="4144" y="13601"/>
                  </a:lnTo>
                  <a:lnTo>
                    <a:pt x="4185" y="13685"/>
                  </a:lnTo>
                  <a:lnTo>
                    <a:pt x="4185" y="13727"/>
                  </a:lnTo>
                  <a:lnTo>
                    <a:pt x="4374" y="13894"/>
                  </a:lnTo>
                  <a:lnTo>
                    <a:pt x="4416" y="13957"/>
                  </a:lnTo>
                  <a:lnTo>
                    <a:pt x="4416" y="14061"/>
                  </a:lnTo>
                  <a:lnTo>
                    <a:pt x="4457" y="14124"/>
                  </a:lnTo>
                  <a:lnTo>
                    <a:pt x="4416" y="14166"/>
                  </a:lnTo>
                  <a:lnTo>
                    <a:pt x="4416" y="14250"/>
                  </a:lnTo>
                  <a:lnTo>
                    <a:pt x="4478" y="14333"/>
                  </a:lnTo>
                  <a:lnTo>
                    <a:pt x="4520" y="14333"/>
                  </a:lnTo>
                  <a:lnTo>
                    <a:pt x="4562" y="14354"/>
                  </a:lnTo>
                  <a:lnTo>
                    <a:pt x="4583" y="14438"/>
                  </a:lnTo>
                  <a:lnTo>
                    <a:pt x="4667" y="14543"/>
                  </a:lnTo>
                  <a:lnTo>
                    <a:pt x="4709" y="14585"/>
                  </a:lnTo>
                  <a:lnTo>
                    <a:pt x="4709" y="14668"/>
                  </a:lnTo>
                  <a:lnTo>
                    <a:pt x="4688" y="14752"/>
                  </a:lnTo>
                  <a:lnTo>
                    <a:pt x="4604" y="14773"/>
                  </a:lnTo>
                  <a:lnTo>
                    <a:pt x="4520" y="14857"/>
                  </a:lnTo>
                  <a:lnTo>
                    <a:pt x="4499" y="14940"/>
                  </a:lnTo>
                  <a:lnTo>
                    <a:pt x="4457" y="15003"/>
                  </a:lnTo>
                  <a:lnTo>
                    <a:pt x="4395" y="15003"/>
                  </a:lnTo>
                  <a:lnTo>
                    <a:pt x="4290" y="15087"/>
                  </a:lnTo>
                  <a:lnTo>
                    <a:pt x="4269" y="15149"/>
                  </a:lnTo>
                  <a:lnTo>
                    <a:pt x="4311" y="15170"/>
                  </a:lnTo>
                  <a:lnTo>
                    <a:pt x="4374" y="15149"/>
                  </a:lnTo>
                  <a:lnTo>
                    <a:pt x="4416" y="15087"/>
                  </a:lnTo>
                  <a:lnTo>
                    <a:pt x="4478" y="15087"/>
                  </a:lnTo>
                  <a:lnTo>
                    <a:pt x="4583" y="14982"/>
                  </a:lnTo>
                  <a:lnTo>
                    <a:pt x="4688" y="14982"/>
                  </a:lnTo>
                  <a:lnTo>
                    <a:pt x="4667" y="15108"/>
                  </a:lnTo>
                  <a:lnTo>
                    <a:pt x="4625" y="15170"/>
                  </a:lnTo>
                  <a:lnTo>
                    <a:pt x="4667" y="15254"/>
                  </a:lnTo>
                  <a:lnTo>
                    <a:pt x="4667" y="15317"/>
                  </a:lnTo>
                  <a:lnTo>
                    <a:pt x="4709" y="15421"/>
                  </a:lnTo>
                  <a:lnTo>
                    <a:pt x="4729" y="15526"/>
                  </a:lnTo>
                  <a:lnTo>
                    <a:pt x="4688" y="15631"/>
                  </a:lnTo>
                  <a:lnTo>
                    <a:pt x="4688" y="15694"/>
                  </a:lnTo>
                  <a:lnTo>
                    <a:pt x="4709" y="15777"/>
                  </a:lnTo>
                  <a:lnTo>
                    <a:pt x="4709" y="15798"/>
                  </a:lnTo>
                  <a:lnTo>
                    <a:pt x="4667" y="15735"/>
                  </a:lnTo>
                  <a:lnTo>
                    <a:pt x="4604" y="15777"/>
                  </a:lnTo>
                  <a:lnTo>
                    <a:pt x="4625" y="15903"/>
                  </a:lnTo>
                  <a:lnTo>
                    <a:pt x="4688" y="16007"/>
                  </a:lnTo>
                  <a:lnTo>
                    <a:pt x="4688" y="16049"/>
                  </a:lnTo>
                  <a:lnTo>
                    <a:pt x="4667" y="16049"/>
                  </a:lnTo>
                  <a:lnTo>
                    <a:pt x="4604" y="16112"/>
                  </a:lnTo>
                  <a:lnTo>
                    <a:pt x="4625" y="16196"/>
                  </a:lnTo>
                  <a:lnTo>
                    <a:pt x="4667" y="16238"/>
                  </a:lnTo>
                  <a:lnTo>
                    <a:pt x="4729" y="16238"/>
                  </a:lnTo>
                  <a:lnTo>
                    <a:pt x="4792" y="16300"/>
                  </a:lnTo>
                  <a:lnTo>
                    <a:pt x="4792" y="16342"/>
                  </a:lnTo>
                  <a:lnTo>
                    <a:pt x="4729" y="16405"/>
                  </a:lnTo>
                  <a:lnTo>
                    <a:pt x="4729" y="16468"/>
                  </a:lnTo>
                  <a:lnTo>
                    <a:pt x="4667" y="16551"/>
                  </a:lnTo>
                  <a:lnTo>
                    <a:pt x="4604" y="16572"/>
                  </a:lnTo>
                  <a:lnTo>
                    <a:pt x="4520" y="16551"/>
                  </a:lnTo>
                  <a:lnTo>
                    <a:pt x="4478" y="16572"/>
                  </a:lnTo>
                  <a:lnTo>
                    <a:pt x="4478" y="16635"/>
                  </a:lnTo>
                  <a:lnTo>
                    <a:pt x="4562" y="16656"/>
                  </a:lnTo>
                  <a:lnTo>
                    <a:pt x="4625" y="16656"/>
                  </a:lnTo>
                  <a:lnTo>
                    <a:pt x="4688" y="16719"/>
                  </a:lnTo>
                  <a:lnTo>
                    <a:pt x="4729" y="16719"/>
                  </a:lnTo>
                  <a:lnTo>
                    <a:pt x="4813" y="16740"/>
                  </a:lnTo>
                  <a:lnTo>
                    <a:pt x="4855" y="16782"/>
                  </a:lnTo>
                  <a:lnTo>
                    <a:pt x="4855" y="16886"/>
                  </a:lnTo>
                  <a:lnTo>
                    <a:pt x="4876" y="17033"/>
                  </a:lnTo>
                  <a:lnTo>
                    <a:pt x="4771" y="17137"/>
                  </a:lnTo>
                  <a:lnTo>
                    <a:pt x="4750" y="17200"/>
                  </a:lnTo>
                  <a:lnTo>
                    <a:pt x="4792" y="17263"/>
                  </a:lnTo>
                  <a:lnTo>
                    <a:pt x="4709" y="17409"/>
                  </a:lnTo>
                  <a:lnTo>
                    <a:pt x="4604" y="17472"/>
                  </a:lnTo>
                  <a:lnTo>
                    <a:pt x="4541" y="17472"/>
                  </a:lnTo>
                  <a:lnTo>
                    <a:pt x="4478" y="17409"/>
                  </a:lnTo>
                  <a:lnTo>
                    <a:pt x="4436" y="17409"/>
                  </a:lnTo>
                  <a:lnTo>
                    <a:pt x="4332" y="17493"/>
                  </a:lnTo>
                  <a:lnTo>
                    <a:pt x="4290" y="17577"/>
                  </a:lnTo>
                  <a:lnTo>
                    <a:pt x="4332" y="17598"/>
                  </a:lnTo>
                  <a:lnTo>
                    <a:pt x="4374" y="17598"/>
                  </a:lnTo>
                  <a:lnTo>
                    <a:pt x="4541" y="17618"/>
                  </a:lnTo>
                  <a:lnTo>
                    <a:pt x="4583" y="17577"/>
                  </a:lnTo>
                  <a:lnTo>
                    <a:pt x="4604" y="17556"/>
                  </a:lnTo>
                  <a:lnTo>
                    <a:pt x="4646" y="17577"/>
                  </a:lnTo>
                  <a:lnTo>
                    <a:pt x="4646" y="17618"/>
                  </a:lnTo>
                  <a:lnTo>
                    <a:pt x="4667" y="17660"/>
                  </a:lnTo>
                  <a:lnTo>
                    <a:pt x="4604" y="17702"/>
                  </a:lnTo>
                  <a:lnTo>
                    <a:pt x="4562" y="17702"/>
                  </a:lnTo>
                  <a:lnTo>
                    <a:pt x="4541" y="17723"/>
                  </a:lnTo>
                  <a:lnTo>
                    <a:pt x="4541" y="17807"/>
                  </a:lnTo>
                  <a:lnTo>
                    <a:pt x="4499" y="17828"/>
                  </a:lnTo>
                  <a:lnTo>
                    <a:pt x="4436" y="17828"/>
                  </a:lnTo>
                  <a:lnTo>
                    <a:pt x="4290" y="17932"/>
                  </a:lnTo>
                  <a:lnTo>
                    <a:pt x="4185" y="17995"/>
                  </a:lnTo>
                  <a:lnTo>
                    <a:pt x="4185" y="18037"/>
                  </a:lnTo>
                  <a:lnTo>
                    <a:pt x="4269" y="18121"/>
                  </a:lnTo>
                  <a:lnTo>
                    <a:pt x="4395" y="18142"/>
                  </a:lnTo>
                  <a:lnTo>
                    <a:pt x="4499" y="18121"/>
                  </a:lnTo>
                  <a:lnTo>
                    <a:pt x="4583" y="18016"/>
                  </a:lnTo>
                  <a:lnTo>
                    <a:pt x="4646" y="17911"/>
                  </a:lnTo>
                  <a:lnTo>
                    <a:pt x="4688" y="17870"/>
                  </a:lnTo>
                  <a:lnTo>
                    <a:pt x="4709" y="17870"/>
                  </a:lnTo>
                  <a:lnTo>
                    <a:pt x="4709" y="17911"/>
                  </a:lnTo>
                  <a:lnTo>
                    <a:pt x="4604" y="18079"/>
                  </a:lnTo>
                  <a:lnTo>
                    <a:pt x="4478" y="18204"/>
                  </a:lnTo>
                  <a:lnTo>
                    <a:pt x="4436" y="18183"/>
                  </a:lnTo>
                  <a:lnTo>
                    <a:pt x="4269" y="18204"/>
                  </a:lnTo>
                  <a:lnTo>
                    <a:pt x="4227" y="18225"/>
                  </a:lnTo>
                  <a:lnTo>
                    <a:pt x="4164" y="18309"/>
                  </a:lnTo>
                  <a:lnTo>
                    <a:pt x="4144" y="18288"/>
                  </a:lnTo>
                  <a:lnTo>
                    <a:pt x="4039" y="18288"/>
                  </a:lnTo>
                  <a:lnTo>
                    <a:pt x="3934" y="18330"/>
                  </a:lnTo>
                  <a:lnTo>
                    <a:pt x="3934" y="18393"/>
                  </a:lnTo>
                  <a:lnTo>
                    <a:pt x="3955" y="18414"/>
                  </a:lnTo>
                  <a:lnTo>
                    <a:pt x="3976" y="18455"/>
                  </a:lnTo>
                  <a:lnTo>
                    <a:pt x="3955" y="18539"/>
                  </a:lnTo>
                  <a:lnTo>
                    <a:pt x="4018" y="18665"/>
                  </a:lnTo>
                  <a:lnTo>
                    <a:pt x="4039" y="18665"/>
                  </a:lnTo>
                  <a:lnTo>
                    <a:pt x="4060" y="18602"/>
                  </a:lnTo>
                  <a:lnTo>
                    <a:pt x="4123" y="18602"/>
                  </a:lnTo>
                  <a:lnTo>
                    <a:pt x="4164" y="18644"/>
                  </a:lnTo>
                  <a:lnTo>
                    <a:pt x="4185" y="18707"/>
                  </a:lnTo>
                  <a:lnTo>
                    <a:pt x="4185" y="18769"/>
                  </a:lnTo>
                  <a:lnTo>
                    <a:pt x="4248" y="18832"/>
                  </a:lnTo>
                  <a:lnTo>
                    <a:pt x="4374" y="18832"/>
                  </a:lnTo>
                  <a:lnTo>
                    <a:pt x="4457" y="18769"/>
                  </a:lnTo>
                  <a:lnTo>
                    <a:pt x="4478" y="18748"/>
                  </a:lnTo>
                  <a:lnTo>
                    <a:pt x="4541" y="18748"/>
                  </a:lnTo>
                  <a:lnTo>
                    <a:pt x="4646" y="18727"/>
                  </a:lnTo>
                  <a:lnTo>
                    <a:pt x="4688" y="18665"/>
                  </a:lnTo>
                  <a:lnTo>
                    <a:pt x="4709" y="18560"/>
                  </a:lnTo>
                  <a:lnTo>
                    <a:pt x="4688" y="18497"/>
                  </a:lnTo>
                  <a:lnTo>
                    <a:pt x="4646" y="18434"/>
                  </a:lnTo>
                  <a:lnTo>
                    <a:pt x="4750" y="18434"/>
                  </a:lnTo>
                  <a:lnTo>
                    <a:pt x="4750" y="18393"/>
                  </a:lnTo>
                  <a:lnTo>
                    <a:pt x="4771" y="18225"/>
                  </a:lnTo>
                  <a:lnTo>
                    <a:pt x="4813" y="18309"/>
                  </a:lnTo>
                  <a:lnTo>
                    <a:pt x="4876" y="18351"/>
                  </a:lnTo>
                  <a:lnTo>
                    <a:pt x="4918" y="18351"/>
                  </a:lnTo>
                  <a:lnTo>
                    <a:pt x="4981" y="18288"/>
                  </a:lnTo>
                  <a:lnTo>
                    <a:pt x="4981" y="18121"/>
                  </a:lnTo>
                  <a:lnTo>
                    <a:pt x="4981" y="18016"/>
                  </a:lnTo>
                  <a:lnTo>
                    <a:pt x="4918" y="17911"/>
                  </a:lnTo>
                  <a:lnTo>
                    <a:pt x="4897" y="17828"/>
                  </a:lnTo>
                  <a:lnTo>
                    <a:pt x="4918" y="17618"/>
                  </a:lnTo>
                  <a:lnTo>
                    <a:pt x="4960" y="17577"/>
                  </a:lnTo>
                  <a:lnTo>
                    <a:pt x="4981" y="17577"/>
                  </a:lnTo>
                  <a:lnTo>
                    <a:pt x="4981" y="17660"/>
                  </a:lnTo>
                  <a:lnTo>
                    <a:pt x="4960" y="17723"/>
                  </a:lnTo>
                  <a:lnTo>
                    <a:pt x="4981" y="17828"/>
                  </a:lnTo>
                  <a:lnTo>
                    <a:pt x="5022" y="17932"/>
                  </a:lnTo>
                  <a:lnTo>
                    <a:pt x="5022" y="18079"/>
                  </a:lnTo>
                  <a:lnTo>
                    <a:pt x="5001" y="18204"/>
                  </a:lnTo>
                  <a:lnTo>
                    <a:pt x="5001" y="18309"/>
                  </a:lnTo>
                  <a:lnTo>
                    <a:pt x="5064" y="18309"/>
                  </a:lnTo>
                  <a:lnTo>
                    <a:pt x="5085" y="18288"/>
                  </a:lnTo>
                  <a:lnTo>
                    <a:pt x="5169" y="18225"/>
                  </a:lnTo>
                  <a:lnTo>
                    <a:pt x="5169" y="18183"/>
                  </a:lnTo>
                  <a:lnTo>
                    <a:pt x="5273" y="18037"/>
                  </a:lnTo>
                  <a:lnTo>
                    <a:pt x="5378" y="17995"/>
                  </a:lnTo>
                  <a:lnTo>
                    <a:pt x="5420" y="17995"/>
                  </a:lnTo>
                  <a:lnTo>
                    <a:pt x="5420" y="18016"/>
                  </a:lnTo>
                  <a:lnTo>
                    <a:pt x="5336" y="18079"/>
                  </a:lnTo>
                  <a:lnTo>
                    <a:pt x="5294" y="18121"/>
                  </a:lnTo>
                  <a:lnTo>
                    <a:pt x="5232" y="18246"/>
                  </a:lnTo>
                  <a:lnTo>
                    <a:pt x="5169" y="18330"/>
                  </a:lnTo>
                  <a:lnTo>
                    <a:pt x="5169" y="18393"/>
                  </a:lnTo>
                  <a:lnTo>
                    <a:pt x="5211" y="18414"/>
                  </a:lnTo>
                  <a:lnTo>
                    <a:pt x="5294" y="18414"/>
                  </a:lnTo>
                  <a:lnTo>
                    <a:pt x="5336" y="18434"/>
                  </a:lnTo>
                  <a:lnTo>
                    <a:pt x="5399" y="18518"/>
                  </a:lnTo>
                  <a:lnTo>
                    <a:pt x="5483" y="18539"/>
                  </a:lnTo>
                  <a:lnTo>
                    <a:pt x="5587" y="18518"/>
                  </a:lnTo>
                  <a:lnTo>
                    <a:pt x="5650" y="18455"/>
                  </a:lnTo>
                  <a:lnTo>
                    <a:pt x="5713" y="18455"/>
                  </a:lnTo>
                  <a:lnTo>
                    <a:pt x="5734" y="18497"/>
                  </a:lnTo>
                  <a:lnTo>
                    <a:pt x="5734" y="18539"/>
                  </a:lnTo>
                  <a:lnTo>
                    <a:pt x="5608" y="18623"/>
                  </a:lnTo>
                  <a:lnTo>
                    <a:pt x="5420" y="18665"/>
                  </a:lnTo>
                  <a:lnTo>
                    <a:pt x="5294" y="18665"/>
                  </a:lnTo>
                  <a:lnTo>
                    <a:pt x="5211" y="18727"/>
                  </a:lnTo>
                  <a:lnTo>
                    <a:pt x="5169" y="18769"/>
                  </a:lnTo>
                  <a:lnTo>
                    <a:pt x="5169" y="18832"/>
                  </a:lnTo>
                  <a:lnTo>
                    <a:pt x="5190" y="18853"/>
                  </a:lnTo>
                  <a:lnTo>
                    <a:pt x="5315" y="18832"/>
                  </a:lnTo>
                  <a:lnTo>
                    <a:pt x="5378" y="18853"/>
                  </a:lnTo>
                  <a:lnTo>
                    <a:pt x="5420" y="18832"/>
                  </a:lnTo>
                  <a:lnTo>
                    <a:pt x="5504" y="18769"/>
                  </a:lnTo>
                  <a:lnTo>
                    <a:pt x="5629" y="18769"/>
                  </a:lnTo>
                  <a:lnTo>
                    <a:pt x="5650" y="18811"/>
                  </a:lnTo>
                  <a:lnTo>
                    <a:pt x="5629" y="18853"/>
                  </a:lnTo>
                  <a:lnTo>
                    <a:pt x="5545" y="18874"/>
                  </a:lnTo>
                  <a:lnTo>
                    <a:pt x="5483" y="18937"/>
                  </a:lnTo>
                  <a:lnTo>
                    <a:pt x="5336" y="18937"/>
                  </a:lnTo>
                  <a:lnTo>
                    <a:pt x="5294" y="19020"/>
                  </a:lnTo>
                  <a:lnTo>
                    <a:pt x="5273" y="19083"/>
                  </a:lnTo>
                  <a:lnTo>
                    <a:pt x="5211" y="19146"/>
                  </a:lnTo>
                  <a:lnTo>
                    <a:pt x="5211" y="19188"/>
                  </a:lnTo>
                  <a:lnTo>
                    <a:pt x="5273" y="19188"/>
                  </a:lnTo>
                  <a:lnTo>
                    <a:pt x="5420" y="19062"/>
                  </a:lnTo>
                  <a:lnTo>
                    <a:pt x="5483" y="19041"/>
                  </a:lnTo>
                  <a:lnTo>
                    <a:pt x="5545" y="19041"/>
                  </a:lnTo>
                  <a:lnTo>
                    <a:pt x="5587" y="19020"/>
                  </a:lnTo>
                  <a:lnTo>
                    <a:pt x="5629" y="19020"/>
                  </a:lnTo>
                  <a:lnTo>
                    <a:pt x="5692" y="19083"/>
                  </a:lnTo>
                  <a:lnTo>
                    <a:pt x="5692" y="19146"/>
                  </a:lnTo>
                  <a:lnTo>
                    <a:pt x="5650" y="19188"/>
                  </a:lnTo>
                  <a:lnTo>
                    <a:pt x="5587" y="19146"/>
                  </a:lnTo>
                  <a:lnTo>
                    <a:pt x="5525" y="19125"/>
                  </a:lnTo>
                  <a:lnTo>
                    <a:pt x="5399" y="19167"/>
                  </a:lnTo>
                  <a:lnTo>
                    <a:pt x="5378" y="19230"/>
                  </a:lnTo>
                  <a:lnTo>
                    <a:pt x="5399" y="19271"/>
                  </a:lnTo>
                  <a:lnTo>
                    <a:pt x="5587" y="19271"/>
                  </a:lnTo>
                  <a:lnTo>
                    <a:pt x="5650" y="19230"/>
                  </a:lnTo>
                  <a:lnTo>
                    <a:pt x="5713" y="19230"/>
                  </a:lnTo>
                  <a:lnTo>
                    <a:pt x="5797" y="19334"/>
                  </a:lnTo>
                  <a:lnTo>
                    <a:pt x="5797" y="19397"/>
                  </a:lnTo>
                  <a:lnTo>
                    <a:pt x="5734" y="19439"/>
                  </a:lnTo>
                  <a:lnTo>
                    <a:pt x="5525" y="19355"/>
                  </a:lnTo>
                  <a:lnTo>
                    <a:pt x="5420" y="19292"/>
                  </a:lnTo>
                  <a:lnTo>
                    <a:pt x="5399" y="19355"/>
                  </a:lnTo>
                  <a:lnTo>
                    <a:pt x="5420" y="19439"/>
                  </a:lnTo>
                  <a:lnTo>
                    <a:pt x="5525" y="19502"/>
                  </a:lnTo>
                  <a:lnTo>
                    <a:pt x="5629" y="19648"/>
                  </a:lnTo>
                  <a:lnTo>
                    <a:pt x="5692" y="19753"/>
                  </a:lnTo>
                  <a:lnTo>
                    <a:pt x="5629" y="19753"/>
                  </a:lnTo>
                  <a:lnTo>
                    <a:pt x="5545" y="19648"/>
                  </a:lnTo>
                  <a:lnTo>
                    <a:pt x="5525" y="19648"/>
                  </a:lnTo>
                  <a:lnTo>
                    <a:pt x="5504" y="19690"/>
                  </a:lnTo>
                  <a:lnTo>
                    <a:pt x="5525" y="19774"/>
                  </a:lnTo>
                  <a:lnTo>
                    <a:pt x="5650" y="19878"/>
                  </a:lnTo>
                  <a:lnTo>
                    <a:pt x="5797" y="19983"/>
                  </a:lnTo>
                  <a:lnTo>
                    <a:pt x="5797" y="20025"/>
                  </a:lnTo>
                  <a:lnTo>
                    <a:pt x="5734" y="20025"/>
                  </a:lnTo>
                  <a:lnTo>
                    <a:pt x="5734" y="20087"/>
                  </a:lnTo>
                  <a:lnTo>
                    <a:pt x="5692" y="20087"/>
                  </a:lnTo>
                  <a:lnTo>
                    <a:pt x="5587" y="19983"/>
                  </a:lnTo>
                  <a:lnTo>
                    <a:pt x="5545" y="19983"/>
                  </a:lnTo>
                  <a:lnTo>
                    <a:pt x="5545" y="20025"/>
                  </a:lnTo>
                  <a:lnTo>
                    <a:pt x="5650" y="20171"/>
                  </a:lnTo>
                  <a:lnTo>
                    <a:pt x="5713" y="20213"/>
                  </a:lnTo>
                  <a:lnTo>
                    <a:pt x="5755" y="20213"/>
                  </a:lnTo>
                  <a:lnTo>
                    <a:pt x="5817" y="20192"/>
                  </a:lnTo>
                  <a:lnTo>
                    <a:pt x="5838" y="20213"/>
                  </a:lnTo>
                  <a:lnTo>
                    <a:pt x="5797" y="20297"/>
                  </a:lnTo>
                  <a:lnTo>
                    <a:pt x="5734" y="20318"/>
                  </a:lnTo>
                  <a:lnTo>
                    <a:pt x="5629" y="20276"/>
                  </a:lnTo>
                  <a:lnTo>
                    <a:pt x="5545" y="20192"/>
                  </a:lnTo>
                  <a:lnTo>
                    <a:pt x="5441" y="20108"/>
                  </a:lnTo>
                  <a:lnTo>
                    <a:pt x="5378" y="20004"/>
                  </a:lnTo>
                  <a:lnTo>
                    <a:pt x="5294" y="19795"/>
                  </a:lnTo>
                  <a:lnTo>
                    <a:pt x="5232" y="19711"/>
                  </a:lnTo>
                  <a:lnTo>
                    <a:pt x="5169" y="19690"/>
                  </a:lnTo>
                  <a:lnTo>
                    <a:pt x="5085" y="19648"/>
                  </a:lnTo>
                  <a:lnTo>
                    <a:pt x="4981" y="19606"/>
                  </a:lnTo>
                  <a:lnTo>
                    <a:pt x="4876" y="19606"/>
                  </a:lnTo>
                  <a:lnTo>
                    <a:pt x="4813" y="19585"/>
                  </a:lnTo>
                  <a:lnTo>
                    <a:pt x="4750" y="19585"/>
                  </a:lnTo>
                  <a:lnTo>
                    <a:pt x="4646" y="19564"/>
                  </a:lnTo>
                  <a:lnTo>
                    <a:pt x="4541" y="19460"/>
                  </a:lnTo>
                  <a:lnTo>
                    <a:pt x="4436" y="19460"/>
                  </a:lnTo>
                  <a:lnTo>
                    <a:pt x="4353" y="19439"/>
                  </a:lnTo>
                  <a:lnTo>
                    <a:pt x="4290" y="19460"/>
                  </a:lnTo>
                  <a:lnTo>
                    <a:pt x="4185" y="19460"/>
                  </a:lnTo>
                  <a:lnTo>
                    <a:pt x="4060" y="19564"/>
                  </a:lnTo>
                  <a:lnTo>
                    <a:pt x="4060" y="19606"/>
                  </a:lnTo>
                  <a:lnTo>
                    <a:pt x="4123" y="19669"/>
                  </a:lnTo>
                  <a:lnTo>
                    <a:pt x="4185" y="19753"/>
                  </a:lnTo>
                  <a:lnTo>
                    <a:pt x="4248" y="19878"/>
                  </a:lnTo>
                  <a:lnTo>
                    <a:pt x="4248" y="19962"/>
                  </a:lnTo>
                  <a:lnTo>
                    <a:pt x="4353" y="20067"/>
                  </a:lnTo>
                  <a:lnTo>
                    <a:pt x="4499" y="20108"/>
                  </a:lnTo>
                  <a:lnTo>
                    <a:pt x="4709" y="20192"/>
                  </a:lnTo>
                  <a:lnTo>
                    <a:pt x="4855" y="20276"/>
                  </a:lnTo>
                  <a:lnTo>
                    <a:pt x="4897" y="20380"/>
                  </a:lnTo>
                  <a:lnTo>
                    <a:pt x="4897" y="20422"/>
                  </a:lnTo>
                  <a:lnTo>
                    <a:pt x="4981" y="20443"/>
                  </a:lnTo>
                  <a:lnTo>
                    <a:pt x="5064" y="20443"/>
                  </a:lnTo>
                  <a:lnTo>
                    <a:pt x="5127" y="20527"/>
                  </a:lnTo>
                  <a:lnTo>
                    <a:pt x="5211" y="20548"/>
                  </a:lnTo>
                  <a:lnTo>
                    <a:pt x="5273" y="20527"/>
                  </a:lnTo>
                  <a:lnTo>
                    <a:pt x="5315" y="20590"/>
                  </a:lnTo>
                  <a:lnTo>
                    <a:pt x="5399" y="20590"/>
                  </a:lnTo>
                  <a:lnTo>
                    <a:pt x="5441" y="20548"/>
                  </a:lnTo>
                  <a:lnTo>
                    <a:pt x="5504" y="20631"/>
                  </a:lnTo>
                  <a:lnTo>
                    <a:pt x="5608" y="20631"/>
                  </a:lnTo>
                  <a:lnTo>
                    <a:pt x="5692" y="20548"/>
                  </a:lnTo>
                  <a:lnTo>
                    <a:pt x="5797" y="20548"/>
                  </a:lnTo>
                  <a:lnTo>
                    <a:pt x="5838" y="20590"/>
                  </a:lnTo>
                  <a:lnTo>
                    <a:pt x="5838" y="20652"/>
                  </a:lnTo>
                  <a:lnTo>
                    <a:pt x="5755" y="20652"/>
                  </a:lnTo>
                  <a:lnTo>
                    <a:pt x="5692" y="20694"/>
                  </a:lnTo>
                  <a:lnTo>
                    <a:pt x="5692" y="20736"/>
                  </a:lnTo>
                  <a:lnTo>
                    <a:pt x="5755" y="20736"/>
                  </a:lnTo>
                  <a:lnTo>
                    <a:pt x="5817" y="20820"/>
                  </a:lnTo>
                  <a:lnTo>
                    <a:pt x="5734" y="20862"/>
                  </a:lnTo>
                  <a:lnTo>
                    <a:pt x="5734" y="20903"/>
                  </a:lnTo>
                  <a:lnTo>
                    <a:pt x="5650" y="20924"/>
                  </a:lnTo>
                  <a:lnTo>
                    <a:pt x="5608" y="20966"/>
                  </a:lnTo>
                  <a:lnTo>
                    <a:pt x="5504" y="21029"/>
                  </a:lnTo>
                  <a:lnTo>
                    <a:pt x="5483" y="21071"/>
                  </a:lnTo>
                  <a:lnTo>
                    <a:pt x="5504" y="21113"/>
                  </a:lnTo>
                  <a:lnTo>
                    <a:pt x="5608" y="21113"/>
                  </a:lnTo>
                  <a:lnTo>
                    <a:pt x="5692" y="21134"/>
                  </a:lnTo>
                  <a:lnTo>
                    <a:pt x="5713" y="21175"/>
                  </a:lnTo>
                  <a:lnTo>
                    <a:pt x="5629" y="21175"/>
                  </a:lnTo>
                  <a:lnTo>
                    <a:pt x="5587" y="21217"/>
                  </a:lnTo>
                  <a:lnTo>
                    <a:pt x="5545" y="21175"/>
                  </a:lnTo>
                  <a:lnTo>
                    <a:pt x="5504" y="21238"/>
                  </a:lnTo>
                  <a:lnTo>
                    <a:pt x="5420" y="21364"/>
                  </a:lnTo>
                  <a:lnTo>
                    <a:pt x="5378" y="21364"/>
                  </a:lnTo>
                  <a:lnTo>
                    <a:pt x="5315" y="21427"/>
                  </a:lnTo>
                  <a:lnTo>
                    <a:pt x="5315" y="21468"/>
                  </a:lnTo>
                  <a:lnTo>
                    <a:pt x="5399" y="21489"/>
                  </a:lnTo>
                  <a:lnTo>
                    <a:pt x="5441" y="21489"/>
                  </a:lnTo>
                  <a:lnTo>
                    <a:pt x="5504" y="21468"/>
                  </a:lnTo>
                  <a:lnTo>
                    <a:pt x="5525" y="21489"/>
                  </a:lnTo>
                  <a:lnTo>
                    <a:pt x="5545" y="21552"/>
                  </a:lnTo>
                  <a:lnTo>
                    <a:pt x="5608" y="21552"/>
                  </a:lnTo>
                  <a:lnTo>
                    <a:pt x="5650" y="21573"/>
                  </a:lnTo>
                  <a:lnTo>
                    <a:pt x="5650" y="21636"/>
                  </a:lnTo>
                  <a:lnTo>
                    <a:pt x="5545" y="21657"/>
                  </a:lnTo>
                  <a:lnTo>
                    <a:pt x="5483" y="21678"/>
                  </a:lnTo>
                  <a:lnTo>
                    <a:pt x="5483" y="21699"/>
                  </a:lnTo>
                  <a:lnTo>
                    <a:pt x="5608" y="21699"/>
                  </a:lnTo>
                  <a:lnTo>
                    <a:pt x="5650" y="21761"/>
                  </a:lnTo>
                  <a:lnTo>
                    <a:pt x="5650" y="21803"/>
                  </a:lnTo>
                  <a:lnTo>
                    <a:pt x="5608" y="21803"/>
                  </a:lnTo>
                  <a:lnTo>
                    <a:pt x="5545" y="21782"/>
                  </a:lnTo>
                  <a:lnTo>
                    <a:pt x="5525" y="21803"/>
                  </a:lnTo>
                  <a:lnTo>
                    <a:pt x="5483" y="21803"/>
                  </a:lnTo>
                  <a:lnTo>
                    <a:pt x="5420" y="21761"/>
                  </a:lnTo>
                  <a:lnTo>
                    <a:pt x="5336" y="21761"/>
                  </a:lnTo>
                  <a:lnTo>
                    <a:pt x="5232" y="21740"/>
                  </a:lnTo>
                  <a:lnTo>
                    <a:pt x="5232" y="21678"/>
                  </a:lnTo>
                  <a:lnTo>
                    <a:pt x="5273" y="21657"/>
                  </a:lnTo>
                  <a:lnTo>
                    <a:pt x="5211" y="21552"/>
                  </a:lnTo>
                  <a:lnTo>
                    <a:pt x="5190" y="21531"/>
                  </a:lnTo>
                  <a:lnTo>
                    <a:pt x="5127" y="21552"/>
                  </a:lnTo>
                  <a:lnTo>
                    <a:pt x="5127" y="21657"/>
                  </a:lnTo>
                  <a:lnTo>
                    <a:pt x="5064" y="21866"/>
                  </a:lnTo>
                  <a:lnTo>
                    <a:pt x="5001" y="21950"/>
                  </a:lnTo>
                  <a:lnTo>
                    <a:pt x="5022" y="21992"/>
                  </a:lnTo>
                  <a:lnTo>
                    <a:pt x="5085" y="21992"/>
                  </a:lnTo>
                  <a:lnTo>
                    <a:pt x="5169" y="21950"/>
                  </a:lnTo>
                  <a:lnTo>
                    <a:pt x="5190" y="21950"/>
                  </a:lnTo>
                  <a:lnTo>
                    <a:pt x="5169" y="21992"/>
                  </a:lnTo>
                  <a:lnTo>
                    <a:pt x="5085" y="22054"/>
                  </a:lnTo>
                  <a:lnTo>
                    <a:pt x="5022" y="22096"/>
                  </a:lnTo>
                  <a:lnTo>
                    <a:pt x="4981" y="22117"/>
                  </a:lnTo>
                  <a:lnTo>
                    <a:pt x="4981" y="22180"/>
                  </a:lnTo>
                  <a:lnTo>
                    <a:pt x="4855" y="22159"/>
                  </a:lnTo>
                  <a:lnTo>
                    <a:pt x="4750" y="22159"/>
                  </a:lnTo>
                  <a:lnTo>
                    <a:pt x="4646" y="22180"/>
                  </a:lnTo>
                  <a:lnTo>
                    <a:pt x="4604" y="22159"/>
                  </a:lnTo>
                  <a:lnTo>
                    <a:pt x="4478" y="22159"/>
                  </a:lnTo>
                  <a:lnTo>
                    <a:pt x="4395" y="22180"/>
                  </a:lnTo>
                  <a:lnTo>
                    <a:pt x="4248" y="22264"/>
                  </a:lnTo>
                  <a:lnTo>
                    <a:pt x="4123" y="22284"/>
                  </a:lnTo>
                  <a:lnTo>
                    <a:pt x="4144" y="22305"/>
                  </a:lnTo>
                  <a:lnTo>
                    <a:pt x="4248" y="22284"/>
                  </a:lnTo>
                  <a:lnTo>
                    <a:pt x="4290" y="22284"/>
                  </a:lnTo>
                  <a:lnTo>
                    <a:pt x="4248" y="22326"/>
                  </a:lnTo>
                  <a:lnTo>
                    <a:pt x="4185" y="22368"/>
                  </a:lnTo>
                  <a:lnTo>
                    <a:pt x="4227" y="22410"/>
                  </a:lnTo>
                  <a:lnTo>
                    <a:pt x="4290" y="22431"/>
                  </a:lnTo>
                  <a:lnTo>
                    <a:pt x="4353" y="22515"/>
                  </a:lnTo>
                  <a:lnTo>
                    <a:pt x="4457" y="22494"/>
                  </a:lnTo>
                  <a:lnTo>
                    <a:pt x="4541" y="22515"/>
                  </a:lnTo>
                  <a:lnTo>
                    <a:pt x="4583" y="22494"/>
                  </a:lnTo>
                  <a:lnTo>
                    <a:pt x="4709" y="22494"/>
                  </a:lnTo>
                  <a:lnTo>
                    <a:pt x="4750" y="22473"/>
                  </a:lnTo>
                  <a:lnTo>
                    <a:pt x="4667" y="22410"/>
                  </a:lnTo>
                  <a:lnTo>
                    <a:pt x="4646" y="22389"/>
                  </a:lnTo>
                  <a:lnTo>
                    <a:pt x="4688" y="22326"/>
                  </a:lnTo>
                  <a:lnTo>
                    <a:pt x="4855" y="22326"/>
                  </a:lnTo>
                  <a:lnTo>
                    <a:pt x="4918" y="22305"/>
                  </a:lnTo>
                  <a:lnTo>
                    <a:pt x="5001" y="22305"/>
                  </a:lnTo>
                  <a:lnTo>
                    <a:pt x="5001" y="22326"/>
                  </a:lnTo>
                  <a:lnTo>
                    <a:pt x="4960" y="22368"/>
                  </a:lnTo>
                  <a:lnTo>
                    <a:pt x="4918" y="22431"/>
                  </a:lnTo>
                  <a:lnTo>
                    <a:pt x="4918" y="22515"/>
                  </a:lnTo>
                  <a:lnTo>
                    <a:pt x="4792" y="22577"/>
                  </a:lnTo>
                  <a:lnTo>
                    <a:pt x="4792" y="22619"/>
                  </a:lnTo>
                  <a:lnTo>
                    <a:pt x="4813" y="22682"/>
                  </a:lnTo>
                  <a:lnTo>
                    <a:pt x="5064" y="22849"/>
                  </a:lnTo>
                  <a:lnTo>
                    <a:pt x="5169" y="22933"/>
                  </a:lnTo>
                  <a:lnTo>
                    <a:pt x="5169" y="22954"/>
                  </a:lnTo>
                  <a:lnTo>
                    <a:pt x="5085" y="22954"/>
                  </a:lnTo>
                  <a:lnTo>
                    <a:pt x="5064" y="22933"/>
                  </a:lnTo>
                  <a:lnTo>
                    <a:pt x="4960" y="22891"/>
                  </a:lnTo>
                  <a:lnTo>
                    <a:pt x="4813" y="22808"/>
                  </a:lnTo>
                  <a:lnTo>
                    <a:pt x="4771" y="22745"/>
                  </a:lnTo>
                  <a:lnTo>
                    <a:pt x="4667" y="22745"/>
                  </a:lnTo>
                  <a:lnTo>
                    <a:pt x="4604" y="22787"/>
                  </a:lnTo>
                  <a:lnTo>
                    <a:pt x="4541" y="22808"/>
                  </a:lnTo>
                  <a:lnTo>
                    <a:pt x="4332" y="22682"/>
                  </a:lnTo>
                  <a:lnTo>
                    <a:pt x="4290" y="22598"/>
                  </a:lnTo>
                  <a:lnTo>
                    <a:pt x="4248" y="22515"/>
                  </a:lnTo>
                  <a:lnTo>
                    <a:pt x="4227" y="22515"/>
                  </a:lnTo>
                  <a:lnTo>
                    <a:pt x="4248" y="22619"/>
                  </a:lnTo>
                  <a:lnTo>
                    <a:pt x="4269" y="22703"/>
                  </a:lnTo>
                  <a:lnTo>
                    <a:pt x="4248" y="22724"/>
                  </a:lnTo>
                  <a:lnTo>
                    <a:pt x="4144" y="22619"/>
                  </a:lnTo>
                  <a:lnTo>
                    <a:pt x="4039" y="22494"/>
                  </a:lnTo>
                  <a:lnTo>
                    <a:pt x="3913" y="22431"/>
                  </a:lnTo>
                  <a:lnTo>
                    <a:pt x="3851" y="22473"/>
                  </a:lnTo>
                  <a:lnTo>
                    <a:pt x="3872" y="22515"/>
                  </a:lnTo>
                  <a:lnTo>
                    <a:pt x="3955" y="22536"/>
                  </a:lnTo>
                  <a:lnTo>
                    <a:pt x="3976" y="22619"/>
                  </a:lnTo>
                  <a:lnTo>
                    <a:pt x="4123" y="22745"/>
                  </a:lnTo>
                  <a:lnTo>
                    <a:pt x="4164" y="22808"/>
                  </a:lnTo>
                  <a:lnTo>
                    <a:pt x="4227" y="22808"/>
                  </a:lnTo>
                  <a:lnTo>
                    <a:pt x="4290" y="22828"/>
                  </a:lnTo>
                  <a:lnTo>
                    <a:pt x="4332" y="22891"/>
                  </a:lnTo>
                  <a:lnTo>
                    <a:pt x="4164" y="22891"/>
                  </a:lnTo>
                  <a:lnTo>
                    <a:pt x="4060" y="22828"/>
                  </a:lnTo>
                  <a:lnTo>
                    <a:pt x="3976" y="22787"/>
                  </a:lnTo>
                  <a:lnTo>
                    <a:pt x="3934" y="22787"/>
                  </a:lnTo>
                  <a:lnTo>
                    <a:pt x="3913" y="22849"/>
                  </a:lnTo>
                  <a:lnTo>
                    <a:pt x="3913" y="22912"/>
                  </a:lnTo>
                  <a:lnTo>
                    <a:pt x="3851" y="22954"/>
                  </a:lnTo>
                  <a:lnTo>
                    <a:pt x="3830" y="22954"/>
                  </a:lnTo>
                  <a:lnTo>
                    <a:pt x="3830" y="23017"/>
                  </a:lnTo>
                  <a:lnTo>
                    <a:pt x="3767" y="23059"/>
                  </a:lnTo>
                  <a:lnTo>
                    <a:pt x="3725" y="23100"/>
                  </a:lnTo>
                  <a:lnTo>
                    <a:pt x="3600" y="23247"/>
                  </a:lnTo>
                  <a:lnTo>
                    <a:pt x="3600" y="23310"/>
                  </a:lnTo>
                  <a:lnTo>
                    <a:pt x="3627" y="23324"/>
                  </a:lnTo>
                  <a:lnTo>
                    <a:pt x="3627" y="23324"/>
                  </a:lnTo>
                  <a:lnTo>
                    <a:pt x="3558" y="23352"/>
                  </a:lnTo>
                  <a:lnTo>
                    <a:pt x="3495" y="23414"/>
                  </a:lnTo>
                  <a:lnTo>
                    <a:pt x="3390" y="23456"/>
                  </a:lnTo>
                  <a:lnTo>
                    <a:pt x="3328" y="23561"/>
                  </a:lnTo>
                  <a:lnTo>
                    <a:pt x="3328" y="23644"/>
                  </a:lnTo>
                  <a:lnTo>
                    <a:pt x="3348" y="23665"/>
                  </a:lnTo>
                  <a:lnTo>
                    <a:pt x="3432" y="23624"/>
                  </a:lnTo>
                  <a:lnTo>
                    <a:pt x="3537" y="23582"/>
                  </a:lnTo>
                  <a:lnTo>
                    <a:pt x="3600" y="23624"/>
                  </a:lnTo>
                  <a:lnTo>
                    <a:pt x="3620" y="23644"/>
                  </a:lnTo>
                  <a:lnTo>
                    <a:pt x="3725" y="23644"/>
                  </a:lnTo>
                  <a:lnTo>
                    <a:pt x="3913" y="23582"/>
                  </a:lnTo>
                  <a:lnTo>
                    <a:pt x="4060" y="23582"/>
                  </a:lnTo>
                  <a:lnTo>
                    <a:pt x="4185" y="23644"/>
                  </a:lnTo>
                  <a:lnTo>
                    <a:pt x="4185" y="23686"/>
                  </a:lnTo>
                  <a:lnTo>
                    <a:pt x="4144" y="23728"/>
                  </a:lnTo>
                  <a:lnTo>
                    <a:pt x="4018" y="23686"/>
                  </a:lnTo>
                  <a:lnTo>
                    <a:pt x="3934" y="23728"/>
                  </a:lnTo>
                  <a:lnTo>
                    <a:pt x="3558" y="23686"/>
                  </a:lnTo>
                  <a:lnTo>
                    <a:pt x="3453" y="23686"/>
                  </a:lnTo>
                  <a:lnTo>
                    <a:pt x="3432" y="23728"/>
                  </a:lnTo>
                  <a:lnTo>
                    <a:pt x="3286" y="23728"/>
                  </a:lnTo>
                  <a:lnTo>
                    <a:pt x="3286" y="23770"/>
                  </a:lnTo>
                  <a:lnTo>
                    <a:pt x="3307" y="23791"/>
                  </a:lnTo>
                  <a:lnTo>
                    <a:pt x="3411" y="23791"/>
                  </a:lnTo>
                  <a:lnTo>
                    <a:pt x="3432" y="23833"/>
                  </a:lnTo>
                  <a:lnTo>
                    <a:pt x="3390" y="23854"/>
                  </a:lnTo>
                  <a:lnTo>
                    <a:pt x="3307" y="23833"/>
                  </a:lnTo>
                  <a:lnTo>
                    <a:pt x="3202" y="23833"/>
                  </a:lnTo>
                  <a:lnTo>
                    <a:pt x="3202" y="23854"/>
                  </a:lnTo>
                  <a:lnTo>
                    <a:pt x="3244" y="23896"/>
                  </a:lnTo>
                  <a:lnTo>
                    <a:pt x="3348" y="23896"/>
                  </a:lnTo>
                  <a:lnTo>
                    <a:pt x="3620" y="23979"/>
                  </a:lnTo>
                  <a:lnTo>
                    <a:pt x="3704" y="23979"/>
                  </a:lnTo>
                  <a:lnTo>
                    <a:pt x="3746" y="23958"/>
                  </a:lnTo>
                  <a:lnTo>
                    <a:pt x="3830" y="23958"/>
                  </a:lnTo>
                  <a:lnTo>
                    <a:pt x="3851" y="23979"/>
                  </a:lnTo>
                  <a:lnTo>
                    <a:pt x="3851" y="24063"/>
                  </a:lnTo>
                  <a:lnTo>
                    <a:pt x="3872" y="24147"/>
                  </a:lnTo>
                  <a:lnTo>
                    <a:pt x="3830" y="24168"/>
                  </a:lnTo>
                  <a:lnTo>
                    <a:pt x="3746" y="24147"/>
                  </a:lnTo>
                  <a:lnTo>
                    <a:pt x="3725" y="24168"/>
                  </a:lnTo>
                  <a:lnTo>
                    <a:pt x="3704" y="24147"/>
                  </a:lnTo>
                  <a:lnTo>
                    <a:pt x="3600" y="24168"/>
                  </a:lnTo>
                  <a:lnTo>
                    <a:pt x="3600" y="24209"/>
                  </a:lnTo>
                  <a:lnTo>
                    <a:pt x="3620" y="24251"/>
                  </a:lnTo>
                  <a:lnTo>
                    <a:pt x="3662" y="24251"/>
                  </a:lnTo>
                  <a:lnTo>
                    <a:pt x="3746" y="24272"/>
                  </a:lnTo>
                  <a:lnTo>
                    <a:pt x="3767" y="24293"/>
                  </a:lnTo>
                  <a:lnTo>
                    <a:pt x="3662" y="24356"/>
                  </a:lnTo>
                  <a:lnTo>
                    <a:pt x="3600" y="24356"/>
                  </a:lnTo>
                  <a:lnTo>
                    <a:pt x="3495" y="24293"/>
                  </a:lnTo>
                  <a:lnTo>
                    <a:pt x="3390" y="24335"/>
                  </a:lnTo>
                  <a:lnTo>
                    <a:pt x="3390" y="24377"/>
                  </a:lnTo>
                  <a:lnTo>
                    <a:pt x="3411" y="24460"/>
                  </a:lnTo>
                  <a:lnTo>
                    <a:pt x="3453" y="24481"/>
                  </a:lnTo>
                  <a:lnTo>
                    <a:pt x="3516" y="24460"/>
                  </a:lnTo>
                  <a:lnTo>
                    <a:pt x="3620" y="24460"/>
                  </a:lnTo>
                  <a:lnTo>
                    <a:pt x="3704" y="24502"/>
                  </a:lnTo>
                  <a:lnTo>
                    <a:pt x="3725" y="24565"/>
                  </a:lnTo>
                  <a:lnTo>
                    <a:pt x="3495" y="24565"/>
                  </a:lnTo>
                  <a:lnTo>
                    <a:pt x="3432" y="24586"/>
                  </a:lnTo>
                  <a:lnTo>
                    <a:pt x="3348" y="24544"/>
                  </a:lnTo>
                  <a:lnTo>
                    <a:pt x="3307" y="24544"/>
                  </a:lnTo>
                  <a:lnTo>
                    <a:pt x="3244" y="24607"/>
                  </a:lnTo>
                  <a:lnTo>
                    <a:pt x="3244" y="24816"/>
                  </a:lnTo>
                  <a:lnTo>
                    <a:pt x="3223" y="24879"/>
                  </a:lnTo>
                  <a:lnTo>
                    <a:pt x="3244" y="24921"/>
                  </a:lnTo>
                  <a:lnTo>
                    <a:pt x="3328" y="24921"/>
                  </a:lnTo>
                  <a:lnTo>
                    <a:pt x="3558" y="24816"/>
                  </a:lnTo>
                  <a:lnTo>
                    <a:pt x="3620" y="24774"/>
                  </a:lnTo>
                  <a:lnTo>
                    <a:pt x="3809" y="24712"/>
                  </a:lnTo>
                  <a:lnTo>
                    <a:pt x="3913" y="24670"/>
                  </a:lnTo>
                  <a:lnTo>
                    <a:pt x="3976" y="24544"/>
                  </a:lnTo>
                  <a:lnTo>
                    <a:pt x="4123" y="24398"/>
                  </a:lnTo>
                  <a:lnTo>
                    <a:pt x="4395" y="24272"/>
                  </a:lnTo>
                  <a:lnTo>
                    <a:pt x="4541" y="24230"/>
                  </a:lnTo>
                  <a:lnTo>
                    <a:pt x="4604" y="24251"/>
                  </a:lnTo>
                  <a:lnTo>
                    <a:pt x="4604" y="24293"/>
                  </a:lnTo>
                  <a:lnTo>
                    <a:pt x="4562" y="24335"/>
                  </a:lnTo>
                  <a:lnTo>
                    <a:pt x="4478" y="24335"/>
                  </a:lnTo>
                  <a:lnTo>
                    <a:pt x="4332" y="24377"/>
                  </a:lnTo>
                  <a:lnTo>
                    <a:pt x="4144" y="24460"/>
                  </a:lnTo>
                  <a:lnTo>
                    <a:pt x="3955" y="24670"/>
                  </a:lnTo>
                  <a:lnTo>
                    <a:pt x="3872" y="24774"/>
                  </a:lnTo>
                  <a:lnTo>
                    <a:pt x="3725" y="24795"/>
                  </a:lnTo>
                  <a:lnTo>
                    <a:pt x="3641" y="24816"/>
                  </a:lnTo>
                  <a:lnTo>
                    <a:pt x="3495" y="24921"/>
                  </a:lnTo>
                  <a:lnTo>
                    <a:pt x="3328" y="24984"/>
                  </a:lnTo>
                  <a:lnTo>
                    <a:pt x="3244" y="25005"/>
                  </a:lnTo>
                  <a:lnTo>
                    <a:pt x="3223" y="25067"/>
                  </a:lnTo>
                  <a:lnTo>
                    <a:pt x="3307" y="25067"/>
                  </a:lnTo>
                  <a:lnTo>
                    <a:pt x="3348" y="25025"/>
                  </a:lnTo>
                  <a:lnTo>
                    <a:pt x="3411" y="25067"/>
                  </a:lnTo>
                  <a:lnTo>
                    <a:pt x="3411" y="25109"/>
                  </a:lnTo>
                  <a:lnTo>
                    <a:pt x="3516" y="25067"/>
                  </a:lnTo>
                  <a:lnTo>
                    <a:pt x="3558" y="25005"/>
                  </a:lnTo>
                  <a:lnTo>
                    <a:pt x="3620" y="25005"/>
                  </a:lnTo>
                  <a:lnTo>
                    <a:pt x="3704" y="25088"/>
                  </a:lnTo>
                  <a:lnTo>
                    <a:pt x="3746" y="25088"/>
                  </a:lnTo>
                  <a:lnTo>
                    <a:pt x="3830" y="25025"/>
                  </a:lnTo>
                  <a:lnTo>
                    <a:pt x="3934" y="24963"/>
                  </a:lnTo>
                  <a:lnTo>
                    <a:pt x="4018" y="24963"/>
                  </a:lnTo>
                  <a:lnTo>
                    <a:pt x="4039" y="24984"/>
                  </a:lnTo>
                  <a:lnTo>
                    <a:pt x="4018" y="25025"/>
                  </a:lnTo>
                  <a:lnTo>
                    <a:pt x="3934" y="25025"/>
                  </a:lnTo>
                  <a:lnTo>
                    <a:pt x="3851" y="25109"/>
                  </a:lnTo>
                  <a:lnTo>
                    <a:pt x="3767" y="25130"/>
                  </a:lnTo>
                  <a:lnTo>
                    <a:pt x="3662" y="25130"/>
                  </a:lnTo>
                  <a:lnTo>
                    <a:pt x="3620" y="25088"/>
                  </a:lnTo>
                  <a:lnTo>
                    <a:pt x="3558" y="25109"/>
                  </a:lnTo>
                  <a:lnTo>
                    <a:pt x="3516" y="25172"/>
                  </a:lnTo>
                  <a:lnTo>
                    <a:pt x="3390" y="25214"/>
                  </a:lnTo>
                  <a:lnTo>
                    <a:pt x="3348" y="25235"/>
                  </a:lnTo>
                  <a:lnTo>
                    <a:pt x="3432" y="25297"/>
                  </a:lnTo>
                  <a:lnTo>
                    <a:pt x="3495" y="25297"/>
                  </a:lnTo>
                  <a:lnTo>
                    <a:pt x="3600" y="25339"/>
                  </a:lnTo>
                  <a:lnTo>
                    <a:pt x="3516" y="25423"/>
                  </a:lnTo>
                  <a:lnTo>
                    <a:pt x="3516" y="25486"/>
                  </a:lnTo>
                  <a:lnTo>
                    <a:pt x="3600" y="25507"/>
                  </a:lnTo>
                  <a:lnTo>
                    <a:pt x="3558" y="25549"/>
                  </a:lnTo>
                  <a:lnTo>
                    <a:pt x="3600" y="25611"/>
                  </a:lnTo>
                  <a:lnTo>
                    <a:pt x="3537" y="25611"/>
                  </a:lnTo>
                  <a:lnTo>
                    <a:pt x="3453" y="25695"/>
                  </a:lnTo>
                  <a:lnTo>
                    <a:pt x="3495" y="25758"/>
                  </a:lnTo>
                  <a:lnTo>
                    <a:pt x="3537" y="25758"/>
                  </a:lnTo>
                  <a:lnTo>
                    <a:pt x="3600" y="25716"/>
                  </a:lnTo>
                  <a:lnTo>
                    <a:pt x="3620" y="25716"/>
                  </a:lnTo>
                  <a:lnTo>
                    <a:pt x="3641" y="25821"/>
                  </a:lnTo>
                  <a:lnTo>
                    <a:pt x="3641" y="25904"/>
                  </a:lnTo>
                  <a:lnTo>
                    <a:pt x="3558" y="25946"/>
                  </a:lnTo>
                  <a:lnTo>
                    <a:pt x="3558" y="26113"/>
                  </a:lnTo>
                  <a:lnTo>
                    <a:pt x="3620" y="26176"/>
                  </a:lnTo>
                  <a:lnTo>
                    <a:pt x="3704" y="26176"/>
                  </a:lnTo>
                  <a:lnTo>
                    <a:pt x="3767" y="26134"/>
                  </a:lnTo>
                  <a:lnTo>
                    <a:pt x="3809" y="26051"/>
                  </a:lnTo>
                  <a:lnTo>
                    <a:pt x="3851" y="26072"/>
                  </a:lnTo>
                  <a:lnTo>
                    <a:pt x="3913" y="26030"/>
                  </a:lnTo>
                  <a:lnTo>
                    <a:pt x="3955" y="26030"/>
                  </a:lnTo>
                  <a:lnTo>
                    <a:pt x="4018" y="26072"/>
                  </a:lnTo>
                  <a:lnTo>
                    <a:pt x="3976" y="26113"/>
                  </a:lnTo>
                  <a:lnTo>
                    <a:pt x="3872" y="26176"/>
                  </a:lnTo>
                  <a:lnTo>
                    <a:pt x="3809" y="26176"/>
                  </a:lnTo>
                  <a:lnTo>
                    <a:pt x="3641" y="26239"/>
                  </a:lnTo>
                  <a:lnTo>
                    <a:pt x="3558" y="26281"/>
                  </a:lnTo>
                  <a:lnTo>
                    <a:pt x="3558" y="26365"/>
                  </a:lnTo>
                  <a:lnTo>
                    <a:pt x="3537" y="26448"/>
                  </a:lnTo>
                  <a:lnTo>
                    <a:pt x="3620" y="26490"/>
                  </a:lnTo>
                  <a:lnTo>
                    <a:pt x="3558" y="26553"/>
                  </a:lnTo>
                  <a:lnTo>
                    <a:pt x="3537" y="26657"/>
                  </a:lnTo>
                  <a:lnTo>
                    <a:pt x="3558" y="26783"/>
                  </a:lnTo>
                  <a:lnTo>
                    <a:pt x="3620" y="26783"/>
                  </a:lnTo>
                  <a:lnTo>
                    <a:pt x="3704" y="26637"/>
                  </a:lnTo>
                  <a:lnTo>
                    <a:pt x="3746" y="26595"/>
                  </a:lnTo>
                  <a:lnTo>
                    <a:pt x="3872" y="26469"/>
                  </a:lnTo>
                  <a:lnTo>
                    <a:pt x="3934" y="26469"/>
                  </a:lnTo>
                  <a:lnTo>
                    <a:pt x="3976" y="26385"/>
                  </a:lnTo>
                  <a:lnTo>
                    <a:pt x="4060" y="26365"/>
                  </a:lnTo>
                  <a:lnTo>
                    <a:pt x="4060" y="26385"/>
                  </a:lnTo>
                  <a:lnTo>
                    <a:pt x="4018" y="26448"/>
                  </a:lnTo>
                  <a:lnTo>
                    <a:pt x="4018" y="26490"/>
                  </a:lnTo>
                  <a:lnTo>
                    <a:pt x="4039" y="26532"/>
                  </a:lnTo>
                  <a:lnTo>
                    <a:pt x="4123" y="26490"/>
                  </a:lnTo>
                  <a:lnTo>
                    <a:pt x="4248" y="26365"/>
                  </a:lnTo>
                  <a:lnTo>
                    <a:pt x="4269" y="26323"/>
                  </a:lnTo>
                  <a:lnTo>
                    <a:pt x="4332" y="26385"/>
                  </a:lnTo>
                  <a:lnTo>
                    <a:pt x="4374" y="26385"/>
                  </a:lnTo>
                  <a:lnTo>
                    <a:pt x="4436" y="26344"/>
                  </a:lnTo>
                  <a:lnTo>
                    <a:pt x="4499" y="26344"/>
                  </a:lnTo>
                  <a:lnTo>
                    <a:pt x="4499" y="26365"/>
                  </a:lnTo>
                  <a:lnTo>
                    <a:pt x="4436" y="26448"/>
                  </a:lnTo>
                  <a:lnTo>
                    <a:pt x="4436" y="26637"/>
                  </a:lnTo>
                  <a:lnTo>
                    <a:pt x="4478" y="26657"/>
                  </a:lnTo>
                  <a:lnTo>
                    <a:pt x="4541" y="26741"/>
                  </a:lnTo>
                  <a:lnTo>
                    <a:pt x="4499" y="26762"/>
                  </a:lnTo>
                  <a:lnTo>
                    <a:pt x="4436" y="26741"/>
                  </a:lnTo>
                  <a:lnTo>
                    <a:pt x="4332" y="26637"/>
                  </a:lnTo>
                  <a:lnTo>
                    <a:pt x="4269" y="26553"/>
                  </a:lnTo>
                  <a:lnTo>
                    <a:pt x="4227" y="26553"/>
                  </a:lnTo>
                  <a:lnTo>
                    <a:pt x="4164" y="26574"/>
                  </a:lnTo>
                  <a:lnTo>
                    <a:pt x="4081" y="26574"/>
                  </a:lnTo>
                  <a:lnTo>
                    <a:pt x="4060" y="26637"/>
                  </a:lnTo>
                  <a:lnTo>
                    <a:pt x="4123" y="26678"/>
                  </a:lnTo>
                  <a:lnTo>
                    <a:pt x="4164" y="26678"/>
                  </a:lnTo>
                  <a:lnTo>
                    <a:pt x="4248" y="26783"/>
                  </a:lnTo>
                  <a:lnTo>
                    <a:pt x="4290" y="26804"/>
                  </a:lnTo>
                  <a:lnTo>
                    <a:pt x="4269" y="26867"/>
                  </a:lnTo>
                  <a:lnTo>
                    <a:pt x="4185" y="26783"/>
                  </a:lnTo>
                  <a:lnTo>
                    <a:pt x="4144" y="26762"/>
                  </a:lnTo>
                  <a:lnTo>
                    <a:pt x="4060" y="26762"/>
                  </a:lnTo>
                  <a:lnTo>
                    <a:pt x="3955" y="26888"/>
                  </a:lnTo>
                  <a:lnTo>
                    <a:pt x="3872" y="26950"/>
                  </a:lnTo>
                  <a:lnTo>
                    <a:pt x="3704" y="26950"/>
                  </a:lnTo>
                  <a:lnTo>
                    <a:pt x="3662" y="26971"/>
                  </a:lnTo>
                  <a:lnTo>
                    <a:pt x="3725" y="26992"/>
                  </a:lnTo>
                  <a:lnTo>
                    <a:pt x="3830" y="26992"/>
                  </a:lnTo>
                  <a:lnTo>
                    <a:pt x="3892" y="26971"/>
                  </a:lnTo>
                  <a:lnTo>
                    <a:pt x="4060" y="26950"/>
                  </a:lnTo>
                  <a:lnTo>
                    <a:pt x="4164" y="26888"/>
                  </a:lnTo>
                  <a:lnTo>
                    <a:pt x="4248" y="26909"/>
                  </a:lnTo>
                  <a:lnTo>
                    <a:pt x="4353" y="26909"/>
                  </a:lnTo>
                  <a:lnTo>
                    <a:pt x="4311" y="26950"/>
                  </a:lnTo>
                  <a:lnTo>
                    <a:pt x="4248" y="27013"/>
                  </a:lnTo>
                  <a:lnTo>
                    <a:pt x="4102" y="27013"/>
                  </a:lnTo>
                  <a:lnTo>
                    <a:pt x="3976" y="27055"/>
                  </a:lnTo>
                  <a:lnTo>
                    <a:pt x="3767" y="27055"/>
                  </a:lnTo>
                  <a:lnTo>
                    <a:pt x="3662" y="27076"/>
                  </a:lnTo>
                  <a:lnTo>
                    <a:pt x="3641" y="27160"/>
                  </a:lnTo>
                  <a:lnTo>
                    <a:pt x="3662" y="27222"/>
                  </a:lnTo>
                  <a:lnTo>
                    <a:pt x="3767" y="27264"/>
                  </a:lnTo>
                  <a:lnTo>
                    <a:pt x="3872" y="27222"/>
                  </a:lnTo>
                  <a:lnTo>
                    <a:pt x="3892" y="27264"/>
                  </a:lnTo>
                  <a:lnTo>
                    <a:pt x="3830" y="27306"/>
                  </a:lnTo>
                  <a:lnTo>
                    <a:pt x="3725" y="27306"/>
                  </a:lnTo>
                  <a:lnTo>
                    <a:pt x="3662" y="27390"/>
                  </a:lnTo>
                  <a:lnTo>
                    <a:pt x="3683" y="27473"/>
                  </a:lnTo>
                  <a:lnTo>
                    <a:pt x="3767" y="27515"/>
                  </a:lnTo>
                  <a:lnTo>
                    <a:pt x="3830" y="27473"/>
                  </a:lnTo>
                  <a:lnTo>
                    <a:pt x="3851" y="27411"/>
                  </a:lnTo>
                  <a:lnTo>
                    <a:pt x="3934" y="27411"/>
                  </a:lnTo>
                  <a:lnTo>
                    <a:pt x="3976" y="27432"/>
                  </a:lnTo>
                  <a:lnTo>
                    <a:pt x="4060" y="27432"/>
                  </a:lnTo>
                  <a:lnTo>
                    <a:pt x="4144" y="27411"/>
                  </a:lnTo>
                  <a:lnTo>
                    <a:pt x="4185" y="27390"/>
                  </a:lnTo>
                  <a:lnTo>
                    <a:pt x="4227" y="27411"/>
                  </a:lnTo>
                  <a:lnTo>
                    <a:pt x="4164" y="27473"/>
                  </a:lnTo>
                  <a:lnTo>
                    <a:pt x="4039" y="27515"/>
                  </a:lnTo>
                  <a:lnTo>
                    <a:pt x="3976" y="27494"/>
                  </a:lnTo>
                  <a:lnTo>
                    <a:pt x="3913" y="27473"/>
                  </a:lnTo>
                  <a:lnTo>
                    <a:pt x="3851" y="27473"/>
                  </a:lnTo>
                  <a:lnTo>
                    <a:pt x="3913" y="27515"/>
                  </a:lnTo>
                  <a:lnTo>
                    <a:pt x="3976" y="27515"/>
                  </a:lnTo>
                  <a:lnTo>
                    <a:pt x="4039" y="27536"/>
                  </a:lnTo>
                  <a:lnTo>
                    <a:pt x="3976" y="27578"/>
                  </a:lnTo>
                  <a:lnTo>
                    <a:pt x="3851" y="27578"/>
                  </a:lnTo>
                  <a:lnTo>
                    <a:pt x="3746" y="27641"/>
                  </a:lnTo>
                  <a:lnTo>
                    <a:pt x="3809" y="27704"/>
                  </a:lnTo>
                  <a:lnTo>
                    <a:pt x="3851" y="27704"/>
                  </a:lnTo>
                  <a:lnTo>
                    <a:pt x="3913" y="27683"/>
                  </a:lnTo>
                  <a:lnTo>
                    <a:pt x="4039" y="27683"/>
                  </a:lnTo>
                  <a:lnTo>
                    <a:pt x="4081" y="27704"/>
                  </a:lnTo>
                  <a:lnTo>
                    <a:pt x="4144" y="27704"/>
                  </a:lnTo>
                  <a:lnTo>
                    <a:pt x="4081" y="27746"/>
                  </a:lnTo>
                  <a:lnTo>
                    <a:pt x="3955" y="27787"/>
                  </a:lnTo>
                  <a:lnTo>
                    <a:pt x="3872" y="27746"/>
                  </a:lnTo>
                  <a:lnTo>
                    <a:pt x="3809" y="27787"/>
                  </a:lnTo>
                  <a:lnTo>
                    <a:pt x="3767" y="27829"/>
                  </a:lnTo>
                  <a:lnTo>
                    <a:pt x="3809" y="27892"/>
                  </a:lnTo>
                  <a:lnTo>
                    <a:pt x="3851" y="27892"/>
                  </a:lnTo>
                  <a:lnTo>
                    <a:pt x="3934" y="27829"/>
                  </a:lnTo>
                  <a:lnTo>
                    <a:pt x="4018" y="27829"/>
                  </a:lnTo>
                  <a:lnTo>
                    <a:pt x="4081" y="27892"/>
                  </a:lnTo>
                  <a:lnTo>
                    <a:pt x="4081" y="27934"/>
                  </a:lnTo>
                  <a:lnTo>
                    <a:pt x="3934" y="27997"/>
                  </a:lnTo>
                  <a:lnTo>
                    <a:pt x="3892" y="28038"/>
                  </a:lnTo>
                  <a:lnTo>
                    <a:pt x="3955" y="28143"/>
                  </a:lnTo>
                  <a:lnTo>
                    <a:pt x="3997" y="28143"/>
                  </a:lnTo>
                  <a:lnTo>
                    <a:pt x="4039" y="28122"/>
                  </a:lnTo>
                  <a:lnTo>
                    <a:pt x="4102" y="28122"/>
                  </a:lnTo>
                  <a:lnTo>
                    <a:pt x="4164" y="28206"/>
                  </a:lnTo>
                  <a:lnTo>
                    <a:pt x="4185" y="28143"/>
                  </a:lnTo>
                  <a:lnTo>
                    <a:pt x="4227" y="28122"/>
                  </a:lnTo>
                  <a:lnTo>
                    <a:pt x="4269" y="28143"/>
                  </a:lnTo>
                  <a:lnTo>
                    <a:pt x="4248" y="28206"/>
                  </a:lnTo>
                  <a:lnTo>
                    <a:pt x="4206" y="28248"/>
                  </a:lnTo>
                  <a:lnTo>
                    <a:pt x="4269" y="28310"/>
                  </a:lnTo>
                  <a:lnTo>
                    <a:pt x="4164" y="28436"/>
                  </a:lnTo>
                  <a:lnTo>
                    <a:pt x="4144" y="28436"/>
                  </a:lnTo>
                  <a:lnTo>
                    <a:pt x="4081" y="28520"/>
                  </a:lnTo>
                  <a:lnTo>
                    <a:pt x="4039" y="28582"/>
                  </a:lnTo>
                  <a:lnTo>
                    <a:pt x="4039" y="28624"/>
                  </a:lnTo>
                  <a:lnTo>
                    <a:pt x="4102" y="28624"/>
                  </a:lnTo>
                  <a:lnTo>
                    <a:pt x="4164" y="28582"/>
                  </a:lnTo>
                  <a:lnTo>
                    <a:pt x="4248" y="28624"/>
                  </a:lnTo>
                  <a:lnTo>
                    <a:pt x="4269" y="28687"/>
                  </a:lnTo>
                  <a:lnTo>
                    <a:pt x="4227" y="28750"/>
                  </a:lnTo>
                  <a:lnTo>
                    <a:pt x="4227" y="28771"/>
                  </a:lnTo>
                  <a:lnTo>
                    <a:pt x="4290" y="28771"/>
                  </a:lnTo>
                  <a:lnTo>
                    <a:pt x="4353" y="28792"/>
                  </a:lnTo>
                  <a:lnTo>
                    <a:pt x="4353" y="28854"/>
                  </a:lnTo>
                  <a:lnTo>
                    <a:pt x="4290" y="28896"/>
                  </a:lnTo>
                  <a:lnTo>
                    <a:pt x="4353" y="28959"/>
                  </a:lnTo>
                  <a:lnTo>
                    <a:pt x="4332" y="29043"/>
                  </a:lnTo>
                  <a:lnTo>
                    <a:pt x="4248" y="29085"/>
                  </a:lnTo>
                  <a:lnTo>
                    <a:pt x="4206" y="29147"/>
                  </a:lnTo>
                  <a:lnTo>
                    <a:pt x="4311" y="29147"/>
                  </a:lnTo>
                  <a:lnTo>
                    <a:pt x="4374" y="29085"/>
                  </a:lnTo>
                  <a:lnTo>
                    <a:pt x="4395" y="29043"/>
                  </a:lnTo>
                  <a:lnTo>
                    <a:pt x="4520" y="28980"/>
                  </a:lnTo>
                  <a:lnTo>
                    <a:pt x="4562" y="29001"/>
                  </a:lnTo>
                  <a:lnTo>
                    <a:pt x="4499" y="29064"/>
                  </a:lnTo>
                  <a:lnTo>
                    <a:pt x="4541" y="29106"/>
                  </a:lnTo>
                  <a:lnTo>
                    <a:pt x="4457" y="29168"/>
                  </a:lnTo>
                  <a:lnTo>
                    <a:pt x="4395" y="29210"/>
                  </a:lnTo>
                  <a:lnTo>
                    <a:pt x="4332" y="29210"/>
                  </a:lnTo>
                  <a:lnTo>
                    <a:pt x="4248" y="29252"/>
                  </a:lnTo>
                  <a:lnTo>
                    <a:pt x="4185" y="29294"/>
                  </a:lnTo>
                  <a:lnTo>
                    <a:pt x="4248" y="29357"/>
                  </a:lnTo>
                  <a:lnTo>
                    <a:pt x="4332" y="29294"/>
                  </a:lnTo>
                  <a:lnTo>
                    <a:pt x="4374" y="29252"/>
                  </a:lnTo>
                  <a:lnTo>
                    <a:pt x="4478" y="29273"/>
                  </a:lnTo>
                  <a:lnTo>
                    <a:pt x="4499" y="29294"/>
                  </a:lnTo>
                  <a:lnTo>
                    <a:pt x="4457" y="29357"/>
                  </a:lnTo>
                  <a:lnTo>
                    <a:pt x="4332" y="29398"/>
                  </a:lnTo>
                  <a:lnTo>
                    <a:pt x="4332" y="29503"/>
                  </a:lnTo>
                  <a:lnTo>
                    <a:pt x="4269" y="29566"/>
                  </a:lnTo>
                  <a:lnTo>
                    <a:pt x="4185" y="29587"/>
                  </a:lnTo>
                  <a:lnTo>
                    <a:pt x="4164" y="29629"/>
                  </a:lnTo>
                  <a:lnTo>
                    <a:pt x="4248" y="29691"/>
                  </a:lnTo>
                  <a:lnTo>
                    <a:pt x="4374" y="29670"/>
                  </a:lnTo>
                  <a:lnTo>
                    <a:pt x="4457" y="29608"/>
                  </a:lnTo>
                  <a:lnTo>
                    <a:pt x="4562" y="29587"/>
                  </a:lnTo>
                  <a:lnTo>
                    <a:pt x="4625" y="29587"/>
                  </a:lnTo>
                  <a:lnTo>
                    <a:pt x="4667" y="29629"/>
                  </a:lnTo>
                  <a:lnTo>
                    <a:pt x="4625" y="29691"/>
                  </a:lnTo>
                  <a:lnTo>
                    <a:pt x="4562" y="29691"/>
                  </a:lnTo>
                  <a:lnTo>
                    <a:pt x="4416" y="29733"/>
                  </a:lnTo>
                  <a:lnTo>
                    <a:pt x="4416" y="29775"/>
                  </a:lnTo>
                  <a:lnTo>
                    <a:pt x="4499" y="29775"/>
                  </a:lnTo>
                  <a:lnTo>
                    <a:pt x="4541" y="29817"/>
                  </a:lnTo>
                  <a:lnTo>
                    <a:pt x="4457" y="29901"/>
                  </a:lnTo>
                  <a:lnTo>
                    <a:pt x="4478" y="29984"/>
                  </a:lnTo>
                  <a:lnTo>
                    <a:pt x="4562" y="30005"/>
                  </a:lnTo>
                  <a:lnTo>
                    <a:pt x="4688" y="29901"/>
                  </a:lnTo>
                  <a:lnTo>
                    <a:pt x="4750" y="29880"/>
                  </a:lnTo>
                  <a:lnTo>
                    <a:pt x="4771" y="29901"/>
                  </a:lnTo>
                  <a:lnTo>
                    <a:pt x="4855" y="29984"/>
                  </a:lnTo>
                  <a:lnTo>
                    <a:pt x="4855" y="30089"/>
                  </a:lnTo>
                  <a:lnTo>
                    <a:pt x="4918" y="30131"/>
                  </a:lnTo>
                  <a:lnTo>
                    <a:pt x="4918" y="30152"/>
                  </a:lnTo>
                  <a:lnTo>
                    <a:pt x="4876" y="30214"/>
                  </a:lnTo>
                  <a:lnTo>
                    <a:pt x="4792" y="30214"/>
                  </a:lnTo>
                  <a:lnTo>
                    <a:pt x="4750" y="30298"/>
                  </a:lnTo>
                  <a:lnTo>
                    <a:pt x="4771" y="30340"/>
                  </a:lnTo>
                  <a:lnTo>
                    <a:pt x="4918" y="30361"/>
                  </a:lnTo>
                  <a:lnTo>
                    <a:pt x="4981" y="30340"/>
                  </a:lnTo>
                  <a:lnTo>
                    <a:pt x="4960" y="30298"/>
                  </a:lnTo>
                  <a:lnTo>
                    <a:pt x="4960" y="30235"/>
                  </a:lnTo>
                  <a:lnTo>
                    <a:pt x="5001" y="30214"/>
                  </a:lnTo>
                  <a:lnTo>
                    <a:pt x="5064" y="30235"/>
                  </a:lnTo>
                  <a:lnTo>
                    <a:pt x="5127" y="30194"/>
                  </a:lnTo>
                  <a:lnTo>
                    <a:pt x="5211" y="30152"/>
                  </a:lnTo>
                  <a:lnTo>
                    <a:pt x="5273" y="30214"/>
                  </a:lnTo>
                  <a:lnTo>
                    <a:pt x="5315" y="30235"/>
                  </a:lnTo>
                  <a:lnTo>
                    <a:pt x="5378" y="30214"/>
                  </a:lnTo>
                  <a:lnTo>
                    <a:pt x="5420" y="30131"/>
                  </a:lnTo>
                  <a:lnTo>
                    <a:pt x="5483" y="30089"/>
                  </a:lnTo>
                  <a:lnTo>
                    <a:pt x="5545" y="30089"/>
                  </a:lnTo>
                  <a:lnTo>
                    <a:pt x="5629" y="30047"/>
                  </a:lnTo>
                  <a:lnTo>
                    <a:pt x="5713" y="30089"/>
                  </a:lnTo>
                  <a:lnTo>
                    <a:pt x="5755" y="30026"/>
                  </a:lnTo>
                  <a:lnTo>
                    <a:pt x="5755" y="29984"/>
                  </a:lnTo>
                  <a:lnTo>
                    <a:pt x="5713" y="29922"/>
                  </a:lnTo>
                  <a:lnTo>
                    <a:pt x="5713" y="29880"/>
                  </a:lnTo>
                  <a:lnTo>
                    <a:pt x="5755" y="29838"/>
                  </a:lnTo>
                  <a:lnTo>
                    <a:pt x="5817" y="29880"/>
                  </a:lnTo>
                  <a:lnTo>
                    <a:pt x="5859" y="29942"/>
                  </a:lnTo>
                  <a:lnTo>
                    <a:pt x="5859" y="30047"/>
                  </a:lnTo>
                  <a:lnTo>
                    <a:pt x="5797" y="30131"/>
                  </a:lnTo>
                  <a:lnTo>
                    <a:pt x="5734" y="30152"/>
                  </a:lnTo>
                  <a:lnTo>
                    <a:pt x="5692" y="30214"/>
                  </a:lnTo>
                  <a:lnTo>
                    <a:pt x="5713" y="30235"/>
                  </a:lnTo>
                  <a:lnTo>
                    <a:pt x="5838" y="30194"/>
                  </a:lnTo>
                  <a:lnTo>
                    <a:pt x="6027" y="30089"/>
                  </a:lnTo>
                  <a:lnTo>
                    <a:pt x="6131" y="29922"/>
                  </a:lnTo>
                  <a:lnTo>
                    <a:pt x="6173" y="29922"/>
                  </a:lnTo>
                  <a:lnTo>
                    <a:pt x="6215" y="30005"/>
                  </a:lnTo>
                  <a:lnTo>
                    <a:pt x="6215" y="30110"/>
                  </a:lnTo>
                  <a:lnTo>
                    <a:pt x="6131" y="30131"/>
                  </a:lnTo>
                  <a:lnTo>
                    <a:pt x="6048" y="30194"/>
                  </a:lnTo>
                  <a:lnTo>
                    <a:pt x="5964" y="30256"/>
                  </a:lnTo>
                  <a:lnTo>
                    <a:pt x="5859" y="30298"/>
                  </a:lnTo>
                  <a:lnTo>
                    <a:pt x="5838" y="30319"/>
                  </a:lnTo>
                  <a:lnTo>
                    <a:pt x="5859" y="30340"/>
                  </a:lnTo>
                  <a:lnTo>
                    <a:pt x="5964" y="30319"/>
                  </a:lnTo>
                  <a:lnTo>
                    <a:pt x="6110" y="30235"/>
                  </a:lnTo>
                  <a:lnTo>
                    <a:pt x="6131" y="30256"/>
                  </a:lnTo>
                  <a:lnTo>
                    <a:pt x="6027" y="30361"/>
                  </a:lnTo>
                  <a:lnTo>
                    <a:pt x="5943" y="30403"/>
                  </a:lnTo>
                  <a:lnTo>
                    <a:pt x="5943" y="30507"/>
                  </a:lnTo>
                  <a:lnTo>
                    <a:pt x="5797" y="30612"/>
                  </a:lnTo>
                  <a:lnTo>
                    <a:pt x="5755" y="30654"/>
                  </a:lnTo>
                  <a:lnTo>
                    <a:pt x="5817" y="30654"/>
                  </a:lnTo>
                  <a:lnTo>
                    <a:pt x="5859" y="30612"/>
                  </a:lnTo>
                  <a:lnTo>
                    <a:pt x="5901" y="30612"/>
                  </a:lnTo>
                  <a:lnTo>
                    <a:pt x="5901" y="30633"/>
                  </a:lnTo>
                  <a:lnTo>
                    <a:pt x="5922" y="30738"/>
                  </a:lnTo>
                  <a:lnTo>
                    <a:pt x="5943" y="30654"/>
                  </a:lnTo>
                  <a:lnTo>
                    <a:pt x="6027" y="30612"/>
                  </a:lnTo>
                  <a:lnTo>
                    <a:pt x="6048" y="30549"/>
                  </a:lnTo>
                  <a:lnTo>
                    <a:pt x="6110" y="30549"/>
                  </a:lnTo>
                  <a:lnTo>
                    <a:pt x="6131" y="30570"/>
                  </a:lnTo>
                  <a:lnTo>
                    <a:pt x="6048" y="30654"/>
                  </a:lnTo>
                  <a:lnTo>
                    <a:pt x="6027" y="30738"/>
                  </a:lnTo>
                  <a:lnTo>
                    <a:pt x="6048" y="30759"/>
                  </a:lnTo>
                  <a:lnTo>
                    <a:pt x="6131" y="30738"/>
                  </a:lnTo>
                  <a:lnTo>
                    <a:pt x="6173" y="30654"/>
                  </a:lnTo>
                  <a:lnTo>
                    <a:pt x="6236" y="30654"/>
                  </a:lnTo>
                  <a:lnTo>
                    <a:pt x="6320" y="30633"/>
                  </a:lnTo>
                  <a:lnTo>
                    <a:pt x="6236" y="30738"/>
                  </a:lnTo>
                  <a:lnTo>
                    <a:pt x="6215" y="30842"/>
                  </a:lnTo>
                  <a:lnTo>
                    <a:pt x="6110" y="30926"/>
                  </a:lnTo>
                  <a:lnTo>
                    <a:pt x="6110" y="30989"/>
                  </a:lnTo>
                  <a:lnTo>
                    <a:pt x="6131" y="31031"/>
                  </a:lnTo>
                  <a:lnTo>
                    <a:pt x="6236" y="30947"/>
                  </a:lnTo>
                  <a:lnTo>
                    <a:pt x="6320" y="30738"/>
                  </a:lnTo>
                  <a:lnTo>
                    <a:pt x="6382" y="30675"/>
                  </a:lnTo>
                  <a:lnTo>
                    <a:pt x="6424" y="30717"/>
                  </a:lnTo>
                  <a:lnTo>
                    <a:pt x="6320" y="30863"/>
                  </a:lnTo>
                  <a:lnTo>
                    <a:pt x="6320" y="30947"/>
                  </a:lnTo>
                  <a:lnTo>
                    <a:pt x="6257" y="31031"/>
                  </a:lnTo>
                  <a:lnTo>
                    <a:pt x="6236" y="31135"/>
                  </a:lnTo>
                  <a:lnTo>
                    <a:pt x="6278" y="31156"/>
                  </a:lnTo>
                  <a:lnTo>
                    <a:pt x="6341" y="31093"/>
                  </a:lnTo>
                  <a:lnTo>
                    <a:pt x="6341" y="31031"/>
                  </a:lnTo>
                  <a:lnTo>
                    <a:pt x="6361" y="30968"/>
                  </a:lnTo>
                  <a:lnTo>
                    <a:pt x="6424" y="30968"/>
                  </a:lnTo>
                  <a:lnTo>
                    <a:pt x="6487" y="30989"/>
                  </a:lnTo>
                  <a:lnTo>
                    <a:pt x="6487" y="30842"/>
                  </a:lnTo>
                  <a:lnTo>
                    <a:pt x="6550" y="30842"/>
                  </a:lnTo>
                  <a:lnTo>
                    <a:pt x="6592" y="30759"/>
                  </a:lnTo>
                  <a:lnTo>
                    <a:pt x="6654" y="30759"/>
                  </a:lnTo>
                  <a:lnTo>
                    <a:pt x="6654" y="30821"/>
                  </a:lnTo>
                  <a:lnTo>
                    <a:pt x="6633" y="30821"/>
                  </a:lnTo>
                  <a:lnTo>
                    <a:pt x="6592" y="30926"/>
                  </a:lnTo>
                  <a:lnTo>
                    <a:pt x="6592" y="30968"/>
                  </a:lnTo>
                  <a:lnTo>
                    <a:pt x="6759" y="30968"/>
                  </a:lnTo>
                  <a:lnTo>
                    <a:pt x="7010" y="31093"/>
                  </a:lnTo>
                  <a:lnTo>
                    <a:pt x="7052" y="31093"/>
                  </a:lnTo>
                  <a:lnTo>
                    <a:pt x="7052" y="31051"/>
                  </a:lnTo>
                  <a:lnTo>
                    <a:pt x="7094" y="30989"/>
                  </a:lnTo>
                  <a:lnTo>
                    <a:pt x="7157" y="30968"/>
                  </a:lnTo>
                  <a:lnTo>
                    <a:pt x="7157" y="30926"/>
                  </a:lnTo>
                  <a:lnTo>
                    <a:pt x="7094" y="30884"/>
                  </a:lnTo>
                  <a:lnTo>
                    <a:pt x="7073" y="30863"/>
                  </a:lnTo>
                  <a:lnTo>
                    <a:pt x="6989" y="30863"/>
                  </a:lnTo>
                  <a:lnTo>
                    <a:pt x="6968" y="30884"/>
                  </a:lnTo>
                  <a:lnTo>
                    <a:pt x="6968" y="30842"/>
                  </a:lnTo>
                  <a:lnTo>
                    <a:pt x="6989" y="30821"/>
                  </a:lnTo>
                  <a:lnTo>
                    <a:pt x="6989" y="30759"/>
                  </a:lnTo>
                  <a:lnTo>
                    <a:pt x="6885" y="30717"/>
                  </a:lnTo>
                  <a:lnTo>
                    <a:pt x="6696" y="30633"/>
                  </a:lnTo>
                  <a:lnTo>
                    <a:pt x="6675" y="30570"/>
                  </a:lnTo>
                  <a:lnTo>
                    <a:pt x="6696" y="30549"/>
                  </a:lnTo>
                  <a:lnTo>
                    <a:pt x="6780" y="30570"/>
                  </a:lnTo>
                  <a:lnTo>
                    <a:pt x="6843" y="30549"/>
                  </a:lnTo>
                  <a:lnTo>
                    <a:pt x="6864" y="30549"/>
                  </a:lnTo>
                  <a:lnTo>
                    <a:pt x="6885" y="30612"/>
                  </a:lnTo>
                  <a:lnTo>
                    <a:pt x="6968" y="30675"/>
                  </a:lnTo>
                  <a:lnTo>
                    <a:pt x="7052" y="30738"/>
                  </a:lnTo>
                  <a:lnTo>
                    <a:pt x="7115" y="30738"/>
                  </a:lnTo>
                  <a:lnTo>
                    <a:pt x="7219" y="30675"/>
                  </a:lnTo>
                  <a:lnTo>
                    <a:pt x="7303" y="30633"/>
                  </a:lnTo>
                  <a:lnTo>
                    <a:pt x="7324" y="30570"/>
                  </a:lnTo>
                  <a:lnTo>
                    <a:pt x="7261" y="30549"/>
                  </a:lnTo>
                  <a:lnTo>
                    <a:pt x="7157" y="30549"/>
                  </a:lnTo>
                  <a:lnTo>
                    <a:pt x="7094" y="30528"/>
                  </a:lnTo>
                  <a:lnTo>
                    <a:pt x="7094" y="30466"/>
                  </a:lnTo>
                  <a:lnTo>
                    <a:pt x="7219" y="30466"/>
                  </a:lnTo>
                  <a:lnTo>
                    <a:pt x="7303" y="30424"/>
                  </a:lnTo>
                  <a:lnTo>
                    <a:pt x="7303" y="30403"/>
                  </a:lnTo>
                  <a:lnTo>
                    <a:pt x="7219" y="30340"/>
                  </a:lnTo>
                  <a:lnTo>
                    <a:pt x="7157" y="30319"/>
                  </a:lnTo>
                  <a:lnTo>
                    <a:pt x="7157" y="30298"/>
                  </a:lnTo>
                  <a:lnTo>
                    <a:pt x="7198" y="30298"/>
                  </a:lnTo>
                  <a:lnTo>
                    <a:pt x="7219" y="30256"/>
                  </a:lnTo>
                  <a:lnTo>
                    <a:pt x="7198" y="30235"/>
                  </a:lnTo>
                  <a:lnTo>
                    <a:pt x="7094" y="30214"/>
                  </a:lnTo>
                  <a:lnTo>
                    <a:pt x="7052" y="30152"/>
                  </a:lnTo>
                  <a:lnTo>
                    <a:pt x="7073" y="30131"/>
                  </a:lnTo>
                  <a:lnTo>
                    <a:pt x="7157" y="30152"/>
                  </a:lnTo>
                  <a:lnTo>
                    <a:pt x="7261" y="30194"/>
                  </a:lnTo>
                  <a:lnTo>
                    <a:pt x="7408" y="30152"/>
                  </a:lnTo>
                  <a:lnTo>
                    <a:pt x="7491" y="30110"/>
                  </a:lnTo>
                  <a:lnTo>
                    <a:pt x="7512" y="30047"/>
                  </a:lnTo>
                  <a:lnTo>
                    <a:pt x="7491" y="30005"/>
                  </a:lnTo>
                  <a:lnTo>
                    <a:pt x="7387" y="29984"/>
                  </a:lnTo>
                  <a:lnTo>
                    <a:pt x="7198" y="29942"/>
                  </a:lnTo>
                  <a:lnTo>
                    <a:pt x="7115" y="29901"/>
                  </a:lnTo>
                  <a:lnTo>
                    <a:pt x="7115" y="29880"/>
                  </a:lnTo>
                  <a:lnTo>
                    <a:pt x="7177" y="29880"/>
                  </a:lnTo>
                  <a:lnTo>
                    <a:pt x="7261" y="29901"/>
                  </a:lnTo>
                  <a:lnTo>
                    <a:pt x="7408" y="29901"/>
                  </a:lnTo>
                  <a:lnTo>
                    <a:pt x="7491" y="29838"/>
                  </a:lnTo>
                  <a:lnTo>
                    <a:pt x="7491" y="29775"/>
                  </a:lnTo>
                  <a:lnTo>
                    <a:pt x="7408" y="29712"/>
                  </a:lnTo>
                  <a:lnTo>
                    <a:pt x="7324" y="29691"/>
                  </a:lnTo>
                  <a:lnTo>
                    <a:pt x="7303" y="29629"/>
                  </a:lnTo>
                  <a:lnTo>
                    <a:pt x="7366" y="29629"/>
                  </a:lnTo>
                  <a:lnTo>
                    <a:pt x="7408" y="29670"/>
                  </a:lnTo>
                  <a:lnTo>
                    <a:pt x="7429" y="29712"/>
                  </a:lnTo>
                  <a:lnTo>
                    <a:pt x="7512" y="29691"/>
                  </a:lnTo>
                  <a:lnTo>
                    <a:pt x="7575" y="29629"/>
                  </a:lnTo>
                  <a:lnTo>
                    <a:pt x="7575" y="29587"/>
                  </a:lnTo>
                  <a:lnTo>
                    <a:pt x="7512" y="29566"/>
                  </a:lnTo>
                  <a:lnTo>
                    <a:pt x="7429" y="29503"/>
                  </a:lnTo>
                  <a:lnTo>
                    <a:pt x="7429" y="29482"/>
                  </a:lnTo>
                  <a:lnTo>
                    <a:pt x="7491" y="29461"/>
                  </a:lnTo>
                  <a:lnTo>
                    <a:pt x="7512" y="29503"/>
                  </a:lnTo>
                  <a:lnTo>
                    <a:pt x="7575" y="29524"/>
                  </a:lnTo>
                  <a:lnTo>
                    <a:pt x="7638" y="29461"/>
                  </a:lnTo>
                  <a:lnTo>
                    <a:pt x="7638" y="29419"/>
                  </a:lnTo>
                  <a:lnTo>
                    <a:pt x="7533" y="29398"/>
                  </a:lnTo>
                  <a:lnTo>
                    <a:pt x="7470" y="29357"/>
                  </a:lnTo>
                  <a:lnTo>
                    <a:pt x="7429" y="29294"/>
                  </a:lnTo>
                  <a:lnTo>
                    <a:pt x="7491" y="29294"/>
                  </a:lnTo>
                  <a:lnTo>
                    <a:pt x="7575" y="29357"/>
                  </a:lnTo>
                  <a:lnTo>
                    <a:pt x="7638" y="29357"/>
                  </a:lnTo>
                  <a:lnTo>
                    <a:pt x="7701" y="29398"/>
                  </a:lnTo>
                  <a:lnTo>
                    <a:pt x="7742" y="29398"/>
                  </a:lnTo>
                  <a:lnTo>
                    <a:pt x="7784" y="29315"/>
                  </a:lnTo>
                  <a:lnTo>
                    <a:pt x="7784" y="29273"/>
                  </a:lnTo>
                  <a:lnTo>
                    <a:pt x="7826" y="29210"/>
                  </a:lnTo>
                  <a:lnTo>
                    <a:pt x="7826" y="29168"/>
                  </a:lnTo>
                  <a:lnTo>
                    <a:pt x="7805" y="29106"/>
                  </a:lnTo>
                  <a:lnTo>
                    <a:pt x="7826" y="29001"/>
                  </a:lnTo>
                  <a:lnTo>
                    <a:pt x="7826" y="28959"/>
                  </a:lnTo>
                  <a:lnTo>
                    <a:pt x="7742" y="28854"/>
                  </a:lnTo>
                  <a:lnTo>
                    <a:pt x="7617" y="28750"/>
                  </a:lnTo>
                  <a:lnTo>
                    <a:pt x="7512" y="28729"/>
                  </a:lnTo>
                  <a:lnTo>
                    <a:pt x="7470" y="28666"/>
                  </a:lnTo>
                  <a:lnTo>
                    <a:pt x="7470" y="28645"/>
                  </a:lnTo>
                  <a:lnTo>
                    <a:pt x="7533" y="28645"/>
                  </a:lnTo>
                  <a:lnTo>
                    <a:pt x="7596" y="28666"/>
                  </a:lnTo>
                  <a:lnTo>
                    <a:pt x="7722" y="28771"/>
                  </a:lnTo>
                  <a:lnTo>
                    <a:pt x="7805" y="28854"/>
                  </a:lnTo>
                  <a:lnTo>
                    <a:pt x="7889" y="28854"/>
                  </a:lnTo>
                  <a:lnTo>
                    <a:pt x="7910" y="28834"/>
                  </a:lnTo>
                  <a:lnTo>
                    <a:pt x="7889" y="28687"/>
                  </a:lnTo>
                  <a:lnTo>
                    <a:pt x="7826" y="28582"/>
                  </a:lnTo>
                  <a:lnTo>
                    <a:pt x="7701" y="28562"/>
                  </a:lnTo>
                  <a:lnTo>
                    <a:pt x="7533" y="28478"/>
                  </a:lnTo>
                  <a:lnTo>
                    <a:pt x="7491" y="28457"/>
                  </a:lnTo>
                  <a:lnTo>
                    <a:pt x="7491" y="28415"/>
                  </a:lnTo>
                  <a:lnTo>
                    <a:pt x="7533" y="28415"/>
                  </a:lnTo>
                  <a:lnTo>
                    <a:pt x="7596" y="28436"/>
                  </a:lnTo>
                  <a:lnTo>
                    <a:pt x="7638" y="28478"/>
                  </a:lnTo>
                  <a:lnTo>
                    <a:pt x="7742" y="28478"/>
                  </a:lnTo>
                  <a:lnTo>
                    <a:pt x="7805" y="28415"/>
                  </a:lnTo>
                  <a:lnTo>
                    <a:pt x="7826" y="28352"/>
                  </a:lnTo>
                  <a:lnTo>
                    <a:pt x="7826" y="28269"/>
                  </a:lnTo>
                  <a:lnTo>
                    <a:pt x="7847" y="28269"/>
                  </a:lnTo>
                  <a:lnTo>
                    <a:pt x="7910" y="28310"/>
                  </a:lnTo>
                  <a:lnTo>
                    <a:pt x="7910" y="28331"/>
                  </a:lnTo>
                  <a:lnTo>
                    <a:pt x="7910" y="28373"/>
                  </a:lnTo>
                  <a:lnTo>
                    <a:pt x="8014" y="28436"/>
                  </a:lnTo>
                  <a:lnTo>
                    <a:pt x="8056" y="28436"/>
                  </a:lnTo>
                  <a:lnTo>
                    <a:pt x="8119" y="28478"/>
                  </a:lnTo>
                  <a:lnTo>
                    <a:pt x="8161" y="28478"/>
                  </a:lnTo>
                  <a:lnTo>
                    <a:pt x="8203" y="28436"/>
                  </a:lnTo>
                  <a:lnTo>
                    <a:pt x="8245" y="28373"/>
                  </a:lnTo>
                  <a:lnTo>
                    <a:pt x="8266" y="28352"/>
                  </a:lnTo>
                  <a:lnTo>
                    <a:pt x="8245" y="28310"/>
                  </a:lnTo>
                  <a:lnTo>
                    <a:pt x="8161" y="28269"/>
                  </a:lnTo>
                  <a:lnTo>
                    <a:pt x="8014" y="28269"/>
                  </a:lnTo>
                  <a:lnTo>
                    <a:pt x="7994" y="28248"/>
                  </a:lnTo>
                  <a:lnTo>
                    <a:pt x="7994" y="28227"/>
                  </a:lnTo>
                  <a:lnTo>
                    <a:pt x="7994" y="28164"/>
                  </a:lnTo>
                  <a:lnTo>
                    <a:pt x="7931" y="28122"/>
                  </a:lnTo>
                  <a:lnTo>
                    <a:pt x="7931" y="28059"/>
                  </a:lnTo>
                  <a:lnTo>
                    <a:pt x="7994" y="28018"/>
                  </a:lnTo>
                  <a:lnTo>
                    <a:pt x="8014" y="28018"/>
                  </a:lnTo>
                  <a:lnTo>
                    <a:pt x="8056" y="28059"/>
                  </a:lnTo>
                  <a:lnTo>
                    <a:pt x="8056" y="28143"/>
                  </a:lnTo>
                  <a:lnTo>
                    <a:pt x="8119" y="28206"/>
                  </a:lnTo>
                  <a:lnTo>
                    <a:pt x="8245" y="28206"/>
                  </a:lnTo>
                  <a:lnTo>
                    <a:pt x="8307" y="28164"/>
                  </a:lnTo>
                  <a:lnTo>
                    <a:pt x="8307" y="28122"/>
                  </a:lnTo>
                  <a:lnTo>
                    <a:pt x="8266" y="28059"/>
                  </a:lnTo>
                  <a:lnTo>
                    <a:pt x="8161" y="28018"/>
                  </a:lnTo>
                  <a:lnTo>
                    <a:pt x="8098" y="27955"/>
                  </a:lnTo>
                  <a:lnTo>
                    <a:pt x="8056" y="27850"/>
                  </a:lnTo>
                  <a:lnTo>
                    <a:pt x="8098" y="27850"/>
                  </a:lnTo>
                  <a:lnTo>
                    <a:pt x="8140" y="27913"/>
                  </a:lnTo>
                  <a:lnTo>
                    <a:pt x="8245" y="27955"/>
                  </a:lnTo>
                  <a:lnTo>
                    <a:pt x="8307" y="27997"/>
                  </a:lnTo>
                  <a:lnTo>
                    <a:pt x="8370" y="28059"/>
                  </a:lnTo>
                  <a:lnTo>
                    <a:pt x="8412" y="28038"/>
                  </a:lnTo>
                  <a:lnTo>
                    <a:pt x="8412" y="27997"/>
                  </a:lnTo>
                  <a:lnTo>
                    <a:pt x="8370" y="27934"/>
                  </a:lnTo>
                  <a:lnTo>
                    <a:pt x="8266" y="27892"/>
                  </a:lnTo>
                  <a:lnTo>
                    <a:pt x="8203" y="27829"/>
                  </a:lnTo>
                  <a:lnTo>
                    <a:pt x="8203" y="27746"/>
                  </a:lnTo>
                  <a:lnTo>
                    <a:pt x="8245" y="27704"/>
                  </a:lnTo>
                  <a:lnTo>
                    <a:pt x="8266" y="27641"/>
                  </a:lnTo>
                  <a:lnTo>
                    <a:pt x="8328" y="27641"/>
                  </a:lnTo>
                  <a:lnTo>
                    <a:pt x="8349" y="27704"/>
                  </a:lnTo>
                  <a:lnTo>
                    <a:pt x="8475" y="27808"/>
                  </a:lnTo>
                  <a:lnTo>
                    <a:pt x="8558" y="27808"/>
                  </a:lnTo>
                  <a:lnTo>
                    <a:pt x="8621" y="27787"/>
                  </a:lnTo>
                  <a:lnTo>
                    <a:pt x="8684" y="27787"/>
                  </a:lnTo>
                  <a:lnTo>
                    <a:pt x="8768" y="27746"/>
                  </a:lnTo>
                  <a:lnTo>
                    <a:pt x="8789" y="27683"/>
                  </a:lnTo>
                  <a:lnTo>
                    <a:pt x="8768" y="27641"/>
                  </a:lnTo>
                  <a:lnTo>
                    <a:pt x="8684" y="27620"/>
                  </a:lnTo>
                  <a:lnTo>
                    <a:pt x="8621" y="27578"/>
                  </a:lnTo>
                  <a:lnTo>
                    <a:pt x="8517" y="27515"/>
                  </a:lnTo>
                  <a:lnTo>
                    <a:pt x="8454" y="27515"/>
                  </a:lnTo>
                  <a:lnTo>
                    <a:pt x="8370" y="27494"/>
                  </a:lnTo>
                  <a:lnTo>
                    <a:pt x="8412" y="27432"/>
                  </a:lnTo>
                  <a:lnTo>
                    <a:pt x="8433" y="27411"/>
                  </a:lnTo>
                  <a:lnTo>
                    <a:pt x="8517" y="27411"/>
                  </a:lnTo>
                  <a:lnTo>
                    <a:pt x="8579" y="27494"/>
                  </a:lnTo>
                  <a:lnTo>
                    <a:pt x="8642" y="27515"/>
                  </a:lnTo>
                  <a:lnTo>
                    <a:pt x="8684" y="27515"/>
                  </a:lnTo>
                  <a:lnTo>
                    <a:pt x="8768" y="27620"/>
                  </a:lnTo>
                  <a:lnTo>
                    <a:pt x="8851" y="27641"/>
                  </a:lnTo>
                  <a:lnTo>
                    <a:pt x="8893" y="27620"/>
                  </a:lnTo>
                  <a:lnTo>
                    <a:pt x="8935" y="27578"/>
                  </a:lnTo>
                  <a:lnTo>
                    <a:pt x="8935" y="27515"/>
                  </a:lnTo>
                  <a:lnTo>
                    <a:pt x="8935" y="27411"/>
                  </a:lnTo>
                  <a:lnTo>
                    <a:pt x="8893" y="27369"/>
                  </a:lnTo>
                  <a:lnTo>
                    <a:pt x="8851" y="27327"/>
                  </a:lnTo>
                  <a:lnTo>
                    <a:pt x="8851" y="27306"/>
                  </a:lnTo>
                  <a:lnTo>
                    <a:pt x="8956" y="27306"/>
                  </a:lnTo>
                  <a:lnTo>
                    <a:pt x="8977" y="27222"/>
                  </a:lnTo>
                  <a:lnTo>
                    <a:pt x="8977" y="27181"/>
                  </a:lnTo>
                  <a:lnTo>
                    <a:pt x="8935" y="27181"/>
                  </a:lnTo>
                  <a:lnTo>
                    <a:pt x="8872" y="27201"/>
                  </a:lnTo>
                  <a:lnTo>
                    <a:pt x="8830" y="27160"/>
                  </a:lnTo>
                  <a:lnTo>
                    <a:pt x="8768" y="27097"/>
                  </a:lnTo>
                  <a:lnTo>
                    <a:pt x="8684" y="27097"/>
                  </a:lnTo>
                  <a:lnTo>
                    <a:pt x="8558" y="27013"/>
                  </a:lnTo>
                  <a:lnTo>
                    <a:pt x="8538" y="26992"/>
                  </a:lnTo>
                  <a:lnTo>
                    <a:pt x="8579" y="26950"/>
                  </a:lnTo>
                  <a:lnTo>
                    <a:pt x="8684" y="26950"/>
                  </a:lnTo>
                  <a:lnTo>
                    <a:pt x="8789" y="26971"/>
                  </a:lnTo>
                  <a:lnTo>
                    <a:pt x="8872" y="26971"/>
                  </a:lnTo>
                  <a:lnTo>
                    <a:pt x="8893" y="26909"/>
                  </a:lnTo>
                  <a:lnTo>
                    <a:pt x="8956" y="26909"/>
                  </a:lnTo>
                  <a:lnTo>
                    <a:pt x="9040" y="26971"/>
                  </a:lnTo>
                  <a:lnTo>
                    <a:pt x="9061" y="26867"/>
                  </a:lnTo>
                  <a:lnTo>
                    <a:pt x="9040" y="26699"/>
                  </a:lnTo>
                  <a:lnTo>
                    <a:pt x="8998" y="26595"/>
                  </a:lnTo>
                  <a:lnTo>
                    <a:pt x="8956" y="26553"/>
                  </a:lnTo>
                  <a:lnTo>
                    <a:pt x="8935" y="26469"/>
                  </a:lnTo>
                  <a:lnTo>
                    <a:pt x="8935" y="26427"/>
                  </a:lnTo>
                  <a:lnTo>
                    <a:pt x="8977" y="26365"/>
                  </a:lnTo>
                  <a:lnTo>
                    <a:pt x="8956" y="26260"/>
                  </a:lnTo>
                  <a:lnTo>
                    <a:pt x="8956" y="26218"/>
                  </a:lnTo>
                  <a:lnTo>
                    <a:pt x="8977" y="26155"/>
                  </a:lnTo>
                  <a:lnTo>
                    <a:pt x="8998" y="26176"/>
                  </a:lnTo>
                  <a:lnTo>
                    <a:pt x="9040" y="26239"/>
                  </a:lnTo>
                  <a:lnTo>
                    <a:pt x="9102" y="26260"/>
                  </a:lnTo>
                  <a:lnTo>
                    <a:pt x="9102" y="26218"/>
                  </a:lnTo>
                  <a:lnTo>
                    <a:pt x="9165" y="26176"/>
                  </a:lnTo>
                  <a:lnTo>
                    <a:pt x="9207" y="26218"/>
                  </a:lnTo>
                  <a:lnTo>
                    <a:pt x="9249" y="26344"/>
                  </a:lnTo>
                  <a:lnTo>
                    <a:pt x="9291" y="26365"/>
                  </a:lnTo>
                  <a:lnTo>
                    <a:pt x="9374" y="26365"/>
                  </a:lnTo>
                  <a:lnTo>
                    <a:pt x="9479" y="26239"/>
                  </a:lnTo>
                  <a:lnTo>
                    <a:pt x="9521" y="26113"/>
                  </a:lnTo>
                  <a:lnTo>
                    <a:pt x="9521" y="26009"/>
                  </a:lnTo>
                  <a:lnTo>
                    <a:pt x="9500" y="25925"/>
                  </a:lnTo>
                  <a:lnTo>
                    <a:pt x="9500" y="25862"/>
                  </a:lnTo>
                  <a:lnTo>
                    <a:pt x="9563" y="25841"/>
                  </a:lnTo>
                  <a:lnTo>
                    <a:pt x="9605" y="25841"/>
                  </a:lnTo>
                  <a:lnTo>
                    <a:pt x="9626" y="25800"/>
                  </a:lnTo>
                  <a:lnTo>
                    <a:pt x="9667" y="25758"/>
                  </a:lnTo>
                  <a:lnTo>
                    <a:pt x="9688" y="25821"/>
                  </a:lnTo>
                  <a:lnTo>
                    <a:pt x="9730" y="25883"/>
                  </a:lnTo>
                  <a:lnTo>
                    <a:pt x="9814" y="25883"/>
                  </a:lnTo>
                  <a:lnTo>
                    <a:pt x="9877" y="25841"/>
                  </a:lnTo>
                  <a:lnTo>
                    <a:pt x="9877" y="25800"/>
                  </a:lnTo>
                  <a:lnTo>
                    <a:pt x="9877" y="25737"/>
                  </a:lnTo>
                  <a:lnTo>
                    <a:pt x="9898" y="25737"/>
                  </a:lnTo>
                  <a:lnTo>
                    <a:pt x="9918" y="25800"/>
                  </a:lnTo>
                  <a:lnTo>
                    <a:pt x="9939" y="25883"/>
                  </a:lnTo>
                  <a:lnTo>
                    <a:pt x="9981" y="25925"/>
                  </a:lnTo>
                  <a:lnTo>
                    <a:pt x="10044" y="25862"/>
                  </a:lnTo>
                  <a:lnTo>
                    <a:pt x="10107" y="25821"/>
                  </a:lnTo>
                  <a:lnTo>
                    <a:pt x="10149" y="25800"/>
                  </a:lnTo>
                  <a:lnTo>
                    <a:pt x="10211" y="25841"/>
                  </a:lnTo>
                  <a:lnTo>
                    <a:pt x="10295" y="25841"/>
                  </a:lnTo>
                  <a:lnTo>
                    <a:pt x="10358" y="25800"/>
                  </a:lnTo>
                  <a:lnTo>
                    <a:pt x="10400" y="25716"/>
                  </a:lnTo>
                  <a:lnTo>
                    <a:pt x="10421" y="25674"/>
                  </a:lnTo>
                  <a:lnTo>
                    <a:pt x="10421" y="25632"/>
                  </a:lnTo>
                  <a:lnTo>
                    <a:pt x="10358" y="25549"/>
                  </a:lnTo>
                  <a:lnTo>
                    <a:pt x="10316" y="25423"/>
                  </a:lnTo>
                  <a:lnTo>
                    <a:pt x="10295" y="25339"/>
                  </a:lnTo>
                  <a:lnTo>
                    <a:pt x="10337" y="25297"/>
                  </a:lnTo>
                  <a:lnTo>
                    <a:pt x="10358" y="25318"/>
                  </a:lnTo>
                  <a:lnTo>
                    <a:pt x="10400" y="25423"/>
                  </a:lnTo>
                  <a:lnTo>
                    <a:pt x="10442" y="25423"/>
                  </a:lnTo>
                  <a:lnTo>
                    <a:pt x="10525" y="25339"/>
                  </a:lnTo>
                  <a:lnTo>
                    <a:pt x="10546" y="25256"/>
                  </a:lnTo>
                  <a:lnTo>
                    <a:pt x="10609" y="25193"/>
                  </a:lnTo>
                  <a:lnTo>
                    <a:pt x="10630" y="25130"/>
                  </a:lnTo>
                  <a:lnTo>
                    <a:pt x="10546" y="25046"/>
                  </a:lnTo>
                  <a:lnTo>
                    <a:pt x="10546" y="25005"/>
                  </a:lnTo>
                  <a:lnTo>
                    <a:pt x="10609" y="24942"/>
                  </a:lnTo>
                  <a:lnTo>
                    <a:pt x="10651" y="24921"/>
                  </a:lnTo>
                  <a:lnTo>
                    <a:pt x="10672" y="24942"/>
                  </a:lnTo>
                  <a:lnTo>
                    <a:pt x="10672" y="24984"/>
                  </a:lnTo>
                  <a:lnTo>
                    <a:pt x="10735" y="25046"/>
                  </a:lnTo>
                  <a:lnTo>
                    <a:pt x="10839" y="25088"/>
                  </a:lnTo>
                  <a:lnTo>
                    <a:pt x="10881" y="25109"/>
                  </a:lnTo>
                  <a:lnTo>
                    <a:pt x="10839" y="25172"/>
                  </a:lnTo>
                  <a:lnTo>
                    <a:pt x="10755" y="25214"/>
                  </a:lnTo>
                  <a:lnTo>
                    <a:pt x="10714" y="25318"/>
                  </a:lnTo>
                  <a:lnTo>
                    <a:pt x="10714" y="25402"/>
                  </a:lnTo>
                  <a:lnTo>
                    <a:pt x="10839" y="25549"/>
                  </a:lnTo>
                  <a:lnTo>
                    <a:pt x="10881" y="25590"/>
                  </a:lnTo>
                  <a:lnTo>
                    <a:pt x="10923" y="25507"/>
                  </a:lnTo>
                  <a:lnTo>
                    <a:pt x="10923" y="25444"/>
                  </a:lnTo>
                  <a:lnTo>
                    <a:pt x="10944" y="25381"/>
                  </a:lnTo>
                  <a:lnTo>
                    <a:pt x="10965" y="25277"/>
                  </a:lnTo>
                  <a:lnTo>
                    <a:pt x="10986" y="25277"/>
                  </a:lnTo>
                  <a:lnTo>
                    <a:pt x="11027" y="25318"/>
                  </a:lnTo>
                  <a:lnTo>
                    <a:pt x="10986" y="25402"/>
                  </a:lnTo>
                  <a:lnTo>
                    <a:pt x="10986" y="25444"/>
                  </a:lnTo>
                  <a:lnTo>
                    <a:pt x="11048" y="25549"/>
                  </a:lnTo>
                  <a:lnTo>
                    <a:pt x="11132" y="25590"/>
                  </a:lnTo>
                  <a:lnTo>
                    <a:pt x="11195" y="25528"/>
                  </a:lnTo>
                  <a:lnTo>
                    <a:pt x="11279" y="25528"/>
                  </a:lnTo>
                  <a:lnTo>
                    <a:pt x="11299" y="25486"/>
                  </a:lnTo>
                  <a:lnTo>
                    <a:pt x="11299" y="25423"/>
                  </a:lnTo>
                  <a:lnTo>
                    <a:pt x="11341" y="25381"/>
                  </a:lnTo>
                  <a:lnTo>
                    <a:pt x="11362" y="25381"/>
                  </a:lnTo>
                  <a:lnTo>
                    <a:pt x="11383" y="25402"/>
                  </a:lnTo>
                  <a:lnTo>
                    <a:pt x="11362" y="25444"/>
                  </a:lnTo>
                  <a:lnTo>
                    <a:pt x="11362" y="25507"/>
                  </a:lnTo>
                  <a:lnTo>
                    <a:pt x="11404" y="25549"/>
                  </a:lnTo>
                  <a:lnTo>
                    <a:pt x="11488" y="25549"/>
                  </a:lnTo>
                  <a:lnTo>
                    <a:pt x="11571" y="25444"/>
                  </a:lnTo>
                  <a:lnTo>
                    <a:pt x="11718" y="25339"/>
                  </a:lnTo>
                  <a:lnTo>
                    <a:pt x="11781" y="25339"/>
                  </a:lnTo>
                  <a:lnTo>
                    <a:pt x="11823" y="25318"/>
                  </a:lnTo>
                  <a:lnTo>
                    <a:pt x="11823" y="25235"/>
                  </a:lnTo>
                  <a:lnTo>
                    <a:pt x="11781" y="25172"/>
                  </a:lnTo>
                  <a:lnTo>
                    <a:pt x="11718" y="25130"/>
                  </a:lnTo>
                  <a:lnTo>
                    <a:pt x="11676" y="25088"/>
                  </a:lnTo>
                  <a:lnTo>
                    <a:pt x="11697" y="25067"/>
                  </a:lnTo>
                  <a:lnTo>
                    <a:pt x="11760" y="25067"/>
                  </a:lnTo>
                  <a:lnTo>
                    <a:pt x="11781" y="25109"/>
                  </a:lnTo>
                  <a:lnTo>
                    <a:pt x="11885" y="25172"/>
                  </a:lnTo>
                  <a:lnTo>
                    <a:pt x="11927" y="25172"/>
                  </a:lnTo>
                  <a:lnTo>
                    <a:pt x="11927" y="25088"/>
                  </a:lnTo>
                  <a:lnTo>
                    <a:pt x="11990" y="25088"/>
                  </a:lnTo>
                  <a:lnTo>
                    <a:pt x="12011" y="25130"/>
                  </a:lnTo>
                  <a:lnTo>
                    <a:pt x="12011" y="25193"/>
                  </a:lnTo>
                  <a:lnTo>
                    <a:pt x="12032" y="25214"/>
                  </a:lnTo>
                  <a:lnTo>
                    <a:pt x="12095" y="25193"/>
                  </a:lnTo>
                  <a:lnTo>
                    <a:pt x="12220" y="25046"/>
                  </a:lnTo>
                  <a:lnTo>
                    <a:pt x="12241" y="25025"/>
                  </a:lnTo>
                  <a:lnTo>
                    <a:pt x="12241" y="25005"/>
                  </a:lnTo>
                  <a:lnTo>
                    <a:pt x="12283" y="24921"/>
                  </a:lnTo>
                  <a:lnTo>
                    <a:pt x="12304" y="24879"/>
                  </a:lnTo>
                  <a:lnTo>
                    <a:pt x="12346" y="24837"/>
                  </a:lnTo>
                  <a:lnTo>
                    <a:pt x="12346" y="24837"/>
                  </a:lnTo>
                  <a:lnTo>
                    <a:pt x="12325" y="24900"/>
                  </a:lnTo>
                  <a:lnTo>
                    <a:pt x="12346" y="24942"/>
                  </a:lnTo>
                  <a:lnTo>
                    <a:pt x="12387" y="24984"/>
                  </a:lnTo>
                  <a:lnTo>
                    <a:pt x="12429" y="24942"/>
                  </a:lnTo>
                  <a:lnTo>
                    <a:pt x="12513" y="24837"/>
                  </a:lnTo>
                  <a:lnTo>
                    <a:pt x="12534" y="24774"/>
                  </a:lnTo>
                  <a:lnTo>
                    <a:pt x="12513" y="24691"/>
                  </a:lnTo>
                  <a:lnTo>
                    <a:pt x="12513" y="24607"/>
                  </a:lnTo>
                  <a:lnTo>
                    <a:pt x="12639" y="24481"/>
                  </a:lnTo>
                  <a:lnTo>
                    <a:pt x="12722" y="24460"/>
                  </a:lnTo>
                  <a:lnTo>
                    <a:pt x="12764" y="24398"/>
                  </a:lnTo>
                  <a:lnTo>
                    <a:pt x="12743" y="24356"/>
                  </a:lnTo>
                  <a:lnTo>
                    <a:pt x="12722" y="24293"/>
                  </a:lnTo>
                  <a:lnTo>
                    <a:pt x="12722" y="24272"/>
                  </a:lnTo>
                  <a:lnTo>
                    <a:pt x="12764" y="24293"/>
                  </a:lnTo>
                  <a:lnTo>
                    <a:pt x="12827" y="24314"/>
                  </a:lnTo>
                  <a:lnTo>
                    <a:pt x="12869" y="24314"/>
                  </a:lnTo>
                  <a:lnTo>
                    <a:pt x="12911" y="24251"/>
                  </a:lnTo>
                  <a:lnTo>
                    <a:pt x="12869" y="24188"/>
                  </a:lnTo>
                  <a:lnTo>
                    <a:pt x="12827" y="24147"/>
                  </a:lnTo>
                  <a:lnTo>
                    <a:pt x="12869" y="24168"/>
                  </a:lnTo>
                  <a:lnTo>
                    <a:pt x="12931" y="24209"/>
                  </a:lnTo>
                  <a:lnTo>
                    <a:pt x="12931" y="24168"/>
                  </a:lnTo>
                  <a:lnTo>
                    <a:pt x="12952" y="24084"/>
                  </a:lnTo>
                  <a:lnTo>
                    <a:pt x="13036" y="24084"/>
                  </a:lnTo>
                  <a:lnTo>
                    <a:pt x="13120" y="24042"/>
                  </a:lnTo>
                  <a:lnTo>
                    <a:pt x="13120" y="23958"/>
                  </a:lnTo>
                  <a:lnTo>
                    <a:pt x="13120" y="23937"/>
                  </a:lnTo>
                  <a:lnTo>
                    <a:pt x="13141" y="23875"/>
                  </a:lnTo>
                  <a:lnTo>
                    <a:pt x="13224" y="23875"/>
                  </a:lnTo>
                  <a:lnTo>
                    <a:pt x="13266" y="23854"/>
                  </a:lnTo>
                  <a:lnTo>
                    <a:pt x="13350" y="23749"/>
                  </a:lnTo>
                  <a:lnTo>
                    <a:pt x="13434" y="23707"/>
                  </a:lnTo>
                  <a:lnTo>
                    <a:pt x="13476" y="23707"/>
                  </a:lnTo>
                  <a:lnTo>
                    <a:pt x="13496" y="23728"/>
                  </a:lnTo>
                  <a:lnTo>
                    <a:pt x="13580" y="23707"/>
                  </a:lnTo>
                  <a:lnTo>
                    <a:pt x="13643" y="23624"/>
                  </a:lnTo>
                  <a:lnTo>
                    <a:pt x="13664" y="23477"/>
                  </a:lnTo>
                  <a:lnTo>
                    <a:pt x="13643" y="23352"/>
                  </a:lnTo>
                  <a:lnTo>
                    <a:pt x="13580" y="23352"/>
                  </a:lnTo>
                  <a:lnTo>
                    <a:pt x="13559" y="23331"/>
                  </a:lnTo>
                  <a:lnTo>
                    <a:pt x="13580" y="23247"/>
                  </a:lnTo>
                  <a:lnTo>
                    <a:pt x="13580" y="23142"/>
                  </a:lnTo>
                  <a:lnTo>
                    <a:pt x="13559" y="23059"/>
                  </a:lnTo>
                  <a:lnTo>
                    <a:pt x="13496" y="23017"/>
                  </a:lnTo>
                  <a:lnTo>
                    <a:pt x="13476" y="22912"/>
                  </a:lnTo>
                  <a:lnTo>
                    <a:pt x="13455" y="22870"/>
                  </a:lnTo>
                  <a:lnTo>
                    <a:pt x="13455" y="22787"/>
                  </a:lnTo>
                  <a:lnTo>
                    <a:pt x="13496" y="22787"/>
                  </a:lnTo>
                  <a:lnTo>
                    <a:pt x="13559" y="22808"/>
                  </a:lnTo>
                  <a:lnTo>
                    <a:pt x="13580" y="22912"/>
                  </a:lnTo>
                  <a:lnTo>
                    <a:pt x="13643" y="22996"/>
                  </a:lnTo>
                  <a:lnTo>
                    <a:pt x="13643" y="23080"/>
                  </a:lnTo>
                  <a:lnTo>
                    <a:pt x="13685" y="23184"/>
                  </a:lnTo>
                  <a:lnTo>
                    <a:pt x="13748" y="23205"/>
                  </a:lnTo>
                  <a:lnTo>
                    <a:pt x="13789" y="23247"/>
                  </a:lnTo>
                  <a:lnTo>
                    <a:pt x="13768" y="23331"/>
                  </a:lnTo>
                  <a:lnTo>
                    <a:pt x="13789" y="23414"/>
                  </a:lnTo>
                  <a:lnTo>
                    <a:pt x="13873" y="23456"/>
                  </a:lnTo>
                  <a:lnTo>
                    <a:pt x="13915" y="23456"/>
                  </a:lnTo>
                  <a:lnTo>
                    <a:pt x="13915" y="23414"/>
                  </a:lnTo>
                  <a:lnTo>
                    <a:pt x="13957" y="23352"/>
                  </a:lnTo>
                  <a:lnTo>
                    <a:pt x="13999" y="23352"/>
                  </a:lnTo>
                  <a:lnTo>
                    <a:pt x="14061" y="23435"/>
                  </a:lnTo>
                  <a:lnTo>
                    <a:pt x="14229" y="23435"/>
                  </a:lnTo>
                  <a:lnTo>
                    <a:pt x="14292" y="23393"/>
                  </a:lnTo>
                  <a:lnTo>
                    <a:pt x="14312" y="23414"/>
                  </a:lnTo>
                  <a:lnTo>
                    <a:pt x="14375" y="23414"/>
                  </a:lnTo>
                  <a:lnTo>
                    <a:pt x="14438" y="23352"/>
                  </a:lnTo>
                  <a:lnTo>
                    <a:pt x="14480" y="23289"/>
                  </a:lnTo>
                  <a:lnTo>
                    <a:pt x="14522" y="23289"/>
                  </a:lnTo>
                  <a:lnTo>
                    <a:pt x="14522" y="23226"/>
                  </a:lnTo>
                  <a:lnTo>
                    <a:pt x="14584" y="23205"/>
                  </a:lnTo>
                  <a:lnTo>
                    <a:pt x="14626" y="23226"/>
                  </a:lnTo>
                  <a:lnTo>
                    <a:pt x="14731" y="23352"/>
                  </a:lnTo>
                  <a:lnTo>
                    <a:pt x="14752" y="23414"/>
                  </a:lnTo>
                  <a:lnTo>
                    <a:pt x="14815" y="23414"/>
                  </a:lnTo>
                  <a:lnTo>
                    <a:pt x="14856" y="23352"/>
                  </a:lnTo>
                  <a:lnTo>
                    <a:pt x="14919" y="23331"/>
                  </a:lnTo>
                  <a:lnTo>
                    <a:pt x="14919" y="23226"/>
                  </a:lnTo>
                  <a:lnTo>
                    <a:pt x="14940" y="23226"/>
                  </a:lnTo>
                  <a:lnTo>
                    <a:pt x="14961" y="23247"/>
                  </a:lnTo>
                  <a:lnTo>
                    <a:pt x="15024" y="23247"/>
                  </a:lnTo>
                  <a:lnTo>
                    <a:pt x="15024" y="23205"/>
                  </a:lnTo>
                  <a:lnTo>
                    <a:pt x="15066" y="23205"/>
                  </a:lnTo>
                  <a:lnTo>
                    <a:pt x="15108" y="23226"/>
                  </a:lnTo>
                  <a:lnTo>
                    <a:pt x="15170" y="23226"/>
                  </a:lnTo>
                  <a:lnTo>
                    <a:pt x="15212" y="23184"/>
                  </a:lnTo>
                  <a:lnTo>
                    <a:pt x="15212" y="23121"/>
                  </a:lnTo>
                  <a:lnTo>
                    <a:pt x="15254" y="23100"/>
                  </a:lnTo>
                  <a:lnTo>
                    <a:pt x="15338" y="23100"/>
                  </a:lnTo>
                  <a:lnTo>
                    <a:pt x="15359" y="23080"/>
                  </a:lnTo>
                  <a:lnTo>
                    <a:pt x="15359" y="23017"/>
                  </a:lnTo>
                  <a:lnTo>
                    <a:pt x="15380" y="23017"/>
                  </a:lnTo>
                  <a:lnTo>
                    <a:pt x="15380" y="23080"/>
                  </a:lnTo>
                  <a:lnTo>
                    <a:pt x="15442" y="23100"/>
                  </a:lnTo>
                  <a:lnTo>
                    <a:pt x="15484" y="23038"/>
                  </a:lnTo>
                  <a:lnTo>
                    <a:pt x="15526" y="22975"/>
                  </a:lnTo>
                  <a:lnTo>
                    <a:pt x="15547" y="22975"/>
                  </a:lnTo>
                  <a:lnTo>
                    <a:pt x="15589" y="23038"/>
                  </a:lnTo>
                  <a:lnTo>
                    <a:pt x="15652" y="23080"/>
                  </a:lnTo>
                  <a:lnTo>
                    <a:pt x="15693" y="22975"/>
                  </a:lnTo>
                  <a:lnTo>
                    <a:pt x="15735" y="22975"/>
                  </a:lnTo>
                  <a:lnTo>
                    <a:pt x="15756" y="23017"/>
                  </a:lnTo>
                  <a:lnTo>
                    <a:pt x="15798" y="23038"/>
                  </a:lnTo>
                  <a:lnTo>
                    <a:pt x="15861" y="23038"/>
                  </a:lnTo>
                  <a:lnTo>
                    <a:pt x="15882" y="22975"/>
                  </a:lnTo>
                  <a:lnTo>
                    <a:pt x="15944" y="22933"/>
                  </a:lnTo>
                  <a:lnTo>
                    <a:pt x="16007" y="22933"/>
                  </a:lnTo>
                  <a:lnTo>
                    <a:pt x="16112" y="22891"/>
                  </a:lnTo>
                  <a:lnTo>
                    <a:pt x="16175" y="22891"/>
                  </a:lnTo>
                  <a:lnTo>
                    <a:pt x="16196" y="22933"/>
                  </a:lnTo>
                  <a:lnTo>
                    <a:pt x="16258" y="22933"/>
                  </a:lnTo>
                  <a:lnTo>
                    <a:pt x="16279" y="22870"/>
                  </a:lnTo>
                  <a:lnTo>
                    <a:pt x="16321" y="22808"/>
                  </a:lnTo>
                  <a:lnTo>
                    <a:pt x="16426" y="22808"/>
                  </a:lnTo>
                  <a:lnTo>
                    <a:pt x="16468" y="22766"/>
                  </a:lnTo>
                  <a:lnTo>
                    <a:pt x="16572" y="22724"/>
                  </a:lnTo>
                  <a:lnTo>
                    <a:pt x="16614" y="22703"/>
                  </a:lnTo>
                  <a:lnTo>
                    <a:pt x="16614" y="22661"/>
                  </a:lnTo>
                  <a:lnTo>
                    <a:pt x="16572" y="22577"/>
                  </a:lnTo>
                  <a:lnTo>
                    <a:pt x="16572" y="22515"/>
                  </a:lnTo>
                  <a:lnTo>
                    <a:pt x="16719" y="22577"/>
                  </a:lnTo>
                  <a:lnTo>
                    <a:pt x="16802" y="22619"/>
                  </a:lnTo>
                  <a:lnTo>
                    <a:pt x="16823" y="22682"/>
                  </a:lnTo>
                  <a:lnTo>
                    <a:pt x="16886" y="22703"/>
                  </a:lnTo>
                  <a:lnTo>
                    <a:pt x="16991" y="22619"/>
                  </a:lnTo>
                  <a:lnTo>
                    <a:pt x="16991" y="22536"/>
                  </a:lnTo>
                  <a:lnTo>
                    <a:pt x="16928" y="22515"/>
                  </a:lnTo>
                  <a:lnTo>
                    <a:pt x="16928" y="22473"/>
                  </a:lnTo>
                  <a:lnTo>
                    <a:pt x="17012" y="22431"/>
                  </a:lnTo>
                  <a:lnTo>
                    <a:pt x="17033" y="22494"/>
                  </a:lnTo>
                  <a:lnTo>
                    <a:pt x="17116" y="22515"/>
                  </a:lnTo>
                  <a:lnTo>
                    <a:pt x="17158" y="22410"/>
                  </a:lnTo>
                  <a:lnTo>
                    <a:pt x="17137" y="22326"/>
                  </a:lnTo>
                  <a:lnTo>
                    <a:pt x="17137" y="22264"/>
                  </a:lnTo>
                  <a:lnTo>
                    <a:pt x="17200" y="22264"/>
                  </a:lnTo>
                  <a:lnTo>
                    <a:pt x="17221" y="22305"/>
                  </a:lnTo>
                  <a:lnTo>
                    <a:pt x="17305" y="22326"/>
                  </a:lnTo>
                  <a:lnTo>
                    <a:pt x="17346" y="22284"/>
                  </a:lnTo>
                  <a:lnTo>
                    <a:pt x="17409" y="22264"/>
                  </a:lnTo>
                  <a:lnTo>
                    <a:pt x="17451" y="22264"/>
                  </a:lnTo>
                  <a:lnTo>
                    <a:pt x="17451" y="22180"/>
                  </a:lnTo>
                  <a:lnTo>
                    <a:pt x="17430" y="22117"/>
                  </a:lnTo>
                  <a:lnTo>
                    <a:pt x="17451" y="22096"/>
                  </a:lnTo>
                  <a:lnTo>
                    <a:pt x="17514" y="22117"/>
                  </a:lnTo>
                  <a:lnTo>
                    <a:pt x="17556" y="22180"/>
                  </a:lnTo>
                  <a:lnTo>
                    <a:pt x="17639" y="22159"/>
                  </a:lnTo>
                  <a:lnTo>
                    <a:pt x="17681" y="22096"/>
                  </a:lnTo>
                  <a:lnTo>
                    <a:pt x="17681" y="22012"/>
                  </a:lnTo>
                  <a:lnTo>
                    <a:pt x="17660" y="21992"/>
                  </a:lnTo>
                  <a:lnTo>
                    <a:pt x="17660" y="21950"/>
                  </a:lnTo>
                  <a:lnTo>
                    <a:pt x="17681" y="21908"/>
                  </a:lnTo>
                  <a:lnTo>
                    <a:pt x="17786" y="21908"/>
                  </a:lnTo>
                  <a:lnTo>
                    <a:pt x="17849" y="21950"/>
                  </a:lnTo>
                  <a:lnTo>
                    <a:pt x="17869" y="21887"/>
                  </a:lnTo>
                  <a:lnTo>
                    <a:pt x="17890" y="21845"/>
                  </a:lnTo>
                  <a:lnTo>
                    <a:pt x="17953" y="21866"/>
                  </a:lnTo>
                  <a:lnTo>
                    <a:pt x="17995" y="21908"/>
                  </a:lnTo>
                  <a:lnTo>
                    <a:pt x="18058" y="21950"/>
                  </a:lnTo>
                  <a:lnTo>
                    <a:pt x="18079" y="21908"/>
                  </a:lnTo>
                  <a:lnTo>
                    <a:pt x="18079" y="21866"/>
                  </a:lnTo>
                  <a:lnTo>
                    <a:pt x="18037" y="21803"/>
                  </a:lnTo>
                  <a:lnTo>
                    <a:pt x="18037" y="21761"/>
                  </a:lnTo>
                  <a:lnTo>
                    <a:pt x="18100" y="21699"/>
                  </a:lnTo>
                  <a:lnTo>
                    <a:pt x="18162" y="21740"/>
                  </a:lnTo>
                  <a:lnTo>
                    <a:pt x="18288" y="21699"/>
                  </a:lnTo>
                  <a:lnTo>
                    <a:pt x="18393" y="21636"/>
                  </a:lnTo>
                  <a:lnTo>
                    <a:pt x="18455" y="21531"/>
                  </a:lnTo>
                  <a:lnTo>
                    <a:pt x="18455" y="21489"/>
                  </a:lnTo>
                  <a:lnTo>
                    <a:pt x="18309" y="21552"/>
                  </a:lnTo>
                  <a:lnTo>
                    <a:pt x="18183" y="21552"/>
                  </a:lnTo>
                  <a:lnTo>
                    <a:pt x="18141" y="21531"/>
                  </a:lnTo>
                  <a:lnTo>
                    <a:pt x="17890" y="21531"/>
                  </a:lnTo>
                  <a:lnTo>
                    <a:pt x="17765" y="21489"/>
                  </a:lnTo>
                  <a:lnTo>
                    <a:pt x="17639" y="21447"/>
                  </a:lnTo>
                  <a:lnTo>
                    <a:pt x="17472" y="21427"/>
                  </a:lnTo>
                  <a:lnTo>
                    <a:pt x="17325" y="21280"/>
                  </a:lnTo>
                  <a:lnTo>
                    <a:pt x="17263" y="21238"/>
                  </a:lnTo>
                  <a:lnTo>
                    <a:pt x="17221" y="21238"/>
                  </a:lnTo>
                  <a:lnTo>
                    <a:pt x="17095" y="21301"/>
                  </a:lnTo>
                  <a:lnTo>
                    <a:pt x="17053" y="21259"/>
                  </a:lnTo>
                  <a:lnTo>
                    <a:pt x="17095" y="21217"/>
                  </a:lnTo>
                  <a:lnTo>
                    <a:pt x="17095" y="21175"/>
                  </a:lnTo>
                  <a:lnTo>
                    <a:pt x="17033" y="21238"/>
                  </a:lnTo>
                  <a:lnTo>
                    <a:pt x="16886" y="21343"/>
                  </a:lnTo>
                  <a:lnTo>
                    <a:pt x="16802" y="21385"/>
                  </a:lnTo>
                  <a:lnTo>
                    <a:pt x="16635" y="21385"/>
                  </a:lnTo>
                  <a:lnTo>
                    <a:pt x="16593" y="21427"/>
                  </a:lnTo>
                  <a:lnTo>
                    <a:pt x="16530" y="21385"/>
                  </a:lnTo>
                  <a:lnTo>
                    <a:pt x="16489" y="21364"/>
                  </a:lnTo>
                  <a:cubicBezTo>
                    <a:pt x="16489" y="21364"/>
                    <a:pt x="16426" y="21385"/>
                    <a:pt x="16405" y="21385"/>
                  </a:cubicBezTo>
                  <a:lnTo>
                    <a:pt x="16321" y="21385"/>
                  </a:lnTo>
                  <a:lnTo>
                    <a:pt x="16196" y="21531"/>
                  </a:lnTo>
                  <a:lnTo>
                    <a:pt x="16154" y="21594"/>
                  </a:lnTo>
                  <a:lnTo>
                    <a:pt x="16091" y="21531"/>
                  </a:lnTo>
                  <a:lnTo>
                    <a:pt x="16049" y="21489"/>
                  </a:lnTo>
                  <a:lnTo>
                    <a:pt x="15861" y="21489"/>
                  </a:lnTo>
                  <a:lnTo>
                    <a:pt x="15777" y="21468"/>
                  </a:lnTo>
                  <a:lnTo>
                    <a:pt x="15735" y="21489"/>
                  </a:lnTo>
                  <a:lnTo>
                    <a:pt x="15672" y="21447"/>
                  </a:lnTo>
                  <a:lnTo>
                    <a:pt x="15735" y="21364"/>
                  </a:lnTo>
                  <a:lnTo>
                    <a:pt x="15840" y="21364"/>
                  </a:lnTo>
                  <a:lnTo>
                    <a:pt x="15882" y="21427"/>
                  </a:lnTo>
                  <a:lnTo>
                    <a:pt x="15965" y="21447"/>
                  </a:lnTo>
                  <a:lnTo>
                    <a:pt x="16049" y="21385"/>
                  </a:lnTo>
                  <a:lnTo>
                    <a:pt x="16175" y="21364"/>
                  </a:lnTo>
                  <a:lnTo>
                    <a:pt x="16258" y="21280"/>
                  </a:lnTo>
                  <a:lnTo>
                    <a:pt x="16321" y="21280"/>
                  </a:lnTo>
                  <a:lnTo>
                    <a:pt x="16426" y="21322"/>
                  </a:lnTo>
                  <a:lnTo>
                    <a:pt x="16530" y="21280"/>
                  </a:lnTo>
                  <a:lnTo>
                    <a:pt x="16572" y="21238"/>
                  </a:lnTo>
                  <a:lnTo>
                    <a:pt x="16530" y="21175"/>
                  </a:lnTo>
                  <a:lnTo>
                    <a:pt x="16489" y="21175"/>
                  </a:lnTo>
                  <a:lnTo>
                    <a:pt x="16468" y="21134"/>
                  </a:lnTo>
                  <a:lnTo>
                    <a:pt x="16405" y="21134"/>
                  </a:lnTo>
                  <a:lnTo>
                    <a:pt x="16300" y="21155"/>
                  </a:lnTo>
                  <a:lnTo>
                    <a:pt x="16216" y="21134"/>
                  </a:lnTo>
                  <a:lnTo>
                    <a:pt x="16049" y="21134"/>
                  </a:lnTo>
                  <a:lnTo>
                    <a:pt x="15944" y="21155"/>
                  </a:lnTo>
                  <a:lnTo>
                    <a:pt x="15840" y="21155"/>
                  </a:lnTo>
                  <a:lnTo>
                    <a:pt x="15693" y="21134"/>
                  </a:lnTo>
                  <a:lnTo>
                    <a:pt x="15672" y="21071"/>
                  </a:lnTo>
                  <a:lnTo>
                    <a:pt x="15631" y="21050"/>
                  </a:lnTo>
                  <a:lnTo>
                    <a:pt x="15526" y="21071"/>
                  </a:lnTo>
                  <a:lnTo>
                    <a:pt x="15380" y="21071"/>
                  </a:lnTo>
                  <a:lnTo>
                    <a:pt x="15212" y="21175"/>
                  </a:lnTo>
                  <a:lnTo>
                    <a:pt x="15170" y="21155"/>
                  </a:lnTo>
                  <a:lnTo>
                    <a:pt x="15212" y="21071"/>
                  </a:lnTo>
                  <a:lnTo>
                    <a:pt x="15275" y="21008"/>
                  </a:lnTo>
                  <a:lnTo>
                    <a:pt x="15463" y="21008"/>
                  </a:lnTo>
                  <a:lnTo>
                    <a:pt x="15672" y="20903"/>
                  </a:lnTo>
                  <a:lnTo>
                    <a:pt x="15756" y="20841"/>
                  </a:lnTo>
                  <a:lnTo>
                    <a:pt x="15756" y="20757"/>
                  </a:lnTo>
                  <a:lnTo>
                    <a:pt x="15777" y="20715"/>
                  </a:lnTo>
                  <a:lnTo>
                    <a:pt x="15861" y="20715"/>
                  </a:lnTo>
                  <a:lnTo>
                    <a:pt x="15903" y="20694"/>
                  </a:lnTo>
                  <a:lnTo>
                    <a:pt x="15965" y="20611"/>
                  </a:lnTo>
                  <a:lnTo>
                    <a:pt x="15944" y="20548"/>
                  </a:lnTo>
                  <a:lnTo>
                    <a:pt x="15882" y="20506"/>
                  </a:lnTo>
                  <a:lnTo>
                    <a:pt x="15798" y="20485"/>
                  </a:lnTo>
                  <a:lnTo>
                    <a:pt x="15777" y="20443"/>
                  </a:lnTo>
                  <a:lnTo>
                    <a:pt x="15861" y="20401"/>
                  </a:lnTo>
                  <a:lnTo>
                    <a:pt x="15903" y="20401"/>
                  </a:lnTo>
                  <a:lnTo>
                    <a:pt x="15903" y="20422"/>
                  </a:lnTo>
                  <a:lnTo>
                    <a:pt x="15986" y="20443"/>
                  </a:lnTo>
                  <a:lnTo>
                    <a:pt x="16007" y="20422"/>
                  </a:lnTo>
                  <a:lnTo>
                    <a:pt x="15986" y="20380"/>
                  </a:lnTo>
                  <a:lnTo>
                    <a:pt x="15965" y="20339"/>
                  </a:lnTo>
                  <a:lnTo>
                    <a:pt x="15965" y="20234"/>
                  </a:lnTo>
                  <a:lnTo>
                    <a:pt x="16007" y="20276"/>
                  </a:lnTo>
                  <a:lnTo>
                    <a:pt x="16049" y="20318"/>
                  </a:lnTo>
                  <a:lnTo>
                    <a:pt x="16049" y="20401"/>
                  </a:lnTo>
                  <a:lnTo>
                    <a:pt x="16091" y="20506"/>
                  </a:lnTo>
                  <a:lnTo>
                    <a:pt x="16175" y="20548"/>
                  </a:lnTo>
                  <a:lnTo>
                    <a:pt x="16279" y="20527"/>
                  </a:lnTo>
                  <a:lnTo>
                    <a:pt x="16405" y="20527"/>
                  </a:lnTo>
                  <a:lnTo>
                    <a:pt x="16698" y="20401"/>
                  </a:lnTo>
                  <a:lnTo>
                    <a:pt x="16781" y="20401"/>
                  </a:lnTo>
                  <a:lnTo>
                    <a:pt x="16844" y="20380"/>
                  </a:lnTo>
                  <a:lnTo>
                    <a:pt x="16907" y="20297"/>
                  </a:lnTo>
                  <a:lnTo>
                    <a:pt x="16991" y="20276"/>
                  </a:lnTo>
                  <a:lnTo>
                    <a:pt x="17033" y="20171"/>
                  </a:lnTo>
                  <a:lnTo>
                    <a:pt x="16991" y="20067"/>
                  </a:lnTo>
                  <a:lnTo>
                    <a:pt x="16949" y="19983"/>
                  </a:lnTo>
                  <a:lnTo>
                    <a:pt x="16907" y="19983"/>
                  </a:lnTo>
                  <a:lnTo>
                    <a:pt x="16802" y="19920"/>
                  </a:lnTo>
                  <a:lnTo>
                    <a:pt x="16530" y="19857"/>
                  </a:lnTo>
                  <a:lnTo>
                    <a:pt x="16489" y="19857"/>
                  </a:lnTo>
                  <a:lnTo>
                    <a:pt x="16384" y="19899"/>
                  </a:lnTo>
                  <a:lnTo>
                    <a:pt x="16321" y="19857"/>
                  </a:lnTo>
                  <a:lnTo>
                    <a:pt x="16321" y="19732"/>
                  </a:lnTo>
                  <a:lnTo>
                    <a:pt x="16300" y="19690"/>
                  </a:lnTo>
                  <a:lnTo>
                    <a:pt x="16196" y="19753"/>
                  </a:lnTo>
                  <a:lnTo>
                    <a:pt x="16112" y="19753"/>
                  </a:lnTo>
                  <a:lnTo>
                    <a:pt x="16007" y="19815"/>
                  </a:lnTo>
                  <a:lnTo>
                    <a:pt x="15944" y="19815"/>
                  </a:lnTo>
                  <a:lnTo>
                    <a:pt x="15861" y="19774"/>
                  </a:lnTo>
                  <a:lnTo>
                    <a:pt x="15861" y="19690"/>
                  </a:lnTo>
                  <a:lnTo>
                    <a:pt x="15944" y="19753"/>
                  </a:lnTo>
                  <a:lnTo>
                    <a:pt x="16007" y="19690"/>
                  </a:lnTo>
                  <a:lnTo>
                    <a:pt x="16070" y="19648"/>
                  </a:lnTo>
                  <a:lnTo>
                    <a:pt x="16196" y="19648"/>
                  </a:lnTo>
                  <a:lnTo>
                    <a:pt x="16216" y="19585"/>
                  </a:lnTo>
                  <a:lnTo>
                    <a:pt x="16175" y="19523"/>
                  </a:lnTo>
                  <a:lnTo>
                    <a:pt x="16091" y="19418"/>
                  </a:lnTo>
                  <a:lnTo>
                    <a:pt x="16049" y="19376"/>
                  </a:lnTo>
                  <a:lnTo>
                    <a:pt x="15944" y="19376"/>
                  </a:lnTo>
                  <a:lnTo>
                    <a:pt x="15965" y="19355"/>
                  </a:lnTo>
                  <a:lnTo>
                    <a:pt x="16070" y="19292"/>
                  </a:lnTo>
                  <a:lnTo>
                    <a:pt x="16070" y="19251"/>
                  </a:lnTo>
                  <a:lnTo>
                    <a:pt x="16070" y="19146"/>
                  </a:lnTo>
                  <a:lnTo>
                    <a:pt x="16091" y="19104"/>
                  </a:lnTo>
                  <a:lnTo>
                    <a:pt x="16154" y="19167"/>
                  </a:lnTo>
                  <a:lnTo>
                    <a:pt x="16175" y="19313"/>
                  </a:lnTo>
                  <a:lnTo>
                    <a:pt x="16216" y="19355"/>
                  </a:lnTo>
                  <a:lnTo>
                    <a:pt x="16216" y="19418"/>
                  </a:lnTo>
                  <a:lnTo>
                    <a:pt x="16363" y="19543"/>
                  </a:lnTo>
                  <a:lnTo>
                    <a:pt x="16363" y="19585"/>
                  </a:lnTo>
                  <a:lnTo>
                    <a:pt x="16426" y="19669"/>
                  </a:lnTo>
                  <a:lnTo>
                    <a:pt x="16489" y="19690"/>
                  </a:lnTo>
                  <a:lnTo>
                    <a:pt x="16572" y="19669"/>
                  </a:lnTo>
                  <a:lnTo>
                    <a:pt x="16614" y="19648"/>
                  </a:lnTo>
                  <a:lnTo>
                    <a:pt x="16698" y="19690"/>
                  </a:lnTo>
                  <a:lnTo>
                    <a:pt x="16802" y="19669"/>
                  </a:lnTo>
                  <a:lnTo>
                    <a:pt x="16886" y="19648"/>
                  </a:lnTo>
                  <a:lnTo>
                    <a:pt x="16928" y="19690"/>
                  </a:lnTo>
                  <a:lnTo>
                    <a:pt x="16928" y="19774"/>
                  </a:lnTo>
                  <a:lnTo>
                    <a:pt x="17116" y="20004"/>
                  </a:lnTo>
                  <a:lnTo>
                    <a:pt x="17200" y="20067"/>
                  </a:lnTo>
                  <a:lnTo>
                    <a:pt x="17221" y="20004"/>
                  </a:lnTo>
                  <a:lnTo>
                    <a:pt x="17325" y="19983"/>
                  </a:lnTo>
                  <a:lnTo>
                    <a:pt x="17346" y="19983"/>
                  </a:lnTo>
                  <a:lnTo>
                    <a:pt x="17367" y="20025"/>
                  </a:lnTo>
                  <a:lnTo>
                    <a:pt x="17346" y="20108"/>
                  </a:lnTo>
                  <a:lnTo>
                    <a:pt x="17325" y="20213"/>
                  </a:lnTo>
                  <a:lnTo>
                    <a:pt x="17346" y="20339"/>
                  </a:lnTo>
                  <a:lnTo>
                    <a:pt x="17409" y="20422"/>
                  </a:lnTo>
                  <a:lnTo>
                    <a:pt x="17451" y="20527"/>
                  </a:lnTo>
                  <a:lnTo>
                    <a:pt x="17472" y="20715"/>
                  </a:lnTo>
                  <a:lnTo>
                    <a:pt x="17535" y="20757"/>
                  </a:lnTo>
                  <a:lnTo>
                    <a:pt x="17618" y="20841"/>
                  </a:lnTo>
                  <a:lnTo>
                    <a:pt x="17681" y="21029"/>
                  </a:lnTo>
                  <a:lnTo>
                    <a:pt x="17828" y="21134"/>
                  </a:lnTo>
                  <a:lnTo>
                    <a:pt x="17869" y="21175"/>
                  </a:lnTo>
                  <a:lnTo>
                    <a:pt x="17953" y="21155"/>
                  </a:lnTo>
                  <a:lnTo>
                    <a:pt x="18037" y="21134"/>
                  </a:lnTo>
                  <a:lnTo>
                    <a:pt x="18100" y="21134"/>
                  </a:lnTo>
                  <a:lnTo>
                    <a:pt x="18141" y="21113"/>
                  </a:lnTo>
                  <a:lnTo>
                    <a:pt x="18141" y="21029"/>
                  </a:lnTo>
                  <a:lnTo>
                    <a:pt x="18141" y="20903"/>
                  </a:lnTo>
                  <a:lnTo>
                    <a:pt x="18141" y="20757"/>
                  </a:lnTo>
                  <a:lnTo>
                    <a:pt x="18162" y="20652"/>
                  </a:lnTo>
                  <a:lnTo>
                    <a:pt x="18183" y="20611"/>
                  </a:lnTo>
                  <a:lnTo>
                    <a:pt x="18204" y="20611"/>
                  </a:lnTo>
                  <a:lnTo>
                    <a:pt x="18246" y="20652"/>
                  </a:lnTo>
                  <a:lnTo>
                    <a:pt x="18204" y="20736"/>
                  </a:lnTo>
                  <a:lnTo>
                    <a:pt x="18204" y="20820"/>
                  </a:lnTo>
                  <a:lnTo>
                    <a:pt x="18267" y="20924"/>
                  </a:lnTo>
                  <a:lnTo>
                    <a:pt x="18204" y="21008"/>
                  </a:lnTo>
                  <a:lnTo>
                    <a:pt x="18204" y="21071"/>
                  </a:lnTo>
                  <a:lnTo>
                    <a:pt x="18267" y="21113"/>
                  </a:lnTo>
                  <a:lnTo>
                    <a:pt x="18309" y="21071"/>
                  </a:lnTo>
                  <a:lnTo>
                    <a:pt x="18393" y="21050"/>
                  </a:lnTo>
                  <a:lnTo>
                    <a:pt x="18455" y="21071"/>
                  </a:lnTo>
                  <a:lnTo>
                    <a:pt x="18476" y="21134"/>
                  </a:lnTo>
                  <a:lnTo>
                    <a:pt x="18455" y="21175"/>
                  </a:lnTo>
                  <a:lnTo>
                    <a:pt x="18476" y="21217"/>
                  </a:lnTo>
                  <a:lnTo>
                    <a:pt x="18581" y="21217"/>
                  </a:lnTo>
                  <a:lnTo>
                    <a:pt x="18623" y="21155"/>
                  </a:lnTo>
                  <a:lnTo>
                    <a:pt x="18623" y="21071"/>
                  </a:lnTo>
                  <a:lnTo>
                    <a:pt x="18602" y="21008"/>
                  </a:lnTo>
                  <a:lnTo>
                    <a:pt x="18602" y="20820"/>
                  </a:lnTo>
                  <a:lnTo>
                    <a:pt x="18623" y="20736"/>
                  </a:lnTo>
                  <a:lnTo>
                    <a:pt x="18623" y="20631"/>
                  </a:lnTo>
                  <a:lnTo>
                    <a:pt x="18665" y="20590"/>
                  </a:lnTo>
                  <a:lnTo>
                    <a:pt x="18623" y="20527"/>
                  </a:lnTo>
                  <a:lnTo>
                    <a:pt x="18581" y="20527"/>
                  </a:lnTo>
                  <a:lnTo>
                    <a:pt x="18602" y="20485"/>
                  </a:lnTo>
                  <a:lnTo>
                    <a:pt x="18623" y="20422"/>
                  </a:lnTo>
                  <a:lnTo>
                    <a:pt x="18602" y="20401"/>
                  </a:lnTo>
                  <a:lnTo>
                    <a:pt x="18497" y="20443"/>
                  </a:lnTo>
                  <a:lnTo>
                    <a:pt x="18497" y="20401"/>
                  </a:lnTo>
                  <a:lnTo>
                    <a:pt x="18518" y="20339"/>
                  </a:lnTo>
                  <a:lnTo>
                    <a:pt x="18623" y="20318"/>
                  </a:lnTo>
                  <a:lnTo>
                    <a:pt x="18685" y="20276"/>
                  </a:lnTo>
                  <a:lnTo>
                    <a:pt x="18685" y="20171"/>
                  </a:lnTo>
                  <a:lnTo>
                    <a:pt x="18665" y="20108"/>
                  </a:lnTo>
                  <a:lnTo>
                    <a:pt x="18602" y="20129"/>
                  </a:lnTo>
                  <a:lnTo>
                    <a:pt x="18581" y="20087"/>
                  </a:lnTo>
                  <a:lnTo>
                    <a:pt x="18623" y="20004"/>
                  </a:lnTo>
                  <a:lnTo>
                    <a:pt x="18685" y="19899"/>
                  </a:lnTo>
                  <a:lnTo>
                    <a:pt x="18685" y="19857"/>
                  </a:lnTo>
                  <a:lnTo>
                    <a:pt x="18623" y="19857"/>
                  </a:lnTo>
                  <a:lnTo>
                    <a:pt x="18560" y="19899"/>
                  </a:lnTo>
                  <a:lnTo>
                    <a:pt x="18476" y="20025"/>
                  </a:lnTo>
                  <a:lnTo>
                    <a:pt x="18455" y="20171"/>
                  </a:lnTo>
                  <a:lnTo>
                    <a:pt x="18393" y="20192"/>
                  </a:lnTo>
                  <a:lnTo>
                    <a:pt x="18393" y="20129"/>
                  </a:lnTo>
                  <a:lnTo>
                    <a:pt x="18413" y="20004"/>
                  </a:lnTo>
                  <a:lnTo>
                    <a:pt x="18413" y="19962"/>
                  </a:lnTo>
                  <a:lnTo>
                    <a:pt x="18393" y="19899"/>
                  </a:lnTo>
                  <a:lnTo>
                    <a:pt x="18393" y="19857"/>
                  </a:lnTo>
                  <a:lnTo>
                    <a:pt x="18413" y="19774"/>
                  </a:lnTo>
                  <a:lnTo>
                    <a:pt x="18497" y="19690"/>
                  </a:lnTo>
                  <a:lnTo>
                    <a:pt x="18581" y="19648"/>
                  </a:lnTo>
                  <a:lnTo>
                    <a:pt x="18602" y="19564"/>
                  </a:lnTo>
                  <a:lnTo>
                    <a:pt x="18560" y="19502"/>
                  </a:lnTo>
                  <a:lnTo>
                    <a:pt x="18476" y="19502"/>
                  </a:lnTo>
                  <a:lnTo>
                    <a:pt x="18413" y="19564"/>
                  </a:lnTo>
                  <a:lnTo>
                    <a:pt x="18393" y="19606"/>
                  </a:lnTo>
                  <a:lnTo>
                    <a:pt x="18372" y="19648"/>
                  </a:lnTo>
                  <a:lnTo>
                    <a:pt x="18393" y="19543"/>
                  </a:lnTo>
                  <a:lnTo>
                    <a:pt x="18413" y="19481"/>
                  </a:lnTo>
                  <a:lnTo>
                    <a:pt x="18393" y="19460"/>
                  </a:lnTo>
                  <a:lnTo>
                    <a:pt x="18351" y="19481"/>
                  </a:lnTo>
                  <a:lnTo>
                    <a:pt x="18246" y="19564"/>
                  </a:lnTo>
                  <a:lnTo>
                    <a:pt x="18162" y="19648"/>
                  </a:lnTo>
                  <a:lnTo>
                    <a:pt x="18162" y="19606"/>
                  </a:lnTo>
                  <a:lnTo>
                    <a:pt x="18183" y="19543"/>
                  </a:lnTo>
                  <a:lnTo>
                    <a:pt x="18246" y="19460"/>
                  </a:lnTo>
                  <a:lnTo>
                    <a:pt x="18288" y="19397"/>
                  </a:lnTo>
                  <a:lnTo>
                    <a:pt x="18351" y="19292"/>
                  </a:lnTo>
                  <a:lnTo>
                    <a:pt x="18351" y="19271"/>
                  </a:lnTo>
                  <a:lnTo>
                    <a:pt x="18288" y="19230"/>
                  </a:lnTo>
                  <a:lnTo>
                    <a:pt x="18267" y="19167"/>
                  </a:lnTo>
                  <a:lnTo>
                    <a:pt x="18204" y="19167"/>
                  </a:lnTo>
                  <a:lnTo>
                    <a:pt x="18162" y="19125"/>
                  </a:lnTo>
                  <a:lnTo>
                    <a:pt x="18141" y="19041"/>
                  </a:lnTo>
                  <a:lnTo>
                    <a:pt x="18079" y="19020"/>
                  </a:lnTo>
                  <a:lnTo>
                    <a:pt x="17995" y="18937"/>
                  </a:lnTo>
                  <a:lnTo>
                    <a:pt x="17953" y="18937"/>
                  </a:lnTo>
                  <a:lnTo>
                    <a:pt x="17932" y="18916"/>
                  </a:lnTo>
                  <a:lnTo>
                    <a:pt x="17869" y="18916"/>
                  </a:lnTo>
                  <a:lnTo>
                    <a:pt x="17869" y="18853"/>
                  </a:lnTo>
                  <a:lnTo>
                    <a:pt x="17849" y="18811"/>
                  </a:lnTo>
                  <a:lnTo>
                    <a:pt x="17660" y="18665"/>
                  </a:lnTo>
                  <a:lnTo>
                    <a:pt x="17639" y="18623"/>
                  </a:lnTo>
                  <a:lnTo>
                    <a:pt x="17535" y="18560"/>
                  </a:lnTo>
                  <a:lnTo>
                    <a:pt x="17430" y="18560"/>
                  </a:lnTo>
                  <a:lnTo>
                    <a:pt x="17325" y="18602"/>
                  </a:lnTo>
                  <a:lnTo>
                    <a:pt x="17242" y="18707"/>
                  </a:lnTo>
                  <a:lnTo>
                    <a:pt x="17242" y="18644"/>
                  </a:lnTo>
                  <a:lnTo>
                    <a:pt x="17221" y="18560"/>
                  </a:lnTo>
                  <a:lnTo>
                    <a:pt x="17053" y="18518"/>
                  </a:lnTo>
                  <a:lnTo>
                    <a:pt x="16949" y="18518"/>
                  </a:lnTo>
                  <a:lnTo>
                    <a:pt x="16844" y="18539"/>
                  </a:lnTo>
                  <a:lnTo>
                    <a:pt x="16823" y="18518"/>
                  </a:lnTo>
                  <a:lnTo>
                    <a:pt x="16907" y="18434"/>
                  </a:lnTo>
                  <a:lnTo>
                    <a:pt x="16949" y="18476"/>
                  </a:lnTo>
                  <a:lnTo>
                    <a:pt x="17137" y="18476"/>
                  </a:lnTo>
                  <a:lnTo>
                    <a:pt x="17221" y="18497"/>
                  </a:lnTo>
                  <a:lnTo>
                    <a:pt x="17325" y="18497"/>
                  </a:lnTo>
                  <a:lnTo>
                    <a:pt x="17430" y="18476"/>
                  </a:lnTo>
                  <a:lnTo>
                    <a:pt x="17472" y="18393"/>
                  </a:lnTo>
                  <a:lnTo>
                    <a:pt x="17514" y="18204"/>
                  </a:lnTo>
                  <a:lnTo>
                    <a:pt x="17472" y="18121"/>
                  </a:lnTo>
                  <a:lnTo>
                    <a:pt x="17451" y="18100"/>
                  </a:lnTo>
                  <a:lnTo>
                    <a:pt x="17409" y="18100"/>
                  </a:lnTo>
                  <a:lnTo>
                    <a:pt x="17263" y="17995"/>
                  </a:lnTo>
                  <a:lnTo>
                    <a:pt x="17221" y="17974"/>
                  </a:lnTo>
                  <a:lnTo>
                    <a:pt x="17158" y="17974"/>
                  </a:lnTo>
                  <a:lnTo>
                    <a:pt x="17053" y="18058"/>
                  </a:lnTo>
                  <a:lnTo>
                    <a:pt x="17012" y="18058"/>
                  </a:lnTo>
                  <a:lnTo>
                    <a:pt x="16928" y="18079"/>
                  </a:lnTo>
                  <a:lnTo>
                    <a:pt x="16886" y="18162"/>
                  </a:lnTo>
                  <a:lnTo>
                    <a:pt x="16844" y="18162"/>
                  </a:lnTo>
                  <a:lnTo>
                    <a:pt x="16844" y="18079"/>
                  </a:lnTo>
                  <a:lnTo>
                    <a:pt x="16823" y="18016"/>
                  </a:lnTo>
                  <a:lnTo>
                    <a:pt x="16781" y="18016"/>
                  </a:lnTo>
                  <a:lnTo>
                    <a:pt x="16635" y="18058"/>
                  </a:lnTo>
                  <a:lnTo>
                    <a:pt x="16593" y="18079"/>
                  </a:lnTo>
                  <a:lnTo>
                    <a:pt x="16530" y="18079"/>
                  </a:lnTo>
                  <a:lnTo>
                    <a:pt x="16572" y="18058"/>
                  </a:lnTo>
                  <a:lnTo>
                    <a:pt x="16677" y="17995"/>
                  </a:lnTo>
                  <a:lnTo>
                    <a:pt x="16781" y="17974"/>
                  </a:lnTo>
                  <a:lnTo>
                    <a:pt x="16802" y="17911"/>
                  </a:lnTo>
                  <a:lnTo>
                    <a:pt x="16781" y="17870"/>
                  </a:lnTo>
                  <a:lnTo>
                    <a:pt x="16719" y="17849"/>
                  </a:lnTo>
                  <a:lnTo>
                    <a:pt x="16677" y="17870"/>
                  </a:lnTo>
                  <a:lnTo>
                    <a:pt x="16719" y="17807"/>
                  </a:lnTo>
                  <a:lnTo>
                    <a:pt x="16781" y="17807"/>
                  </a:lnTo>
                  <a:lnTo>
                    <a:pt x="16823" y="17849"/>
                  </a:lnTo>
                  <a:lnTo>
                    <a:pt x="16928" y="17953"/>
                  </a:lnTo>
                  <a:lnTo>
                    <a:pt x="17012" y="17974"/>
                  </a:lnTo>
                  <a:lnTo>
                    <a:pt x="17095" y="17953"/>
                  </a:lnTo>
                  <a:lnTo>
                    <a:pt x="17200" y="17870"/>
                  </a:lnTo>
                  <a:lnTo>
                    <a:pt x="17367" y="17870"/>
                  </a:lnTo>
                  <a:lnTo>
                    <a:pt x="17430" y="17786"/>
                  </a:lnTo>
                  <a:lnTo>
                    <a:pt x="17472" y="17765"/>
                  </a:lnTo>
                  <a:lnTo>
                    <a:pt x="17514" y="17702"/>
                  </a:lnTo>
                  <a:lnTo>
                    <a:pt x="17472" y="17639"/>
                  </a:lnTo>
                  <a:lnTo>
                    <a:pt x="17409" y="17577"/>
                  </a:lnTo>
                  <a:lnTo>
                    <a:pt x="17263" y="17556"/>
                  </a:lnTo>
                  <a:lnTo>
                    <a:pt x="17200" y="17493"/>
                  </a:lnTo>
                  <a:lnTo>
                    <a:pt x="17137" y="17451"/>
                  </a:lnTo>
                  <a:lnTo>
                    <a:pt x="17033" y="17451"/>
                  </a:lnTo>
                  <a:lnTo>
                    <a:pt x="16928" y="17430"/>
                  </a:lnTo>
                  <a:lnTo>
                    <a:pt x="16844" y="17451"/>
                  </a:lnTo>
                  <a:lnTo>
                    <a:pt x="16823" y="17493"/>
                  </a:lnTo>
                  <a:lnTo>
                    <a:pt x="16740" y="17556"/>
                  </a:lnTo>
                  <a:lnTo>
                    <a:pt x="16677" y="17535"/>
                  </a:lnTo>
                  <a:lnTo>
                    <a:pt x="16593" y="17493"/>
                  </a:lnTo>
                  <a:lnTo>
                    <a:pt x="16489" y="17493"/>
                  </a:lnTo>
                  <a:lnTo>
                    <a:pt x="16468" y="17556"/>
                  </a:lnTo>
                  <a:lnTo>
                    <a:pt x="16426" y="17598"/>
                  </a:lnTo>
                  <a:lnTo>
                    <a:pt x="16384" y="17577"/>
                  </a:lnTo>
                  <a:lnTo>
                    <a:pt x="16321" y="17535"/>
                  </a:lnTo>
                  <a:lnTo>
                    <a:pt x="16300" y="17535"/>
                  </a:lnTo>
                  <a:lnTo>
                    <a:pt x="16279" y="17472"/>
                  </a:lnTo>
                  <a:lnTo>
                    <a:pt x="16321" y="17430"/>
                  </a:lnTo>
                  <a:lnTo>
                    <a:pt x="16426" y="17388"/>
                  </a:lnTo>
                  <a:lnTo>
                    <a:pt x="16572" y="17430"/>
                  </a:lnTo>
                  <a:lnTo>
                    <a:pt x="16740" y="17430"/>
                  </a:lnTo>
                  <a:lnTo>
                    <a:pt x="16802" y="17367"/>
                  </a:lnTo>
                  <a:lnTo>
                    <a:pt x="16802" y="17326"/>
                  </a:lnTo>
                  <a:lnTo>
                    <a:pt x="16740" y="17221"/>
                  </a:lnTo>
                  <a:lnTo>
                    <a:pt x="16635" y="17137"/>
                  </a:lnTo>
                  <a:lnTo>
                    <a:pt x="16530" y="17074"/>
                  </a:lnTo>
                  <a:lnTo>
                    <a:pt x="16489" y="17012"/>
                  </a:lnTo>
                  <a:lnTo>
                    <a:pt x="16489" y="16907"/>
                  </a:lnTo>
                  <a:lnTo>
                    <a:pt x="16509" y="16865"/>
                  </a:lnTo>
                  <a:lnTo>
                    <a:pt x="16572" y="16907"/>
                  </a:lnTo>
                  <a:lnTo>
                    <a:pt x="16593" y="16949"/>
                  </a:lnTo>
                  <a:lnTo>
                    <a:pt x="16593" y="17012"/>
                  </a:lnTo>
                  <a:lnTo>
                    <a:pt x="16677" y="17054"/>
                  </a:lnTo>
                  <a:lnTo>
                    <a:pt x="16802" y="17158"/>
                  </a:lnTo>
                  <a:lnTo>
                    <a:pt x="16823" y="17221"/>
                  </a:lnTo>
                  <a:lnTo>
                    <a:pt x="16886" y="17242"/>
                  </a:lnTo>
                  <a:lnTo>
                    <a:pt x="16928" y="17242"/>
                  </a:lnTo>
                  <a:lnTo>
                    <a:pt x="17012" y="17326"/>
                  </a:lnTo>
                  <a:lnTo>
                    <a:pt x="17095" y="17326"/>
                  </a:lnTo>
                  <a:lnTo>
                    <a:pt x="17200" y="17284"/>
                  </a:lnTo>
                  <a:lnTo>
                    <a:pt x="17263" y="17242"/>
                  </a:lnTo>
                  <a:lnTo>
                    <a:pt x="17346" y="17221"/>
                  </a:lnTo>
                  <a:lnTo>
                    <a:pt x="17409" y="17158"/>
                  </a:lnTo>
                  <a:lnTo>
                    <a:pt x="17472" y="17116"/>
                  </a:lnTo>
                  <a:lnTo>
                    <a:pt x="17556" y="17074"/>
                  </a:lnTo>
                  <a:lnTo>
                    <a:pt x="17606" y="17074"/>
                  </a:lnTo>
                  <a:lnTo>
                    <a:pt x="17618" y="17116"/>
                  </a:lnTo>
                  <a:lnTo>
                    <a:pt x="17618" y="17074"/>
                  </a:lnTo>
                  <a:lnTo>
                    <a:pt x="17618" y="17033"/>
                  </a:lnTo>
                  <a:lnTo>
                    <a:pt x="17577" y="16970"/>
                  </a:lnTo>
                  <a:lnTo>
                    <a:pt x="17588" y="17010"/>
                  </a:lnTo>
                  <a:lnTo>
                    <a:pt x="17472" y="16844"/>
                  </a:lnTo>
                  <a:lnTo>
                    <a:pt x="17409" y="16802"/>
                  </a:lnTo>
                  <a:lnTo>
                    <a:pt x="17409" y="16740"/>
                  </a:lnTo>
                  <a:lnTo>
                    <a:pt x="17430" y="16719"/>
                  </a:lnTo>
                  <a:lnTo>
                    <a:pt x="17472" y="16719"/>
                  </a:lnTo>
                  <a:lnTo>
                    <a:pt x="17535" y="16761"/>
                  </a:lnTo>
                  <a:lnTo>
                    <a:pt x="17535" y="16823"/>
                  </a:lnTo>
                  <a:lnTo>
                    <a:pt x="17577" y="16865"/>
                  </a:lnTo>
                  <a:lnTo>
                    <a:pt x="17681" y="17074"/>
                  </a:lnTo>
                  <a:lnTo>
                    <a:pt x="17869" y="17284"/>
                  </a:lnTo>
                  <a:lnTo>
                    <a:pt x="17890" y="17326"/>
                  </a:lnTo>
                  <a:lnTo>
                    <a:pt x="17932" y="17263"/>
                  </a:lnTo>
                  <a:lnTo>
                    <a:pt x="17932" y="17179"/>
                  </a:lnTo>
                  <a:lnTo>
                    <a:pt x="17953" y="17012"/>
                  </a:lnTo>
                  <a:lnTo>
                    <a:pt x="17953" y="16907"/>
                  </a:lnTo>
                  <a:lnTo>
                    <a:pt x="17995" y="16844"/>
                  </a:lnTo>
                  <a:lnTo>
                    <a:pt x="18058" y="16844"/>
                  </a:lnTo>
                  <a:lnTo>
                    <a:pt x="18100" y="16865"/>
                  </a:lnTo>
                  <a:lnTo>
                    <a:pt x="18100" y="16949"/>
                  </a:lnTo>
                  <a:lnTo>
                    <a:pt x="18141" y="17012"/>
                  </a:lnTo>
                  <a:lnTo>
                    <a:pt x="18183" y="17012"/>
                  </a:lnTo>
                  <a:lnTo>
                    <a:pt x="18372" y="17074"/>
                  </a:lnTo>
                  <a:lnTo>
                    <a:pt x="18518" y="17179"/>
                  </a:lnTo>
                  <a:lnTo>
                    <a:pt x="18602" y="17221"/>
                  </a:lnTo>
                  <a:lnTo>
                    <a:pt x="18665" y="17179"/>
                  </a:lnTo>
                  <a:lnTo>
                    <a:pt x="18706" y="17179"/>
                  </a:lnTo>
                  <a:lnTo>
                    <a:pt x="18769" y="17221"/>
                  </a:lnTo>
                  <a:lnTo>
                    <a:pt x="18769" y="17263"/>
                  </a:lnTo>
                  <a:lnTo>
                    <a:pt x="18602" y="17284"/>
                  </a:lnTo>
                  <a:lnTo>
                    <a:pt x="18581" y="17326"/>
                  </a:lnTo>
                  <a:lnTo>
                    <a:pt x="18476" y="17221"/>
                  </a:lnTo>
                  <a:lnTo>
                    <a:pt x="18288" y="17116"/>
                  </a:lnTo>
                  <a:lnTo>
                    <a:pt x="18246" y="17074"/>
                  </a:lnTo>
                  <a:lnTo>
                    <a:pt x="18204" y="17054"/>
                  </a:lnTo>
                  <a:lnTo>
                    <a:pt x="18162" y="17054"/>
                  </a:lnTo>
                  <a:lnTo>
                    <a:pt x="18121" y="17074"/>
                  </a:lnTo>
                  <a:lnTo>
                    <a:pt x="18121" y="17137"/>
                  </a:lnTo>
                  <a:lnTo>
                    <a:pt x="18183" y="17221"/>
                  </a:lnTo>
                  <a:lnTo>
                    <a:pt x="18413" y="17430"/>
                  </a:lnTo>
                  <a:lnTo>
                    <a:pt x="18518" y="17535"/>
                  </a:lnTo>
                  <a:lnTo>
                    <a:pt x="18685" y="17598"/>
                  </a:lnTo>
                  <a:lnTo>
                    <a:pt x="18790" y="17681"/>
                  </a:lnTo>
                  <a:lnTo>
                    <a:pt x="18832" y="17702"/>
                  </a:lnTo>
                  <a:lnTo>
                    <a:pt x="18916" y="17681"/>
                  </a:lnTo>
                  <a:lnTo>
                    <a:pt x="18937" y="17639"/>
                  </a:lnTo>
                  <a:lnTo>
                    <a:pt x="18999" y="17556"/>
                  </a:lnTo>
                  <a:lnTo>
                    <a:pt x="19125" y="17556"/>
                  </a:lnTo>
                  <a:lnTo>
                    <a:pt x="19167" y="17493"/>
                  </a:lnTo>
                  <a:lnTo>
                    <a:pt x="19167" y="17430"/>
                  </a:lnTo>
                  <a:lnTo>
                    <a:pt x="19250" y="17367"/>
                  </a:lnTo>
                  <a:lnTo>
                    <a:pt x="19313" y="17367"/>
                  </a:lnTo>
                  <a:lnTo>
                    <a:pt x="19376" y="17388"/>
                  </a:lnTo>
                  <a:lnTo>
                    <a:pt x="19460" y="17430"/>
                  </a:lnTo>
                  <a:lnTo>
                    <a:pt x="19564" y="17388"/>
                  </a:lnTo>
                  <a:lnTo>
                    <a:pt x="19669" y="17388"/>
                  </a:lnTo>
                  <a:lnTo>
                    <a:pt x="19690" y="17346"/>
                  </a:lnTo>
                  <a:lnTo>
                    <a:pt x="19732" y="17221"/>
                  </a:lnTo>
                  <a:lnTo>
                    <a:pt x="19732" y="17116"/>
                  </a:lnTo>
                  <a:lnTo>
                    <a:pt x="19774" y="17033"/>
                  </a:lnTo>
                  <a:lnTo>
                    <a:pt x="19857" y="16907"/>
                  </a:lnTo>
                  <a:lnTo>
                    <a:pt x="19857" y="16823"/>
                  </a:lnTo>
                  <a:lnTo>
                    <a:pt x="19836" y="16761"/>
                  </a:lnTo>
                  <a:lnTo>
                    <a:pt x="19753" y="16740"/>
                  </a:lnTo>
                  <a:lnTo>
                    <a:pt x="19648" y="16761"/>
                  </a:lnTo>
                  <a:lnTo>
                    <a:pt x="19627" y="16802"/>
                  </a:lnTo>
                  <a:lnTo>
                    <a:pt x="19585" y="16761"/>
                  </a:lnTo>
                  <a:lnTo>
                    <a:pt x="19543" y="16761"/>
                  </a:lnTo>
                  <a:lnTo>
                    <a:pt x="19522" y="16802"/>
                  </a:lnTo>
                  <a:lnTo>
                    <a:pt x="19439" y="16740"/>
                  </a:lnTo>
                  <a:lnTo>
                    <a:pt x="19376" y="16656"/>
                  </a:lnTo>
                  <a:lnTo>
                    <a:pt x="19334" y="16614"/>
                  </a:lnTo>
                  <a:lnTo>
                    <a:pt x="19313" y="16530"/>
                  </a:lnTo>
                  <a:lnTo>
                    <a:pt x="19271" y="16530"/>
                  </a:lnTo>
                  <a:lnTo>
                    <a:pt x="19250" y="16614"/>
                  </a:lnTo>
                  <a:lnTo>
                    <a:pt x="19250" y="16719"/>
                  </a:lnTo>
                  <a:lnTo>
                    <a:pt x="19313" y="16740"/>
                  </a:lnTo>
                  <a:lnTo>
                    <a:pt x="19313" y="16823"/>
                  </a:lnTo>
                  <a:lnTo>
                    <a:pt x="19250" y="16907"/>
                  </a:lnTo>
                  <a:lnTo>
                    <a:pt x="19229" y="17012"/>
                  </a:lnTo>
                  <a:lnTo>
                    <a:pt x="19209" y="16949"/>
                  </a:lnTo>
                  <a:lnTo>
                    <a:pt x="19229" y="16823"/>
                  </a:lnTo>
                  <a:lnTo>
                    <a:pt x="19209" y="16719"/>
                  </a:lnTo>
                  <a:lnTo>
                    <a:pt x="19146" y="16698"/>
                  </a:lnTo>
                  <a:lnTo>
                    <a:pt x="19125" y="16551"/>
                  </a:lnTo>
                  <a:lnTo>
                    <a:pt x="19062" y="16530"/>
                  </a:lnTo>
                  <a:lnTo>
                    <a:pt x="19041" y="16489"/>
                  </a:lnTo>
                  <a:lnTo>
                    <a:pt x="19041" y="16447"/>
                  </a:lnTo>
                  <a:lnTo>
                    <a:pt x="19104" y="16426"/>
                  </a:lnTo>
                  <a:lnTo>
                    <a:pt x="19161" y="16311"/>
                  </a:lnTo>
                  <a:lnTo>
                    <a:pt x="19146" y="16279"/>
                  </a:lnTo>
                  <a:lnTo>
                    <a:pt x="19104" y="16238"/>
                  </a:lnTo>
                  <a:lnTo>
                    <a:pt x="19146" y="16217"/>
                  </a:lnTo>
                  <a:lnTo>
                    <a:pt x="19229" y="16217"/>
                  </a:lnTo>
                  <a:lnTo>
                    <a:pt x="19271" y="16175"/>
                  </a:lnTo>
                  <a:lnTo>
                    <a:pt x="19313" y="16091"/>
                  </a:lnTo>
                  <a:lnTo>
                    <a:pt x="19313" y="15966"/>
                  </a:lnTo>
                  <a:lnTo>
                    <a:pt x="19271" y="15903"/>
                  </a:lnTo>
                  <a:lnTo>
                    <a:pt x="19271" y="15861"/>
                  </a:lnTo>
                  <a:lnTo>
                    <a:pt x="19334" y="15861"/>
                  </a:lnTo>
                  <a:lnTo>
                    <a:pt x="19376" y="15903"/>
                  </a:lnTo>
                  <a:lnTo>
                    <a:pt x="19439" y="15986"/>
                  </a:lnTo>
                  <a:lnTo>
                    <a:pt x="19481" y="16007"/>
                  </a:lnTo>
                  <a:lnTo>
                    <a:pt x="19564" y="16007"/>
                  </a:lnTo>
                  <a:lnTo>
                    <a:pt x="19648" y="15966"/>
                  </a:lnTo>
                  <a:lnTo>
                    <a:pt x="19732" y="15986"/>
                  </a:lnTo>
                  <a:lnTo>
                    <a:pt x="19794" y="16028"/>
                  </a:lnTo>
                  <a:lnTo>
                    <a:pt x="19899" y="16070"/>
                  </a:lnTo>
                  <a:lnTo>
                    <a:pt x="20046" y="16175"/>
                  </a:lnTo>
                  <a:lnTo>
                    <a:pt x="20046" y="16238"/>
                  </a:lnTo>
                  <a:lnTo>
                    <a:pt x="20066" y="16321"/>
                  </a:lnTo>
                  <a:lnTo>
                    <a:pt x="20108" y="16384"/>
                  </a:lnTo>
                  <a:lnTo>
                    <a:pt x="20150" y="16447"/>
                  </a:lnTo>
                  <a:lnTo>
                    <a:pt x="20192" y="16489"/>
                  </a:lnTo>
                  <a:lnTo>
                    <a:pt x="20318" y="16405"/>
                  </a:lnTo>
                  <a:lnTo>
                    <a:pt x="20422" y="16238"/>
                  </a:lnTo>
                  <a:lnTo>
                    <a:pt x="20485" y="16133"/>
                  </a:lnTo>
                  <a:lnTo>
                    <a:pt x="20422" y="16091"/>
                  </a:lnTo>
                  <a:lnTo>
                    <a:pt x="20401" y="15986"/>
                  </a:lnTo>
                  <a:lnTo>
                    <a:pt x="20464" y="15924"/>
                  </a:lnTo>
                  <a:lnTo>
                    <a:pt x="20464" y="15882"/>
                  </a:lnTo>
                  <a:lnTo>
                    <a:pt x="20359" y="15861"/>
                  </a:lnTo>
                  <a:lnTo>
                    <a:pt x="20276" y="15903"/>
                  </a:lnTo>
                  <a:lnTo>
                    <a:pt x="20255" y="15966"/>
                  </a:lnTo>
                  <a:lnTo>
                    <a:pt x="20108" y="15882"/>
                  </a:lnTo>
                  <a:lnTo>
                    <a:pt x="20046" y="15777"/>
                  </a:lnTo>
                  <a:lnTo>
                    <a:pt x="19899" y="15756"/>
                  </a:lnTo>
                  <a:lnTo>
                    <a:pt x="19857" y="15777"/>
                  </a:lnTo>
                  <a:lnTo>
                    <a:pt x="19794" y="15714"/>
                  </a:lnTo>
                  <a:lnTo>
                    <a:pt x="19794" y="15673"/>
                  </a:lnTo>
                  <a:lnTo>
                    <a:pt x="19857" y="15673"/>
                  </a:lnTo>
                  <a:lnTo>
                    <a:pt x="19899" y="15589"/>
                  </a:lnTo>
                  <a:lnTo>
                    <a:pt x="19941" y="15401"/>
                  </a:lnTo>
                  <a:lnTo>
                    <a:pt x="19962" y="15380"/>
                  </a:lnTo>
                  <a:lnTo>
                    <a:pt x="19962" y="15296"/>
                  </a:lnTo>
                  <a:lnTo>
                    <a:pt x="19836" y="15254"/>
                  </a:lnTo>
                  <a:lnTo>
                    <a:pt x="19774" y="15254"/>
                  </a:lnTo>
                  <a:lnTo>
                    <a:pt x="19669" y="15359"/>
                  </a:lnTo>
                  <a:lnTo>
                    <a:pt x="19564" y="15380"/>
                  </a:lnTo>
                  <a:lnTo>
                    <a:pt x="19460" y="15359"/>
                  </a:lnTo>
                  <a:lnTo>
                    <a:pt x="19439" y="15296"/>
                  </a:lnTo>
                  <a:lnTo>
                    <a:pt x="19418" y="15191"/>
                  </a:lnTo>
                  <a:lnTo>
                    <a:pt x="19376" y="15149"/>
                  </a:lnTo>
                  <a:lnTo>
                    <a:pt x="19376" y="15066"/>
                  </a:lnTo>
                  <a:lnTo>
                    <a:pt x="19460" y="15129"/>
                  </a:lnTo>
                  <a:lnTo>
                    <a:pt x="19481" y="15170"/>
                  </a:lnTo>
                  <a:lnTo>
                    <a:pt x="19460" y="15233"/>
                  </a:lnTo>
                  <a:lnTo>
                    <a:pt x="19481" y="15296"/>
                  </a:lnTo>
                  <a:lnTo>
                    <a:pt x="19564" y="15359"/>
                  </a:lnTo>
                  <a:lnTo>
                    <a:pt x="19648" y="15359"/>
                  </a:lnTo>
                  <a:lnTo>
                    <a:pt x="19753" y="15254"/>
                  </a:lnTo>
                  <a:lnTo>
                    <a:pt x="19836" y="15233"/>
                  </a:lnTo>
                  <a:lnTo>
                    <a:pt x="19941" y="15233"/>
                  </a:lnTo>
                  <a:lnTo>
                    <a:pt x="19983" y="15275"/>
                  </a:lnTo>
                  <a:lnTo>
                    <a:pt x="20046" y="15275"/>
                  </a:lnTo>
                  <a:lnTo>
                    <a:pt x="20066" y="15233"/>
                  </a:lnTo>
                  <a:lnTo>
                    <a:pt x="20046" y="15170"/>
                  </a:lnTo>
                  <a:lnTo>
                    <a:pt x="19836" y="14961"/>
                  </a:lnTo>
                  <a:lnTo>
                    <a:pt x="19669" y="14836"/>
                  </a:lnTo>
                  <a:lnTo>
                    <a:pt x="19522" y="14836"/>
                  </a:lnTo>
                  <a:lnTo>
                    <a:pt x="19355" y="14752"/>
                  </a:lnTo>
                  <a:lnTo>
                    <a:pt x="19271" y="14647"/>
                  </a:lnTo>
                  <a:lnTo>
                    <a:pt x="19271" y="14564"/>
                  </a:lnTo>
                  <a:lnTo>
                    <a:pt x="19271" y="14522"/>
                  </a:lnTo>
                  <a:lnTo>
                    <a:pt x="19334" y="14564"/>
                  </a:lnTo>
                  <a:lnTo>
                    <a:pt x="19376" y="14668"/>
                  </a:lnTo>
                  <a:lnTo>
                    <a:pt x="19460" y="14731"/>
                  </a:lnTo>
                  <a:lnTo>
                    <a:pt x="19585" y="14731"/>
                  </a:lnTo>
                  <a:lnTo>
                    <a:pt x="19627" y="14668"/>
                  </a:lnTo>
                  <a:lnTo>
                    <a:pt x="19627" y="14626"/>
                  </a:lnTo>
                  <a:lnTo>
                    <a:pt x="19522" y="14522"/>
                  </a:lnTo>
                  <a:lnTo>
                    <a:pt x="19481" y="14459"/>
                  </a:lnTo>
                  <a:lnTo>
                    <a:pt x="19481" y="14438"/>
                  </a:lnTo>
                  <a:lnTo>
                    <a:pt x="19522" y="14438"/>
                  </a:lnTo>
                  <a:lnTo>
                    <a:pt x="19564" y="14459"/>
                  </a:lnTo>
                  <a:lnTo>
                    <a:pt x="19690" y="14626"/>
                  </a:lnTo>
                  <a:lnTo>
                    <a:pt x="19753" y="14731"/>
                  </a:lnTo>
                  <a:lnTo>
                    <a:pt x="19753" y="14773"/>
                  </a:lnTo>
                  <a:lnTo>
                    <a:pt x="19857" y="14857"/>
                  </a:lnTo>
                  <a:lnTo>
                    <a:pt x="19962" y="14940"/>
                  </a:lnTo>
                  <a:lnTo>
                    <a:pt x="20087" y="15087"/>
                  </a:lnTo>
                  <a:lnTo>
                    <a:pt x="20171" y="15129"/>
                  </a:lnTo>
                  <a:lnTo>
                    <a:pt x="20213" y="15087"/>
                  </a:lnTo>
                  <a:lnTo>
                    <a:pt x="20276" y="15129"/>
                  </a:lnTo>
                  <a:lnTo>
                    <a:pt x="20297" y="15170"/>
                  </a:lnTo>
                  <a:lnTo>
                    <a:pt x="20213" y="15233"/>
                  </a:lnTo>
                  <a:lnTo>
                    <a:pt x="20276" y="15296"/>
                  </a:lnTo>
                  <a:lnTo>
                    <a:pt x="20318" y="15359"/>
                  </a:lnTo>
                  <a:lnTo>
                    <a:pt x="20380" y="15359"/>
                  </a:lnTo>
                  <a:lnTo>
                    <a:pt x="20422" y="15275"/>
                  </a:lnTo>
                  <a:lnTo>
                    <a:pt x="20485" y="15087"/>
                  </a:lnTo>
                  <a:lnTo>
                    <a:pt x="20506" y="15045"/>
                  </a:lnTo>
                  <a:lnTo>
                    <a:pt x="20527" y="14982"/>
                  </a:lnTo>
                  <a:lnTo>
                    <a:pt x="20506" y="14877"/>
                  </a:lnTo>
                  <a:lnTo>
                    <a:pt x="20506" y="14836"/>
                  </a:lnTo>
                  <a:lnTo>
                    <a:pt x="20506" y="14710"/>
                  </a:lnTo>
                  <a:lnTo>
                    <a:pt x="20464" y="14626"/>
                  </a:lnTo>
                  <a:lnTo>
                    <a:pt x="20464" y="14564"/>
                  </a:lnTo>
                  <a:lnTo>
                    <a:pt x="20464" y="14543"/>
                  </a:lnTo>
                  <a:lnTo>
                    <a:pt x="20506" y="14564"/>
                  </a:lnTo>
                  <a:lnTo>
                    <a:pt x="20590" y="14605"/>
                  </a:lnTo>
                  <a:lnTo>
                    <a:pt x="20610" y="14605"/>
                  </a:lnTo>
                  <a:lnTo>
                    <a:pt x="20590" y="14543"/>
                  </a:lnTo>
                  <a:lnTo>
                    <a:pt x="20506" y="14459"/>
                  </a:lnTo>
                  <a:lnTo>
                    <a:pt x="20464" y="14354"/>
                  </a:lnTo>
                  <a:lnTo>
                    <a:pt x="20401" y="14313"/>
                  </a:lnTo>
                  <a:lnTo>
                    <a:pt x="20318" y="14292"/>
                  </a:lnTo>
                  <a:lnTo>
                    <a:pt x="19962" y="14292"/>
                  </a:lnTo>
                  <a:lnTo>
                    <a:pt x="19920" y="14208"/>
                  </a:lnTo>
                  <a:lnTo>
                    <a:pt x="19836" y="14145"/>
                  </a:lnTo>
                  <a:lnTo>
                    <a:pt x="19648" y="14145"/>
                  </a:lnTo>
                  <a:lnTo>
                    <a:pt x="19564" y="14187"/>
                  </a:lnTo>
                  <a:lnTo>
                    <a:pt x="19502" y="14187"/>
                  </a:lnTo>
                  <a:lnTo>
                    <a:pt x="19460" y="14124"/>
                  </a:lnTo>
                  <a:lnTo>
                    <a:pt x="19439" y="14103"/>
                  </a:lnTo>
                  <a:lnTo>
                    <a:pt x="19460" y="14041"/>
                  </a:lnTo>
                  <a:lnTo>
                    <a:pt x="19502" y="14103"/>
                  </a:lnTo>
                  <a:lnTo>
                    <a:pt x="19543" y="14124"/>
                  </a:lnTo>
                  <a:lnTo>
                    <a:pt x="19669" y="14103"/>
                  </a:lnTo>
                  <a:lnTo>
                    <a:pt x="19836" y="14082"/>
                  </a:lnTo>
                  <a:lnTo>
                    <a:pt x="19878" y="14124"/>
                  </a:lnTo>
                  <a:lnTo>
                    <a:pt x="19941" y="14103"/>
                  </a:lnTo>
                  <a:lnTo>
                    <a:pt x="20025" y="14082"/>
                  </a:lnTo>
                  <a:lnTo>
                    <a:pt x="20087" y="14103"/>
                  </a:lnTo>
                  <a:lnTo>
                    <a:pt x="20150" y="14124"/>
                  </a:lnTo>
                  <a:lnTo>
                    <a:pt x="20192" y="14103"/>
                  </a:lnTo>
                  <a:lnTo>
                    <a:pt x="20234" y="14082"/>
                  </a:lnTo>
                  <a:lnTo>
                    <a:pt x="20234" y="14020"/>
                  </a:lnTo>
                  <a:lnTo>
                    <a:pt x="20234" y="13915"/>
                  </a:lnTo>
                  <a:lnTo>
                    <a:pt x="20234" y="13873"/>
                  </a:lnTo>
                  <a:lnTo>
                    <a:pt x="20171" y="13831"/>
                  </a:lnTo>
                  <a:lnTo>
                    <a:pt x="20129" y="13873"/>
                  </a:lnTo>
                  <a:lnTo>
                    <a:pt x="20066" y="13894"/>
                  </a:lnTo>
                  <a:lnTo>
                    <a:pt x="19983" y="13873"/>
                  </a:lnTo>
                  <a:lnTo>
                    <a:pt x="19857" y="13873"/>
                  </a:lnTo>
                  <a:lnTo>
                    <a:pt x="19815" y="13810"/>
                  </a:lnTo>
                  <a:lnTo>
                    <a:pt x="19711" y="13706"/>
                  </a:lnTo>
                  <a:lnTo>
                    <a:pt x="19606" y="13727"/>
                  </a:lnTo>
                  <a:lnTo>
                    <a:pt x="19564" y="13789"/>
                  </a:lnTo>
                  <a:lnTo>
                    <a:pt x="19543" y="13789"/>
                  </a:lnTo>
                  <a:lnTo>
                    <a:pt x="19543" y="13685"/>
                  </a:lnTo>
                  <a:lnTo>
                    <a:pt x="19543" y="13601"/>
                  </a:lnTo>
                  <a:lnTo>
                    <a:pt x="19522" y="13538"/>
                  </a:lnTo>
                  <a:lnTo>
                    <a:pt x="19313" y="13538"/>
                  </a:lnTo>
                  <a:lnTo>
                    <a:pt x="19229" y="13497"/>
                  </a:lnTo>
                  <a:lnTo>
                    <a:pt x="19250" y="13455"/>
                  </a:lnTo>
                  <a:lnTo>
                    <a:pt x="19313" y="13455"/>
                  </a:lnTo>
                  <a:lnTo>
                    <a:pt x="19418" y="13476"/>
                  </a:lnTo>
                  <a:lnTo>
                    <a:pt x="19460" y="13455"/>
                  </a:lnTo>
                  <a:lnTo>
                    <a:pt x="19460" y="13392"/>
                  </a:lnTo>
                  <a:lnTo>
                    <a:pt x="19439" y="13371"/>
                  </a:lnTo>
                  <a:lnTo>
                    <a:pt x="19481" y="13308"/>
                  </a:lnTo>
                  <a:lnTo>
                    <a:pt x="19460" y="13266"/>
                  </a:lnTo>
                  <a:lnTo>
                    <a:pt x="19439" y="13204"/>
                  </a:lnTo>
                  <a:lnTo>
                    <a:pt x="19481" y="13162"/>
                  </a:lnTo>
                  <a:lnTo>
                    <a:pt x="19460" y="13078"/>
                  </a:lnTo>
                  <a:lnTo>
                    <a:pt x="19460" y="12994"/>
                  </a:lnTo>
                  <a:lnTo>
                    <a:pt x="19522" y="12973"/>
                  </a:lnTo>
                  <a:lnTo>
                    <a:pt x="19543" y="12994"/>
                  </a:lnTo>
                  <a:lnTo>
                    <a:pt x="19543" y="13078"/>
                  </a:lnTo>
                  <a:lnTo>
                    <a:pt x="19585" y="13141"/>
                  </a:lnTo>
                  <a:lnTo>
                    <a:pt x="19648" y="13162"/>
                  </a:lnTo>
                  <a:lnTo>
                    <a:pt x="19732" y="13078"/>
                  </a:lnTo>
                  <a:lnTo>
                    <a:pt x="19857" y="12953"/>
                  </a:lnTo>
                  <a:lnTo>
                    <a:pt x="19941" y="12932"/>
                  </a:lnTo>
                  <a:lnTo>
                    <a:pt x="19941" y="12890"/>
                  </a:lnTo>
                  <a:lnTo>
                    <a:pt x="19899" y="12869"/>
                  </a:lnTo>
                  <a:lnTo>
                    <a:pt x="19794" y="12848"/>
                  </a:lnTo>
                  <a:lnTo>
                    <a:pt x="19732" y="12848"/>
                  </a:lnTo>
                  <a:lnTo>
                    <a:pt x="19690" y="12827"/>
                  </a:lnTo>
                  <a:lnTo>
                    <a:pt x="19774" y="12785"/>
                  </a:lnTo>
                  <a:lnTo>
                    <a:pt x="19878" y="12785"/>
                  </a:lnTo>
                  <a:lnTo>
                    <a:pt x="19941" y="12827"/>
                  </a:lnTo>
                  <a:lnTo>
                    <a:pt x="19983" y="12827"/>
                  </a:lnTo>
                  <a:lnTo>
                    <a:pt x="19983" y="12764"/>
                  </a:lnTo>
                  <a:lnTo>
                    <a:pt x="19962" y="12743"/>
                  </a:lnTo>
                  <a:lnTo>
                    <a:pt x="20046" y="12722"/>
                  </a:lnTo>
                  <a:lnTo>
                    <a:pt x="20150" y="12722"/>
                  </a:lnTo>
                  <a:lnTo>
                    <a:pt x="20213" y="12785"/>
                  </a:lnTo>
                  <a:lnTo>
                    <a:pt x="20276" y="12827"/>
                  </a:lnTo>
                  <a:lnTo>
                    <a:pt x="20318" y="12785"/>
                  </a:lnTo>
                  <a:lnTo>
                    <a:pt x="20380" y="12827"/>
                  </a:lnTo>
                  <a:lnTo>
                    <a:pt x="20422" y="12890"/>
                  </a:lnTo>
                  <a:lnTo>
                    <a:pt x="20401" y="12973"/>
                  </a:lnTo>
                  <a:lnTo>
                    <a:pt x="20422" y="13036"/>
                  </a:lnTo>
                  <a:lnTo>
                    <a:pt x="20506" y="13057"/>
                  </a:lnTo>
                  <a:lnTo>
                    <a:pt x="20527" y="13036"/>
                  </a:lnTo>
                  <a:lnTo>
                    <a:pt x="20590" y="13057"/>
                  </a:lnTo>
                  <a:lnTo>
                    <a:pt x="20631" y="13141"/>
                  </a:lnTo>
                  <a:lnTo>
                    <a:pt x="20778" y="13183"/>
                  </a:lnTo>
                  <a:lnTo>
                    <a:pt x="20820" y="13266"/>
                  </a:lnTo>
                  <a:lnTo>
                    <a:pt x="20841" y="13287"/>
                  </a:lnTo>
                  <a:lnTo>
                    <a:pt x="20882" y="13245"/>
                  </a:lnTo>
                  <a:lnTo>
                    <a:pt x="20903" y="13141"/>
                  </a:lnTo>
                  <a:lnTo>
                    <a:pt x="20945" y="13057"/>
                  </a:lnTo>
                  <a:lnTo>
                    <a:pt x="21008" y="12890"/>
                  </a:lnTo>
                  <a:lnTo>
                    <a:pt x="21008" y="12848"/>
                  </a:lnTo>
                  <a:lnTo>
                    <a:pt x="21029" y="12722"/>
                  </a:lnTo>
                  <a:lnTo>
                    <a:pt x="21050" y="12555"/>
                  </a:lnTo>
                  <a:lnTo>
                    <a:pt x="21092" y="12513"/>
                  </a:lnTo>
                  <a:lnTo>
                    <a:pt x="21092" y="12429"/>
                  </a:lnTo>
                  <a:lnTo>
                    <a:pt x="21050" y="12346"/>
                  </a:lnTo>
                  <a:lnTo>
                    <a:pt x="20987" y="12304"/>
                  </a:lnTo>
                  <a:lnTo>
                    <a:pt x="20924" y="12241"/>
                  </a:lnTo>
                  <a:lnTo>
                    <a:pt x="20882" y="12241"/>
                  </a:lnTo>
                  <a:lnTo>
                    <a:pt x="20841" y="12199"/>
                  </a:lnTo>
                  <a:lnTo>
                    <a:pt x="20841" y="12136"/>
                  </a:lnTo>
                  <a:lnTo>
                    <a:pt x="20757" y="12136"/>
                  </a:lnTo>
                  <a:lnTo>
                    <a:pt x="20694" y="12220"/>
                  </a:lnTo>
                  <a:lnTo>
                    <a:pt x="20590" y="12325"/>
                  </a:lnTo>
                  <a:lnTo>
                    <a:pt x="20506" y="12346"/>
                  </a:lnTo>
                  <a:lnTo>
                    <a:pt x="20464" y="12304"/>
                  </a:lnTo>
                  <a:lnTo>
                    <a:pt x="20485" y="12241"/>
                  </a:lnTo>
                  <a:lnTo>
                    <a:pt x="20485" y="12157"/>
                  </a:lnTo>
                  <a:lnTo>
                    <a:pt x="20485" y="12136"/>
                  </a:lnTo>
                  <a:lnTo>
                    <a:pt x="20380" y="12116"/>
                  </a:lnTo>
                  <a:lnTo>
                    <a:pt x="20297" y="12116"/>
                  </a:lnTo>
                  <a:lnTo>
                    <a:pt x="20276" y="12053"/>
                  </a:lnTo>
                  <a:lnTo>
                    <a:pt x="20338" y="12032"/>
                  </a:lnTo>
                  <a:lnTo>
                    <a:pt x="20338" y="12011"/>
                  </a:lnTo>
                  <a:lnTo>
                    <a:pt x="20255" y="11948"/>
                  </a:lnTo>
                  <a:lnTo>
                    <a:pt x="20213" y="11906"/>
                  </a:lnTo>
                  <a:lnTo>
                    <a:pt x="20255" y="11885"/>
                  </a:lnTo>
                  <a:lnTo>
                    <a:pt x="20276" y="11906"/>
                  </a:lnTo>
                  <a:lnTo>
                    <a:pt x="20359" y="11927"/>
                  </a:lnTo>
                  <a:lnTo>
                    <a:pt x="20359" y="11885"/>
                  </a:lnTo>
                  <a:lnTo>
                    <a:pt x="20297" y="11802"/>
                  </a:lnTo>
                  <a:lnTo>
                    <a:pt x="20276" y="11718"/>
                  </a:lnTo>
                  <a:lnTo>
                    <a:pt x="20297" y="11676"/>
                  </a:lnTo>
                  <a:lnTo>
                    <a:pt x="20359" y="11634"/>
                  </a:lnTo>
                  <a:lnTo>
                    <a:pt x="20380" y="11676"/>
                  </a:lnTo>
                  <a:lnTo>
                    <a:pt x="20443" y="11697"/>
                  </a:lnTo>
                  <a:lnTo>
                    <a:pt x="20464" y="11739"/>
                  </a:lnTo>
                  <a:lnTo>
                    <a:pt x="20590" y="11885"/>
                  </a:lnTo>
                  <a:lnTo>
                    <a:pt x="20673" y="11927"/>
                  </a:lnTo>
                  <a:lnTo>
                    <a:pt x="20757" y="11906"/>
                  </a:lnTo>
                  <a:lnTo>
                    <a:pt x="20799" y="11844"/>
                  </a:lnTo>
                  <a:lnTo>
                    <a:pt x="20757" y="11718"/>
                  </a:lnTo>
                  <a:lnTo>
                    <a:pt x="20652" y="11613"/>
                  </a:lnTo>
                  <a:lnTo>
                    <a:pt x="20569" y="11572"/>
                  </a:lnTo>
                  <a:lnTo>
                    <a:pt x="20464" y="11530"/>
                  </a:lnTo>
                  <a:lnTo>
                    <a:pt x="20443" y="11404"/>
                  </a:lnTo>
                  <a:lnTo>
                    <a:pt x="20380" y="11320"/>
                  </a:lnTo>
                  <a:lnTo>
                    <a:pt x="20338" y="11258"/>
                  </a:lnTo>
                  <a:lnTo>
                    <a:pt x="20255" y="11216"/>
                  </a:lnTo>
                  <a:lnTo>
                    <a:pt x="20171" y="11174"/>
                  </a:lnTo>
                  <a:lnTo>
                    <a:pt x="20171" y="11111"/>
                  </a:lnTo>
                  <a:lnTo>
                    <a:pt x="20234" y="11069"/>
                  </a:lnTo>
                  <a:lnTo>
                    <a:pt x="20234" y="11007"/>
                  </a:lnTo>
                  <a:lnTo>
                    <a:pt x="20192" y="10986"/>
                  </a:lnTo>
                  <a:lnTo>
                    <a:pt x="20192" y="10944"/>
                  </a:lnTo>
                  <a:lnTo>
                    <a:pt x="20255" y="10881"/>
                  </a:lnTo>
                  <a:lnTo>
                    <a:pt x="20297" y="10881"/>
                  </a:lnTo>
                  <a:lnTo>
                    <a:pt x="20359" y="10860"/>
                  </a:lnTo>
                  <a:lnTo>
                    <a:pt x="20443" y="10881"/>
                  </a:lnTo>
                  <a:lnTo>
                    <a:pt x="20485" y="10944"/>
                  </a:lnTo>
                  <a:lnTo>
                    <a:pt x="20401" y="10986"/>
                  </a:lnTo>
                  <a:lnTo>
                    <a:pt x="20464" y="10986"/>
                  </a:lnTo>
                  <a:lnTo>
                    <a:pt x="20548" y="11048"/>
                  </a:lnTo>
                  <a:lnTo>
                    <a:pt x="20548" y="11090"/>
                  </a:lnTo>
                  <a:lnTo>
                    <a:pt x="20569" y="11174"/>
                  </a:lnTo>
                  <a:lnTo>
                    <a:pt x="20652" y="11195"/>
                  </a:lnTo>
                  <a:lnTo>
                    <a:pt x="20757" y="11111"/>
                  </a:lnTo>
                  <a:lnTo>
                    <a:pt x="20799" y="10986"/>
                  </a:lnTo>
                  <a:lnTo>
                    <a:pt x="20820" y="10860"/>
                  </a:lnTo>
                  <a:lnTo>
                    <a:pt x="20882" y="10776"/>
                  </a:lnTo>
                  <a:lnTo>
                    <a:pt x="20903" y="10735"/>
                  </a:lnTo>
                  <a:lnTo>
                    <a:pt x="20882" y="10588"/>
                  </a:lnTo>
                  <a:lnTo>
                    <a:pt x="20966" y="10525"/>
                  </a:lnTo>
                  <a:lnTo>
                    <a:pt x="21029" y="10463"/>
                  </a:lnTo>
                  <a:lnTo>
                    <a:pt x="21071" y="10316"/>
                  </a:lnTo>
                  <a:lnTo>
                    <a:pt x="21029" y="10212"/>
                  </a:lnTo>
                  <a:lnTo>
                    <a:pt x="20987" y="10128"/>
                  </a:lnTo>
                  <a:lnTo>
                    <a:pt x="21029" y="9919"/>
                  </a:lnTo>
                  <a:lnTo>
                    <a:pt x="21092" y="9751"/>
                  </a:lnTo>
                  <a:lnTo>
                    <a:pt x="21092" y="9605"/>
                  </a:lnTo>
                  <a:lnTo>
                    <a:pt x="21175" y="9521"/>
                  </a:lnTo>
                  <a:lnTo>
                    <a:pt x="21175" y="9437"/>
                  </a:lnTo>
                  <a:lnTo>
                    <a:pt x="21196" y="9312"/>
                  </a:lnTo>
                  <a:lnTo>
                    <a:pt x="21196" y="9165"/>
                  </a:lnTo>
                  <a:lnTo>
                    <a:pt x="21280" y="9082"/>
                  </a:lnTo>
                  <a:lnTo>
                    <a:pt x="21343" y="8956"/>
                  </a:lnTo>
                  <a:lnTo>
                    <a:pt x="21531" y="8684"/>
                  </a:lnTo>
                  <a:lnTo>
                    <a:pt x="21615" y="8538"/>
                  </a:lnTo>
                  <a:lnTo>
                    <a:pt x="21761" y="8391"/>
                  </a:lnTo>
                  <a:lnTo>
                    <a:pt x="21824" y="8287"/>
                  </a:lnTo>
                  <a:lnTo>
                    <a:pt x="21908" y="8224"/>
                  </a:lnTo>
                  <a:lnTo>
                    <a:pt x="21950" y="8077"/>
                  </a:lnTo>
                  <a:lnTo>
                    <a:pt x="22075" y="7973"/>
                  </a:lnTo>
                  <a:lnTo>
                    <a:pt x="22117" y="7952"/>
                  </a:lnTo>
                  <a:lnTo>
                    <a:pt x="22075" y="7910"/>
                  </a:lnTo>
                  <a:lnTo>
                    <a:pt x="22012" y="7847"/>
                  </a:lnTo>
                  <a:lnTo>
                    <a:pt x="21908" y="7826"/>
                  </a:lnTo>
                  <a:lnTo>
                    <a:pt x="21845" y="7763"/>
                  </a:lnTo>
                  <a:lnTo>
                    <a:pt x="21803" y="7722"/>
                  </a:lnTo>
                  <a:lnTo>
                    <a:pt x="21719" y="7743"/>
                  </a:lnTo>
                  <a:lnTo>
                    <a:pt x="21552" y="7805"/>
                  </a:lnTo>
                  <a:lnTo>
                    <a:pt x="21406" y="7847"/>
                  </a:lnTo>
                  <a:lnTo>
                    <a:pt x="21280" y="7910"/>
                  </a:lnTo>
                  <a:lnTo>
                    <a:pt x="21196" y="8015"/>
                  </a:lnTo>
                  <a:lnTo>
                    <a:pt x="21092" y="8056"/>
                  </a:lnTo>
                  <a:lnTo>
                    <a:pt x="21071" y="8119"/>
                  </a:lnTo>
                  <a:lnTo>
                    <a:pt x="21008" y="8140"/>
                  </a:lnTo>
                  <a:lnTo>
                    <a:pt x="20903" y="8077"/>
                  </a:lnTo>
                  <a:lnTo>
                    <a:pt x="20862" y="8035"/>
                  </a:lnTo>
                  <a:lnTo>
                    <a:pt x="20862" y="7973"/>
                  </a:lnTo>
                  <a:lnTo>
                    <a:pt x="20924" y="7973"/>
                  </a:lnTo>
                  <a:lnTo>
                    <a:pt x="20987" y="7952"/>
                  </a:lnTo>
                  <a:lnTo>
                    <a:pt x="20987" y="7847"/>
                  </a:lnTo>
                  <a:lnTo>
                    <a:pt x="20966" y="7805"/>
                  </a:lnTo>
                  <a:lnTo>
                    <a:pt x="20882" y="7805"/>
                  </a:lnTo>
                  <a:lnTo>
                    <a:pt x="20820" y="7763"/>
                  </a:lnTo>
                  <a:lnTo>
                    <a:pt x="20903" y="7743"/>
                  </a:lnTo>
                  <a:lnTo>
                    <a:pt x="20966" y="7701"/>
                  </a:lnTo>
                  <a:lnTo>
                    <a:pt x="21071" y="7617"/>
                  </a:lnTo>
                  <a:lnTo>
                    <a:pt x="21134" y="7491"/>
                  </a:lnTo>
                  <a:lnTo>
                    <a:pt x="21238" y="7408"/>
                  </a:lnTo>
                  <a:lnTo>
                    <a:pt x="21322" y="7408"/>
                  </a:lnTo>
                  <a:lnTo>
                    <a:pt x="21447" y="7429"/>
                  </a:lnTo>
                  <a:lnTo>
                    <a:pt x="21698" y="7617"/>
                  </a:lnTo>
                  <a:lnTo>
                    <a:pt x="21761" y="7659"/>
                  </a:lnTo>
                  <a:lnTo>
                    <a:pt x="21970" y="7659"/>
                  </a:lnTo>
                  <a:lnTo>
                    <a:pt x="22075" y="7638"/>
                  </a:lnTo>
                  <a:lnTo>
                    <a:pt x="22180" y="7659"/>
                  </a:lnTo>
                  <a:lnTo>
                    <a:pt x="22389" y="7617"/>
                  </a:lnTo>
                  <a:lnTo>
                    <a:pt x="22494" y="7554"/>
                  </a:lnTo>
                  <a:lnTo>
                    <a:pt x="22494" y="7491"/>
                  </a:lnTo>
                  <a:lnTo>
                    <a:pt x="22473" y="7429"/>
                  </a:lnTo>
                  <a:lnTo>
                    <a:pt x="22515" y="7429"/>
                  </a:lnTo>
                  <a:lnTo>
                    <a:pt x="22598" y="7408"/>
                  </a:lnTo>
                  <a:lnTo>
                    <a:pt x="22682" y="7324"/>
                  </a:lnTo>
                  <a:lnTo>
                    <a:pt x="22682" y="7240"/>
                  </a:lnTo>
                  <a:lnTo>
                    <a:pt x="22640" y="7178"/>
                  </a:lnTo>
                  <a:lnTo>
                    <a:pt x="22535" y="7136"/>
                  </a:lnTo>
                  <a:lnTo>
                    <a:pt x="22473" y="7094"/>
                  </a:lnTo>
                  <a:lnTo>
                    <a:pt x="22431" y="7073"/>
                  </a:lnTo>
                  <a:lnTo>
                    <a:pt x="22347" y="7073"/>
                  </a:lnTo>
                  <a:lnTo>
                    <a:pt x="22263" y="7136"/>
                  </a:lnTo>
                  <a:lnTo>
                    <a:pt x="22222" y="7136"/>
                  </a:lnTo>
                  <a:lnTo>
                    <a:pt x="22138" y="7073"/>
                  </a:lnTo>
                  <a:lnTo>
                    <a:pt x="21908" y="7073"/>
                  </a:lnTo>
                  <a:lnTo>
                    <a:pt x="21761" y="7031"/>
                  </a:lnTo>
                  <a:lnTo>
                    <a:pt x="21657" y="6989"/>
                  </a:lnTo>
                  <a:lnTo>
                    <a:pt x="21594" y="6989"/>
                  </a:lnTo>
                  <a:lnTo>
                    <a:pt x="21510" y="7010"/>
                  </a:lnTo>
                  <a:lnTo>
                    <a:pt x="21196" y="7010"/>
                  </a:lnTo>
                  <a:lnTo>
                    <a:pt x="21092" y="6968"/>
                  </a:lnTo>
                  <a:lnTo>
                    <a:pt x="21196" y="6968"/>
                  </a:lnTo>
                  <a:lnTo>
                    <a:pt x="21301" y="6989"/>
                  </a:lnTo>
                  <a:lnTo>
                    <a:pt x="21406" y="6927"/>
                  </a:lnTo>
                  <a:lnTo>
                    <a:pt x="21531" y="6906"/>
                  </a:lnTo>
                  <a:lnTo>
                    <a:pt x="21636" y="6927"/>
                  </a:lnTo>
                  <a:lnTo>
                    <a:pt x="21740" y="6968"/>
                  </a:lnTo>
                  <a:lnTo>
                    <a:pt x="21782" y="6927"/>
                  </a:lnTo>
                  <a:lnTo>
                    <a:pt x="21845" y="6885"/>
                  </a:lnTo>
                  <a:lnTo>
                    <a:pt x="21950" y="6885"/>
                  </a:lnTo>
                  <a:lnTo>
                    <a:pt x="21991" y="6822"/>
                  </a:lnTo>
                  <a:lnTo>
                    <a:pt x="22054" y="6801"/>
                  </a:lnTo>
                  <a:lnTo>
                    <a:pt x="22138" y="6822"/>
                  </a:lnTo>
                  <a:lnTo>
                    <a:pt x="22180" y="6822"/>
                  </a:lnTo>
                  <a:lnTo>
                    <a:pt x="22201" y="6780"/>
                  </a:lnTo>
                  <a:lnTo>
                    <a:pt x="22242" y="6759"/>
                  </a:lnTo>
                  <a:lnTo>
                    <a:pt x="22284" y="6759"/>
                  </a:lnTo>
                  <a:lnTo>
                    <a:pt x="22305" y="6780"/>
                  </a:lnTo>
                  <a:lnTo>
                    <a:pt x="22368" y="6801"/>
                  </a:lnTo>
                  <a:lnTo>
                    <a:pt x="22410" y="6822"/>
                  </a:lnTo>
                  <a:lnTo>
                    <a:pt x="22515" y="6822"/>
                  </a:lnTo>
                  <a:lnTo>
                    <a:pt x="22619" y="6864"/>
                  </a:lnTo>
                  <a:lnTo>
                    <a:pt x="22703" y="6906"/>
                  </a:lnTo>
                  <a:lnTo>
                    <a:pt x="22891" y="6906"/>
                  </a:lnTo>
                  <a:lnTo>
                    <a:pt x="22996" y="6822"/>
                  </a:lnTo>
                  <a:lnTo>
                    <a:pt x="23184" y="6759"/>
                  </a:lnTo>
                  <a:lnTo>
                    <a:pt x="23331" y="6759"/>
                  </a:lnTo>
                  <a:lnTo>
                    <a:pt x="23351" y="6675"/>
                  </a:lnTo>
                  <a:lnTo>
                    <a:pt x="23351" y="6592"/>
                  </a:lnTo>
                  <a:lnTo>
                    <a:pt x="23310" y="6571"/>
                  </a:lnTo>
                  <a:lnTo>
                    <a:pt x="23247" y="6487"/>
                  </a:lnTo>
                  <a:lnTo>
                    <a:pt x="23247" y="6445"/>
                  </a:lnTo>
                  <a:lnTo>
                    <a:pt x="23226" y="6403"/>
                  </a:lnTo>
                  <a:lnTo>
                    <a:pt x="23226" y="6362"/>
                  </a:lnTo>
                  <a:lnTo>
                    <a:pt x="23289" y="6257"/>
                  </a:lnTo>
                  <a:lnTo>
                    <a:pt x="23351" y="6194"/>
                  </a:lnTo>
                  <a:lnTo>
                    <a:pt x="23414" y="6194"/>
                  </a:lnTo>
                  <a:lnTo>
                    <a:pt x="23561" y="6299"/>
                  </a:lnTo>
                  <a:lnTo>
                    <a:pt x="23644" y="6341"/>
                  </a:lnTo>
                  <a:lnTo>
                    <a:pt x="23707" y="6299"/>
                  </a:lnTo>
                  <a:lnTo>
                    <a:pt x="23749" y="6236"/>
                  </a:lnTo>
                  <a:lnTo>
                    <a:pt x="23854" y="6069"/>
                  </a:lnTo>
                  <a:lnTo>
                    <a:pt x="23958" y="5985"/>
                  </a:lnTo>
                  <a:lnTo>
                    <a:pt x="24042" y="5964"/>
                  </a:lnTo>
                  <a:lnTo>
                    <a:pt x="24063" y="5922"/>
                  </a:lnTo>
                  <a:lnTo>
                    <a:pt x="24167" y="5838"/>
                  </a:lnTo>
                  <a:lnTo>
                    <a:pt x="24272" y="5776"/>
                  </a:lnTo>
                  <a:lnTo>
                    <a:pt x="24335" y="5713"/>
                  </a:lnTo>
                  <a:lnTo>
                    <a:pt x="24335" y="5566"/>
                  </a:lnTo>
                  <a:lnTo>
                    <a:pt x="24272" y="5420"/>
                  </a:lnTo>
                  <a:lnTo>
                    <a:pt x="24188" y="5336"/>
                  </a:lnTo>
                  <a:lnTo>
                    <a:pt x="24167" y="5253"/>
                  </a:lnTo>
                  <a:lnTo>
                    <a:pt x="24021" y="5127"/>
                  </a:lnTo>
                  <a:lnTo>
                    <a:pt x="24021" y="5085"/>
                  </a:lnTo>
                  <a:lnTo>
                    <a:pt x="23958" y="5002"/>
                  </a:lnTo>
                  <a:lnTo>
                    <a:pt x="23854" y="4939"/>
                  </a:lnTo>
                  <a:lnTo>
                    <a:pt x="23812" y="4939"/>
                  </a:lnTo>
                  <a:lnTo>
                    <a:pt x="23728" y="4876"/>
                  </a:lnTo>
                  <a:lnTo>
                    <a:pt x="23623" y="4813"/>
                  </a:lnTo>
                  <a:lnTo>
                    <a:pt x="23498" y="4813"/>
                  </a:lnTo>
                  <a:lnTo>
                    <a:pt x="23331" y="4771"/>
                  </a:lnTo>
                  <a:lnTo>
                    <a:pt x="23184" y="4688"/>
                  </a:lnTo>
                  <a:lnTo>
                    <a:pt x="23038" y="4667"/>
                  </a:lnTo>
                  <a:lnTo>
                    <a:pt x="22975" y="4688"/>
                  </a:lnTo>
                  <a:lnTo>
                    <a:pt x="22828" y="4688"/>
                  </a:lnTo>
                  <a:lnTo>
                    <a:pt x="22682" y="4730"/>
                  </a:lnTo>
                  <a:lnTo>
                    <a:pt x="22619" y="4792"/>
                  </a:lnTo>
                  <a:lnTo>
                    <a:pt x="22515" y="4834"/>
                  </a:lnTo>
                  <a:lnTo>
                    <a:pt x="22410" y="4792"/>
                  </a:lnTo>
                  <a:lnTo>
                    <a:pt x="22389" y="4730"/>
                  </a:lnTo>
                  <a:lnTo>
                    <a:pt x="22347" y="4771"/>
                  </a:lnTo>
                  <a:lnTo>
                    <a:pt x="22305" y="4834"/>
                  </a:lnTo>
                  <a:lnTo>
                    <a:pt x="22347" y="4918"/>
                  </a:lnTo>
                  <a:lnTo>
                    <a:pt x="22347" y="5022"/>
                  </a:lnTo>
                  <a:lnTo>
                    <a:pt x="22284" y="5106"/>
                  </a:lnTo>
                  <a:lnTo>
                    <a:pt x="22242" y="5106"/>
                  </a:lnTo>
                  <a:lnTo>
                    <a:pt x="22242" y="5148"/>
                  </a:lnTo>
                  <a:lnTo>
                    <a:pt x="22263" y="5211"/>
                  </a:lnTo>
                  <a:lnTo>
                    <a:pt x="22242" y="5294"/>
                  </a:lnTo>
                  <a:lnTo>
                    <a:pt x="22138" y="5336"/>
                  </a:lnTo>
                  <a:lnTo>
                    <a:pt x="22033" y="5336"/>
                  </a:lnTo>
                  <a:lnTo>
                    <a:pt x="21970" y="5253"/>
                  </a:lnTo>
                  <a:lnTo>
                    <a:pt x="21970" y="5190"/>
                  </a:lnTo>
                  <a:lnTo>
                    <a:pt x="21929" y="5148"/>
                  </a:lnTo>
                  <a:lnTo>
                    <a:pt x="21866" y="5211"/>
                  </a:lnTo>
                  <a:lnTo>
                    <a:pt x="21866" y="5315"/>
                  </a:lnTo>
                  <a:lnTo>
                    <a:pt x="21887" y="5336"/>
                  </a:lnTo>
                  <a:lnTo>
                    <a:pt x="21845" y="5420"/>
                  </a:lnTo>
                  <a:lnTo>
                    <a:pt x="21824" y="5525"/>
                  </a:lnTo>
                  <a:lnTo>
                    <a:pt x="21782" y="5566"/>
                  </a:lnTo>
                  <a:lnTo>
                    <a:pt x="21782" y="5504"/>
                  </a:lnTo>
                  <a:lnTo>
                    <a:pt x="21824" y="5441"/>
                  </a:lnTo>
                  <a:lnTo>
                    <a:pt x="21782" y="5315"/>
                  </a:lnTo>
                  <a:lnTo>
                    <a:pt x="21740" y="5232"/>
                  </a:lnTo>
                  <a:lnTo>
                    <a:pt x="21761" y="5148"/>
                  </a:lnTo>
                  <a:lnTo>
                    <a:pt x="21761" y="5064"/>
                  </a:lnTo>
                  <a:lnTo>
                    <a:pt x="21719" y="5002"/>
                  </a:lnTo>
                  <a:lnTo>
                    <a:pt x="21719" y="4918"/>
                  </a:lnTo>
                  <a:lnTo>
                    <a:pt x="21657" y="4939"/>
                  </a:lnTo>
                  <a:lnTo>
                    <a:pt x="21636" y="5002"/>
                  </a:lnTo>
                  <a:lnTo>
                    <a:pt x="21552" y="5064"/>
                  </a:lnTo>
                  <a:lnTo>
                    <a:pt x="21552" y="5148"/>
                  </a:lnTo>
                  <a:lnTo>
                    <a:pt x="21531" y="5253"/>
                  </a:lnTo>
                  <a:lnTo>
                    <a:pt x="21364" y="5420"/>
                  </a:lnTo>
                  <a:lnTo>
                    <a:pt x="21301" y="5483"/>
                  </a:lnTo>
                  <a:lnTo>
                    <a:pt x="21217" y="5483"/>
                  </a:lnTo>
                  <a:lnTo>
                    <a:pt x="21154" y="5546"/>
                  </a:lnTo>
                  <a:lnTo>
                    <a:pt x="21050" y="5629"/>
                  </a:lnTo>
                  <a:lnTo>
                    <a:pt x="20945" y="5629"/>
                  </a:lnTo>
                  <a:lnTo>
                    <a:pt x="20841" y="5734"/>
                  </a:lnTo>
                  <a:lnTo>
                    <a:pt x="20694" y="5818"/>
                  </a:lnTo>
                  <a:lnTo>
                    <a:pt x="20422" y="5818"/>
                  </a:lnTo>
                  <a:lnTo>
                    <a:pt x="20422" y="5859"/>
                  </a:lnTo>
                  <a:lnTo>
                    <a:pt x="20359" y="5901"/>
                  </a:lnTo>
                  <a:lnTo>
                    <a:pt x="20255" y="5901"/>
                  </a:lnTo>
                  <a:lnTo>
                    <a:pt x="20171" y="5880"/>
                  </a:lnTo>
                  <a:lnTo>
                    <a:pt x="20087" y="5943"/>
                  </a:lnTo>
                  <a:lnTo>
                    <a:pt x="19711" y="6131"/>
                  </a:lnTo>
                  <a:lnTo>
                    <a:pt x="19522" y="6278"/>
                  </a:lnTo>
                  <a:lnTo>
                    <a:pt x="19502" y="6382"/>
                  </a:lnTo>
                  <a:lnTo>
                    <a:pt x="19439" y="6403"/>
                  </a:lnTo>
                  <a:lnTo>
                    <a:pt x="19229" y="6571"/>
                  </a:lnTo>
                  <a:lnTo>
                    <a:pt x="19125" y="6675"/>
                  </a:lnTo>
                  <a:lnTo>
                    <a:pt x="19104" y="6613"/>
                  </a:lnTo>
                  <a:lnTo>
                    <a:pt x="19083" y="6613"/>
                  </a:lnTo>
                  <a:lnTo>
                    <a:pt x="18978" y="6696"/>
                  </a:lnTo>
                  <a:lnTo>
                    <a:pt x="18895" y="6822"/>
                  </a:lnTo>
                  <a:lnTo>
                    <a:pt x="18790" y="6968"/>
                  </a:lnTo>
                  <a:lnTo>
                    <a:pt x="18769" y="7031"/>
                  </a:lnTo>
                  <a:lnTo>
                    <a:pt x="18727" y="7094"/>
                  </a:lnTo>
                  <a:lnTo>
                    <a:pt x="18706" y="7031"/>
                  </a:lnTo>
                  <a:lnTo>
                    <a:pt x="18748" y="6906"/>
                  </a:lnTo>
                  <a:lnTo>
                    <a:pt x="18748" y="6801"/>
                  </a:lnTo>
                  <a:lnTo>
                    <a:pt x="18748" y="6696"/>
                  </a:lnTo>
                  <a:lnTo>
                    <a:pt x="18853" y="6696"/>
                  </a:lnTo>
                  <a:lnTo>
                    <a:pt x="18895" y="6654"/>
                  </a:lnTo>
                  <a:lnTo>
                    <a:pt x="19020" y="6550"/>
                  </a:lnTo>
                  <a:lnTo>
                    <a:pt x="19104" y="6508"/>
                  </a:lnTo>
                  <a:lnTo>
                    <a:pt x="19209" y="6403"/>
                  </a:lnTo>
                  <a:lnTo>
                    <a:pt x="19355" y="6278"/>
                  </a:lnTo>
                  <a:lnTo>
                    <a:pt x="19418" y="6194"/>
                  </a:lnTo>
                  <a:lnTo>
                    <a:pt x="19522" y="6152"/>
                  </a:lnTo>
                  <a:lnTo>
                    <a:pt x="19627" y="5985"/>
                  </a:lnTo>
                  <a:lnTo>
                    <a:pt x="19669" y="5922"/>
                  </a:lnTo>
                  <a:lnTo>
                    <a:pt x="19648" y="5838"/>
                  </a:lnTo>
                  <a:lnTo>
                    <a:pt x="19669" y="5776"/>
                  </a:lnTo>
                  <a:lnTo>
                    <a:pt x="19690" y="5818"/>
                  </a:lnTo>
                  <a:lnTo>
                    <a:pt x="19753" y="5838"/>
                  </a:lnTo>
                  <a:lnTo>
                    <a:pt x="19836" y="5755"/>
                  </a:lnTo>
                  <a:lnTo>
                    <a:pt x="19941" y="5713"/>
                  </a:lnTo>
                  <a:lnTo>
                    <a:pt x="19941" y="5629"/>
                  </a:lnTo>
                  <a:lnTo>
                    <a:pt x="20004" y="5504"/>
                  </a:lnTo>
                  <a:lnTo>
                    <a:pt x="20066" y="5462"/>
                  </a:lnTo>
                  <a:lnTo>
                    <a:pt x="20150" y="5504"/>
                  </a:lnTo>
                  <a:lnTo>
                    <a:pt x="20213" y="5420"/>
                  </a:lnTo>
                  <a:lnTo>
                    <a:pt x="20297" y="5399"/>
                  </a:lnTo>
                  <a:lnTo>
                    <a:pt x="20318" y="5420"/>
                  </a:lnTo>
                  <a:lnTo>
                    <a:pt x="20401" y="5420"/>
                  </a:lnTo>
                  <a:lnTo>
                    <a:pt x="20715" y="5127"/>
                  </a:lnTo>
                  <a:lnTo>
                    <a:pt x="20778" y="5022"/>
                  </a:lnTo>
                  <a:lnTo>
                    <a:pt x="20799" y="4897"/>
                  </a:lnTo>
                  <a:lnTo>
                    <a:pt x="20882" y="4709"/>
                  </a:lnTo>
                  <a:lnTo>
                    <a:pt x="20987" y="4583"/>
                  </a:lnTo>
                  <a:lnTo>
                    <a:pt x="20987" y="4458"/>
                  </a:lnTo>
                  <a:lnTo>
                    <a:pt x="20987" y="4269"/>
                  </a:lnTo>
                  <a:lnTo>
                    <a:pt x="20945" y="4165"/>
                  </a:lnTo>
                  <a:lnTo>
                    <a:pt x="20882" y="4144"/>
                  </a:lnTo>
                  <a:lnTo>
                    <a:pt x="20736" y="4165"/>
                  </a:lnTo>
                  <a:lnTo>
                    <a:pt x="20590" y="4165"/>
                  </a:lnTo>
                  <a:lnTo>
                    <a:pt x="20464" y="4102"/>
                  </a:lnTo>
                  <a:lnTo>
                    <a:pt x="20318" y="4102"/>
                  </a:lnTo>
                  <a:lnTo>
                    <a:pt x="20255" y="4165"/>
                  </a:lnTo>
                  <a:lnTo>
                    <a:pt x="20213" y="4248"/>
                  </a:lnTo>
                  <a:lnTo>
                    <a:pt x="20255" y="4290"/>
                  </a:lnTo>
                  <a:lnTo>
                    <a:pt x="20213" y="4353"/>
                  </a:lnTo>
                  <a:lnTo>
                    <a:pt x="20213" y="4499"/>
                  </a:lnTo>
                  <a:lnTo>
                    <a:pt x="20171" y="4646"/>
                  </a:lnTo>
                  <a:lnTo>
                    <a:pt x="20066" y="4792"/>
                  </a:lnTo>
                  <a:lnTo>
                    <a:pt x="20004" y="4730"/>
                  </a:lnTo>
                  <a:lnTo>
                    <a:pt x="19941" y="4709"/>
                  </a:lnTo>
                  <a:lnTo>
                    <a:pt x="19899" y="4709"/>
                  </a:lnTo>
                  <a:lnTo>
                    <a:pt x="19857" y="4771"/>
                  </a:lnTo>
                  <a:lnTo>
                    <a:pt x="19794" y="4792"/>
                  </a:lnTo>
                  <a:lnTo>
                    <a:pt x="19732" y="4730"/>
                  </a:lnTo>
                  <a:lnTo>
                    <a:pt x="19669" y="4730"/>
                  </a:lnTo>
                  <a:cubicBezTo>
                    <a:pt x="19669" y="4730"/>
                    <a:pt x="19481" y="4688"/>
                    <a:pt x="19481" y="4646"/>
                  </a:cubicBezTo>
                  <a:lnTo>
                    <a:pt x="19271" y="4646"/>
                  </a:lnTo>
                  <a:lnTo>
                    <a:pt x="19167" y="4709"/>
                  </a:lnTo>
                  <a:lnTo>
                    <a:pt x="19020" y="4730"/>
                  </a:lnTo>
                  <a:lnTo>
                    <a:pt x="18895" y="4792"/>
                  </a:lnTo>
                  <a:lnTo>
                    <a:pt x="18832" y="4750"/>
                  </a:lnTo>
                  <a:lnTo>
                    <a:pt x="18832" y="4709"/>
                  </a:lnTo>
                  <a:lnTo>
                    <a:pt x="18853" y="4625"/>
                  </a:lnTo>
                  <a:lnTo>
                    <a:pt x="18853" y="4541"/>
                  </a:lnTo>
                  <a:lnTo>
                    <a:pt x="18895" y="4478"/>
                  </a:lnTo>
                  <a:lnTo>
                    <a:pt x="18916" y="4478"/>
                  </a:lnTo>
                  <a:lnTo>
                    <a:pt x="18957" y="4499"/>
                  </a:lnTo>
                  <a:lnTo>
                    <a:pt x="19020" y="4499"/>
                  </a:lnTo>
                  <a:lnTo>
                    <a:pt x="19146" y="4437"/>
                  </a:lnTo>
                  <a:lnTo>
                    <a:pt x="19439" y="4416"/>
                  </a:lnTo>
                  <a:lnTo>
                    <a:pt x="19481" y="4395"/>
                  </a:lnTo>
                  <a:lnTo>
                    <a:pt x="19543" y="4290"/>
                  </a:lnTo>
                  <a:lnTo>
                    <a:pt x="19564" y="4206"/>
                  </a:lnTo>
                  <a:lnTo>
                    <a:pt x="19648" y="4165"/>
                  </a:lnTo>
                  <a:lnTo>
                    <a:pt x="19669" y="4102"/>
                  </a:lnTo>
                  <a:lnTo>
                    <a:pt x="19627" y="4060"/>
                  </a:lnTo>
                  <a:lnTo>
                    <a:pt x="19627" y="3997"/>
                  </a:lnTo>
                  <a:lnTo>
                    <a:pt x="19313" y="3997"/>
                  </a:lnTo>
                  <a:lnTo>
                    <a:pt x="19125" y="3955"/>
                  </a:lnTo>
                  <a:lnTo>
                    <a:pt x="19020" y="3893"/>
                  </a:lnTo>
                  <a:lnTo>
                    <a:pt x="18937" y="3872"/>
                  </a:lnTo>
                  <a:lnTo>
                    <a:pt x="18685" y="3893"/>
                  </a:lnTo>
                  <a:lnTo>
                    <a:pt x="18560" y="3872"/>
                  </a:lnTo>
                  <a:lnTo>
                    <a:pt x="18455" y="3830"/>
                  </a:lnTo>
                  <a:lnTo>
                    <a:pt x="18288" y="3830"/>
                  </a:lnTo>
                  <a:lnTo>
                    <a:pt x="18162" y="3851"/>
                  </a:lnTo>
                  <a:lnTo>
                    <a:pt x="18100" y="3830"/>
                  </a:lnTo>
                  <a:lnTo>
                    <a:pt x="17995" y="3788"/>
                  </a:lnTo>
                  <a:lnTo>
                    <a:pt x="17932" y="3788"/>
                  </a:lnTo>
                  <a:lnTo>
                    <a:pt x="17849" y="3893"/>
                  </a:lnTo>
                  <a:lnTo>
                    <a:pt x="17849" y="3976"/>
                  </a:lnTo>
                  <a:lnTo>
                    <a:pt x="17765" y="4039"/>
                  </a:lnTo>
                  <a:lnTo>
                    <a:pt x="17744" y="4039"/>
                  </a:lnTo>
                  <a:lnTo>
                    <a:pt x="17765" y="3955"/>
                  </a:lnTo>
                  <a:lnTo>
                    <a:pt x="17765" y="3934"/>
                  </a:lnTo>
                  <a:lnTo>
                    <a:pt x="17681" y="3934"/>
                  </a:lnTo>
                  <a:lnTo>
                    <a:pt x="17451" y="3997"/>
                  </a:lnTo>
                  <a:lnTo>
                    <a:pt x="17305" y="4060"/>
                  </a:lnTo>
                  <a:lnTo>
                    <a:pt x="17221" y="4144"/>
                  </a:lnTo>
                  <a:lnTo>
                    <a:pt x="17158" y="4186"/>
                  </a:lnTo>
                  <a:lnTo>
                    <a:pt x="17053" y="4186"/>
                  </a:lnTo>
                  <a:lnTo>
                    <a:pt x="16949" y="4206"/>
                  </a:lnTo>
                  <a:lnTo>
                    <a:pt x="16886" y="4269"/>
                  </a:lnTo>
                  <a:lnTo>
                    <a:pt x="16781" y="4290"/>
                  </a:lnTo>
                  <a:lnTo>
                    <a:pt x="16698" y="4374"/>
                  </a:lnTo>
                  <a:lnTo>
                    <a:pt x="16698" y="4458"/>
                  </a:lnTo>
                  <a:lnTo>
                    <a:pt x="16635" y="4520"/>
                  </a:lnTo>
                  <a:lnTo>
                    <a:pt x="16593" y="4520"/>
                  </a:lnTo>
                  <a:lnTo>
                    <a:pt x="16530" y="4458"/>
                  </a:lnTo>
                  <a:lnTo>
                    <a:pt x="16530" y="4374"/>
                  </a:lnTo>
                  <a:lnTo>
                    <a:pt x="16509" y="4290"/>
                  </a:lnTo>
                  <a:lnTo>
                    <a:pt x="16468" y="4248"/>
                  </a:lnTo>
                  <a:lnTo>
                    <a:pt x="16468" y="4165"/>
                  </a:lnTo>
                  <a:lnTo>
                    <a:pt x="16509" y="4081"/>
                  </a:lnTo>
                  <a:lnTo>
                    <a:pt x="16593" y="4081"/>
                  </a:lnTo>
                  <a:lnTo>
                    <a:pt x="16698" y="4039"/>
                  </a:lnTo>
                  <a:lnTo>
                    <a:pt x="16802" y="4039"/>
                  </a:lnTo>
                  <a:lnTo>
                    <a:pt x="16886" y="3997"/>
                  </a:lnTo>
                  <a:lnTo>
                    <a:pt x="16928" y="3955"/>
                  </a:lnTo>
                  <a:lnTo>
                    <a:pt x="17012" y="3934"/>
                  </a:lnTo>
                  <a:lnTo>
                    <a:pt x="17158" y="3893"/>
                  </a:lnTo>
                  <a:lnTo>
                    <a:pt x="17263" y="3851"/>
                  </a:lnTo>
                  <a:lnTo>
                    <a:pt x="17346" y="3788"/>
                  </a:lnTo>
                  <a:lnTo>
                    <a:pt x="17472" y="3788"/>
                  </a:lnTo>
                  <a:lnTo>
                    <a:pt x="17556" y="3746"/>
                  </a:lnTo>
                  <a:lnTo>
                    <a:pt x="17577" y="3662"/>
                  </a:lnTo>
                  <a:lnTo>
                    <a:pt x="17556" y="3621"/>
                  </a:lnTo>
                  <a:lnTo>
                    <a:pt x="17514" y="3558"/>
                  </a:lnTo>
                  <a:lnTo>
                    <a:pt x="17346" y="3558"/>
                  </a:lnTo>
                  <a:lnTo>
                    <a:pt x="17346" y="3516"/>
                  </a:lnTo>
                  <a:lnTo>
                    <a:pt x="17430" y="3516"/>
                  </a:lnTo>
                  <a:lnTo>
                    <a:pt x="17451" y="3537"/>
                  </a:lnTo>
                  <a:lnTo>
                    <a:pt x="17535" y="3537"/>
                  </a:lnTo>
                  <a:lnTo>
                    <a:pt x="17577" y="3558"/>
                  </a:lnTo>
                  <a:lnTo>
                    <a:pt x="17618" y="3662"/>
                  </a:lnTo>
                  <a:lnTo>
                    <a:pt x="17639" y="3662"/>
                  </a:lnTo>
                  <a:lnTo>
                    <a:pt x="17660" y="3641"/>
                  </a:lnTo>
                  <a:lnTo>
                    <a:pt x="17765" y="3579"/>
                  </a:lnTo>
                  <a:lnTo>
                    <a:pt x="17890" y="3621"/>
                  </a:lnTo>
                  <a:lnTo>
                    <a:pt x="17974" y="3579"/>
                  </a:lnTo>
                  <a:lnTo>
                    <a:pt x="18058" y="3537"/>
                  </a:lnTo>
                  <a:lnTo>
                    <a:pt x="18141" y="3516"/>
                  </a:lnTo>
                  <a:lnTo>
                    <a:pt x="18246" y="3537"/>
                  </a:lnTo>
                  <a:lnTo>
                    <a:pt x="18351" y="3537"/>
                  </a:lnTo>
                  <a:lnTo>
                    <a:pt x="18455" y="3516"/>
                  </a:lnTo>
                  <a:lnTo>
                    <a:pt x="18518" y="3537"/>
                  </a:lnTo>
                  <a:lnTo>
                    <a:pt x="18602" y="3579"/>
                  </a:lnTo>
                  <a:lnTo>
                    <a:pt x="18769" y="3579"/>
                  </a:lnTo>
                  <a:lnTo>
                    <a:pt x="18790" y="3621"/>
                  </a:lnTo>
                  <a:lnTo>
                    <a:pt x="18832" y="3621"/>
                  </a:lnTo>
                  <a:lnTo>
                    <a:pt x="18978" y="3725"/>
                  </a:lnTo>
                  <a:lnTo>
                    <a:pt x="19041" y="3746"/>
                  </a:lnTo>
                  <a:lnTo>
                    <a:pt x="19146" y="3725"/>
                  </a:lnTo>
                  <a:lnTo>
                    <a:pt x="19209" y="3662"/>
                  </a:lnTo>
                  <a:lnTo>
                    <a:pt x="19292" y="3662"/>
                  </a:lnTo>
                  <a:lnTo>
                    <a:pt x="19355" y="3683"/>
                  </a:lnTo>
                  <a:lnTo>
                    <a:pt x="19439" y="3683"/>
                  </a:lnTo>
                  <a:lnTo>
                    <a:pt x="19502" y="3725"/>
                  </a:lnTo>
                  <a:lnTo>
                    <a:pt x="19564" y="3725"/>
                  </a:lnTo>
                  <a:lnTo>
                    <a:pt x="19732" y="3662"/>
                  </a:lnTo>
                  <a:lnTo>
                    <a:pt x="19815" y="3621"/>
                  </a:lnTo>
                  <a:lnTo>
                    <a:pt x="19920" y="3621"/>
                  </a:lnTo>
                  <a:lnTo>
                    <a:pt x="19983" y="3662"/>
                  </a:lnTo>
                  <a:lnTo>
                    <a:pt x="20046" y="3662"/>
                  </a:lnTo>
                  <a:lnTo>
                    <a:pt x="20129" y="3621"/>
                  </a:lnTo>
                  <a:lnTo>
                    <a:pt x="20234" y="3641"/>
                  </a:lnTo>
                  <a:lnTo>
                    <a:pt x="20338" y="3641"/>
                  </a:lnTo>
                  <a:lnTo>
                    <a:pt x="20338" y="3579"/>
                  </a:lnTo>
                  <a:lnTo>
                    <a:pt x="20276" y="3558"/>
                  </a:lnTo>
                  <a:lnTo>
                    <a:pt x="20276" y="3516"/>
                  </a:lnTo>
                  <a:lnTo>
                    <a:pt x="20297" y="3474"/>
                  </a:lnTo>
                  <a:lnTo>
                    <a:pt x="20359" y="3537"/>
                  </a:lnTo>
                  <a:lnTo>
                    <a:pt x="20401" y="3579"/>
                  </a:lnTo>
                  <a:lnTo>
                    <a:pt x="20485" y="3579"/>
                  </a:lnTo>
                  <a:lnTo>
                    <a:pt x="20548" y="3558"/>
                  </a:lnTo>
                  <a:lnTo>
                    <a:pt x="20694" y="3558"/>
                  </a:lnTo>
                  <a:lnTo>
                    <a:pt x="20903" y="3474"/>
                  </a:lnTo>
                  <a:lnTo>
                    <a:pt x="21008" y="3432"/>
                  </a:lnTo>
                  <a:lnTo>
                    <a:pt x="21029" y="3369"/>
                  </a:lnTo>
                  <a:lnTo>
                    <a:pt x="21029" y="3328"/>
                  </a:lnTo>
                  <a:lnTo>
                    <a:pt x="21092" y="3307"/>
                  </a:lnTo>
                  <a:lnTo>
                    <a:pt x="21134" y="3328"/>
                  </a:lnTo>
                  <a:lnTo>
                    <a:pt x="21217" y="3307"/>
                  </a:lnTo>
                  <a:lnTo>
                    <a:pt x="21322" y="3223"/>
                  </a:lnTo>
                  <a:lnTo>
                    <a:pt x="21406" y="3202"/>
                  </a:lnTo>
                  <a:lnTo>
                    <a:pt x="21406" y="3118"/>
                  </a:lnTo>
                  <a:lnTo>
                    <a:pt x="21426" y="3056"/>
                  </a:lnTo>
                  <a:lnTo>
                    <a:pt x="21489" y="3035"/>
                  </a:lnTo>
                  <a:lnTo>
                    <a:pt x="21489" y="2930"/>
                  </a:lnTo>
                  <a:lnTo>
                    <a:pt x="21447" y="2888"/>
                  </a:lnTo>
                  <a:lnTo>
                    <a:pt x="21343" y="2805"/>
                  </a:lnTo>
                  <a:lnTo>
                    <a:pt x="21217" y="2742"/>
                  </a:lnTo>
                  <a:lnTo>
                    <a:pt x="21113" y="2637"/>
                  </a:lnTo>
                  <a:lnTo>
                    <a:pt x="21092" y="2574"/>
                  </a:lnTo>
                  <a:lnTo>
                    <a:pt x="21029" y="2512"/>
                  </a:lnTo>
                  <a:lnTo>
                    <a:pt x="20882" y="2491"/>
                  </a:lnTo>
                  <a:lnTo>
                    <a:pt x="20799" y="2407"/>
                  </a:lnTo>
                  <a:lnTo>
                    <a:pt x="20778" y="2323"/>
                  </a:lnTo>
                  <a:lnTo>
                    <a:pt x="20715" y="2302"/>
                  </a:lnTo>
                  <a:lnTo>
                    <a:pt x="20694" y="2323"/>
                  </a:lnTo>
                  <a:lnTo>
                    <a:pt x="20610" y="2365"/>
                  </a:lnTo>
                  <a:lnTo>
                    <a:pt x="20569" y="2323"/>
                  </a:lnTo>
                  <a:lnTo>
                    <a:pt x="20548" y="2261"/>
                  </a:lnTo>
                  <a:lnTo>
                    <a:pt x="20485" y="2198"/>
                  </a:lnTo>
                  <a:lnTo>
                    <a:pt x="20255" y="2198"/>
                  </a:lnTo>
                  <a:lnTo>
                    <a:pt x="20171" y="2219"/>
                  </a:lnTo>
                  <a:lnTo>
                    <a:pt x="20171" y="2302"/>
                  </a:lnTo>
                  <a:lnTo>
                    <a:pt x="20171" y="2365"/>
                  </a:lnTo>
                  <a:lnTo>
                    <a:pt x="20129" y="2302"/>
                  </a:lnTo>
                  <a:lnTo>
                    <a:pt x="20066" y="2302"/>
                  </a:lnTo>
                  <a:lnTo>
                    <a:pt x="19920" y="2386"/>
                  </a:lnTo>
                  <a:lnTo>
                    <a:pt x="19836" y="2407"/>
                  </a:lnTo>
                  <a:lnTo>
                    <a:pt x="19711" y="2365"/>
                  </a:lnTo>
                  <a:lnTo>
                    <a:pt x="19606" y="2365"/>
                  </a:lnTo>
                  <a:lnTo>
                    <a:pt x="19522" y="2323"/>
                  </a:lnTo>
                  <a:lnTo>
                    <a:pt x="19460" y="2261"/>
                  </a:lnTo>
                  <a:lnTo>
                    <a:pt x="19460" y="2177"/>
                  </a:lnTo>
                  <a:lnTo>
                    <a:pt x="19522" y="2177"/>
                  </a:lnTo>
                  <a:lnTo>
                    <a:pt x="19564" y="2219"/>
                  </a:lnTo>
                  <a:lnTo>
                    <a:pt x="19669" y="2261"/>
                  </a:lnTo>
                  <a:lnTo>
                    <a:pt x="19711" y="2219"/>
                  </a:lnTo>
                  <a:lnTo>
                    <a:pt x="19711" y="2177"/>
                  </a:lnTo>
                  <a:lnTo>
                    <a:pt x="19606" y="2093"/>
                  </a:lnTo>
                  <a:lnTo>
                    <a:pt x="19606" y="2009"/>
                  </a:lnTo>
                  <a:lnTo>
                    <a:pt x="19627" y="1989"/>
                  </a:lnTo>
                  <a:lnTo>
                    <a:pt x="19669" y="2072"/>
                  </a:lnTo>
                  <a:lnTo>
                    <a:pt x="19774" y="2114"/>
                  </a:lnTo>
                  <a:lnTo>
                    <a:pt x="19857" y="2156"/>
                  </a:lnTo>
                  <a:lnTo>
                    <a:pt x="20025" y="2093"/>
                  </a:lnTo>
                  <a:lnTo>
                    <a:pt x="20171" y="1968"/>
                  </a:lnTo>
                  <a:lnTo>
                    <a:pt x="20171" y="1884"/>
                  </a:lnTo>
                  <a:lnTo>
                    <a:pt x="20150" y="1842"/>
                  </a:lnTo>
                  <a:lnTo>
                    <a:pt x="20087" y="1800"/>
                  </a:lnTo>
                  <a:lnTo>
                    <a:pt x="20087" y="1758"/>
                  </a:lnTo>
                  <a:lnTo>
                    <a:pt x="20150" y="1696"/>
                  </a:lnTo>
                  <a:lnTo>
                    <a:pt x="20150" y="1675"/>
                  </a:lnTo>
                  <a:lnTo>
                    <a:pt x="20046" y="1591"/>
                  </a:lnTo>
                  <a:lnTo>
                    <a:pt x="19962" y="1486"/>
                  </a:lnTo>
                  <a:lnTo>
                    <a:pt x="19920" y="1465"/>
                  </a:lnTo>
                  <a:lnTo>
                    <a:pt x="19857" y="1486"/>
                  </a:lnTo>
                  <a:lnTo>
                    <a:pt x="19774" y="1570"/>
                  </a:lnTo>
                  <a:lnTo>
                    <a:pt x="19627" y="1654"/>
                  </a:lnTo>
                  <a:lnTo>
                    <a:pt x="19439" y="1654"/>
                  </a:lnTo>
                  <a:lnTo>
                    <a:pt x="19334" y="1737"/>
                  </a:lnTo>
                  <a:lnTo>
                    <a:pt x="19292" y="1737"/>
                  </a:lnTo>
                  <a:lnTo>
                    <a:pt x="19229" y="1675"/>
                  </a:lnTo>
                  <a:lnTo>
                    <a:pt x="19188" y="1654"/>
                  </a:lnTo>
                  <a:lnTo>
                    <a:pt x="19104" y="1675"/>
                  </a:lnTo>
                  <a:lnTo>
                    <a:pt x="19020" y="1696"/>
                  </a:lnTo>
                  <a:lnTo>
                    <a:pt x="18937" y="1675"/>
                  </a:lnTo>
                  <a:lnTo>
                    <a:pt x="18874" y="1633"/>
                  </a:lnTo>
                  <a:lnTo>
                    <a:pt x="18769" y="1591"/>
                  </a:lnTo>
                  <a:lnTo>
                    <a:pt x="18685" y="1549"/>
                  </a:lnTo>
                  <a:lnTo>
                    <a:pt x="18581" y="1528"/>
                  </a:lnTo>
                  <a:lnTo>
                    <a:pt x="18476" y="1445"/>
                  </a:lnTo>
                  <a:lnTo>
                    <a:pt x="18309" y="1424"/>
                  </a:lnTo>
                  <a:lnTo>
                    <a:pt x="18100" y="1445"/>
                  </a:lnTo>
                  <a:lnTo>
                    <a:pt x="17995" y="1465"/>
                  </a:lnTo>
                  <a:lnTo>
                    <a:pt x="17849" y="1528"/>
                  </a:lnTo>
                  <a:lnTo>
                    <a:pt x="17723" y="1549"/>
                  </a:lnTo>
                  <a:lnTo>
                    <a:pt x="17577" y="1570"/>
                  </a:lnTo>
                  <a:lnTo>
                    <a:pt x="17472" y="1549"/>
                  </a:lnTo>
                  <a:lnTo>
                    <a:pt x="17346" y="1570"/>
                  </a:lnTo>
                  <a:lnTo>
                    <a:pt x="17325" y="1591"/>
                  </a:lnTo>
                  <a:lnTo>
                    <a:pt x="17346" y="1737"/>
                  </a:lnTo>
                  <a:lnTo>
                    <a:pt x="17346" y="1800"/>
                  </a:lnTo>
                  <a:lnTo>
                    <a:pt x="17305" y="1800"/>
                  </a:lnTo>
                  <a:lnTo>
                    <a:pt x="17242" y="1779"/>
                  </a:lnTo>
                  <a:lnTo>
                    <a:pt x="17158" y="1654"/>
                  </a:lnTo>
                  <a:lnTo>
                    <a:pt x="17137" y="1570"/>
                  </a:lnTo>
                  <a:lnTo>
                    <a:pt x="17095" y="1549"/>
                  </a:lnTo>
                  <a:lnTo>
                    <a:pt x="17012" y="1570"/>
                  </a:lnTo>
                  <a:lnTo>
                    <a:pt x="16698" y="1570"/>
                  </a:lnTo>
                  <a:cubicBezTo>
                    <a:pt x="16698" y="1570"/>
                    <a:pt x="16593" y="1633"/>
                    <a:pt x="16572" y="1633"/>
                  </a:cubicBezTo>
                  <a:lnTo>
                    <a:pt x="16489" y="1737"/>
                  </a:lnTo>
                  <a:lnTo>
                    <a:pt x="16426" y="1884"/>
                  </a:lnTo>
                  <a:lnTo>
                    <a:pt x="16384" y="1968"/>
                  </a:lnTo>
                  <a:lnTo>
                    <a:pt x="16363" y="1968"/>
                  </a:lnTo>
                  <a:lnTo>
                    <a:pt x="16363" y="1905"/>
                  </a:lnTo>
                  <a:lnTo>
                    <a:pt x="16405" y="1800"/>
                  </a:lnTo>
                  <a:lnTo>
                    <a:pt x="16426" y="1737"/>
                  </a:lnTo>
                  <a:lnTo>
                    <a:pt x="16405" y="1696"/>
                  </a:lnTo>
                  <a:lnTo>
                    <a:pt x="16321" y="1737"/>
                  </a:lnTo>
                  <a:lnTo>
                    <a:pt x="16196" y="1737"/>
                  </a:lnTo>
                  <a:lnTo>
                    <a:pt x="16154" y="1779"/>
                  </a:lnTo>
                  <a:lnTo>
                    <a:pt x="16154" y="1842"/>
                  </a:lnTo>
                  <a:lnTo>
                    <a:pt x="16112" y="1884"/>
                  </a:lnTo>
                  <a:lnTo>
                    <a:pt x="16112" y="1989"/>
                  </a:lnTo>
                  <a:lnTo>
                    <a:pt x="16049" y="2009"/>
                  </a:lnTo>
                  <a:lnTo>
                    <a:pt x="16007" y="1968"/>
                  </a:lnTo>
                  <a:lnTo>
                    <a:pt x="16007" y="1905"/>
                  </a:lnTo>
                  <a:lnTo>
                    <a:pt x="16070" y="1842"/>
                  </a:lnTo>
                  <a:lnTo>
                    <a:pt x="16070" y="1675"/>
                  </a:lnTo>
                  <a:lnTo>
                    <a:pt x="16091" y="1591"/>
                  </a:lnTo>
                  <a:lnTo>
                    <a:pt x="16300" y="1465"/>
                  </a:lnTo>
                  <a:lnTo>
                    <a:pt x="16426" y="1382"/>
                  </a:lnTo>
                  <a:lnTo>
                    <a:pt x="16593" y="1382"/>
                  </a:lnTo>
                  <a:lnTo>
                    <a:pt x="16719" y="1424"/>
                  </a:lnTo>
                  <a:lnTo>
                    <a:pt x="16823" y="1424"/>
                  </a:lnTo>
                  <a:lnTo>
                    <a:pt x="16844" y="1382"/>
                  </a:lnTo>
                  <a:lnTo>
                    <a:pt x="17116" y="1382"/>
                  </a:lnTo>
                  <a:lnTo>
                    <a:pt x="17200" y="1340"/>
                  </a:lnTo>
                  <a:lnTo>
                    <a:pt x="17221" y="1256"/>
                  </a:lnTo>
                  <a:lnTo>
                    <a:pt x="17158" y="1256"/>
                  </a:lnTo>
                  <a:lnTo>
                    <a:pt x="17095" y="1173"/>
                  </a:lnTo>
                  <a:lnTo>
                    <a:pt x="17095" y="1068"/>
                  </a:lnTo>
                  <a:lnTo>
                    <a:pt x="17200" y="1005"/>
                  </a:lnTo>
                  <a:lnTo>
                    <a:pt x="17263" y="963"/>
                  </a:lnTo>
                  <a:lnTo>
                    <a:pt x="17346" y="963"/>
                  </a:lnTo>
                  <a:lnTo>
                    <a:pt x="17367" y="1026"/>
                  </a:lnTo>
                  <a:lnTo>
                    <a:pt x="17346" y="1068"/>
                  </a:lnTo>
                  <a:lnTo>
                    <a:pt x="17305" y="1068"/>
                  </a:lnTo>
                  <a:lnTo>
                    <a:pt x="17346" y="1152"/>
                  </a:lnTo>
                  <a:lnTo>
                    <a:pt x="17346" y="1256"/>
                  </a:lnTo>
                  <a:lnTo>
                    <a:pt x="17409" y="1340"/>
                  </a:lnTo>
                  <a:lnTo>
                    <a:pt x="17556" y="1340"/>
                  </a:lnTo>
                  <a:lnTo>
                    <a:pt x="17681" y="1277"/>
                  </a:lnTo>
                  <a:lnTo>
                    <a:pt x="17765" y="1277"/>
                  </a:lnTo>
                  <a:lnTo>
                    <a:pt x="17869" y="1319"/>
                  </a:lnTo>
                  <a:lnTo>
                    <a:pt x="17953" y="1277"/>
                  </a:lnTo>
                  <a:lnTo>
                    <a:pt x="18141" y="1214"/>
                  </a:lnTo>
                  <a:lnTo>
                    <a:pt x="18267" y="1214"/>
                  </a:lnTo>
                  <a:lnTo>
                    <a:pt x="18309" y="1256"/>
                  </a:lnTo>
                  <a:lnTo>
                    <a:pt x="18393" y="1256"/>
                  </a:lnTo>
                  <a:lnTo>
                    <a:pt x="18455" y="1214"/>
                  </a:lnTo>
                  <a:lnTo>
                    <a:pt x="18581" y="1214"/>
                  </a:lnTo>
                  <a:lnTo>
                    <a:pt x="18685" y="1256"/>
                  </a:lnTo>
                  <a:lnTo>
                    <a:pt x="18769" y="1256"/>
                  </a:lnTo>
                  <a:lnTo>
                    <a:pt x="18853" y="1277"/>
                  </a:lnTo>
                  <a:lnTo>
                    <a:pt x="19083" y="1382"/>
                  </a:lnTo>
                  <a:lnTo>
                    <a:pt x="19209" y="1382"/>
                  </a:lnTo>
                  <a:lnTo>
                    <a:pt x="19313" y="1361"/>
                  </a:lnTo>
                  <a:lnTo>
                    <a:pt x="19439" y="1361"/>
                  </a:lnTo>
                  <a:lnTo>
                    <a:pt x="19481" y="1277"/>
                  </a:lnTo>
                  <a:lnTo>
                    <a:pt x="19564" y="1235"/>
                  </a:lnTo>
                  <a:lnTo>
                    <a:pt x="19669" y="1256"/>
                  </a:lnTo>
                  <a:lnTo>
                    <a:pt x="19774" y="1256"/>
                  </a:lnTo>
                  <a:lnTo>
                    <a:pt x="19836" y="1173"/>
                  </a:lnTo>
                  <a:lnTo>
                    <a:pt x="19836" y="1131"/>
                  </a:lnTo>
                  <a:lnTo>
                    <a:pt x="19669" y="1026"/>
                  </a:lnTo>
                  <a:lnTo>
                    <a:pt x="19585" y="963"/>
                  </a:lnTo>
                  <a:lnTo>
                    <a:pt x="19543" y="859"/>
                  </a:lnTo>
                  <a:lnTo>
                    <a:pt x="19439" y="796"/>
                  </a:lnTo>
                  <a:lnTo>
                    <a:pt x="19250" y="733"/>
                  </a:lnTo>
                  <a:lnTo>
                    <a:pt x="19167" y="649"/>
                  </a:lnTo>
                  <a:lnTo>
                    <a:pt x="19062" y="628"/>
                  </a:lnTo>
                  <a:lnTo>
                    <a:pt x="18957" y="649"/>
                  </a:lnTo>
                  <a:lnTo>
                    <a:pt x="18916" y="608"/>
                  </a:lnTo>
                  <a:lnTo>
                    <a:pt x="18853" y="545"/>
                  </a:lnTo>
                  <a:lnTo>
                    <a:pt x="18727" y="587"/>
                  </a:lnTo>
                  <a:lnTo>
                    <a:pt x="18685" y="524"/>
                  </a:lnTo>
                  <a:lnTo>
                    <a:pt x="18455" y="503"/>
                  </a:lnTo>
                  <a:lnTo>
                    <a:pt x="18309" y="398"/>
                  </a:lnTo>
                  <a:lnTo>
                    <a:pt x="18246" y="398"/>
                  </a:lnTo>
                  <a:lnTo>
                    <a:pt x="18058" y="294"/>
                  </a:lnTo>
                  <a:lnTo>
                    <a:pt x="17995" y="294"/>
                  </a:lnTo>
                  <a:lnTo>
                    <a:pt x="17995" y="315"/>
                  </a:lnTo>
                  <a:lnTo>
                    <a:pt x="17932" y="336"/>
                  </a:lnTo>
                  <a:lnTo>
                    <a:pt x="17765" y="231"/>
                  </a:lnTo>
                  <a:lnTo>
                    <a:pt x="17744" y="168"/>
                  </a:lnTo>
                  <a:lnTo>
                    <a:pt x="17681" y="105"/>
                  </a:lnTo>
                  <a:lnTo>
                    <a:pt x="17597" y="126"/>
                  </a:lnTo>
                  <a:lnTo>
                    <a:pt x="17535" y="126"/>
                  </a:lnTo>
                  <a:lnTo>
                    <a:pt x="17472" y="84"/>
                  </a:lnTo>
                  <a:lnTo>
                    <a:pt x="17263" y="84"/>
                  </a:lnTo>
                  <a:lnTo>
                    <a:pt x="17158" y="22"/>
                  </a:lnTo>
                  <a:lnTo>
                    <a:pt x="17074" y="84"/>
                  </a:lnTo>
                  <a:lnTo>
                    <a:pt x="17033" y="84"/>
                  </a:lnTo>
                  <a:lnTo>
                    <a:pt x="17012" y="64"/>
                  </a:lnTo>
                  <a:lnTo>
                    <a:pt x="16928" y="1"/>
                  </a:lnTo>
                  <a:lnTo>
                    <a:pt x="16740" y="22"/>
                  </a:lnTo>
                  <a:lnTo>
                    <a:pt x="166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grpSp>
          <p:nvGrpSpPr>
            <p:cNvPr id="25" name="Google Shape;2656;p79">
              <a:extLst>
                <a:ext uri="{FF2B5EF4-FFF2-40B4-BE49-F238E27FC236}">
                  <a16:creationId xmlns:a16="http://schemas.microsoft.com/office/drawing/2014/main" id="{B4C5EB64-845D-4CF2-9134-F0001C168BB6}"/>
                </a:ext>
              </a:extLst>
            </p:cNvPr>
            <p:cNvGrpSpPr/>
            <p:nvPr/>
          </p:nvGrpSpPr>
          <p:grpSpPr>
            <a:xfrm>
              <a:off x="2905224" y="2311071"/>
              <a:ext cx="596721" cy="528992"/>
              <a:chOff x="1922950" y="1410350"/>
              <a:chExt cx="1252825" cy="1162875"/>
            </a:xfrm>
          </p:grpSpPr>
          <p:sp>
            <p:nvSpPr>
              <p:cNvPr id="214" name="Google Shape;2657;p79">
                <a:extLst>
                  <a:ext uri="{FF2B5EF4-FFF2-40B4-BE49-F238E27FC236}">
                    <a16:creationId xmlns:a16="http://schemas.microsoft.com/office/drawing/2014/main" id="{7A365A69-4C61-48CB-9535-44B1CE872FEC}"/>
                  </a:ext>
                </a:extLst>
              </p:cNvPr>
              <p:cNvSpPr/>
              <p:nvPr/>
            </p:nvSpPr>
            <p:spPr>
              <a:xfrm>
                <a:off x="1988325" y="2333100"/>
                <a:ext cx="52325" cy="65925"/>
              </a:xfrm>
              <a:custGeom>
                <a:avLst/>
                <a:gdLst/>
                <a:ahLst/>
                <a:cxnLst/>
                <a:rect l="l" t="t" r="r" b="b"/>
                <a:pathLst>
                  <a:path w="2093" h="2637" extrusionOk="0">
                    <a:moveTo>
                      <a:pt x="210" y="0"/>
                    </a:moveTo>
                    <a:lnTo>
                      <a:pt x="189" y="63"/>
                    </a:lnTo>
                    <a:lnTo>
                      <a:pt x="1" y="21"/>
                    </a:lnTo>
                    <a:lnTo>
                      <a:pt x="63" y="188"/>
                    </a:lnTo>
                    <a:lnTo>
                      <a:pt x="105" y="209"/>
                    </a:lnTo>
                    <a:lnTo>
                      <a:pt x="168" y="335"/>
                    </a:lnTo>
                    <a:lnTo>
                      <a:pt x="440" y="377"/>
                    </a:lnTo>
                    <a:lnTo>
                      <a:pt x="314" y="439"/>
                    </a:lnTo>
                    <a:lnTo>
                      <a:pt x="189" y="439"/>
                    </a:lnTo>
                    <a:lnTo>
                      <a:pt x="105" y="544"/>
                    </a:lnTo>
                    <a:lnTo>
                      <a:pt x="168" y="607"/>
                    </a:lnTo>
                    <a:lnTo>
                      <a:pt x="105" y="732"/>
                    </a:lnTo>
                    <a:lnTo>
                      <a:pt x="126" y="774"/>
                    </a:lnTo>
                    <a:lnTo>
                      <a:pt x="273" y="732"/>
                    </a:lnTo>
                    <a:lnTo>
                      <a:pt x="293" y="837"/>
                    </a:lnTo>
                    <a:lnTo>
                      <a:pt x="419" y="837"/>
                    </a:lnTo>
                    <a:lnTo>
                      <a:pt x="419" y="942"/>
                    </a:lnTo>
                    <a:lnTo>
                      <a:pt x="524" y="1025"/>
                    </a:lnTo>
                    <a:lnTo>
                      <a:pt x="649" y="963"/>
                    </a:lnTo>
                    <a:lnTo>
                      <a:pt x="503" y="1130"/>
                    </a:lnTo>
                    <a:lnTo>
                      <a:pt x="545" y="1276"/>
                    </a:lnTo>
                    <a:lnTo>
                      <a:pt x="649" y="1255"/>
                    </a:lnTo>
                    <a:lnTo>
                      <a:pt x="649" y="1151"/>
                    </a:lnTo>
                    <a:lnTo>
                      <a:pt x="817" y="1109"/>
                    </a:lnTo>
                    <a:lnTo>
                      <a:pt x="817" y="1109"/>
                    </a:lnTo>
                    <a:lnTo>
                      <a:pt x="754" y="1235"/>
                    </a:lnTo>
                    <a:lnTo>
                      <a:pt x="691" y="1339"/>
                    </a:lnTo>
                    <a:lnTo>
                      <a:pt x="691" y="1423"/>
                    </a:lnTo>
                    <a:lnTo>
                      <a:pt x="733" y="1423"/>
                    </a:lnTo>
                    <a:lnTo>
                      <a:pt x="796" y="1548"/>
                    </a:lnTo>
                    <a:lnTo>
                      <a:pt x="963" y="1528"/>
                    </a:lnTo>
                    <a:lnTo>
                      <a:pt x="963" y="1632"/>
                    </a:lnTo>
                    <a:lnTo>
                      <a:pt x="1047" y="1632"/>
                    </a:lnTo>
                    <a:lnTo>
                      <a:pt x="1068" y="1737"/>
                    </a:lnTo>
                    <a:lnTo>
                      <a:pt x="1047" y="1820"/>
                    </a:lnTo>
                    <a:lnTo>
                      <a:pt x="1172" y="1967"/>
                    </a:lnTo>
                    <a:lnTo>
                      <a:pt x="1256" y="1883"/>
                    </a:lnTo>
                    <a:lnTo>
                      <a:pt x="1319" y="1946"/>
                    </a:lnTo>
                    <a:lnTo>
                      <a:pt x="1423" y="1946"/>
                    </a:lnTo>
                    <a:lnTo>
                      <a:pt x="1256" y="2113"/>
                    </a:lnTo>
                    <a:lnTo>
                      <a:pt x="1465" y="2323"/>
                    </a:lnTo>
                    <a:lnTo>
                      <a:pt x="1549" y="2364"/>
                    </a:lnTo>
                    <a:lnTo>
                      <a:pt x="1591" y="2427"/>
                    </a:lnTo>
                    <a:lnTo>
                      <a:pt x="1946" y="2636"/>
                    </a:lnTo>
                    <a:lnTo>
                      <a:pt x="1988" y="2595"/>
                    </a:lnTo>
                    <a:lnTo>
                      <a:pt x="2093" y="2616"/>
                    </a:lnTo>
                    <a:lnTo>
                      <a:pt x="2009" y="2302"/>
                    </a:lnTo>
                    <a:lnTo>
                      <a:pt x="2051" y="2176"/>
                    </a:lnTo>
                    <a:lnTo>
                      <a:pt x="2009" y="2072"/>
                    </a:lnTo>
                    <a:lnTo>
                      <a:pt x="2009" y="1820"/>
                    </a:lnTo>
                    <a:lnTo>
                      <a:pt x="1946" y="1695"/>
                    </a:lnTo>
                    <a:lnTo>
                      <a:pt x="1674" y="1548"/>
                    </a:lnTo>
                    <a:lnTo>
                      <a:pt x="1653" y="1214"/>
                    </a:lnTo>
                    <a:lnTo>
                      <a:pt x="1528" y="1004"/>
                    </a:lnTo>
                    <a:lnTo>
                      <a:pt x="1486" y="774"/>
                    </a:lnTo>
                    <a:lnTo>
                      <a:pt x="1444" y="732"/>
                    </a:lnTo>
                    <a:lnTo>
                      <a:pt x="1319" y="711"/>
                    </a:lnTo>
                    <a:lnTo>
                      <a:pt x="1130" y="607"/>
                    </a:lnTo>
                    <a:lnTo>
                      <a:pt x="1005" y="607"/>
                    </a:lnTo>
                    <a:lnTo>
                      <a:pt x="858" y="544"/>
                    </a:lnTo>
                    <a:lnTo>
                      <a:pt x="817" y="439"/>
                    </a:lnTo>
                    <a:lnTo>
                      <a:pt x="628" y="377"/>
                    </a:lnTo>
                    <a:lnTo>
                      <a:pt x="545" y="251"/>
                    </a:lnTo>
                    <a:lnTo>
                      <a:pt x="524" y="167"/>
                    </a:lnTo>
                    <a:lnTo>
                      <a:pt x="398" y="167"/>
                    </a:lnTo>
                    <a:lnTo>
                      <a:pt x="314" y="21"/>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658;p79">
                <a:extLst>
                  <a:ext uri="{FF2B5EF4-FFF2-40B4-BE49-F238E27FC236}">
                    <a16:creationId xmlns:a16="http://schemas.microsoft.com/office/drawing/2014/main" id="{27520C3D-9B3E-4850-9C0F-5D482BDA9BD5}"/>
                  </a:ext>
                </a:extLst>
              </p:cNvPr>
              <p:cNvSpPr/>
              <p:nvPr/>
            </p:nvSpPr>
            <p:spPr>
              <a:xfrm>
                <a:off x="1953800" y="2242075"/>
                <a:ext cx="23050" cy="54425"/>
              </a:xfrm>
              <a:custGeom>
                <a:avLst/>
                <a:gdLst/>
                <a:ahLst/>
                <a:cxnLst/>
                <a:rect l="l" t="t" r="r" b="b"/>
                <a:pathLst>
                  <a:path w="922" h="2177" extrusionOk="0">
                    <a:moveTo>
                      <a:pt x="210" y="0"/>
                    </a:moveTo>
                    <a:lnTo>
                      <a:pt x="21" y="314"/>
                    </a:lnTo>
                    <a:lnTo>
                      <a:pt x="42" y="523"/>
                    </a:lnTo>
                    <a:lnTo>
                      <a:pt x="1" y="628"/>
                    </a:lnTo>
                    <a:lnTo>
                      <a:pt x="1" y="733"/>
                    </a:lnTo>
                    <a:lnTo>
                      <a:pt x="105" y="754"/>
                    </a:lnTo>
                    <a:lnTo>
                      <a:pt x="189" y="837"/>
                    </a:lnTo>
                    <a:lnTo>
                      <a:pt x="189" y="942"/>
                    </a:lnTo>
                    <a:lnTo>
                      <a:pt x="126" y="921"/>
                    </a:lnTo>
                    <a:lnTo>
                      <a:pt x="21" y="900"/>
                    </a:lnTo>
                    <a:lnTo>
                      <a:pt x="21" y="984"/>
                    </a:lnTo>
                    <a:lnTo>
                      <a:pt x="105" y="1047"/>
                    </a:lnTo>
                    <a:lnTo>
                      <a:pt x="21" y="1193"/>
                    </a:lnTo>
                    <a:lnTo>
                      <a:pt x="105" y="1214"/>
                    </a:lnTo>
                    <a:lnTo>
                      <a:pt x="210" y="1339"/>
                    </a:lnTo>
                    <a:lnTo>
                      <a:pt x="84" y="1319"/>
                    </a:lnTo>
                    <a:lnTo>
                      <a:pt x="21" y="1402"/>
                    </a:lnTo>
                    <a:lnTo>
                      <a:pt x="42" y="1507"/>
                    </a:lnTo>
                    <a:lnTo>
                      <a:pt x="210" y="1528"/>
                    </a:lnTo>
                    <a:lnTo>
                      <a:pt x="147" y="1611"/>
                    </a:lnTo>
                    <a:lnTo>
                      <a:pt x="189" y="1758"/>
                    </a:lnTo>
                    <a:lnTo>
                      <a:pt x="356" y="2135"/>
                    </a:lnTo>
                    <a:lnTo>
                      <a:pt x="503" y="2176"/>
                    </a:lnTo>
                    <a:lnTo>
                      <a:pt x="565" y="2072"/>
                    </a:lnTo>
                    <a:lnTo>
                      <a:pt x="524" y="1988"/>
                    </a:lnTo>
                    <a:lnTo>
                      <a:pt x="440" y="1988"/>
                    </a:lnTo>
                    <a:lnTo>
                      <a:pt x="398" y="1863"/>
                    </a:lnTo>
                    <a:lnTo>
                      <a:pt x="335" y="1653"/>
                    </a:lnTo>
                    <a:lnTo>
                      <a:pt x="356" y="1507"/>
                    </a:lnTo>
                    <a:lnTo>
                      <a:pt x="314" y="1402"/>
                    </a:lnTo>
                    <a:lnTo>
                      <a:pt x="398" y="1235"/>
                    </a:lnTo>
                    <a:lnTo>
                      <a:pt x="545" y="1235"/>
                    </a:lnTo>
                    <a:lnTo>
                      <a:pt x="524" y="1109"/>
                    </a:lnTo>
                    <a:lnTo>
                      <a:pt x="419" y="1109"/>
                    </a:lnTo>
                    <a:lnTo>
                      <a:pt x="335" y="1130"/>
                    </a:lnTo>
                    <a:lnTo>
                      <a:pt x="231" y="1130"/>
                    </a:lnTo>
                    <a:lnTo>
                      <a:pt x="314" y="1026"/>
                    </a:lnTo>
                    <a:lnTo>
                      <a:pt x="419" y="1026"/>
                    </a:lnTo>
                    <a:lnTo>
                      <a:pt x="545" y="921"/>
                    </a:lnTo>
                    <a:lnTo>
                      <a:pt x="565" y="733"/>
                    </a:lnTo>
                    <a:lnTo>
                      <a:pt x="670" y="607"/>
                    </a:lnTo>
                    <a:lnTo>
                      <a:pt x="712" y="419"/>
                    </a:lnTo>
                    <a:lnTo>
                      <a:pt x="921" y="210"/>
                    </a:lnTo>
                    <a:lnTo>
                      <a:pt x="858" y="189"/>
                    </a:lnTo>
                    <a:lnTo>
                      <a:pt x="670" y="272"/>
                    </a:lnTo>
                    <a:lnTo>
                      <a:pt x="545" y="461"/>
                    </a:lnTo>
                    <a:lnTo>
                      <a:pt x="461" y="628"/>
                    </a:lnTo>
                    <a:lnTo>
                      <a:pt x="335" y="670"/>
                    </a:lnTo>
                    <a:lnTo>
                      <a:pt x="335" y="586"/>
                    </a:lnTo>
                    <a:lnTo>
                      <a:pt x="252" y="523"/>
                    </a:lnTo>
                    <a:lnTo>
                      <a:pt x="461" y="461"/>
                    </a:lnTo>
                    <a:lnTo>
                      <a:pt x="565" y="377"/>
                    </a:lnTo>
                    <a:lnTo>
                      <a:pt x="607" y="231"/>
                    </a:lnTo>
                    <a:lnTo>
                      <a:pt x="607" y="168"/>
                    </a:lnTo>
                    <a:lnTo>
                      <a:pt x="503" y="105"/>
                    </a:lnTo>
                    <a:lnTo>
                      <a:pt x="440" y="189"/>
                    </a:lnTo>
                    <a:lnTo>
                      <a:pt x="356" y="210"/>
                    </a:lnTo>
                    <a:lnTo>
                      <a:pt x="398" y="63"/>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659;p79">
                <a:extLst>
                  <a:ext uri="{FF2B5EF4-FFF2-40B4-BE49-F238E27FC236}">
                    <a16:creationId xmlns:a16="http://schemas.microsoft.com/office/drawing/2014/main" id="{47E0B119-2120-4F5B-A678-710BDD4DBD17}"/>
                  </a:ext>
                </a:extLst>
              </p:cNvPr>
              <p:cNvSpPr/>
              <p:nvPr/>
            </p:nvSpPr>
            <p:spPr>
              <a:xfrm>
                <a:off x="2552225" y="1885325"/>
                <a:ext cx="48150" cy="48675"/>
              </a:xfrm>
              <a:custGeom>
                <a:avLst/>
                <a:gdLst/>
                <a:ahLst/>
                <a:cxnLst/>
                <a:rect l="l" t="t" r="r" b="b"/>
                <a:pathLst>
                  <a:path w="1926" h="1947" extrusionOk="0">
                    <a:moveTo>
                      <a:pt x="1402" y="0"/>
                    </a:moveTo>
                    <a:lnTo>
                      <a:pt x="1256" y="21"/>
                    </a:lnTo>
                    <a:lnTo>
                      <a:pt x="1067" y="189"/>
                    </a:lnTo>
                    <a:lnTo>
                      <a:pt x="984" y="356"/>
                    </a:lnTo>
                    <a:lnTo>
                      <a:pt x="1046" y="544"/>
                    </a:lnTo>
                    <a:lnTo>
                      <a:pt x="942" y="524"/>
                    </a:lnTo>
                    <a:lnTo>
                      <a:pt x="900" y="356"/>
                    </a:lnTo>
                    <a:lnTo>
                      <a:pt x="858" y="356"/>
                    </a:lnTo>
                    <a:lnTo>
                      <a:pt x="837" y="503"/>
                    </a:lnTo>
                    <a:lnTo>
                      <a:pt x="753" y="503"/>
                    </a:lnTo>
                    <a:lnTo>
                      <a:pt x="795" y="607"/>
                    </a:lnTo>
                    <a:lnTo>
                      <a:pt x="753" y="712"/>
                    </a:lnTo>
                    <a:lnTo>
                      <a:pt x="649" y="712"/>
                    </a:lnTo>
                    <a:lnTo>
                      <a:pt x="586" y="816"/>
                    </a:lnTo>
                    <a:lnTo>
                      <a:pt x="419" y="775"/>
                    </a:lnTo>
                    <a:lnTo>
                      <a:pt x="335" y="837"/>
                    </a:lnTo>
                    <a:lnTo>
                      <a:pt x="251" y="816"/>
                    </a:lnTo>
                    <a:lnTo>
                      <a:pt x="0" y="963"/>
                    </a:lnTo>
                    <a:lnTo>
                      <a:pt x="21" y="1088"/>
                    </a:lnTo>
                    <a:lnTo>
                      <a:pt x="147" y="1235"/>
                    </a:lnTo>
                    <a:lnTo>
                      <a:pt x="230" y="1172"/>
                    </a:lnTo>
                    <a:lnTo>
                      <a:pt x="209" y="1088"/>
                    </a:lnTo>
                    <a:lnTo>
                      <a:pt x="251" y="1026"/>
                    </a:lnTo>
                    <a:lnTo>
                      <a:pt x="356" y="1130"/>
                    </a:lnTo>
                    <a:lnTo>
                      <a:pt x="314" y="1277"/>
                    </a:lnTo>
                    <a:lnTo>
                      <a:pt x="440" y="1381"/>
                    </a:lnTo>
                    <a:lnTo>
                      <a:pt x="523" y="1256"/>
                    </a:lnTo>
                    <a:lnTo>
                      <a:pt x="544" y="1340"/>
                    </a:lnTo>
                    <a:lnTo>
                      <a:pt x="523" y="1423"/>
                    </a:lnTo>
                    <a:lnTo>
                      <a:pt x="649" y="1591"/>
                    </a:lnTo>
                    <a:lnTo>
                      <a:pt x="753" y="1612"/>
                    </a:lnTo>
                    <a:lnTo>
                      <a:pt x="795" y="1779"/>
                    </a:lnTo>
                    <a:lnTo>
                      <a:pt x="879" y="1863"/>
                    </a:lnTo>
                    <a:lnTo>
                      <a:pt x="963" y="1716"/>
                    </a:lnTo>
                    <a:lnTo>
                      <a:pt x="984" y="1821"/>
                    </a:lnTo>
                    <a:lnTo>
                      <a:pt x="1109" y="1946"/>
                    </a:lnTo>
                    <a:lnTo>
                      <a:pt x="1214" y="1925"/>
                    </a:lnTo>
                    <a:lnTo>
                      <a:pt x="1318" y="1925"/>
                    </a:lnTo>
                    <a:lnTo>
                      <a:pt x="1423" y="1821"/>
                    </a:lnTo>
                    <a:lnTo>
                      <a:pt x="1507" y="1800"/>
                    </a:lnTo>
                    <a:lnTo>
                      <a:pt x="1632" y="1695"/>
                    </a:lnTo>
                    <a:lnTo>
                      <a:pt x="1695" y="1800"/>
                    </a:lnTo>
                    <a:lnTo>
                      <a:pt x="1737" y="1758"/>
                    </a:lnTo>
                    <a:lnTo>
                      <a:pt x="1925" y="1653"/>
                    </a:lnTo>
                    <a:lnTo>
                      <a:pt x="1925" y="1549"/>
                    </a:lnTo>
                    <a:lnTo>
                      <a:pt x="1800" y="1591"/>
                    </a:lnTo>
                    <a:lnTo>
                      <a:pt x="1716" y="1507"/>
                    </a:lnTo>
                    <a:lnTo>
                      <a:pt x="1841" y="1277"/>
                    </a:lnTo>
                    <a:lnTo>
                      <a:pt x="1883" y="1151"/>
                    </a:lnTo>
                    <a:lnTo>
                      <a:pt x="1737" y="1235"/>
                    </a:lnTo>
                    <a:lnTo>
                      <a:pt x="1674" y="1402"/>
                    </a:lnTo>
                    <a:lnTo>
                      <a:pt x="1674" y="1277"/>
                    </a:lnTo>
                    <a:lnTo>
                      <a:pt x="1737" y="1026"/>
                    </a:lnTo>
                    <a:lnTo>
                      <a:pt x="1695" y="649"/>
                    </a:lnTo>
                    <a:lnTo>
                      <a:pt x="1528" y="544"/>
                    </a:lnTo>
                    <a:lnTo>
                      <a:pt x="1528" y="419"/>
                    </a:lnTo>
                    <a:lnTo>
                      <a:pt x="1423" y="419"/>
                    </a:lnTo>
                    <a:lnTo>
                      <a:pt x="1360" y="524"/>
                    </a:lnTo>
                    <a:lnTo>
                      <a:pt x="1360" y="398"/>
                    </a:lnTo>
                    <a:lnTo>
                      <a:pt x="1423" y="314"/>
                    </a:lnTo>
                    <a:lnTo>
                      <a:pt x="1381" y="210"/>
                    </a:lnTo>
                    <a:lnTo>
                      <a:pt x="1402" y="105"/>
                    </a:lnTo>
                    <a:lnTo>
                      <a:pt x="140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660;p79">
                <a:extLst>
                  <a:ext uri="{FF2B5EF4-FFF2-40B4-BE49-F238E27FC236}">
                    <a16:creationId xmlns:a16="http://schemas.microsoft.com/office/drawing/2014/main" id="{53D2C553-EC68-4532-BC59-CDED591939B5}"/>
                  </a:ext>
                </a:extLst>
              </p:cNvPr>
              <p:cNvSpPr/>
              <p:nvPr/>
            </p:nvSpPr>
            <p:spPr>
              <a:xfrm>
                <a:off x="2722750" y="1634775"/>
                <a:ext cx="145950" cy="133925"/>
              </a:xfrm>
              <a:custGeom>
                <a:avLst/>
                <a:gdLst/>
                <a:ahLst/>
                <a:cxnLst/>
                <a:rect l="l" t="t" r="r" b="b"/>
                <a:pathLst>
                  <a:path w="5838" h="5357" extrusionOk="0">
                    <a:moveTo>
                      <a:pt x="502" y="0"/>
                    </a:moveTo>
                    <a:lnTo>
                      <a:pt x="440" y="84"/>
                    </a:lnTo>
                    <a:lnTo>
                      <a:pt x="230" y="105"/>
                    </a:lnTo>
                    <a:lnTo>
                      <a:pt x="210" y="126"/>
                    </a:lnTo>
                    <a:lnTo>
                      <a:pt x="147" y="126"/>
                    </a:lnTo>
                    <a:lnTo>
                      <a:pt x="105" y="230"/>
                    </a:lnTo>
                    <a:lnTo>
                      <a:pt x="189" y="335"/>
                    </a:lnTo>
                    <a:lnTo>
                      <a:pt x="230" y="439"/>
                    </a:lnTo>
                    <a:lnTo>
                      <a:pt x="147" y="439"/>
                    </a:lnTo>
                    <a:lnTo>
                      <a:pt x="21" y="272"/>
                    </a:lnTo>
                    <a:lnTo>
                      <a:pt x="0" y="398"/>
                    </a:lnTo>
                    <a:lnTo>
                      <a:pt x="21" y="502"/>
                    </a:lnTo>
                    <a:lnTo>
                      <a:pt x="147" y="544"/>
                    </a:lnTo>
                    <a:lnTo>
                      <a:pt x="251" y="732"/>
                    </a:lnTo>
                    <a:lnTo>
                      <a:pt x="356" y="732"/>
                    </a:lnTo>
                    <a:lnTo>
                      <a:pt x="293" y="816"/>
                    </a:lnTo>
                    <a:lnTo>
                      <a:pt x="210" y="816"/>
                    </a:lnTo>
                    <a:lnTo>
                      <a:pt x="189" y="921"/>
                    </a:lnTo>
                    <a:lnTo>
                      <a:pt x="314" y="1109"/>
                    </a:lnTo>
                    <a:lnTo>
                      <a:pt x="440" y="1151"/>
                    </a:lnTo>
                    <a:lnTo>
                      <a:pt x="419" y="1235"/>
                    </a:lnTo>
                    <a:lnTo>
                      <a:pt x="398" y="1172"/>
                    </a:lnTo>
                    <a:lnTo>
                      <a:pt x="210" y="1151"/>
                    </a:lnTo>
                    <a:lnTo>
                      <a:pt x="210" y="1235"/>
                    </a:lnTo>
                    <a:lnTo>
                      <a:pt x="147" y="1255"/>
                    </a:lnTo>
                    <a:lnTo>
                      <a:pt x="105" y="1360"/>
                    </a:lnTo>
                    <a:lnTo>
                      <a:pt x="251" y="1276"/>
                    </a:lnTo>
                    <a:lnTo>
                      <a:pt x="335" y="1360"/>
                    </a:lnTo>
                    <a:lnTo>
                      <a:pt x="523" y="1276"/>
                    </a:lnTo>
                    <a:lnTo>
                      <a:pt x="544" y="1360"/>
                    </a:lnTo>
                    <a:lnTo>
                      <a:pt x="649" y="1381"/>
                    </a:lnTo>
                    <a:lnTo>
                      <a:pt x="670" y="1465"/>
                    </a:lnTo>
                    <a:lnTo>
                      <a:pt x="837" y="1590"/>
                    </a:lnTo>
                    <a:lnTo>
                      <a:pt x="879" y="1590"/>
                    </a:lnTo>
                    <a:lnTo>
                      <a:pt x="879" y="1527"/>
                    </a:lnTo>
                    <a:lnTo>
                      <a:pt x="942" y="1548"/>
                    </a:lnTo>
                    <a:lnTo>
                      <a:pt x="1046" y="1486"/>
                    </a:lnTo>
                    <a:lnTo>
                      <a:pt x="1130" y="1527"/>
                    </a:lnTo>
                    <a:lnTo>
                      <a:pt x="1151" y="1590"/>
                    </a:lnTo>
                    <a:lnTo>
                      <a:pt x="1130" y="1674"/>
                    </a:lnTo>
                    <a:lnTo>
                      <a:pt x="1130" y="1883"/>
                    </a:lnTo>
                    <a:lnTo>
                      <a:pt x="1067" y="2051"/>
                    </a:lnTo>
                    <a:lnTo>
                      <a:pt x="1067" y="2113"/>
                    </a:lnTo>
                    <a:lnTo>
                      <a:pt x="1151" y="2260"/>
                    </a:lnTo>
                    <a:lnTo>
                      <a:pt x="1088" y="2385"/>
                    </a:lnTo>
                    <a:lnTo>
                      <a:pt x="1088" y="2469"/>
                    </a:lnTo>
                    <a:lnTo>
                      <a:pt x="1067" y="2595"/>
                    </a:lnTo>
                    <a:lnTo>
                      <a:pt x="879" y="2699"/>
                    </a:lnTo>
                    <a:lnTo>
                      <a:pt x="754" y="2741"/>
                    </a:lnTo>
                    <a:lnTo>
                      <a:pt x="733" y="2825"/>
                    </a:lnTo>
                    <a:lnTo>
                      <a:pt x="628" y="2992"/>
                    </a:lnTo>
                    <a:lnTo>
                      <a:pt x="628" y="3055"/>
                    </a:lnTo>
                    <a:lnTo>
                      <a:pt x="523" y="3118"/>
                    </a:lnTo>
                    <a:lnTo>
                      <a:pt x="461" y="3222"/>
                    </a:lnTo>
                    <a:lnTo>
                      <a:pt x="461" y="3348"/>
                    </a:lnTo>
                    <a:lnTo>
                      <a:pt x="544" y="3369"/>
                    </a:lnTo>
                    <a:lnTo>
                      <a:pt x="544" y="3452"/>
                    </a:lnTo>
                    <a:lnTo>
                      <a:pt x="440" y="3473"/>
                    </a:lnTo>
                    <a:lnTo>
                      <a:pt x="419" y="3578"/>
                    </a:lnTo>
                    <a:lnTo>
                      <a:pt x="461" y="3641"/>
                    </a:lnTo>
                    <a:lnTo>
                      <a:pt x="398" y="3745"/>
                    </a:lnTo>
                    <a:lnTo>
                      <a:pt x="356" y="3850"/>
                    </a:lnTo>
                    <a:lnTo>
                      <a:pt x="419" y="3955"/>
                    </a:lnTo>
                    <a:lnTo>
                      <a:pt x="502" y="3976"/>
                    </a:lnTo>
                    <a:lnTo>
                      <a:pt x="502" y="4059"/>
                    </a:lnTo>
                    <a:lnTo>
                      <a:pt x="565" y="4143"/>
                    </a:lnTo>
                    <a:lnTo>
                      <a:pt x="628" y="4143"/>
                    </a:lnTo>
                    <a:lnTo>
                      <a:pt x="649" y="4038"/>
                    </a:lnTo>
                    <a:lnTo>
                      <a:pt x="670" y="3955"/>
                    </a:lnTo>
                    <a:lnTo>
                      <a:pt x="733" y="3996"/>
                    </a:lnTo>
                    <a:lnTo>
                      <a:pt x="774" y="3996"/>
                    </a:lnTo>
                    <a:lnTo>
                      <a:pt x="879" y="3871"/>
                    </a:lnTo>
                    <a:lnTo>
                      <a:pt x="942" y="3892"/>
                    </a:lnTo>
                    <a:lnTo>
                      <a:pt x="879" y="4059"/>
                    </a:lnTo>
                    <a:lnTo>
                      <a:pt x="774" y="4080"/>
                    </a:lnTo>
                    <a:lnTo>
                      <a:pt x="754" y="4143"/>
                    </a:lnTo>
                    <a:lnTo>
                      <a:pt x="816" y="4185"/>
                    </a:lnTo>
                    <a:lnTo>
                      <a:pt x="816" y="4268"/>
                    </a:lnTo>
                    <a:lnTo>
                      <a:pt x="921" y="4394"/>
                    </a:lnTo>
                    <a:lnTo>
                      <a:pt x="1026" y="4352"/>
                    </a:lnTo>
                    <a:lnTo>
                      <a:pt x="1067" y="4394"/>
                    </a:lnTo>
                    <a:lnTo>
                      <a:pt x="1193" y="4415"/>
                    </a:lnTo>
                    <a:lnTo>
                      <a:pt x="1256" y="4352"/>
                    </a:lnTo>
                    <a:lnTo>
                      <a:pt x="1402" y="4310"/>
                    </a:lnTo>
                    <a:lnTo>
                      <a:pt x="1381" y="4164"/>
                    </a:lnTo>
                    <a:lnTo>
                      <a:pt x="1465" y="4164"/>
                    </a:lnTo>
                    <a:lnTo>
                      <a:pt x="1507" y="4101"/>
                    </a:lnTo>
                    <a:lnTo>
                      <a:pt x="1507" y="4185"/>
                    </a:lnTo>
                    <a:lnTo>
                      <a:pt x="1486" y="4206"/>
                    </a:lnTo>
                    <a:lnTo>
                      <a:pt x="1507" y="4310"/>
                    </a:lnTo>
                    <a:lnTo>
                      <a:pt x="1570" y="4289"/>
                    </a:lnTo>
                    <a:lnTo>
                      <a:pt x="1653" y="4143"/>
                    </a:lnTo>
                    <a:lnTo>
                      <a:pt x="1695" y="4080"/>
                    </a:lnTo>
                    <a:lnTo>
                      <a:pt x="1716" y="4143"/>
                    </a:lnTo>
                    <a:lnTo>
                      <a:pt x="1695" y="4268"/>
                    </a:lnTo>
                    <a:lnTo>
                      <a:pt x="1570" y="4478"/>
                    </a:lnTo>
                    <a:lnTo>
                      <a:pt x="1486" y="4520"/>
                    </a:lnTo>
                    <a:lnTo>
                      <a:pt x="1486" y="4624"/>
                    </a:lnTo>
                    <a:lnTo>
                      <a:pt x="1611" y="4666"/>
                    </a:lnTo>
                    <a:lnTo>
                      <a:pt x="1695" y="4729"/>
                    </a:lnTo>
                    <a:lnTo>
                      <a:pt x="1800" y="4729"/>
                    </a:lnTo>
                    <a:lnTo>
                      <a:pt x="1821" y="4771"/>
                    </a:lnTo>
                    <a:lnTo>
                      <a:pt x="1967" y="4792"/>
                    </a:lnTo>
                    <a:lnTo>
                      <a:pt x="1988" y="4708"/>
                    </a:lnTo>
                    <a:lnTo>
                      <a:pt x="2114" y="4708"/>
                    </a:lnTo>
                    <a:lnTo>
                      <a:pt x="2072" y="4771"/>
                    </a:lnTo>
                    <a:lnTo>
                      <a:pt x="2093" y="4833"/>
                    </a:lnTo>
                    <a:lnTo>
                      <a:pt x="2176" y="4833"/>
                    </a:lnTo>
                    <a:lnTo>
                      <a:pt x="2239" y="4917"/>
                    </a:lnTo>
                    <a:lnTo>
                      <a:pt x="2323" y="4875"/>
                    </a:lnTo>
                    <a:lnTo>
                      <a:pt x="2302" y="4792"/>
                    </a:lnTo>
                    <a:lnTo>
                      <a:pt x="2281" y="4708"/>
                    </a:lnTo>
                    <a:lnTo>
                      <a:pt x="2344" y="4603"/>
                    </a:lnTo>
                    <a:lnTo>
                      <a:pt x="2386" y="4687"/>
                    </a:lnTo>
                    <a:lnTo>
                      <a:pt x="2344" y="4792"/>
                    </a:lnTo>
                    <a:lnTo>
                      <a:pt x="2386" y="4917"/>
                    </a:lnTo>
                    <a:lnTo>
                      <a:pt x="2448" y="4917"/>
                    </a:lnTo>
                    <a:lnTo>
                      <a:pt x="2490" y="4792"/>
                    </a:lnTo>
                    <a:lnTo>
                      <a:pt x="2532" y="4729"/>
                    </a:lnTo>
                    <a:lnTo>
                      <a:pt x="2616" y="4708"/>
                    </a:lnTo>
                    <a:lnTo>
                      <a:pt x="2616" y="4792"/>
                    </a:lnTo>
                    <a:lnTo>
                      <a:pt x="2553" y="4833"/>
                    </a:lnTo>
                    <a:lnTo>
                      <a:pt x="2553" y="4917"/>
                    </a:lnTo>
                    <a:lnTo>
                      <a:pt x="2720" y="4917"/>
                    </a:lnTo>
                    <a:lnTo>
                      <a:pt x="2804" y="4875"/>
                    </a:lnTo>
                    <a:lnTo>
                      <a:pt x="2867" y="4687"/>
                    </a:lnTo>
                    <a:lnTo>
                      <a:pt x="2909" y="4792"/>
                    </a:lnTo>
                    <a:lnTo>
                      <a:pt x="2846" y="4833"/>
                    </a:lnTo>
                    <a:lnTo>
                      <a:pt x="2846" y="4938"/>
                    </a:lnTo>
                    <a:lnTo>
                      <a:pt x="2971" y="4917"/>
                    </a:lnTo>
                    <a:lnTo>
                      <a:pt x="3013" y="4771"/>
                    </a:lnTo>
                    <a:lnTo>
                      <a:pt x="3055" y="4687"/>
                    </a:lnTo>
                    <a:lnTo>
                      <a:pt x="3055" y="4687"/>
                    </a:lnTo>
                    <a:lnTo>
                      <a:pt x="3034" y="4917"/>
                    </a:lnTo>
                    <a:lnTo>
                      <a:pt x="3055" y="5001"/>
                    </a:lnTo>
                    <a:lnTo>
                      <a:pt x="3160" y="5001"/>
                    </a:lnTo>
                    <a:lnTo>
                      <a:pt x="3327" y="5105"/>
                    </a:lnTo>
                    <a:lnTo>
                      <a:pt x="3432" y="5043"/>
                    </a:lnTo>
                    <a:lnTo>
                      <a:pt x="3495" y="5022"/>
                    </a:lnTo>
                    <a:lnTo>
                      <a:pt x="3536" y="5105"/>
                    </a:lnTo>
                    <a:lnTo>
                      <a:pt x="3662" y="5084"/>
                    </a:lnTo>
                    <a:lnTo>
                      <a:pt x="3746" y="5022"/>
                    </a:lnTo>
                    <a:lnTo>
                      <a:pt x="3746" y="4896"/>
                    </a:lnTo>
                    <a:lnTo>
                      <a:pt x="3850" y="4792"/>
                    </a:lnTo>
                    <a:lnTo>
                      <a:pt x="3892" y="4729"/>
                    </a:lnTo>
                    <a:lnTo>
                      <a:pt x="3850" y="4603"/>
                    </a:lnTo>
                    <a:lnTo>
                      <a:pt x="3871" y="4520"/>
                    </a:lnTo>
                    <a:lnTo>
                      <a:pt x="3913" y="4520"/>
                    </a:lnTo>
                    <a:lnTo>
                      <a:pt x="3955" y="4666"/>
                    </a:lnTo>
                    <a:lnTo>
                      <a:pt x="3997" y="4687"/>
                    </a:lnTo>
                    <a:lnTo>
                      <a:pt x="3997" y="4729"/>
                    </a:lnTo>
                    <a:lnTo>
                      <a:pt x="3913" y="4812"/>
                    </a:lnTo>
                    <a:lnTo>
                      <a:pt x="3871" y="4980"/>
                    </a:lnTo>
                    <a:lnTo>
                      <a:pt x="3892" y="5210"/>
                    </a:lnTo>
                    <a:lnTo>
                      <a:pt x="3997" y="5252"/>
                    </a:lnTo>
                    <a:lnTo>
                      <a:pt x="4101" y="5210"/>
                    </a:lnTo>
                    <a:lnTo>
                      <a:pt x="4122" y="5315"/>
                    </a:lnTo>
                    <a:lnTo>
                      <a:pt x="4227" y="5315"/>
                    </a:lnTo>
                    <a:lnTo>
                      <a:pt x="4269" y="5357"/>
                    </a:lnTo>
                    <a:lnTo>
                      <a:pt x="4373" y="5357"/>
                    </a:lnTo>
                    <a:lnTo>
                      <a:pt x="4583" y="5231"/>
                    </a:lnTo>
                    <a:lnTo>
                      <a:pt x="4687" y="5210"/>
                    </a:lnTo>
                    <a:lnTo>
                      <a:pt x="4855" y="5315"/>
                    </a:lnTo>
                    <a:lnTo>
                      <a:pt x="4938" y="5294"/>
                    </a:lnTo>
                    <a:lnTo>
                      <a:pt x="5022" y="5336"/>
                    </a:lnTo>
                    <a:lnTo>
                      <a:pt x="5064" y="5252"/>
                    </a:lnTo>
                    <a:lnTo>
                      <a:pt x="5064" y="5210"/>
                    </a:lnTo>
                    <a:lnTo>
                      <a:pt x="5147" y="5084"/>
                    </a:lnTo>
                    <a:lnTo>
                      <a:pt x="5231" y="5043"/>
                    </a:lnTo>
                    <a:lnTo>
                      <a:pt x="5231" y="5001"/>
                    </a:lnTo>
                    <a:lnTo>
                      <a:pt x="5168" y="4875"/>
                    </a:lnTo>
                    <a:lnTo>
                      <a:pt x="5168" y="4729"/>
                    </a:lnTo>
                    <a:lnTo>
                      <a:pt x="5231" y="4812"/>
                    </a:lnTo>
                    <a:lnTo>
                      <a:pt x="5231" y="4896"/>
                    </a:lnTo>
                    <a:lnTo>
                      <a:pt x="5336" y="5022"/>
                    </a:lnTo>
                    <a:lnTo>
                      <a:pt x="5378" y="4938"/>
                    </a:lnTo>
                    <a:lnTo>
                      <a:pt x="5524" y="4938"/>
                    </a:lnTo>
                    <a:lnTo>
                      <a:pt x="5566" y="4980"/>
                    </a:lnTo>
                    <a:lnTo>
                      <a:pt x="5587" y="4896"/>
                    </a:lnTo>
                    <a:lnTo>
                      <a:pt x="5566" y="4792"/>
                    </a:lnTo>
                    <a:lnTo>
                      <a:pt x="5566" y="4708"/>
                    </a:lnTo>
                    <a:lnTo>
                      <a:pt x="5524" y="4666"/>
                    </a:lnTo>
                    <a:lnTo>
                      <a:pt x="5378" y="4687"/>
                    </a:lnTo>
                    <a:lnTo>
                      <a:pt x="5252" y="4708"/>
                    </a:lnTo>
                    <a:lnTo>
                      <a:pt x="5231" y="4603"/>
                    </a:lnTo>
                    <a:lnTo>
                      <a:pt x="5273" y="4582"/>
                    </a:lnTo>
                    <a:lnTo>
                      <a:pt x="5336" y="4603"/>
                    </a:lnTo>
                    <a:lnTo>
                      <a:pt x="5461" y="4561"/>
                    </a:lnTo>
                    <a:lnTo>
                      <a:pt x="5545" y="4457"/>
                    </a:lnTo>
                    <a:lnTo>
                      <a:pt x="5587" y="4520"/>
                    </a:lnTo>
                    <a:lnTo>
                      <a:pt x="5671" y="4499"/>
                    </a:lnTo>
                    <a:lnTo>
                      <a:pt x="5733" y="4394"/>
                    </a:lnTo>
                    <a:lnTo>
                      <a:pt x="5691" y="4310"/>
                    </a:lnTo>
                    <a:lnTo>
                      <a:pt x="5775" y="4206"/>
                    </a:lnTo>
                    <a:lnTo>
                      <a:pt x="5754" y="4143"/>
                    </a:lnTo>
                    <a:lnTo>
                      <a:pt x="5796" y="4143"/>
                    </a:lnTo>
                    <a:lnTo>
                      <a:pt x="5838" y="4080"/>
                    </a:lnTo>
                    <a:lnTo>
                      <a:pt x="5691" y="4038"/>
                    </a:lnTo>
                    <a:lnTo>
                      <a:pt x="5566" y="4059"/>
                    </a:lnTo>
                    <a:lnTo>
                      <a:pt x="5629" y="3976"/>
                    </a:lnTo>
                    <a:lnTo>
                      <a:pt x="5691" y="3955"/>
                    </a:lnTo>
                    <a:lnTo>
                      <a:pt x="5691" y="3850"/>
                    </a:lnTo>
                    <a:lnTo>
                      <a:pt x="5587" y="3766"/>
                    </a:lnTo>
                    <a:lnTo>
                      <a:pt x="5357" y="3766"/>
                    </a:lnTo>
                    <a:lnTo>
                      <a:pt x="5336" y="3724"/>
                    </a:lnTo>
                    <a:lnTo>
                      <a:pt x="5336" y="3641"/>
                    </a:lnTo>
                    <a:lnTo>
                      <a:pt x="5378" y="3620"/>
                    </a:lnTo>
                    <a:lnTo>
                      <a:pt x="5357" y="3515"/>
                    </a:lnTo>
                    <a:lnTo>
                      <a:pt x="5168" y="3348"/>
                    </a:lnTo>
                    <a:lnTo>
                      <a:pt x="5106" y="3348"/>
                    </a:lnTo>
                    <a:lnTo>
                      <a:pt x="5001" y="3432"/>
                    </a:lnTo>
                    <a:lnTo>
                      <a:pt x="4834" y="3432"/>
                    </a:lnTo>
                    <a:lnTo>
                      <a:pt x="4687" y="3452"/>
                    </a:lnTo>
                    <a:lnTo>
                      <a:pt x="4478" y="3327"/>
                    </a:lnTo>
                    <a:lnTo>
                      <a:pt x="4436" y="3243"/>
                    </a:lnTo>
                    <a:lnTo>
                      <a:pt x="4394" y="3222"/>
                    </a:lnTo>
                    <a:lnTo>
                      <a:pt x="4290" y="3264"/>
                    </a:lnTo>
                    <a:lnTo>
                      <a:pt x="4206" y="3264"/>
                    </a:lnTo>
                    <a:lnTo>
                      <a:pt x="4122" y="3306"/>
                    </a:lnTo>
                    <a:lnTo>
                      <a:pt x="4018" y="3306"/>
                    </a:lnTo>
                    <a:lnTo>
                      <a:pt x="3976" y="3411"/>
                    </a:lnTo>
                    <a:lnTo>
                      <a:pt x="3913" y="3348"/>
                    </a:lnTo>
                    <a:lnTo>
                      <a:pt x="3808" y="3264"/>
                    </a:lnTo>
                    <a:lnTo>
                      <a:pt x="3704" y="3327"/>
                    </a:lnTo>
                    <a:lnTo>
                      <a:pt x="3578" y="3348"/>
                    </a:lnTo>
                    <a:lnTo>
                      <a:pt x="3578" y="3411"/>
                    </a:lnTo>
                    <a:lnTo>
                      <a:pt x="3536" y="3452"/>
                    </a:lnTo>
                    <a:lnTo>
                      <a:pt x="3536" y="3369"/>
                    </a:lnTo>
                    <a:lnTo>
                      <a:pt x="3474" y="3327"/>
                    </a:lnTo>
                    <a:lnTo>
                      <a:pt x="3369" y="3348"/>
                    </a:lnTo>
                    <a:lnTo>
                      <a:pt x="3139" y="3327"/>
                    </a:lnTo>
                    <a:lnTo>
                      <a:pt x="3076" y="3348"/>
                    </a:lnTo>
                    <a:lnTo>
                      <a:pt x="3160" y="3432"/>
                    </a:lnTo>
                    <a:lnTo>
                      <a:pt x="3160" y="3536"/>
                    </a:lnTo>
                    <a:lnTo>
                      <a:pt x="3264" y="3620"/>
                    </a:lnTo>
                    <a:lnTo>
                      <a:pt x="3139" y="3578"/>
                    </a:lnTo>
                    <a:lnTo>
                      <a:pt x="3076" y="3515"/>
                    </a:lnTo>
                    <a:lnTo>
                      <a:pt x="3013" y="3473"/>
                    </a:lnTo>
                    <a:lnTo>
                      <a:pt x="2867" y="3536"/>
                    </a:lnTo>
                    <a:lnTo>
                      <a:pt x="2804" y="3473"/>
                    </a:lnTo>
                    <a:lnTo>
                      <a:pt x="2930" y="3432"/>
                    </a:lnTo>
                    <a:lnTo>
                      <a:pt x="2930" y="3348"/>
                    </a:lnTo>
                    <a:lnTo>
                      <a:pt x="2804" y="3222"/>
                    </a:lnTo>
                    <a:lnTo>
                      <a:pt x="2825" y="3139"/>
                    </a:lnTo>
                    <a:lnTo>
                      <a:pt x="2762" y="3097"/>
                    </a:lnTo>
                    <a:lnTo>
                      <a:pt x="2637" y="3160"/>
                    </a:lnTo>
                    <a:lnTo>
                      <a:pt x="2658" y="3243"/>
                    </a:lnTo>
                    <a:lnTo>
                      <a:pt x="2637" y="3306"/>
                    </a:lnTo>
                    <a:lnTo>
                      <a:pt x="2532" y="3264"/>
                    </a:lnTo>
                    <a:lnTo>
                      <a:pt x="2595" y="3201"/>
                    </a:lnTo>
                    <a:lnTo>
                      <a:pt x="2553" y="3139"/>
                    </a:lnTo>
                    <a:lnTo>
                      <a:pt x="2448" y="3097"/>
                    </a:lnTo>
                    <a:lnTo>
                      <a:pt x="2406" y="3139"/>
                    </a:lnTo>
                    <a:lnTo>
                      <a:pt x="2323" y="3139"/>
                    </a:lnTo>
                    <a:lnTo>
                      <a:pt x="2344" y="3034"/>
                    </a:lnTo>
                    <a:lnTo>
                      <a:pt x="2344" y="2992"/>
                    </a:lnTo>
                    <a:lnTo>
                      <a:pt x="2323" y="2888"/>
                    </a:lnTo>
                    <a:lnTo>
                      <a:pt x="2218" y="2908"/>
                    </a:lnTo>
                    <a:lnTo>
                      <a:pt x="2093" y="3034"/>
                    </a:lnTo>
                    <a:lnTo>
                      <a:pt x="2114" y="3160"/>
                    </a:lnTo>
                    <a:lnTo>
                      <a:pt x="2030" y="3160"/>
                    </a:lnTo>
                    <a:lnTo>
                      <a:pt x="1988" y="3055"/>
                    </a:lnTo>
                    <a:lnTo>
                      <a:pt x="2030" y="2992"/>
                    </a:lnTo>
                    <a:lnTo>
                      <a:pt x="2030" y="2908"/>
                    </a:lnTo>
                    <a:lnTo>
                      <a:pt x="2093" y="2720"/>
                    </a:lnTo>
                    <a:lnTo>
                      <a:pt x="2009" y="2636"/>
                    </a:lnTo>
                    <a:lnTo>
                      <a:pt x="1883" y="2699"/>
                    </a:lnTo>
                    <a:lnTo>
                      <a:pt x="1883" y="2636"/>
                    </a:lnTo>
                    <a:lnTo>
                      <a:pt x="1988" y="2616"/>
                    </a:lnTo>
                    <a:lnTo>
                      <a:pt x="2030" y="2490"/>
                    </a:lnTo>
                    <a:lnTo>
                      <a:pt x="2009" y="2385"/>
                    </a:lnTo>
                    <a:lnTo>
                      <a:pt x="1925" y="2427"/>
                    </a:lnTo>
                    <a:lnTo>
                      <a:pt x="1862" y="2385"/>
                    </a:lnTo>
                    <a:lnTo>
                      <a:pt x="1800" y="2427"/>
                    </a:lnTo>
                    <a:lnTo>
                      <a:pt x="1695" y="2427"/>
                    </a:lnTo>
                    <a:lnTo>
                      <a:pt x="1758" y="2385"/>
                    </a:lnTo>
                    <a:lnTo>
                      <a:pt x="1758" y="2323"/>
                    </a:lnTo>
                    <a:lnTo>
                      <a:pt x="1653" y="2323"/>
                    </a:lnTo>
                    <a:lnTo>
                      <a:pt x="1590" y="2406"/>
                    </a:lnTo>
                    <a:lnTo>
                      <a:pt x="1444" y="2427"/>
                    </a:lnTo>
                    <a:lnTo>
                      <a:pt x="1444" y="2364"/>
                    </a:lnTo>
                    <a:lnTo>
                      <a:pt x="1507" y="2323"/>
                    </a:lnTo>
                    <a:lnTo>
                      <a:pt x="1570" y="2218"/>
                    </a:lnTo>
                    <a:lnTo>
                      <a:pt x="1590" y="2155"/>
                    </a:lnTo>
                    <a:lnTo>
                      <a:pt x="1674" y="2155"/>
                    </a:lnTo>
                    <a:lnTo>
                      <a:pt x="1779" y="2260"/>
                    </a:lnTo>
                    <a:lnTo>
                      <a:pt x="1925" y="2260"/>
                    </a:lnTo>
                    <a:lnTo>
                      <a:pt x="1904" y="2197"/>
                    </a:lnTo>
                    <a:lnTo>
                      <a:pt x="1800" y="2071"/>
                    </a:lnTo>
                    <a:lnTo>
                      <a:pt x="1695" y="2071"/>
                    </a:lnTo>
                    <a:lnTo>
                      <a:pt x="1758" y="2009"/>
                    </a:lnTo>
                    <a:lnTo>
                      <a:pt x="1611" y="1883"/>
                    </a:lnTo>
                    <a:lnTo>
                      <a:pt x="1507" y="1841"/>
                    </a:lnTo>
                    <a:lnTo>
                      <a:pt x="1570" y="1799"/>
                    </a:lnTo>
                    <a:lnTo>
                      <a:pt x="1590" y="1737"/>
                    </a:lnTo>
                    <a:lnTo>
                      <a:pt x="1653" y="1737"/>
                    </a:lnTo>
                    <a:lnTo>
                      <a:pt x="1695" y="1841"/>
                    </a:lnTo>
                    <a:lnTo>
                      <a:pt x="1800" y="1967"/>
                    </a:lnTo>
                    <a:lnTo>
                      <a:pt x="1967" y="1988"/>
                    </a:lnTo>
                    <a:lnTo>
                      <a:pt x="2030" y="2092"/>
                    </a:lnTo>
                    <a:lnTo>
                      <a:pt x="2114" y="2009"/>
                    </a:lnTo>
                    <a:lnTo>
                      <a:pt x="2176" y="2092"/>
                    </a:lnTo>
                    <a:lnTo>
                      <a:pt x="2344" y="2155"/>
                    </a:lnTo>
                    <a:lnTo>
                      <a:pt x="2448" y="2155"/>
                    </a:lnTo>
                    <a:lnTo>
                      <a:pt x="2511" y="2051"/>
                    </a:lnTo>
                    <a:lnTo>
                      <a:pt x="2490" y="1904"/>
                    </a:lnTo>
                    <a:lnTo>
                      <a:pt x="2239" y="1758"/>
                    </a:lnTo>
                    <a:lnTo>
                      <a:pt x="2134" y="1653"/>
                    </a:lnTo>
                    <a:lnTo>
                      <a:pt x="2072" y="1653"/>
                    </a:lnTo>
                    <a:lnTo>
                      <a:pt x="2030" y="1548"/>
                    </a:lnTo>
                    <a:lnTo>
                      <a:pt x="1925" y="1444"/>
                    </a:lnTo>
                    <a:lnTo>
                      <a:pt x="1883" y="1444"/>
                    </a:lnTo>
                    <a:lnTo>
                      <a:pt x="1821" y="1381"/>
                    </a:lnTo>
                    <a:lnTo>
                      <a:pt x="1883" y="1318"/>
                    </a:lnTo>
                    <a:lnTo>
                      <a:pt x="1967" y="1339"/>
                    </a:lnTo>
                    <a:lnTo>
                      <a:pt x="2030" y="1444"/>
                    </a:lnTo>
                    <a:lnTo>
                      <a:pt x="2114" y="1444"/>
                    </a:lnTo>
                    <a:lnTo>
                      <a:pt x="2134" y="1548"/>
                    </a:lnTo>
                    <a:lnTo>
                      <a:pt x="2197" y="1548"/>
                    </a:lnTo>
                    <a:lnTo>
                      <a:pt x="2239" y="1465"/>
                    </a:lnTo>
                    <a:lnTo>
                      <a:pt x="2197" y="1276"/>
                    </a:lnTo>
                    <a:lnTo>
                      <a:pt x="2072" y="1130"/>
                    </a:lnTo>
                    <a:lnTo>
                      <a:pt x="1988" y="1130"/>
                    </a:lnTo>
                    <a:lnTo>
                      <a:pt x="1967" y="1109"/>
                    </a:lnTo>
                    <a:lnTo>
                      <a:pt x="1821" y="1109"/>
                    </a:lnTo>
                    <a:lnTo>
                      <a:pt x="1695" y="1172"/>
                    </a:lnTo>
                    <a:lnTo>
                      <a:pt x="1590" y="1172"/>
                    </a:lnTo>
                    <a:lnTo>
                      <a:pt x="1486" y="1109"/>
                    </a:lnTo>
                    <a:lnTo>
                      <a:pt x="1402" y="1130"/>
                    </a:lnTo>
                    <a:lnTo>
                      <a:pt x="1360" y="1025"/>
                    </a:lnTo>
                    <a:lnTo>
                      <a:pt x="1235" y="1214"/>
                    </a:lnTo>
                    <a:lnTo>
                      <a:pt x="1067" y="1276"/>
                    </a:lnTo>
                    <a:lnTo>
                      <a:pt x="1046" y="1381"/>
                    </a:lnTo>
                    <a:lnTo>
                      <a:pt x="963" y="1423"/>
                    </a:lnTo>
                    <a:lnTo>
                      <a:pt x="963" y="1339"/>
                    </a:lnTo>
                    <a:lnTo>
                      <a:pt x="1046" y="1235"/>
                    </a:lnTo>
                    <a:lnTo>
                      <a:pt x="1088" y="1235"/>
                    </a:lnTo>
                    <a:lnTo>
                      <a:pt x="1339" y="1004"/>
                    </a:lnTo>
                    <a:lnTo>
                      <a:pt x="1360" y="921"/>
                    </a:lnTo>
                    <a:lnTo>
                      <a:pt x="1298" y="816"/>
                    </a:lnTo>
                    <a:lnTo>
                      <a:pt x="1298" y="544"/>
                    </a:lnTo>
                    <a:lnTo>
                      <a:pt x="1339" y="523"/>
                    </a:lnTo>
                    <a:lnTo>
                      <a:pt x="1256" y="419"/>
                    </a:lnTo>
                    <a:lnTo>
                      <a:pt x="1193" y="481"/>
                    </a:lnTo>
                    <a:lnTo>
                      <a:pt x="1088" y="481"/>
                    </a:lnTo>
                    <a:lnTo>
                      <a:pt x="1026" y="419"/>
                    </a:lnTo>
                    <a:lnTo>
                      <a:pt x="1026" y="314"/>
                    </a:lnTo>
                    <a:lnTo>
                      <a:pt x="1026" y="230"/>
                    </a:lnTo>
                    <a:lnTo>
                      <a:pt x="816" y="188"/>
                    </a:lnTo>
                    <a:lnTo>
                      <a:pt x="733" y="84"/>
                    </a:lnTo>
                    <a:lnTo>
                      <a:pt x="628" y="84"/>
                    </a:lnTo>
                    <a:lnTo>
                      <a:pt x="50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661;p79">
                <a:extLst>
                  <a:ext uri="{FF2B5EF4-FFF2-40B4-BE49-F238E27FC236}">
                    <a16:creationId xmlns:a16="http://schemas.microsoft.com/office/drawing/2014/main" id="{8EC5B35E-3AE0-4F91-88F3-A8EAB10E46CA}"/>
                  </a:ext>
                </a:extLst>
              </p:cNvPr>
              <p:cNvSpPr/>
              <p:nvPr/>
            </p:nvSpPr>
            <p:spPr>
              <a:xfrm>
                <a:off x="2687175" y="1694400"/>
                <a:ext cx="33500" cy="37675"/>
              </a:xfrm>
              <a:custGeom>
                <a:avLst/>
                <a:gdLst/>
                <a:ahLst/>
                <a:cxnLst/>
                <a:rect l="l" t="t" r="r" b="b"/>
                <a:pathLst>
                  <a:path w="1340" h="1507" extrusionOk="0">
                    <a:moveTo>
                      <a:pt x="796" y="0"/>
                    </a:moveTo>
                    <a:lnTo>
                      <a:pt x="670" y="21"/>
                    </a:lnTo>
                    <a:lnTo>
                      <a:pt x="607" y="84"/>
                    </a:lnTo>
                    <a:lnTo>
                      <a:pt x="691" y="147"/>
                    </a:lnTo>
                    <a:lnTo>
                      <a:pt x="691" y="231"/>
                    </a:lnTo>
                    <a:lnTo>
                      <a:pt x="628" y="210"/>
                    </a:lnTo>
                    <a:lnTo>
                      <a:pt x="565" y="147"/>
                    </a:lnTo>
                    <a:lnTo>
                      <a:pt x="461" y="126"/>
                    </a:lnTo>
                    <a:lnTo>
                      <a:pt x="419" y="210"/>
                    </a:lnTo>
                    <a:lnTo>
                      <a:pt x="524" y="210"/>
                    </a:lnTo>
                    <a:lnTo>
                      <a:pt x="565" y="251"/>
                    </a:lnTo>
                    <a:lnTo>
                      <a:pt x="524" y="293"/>
                    </a:lnTo>
                    <a:lnTo>
                      <a:pt x="398" y="314"/>
                    </a:lnTo>
                    <a:lnTo>
                      <a:pt x="356" y="335"/>
                    </a:lnTo>
                    <a:lnTo>
                      <a:pt x="398" y="440"/>
                    </a:lnTo>
                    <a:lnTo>
                      <a:pt x="419" y="461"/>
                    </a:lnTo>
                    <a:lnTo>
                      <a:pt x="419" y="523"/>
                    </a:lnTo>
                    <a:lnTo>
                      <a:pt x="293" y="461"/>
                    </a:lnTo>
                    <a:lnTo>
                      <a:pt x="168" y="503"/>
                    </a:lnTo>
                    <a:lnTo>
                      <a:pt x="84" y="565"/>
                    </a:lnTo>
                    <a:lnTo>
                      <a:pt x="42" y="712"/>
                    </a:lnTo>
                    <a:lnTo>
                      <a:pt x="0" y="733"/>
                    </a:lnTo>
                    <a:lnTo>
                      <a:pt x="0" y="754"/>
                    </a:lnTo>
                    <a:lnTo>
                      <a:pt x="63" y="754"/>
                    </a:lnTo>
                    <a:lnTo>
                      <a:pt x="42" y="837"/>
                    </a:lnTo>
                    <a:lnTo>
                      <a:pt x="42" y="879"/>
                    </a:lnTo>
                    <a:lnTo>
                      <a:pt x="63" y="921"/>
                    </a:lnTo>
                    <a:lnTo>
                      <a:pt x="147" y="816"/>
                    </a:lnTo>
                    <a:lnTo>
                      <a:pt x="168" y="837"/>
                    </a:lnTo>
                    <a:lnTo>
                      <a:pt x="105" y="963"/>
                    </a:lnTo>
                    <a:lnTo>
                      <a:pt x="147" y="1026"/>
                    </a:lnTo>
                    <a:lnTo>
                      <a:pt x="210" y="1067"/>
                    </a:lnTo>
                    <a:lnTo>
                      <a:pt x="272" y="1047"/>
                    </a:lnTo>
                    <a:lnTo>
                      <a:pt x="293" y="1067"/>
                    </a:lnTo>
                    <a:lnTo>
                      <a:pt x="314" y="1151"/>
                    </a:lnTo>
                    <a:lnTo>
                      <a:pt x="356" y="1151"/>
                    </a:lnTo>
                    <a:lnTo>
                      <a:pt x="398" y="1088"/>
                    </a:lnTo>
                    <a:lnTo>
                      <a:pt x="461" y="1130"/>
                    </a:lnTo>
                    <a:lnTo>
                      <a:pt x="461" y="1256"/>
                    </a:lnTo>
                    <a:lnTo>
                      <a:pt x="482" y="1298"/>
                    </a:lnTo>
                    <a:lnTo>
                      <a:pt x="586" y="1277"/>
                    </a:lnTo>
                    <a:lnTo>
                      <a:pt x="607" y="1402"/>
                    </a:lnTo>
                    <a:lnTo>
                      <a:pt x="712" y="1402"/>
                    </a:lnTo>
                    <a:lnTo>
                      <a:pt x="837" y="1486"/>
                    </a:lnTo>
                    <a:lnTo>
                      <a:pt x="942" y="1486"/>
                    </a:lnTo>
                    <a:lnTo>
                      <a:pt x="1005" y="1507"/>
                    </a:lnTo>
                    <a:lnTo>
                      <a:pt x="1026" y="1486"/>
                    </a:lnTo>
                    <a:lnTo>
                      <a:pt x="1005" y="1402"/>
                    </a:lnTo>
                    <a:lnTo>
                      <a:pt x="1088" y="1381"/>
                    </a:lnTo>
                    <a:lnTo>
                      <a:pt x="1151" y="1235"/>
                    </a:lnTo>
                    <a:lnTo>
                      <a:pt x="1130" y="1088"/>
                    </a:lnTo>
                    <a:lnTo>
                      <a:pt x="1214" y="942"/>
                    </a:lnTo>
                    <a:lnTo>
                      <a:pt x="1235" y="921"/>
                    </a:lnTo>
                    <a:lnTo>
                      <a:pt x="1319" y="712"/>
                    </a:lnTo>
                    <a:lnTo>
                      <a:pt x="1319" y="565"/>
                    </a:lnTo>
                    <a:lnTo>
                      <a:pt x="1340" y="523"/>
                    </a:lnTo>
                    <a:lnTo>
                      <a:pt x="1319" y="419"/>
                    </a:lnTo>
                    <a:lnTo>
                      <a:pt x="1235" y="335"/>
                    </a:lnTo>
                    <a:lnTo>
                      <a:pt x="1235" y="210"/>
                    </a:lnTo>
                    <a:lnTo>
                      <a:pt x="1193" y="147"/>
                    </a:lnTo>
                    <a:lnTo>
                      <a:pt x="1151" y="42"/>
                    </a:lnTo>
                    <a:lnTo>
                      <a:pt x="1005" y="0"/>
                    </a:lnTo>
                    <a:lnTo>
                      <a:pt x="900" y="42"/>
                    </a:lnTo>
                    <a:lnTo>
                      <a:pt x="79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662;p79">
                <a:extLst>
                  <a:ext uri="{FF2B5EF4-FFF2-40B4-BE49-F238E27FC236}">
                    <a16:creationId xmlns:a16="http://schemas.microsoft.com/office/drawing/2014/main" id="{4C2A45F0-6FF8-4954-9FFE-03BBB4DD1205}"/>
                  </a:ext>
                </a:extLst>
              </p:cNvPr>
              <p:cNvSpPr/>
              <p:nvPr/>
            </p:nvSpPr>
            <p:spPr>
              <a:xfrm>
                <a:off x="2605050" y="1520200"/>
                <a:ext cx="42400" cy="26175"/>
              </a:xfrm>
              <a:custGeom>
                <a:avLst/>
                <a:gdLst/>
                <a:ahLst/>
                <a:cxnLst/>
                <a:rect l="l" t="t" r="r" b="b"/>
                <a:pathLst>
                  <a:path w="1696" h="1047" extrusionOk="0">
                    <a:moveTo>
                      <a:pt x="1570" y="1"/>
                    </a:moveTo>
                    <a:lnTo>
                      <a:pt x="1486" y="64"/>
                    </a:lnTo>
                    <a:lnTo>
                      <a:pt x="1256" y="64"/>
                    </a:lnTo>
                    <a:lnTo>
                      <a:pt x="1130" y="168"/>
                    </a:lnTo>
                    <a:lnTo>
                      <a:pt x="963" y="168"/>
                    </a:lnTo>
                    <a:lnTo>
                      <a:pt x="921" y="189"/>
                    </a:lnTo>
                    <a:lnTo>
                      <a:pt x="816" y="105"/>
                    </a:lnTo>
                    <a:lnTo>
                      <a:pt x="712" y="84"/>
                    </a:lnTo>
                    <a:lnTo>
                      <a:pt x="356" y="189"/>
                    </a:lnTo>
                    <a:lnTo>
                      <a:pt x="126" y="189"/>
                    </a:lnTo>
                    <a:lnTo>
                      <a:pt x="105" y="273"/>
                    </a:lnTo>
                    <a:lnTo>
                      <a:pt x="0" y="377"/>
                    </a:lnTo>
                    <a:lnTo>
                      <a:pt x="0" y="482"/>
                    </a:lnTo>
                    <a:lnTo>
                      <a:pt x="105" y="461"/>
                    </a:lnTo>
                    <a:lnTo>
                      <a:pt x="231" y="461"/>
                    </a:lnTo>
                    <a:lnTo>
                      <a:pt x="314" y="419"/>
                    </a:lnTo>
                    <a:lnTo>
                      <a:pt x="398" y="461"/>
                    </a:lnTo>
                    <a:lnTo>
                      <a:pt x="503" y="461"/>
                    </a:lnTo>
                    <a:lnTo>
                      <a:pt x="565" y="503"/>
                    </a:lnTo>
                    <a:lnTo>
                      <a:pt x="503" y="587"/>
                    </a:lnTo>
                    <a:lnTo>
                      <a:pt x="544" y="712"/>
                    </a:lnTo>
                    <a:lnTo>
                      <a:pt x="628" y="817"/>
                    </a:lnTo>
                    <a:lnTo>
                      <a:pt x="712" y="712"/>
                    </a:lnTo>
                    <a:lnTo>
                      <a:pt x="712" y="628"/>
                    </a:lnTo>
                    <a:lnTo>
                      <a:pt x="754" y="587"/>
                    </a:lnTo>
                    <a:lnTo>
                      <a:pt x="858" y="712"/>
                    </a:lnTo>
                    <a:lnTo>
                      <a:pt x="837" y="838"/>
                    </a:lnTo>
                    <a:lnTo>
                      <a:pt x="984" y="1005"/>
                    </a:lnTo>
                    <a:lnTo>
                      <a:pt x="1088" y="984"/>
                    </a:lnTo>
                    <a:lnTo>
                      <a:pt x="1151" y="1047"/>
                    </a:lnTo>
                    <a:lnTo>
                      <a:pt x="1360" y="1047"/>
                    </a:lnTo>
                    <a:lnTo>
                      <a:pt x="1465" y="942"/>
                    </a:lnTo>
                    <a:lnTo>
                      <a:pt x="1591" y="900"/>
                    </a:lnTo>
                    <a:lnTo>
                      <a:pt x="1674" y="670"/>
                    </a:lnTo>
                    <a:lnTo>
                      <a:pt x="1591" y="503"/>
                    </a:lnTo>
                    <a:lnTo>
                      <a:pt x="1695" y="356"/>
                    </a:lnTo>
                    <a:lnTo>
                      <a:pt x="1695" y="273"/>
                    </a:lnTo>
                    <a:lnTo>
                      <a:pt x="1612" y="147"/>
                    </a:lnTo>
                    <a:lnTo>
                      <a:pt x="1653" y="64"/>
                    </a:lnTo>
                    <a:lnTo>
                      <a:pt x="157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663;p79">
                <a:extLst>
                  <a:ext uri="{FF2B5EF4-FFF2-40B4-BE49-F238E27FC236}">
                    <a16:creationId xmlns:a16="http://schemas.microsoft.com/office/drawing/2014/main" id="{16C98647-C3EB-4017-AC45-4F62A1A2A3F4}"/>
                  </a:ext>
                </a:extLst>
              </p:cNvPr>
              <p:cNvSpPr/>
              <p:nvPr/>
            </p:nvSpPr>
            <p:spPr>
              <a:xfrm>
                <a:off x="2443425" y="1547400"/>
                <a:ext cx="109875" cy="60700"/>
              </a:xfrm>
              <a:custGeom>
                <a:avLst/>
                <a:gdLst/>
                <a:ahLst/>
                <a:cxnLst/>
                <a:rect l="l" t="t" r="r" b="b"/>
                <a:pathLst>
                  <a:path w="4395" h="2428" extrusionOk="0">
                    <a:moveTo>
                      <a:pt x="4268" y="1"/>
                    </a:moveTo>
                    <a:lnTo>
                      <a:pt x="4185" y="43"/>
                    </a:lnTo>
                    <a:lnTo>
                      <a:pt x="4059" y="105"/>
                    </a:lnTo>
                    <a:lnTo>
                      <a:pt x="4059" y="252"/>
                    </a:lnTo>
                    <a:lnTo>
                      <a:pt x="4038" y="336"/>
                    </a:lnTo>
                    <a:lnTo>
                      <a:pt x="4059" y="377"/>
                    </a:lnTo>
                    <a:lnTo>
                      <a:pt x="3955" y="419"/>
                    </a:lnTo>
                    <a:lnTo>
                      <a:pt x="3934" y="315"/>
                    </a:lnTo>
                    <a:lnTo>
                      <a:pt x="3892" y="315"/>
                    </a:lnTo>
                    <a:lnTo>
                      <a:pt x="3871" y="377"/>
                    </a:lnTo>
                    <a:lnTo>
                      <a:pt x="3829" y="440"/>
                    </a:lnTo>
                    <a:lnTo>
                      <a:pt x="3766" y="357"/>
                    </a:lnTo>
                    <a:lnTo>
                      <a:pt x="3745" y="168"/>
                    </a:lnTo>
                    <a:lnTo>
                      <a:pt x="3641" y="64"/>
                    </a:lnTo>
                    <a:lnTo>
                      <a:pt x="3578" y="64"/>
                    </a:lnTo>
                    <a:lnTo>
                      <a:pt x="3557" y="126"/>
                    </a:lnTo>
                    <a:lnTo>
                      <a:pt x="3432" y="126"/>
                    </a:lnTo>
                    <a:lnTo>
                      <a:pt x="3306" y="64"/>
                    </a:lnTo>
                    <a:lnTo>
                      <a:pt x="3222" y="64"/>
                    </a:lnTo>
                    <a:lnTo>
                      <a:pt x="2992" y="43"/>
                    </a:lnTo>
                    <a:lnTo>
                      <a:pt x="2846" y="126"/>
                    </a:lnTo>
                    <a:lnTo>
                      <a:pt x="2804" y="231"/>
                    </a:lnTo>
                    <a:lnTo>
                      <a:pt x="2741" y="315"/>
                    </a:lnTo>
                    <a:lnTo>
                      <a:pt x="2699" y="273"/>
                    </a:lnTo>
                    <a:lnTo>
                      <a:pt x="2636" y="273"/>
                    </a:lnTo>
                    <a:lnTo>
                      <a:pt x="2364" y="482"/>
                    </a:lnTo>
                    <a:lnTo>
                      <a:pt x="2281" y="566"/>
                    </a:lnTo>
                    <a:lnTo>
                      <a:pt x="2197" y="566"/>
                    </a:lnTo>
                    <a:lnTo>
                      <a:pt x="2051" y="670"/>
                    </a:lnTo>
                    <a:lnTo>
                      <a:pt x="1946" y="691"/>
                    </a:lnTo>
                    <a:lnTo>
                      <a:pt x="1862" y="775"/>
                    </a:lnTo>
                    <a:lnTo>
                      <a:pt x="1841" y="859"/>
                    </a:lnTo>
                    <a:lnTo>
                      <a:pt x="1653" y="859"/>
                    </a:lnTo>
                    <a:lnTo>
                      <a:pt x="1590" y="880"/>
                    </a:lnTo>
                    <a:lnTo>
                      <a:pt x="1465" y="859"/>
                    </a:lnTo>
                    <a:lnTo>
                      <a:pt x="1423" y="901"/>
                    </a:lnTo>
                    <a:lnTo>
                      <a:pt x="1339" y="901"/>
                    </a:lnTo>
                    <a:lnTo>
                      <a:pt x="1151" y="1068"/>
                    </a:lnTo>
                    <a:lnTo>
                      <a:pt x="1025" y="1152"/>
                    </a:lnTo>
                    <a:lnTo>
                      <a:pt x="900" y="1089"/>
                    </a:lnTo>
                    <a:lnTo>
                      <a:pt x="795" y="1152"/>
                    </a:lnTo>
                    <a:lnTo>
                      <a:pt x="523" y="1193"/>
                    </a:lnTo>
                    <a:lnTo>
                      <a:pt x="398" y="1382"/>
                    </a:lnTo>
                    <a:lnTo>
                      <a:pt x="314" y="1382"/>
                    </a:lnTo>
                    <a:lnTo>
                      <a:pt x="167" y="1403"/>
                    </a:lnTo>
                    <a:lnTo>
                      <a:pt x="105" y="1528"/>
                    </a:lnTo>
                    <a:lnTo>
                      <a:pt x="209" y="1528"/>
                    </a:lnTo>
                    <a:lnTo>
                      <a:pt x="272" y="1591"/>
                    </a:lnTo>
                    <a:lnTo>
                      <a:pt x="167" y="1591"/>
                    </a:lnTo>
                    <a:lnTo>
                      <a:pt x="126" y="1633"/>
                    </a:lnTo>
                    <a:lnTo>
                      <a:pt x="209" y="1717"/>
                    </a:lnTo>
                    <a:lnTo>
                      <a:pt x="188" y="1779"/>
                    </a:lnTo>
                    <a:lnTo>
                      <a:pt x="0" y="1842"/>
                    </a:lnTo>
                    <a:lnTo>
                      <a:pt x="0" y="1905"/>
                    </a:lnTo>
                    <a:lnTo>
                      <a:pt x="126" y="1926"/>
                    </a:lnTo>
                    <a:lnTo>
                      <a:pt x="230" y="1905"/>
                    </a:lnTo>
                    <a:lnTo>
                      <a:pt x="293" y="1821"/>
                    </a:lnTo>
                    <a:lnTo>
                      <a:pt x="377" y="1800"/>
                    </a:lnTo>
                    <a:lnTo>
                      <a:pt x="481" y="1842"/>
                    </a:lnTo>
                    <a:lnTo>
                      <a:pt x="586" y="1989"/>
                    </a:lnTo>
                    <a:lnTo>
                      <a:pt x="586" y="2114"/>
                    </a:lnTo>
                    <a:lnTo>
                      <a:pt x="691" y="2156"/>
                    </a:lnTo>
                    <a:lnTo>
                      <a:pt x="732" y="2114"/>
                    </a:lnTo>
                    <a:lnTo>
                      <a:pt x="732" y="2009"/>
                    </a:lnTo>
                    <a:lnTo>
                      <a:pt x="753" y="1989"/>
                    </a:lnTo>
                    <a:lnTo>
                      <a:pt x="816" y="1821"/>
                    </a:lnTo>
                    <a:lnTo>
                      <a:pt x="858" y="1821"/>
                    </a:lnTo>
                    <a:lnTo>
                      <a:pt x="1004" y="1779"/>
                    </a:lnTo>
                    <a:lnTo>
                      <a:pt x="1067" y="1800"/>
                    </a:lnTo>
                    <a:lnTo>
                      <a:pt x="1046" y="1884"/>
                    </a:lnTo>
                    <a:lnTo>
                      <a:pt x="942" y="1926"/>
                    </a:lnTo>
                    <a:lnTo>
                      <a:pt x="900" y="2093"/>
                    </a:lnTo>
                    <a:lnTo>
                      <a:pt x="942" y="2156"/>
                    </a:lnTo>
                    <a:lnTo>
                      <a:pt x="858" y="2240"/>
                    </a:lnTo>
                    <a:lnTo>
                      <a:pt x="816" y="2323"/>
                    </a:lnTo>
                    <a:lnTo>
                      <a:pt x="858" y="2407"/>
                    </a:lnTo>
                    <a:lnTo>
                      <a:pt x="921" y="2323"/>
                    </a:lnTo>
                    <a:lnTo>
                      <a:pt x="1004" y="2344"/>
                    </a:lnTo>
                    <a:lnTo>
                      <a:pt x="1004" y="2428"/>
                    </a:lnTo>
                    <a:lnTo>
                      <a:pt x="1046" y="2428"/>
                    </a:lnTo>
                    <a:lnTo>
                      <a:pt x="1235" y="2323"/>
                    </a:lnTo>
                    <a:lnTo>
                      <a:pt x="1318" y="2219"/>
                    </a:lnTo>
                    <a:lnTo>
                      <a:pt x="1381" y="2240"/>
                    </a:lnTo>
                    <a:lnTo>
                      <a:pt x="1444" y="2135"/>
                    </a:lnTo>
                    <a:lnTo>
                      <a:pt x="1444" y="2009"/>
                    </a:lnTo>
                    <a:lnTo>
                      <a:pt x="1527" y="2009"/>
                    </a:lnTo>
                    <a:lnTo>
                      <a:pt x="1590" y="1905"/>
                    </a:lnTo>
                    <a:lnTo>
                      <a:pt x="1590" y="1779"/>
                    </a:lnTo>
                    <a:lnTo>
                      <a:pt x="1653" y="1717"/>
                    </a:lnTo>
                    <a:lnTo>
                      <a:pt x="1674" y="1779"/>
                    </a:lnTo>
                    <a:lnTo>
                      <a:pt x="1653" y="1842"/>
                    </a:lnTo>
                    <a:lnTo>
                      <a:pt x="1674" y="1926"/>
                    </a:lnTo>
                    <a:lnTo>
                      <a:pt x="1653" y="2051"/>
                    </a:lnTo>
                    <a:lnTo>
                      <a:pt x="1674" y="2198"/>
                    </a:lnTo>
                    <a:lnTo>
                      <a:pt x="1737" y="2198"/>
                    </a:lnTo>
                    <a:lnTo>
                      <a:pt x="1841" y="2051"/>
                    </a:lnTo>
                    <a:lnTo>
                      <a:pt x="1862" y="1926"/>
                    </a:lnTo>
                    <a:lnTo>
                      <a:pt x="1883" y="1884"/>
                    </a:lnTo>
                    <a:lnTo>
                      <a:pt x="1967" y="1842"/>
                    </a:lnTo>
                    <a:lnTo>
                      <a:pt x="2092" y="1696"/>
                    </a:lnTo>
                    <a:lnTo>
                      <a:pt x="2113" y="1570"/>
                    </a:lnTo>
                    <a:lnTo>
                      <a:pt x="2092" y="1465"/>
                    </a:lnTo>
                    <a:lnTo>
                      <a:pt x="2155" y="1361"/>
                    </a:lnTo>
                    <a:lnTo>
                      <a:pt x="2197" y="1486"/>
                    </a:lnTo>
                    <a:lnTo>
                      <a:pt x="2406" y="1361"/>
                    </a:lnTo>
                    <a:lnTo>
                      <a:pt x="2469" y="1193"/>
                    </a:lnTo>
                    <a:lnTo>
                      <a:pt x="2490" y="1089"/>
                    </a:lnTo>
                    <a:lnTo>
                      <a:pt x="2595" y="1068"/>
                    </a:lnTo>
                    <a:lnTo>
                      <a:pt x="2636" y="1047"/>
                    </a:lnTo>
                    <a:lnTo>
                      <a:pt x="2720" y="1089"/>
                    </a:lnTo>
                    <a:lnTo>
                      <a:pt x="2825" y="984"/>
                    </a:lnTo>
                    <a:lnTo>
                      <a:pt x="2888" y="1047"/>
                    </a:lnTo>
                    <a:lnTo>
                      <a:pt x="2825" y="1256"/>
                    </a:lnTo>
                    <a:lnTo>
                      <a:pt x="2678" y="1403"/>
                    </a:lnTo>
                    <a:lnTo>
                      <a:pt x="2636" y="1507"/>
                    </a:lnTo>
                    <a:lnTo>
                      <a:pt x="2574" y="1591"/>
                    </a:lnTo>
                    <a:lnTo>
                      <a:pt x="2574" y="1633"/>
                    </a:lnTo>
                    <a:lnTo>
                      <a:pt x="2469" y="1696"/>
                    </a:lnTo>
                    <a:lnTo>
                      <a:pt x="2323" y="1926"/>
                    </a:lnTo>
                    <a:lnTo>
                      <a:pt x="2323" y="1989"/>
                    </a:lnTo>
                    <a:lnTo>
                      <a:pt x="2385" y="2093"/>
                    </a:lnTo>
                    <a:lnTo>
                      <a:pt x="2364" y="2198"/>
                    </a:lnTo>
                    <a:lnTo>
                      <a:pt x="2427" y="2219"/>
                    </a:lnTo>
                    <a:lnTo>
                      <a:pt x="2532" y="2261"/>
                    </a:lnTo>
                    <a:lnTo>
                      <a:pt x="2616" y="2198"/>
                    </a:lnTo>
                    <a:lnTo>
                      <a:pt x="2720" y="2135"/>
                    </a:lnTo>
                    <a:lnTo>
                      <a:pt x="2741" y="2030"/>
                    </a:lnTo>
                    <a:lnTo>
                      <a:pt x="2741" y="1926"/>
                    </a:lnTo>
                    <a:lnTo>
                      <a:pt x="2825" y="1842"/>
                    </a:lnTo>
                    <a:lnTo>
                      <a:pt x="2888" y="1737"/>
                    </a:lnTo>
                    <a:lnTo>
                      <a:pt x="2950" y="1737"/>
                    </a:lnTo>
                    <a:lnTo>
                      <a:pt x="3013" y="1717"/>
                    </a:lnTo>
                    <a:lnTo>
                      <a:pt x="3097" y="1779"/>
                    </a:lnTo>
                    <a:lnTo>
                      <a:pt x="3201" y="1779"/>
                    </a:lnTo>
                    <a:lnTo>
                      <a:pt x="3243" y="1717"/>
                    </a:lnTo>
                    <a:lnTo>
                      <a:pt x="3432" y="1717"/>
                    </a:lnTo>
                    <a:lnTo>
                      <a:pt x="3515" y="1612"/>
                    </a:lnTo>
                    <a:lnTo>
                      <a:pt x="3557" y="1403"/>
                    </a:lnTo>
                    <a:lnTo>
                      <a:pt x="3662" y="1256"/>
                    </a:lnTo>
                    <a:lnTo>
                      <a:pt x="3662" y="1152"/>
                    </a:lnTo>
                    <a:lnTo>
                      <a:pt x="3683" y="1089"/>
                    </a:lnTo>
                    <a:lnTo>
                      <a:pt x="3766" y="1214"/>
                    </a:lnTo>
                    <a:lnTo>
                      <a:pt x="3871" y="1256"/>
                    </a:lnTo>
                    <a:lnTo>
                      <a:pt x="3892" y="1193"/>
                    </a:lnTo>
                    <a:lnTo>
                      <a:pt x="3892" y="1110"/>
                    </a:lnTo>
                    <a:lnTo>
                      <a:pt x="3787" y="963"/>
                    </a:lnTo>
                    <a:lnTo>
                      <a:pt x="3787" y="880"/>
                    </a:lnTo>
                    <a:lnTo>
                      <a:pt x="3934" y="775"/>
                    </a:lnTo>
                    <a:lnTo>
                      <a:pt x="4038" y="754"/>
                    </a:lnTo>
                    <a:lnTo>
                      <a:pt x="4143" y="691"/>
                    </a:lnTo>
                    <a:lnTo>
                      <a:pt x="4206" y="733"/>
                    </a:lnTo>
                    <a:lnTo>
                      <a:pt x="4289" y="733"/>
                    </a:lnTo>
                    <a:lnTo>
                      <a:pt x="4394" y="587"/>
                    </a:lnTo>
                    <a:lnTo>
                      <a:pt x="4373" y="524"/>
                    </a:lnTo>
                    <a:lnTo>
                      <a:pt x="4352" y="273"/>
                    </a:lnTo>
                    <a:lnTo>
                      <a:pt x="4373" y="231"/>
                    </a:lnTo>
                    <a:lnTo>
                      <a:pt x="4352" y="168"/>
                    </a:lnTo>
                    <a:lnTo>
                      <a:pt x="4352" y="22"/>
                    </a:lnTo>
                    <a:lnTo>
                      <a:pt x="42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664;p79">
                <a:extLst>
                  <a:ext uri="{FF2B5EF4-FFF2-40B4-BE49-F238E27FC236}">
                    <a16:creationId xmlns:a16="http://schemas.microsoft.com/office/drawing/2014/main" id="{C9CA9425-731D-42D2-A32A-995EFBED33D4}"/>
                  </a:ext>
                </a:extLst>
              </p:cNvPr>
              <p:cNvSpPr/>
              <p:nvPr/>
            </p:nvSpPr>
            <p:spPr>
              <a:xfrm>
                <a:off x="2580975" y="1547400"/>
                <a:ext cx="48150" cy="32475"/>
              </a:xfrm>
              <a:custGeom>
                <a:avLst/>
                <a:gdLst/>
                <a:ahLst/>
                <a:cxnLst/>
                <a:rect l="l" t="t" r="r" b="b"/>
                <a:pathLst>
                  <a:path w="1926" h="1299" extrusionOk="0">
                    <a:moveTo>
                      <a:pt x="796" y="1"/>
                    </a:moveTo>
                    <a:lnTo>
                      <a:pt x="524" y="43"/>
                    </a:lnTo>
                    <a:lnTo>
                      <a:pt x="440" y="43"/>
                    </a:lnTo>
                    <a:lnTo>
                      <a:pt x="336" y="126"/>
                    </a:lnTo>
                    <a:lnTo>
                      <a:pt x="231" y="168"/>
                    </a:lnTo>
                    <a:lnTo>
                      <a:pt x="210" y="315"/>
                    </a:lnTo>
                    <a:lnTo>
                      <a:pt x="64" y="419"/>
                    </a:lnTo>
                    <a:lnTo>
                      <a:pt x="64" y="524"/>
                    </a:lnTo>
                    <a:lnTo>
                      <a:pt x="1" y="629"/>
                    </a:lnTo>
                    <a:lnTo>
                      <a:pt x="22" y="754"/>
                    </a:lnTo>
                    <a:lnTo>
                      <a:pt x="22" y="880"/>
                    </a:lnTo>
                    <a:lnTo>
                      <a:pt x="106" y="880"/>
                    </a:lnTo>
                    <a:lnTo>
                      <a:pt x="231" y="963"/>
                    </a:lnTo>
                    <a:lnTo>
                      <a:pt x="315" y="1110"/>
                    </a:lnTo>
                    <a:lnTo>
                      <a:pt x="231" y="1193"/>
                    </a:lnTo>
                    <a:lnTo>
                      <a:pt x="252" y="1214"/>
                    </a:lnTo>
                    <a:lnTo>
                      <a:pt x="378" y="1214"/>
                    </a:lnTo>
                    <a:lnTo>
                      <a:pt x="524" y="1256"/>
                    </a:lnTo>
                    <a:lnTo>
                      <a:pt x="566" y="1214"/>
                    </a:lnTo>
                    <a:lnTo>
                      <a:pt x="691" y="1298"/>
                    </a:lnTo>
                    <a:lnTo>
                      <a:pt x="838" y="1298"/>
                    </a:lnTo>
                    <a:lnTo>
                      <a:pt x="943" y="1256"/>
                    </a:lnTo>
                    <a:lnTo>
                      <a:pt x="1068" y="1256"/>
                    </a:lnTo>
                    <a:lnTo>
                      <a:pt x="1110" y="1152"/>
                    </a:lnTo>
                    <a:lnTo>
                      <a:pt x="1110" y="1089"/>
                    </a:lnTo>
                    <a:lnTo>
                      <a:pt x="1215" y="1068"/>
                    </a:lnTo>
                    <a:lnTo>
                      <a:pt x="1256" y="984"/>
                    </a:lnTo>
                    <a:lnTo>
                      <a:pt x="1403" y="796"/>
                    </a:lnTo>
                    <a:lnTo>
                      <a:pt x="1382" y="733"/>
                    </a:lnTo>
                    <a:lnTo>
                      <a:pt x="1319" y="754"/>
                    </a:lnTo>
                    <a:lnTo>
                      <a:pt x="1215" y="733"/>
                    </a:lnTo>
                    <a:lnTo>
                      <a:pt x="1215" y="670"/>
                    </a:lnTo>
                    <a:lnTo>
                      <a:pt x="1361" y="545"/>
                    </a:lnTo>
                    <a:lnTo>
                      <a:pt x="1466" y="545"/>
                    </a:lnTo>
                    <a:lnTo>
                      <a:pt x="1738" y="440"/>
                    </a:lnTo>
                    <a:lnTo>
                      <a:pt x="1821" y="461"/>
                    </a:lnTo>
                    <a:lnTo>
                      <a:pt x="1926" y="273"/>
                    </a:lnTo>
                    <a:lnTo>
                      <a:pt x="1905" y="231"/>
                    </a:lnTo>
                    <a:lnTo>
                      <a:pt x="1779" y="210"/>
                    </a:lnTo>
                    <a:lnTo>
                      <a:pt x="1717" y="147"/>
                    </a:lnTo>
                    <a:lnTo>
                      <a:pt x="1591" y="126"/>
                    </a:lnTo>
                    <a:lnTo>
                      <a:pt x="1424" y="126"/>
                    </a:lnTo>
                    <a:lnTo>
                      <a:pt x="1403" y="105"/>
                    </a:lnTo>
                    <a:lnTo>
                      <a:pt x="1256" y="43"/>
                    </a:lnTo>
                    <a:lnTo>
                      <a:pt x="1173" y="64"/>
                    </a:lnTo>
                    <a:lnTo>
                      <a:pt x="1047" y="64"/>
                    </a:lnTo>
                    <a:lnTo>
                      <a:pt x="963" y="43"/>
                    </a:lnTo>
                    <a:lnTo>
                      <a:pt x="859" y="43"/>
                    </a:lnTo>
                    <a:lnTo>
                      <a:pt x="79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665;p79">
                <a:extLst>
                  <a:ext uri="{FF2B5EF4-FFF2-40B4-BE49-F238E27FC236}">
                    <a16:creationId xmlns:a16="http://schemas.microsoft.com/office/drawing/2014/main" id="{638195F1-C75B-4B87-8923-83C9DC08BD99}"/>
                  </a:ext>
                </a:extLst>
              </p:cNvPr>
              <p:cNvSpPr/>
              <p:nvPr/>
            </p:nvSpPr>
            <p:spPr>
              <a:xfrm>
                <a:off x="2474800" y="1600250"/>
                <a:ext cx="142825" cy="88425"/>
              </a:xfrm>
              <a:custGeom>
                <a:avLst/>
                <a:gdLst/>
                <a:ahLst/>
                <a:cxnLst/>
                <a:rect l="l" t="t" r="r" b="b"/>
                <a:pathLst>
                  <a:path w="5713" h="3537" extrusionOk="0">
                    <a:moveTo>
                      <a:pt x="2177" y="0"/>
                    </a:moveTo>
                    <a:lnTo>
                      <a:pt x="1863" y="84"/>
                    </a:lnTo>
                    <a:lnTo>
                      <a:pt x="1800" y="126"/>
                    </a:lnTo>
                    <a:lnTo>
                      <a:pt x="1863" y="188"/>
                    </a:lnTo>
                    <a:lnTo>
                      <a:pt x="1863" y="293"/>
                    </a:lnTo>
                    <a:lnTo>
                      <a:pt x="1988" y="356"/>
                    </a:lnTo>
                    <a:lnTo>
                      <a:pt x="2051" y="460"/>
                    </a:lnTo>
                    <a:lnTo>
                      <a:pt x="1967" y="439"/>
                    </a:lnTo>
                    <a:lnTo>
                      <a:pt x="1842" y="335"/>
                    </a:lnTo>
                    <a:lnTo>
                      <a:pt x="1758" y="335"/>
                    </a:lnTo>
                    <a:lnTo>
                      <a:pt x="1695" y="293"/>
                    </a:lnTo>
                    <a:lnTo>
                      <a:pt x="1591" y="293"/>
                    </a:lnTo>
                    <a:lnTo>
                      <a:pt x="1465" y="335"/>
                    </a:lnTo>
                    <a:lnTo>
                      <a:pt x="1381" y="335"/>
                    </a:lnTo>
                    <a:lnTo>
                      <a:pt x="1319" y="398"/>
                    </a:lnTo>
                    <a:lnTo>
                      <a:pt x="1256" y="502"/>
                    </a:lnTo>
                    <a:lnTo>
                      <a:pt x="1130" y="607"/>
                    </a:lnTo>
                    <a:lnTo>
                      <a:pt x="1214" y="711"/>
                    </a:lnTo>
                    <a:lnTo>
                      <a:pt x="1444" y="753"/>
                    </a:lnTo>
                    <a:lnTo>
                      <a:pt x="1549" y="753"/>
                    </a:lnTo>
                    <a:lnTo>
                      <a:pt x="1653" y="837"/>
                    </a:lnTo>
                    <a:lnTo>
                      <a:pt x="1737" y="837"/>
                    </a:lnTo>
                    <a:lnTo>
                      <a:pt x="1758" y="879"/>
                    </a:lnTo>
                    <a:lnTo>
                      <a:pt x="1695" y="921"/>
                    </a:lnTo>
                    <a:lnTo>
                      <a:pt x="1570" y="879"/>
                    </a:lnTo>
                    <a:lnTo>
                      <a:pt x="1319" y="858"/>
                    </a:lnTo>
                    <a:lnTo>
                      <a:pt x="1109" y="879"/>
                    </a:lnTo>
                    <a:lnTo>
                      <a:pt x="1026" y="858"/>
                    </a:lnTo>
                    <a:lnTo>
                      <a:pt x="921" y="879"/>
                    </a:lnTo>
                    <a:lnTo>
                      <a:pt x="754" y="1046"/>
                    </a:lnTo>
                    <a:lnTo>
                      <a:pt x="607" y="1193"/>
                    </a:lnTo>
                    <a:lnTo>
                      <a:pt x="628" y="1256"/>
                    </a:lnTo>
                    <a:lnTo>
                      <a:pt x="754" y="1256"/>
                    </a:lnTo>
                    <a:lnTo>
                      <a:pt x="942" y="1297"/>
                    </a:lnTo>
                    <a:lnTo>
                      <a:pt x="1068" y="1276"/>
                    </a:lnTo>
                    <a:lnTo>
                      <a:pt x="1214" y="1276"/>
                    </a:lnTo>
                    <a:lnTo>
                      <a:pt x="1256" y="1339"/>
                    </a:lnTo>
                    <a:lnTo>
                      <a:pt x="1340" y="1381"/>
                    </a:lnTo>
                    <a:lnTo>
                      <a:pt x="1214" y="1486"/>
                    </a:lnTo>
                    <a:lnTo>
                      <a:pt x="1068" y="1486"/>
                    </a:lnTo>
                    <a:lnTo>
                      <a:pt x="963" y="1569"/>
                    </a:lnTo>
                    <a:lnTo>
                      <a:pt x="837" y="1548"/>
                    </a:lnTo>
                    <a:lnTo>
                      <a:pt x="712" y="1465"/>
                    </a:lnTo>
                    <a:lnTo>
                      <a:pt x="503" y="1465"/>
                    </a:lnTo>
                    <a:lnTo>
                      <a:pt x="419" y="1444"/>
                    </a:lnTo>
                    <a:lnTo>
                      <a:pt x="314" y="1465"/>
                    </a:lnTo>
                    <a:lnTo>
                      <a:pt x="84" y="1611"/>
                    </a:lnTo>
                    <a:lnTo>
                      <a:pt x="126" y="1674"/>
                    </a:lnTo>
                    <a:lnTo>
                      <a:pt x="126" y="1800"/>
                    </a:lnTo>
                    <a:lnTo>
                      <a:pt x="0" y="1800"/>
                    </a:lnTo>
                    <a:lnTo>
                      <a:pt x="0" y="1862"/>
                    </a:lnTo>
                    <a:lnTo>
                      <a:pt x="189" y="1988"/>
                    </a:lnTo>
                    <a:lnTo>
                      <a:pt x="314" y="2134"/>
                    </a:lnTo>
                    <a:lnTo>
                      <a:pt x="377" y="2134"/>
                    </a:lnTo>
                    <a:lnTo>
                      <a:pt x="398" y="2030"/>
                    </a:lnTo>
                    <a:lnTo>
                      <a:pt x="482" y="2072"/>
                    </a:lnTo>
                    <a:lnTo>
                      <a:pt x="419" y="2134"/>
                    </a:lnTo>
                    <a:lnTo>
                      <a:pt x="544" y="2239"/>
                    </a:lnTo>
                    <a:lnTo>
                      <a:pt x="544" y="2385"/>
                    </a:lnTo>
                    <a:lnTo>
                      <a:pt x="649" y="2427"/>
                    </a:lnTo>
                    <a:lnTo>
                      <a:pt x="733" y="2344"/>
                    </a:lnTo>
                    <a:lnTo>
                      <a:pt x="733" y="2218"/>
                    </a:lnTo>
                    <a:lnTo>
                      <a:pt x="796" y="2239"/>
                    </a:lnTo>
                    <a:lnTo>
                      <a:pt x="900" y="2239"/>
                    </a:lnTo>
                    <a:lnTo>
                      <a:pt x="837" y="2323"/>
                    </a:lnTo>
                    <a:lnTo>
                      <a:pt x="837" y="2427"/>
                    </a:lnTo>
                    <a:lnTo>
                      <a:pt x="963" y="2511"/>
                    </a:lnTo>
                    <a:lnTo>
                      <a:pt x="1068" y="2490"/>
                    </a:lnTo>
                    <a:lnTo>
                      <a:pt x="1109" y="2406"/>
                    </a:lnTo>
                    <a:lnTo>
                      <a:pt x="1277" y="2323"/>
                    </a:lnTo>
                    <a:lnTo>
                      <a:pt x="1319" y="2197"/>
                    </a:lnTo>
                    <a:lnTo>
                      <a:pt x="1340" y="2176"/>
                    </a:lnTo>
                    <a:lnTo>
                      <a:pt x="1423" y="2281"/>
                    </a:lnTo>
                    <a:lnTo>
                      <a:pt x="1465" y="2197"/>
                    </a:lnTo>
                    <a:lnTo>
                      <a:pt x="1591" y="2176"/>
                    </a:lnTo>
                    <a:lnTo>
                      <a:pt x="1674" y="2176"/>
                    </a:lnTo>
                    <a:lnTo>
                      <a:pt x="1549" y="2281"/>
                    </a:lnTo>
                    <a:lnTo>
                      <a:pt x="1423" y="2344"/>
                    </a:lnTo>
                    <a:lnTo>
                      <a:pt x="1423" y="2448"/>
                    </a:lnTo>
                    <a:lnTo>
                      <a:pt x="1570" y="2511"/>
                    </a:lnTo>
                    <a:lnTo>
                      <a:pt x="1674" y="2490"/>
                    </a:lnTo>
                    <a:lnTo>
                      <a:pt x="1737" y="2532"/>
                    </a:lnTo>
                    <a:lnTo>
                      <a:pt x="1842" y="2511"/>
                    </a:lnTo>
                    <a:lnTo>
                      <a:pt x="1946" y="2490"/>
                    </a:lnTo>
                    <a:lnTo>
                      <a:pt x="2009" y="2406"/>
                    </a:lnTo>
                    <a:lnTo>
                      <a:pt x="2093" y="2490"/>
                    </a:lnTo>
                    <a:lnTo>
                      <a:pt x="2093" y="2553"/>
                    </a:lnTo>
                    <a:lnTo>
                      <a:pt x="2260" y="2553"/>
                    </a:lnTo>
                    <a:lnTo>
                      <a:pt x="2407" y="2490"/>
                    </a:lnTo>
                    <a:lnTo>
                      <a:pt x="2407" y="2553"/>
                    </a:lnTo>
                    <a:lnTo>
                      <a:pt x="2574" y="2553"/>
                    </a:lnTo>
                    <a:lnTo>
                      <a:pt x="2637" y="2490"/>
                    </a:lnTo>
                    <a:lnTo>
                      <a:pt x="2700" y="2532"/>
                    </a:lnTo>
                    <a:lnTo>
                      <a:pt x="2616" y="2595"/>
                    </a:lnTo>
                    <a:lnTo>
                      <a:pt x="2595" y="2657"/>
                    </a:lnTo>
                    <a:lnTo>
                      <a:pt x="2323" y="2657"/>
                    </a:lnTo>
                    <a:lnTo>
                      <a:pt x="2218" y="2741"/>
                    </a:lnTo>
                    <a:lnTo>
                      <a:pt x="2156" y="2720"/>
                    </a:lnTo>
                    <a:lnTo>
                      <a:pt x="2009" y="2720"/>
                    </a:lnTo>
                    <a:lnTo>
                      <a:pt x="1842" y="2657"/>
                    </a:lnTo>
                    <a:lnTo>
                      <a:pt x="1653" y="2657"/>
                    </a:lnTo>
                    <a:lnTo>
                      <a:pt x="1486" y="2741"/>
                    </a:lnTo>
                    <a:lnTo>
                      <a:pt x="1381" y="2741"/>
                    </a:lnTo>
                    <a:lnTo>
                      <a:pt x="1256" y="2720"/>
                    </a:lnTo>
                    <a:lnTo>
                      <a:pt x="1172" y="2762"/>
                    </a:lnTo>
                    <a:lnTo>
                      <a:pt x="1005" y="2720"/>
                    </a:lnTo>
                    <a:lnTo>
                      <a:pt x="837" y="2762"/>
                    </a:lnTo>
                    <a:lnTo>
                      <a:pt x="816" y="2950"/>
                    </a:lnTo>
                    <a:lnTo>
                      <a:pt x="837" y="3034"/>
                    </a:lnTo>
                    <a:lnTo>
                      <a:pt x="796" y="3160"/>
                    </a:lnTo>
                    <a:lnTo>
                      <a:pt x="921" y="3285"/>
                    </a:lnTo>
                    <a:lnTo>
                      <a:pt x="963" y="3390"/>
                    </a:lnTo>
                    <a:lnTo>
                      <a:pt x="1130" y="3432"/>
                    </a:lnTo>
                    <a:lnTo>
                      <a:pt x="1319" y="3494"/>
                    </a:lnTo>
                    <a:lnTo>
                      <a:pt x="1465" y="3494"/>
                    </a:lnTo>
                    <a:lnTo>
                      <a:pt x="1633" y="3452"/>
                    </a:lnTo>
                    <a:lnTo>
                      <a:pt x="1779" y="3452"/>
                    </a:lnTo>
                    <a:lnTo>
                      <a:pt x="1800" y="3536"/>
                    </a:lnTo>
                    <a:lnTo>
                      <a:pt x="1946" y="3536"/>
                    </a:lnTo>
                    <a:lnTo>
                      <a:pt x="2072" y="3473"/>
                    </a:lnTo>
                    <a:lnTo>
                      <a:pt x="2093" y="3473"/>
                    </a:lnTo>
                    <a:lnTo>
                      <a:pt x="2218" y="3452"/>
                    </a:lnTo>
                    <a:lnTo>
                      <a:pt x="2260" y="3369"/>
                    </a:lnTo>
                    <a:lnTo>
                      <a:pt x="2386" y="3369"/>
                    </a:lnTo>
                    <a:lnTo>
                      <a:pt x="2428" y="3348"/>
                    </a:lnTo>
                    <a:lnTo>
                      <a:pt x="2469" y="3243"/>
                    </a:lnTo>
                    <a:lnTo>
                      <a:pt x="2532" y="3222"/>
                    </a:lnTo>
                    <a:lnTo>
                      <a:pt x="2616" y="3222"/>
                    </a:lnTo>
                    <a:lnTo>
                      <a:pt x="2679" y="3139"/>
                    </a:lnTo>
                    <a:lnTo>
                      <a:pt x="2741" y="3180"/>
                    </a:lnTo>
                    <a:lnTo>
                      <a:pt x="2909" y="3180"/>
                    </a:lnTo>
                    <a:lnTo>
                      <a:pt x="2930" y="3222"/>
                    </a:lnTo>
                    <a:lnTo>
                      <a:pt x="3055" y="3222"/>
                    </a:lnTo>
                    <a:lnTo>
                      <a:pt x="3118" y="3160"/>
                    </a:lnTo>
                    <a:lnTo>
                      <a:pt x="3306" y="3076"/>
                    </a:lnTo>
                    <a:lnTo>
                      <a:pt x="3369" y="3076"/>
                    </a:lnTo>
                    <a:lnTo>
                      <a:pt x="3453" y="3055"/>
                    </a:lnTo>
                    <a:lnTo>
                      <a:pt x="3453" y="2971"/>
                    </a:lnTo>
                    <a:lnTo>
                      <a:pt x="3537" y="3013"/>
                    </a:lnTo>
                    <a:lnTo>
                      <a:pt x="3557" y="3076"/>
                    </a:lnTo>
                    <a:lnTo>
                      <a:pt x="3516" y="3160"/>
                    </a:lnTo>
                    <a:lnTo>
                      <a:pt x="3516" y="3222"/>
                    </a:lnTo>
                    <a:lnTo>
                      <a:pt x="3662" y="3264"/>
                    </a:lnTo>
                    <a:lnTo>
                      <a:pt x="3746" y="3243"/>
                    </a:lnTo>
                    <a:lnTo>
                      <a:pt x="3767" y="3160"/>
                    </a:lnTo>
                    <a:lnTo>
                      <a:pt x="3892" y="3118"/>
                    </a:lnTo>
                    <a:lnTo>
                      <a:pt x="3934" y="3118"/>
                    </a:lnTo>
                    <a:lnTo>
                      <a:pt x="3955" y="3180"/>
                    </a:lnTo>
                    <a:lnTo>
                      <a:pt x="3871" y="3264"/>
                    </a:lnTo>
                    <a:lnTo>
                      <a:pt x="3892" y="3348"/>
                    </a:lnTo>
                    <a:lnTo>
                      <a:pt x="4039" y="3390"/>
                    </a:lnTo>
                    <a:lnTo>
                      <a:pt x="4206" y="3369"/>
                    </a:lnTo>
                    <a:lnTo>
                      <a:pt x="4394" y="3285"/>
                    </a:lnTo>
                    <a:lnTo>
                      <a:pt x="4478" y="3285"/>
                    </a:lnTo>
                    <a:lnTo>
                      <a:pt x="4583" y="3264"/>
                    </a:lnTo>
                    <a:lnTo>
                      <a:pt x="4666" y="3327"/>
                    </a:lnTo>
                    <a:lnTo>
                      <a:pt x="4708" y="3285"/>
                    </a:lnTo>
                    <a:lnTo>
                      <a:pt x="4708" y="3243"/>
                    </a:lnTo>
                    <a:lnTo>
                      <a:pt x="4771" y="3222"/>
                    </a:lnTo>
                    <a:lnTo>
                      <a:pt x="4834" y="3222"/>
                    </a:lnTo>
                    <a:lnTo>
                      <a:pt x="4876" y="3139"/>
                    </a:lnTo>
                    <a:lnTo>
                      <a:pt x="4876" y="3055"/>
                    </a:lnTo>
                    <a:lnTo>
                      <a:pt x="4980" y="2971"/>
                    </a:lnTo>
                    <a:lnTo>
                      <a:pt x="5085" y="2971"/>
                    </a:lnTo>
                    <a:lnTo>
                      <a:pt x="5190" y="2804"/>
                    </a:lnTo>
                    <a:lnTo>
                      <a:pt x="5190" y="2720"/>
                    </a:lnTo>
                    <a:lnTo>
                      <a:pt x="5210" y="2657"/>
                    </a:lnTo>
                    <a:lnTo>
                      <a:pt x="5294" y="2657"/>
                    </a:lnTo>
                    <a:lnTo>
                      <a:pt x="5399" y="2616"/>
                    </a:lnTo>
                    <a:lnTo>
                      <a:pt x="5524" y="2490"/>
                    </a:lnTo>
                    <a:lnTo>
                      <a:pt x="5650" y="2218"/>
                    </a:lnTo>
                    <a:lnTo>
                      <a:pt x="5713" y="2072"/>
                    </a:lnTo>
                    <a:lnTo>
                      <a:pt x="5650" y="1967"/>
                    </a:lnTo>
                    <a:lnTo>
                      <a:pt x="5566" y="1779"/>
                    </a:lnTo>
                    <a:lnTo>
                      <a:pt x="5441" y="1695"/>
                    </a:lnTo>
                    <a:lnTo>
                      <a:pt x="5357" y="1695"/>
                    </a:lnTo>
                    <a:lnTo>
                      <a:pt x="5190" y="1820"/>
                    </a:lnTo>
                    <a:lnTo>
                      <a:pt x="5190" y="1925"/>
                    </a:lnTo>
                    <a:lnTo>
                      <a:pt x="5106" y="2072"/>
                    </a:lnTo>
                    <a:lnTo>
                      <a:pt x="5127" y="2092"/>
                    </a:lnTo>
                    <a:lnTo>
                      <a:pt x="5106" y="2134"/>
                    </a:lnTo>
                    <a:lnTo>
                      <a:pt x="5022" y="2134"/>
                    </a:lnTo>
                    <a:lnTo>
                      <a:pt x="4918" y="2239"/>
                    </a:lnTo>
                    <a:lnTo>
                      <a:pt x="4897" y="2197"/>
                    </a:lnTo>
                    <a:lnTo>
                      <a:pt x="4980" y="2009"/>
                    </a:lnTo>
                    <a:lnTo>
                      <a:pt x="5001" y="1883"/>
                    </a:lnTo>
                    <a:lnTo>
                      <a:pt x="4834" y="1800"/>
                    </a:lnTo>
                    <a:lnTo>
                      <a:pt x="4771" y="1820"/>
                    </a:lnTo>
                    <a:lnTo>
                      <a:pt x="4687" y="1904"/>
                    </a:lnTo>
                    <a:lnTo>
                      <a:pt x="4499" y="2009"/>
                    </a:lnTo>
                    <a:lnTo>
                      <a:pt x="4457" y="2113"/>
                    </a:lnTo>
                    <a:lnTo>
                      <a:pt x="4394" y="2030"/>
                    </a:lnTo>
                    <a:lnTo>
                      <a:pt x="4415" y="1925"/>
                    </a:lnTo>
                    <a:lnTo>
                      <a:pt x="4583" y="1800"/>
                    </a:lnTo>
                    <a:lnTo>
                      <a:pt x="4771" y="1695"/>
                    </a:lnTo>
                    <a:lnTo>
                      <a:pt x="4834" y="1569"/>
                    </a:lnTo>
                    <a:lnTo>
                      <a:pt x="4813" y="1507"/>
                    </a:lnTo>
                    <a:lnTo>
                      <a:pt x="4666" y="1507"/>
                    </a:lnTo>
                    <a:lnTo>
                      <a:pt x="4562" y="1548"/>
                    </a:lnTo>
                    <a:lnTo>
                      <a:pt x="4499" y="1548"/>
                    </a:lnTo>
                    <a:lnTo>
                      <a:pt x="4499" y="1486"/>
                    </a:lnTo>
                    <a:lnTo>
                      <a:pt x="4583" y="1402"/>
                    </a:lnTo>
                    <a:lnTo>
                      <a:pt x="4771" y="1276"/>
                    </a:lnTo>
                    <a:lnTo>
                      <a:pt x="4813" y="1276"/>
                    </a:lnTo>
                    <a:lnTo>
                      <a:pt x="4876" y="1235"/>
                    </a:lnTo>
                    <a:lnTo>
                      <a:pt x="4876" y="942"/>
                    </a:lnTo>
                    <a:lnTo>
                      <a:pt x="4834" y="921"/>
                    </a:lnTo>
                    <a:lnTo>
                      <a:pt x="4834" y="753"/>
                    </a:lnTo>
                    <a:lnTo>
                      <a:pt x="4876" y="649"/>
                    </a:lnTo>
                    <a:lnTo>
                      <a:pt x="4876" y="565"/>
                    </a:lnTo>
                    <a:lnTo>
                      <a:pt x="4938" y="502"/>
                    </a:lnTo>
                    <a:lnTo>
                      <a:pt x="5022" y="502"/>
                    </a:lnTo>
                    <a:lnTo>
                      <a:pt x="5085" y="419"/>
                    </a:lnTo>
                    <a:lnTo>
                      <a:pt x="5022" y="335"/>
                    </a:lnTo>
                    <a:lnTo>
                      <a:pt x="5043" y="251"/>
                    </a:lnTo>
                    <a:lnTo>
                      <a:pt x="4897" y="188"/>
                    </a:lnTo>
                    <a:lnTo>
                      <a:pt x="4813" y="188"/>
                    </a:lnTo>
                    <a:lnTo>
                      <a:pt x="4562" y="419"/>
                    </a:lnTo>
                    <a:lnTo>
                      <a:pt x="4415" y="460"/>
                    </a:lnTo>
                    <a:lnTo>
                      <a:pt x="4374" y="565"/>
                    </a:lnTo>
                    <a:lnTo>
                      <a:pt x="4394" y="628"/>
                    </a:lnTo>
                    <a:lnTo>
                      <a:pt x="4290" y="628"/>
                    </a:lnTo>
                    <a:lnTo>
                      <a:pt x="4248" y="607"/>
                    </a:lnTo>
                    <a:lnTo>
                      <a:pt x="4143" y="649"/>
                    </a:lnTo>
                    <a:lnTo>
                      <a:pt x="4039" y="816"/>
                    </a:lnTo>
                    <a:lnTo>
                      <a:pt x="4081" y="942"/>
                    </a:lnTo>
                    <a:lnTo>
                      <a:pt x="4081" y="1067"/>
                    </a:lnTo>
                    <a:lnTo>
                      <a:pt x="4143" y="1130"/>
                    </a:lnTo>
                    <a:lnTo>
                      <a:pt x="4206" y="1297"/>
                    </a:lnTo>
                    <a:lnTo>
                      <a:pt x="4143" y="1465"/>
                    </a:lnTo>
                    <a:lnTo>
                      <a:pt x="4039" y="1465"/>
                    </a:lnTo>
                    <a:lnTo>
                      <a:pt x="3871" y="1507"/>
                    </a:lnTo>
                    <a:lnTo>
                      <a:pt x="3788" y="1507"/>
                    </a:lnTo>
                    <a:lnTo>
                      <a:pt x="3746" y="1569"/>
                    </a:lnTo>
                    <a:lnTo>
                      <a:pt x="3788" y="1674"/>
                    </a:lnTo>
                    <a:lnTo>
                      <a:pt x="3788" y="1758"/>
                    </a:lnTo>
                    <a:lnTo>
                      <a:pt x="3892" y="1883"/>
                    </a:lnTo>
                    <a:lnTo>
                      <a:pt x="3955" y="2072"/>
                    </a:lnTo>
                    <a:lnTo>
                      <a:pt x="3767" y="2134"/>
                    </a:lnTo>
                    <a:lnTo>
                      <a:pt x="3788" y="2197"/>
                    </a:lnTo>
                    <a:lnTo>
                      <a:pt x="3829" y="2239"/>
                    </a:lnTo>
                    <a:lnTo>
                      <a:pt x="3746" y="2281"/>
                    </a:lnTo>
                    <a:lnTo>
                      <a:pt x="3662" y="2134"/>
                    </a:lnTo>
                    <a:lnTo>
                      <a:pt x="3453" y="2092"/>
                    </a:lnTo>
                    <a:lnTo>
                      <a:pt x="3411" y="2113"/>
                    </a:lnTo>
                    <a:lnTo>
                      <a:pt x="3265" y="2092"/>
                    </a:lnTo>
                    <a:lnTo>
                      <a:pt x="3244" y="2009"/>
                    </a:lnTo>
                    <a:lnTo>
                      <a:pt x="3202" y="1967"/>
                    </a:lnTo>
                    <a:lnTo>
                      <a:pt x="3118" y="2030"/>
                    </a:lnTo>
                    <a:lnTo>
                      <a:pt x="2993" y="2092"/>
                    </a:lnTo>
                    <a:lnTo>
                      <a:pt x="2930" y="2030"/>
                    </a:lnTo>
                    <a:lnTo>
                      <a:pt x="2930" y="1820"/>
                    </a:lnTo>
                    <a:lnTo>
                      <a:pt x="3034" y="1758"/>
                    </a:lnTo>
                    <a:lnTo>
                      <a:pt x="3118" y="1507"/>
                    </a:lnTo>
                    <a:lnTo>
                      <a:pt x="3034" y="1507"/>
                    </a:lnTo>
                    <a:lnTo>
                      <a:pt x="2909" y="1465"/>
                    </a:lnTo>
                    <a:lnTo>
                      <a:pt x="2804" y="1486"/>
                    </a:lnTo>
                    <a:lnTo>
                      <a:pt x="2783" y="1402"/>
                    </a:lnTo>
                    <a:lnTo>
                      <a:pt x="2888" y="1381"/>
                    </a:lnTo>
                    <a:lnTo>
                      <a:pt x="2993" y="1402"/>
                    </a:lnTo>
                    <a:lnTo>
                      <a:pt x="3034" y="1339"/>
                    </a:lnTo>
                    <a:lnTo>
                      <a:pt x="3013" y="1088"/>
                    </a:lnTo>
                    <a:lnTo>
                      <a:pt x="2909" y="963"/>
                    </a:lnTo>
                    <a:lnTo>
                      <a:pt x="2951" y="879"/>
                    </a:lnTo>
                    <a:lnTo>
                      <a:pt x="3013" y="858"/>
                    </a:lnTo>
                    <a:lnTo>
                      <a:pt x="3034" y="774"/>
                    </a:lnTo>
                    <a:lnTo>
                      <a:pt x="2951" y="711"/>
                    </a:lnTo>
                    <a:lnTo>
                      <a:pt x="2951" y="649"/>
                    </a:lnTo>
                    <a:lnTo>
                      <a:pt x="2909" y="565"/>
                    </a:lnTo>
                    <a:lnTo>
                      <a:pt x="2825" y="565"/>
                    </a:lnTo>
                    <a:lnTo>
                      <a:pt x="2783" y="523"/>
                    </a:lnTo>
                    <a:lnTo>
                      <a:pt x="2700" y="565"/>
                    </a:lnTo>
                    <a:lnTo>
                      <a:pt x="2490" y="565"/>
                    </a:lnTo>
                    <a:lnTo>
                      <a:pt x="2428" y="502"/>
                    </a:lnTo>
                    <a:lnTo>
                      <a:pt x="2532" y="335"/>
                    </a:lnTo>
                    <a:lnTo>
                      <a:pt x="2616" y="293"/>
                    </a:lnTo>
                    <a:lnTo>
                      <a:pt x="2574" y="126"/>
                    </a:lnTo>
                    <a:lnTo>
                      <a:pt x="2469" y="21"/>
                    </a:lnTo>
                    <a:lnTo>
                      <a:pt x="2281" y="21"/>
                    </a:lnTo>
                    <a:lnTo>
                      <a:pt x="217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666;p79">
                <a:extLst>
                  <a:ext uri="{FF2B5EF4-FFF2-40B4-BE49-F238E27FC236}">
                    <a16:creationId xmlns:a16="http://schemas.microsoft.com/office/drawing/2014/main" id="{85A9355F-4000-46BE-882D-7A3FCC2975DF}"/>
                  </a:ext>
                </a:extLst>
              </p:cNvPr>
              <p:cNvSpPr/>
              <p:nvPr/>
            </p:nvSpPr>
            <p:spPr>
              <a:xfrm>
                <a:off x="2638000" y="1637900"/>
                <a:ext cx="69075" cy="67500"/>
              </a:xfrm>
              <a:custGeom>
                <a:avLst/>
                <a:gdLst/>
                <a:ahLst/>
                <a:cxnLst/>
                <a:rect l="l" t="t" r="r" b="b"/>
                <a:pathLst>
                  <a:path w="2763" h="2700" extrusionOk="0">
                    <a:moveTo>
                      <a:pt x="1884" y="1"/>
                    </a:moveTo>
                    <a:lnTo>
                      <a:pt x="1758" y="84"/>
                    </a:lnTo>
                    <a:lnTo>
                      <a:pt x="1654" y="84"/>
                    </a:lnTo>
                    <a:lnTo>
                      <a:pt x="1612" y="126"/>
                    </a:lnTo>
                    <a:lnTo>
                      <a:pt x="1507" y="126"/>
                    </a:lnTo>
                    <a:lnTo>
                      <a:pt x="1423" y="189"/>
                    </a:lnTo>
                    <a:lnTo>
                      <a:pt x="1423" y="335"/>
                    </a:lnTo>
                    <a:lnTo>
                      <a:pt x="1403" y="398"/>
                    </a:lnTo>
                    <a:lnTo>
                      <a:pt x="1423" y="545"/>
                    </a:lnTo>
                    <a:lnTo>
                      <a:pt x="1528" y="649"/>
                    </a:lnTo>
                    <a:lnTo>
                      <a:pt x="1549" y="733"/>
                    </a:lnTo>
                    <a:lnTo>
                      <a:pt x="1549" y="733"/>
                    </a:lnTo>
                    <a:lnTo>
                      <a:pt x="1444" y="691"/>
                    </a:lnTo>
                    <a:lnTo>
                      <a:pt x="1361" y="691"/>
                    </a:lnTo>
                    <a:lnTo>
                      <a:pt x="1340" y="733"/>
                    </a:lnTo>
                    <a:lnTo>
                      <a:pt x="1528" y="858"/>
                    </a:lnTo>
                    <a:lnTo>
                      <a:pt x="1528" y="963"/>
                    </a:lnTo>
                    <a:lnTo>
                      <a:pt x="1423" y="1005"/>
                    </a:lnTo>
                    <a:lnTo>
                      <a:pt x="1403" y="1151"/>
                    </a:lnTo>
                    <a:lnTo>
                      <a:pt x="1444" y="1235"/>
                    </a:lnTo>
                    <a:lnTo>
                      <a:pt x="1340" y="1319"/>
                    </a:lnTo>
                    <a:lnTo>
                      <a:pt x="1235" y="1256"/>
                    </a:lnTo>
                    <a:lnTo>
                      <a:pt x="1235" y="1214"/>
                    </a:lnTo>
                    <a:lnTo>
                      <a:pt x="1256" y="1110"/>
                    </a:lnTo>
                    <a:lnTo>
                      <a:pt x="1235" y="796"/>
                    </a:lnTo>
                    <a:lnTo>
                      <a:pt x="1151" y="712"/>
                    </a:lnTo>
                    <a:lnTo>
                      <a:pt x="1131" y="628"/>
                    </a:lnTo>
                    <a:lnTo>
                      <a:pt x="1151" y="586"/>
                    </a:lnTo>
                    <a:lnTo>
                      <a:pt x="1151" y="482"/>
                    </a:lnTo>
                    <a:lnTo>
                      <a:pt x="1110" y="419"/>
                    </a:lnTo>
                    <a:lnTo>
                      <a:pt x="1089" y="314"/>
                    </a:lnTo>
                    <a:lnTo>
                      <a:pt x="1026" y="273"/>
                    </a:lnTo>
                    <a:lnTo>
                      <a:pt x="900" y="314"/>
                    </a:lnTo>
                    <a:lnTo>
                      <a:pt x="879" y="377"/>
                    </a:lnTo>
                    <a:lnTo>
                      <a:pt x="775" y="461"/>
                    </a:lnTo>
                    <a:lnTo>
                      <a:pt x="733" y="524"/>
                    </a:lnTo>
                    <a:lnTo>
                      <a:pt x="796" y="566"/>
                    </a:lnTo>
                    <a:lnTo>
                      <a:pt x="838" y="566"/>
                    </a:lnTo>
                    <a:lnTo>
                      <a:pt x="900" y="628"/>
                    </a:lnTo>
                    <a:lnTo>
                      <a:pt x="796" y="670"/>
                    </a:lnTo>
                    <a:lnTo>
                      <a:pt x="775" y="733"/>
                    </a:lnTo>
                    <a:lnTo>
                      <a:pt x="670" y="796"/>
                    </a:lnTo>
                    <a:lnTo>
                      <a:pt x="628" y="942"/>
                    </a:lnTo>
                    <a:lnTo>
                      <a:pt x="733" y="984"/>
                    </a:lnTo>
                    <a:lnTo>
                      <a:pt x="733" y="1026"/>
                    </a:lnTo>
                    <a:lnTo>
                      <a:pt x="607" y="1068"/>
                    </a:lnTo>
                    <a:lnTo>
                      <a:pt x="587" y="1172"/>
                    </a:lnTo>
                    <a:lnTo>
                      <a:pt x="628" y="1256"/>
                    </a:lnTo>
                    <a:lnTo>
                      <a:pt x="670" y="1361"/>
                    </a:lnTo>
                    <a:lnTo>
                      <a:pt x="607" y="1423"/>
                    </a:lnTo>
                    <a:lnTo>
                      <a:pt x="566" y="1382"/>
                    </a:lnTo>
                    <a:lnTo>
                      <a:pt x="566" y="1235"/>
                    </a:lnTo>
                    <a:lnTo>
                      <a:pt x="503" y="1214"/>
                    </a:lnTo>
                    <a:lnTo>
                      <a:pt x="503" y="1110"/>
                    </a:lnTo>
                    <a:lnTo>
                      <a:pt x="461" y="1130"/>
                    </a:lnTo>
                    <a:lnTo>
                      <a:pt x="294" y="1130"/>
                    </a:lnTo>
                    <a:lnTo>
                      <a:pt x="273" y="1214"/>
                    </a:lnTo>
                    <a:lnTo>
                      <a:pt x="335" y="1256"/>
                    </a:lnTo>
                    <a:lnTo>
                      <a:pt x="252" y="1298"/>
                    </a:lnTo>
                    <a:lnTo>
                      <a:pt x="168" y="1235"/>
                    </a:lnTo>
                    <a:lnTo>
                      <a:pt x="84" y="1298"/>
                    </a:lnTo>
                    <a:lnTo>
                      <a:pt x="1" y="1256"/>
                    </a:lnTo>
                    <a:lnTo>
                      <a:pt x="1" y="1402"/>
                    </a:lnTo>
                    <a:lnTo>
                      <a:pt x="63" y="1444"/>
                    </a:lnTo>
                    <a:lnTo>
                      <a:pt x="147" y="1444"/>
                    </a:lnTo>
                    <a:lnTo>
                      <a:pt x="189" y="1465"/>
                    </a:lnTo>
                    <a:lnTo>
                      <a:pt x="252" y="1444"/>
                    </a:lnTo>
                    <a:lnTo>
                      <a:pt x="356" y="1444"/>
                    </a:lnTo>
                    <a:lnTo>
                      <a:pt x="419" y="1465"/>
                    </a:lnTo>
                    <a:lnTo>
                      <a:pt x="503" y="1444"/>
                    </a:lnTo>
                    <a:lnTo>
                      <a:pt x="628" y="1507"/>
                    </a:lnTo>
                    <a:lnTo>
                      <a:pt x="796" y="1465"/>
                    </a:lnTo>
                    <a:lnTo>
                      <a:pt x="879" y="1528"/>
                    </a:lnTo>
                    <a:lnTo>
                      <a:pt x="984" y="1528"/>
                    </a:lnTo>
                    <a:lnTo>
                      <a:pt x="1444" y="1612"/>
                    </a:lnTo>
                    <a:lnTo>
                      <a:pt x="1507" y="1654"/>
                    </a:lnTo>
                    <a:lnTo>
                      <a:pt x="1423" y="1695"/>
                    </a:lnTo>
                    <a:lnTo>
                      <a:pt x="1298" y="1674"/>
                    </a:lnTo>
                    <a:lnTo>
                      <a:pt x="1151" y="1674"/>
                    </a:lnTo>
                    <a:lnTo>
                      <a:pt x="1047" y="1737"/>
                    </a:lnTo>
                    <a:lnTo>
                      <a:pt x="879" y="1758"/>
                    </a:lnTo>
                    <a:lnTo>
                      <a:pt x="921" y="1758"/>
                    </a:lnTo>
                    <a:lnTo>
                      <a:pt x="984" y="1800"/>
                    </a:lnTo>
                    <a:lnTo>
                      <a:pt x="921" y="1842"/>
                    </a:lnTo>
                    <a:lnTo>
                      <a:pt x="754" y="1779"/>
                    </a:lnTo>
                    <a:lnTo>
                      <a:pt x="670" y="1758"/>
                    </a:lnTo>
                    <a:lnTo>
                      <a:pt x="587" y="1800"/>
                    </a:lnTo>
                    <a:lnTo>
                      <a:pt x="607" y="1863"/>
                    </a:lnTo>
                    <a:lnTo>
                      <a:pt x="587" y="1905"/>
                    </a:lnTo>
                    <a:lnTo>
                      <a:pt x="524" y="1863"/>
                    </a:lnTo>
                    <a:lnTo>
                      <a:pt x="482" y="1863"/>
                    </a:lnTo>
                    <a:lnTo>
                      <a:pt x="503" y="1905"/>
                    </a:lnTo>
                    <a:lnTo>
                      <a:pt x="503" y="1967"/>
                    </a:lnTo>
                    <a:lnTo>
                      <a:pt x="566" y="2009"/>
                    </a:lnTo>
                    <a:lnTo>
                      <a:pt x="649" y="2051"/>
                    </a:lnTo>
                    <a:lnTo>
                      <a:pt x="607" y="2114"/>
                    </a:lnTo>
                    <a:lnTo>
                      <a:pt x="670" y="2198"/>
                    </a:lnTo>
                    <a:lnTo>
                      <a:pt x="607" y="2198"/>
                    </a:lnTo>
                    <a:lnTo>
                      <a:pt x="566" y="2114"/>
                    </a:lnTo>
                    <a:lnTo>
                      <a:pt x="503" y="2114"/>
                    </a:lnTo>
                    <a:lnTo>
                      <a:pt x="461" y="2218"/>
                    </a:lnTo>
                    <a:lnTo>
                      <a:pt x="461" y="2281"/>
                    </a:lnTo>
                    <a:lnTo>
                      <a:pt x="440" y="2323"/>
                    </a:lnTo>
                    <a:lnTo>
                      <a:pt x="440" y="2428"/>
                    </a:lnTo>
                    <a:lnTo>
                      <a:pt x="503" y="2491"/>
                    </a:lnTo>
                    <a:lnTo>
                      <a:pt x="607" y="2491"/>
                    </a:lnTo>
                    <a:lnTo>
                      <a:pt x="670" y="2532"/>
                    </a:lnTo>
                    <a:lnTo>
                      <a:pt x="712" y="2532"/>
                    </a:lnTo>
                    <a:lnTo>
                      <a:pt x="775" y="2470"/>
                    </a:lnTo>
                    <a:lnTo>
                      <a:pt x="900" y="2407"/>
                    </a:lnTo>
                    <a:lnTo>
                      <a:pt x="817" y="2511"/>
                    </a:lnTo>
                    <a:lnTo>
                      <a:pt x="859" y="2595"/>
                    </a:lnTo>
                    <a:lnTo>
                      <a:pt x="921" y="2595"/>
                    </a:lnTo>
                    <a:lnTo>
                      <a:pt x="1005" y="2511"/>
                    </a:lnTo>
                    <a:lnTo>
                      <a:pt x="1026" y="2574"/>
                    </a:lnTo>
                    <a:lnTo>
                      <a:pt x="1068" y="2679"/>
                    </a:lnTo>
                    <a:lnTo>
                      <a:pt x="1382" y="2700"/>
                    </a:lnTo>
                    <a:lnTo>
                      <a:pt x="1444" y="2595"/>
                    </a:lnTo>
                    <a:lnTo>
                      <a:pt x="1423" y="2511"/>
                    </a:lnTo>
                    <a:lnTo>
                      <a:pt x="1444" y="2407"/>
                    </a:lnTo>
                    <a:lnTo>
                      <a:pt x="1507" y="2365"/>
                    </a:lnTo>
                    <a:lnTo>
                      <a:pt x="1528" y="2407"/>
                    </a:lnTo>
                    <a:lnTo>
                      <a:pt x="1528" y="2511"/>
                    </a:lnTo>
                    <a:lnTo>
                      <a:pt x="1570" y="2616"/>
                    </a:lnTo>
                    <a:lnTo>
                      <a:pt x="1612" y="2574"/>
                    </a:lnTo>
                    <a:lnTo>
                      <a:pt x="1612" y="2470"/>
                    </a:lnTo>
                    <a:lnTo>
                      <a:pt x="1612" y="2407"/>
                    </a:lnTo>
                    <a:lnTo>
                      <a:pt x="1654" y="2323"/>
                    </a:lnTo>
                    <a:lnTo>
                      <a:pt x="1675" y="2281"/>
                    </a:lnTo>
                    <a:lnTo>
                      <a:pt x="1570" y="2302"/>
                    </a:lnTo>
                    <a:lnTo>
                      <a:pt x="1486" y="2344"/>
                    </a:lnTo>
                    <a:lnTo>
                      <a:pt x="1528" y="2239"/>
                    </a:lnTo>
                    <a:lnTo>
                      <a:pt x="1633" y="2198"/>
                    </a:lnTo>
                    <a:lnTo>
                      <a:pt x="1695" y="2135"/>
                    </a:lnTo>
                    <a:lnTo>
                      <a:pt x="1758" y="2072"/>
                    </a:lnTo>
                    <a:lnTo>
                      <a:pt x="1758" y="1988"/>
                    </a:lnTo>
                    <a:lnTo>
                      <a:pt x="1821" y="1967"/>
                    </a:lnTo>
                    <a:lnTo>
                      <a:pt x="1905" y="1988"/>
                    </a:lnTo>
                    <a:lnTo>
                      <a:pt x="1905" y="2072"/>
                    </a:lnTo>
                    <a:lnTo>
                      <a:pt x="1905" y="2156"/>
                    </a:lnTo>
                    <a:lnTo>
                      <a:pt x="1947" y="2093"/>
                    </a:lnTo>
                    <a:lnTo>
                      <a:pt x="2072" y="1926"/>
                    </a:lnTo>
                    <a:lnTo>
                      <a:pt x="2072" y="1863"/>
                    </a:lnTo>
                    <a:lnTo>
                      <a:pt x="1947" y="1779"/>
                    </a:lnTo>
                    <a:lnTo>
                      <a:pt x="1947" y="1737"/>
                    </a:lnTo>
                    <a:lnTo>
                      <a:pt x="1988" y="1674"/>
                    </a:lnTo>
                    <a:lnTo>
                      <a:pt x="2051" y="1716"/>
                    </a:lnTo>
                    <a:lnTo>
                      <a:pt x="2135" y="1716"/>
                    </a:lnTo>
                    <a:lnTo>
                      <a:pt x="2156" y="1612"/>
                    </a:lnTo>
                    <a:lnTo>
                      <a:pt x="2156" y="1549"/>
                    </a:lnTo>
                    <a:lnTo>
                      <a:pt x="2260" y="1423"/>
                    </a:lnTo>
                    <a:lnTo>
                      <a:pt x="2281" y="1340"/>
                    </a:lnTo>
                    <a:lnTo>
                      <a:pt x="2407" y="1214"/>
                    </a:lnTo>
                    <a:lnTo>
                      <a:pt x="2511" y="1151"/>
                    </a:lnTo>
                    <a:lnTo>
                      <a:pt x="2553" y="1089"/>
                    </a:lnTo>
                    <a:lnTo>
                      <a:pt x="2511" y="942"/>
                    </a:lnTo>
                    <a:lnTo>
                      <a:pt x="2616" y="775"/>
                    </a:lnTo>
                    <a:lnTo>
                      <a:pt x="2742" y="691"/>
                    </a:lnTo>
                    <a:lnTo>
                      <a:pt x="2763" y="586"/>
                    </a:lnTo>
                    <a:lnTo>
                      <a:pt x="2700" y="482"/>
                    </a:lnTo>
                    <a:lnTo>
                      <a:pt x="2595" y="461"/>
                    </a:lnTo>
                    <a:lnTo>
                      <a:pt x="2553" y="356"/>
                    </a:lnTo>
                    <a:lnTo>
                      <a:pt x="2595" y="356"/>
                    </a:lnTo>
                    <a:lnTo>
                      <a:pt x="2616" y="294"/>
                    </a:lnTo>
                    <a:lnTo>
                      <a:pt x="2595" y="252"/>
                    </a:lnTo>
                    <a:lnTo>
                      <a:pt x="2616" y="168"/>
                    </a:lnTo>
                    <a:lnTo>
                      <a:pt x="2595" y="84"/>
                    </a:lnTo>
                    <a:lnTo>
                      <a:pt x="2511" y="84"/>
                    </a:lnTo>
                    <a:lnTo>
                      <a:pt x="2553" y="147"/>
                    </a:lnTo>
                    <a:lnTo>
                      <a:pt x="2553" y="252"/>
                    </a:lnTo>
                    <a:lnTo>
                      <a:pt x="2470" y="273"/>
                    </a:lnTo>
                    <a:lnTo>
                      <a:pt x="2386" y="189"/>
                    </a:lnTo>
                    <a:lnTo>
                      <a:pt x="2302" y="273"/>
                    </a:lnTo>
                    <a:lnTo>
                      <a:pt x="2302" y="461"/>
                    </a:lnTo>
                    <a:lnTo>
                      <a:pt x="2260" y="503"/>
                    </a:lnTo>
                    <a:lnTo>
                      <a:pt x="2198" y="503"/>
                    </a:lnTo>
                    <a:lnTo>
                      <a:pt x="2156" y="566"/>
                    </a:lnTo>
                    <a:lnTo>
                      <a:pt x="2093" y="566"/>
                    </a:lnTo>
                    <a:lnTo>
                      <a:pt x="2093" y="482"/>
                    </a:lnTo>
                    <a:lnTo>
                      <a:pt x="2177" y="398"/>
                    </a:lnTo>
                    <a:lnTo>
                      <a:pt x="2219" y="168"/>
                    </a:lnTo>
                    <a:lnTo>
                      <a:pt x="2156" y="105"/>
                    </a:lnTo>
                    <a:lnTo>
                      <a:pt x="2072" y="126"/>
                    </a:lnTo>
                    <a:lnTo>
                      <a:pt x="1988" y="84"/>
                    </a:lnTo>
                    <a:lnTo>
                      <a:pt x="196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667;p79">
                <a:extLst>
                  <a:ext uri="{FF2B5EF4-FFF2-40B4-BE49-F238E27FC236}">
                    <a16:creationId xmlns:a16="http://schemas.microsoft.com/office/drawing/2014/main" id="{80D0D3E3-4890-4A3D-BAA8-10DAD894761F}"/>
                  </a:ext>
                </a:extLst>
              </p:cNvPr>
              <p:cNvSpPr/>
              <p:nvPr/>
            </p:nvSpPr>
            <p:spPr>
              <a:xfrm>
                <a:off x="2686125" y="1510800"/>
                <a:ext cx="62275" cy="87900"/>
              </a:xfrm>
              <a:custGeom>
                <a:avLst/>
                <a:gdLst/>
                <a:ahLst/>
                <a:cxnLst/>
                <a:rect l="l" t="t" r="r" b="b"/>
                <a:pathLst>
                  <a:path w="2491" h="3516" extrusionOk="0">
                    <a:moveTo>
                      <a:pt x="1026" y="0"/>
                    </a:moveTo>
                    <a:lnTo>
                      <a:pt x="921" y="63"/>
                    </a:lnTo>
                    <a:lnTo>
                      <a:pt x="879" y="147"/>
                    </a:lnTo>
                    <a:lnTo>
                      <a:pt x="754" y="230"/>
                    </a:lnTo>
                    <a:lnTo>
                      <a:pt x="733" y="335"/>
                    </a:lnTo>
                    <a:lnTo>
                      <a:pt x="607" y="481"/>
                    </a:lnTo>
                    <a:lnTo>
                      <a:pt x="607" y="586"/>
                    </a:lnTo>
                    <a:lnTo>
                      <a:pt x="712" y="649"/>
                    </a:lnTo>
                    <a:lnTo>
                      <a:pt x="754" y="586"/>
                    </a:lnTo>
                    <a:lnTo>
                      <a:pt x="879" y="565"/>
                    </a:lnTo>
                    <a:lnTo>
                      <a:pt x="921" y="628"/>
                    </a:lnTo>
                    <a:lnTo>
                      <a:pt x="775" y="753"/>
                    </a:lnTo>
                    <a:lnTo>
                      <a:pt x="649" y="837"/>
                    </a:lnTo>
                    <a:lnTo>
                      <a:pt x="545" y="984"/>
                    </a:lnTo>
                    <a:lnTo>
                      <a:pt x="545" y="1046"/>
                    </a:lnTo>
                    <a:lnTo>
                      <a:pt x="712" y="963"/>
                    </a:lnTo>
                    <a:lnTo>
                      <a:pt x="858" y="837"/>
                    </a:lnTo>
                    <a:lnTo>
                      <a:pt x="942" y="837"/>
                    </a:lnTo>
                    <a:lnTo>
                      <a:pt x="1026" y="774"/>
                    </a:lnTo>
                    <a:lnTo>
                      <a:pt x="1068" y="858"/>
                    </a:lnTo>
                    <a:lnTo>
                      <a:pt x="1047" y="984"/>
                    </a:lnTo>
                    <a:lnTo>
                      <a:pt x="963" y="984"/>
                    </a:lnTo>
                    <a:lnTo>
                      <a:pt x="838" y="1109"/>
                    </a:lnTo>
                    <a:lnTo>
                      <a:pt x="775" y="1193"/>
                    </a:lnTo>
                    <a:lnTo>
                      <a:pt x="838" y="1276"/>
                    </a:lnTo>
                    <a:lnTo>
                      <a:pt x="984" y="1256"/>
                    </a:lnTo>
                    <a:lnTo>
                      <a:pt x="1089" y="1297"/>
                    </a:lnTo>
                    <a:lnTo>
                      <a:pt x="963" y="1381"/>
                    </a:lnTo>
                    <a:lnTo>
                      <a:pt x="817" y="1465"/>
                    </a:lnTo>
                    <a:lnTo>
                      <a:pt x="712" y="1402"/>
                    </a:lnTo>
                    <a:lnTo>
                      <a:pt x="712" y="1486"/>
                    </a:lnTo>
                    <a:lnTo>
                      <a:pt x="838" y="1528"/>
                    </a:lnTo>
                    <a:lnTo>
                      <a:pt x="838" y="1590"/>
                    </a:lnTo>
                    <a:lnTo>
                      <a:pt x="649" y="1779"/>
                    </a:lnTo>
                    <a:lnTo>
                      <a:pt x="607" y="1779"/>
                    </a:lnTo>
                    <a:lnTo>
                      <a:pt x="545" y="1611"/>
                    </a:lnTo>
                    <a:lnTo>
                      <a:pt x="440" y="1569"/>
                    </a:lnTo>
                    <a:lnTo>
                      <a:pt x="335" y="1423"/>
                    </a:lnTo>
                    <a:lnTo>
                      <a:pt x="126" y="1528"/>
                    </a:lnTo>
                    <a:lnTo>
                      <a:pt x="126" y="1590"/>
                    </a:lnTo>
                    <a:lnTo>
                      <a:pt x="1" y="1800"/>
                    </a:lnTo>
                    <a:lnTo>
                      <a:pt x="105" y="1925"/>
                    </a:lnTo>
                    <a:lnTo>
                      <a:pt x="105" y="2051"/>
                    </a:lnTo>
                    <a:lnTo>
                      <a:pt x="189" y="2093"/>
                    </a:lnTo>
                    <a:lnTo>
                      <a:pt x="294" y="2009"/>
                    </a:lnTo>
                    <a:lnTo>
                      <a:pt x="356" y="2009"/>
                    </a:lnTo>
                    <a:lnTo>
                      <a:pt x="545" y="2051"/>
                    </a:lnTo>
                    <a:lnTo>
                      <a:pt x="733" y="2051"/>
                    </a:lnTo>
                    <a:lnTo>
                      <a:pt x="754" y="2113"/>
                    </a:lnTo>
                    <a:lnTo>
                      <a:pt x="942" y="2051"/>
                    </a:lnTo>
                    <a:lnTo>
                      <a:pt x="942" y="2134"/>
                    </a:lnTo>
                    <a:lnTo>
                      <a:pt x="838" y="2155"/>
                    </a:lnTo>
                    <a:lnTo>
                      <a:pt x="775" y="2239"/>
                    </a:lnTo>
                    <a:lnTo>
                      <a:pt x="817" y="2344"/>
                    </a:lnTo>
                    <a:lnTo>
                      <a:pt x="963" y="2323"/>
                    </a:lnTo>
                    <a:lnTo>
                      <a:pt x="1089" y="2427"/>
                    </a:lnTo>
                    <a:lnTo>
                      <a:pt x="1172" y="2616"/>
                    </a:lnTo>
                    <a:lnTo>
                      <a:pt x="1256" y="2616"/>
                    </a:lnTo>
                    <a:lnTo>
                      <a:pt x="1298" y="2657"/>
                    </a:lnTo>
                    <a:lnTo>
                      <a:pt x="1256" y="2741"/>
                    </a:lnTo>
                    <a:lnTo>
                      <a:pt x="1256" y="2867"/>
                    </a:lnTo>
                    <a:lnTo>
                      <a:pt x="1068" y="3201"/>
                    </a:lnTo>
                    <a:lnTo>
                      <a:pt x="1130" y="3390"/>
                    </a:lnTo>
                    <a:lnTo>
                      <a:pt x="1172" y="3494"/>
                    </a:lnTo>
                    <a:lnTo>
                      <a:pt x="1256" y="3494"/>
                    </a:lnTo>
                    <a:lnTo>
                      <a:pt x="1361" y="3473"/>
                    </a:lnTo>
                    <a:lnTo>
                      <a:pt x="1403" y="3515"/>
                    </a:lnTo>
                    <a:lnTo>
                      <a:pt x="1486" y="3515"/>
                    </a:lnTo>
                    <a:lnTo>
                      <a:pt x="1654" y="3411"/>
                    </a:lnTo>
                    <a:lnTo>
                      <a:pt x="1654" y="3348"/>
                    </a:lnTo>
                    <a:lnTo>
                      <a:pt x="1758" y="3285"/>
                    </a:lnTo>
                    <a:lnTo>
                      <a:pt x="1821" y="3160"/>
                    </a:lnTo>
                    <a:lnTo>
                      <a:pt x="1863" y="3034"/>
                    </a:lnTo>
                    <a:lnTo>
                      <a:pt x="1884" y="2846"/>
                    </a:lnTo>
                    <a:lnTo>
                      <a:pt x="1988" y="2678"/>
                    </a:lnTo>
                    <a:lnTo>
                      <a:pt x="1905" y="2657"/>
                    </a:lnTo>
                    <a:lnTo>
                      <a:pt x="1905" y="2574"/>
                    </a:lnTo>
                    <a:lnTo>
                      <a:pt x="1988" y="2532"/>
                    </a:lnTo>
                    <a:lnTo>
                      <a:pt x="2072" y="2365"/>
                    </a:lnTo>
                    <a:lnTo>
                      <a:pt x="2135" y="2365"/>
                    </a:lnTo>
                    <a:lnTo>
                      <a:pt x="2219" y="2260"/>
                    </a:lnTo>
                    <a:lnTo>
                      <a:pt x="2344" y="2197"/>
                    </a:lnTo>
                    <a:lnTo>
                      <a:pt x="2386" y="2030"/>
                    </a:lnTo>
                    <a:lnTo>
                      <a:pt x="2386" y="1925"/>
                    </a:lnTo>
                    <a:lnTo>
                      <a:pt x="2491" y="1841"/>
                    </a:lnTo>
                    <a:lnTo>
                      <a:pt x="2491" y="1800"/>
                    </a:lnTo>
                    <a:lnTo>
                      <a:pt x="2428" y="1695"/>
                    </a:lnTo>
                    <a:lnTo>
                      <a:pt x="2407" y="1569"/>
                    </a:lnTo>
                    <a:lnTo>
                      <a:pt x="2344" y="1569"/>
                    </a:lnTo>
                    <a:lnTo>
                      <a:pt x="2239" y="1507"/>
                    </a:lnTo>
                    <a:lnTo>
                      <a:pt x="2114" y="1507"/>
                    </a:lnTo>
                    <a:lnTo>
                      <a:pt x="2093" y="1465"/>
                    </a:lnTo>
                    <a:lnTo>
                      <a:pt x="2135" y="1360"/>
                    </a:lnTo>
                    <a:lnTo>
                      <a:pt x="2302" y="1276"/>
                    </a:lnTo>
                    <a:lnTo>
                      <a:pt x="2302" y="1193"/>
                    </a:lnTo>
                    <a:lnTo>
                      <a:pt x="2239" y="1109"/>
                    </a:lnTo>
                    <a:lnTo>
                      <a:pt x="2239" y="984"/>
                    </a:lnTo>
                    <a:lnTo>
                      <a:pt x="2281" y="879"/>
                    </a:lnTo>
                    <a:lnTo>
                      <a:pt x="2177" y="774"/>
                    </a:lnTo>
                    <a:lnTo>
                      <a:pt x="2093" y="774"/>
                    </a:lnTo>
                    <a:lnTo>
                      <a:pt x="1967" y="858"/>
                    </a:lnTo>
                    <a:lnTo>
                      <a:pt x="1779" y="900"/>
                    </a:lnTo>
                    <a:lnTo>
                      <a:pt x="1758" y="984"/>
                    </a:lnTo>
                    <a:lnTo>
                      <a:pt x="1675" y="1088"/>
                    </a:lnTo>
                    <a:lnTo>
                      <a:pt x="1591" y="1067"/>
                    </a:lnTo>
                    <a:lnTo>
                      <a:pt x="1570" y="963"/>
                    </a:lnTo>
                    <a:lnTo>
                      <a:pt x="1695" y="900"/>
                    </a:lnTo>
                    <a:lnTo>
                      <a:pt x="1758" y="837"/>
                    </a:lnTo>
                    <a:lnTo>
                      <a:pt x="1758" y="670"/>
                    </a:lnTo>
                    <a:lnTo>
                      <a:pt x="1800" y="460"/>
                    </a:lnTo>
                    <a:lnTo>
                      <a:pt x="1758" y="356"/>
                    </a:lnTo>
                    <a:lnTo>
                      <a:pt x="1695" y="272"/>
                    </a:lnTo>
                    <a:lnTo>
                      <a:pt x="1654" y="168"/>
                    </a:lnTo>
                    <a:lnTo>
                      <a:pt x="1507" y="105"/>
                    </a:lnTo>
                    <a:lnTo>
                      <a:pt x="1403" y="147"/>
                    </a:lnTo>
                    <a:lnTo>
                      <a:pt x="1277" y="105"/>
                    </a:lnTo>
                    <a:lnTo>
                      <a:pt x="1130" y="230"/>
                    </a:lnTo>
                    <a:lnTo>
                      <a:pt x="1047" y="209"/>
                    </a:lnTo>
                    <a:lnTo>
                      <a:pt x="1047" y="21"/>
                    </a:lnTo>
                    <a:lnTo>
                      <a:pt x="10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668;p79">
                <a:extLst>
                  <a:ext uri="{FF2B5EF4-FFF2-40B4-BE49-F238E27FC236}">
                    <a16:creationId xmlns:a16="http://schemas.microsoft.com/office/drawing/2014/main" id="{9CE4F5B8-1142-4EA6-9948-16192C7568CD}"/>
                  </a:ext>
                </a:extLst>
              </p:cNvPr>
              <p:cNvSpPr/>
              <p:nvPr/>
            </p:nvSpPr>
            <p:spPr>
              <a:xfrm>
                <a:off x="2799125" y="1455875"/>
                <a:ext cx="96775" cy="158525"/>
              </a:xfrm>
              <a:custGeom>
                <a:avLst/>
                <a:gdLst/>
                <a:ahLst/>
                <a:cxnLst/>
                <a:rect l="l" t="t" r="r" b="b"/>
                <a:pathLst>
                  <a:path w="3871" h="6341" extrusionOk="0">
                    <a:moveTo>
                      <a:pt x="2385" y="0"/>
                    </a:moveTo>
                    <a:lnTo>
                      <a:pt x="2385" y="126"/>
                    </a:lnTo>
                    <a:lnTo>
                      <a:pt x="2302" y="272"/>
                    </a:lnTo>
                    <a:lnTo>
                      <a:pt x="2385" y="356"/>
                    </a:lnTo>
                    <a:lnTo>
                      <a:pt x="2490" y="356"/>
                    </a:lnTo>
                    <a:lnTo>
                      <a:pt x="2595" y="314"/>
                    </a:lnTo>
                    <a:lnTo>
                      <a:pt x="2741" y="377"/>
                    </a:lnTo>
                    <a:lnTo>
                      <a:pt x="2783" y="460"/>
                    </a:lnTo>
                    <a:lnTo>
                      <a:pt x="2888" y="481"/>
                    </a:lnTo>
                    <a:lnTo>
                      <a:pt x="2888" y="565"/>
                    </a:lnTo>
                    <a:lnTo>
                      <a:pt x="2699" y="733"/>
                    </a:lnTo>
                    <a:lnTo>
                      <a:pt x="2616" y="733"/>
                    </a:lnTo>
                    <a:lnTo>
                      <a:pt x="2490" y="649"/>
                    </a:lnTo>
                    <a:lnTo>
                      <a:pt x="2385" y="649"/>
                    </a:lnTo>
                    <a:lnTo>
                      <a:pt x="2281" y="628"/>
                    </a:lnTo>
                    <a:lnTo>
                      <a:pt x="2281" y="628"/>
                    </a:lnTo>
                    <a:lnTo>
                      <a:pt x="2323" y="733"/>
                    </a:lnTo>
                    <a:lnTo>
                      <a:pt x="2406" y="753"/>
                    </a:lnTo>
                    <a:lnTo>
                      <a:pt x="2323" y="837"/>
                    </a:lnTo>
                    <a:lnTo>
                      <a:pt x="2218" y="858"/>
                    </a:lnTo>
                    <a:lnTo>
                      <a:pt x="2072" y="691"/>
                    </a:lnTo>
                    <a:lnTo>
                      <a:pt x="1904" y="774"/>
                    </a:lnTo>
                    <a:lnTo>
                      <a:pt x="1862" y="942"/>
                    </a:lnTo>
                    <a:lnTo>
                      <a:pt x="1779" y="1005"/>
                    </a:lnTo>
                    <a:lnTo>
                      <a:pt x="1779" y="1088"/>
                    </a:lnTo>
                    <a:lnTo>
                      <a:pt x="1883" y="1109"/>
                    </a:lnTo>
                    <a:lnTo>
                      <a:pt x="1904" y="1256"/>
                    </a:lnTo>
                    <a:lnTo>
                      <a:pt x="2051" y="1318"/>
                    </a:lnTo>
                    <a:lnTo>
                      <a:pt x="2051" y="1381"/>
                    </a:lnTo>
                    <a:lnTo>
                      <a:pt x="1946" y="1381"/>
                    </a:lnTo>
                    <a:lnTo>
                      <a:pt x="1946" y="1465"/>
                    </a:lnTo>
                    <a:lnTo>
                      <a:pt x="1988" y="1528"/>
                    </a:lnTo>
                    <a:lnTo>
                      <a:pt x="1988" y="1611"/>
                    </a:lnTo>
                    <a:lnTo>
                      <a:pt x="1904" y="1590"/>
                    </a:lnTo>
                    <a:lnTo>
                      <a:pt x="1841" y="1528"/>
                    </a:lnTo>
                    <a:lnTo>
                      <a:pt x="1695" y="1507"/>
                    </a:lnTo>
                    <a:lnTo>
                      <a:pt x="1590" y="1423"/>
                    </a:lnTo>
                    <a:lnTo>
                      <a:pt x="1528" y="1402"/>
                    </a:lnTo>
                    <a:lnTo>
                      <a:pt x="1423" y="1486"/>
                    </a:lnTo>
                    <a:lnTo>
                      <a:pt x="1381" y="1569"/>
                    </a:lnTo>
                    <a:lnTo>
                      <a:pt x="1465" y="1674"/>
                    </a:lnTo>
                    <a:lnTo>
                      <a:pt x="1423" y="1779"/>
                    </a:lnTo>
                    <a:lnTo>
                      <a:pt x="1360" y="1737"/>
                    </a:lnTo>
                    <a:lnTo>
                      <a:pt x="1360" y="1674"/>
                    </a:lnTo>
                    <a:lnTo>
                      <a:pt x="1276" y="1611"/>
                    </a:lnTo>
                    <a:lnTo>
                      <a:pt x="1151" y="1569"/>
                    </a:lnTo>
                    <a:lnTo>
                      <a:pt x="1109" y="1569"/>
                    </a:lnTo>
                    <a:lnTo>
                      <a:pt x="1025" y="1486"/>
                    </a:lnTo>
                    <a:lnTo>
                      <a:pt x="942" y="1465"/>
                    </a:lnTo>
                    <a:lnTo>
                      <a:pt x="921" y="1528"/>
                    </a:lnTo>
                    <a:lnTo>
                      <a:pt x="963" y="1674"/>
                    </a:lnTo>
                    <a:lnTo>
                      <a:pt x="963" y="1800"/>
                    </a:lnTo>
                    <a:lnTo>
                      <a:pt x="1004" y="1946"/>
                    </a:lnTo>
                    <a:lnTo>
                      <a:pt x="1109" y="2009"/>
                    </a:lnTo>
                    <a:lnTo>
                      <a:pt x="1235" y="2030"/>
                    </a:lnTo>
                    <a:lnTo>
                      <a:pt x="1276" y="2093"/>
                    </a:lnTo>
                    <a:lnTo>
                      <a:pt x="1256" y="2113"/>
                    </a:lnTo>
                    <a:lnTo>
                      <a:pt x="1130" y="2113"/>
                    </a:lnTo>
                    <a:lnTo>
                      <a:pt x="1256" y="2197"/>
                    </a:lnTo>
                    <a:lnTo>
                      <a:pt x="1318" y="2260"/>
                    </a:lnTo>
                    <a:lnTo>
                      <a:pt x="1423" y="2344"/>
                    </a:lnTo>
                    <a:lnTo>
                      <a:pt x="1548" y="2344"/>
                    </a:lnTo>
                    <a:lnTo>
                      <a:pt x="1632" y="2260"/>
                    </a:lnTo>
                    <a:lnTo>
                      <a:pt x="1674" y="2260"/>
                    </a:lnTo>
                    <a:lnTo>
                      <a:pt x="1674" y="2344"/>
                    </a:lnTo>
                    <a:lnTo>
                      <a:pt x="1590" y="2427"/>
                    </a:lnTo>
                    <a:lnTo>
                      <a:pt x="1548" y="2616"/>
                    </a:lnTo>
                    <a:lnTo>
                      <a:pt x="1486" y="2616"/>
                    </a:lnTo>
                    <a:lnTo>
                      <a:pt x="1339" y="2469"/>
                    </a:lnTo>
                    <a:lnTo>
                      <a:pt x="1025" y="2427"/>
                    </a:lnTo>
                    <a:lnTo>
                      <a:pt x="921" y="2260"/>
                    </a:lnTo>
                    <a:lnTo>
                      <a:pt x="837" y="2239"/>
                    </a:lnTo>
                    <a:lnTo>
                      <a:pt x="795" y="2155"/>
                    </a:lnTo>
                    <a:lnTo>
                      <a:pt x="753" y="2155"/>
                    </a:lnTo>
                    <a:lnTo>
                      <a:pt x="712" y="2302"/>
                    </a:lnTo>
                    <a:lnTo>
                      <a:pt x="712" y="2344"/>
                    </a:lnTo>
                    <a:lnTo>
                      <a:pt x="649" y="2406"/>
                    </a:lnTo>
                    <a:lnTo>
                      <a:pt x="712" y="2574"/>
                    </a:lnTo>
                    <a:lnTo>
                      <a:pt x="628" y="2637"/>
                    </a:lnTo>
                    <a:lnTo>
                      <a:pt x="544" y="2616"/>
                    </a:lnTo>
                    <a:lnTo>
                      <a:pt x="544" y="2762"/>
                    </a:lnTo>
                    <a:lnTo>
                      <a:pt x="502" y="2783"/>
                    </a:lnTo>
                    <a:lnTo>
                      <a:pt x="502" y="3034"/>
                    </a:lnTo>
                    <a:lnTo>
                      <a:pt x="586" y="3097"/>
                    </a:lnTo>
                    <a:lnTo>
                      <a:pt x="732" y="3097"/>
                    </a:lnTo>
                    <a:lnTo>
                      <a:pt x="837" y="3160"/>
                    </a:lnTo>
                    <a:lnTo>
                      <a:pt x="942" y="3139"/>
                    </a:lnTo>
                    <a:lnTo>
                      <a:pt x="942" y="3181"/>
                    </a:lnTo>
                    <a:lnTo>
                      <a:pt x="858" y="3243"/>
                    </a:lnTo>
                    <a:lnTo>
                      <a:pt x="753" y="3181"/>
                    </a:lnTo>
                    <a:lnTo>
                      <a:pt x="586" y="3181"/>
                    </a:lnTo>
                    <a:lnTo>
                      <a:pt x="523" y="3160"/>
                    </a:lnTo>
                    <a:lnTo>
                      <a:pt x="419" y="3181"/>
                    </a:lnTo>
                    <a:lnTo>
                      <a:pt x="272" y="3369"/>
                    </a:lnTo>
                    <a:lnTo>
                      <a:pt x="230" y="3473"/>
                    </a:lnTo>
                    <a:lnTo>
                      <a:pt x="314" y="3557"/>
                    </a:lnTo>
                    <a:lnTo>
                      <a:pt x="293" y="3599"/>
                    </a:lnTo>
                    <a:lnTo>
                      <a:pt x="209" y="3620"/>
                    </a:lnTo>
                    <a:lnTo>
                      <a:pt x="209" y="3725"/>
                    </a:lnTo>
                    <a:lnTo>
                      <a:pt x="293" y="3787"/>
                    </a:lnTo>
                    <a:lnTo>
                      <a:pt x="335" y="3725"/>
                    </a:lnTo>
                    <a:lnTo>
                      <a:pt x="502" y="3725"/>
                    </a:lnTo>
                    <a:lnTo>
                      <a:pt x="586" y="3662"/>
                    </a:lnTo>
                    <a:lnTo>
                      <a:pt x="628" y="3704"/>
                    </a:lnTo>
                    <a:lnTo>
                      <a:pt x="628" y="3787"/>
                    </a:lnTo>
                    <a:lnTo>
                      <a:pt x="523" y="3808"/>
                    </a:lnTo>
                    <a:lnTo>
                      <a:pt x="440" y="3913"/>
                    </a:lnTo>
                    <a:lnTo>
                      <a:pt x="502" y="3976"/>
                    </a:lnTo>
                    <a:lnTo>
                      <a:pt x="586" y="3976"/>
                    </a:lnTo>
                    <a:lnTo>
                      <a:pt x="691" y="3892"/>
                    </a:lnTo>
                    <a:lnTo>
                      <a:pt x="753" y="3892"/>
                    </a:lnTo>
                    <a:lnTo>
                      <a:pt x="858" y="3808"/>
                    </a:lnTo>
                    <a:lnTo>
                      <a:pt x="858" y="3871"/>
                    </a:lnTo>
                    <a:lnTo>
                      <a:pt x="816" y="3934"/>
                    </a:lnTo>
                    <a:lnTo>
                      <a:pt x="858" y="3976"/>
                    </a:lnTo>
                    <a:lnTo>
                      <a:pt x="1046" y="3976"/>
                    </a:lnTo>
                    <a:lnTo>
                      <a:pt x="1067" y="4018"/>
                    </a:lnTo>
                    <a:lnTo>
                      <a:pt x="963" y="4038"/>
                    </a:lnTo>
                    <a:lnTo>
                      <a:pt x="963" y="4122"/>
                    </a:lnTo>
                    <a:lnTo>
                      <a:pt x="1067" y="4143"/>
                    </a:lnTo>
                    <a:lnTo>
                      <a:pt x="1172" y="4122"/>
                    </a:lnTo>
                    <a:lnTo>
                      <a:pt x="1318" y="4206"/>
                    </a:lnTo>
                    <a:lnTo>
                      <a:pt x="1590" y="4290"/>
                    </a:lnTo>
                    <a:lnTo>
                      <a:pt x="1632" y="4331"/>
                    </a:lnTo>
                    <a:lnTo>
                      <a:pt x="1381" y="4310"/>
                    </a:lnTo>
                    <a:lnTo>
                      <a:pt x="1276" y="4331"/>
                    </a:lnTo>
                    <a:lnTo>
                      <a:pt x="1130" y="4227"/>
                    </a:lnTo>
                    <a:lnTo>
                      <a:pt x="963" y="4290"/>
                    </a:lnTo>
                    <a:lnTo>
                      <a:pt x="963" y="4352"/>
                    </a:lnTo>
                    <a:lnTo>
                      <a:pt x="1130" y="4415"/>
                    </a:lnTo>
                    <a:lnTo>
                      <a:pt x="1339" y="4436"/>
                    </a:lnTo>
                    <a:lnTo>
                      <a:pt x="1569" y="4436"/>
                    </a:lnTo>
                    <a:lnTo>
                      <a:pt x="1653" y="4499"/>
                    </a:lnTo>
                    <a:lnTo>
                      <a:pt x="1423" y="4541"/>
                    </a:lnTo>
                    <a:lnTo>
                      <a:pt x="1339" y="4520"/>
                    </a:lnTo>
                    <a:lnTo>
                      <a:pt x="1109" y="4499"/>
                    </a:lnTo>
                    <a:lnTo>
                      <a:pt x="942" y="4457"/>
                    </a:lnTo>
                    <a:lnTo>
                      <a:pt x="900" y="4394"/>
                    </a:lnTo>
                    <a:lnTo>
                      <a:pt x="753" y="4352"/>
                    </a:lnTo>
                    <a:lnTo>
                      <a:pt x="607" y="4206"/>
                    </a:lnTo>
                    <a:lnTo>
                      <a:pt x="544" y="4248"/>
                    </a:lnTo>
                    <a:lnTo>
                      <a:pt x="481" y="4331"/>
                    </a:lnTo>
                    <a:lnTo>
                      <a:pt x="293" y="4352"/>
                    </a:lnTo>
                    <a:lnTo>
                      <a:pt x="209" y="4415"/>
                    </a:lnTo>
                    <a:lnTo>
                      <a:pt x="188" y="4624"/>
                    </a:lnTo>
                    <a:lnTo>
                      <a:pt x="314" y="4729"/>
                    </a:lnTo>
                    <a:lnTo>
                      <a:pt x="314" y="4854"/>
                    </a:lnTo>
                    <a:lnTo>
                      <a:pt x="272" y="4917"/>
                    </a:lnTo>
                    <a:lnTo>
                      <a:pt x="188" y="4729"/>
                    </a:lnTo>
                    <a:lnTo>
                      <a:pt x="126" y="4729"/>
                    </a:lnTo>
                    <a:lnTo>
                      <a:pt x="63" y="4980"/>
                    </a:lnTo>
                    <a:lnTo>
                      <a:pt x="84" y="5126"/>
                    </a:lnTo>
                    <a:lnTo>
                      <a:pt x="168" y="5147"/>
                    </a:lnTo>
                    <a:lnTo>
                      <a:pt x="188" y="5126"/>
                    </a:lnTo>
                    <a:lnTo>
                      <a:pt x="272" y="5126"/>
                    </a:lnTo>
                    <a:lnTo>
                      <a:pt x="335" y="5252"/>
                    </a:lnTo>
                    <a:lnTo>
                      <a:pt x="419" y="5273"/>
                    </a:lnTo>
                    <a:lnTo>
                      <a:pt x="335" y="5294"/>
                    </a:lnTo>
                    <a:lnTo>
                      <a:pt x="272" y="5336"/>
                    </a:lnTo>
                    <a:lnTo>
                      <a:pt x="188" y="5231"/>
                    </a:lnTo>
                    <a:lnTo>
                      <a:pt x="21" y="5252"/>
                    </a:lnTo>
                    <a:lnTo>
                      <a:pt x="0" y="5461"/>
                    </a:lnTo>
                    <a:lnTo>
                      <a:pt x="63" y="5503"/>
                    </a:lnTo>
                    <a:lnTo>
                      <a:pt x="126" y="5482"/>
                    </a:lnTo>
                    <a:lnTo>
                      <a:pt x="84" y="5566"/>
                    </a:lnTo>
                    <a:lnTo>
                      <a:pt x="84" y="5817"/>
                    </a:lnTo>
                    <a:lnTo>
                      <a:pt x="168" y="5754"/>
                    </a:lnTo>
                    <a:lnTo>
                      <a:pt x="230" y="5775"/>
                    </a:lnTo>
                    <a:lnTo>
                      <a:pt x="230" y="5963"/>
                    </a:lnTo>
                    <a:lnTo>
                      <a:pt x="398" y="6005"/>
                    </a:lnTo>
                    <a:lnTo>
                      <a:pt x="628" y="6173"/>
                    </a:lnTo>
                    <a:lnTo>
                      <a:pt x="732" y="6110"/>
                    </a:lnTo>
                    <a:lnTo>
                      <a:pt x="795" y="6005"/>
                    </a:lnTo>
                    <a:lnTo>
                      <a:pt x="753" y="5922"/>
                    </a:lnTo>
                    <a:lnTo>
                      <a:pt x="921" y="5922"/>
                    </a:lnTo>
                    <a:lnTo>
                      <a:pt x="942" y="6026"/>
                    </a:lnTo>
                    <a:lnTo>
                      <a:pt x="921" y="6131"/>
                    </a:lnTo>
                    <a:lnTo>
                      <a:pt x="942" y="6235"/>
                    </a:lnTo>
                    <a:lnTo>
                      <a:pt x="1004" y="6214"/>
                    </a:lnTo>
                    <a:lnTo>
                      <a:pt x="1067" y="5963"/>
                    </a:lnTo>
                    <a:lnTo>
                      <a:pt x="1067" y="5712"/>
                    </a:lnTo>
                    <a:lnTo>
                      <a:pt x="1130" y="5566"/>
                    </a:lnTo>
                    <a:lnTo>
                      <a:pt x="1256" y="5440"/>
                    </a:lnTo>
                    <a:lnTo>
                      <a:pt x="1318" y="5294"/>
                    </a:lnTo>
                    <a:lnTo>
                      <a:pt x="1318" y="5461"/>
                    </a:lnTo>
                    <a:lnTo>
                      <a:pt x="1172" y="5670"/>
                    </a:lnTo>
                    <a:lnTo>
                      <a:pt x="1151" y="5817"/>
                    </a:lnTo>
                    <a:lnTo>
                      <a:pt x="1172" y="5922"/>
                    </a:lnTo>
                    <a:lnTo>
                      <a:pt x="1130" y="6131"/>
                    </a:lnTo>
                    <a:lnTo>
                      <a:pt x="1172" y="6235"/>
                    </a:lnTo>
                    <a:lnTo>
                      <a:pt x="1151" y="6319"/>
                    </a:lnTo>
                    <a:lnTo>
                      <a:pt x="1214" y="6340"/>
                    </a:lnTo>
                    <a:lnTo>
                      <a:pt x="1256" y="6298"/>
                    </a:lnTo>
                    <a:lnTo>
                      <a:pt x="1339" y="6173"/>
                    </a:lnTo>
                    <a:lnTo>
                      <a:pt x="1528" y="5984"/>
                    </a:lnTo>
                    <a:lnTo>
                      <a:pt x="1590" y="5691"/>
                    </a:lnTo>
                    <a:lnTo>
                      <a:pt x="1674" y="5650"/>
                    </a:lnTo>
                    <a:lnTo>
                      <a:pt x="1674" y="5754"/>
                    </a:lnTo>
                    <a:lnTo>
                      <a:pt x="1632" y="5880"/>
                    </a:lnTo>
                    <a:lnTo>
                      <a:pt x="1632" y="5963"/>
                    </a:lnTo>
                    <a:lnTo>
                      <a:pt x="1737" y="5984"/>
                    </a:lnTo>
                    <a:lnTo>
                      <a:pt x="1862" y="5859"/>
                    </a:lnTo>
                    <a:lnTo>
                      <a:pt x="1946" y="5775"/>
                    </a:lnTo>
                    <a:lnTo>
                      <a:pt x="1946" y="5670"/>
                    </a:lnTo>
                    <a:lnTo>
                      <a:pt x="1841" y="5650"/>
                    </a:lnTo>
                    <a:lnTo>
                      <a:pt x="1841" y="5608"/>
                    </a:lnTo>
                    <a:lnTo>
                      <a:pt x="1946" y="5566"/>
                    </a:lnTo>
                    <a:lnTo>
                      <a:pt x="1946" y="5398"/>
                    </a:lnTo>
                    <a:lnTo>
                      <a:pt x="1904" y="5336"/>
                    </a:lnTo>
                    <a:lnTo>
                      <a:pt x="1904" y="5231"/>
                    </a:lnTo>
                    <a:lnTo>
                      <a:pt x="2072" y="5126"/>
                    </a:lnTo>
                    <a:lnTo>
                      <a:pt x="2113" y="4938"/>
                    </a:lnTo>
                    <a:lnTo>
                      <a:pt x="2218" y="4875"/>
                    </a:lnTo>
                    <a:lnTo>
                      <a:pt x="2281" y="4813"/>
                    </a:lnTo>
                    <a:lnTo>
                      <a:pt x="2281" y="4917"/>
                    </a:lnTo>
                    <a:lnTo>
                      <a:pt x="2281" y="4959"/>
                    </a:lnTo>
                    <a:lnTo>
                      <a:pt x="2197" y="4980"/>
                    </a:lnTo>
                    <a:lnTo>
                      <a:pt x="2113" y="5168"/>
                    </a:lnTo>
                    <a:lnTo>
                      <a:pt x="2051" y="5294"/>
                    </a:lnTo>
                    <a:lnTo>
                      <a:pt x="2009" y="5461"/>
                    </a:lnTo>
                    <a:lnTo>
                      <a:pt x="2072" y="5566"/>
                    </a:lnTo>
                    <a:lnTo>
                      <a:pt x="2092" y="5691"/>
                    </a:lnTo>
                    <a:lnTo>
                      <a:pt x="2155" y="5650"/>
                    </a:lnTo>
                    <a:lnTo>
                      <a:pt x="2260" y="5461"/>
                    </a:lnTo>
                    <a:lnTo>
                      <a:pt x="2469" y="5273"/>
                    </a:lnTo>
                    <a:lnTo>
                      <a:pt x="2532" y="5147"/>
                    </a:lnTo>
                    <a:lnTo>
                      <a:pt x="2532" y="4980"/>
                    </a:lnTo>
                    <a:lnTo>
                      <a:pt x="2616" y="4875"/>
                    </a:lnTo>
                    <a:lnTo>
                      <a:pt x="2699" y="4854"/>
                    </a:lnTo>
                    <a:lnTo>
                      <a:pt x="2699" y="4917"/>
                    </a:lnTo>
                    <a:lnTo>
                      <a:pt x="2678" y="4959"/>
                    </a:lnTo>
                    <a:lnTo>
                      <a:pt x="2678" y="5085"/>
                    </a:lnTo>
                    <a:lnTo>
                      <a:pt x="2741" y="5064"/>
                    </a:lnTo>
                    <a:lnTo>
                      <a:pt x="2888" y="4875"/>
                    </a:lnTo>
                    <a:lnTo>
                      <a:pt x="2971" y="4875"/>
                    </a:lnTo>
                    <a:lnTo>
                      <a:pt x="3139" y="4917"/>
                    </a:lnTo>
                    <a:lnTo>
                      <a:pt x="3327" y="4854"/>
                    </a:lnTo>
                    <a:lnTo>
                      <a:pt x="3432" y="4834"/>
                    </a:lnTo>
                    <a:lnTo>
                      <a:pt x="3494" y="4750"/>
                    </a:lnTo>
                    <a:lnTo>
                      <a:pt x="3620" y="4729"/>
                    </a:lnTo>
                    <a:lnTo>
                      <a:pt x="3662" y="4624"/>
                    </a:lnTo>
                    <a:lnTo>
                      <a:pt x="3662" y="4541"/>
                    </a:lnTo>
                    <a:lnTo>
                      <a:pt x="3683" y="4457"/>
                    </a:lnTo>
                    <a:lnTo>
                      <a:pt x="3620" y="4394"/>
                    </a:lnTo>
                    <a:lnTo>
                      <a:pt x="3662" y="4227"/>
                    </a:lnTo>
                    <a:lnTo>
                      <a:pt x="3662" y="3976"/>
                    </a:lnTo>
                    <a:lnTo>
                      <a:pt x="3620" y="3976"/>
                    </a:lnTo>
                    <a:lnTo>
                      <a:pt x="3536" y="4122"/>
                    </a:lnTo>
                    <a:lnTo>
                      <a:pt x="3411" y="4290"/>
                    </a:lnTo>
                    <a:lnTo>
                      <a:pt x="3348" y="4290"/>
                    </a:lnTo>
                    <a:lnTo>
                      <a:pt x="3348" y="4206"/>
                    </a:lnTo>
                    <a:lnTo>
                      <a:pt x="3432" y="4101"/>
                    </a:lnTo>
                    <a:lnTo>
                      <a:pt x="3536" y="4018"/>
                    </a:lnTo>
                    <a:lnTo>
                      <a:pt x="3557" y="3934"/>
                    </a:lnTo>
                    <a:lnTo>
                      <a:pt x="3432" y="3829"/>
                    </a:lnTo>
                    <a:lnTo>
                      <a:pt x="3411" y="3725"/>
                    </a:lnTo>
                    <a:lnTo>
                      <a:pt x="3348" y="3725"/>
                    </a:lnTo>
                    <a:lnTo>
                      <a:pt x="3306" y="3766"/>
                    </a:lnTo>
                    <a:lnTo>
                      <a:pt x="3264" y="3829"/>
                    </a:lnTo>
                    <a:lnTo>
                      <a:pt x="3201" y="3787"/>
                    </a:lnTo>
                    <a:lnTo>
                      <a:pt x="3097" y="3808"/>
                    </a:lnTo>
                    <a:lnTo>
                      <a:pt x="3013" y="3871"/>
                    </a:lnTo>
                    <a:lnTo>
                      <a:pt x="2909" y="3829"/>
                    </a:lnTo>
                    <a:lnTo>
                      <a:pt x="2950" y="3787"/>
                    </a:lnTo>
                    <a:lnTo>
                      <a:pt x="3222" y="3683"/>
                    </a:lnTo>
                    <a:lnTo>
                      <a:pt x="3327" y="3662"/>
                    </a:lnTo>
                    <a:lnTo>
                      <a:pt x="3536" y="3453"/>
                    </a:lnTo>
                    <a:lnTo>
                      <a:pt x="3578" y="3390"/>
                    </a:lnTo>
                    <a:lnTo>
                      <a:pt x="3725" y="3160"/>
                    </a:lnTo>
                    <a:lnTo>
                      <a:pt x="3766" y="2971"/>
                    </a:lnTo>
                    <a:lnTo>
                      <a:pt x="3725" y="2950"/>
                    </a:lnTo>
                    <a:lnTo>
                      <a:pt x="3641" y="2971"/>
                    </a:lnTo>
                    <a:lnTo>
                      <a:pt x="3578" y="3034"/>
                    </a:lnTo>
                    <a:lnTo>
                      <a:pt x="3536" y="2950"/>
                    </a:lnTo>
                    <a:lnTo>
                      <a:pt x="3578" y="2888"/>
                    </a:lnTo>
                    <a:lnTo>
                      <a:pt x="3641" y="2846"/>
                    </a:lnTo>
                    <a:lnTo>
                      <a:pt x="3725" y="2867"/>
                    </a:lnTo>
                    <a:lnTo>
                      <a:pt x="3766" y="2783"/>
                    </a:lnTo>
                    <a:lnTo>
                      <a:pt x="3766" y="2657"/>
                    </a:lnTo>
                    <a:lnTo>
                      <a:pt x="3871" y="2553"/>
                    </a:lnTo>
                    <a:lnTo>
                      <a:pt x="3871" y="2427"/>
                    </a:lnTo>
                    <a:lnTo>
                      <a:pt x="3850" y="2365"/>
                    </a:lnTo>
                    <a:lnTo>
                      <a:pt x="3850" y="2302"/>
                    </a:lnTo>
                    <a:lnTo>
                      <a:pt x="3745" y="2260"/>
                    </a:lnTo>
                    <a:lnTo>
                      <a:pt x="3641" y="2302"/>
                    </a:lnTo>
                    <a:lnTo>
                      <a:pt x="3494" y="2553"/>
                    </a:lnTo>
                    <a:lnTo>
                      <a:pt x="3494" y="2678"/>
                    </a:lnTo>
                    <a:lnTo>
                      <a:pt x="3557" y="2762"/>
                    </a:lnTo>
                    <a:lnTo>
                      <a:pt x="3473" y="2846"/>
                    </a:lnTo>
                    <a:lnTo>
                      <a:pt x="3432" y="2888"/>
                    </a:lnTo>
                    <a:lnTo>
                      <a:pt x="3369" y="2867"/>
                    </a:lnTo>
                    <a:lnTo>
                      <a:pt x="3411" y="2825"/>
                    </a:lnTo>
                    <a:lnTo>
                      <a:pt x="3348" y="2762"/>
                    </a:lnTo>
                    <a:lnTo>
                      <a:pt x="3348" y="2657"/>
                    </a:lnTo>
                    <a:lnTo>
                      <a:pt x="3453" y="2448"/>
                    </a:lnTo>
                    <a:lnTo>
                      <a:pt x="3432" y="2344"/>
                    </a:lnTo>
                    <a:lnTo>
                      <a:pt x="3453" y="2302"/>
                    </a:lnTo>
                    <a:lnTo>
                      <a:pt x="3473" y="2323"/>
                    </a:lnTo>
                    <a:lnTo>
                      <a:pt x="3557" y="2302"/>
                    </a:lnTo>
                    <a:lnTo>
                      <a:pt x="3536" y="2134"/>
                    </a:lnTo>
                    <a:lnTo>
                      <a:pt x="3453" y="2030"/>
                    </a:lnTo>
                    <a:lnTo>
                      <a:pt x="3348" y="2030"/>
                    </a:lnTo>
                    <a:lnTo>
                      <a:pt x="3222" y="2051"/>
                    </a:lnTo>
                    <a:lnTo>
                      <a:pt x="3160" y="2155"/>
                    </a:lnTo>
                    <a:lnTo>
                      <a:pt x="3139" y="2113"/>
                    </a:lnTo>
                    <a:lnTo>
                      <a:pt x="3118" y="2051"/>
                    </a:lnTo>
                    <a:lnTo>
                      <a:pt x="3139" y="1904"/>
                    </a:lnTo>
                    <a:lnTo>
                      <a:pt x="3055" y="1737"/>
                    </a:lnTo>
                    <a:lnTo>
                      <a:pt x="3097" y="1507"/>
                    </a:lnTo>
                    <a:lnTo>
                      <a:pt x="3097" y="1318"/>
                    </a:lnTo>
                    <a:lnTo>
                      <a:pt x="3139" y="1193"/>
                    </a:lnTo>
                    <a:lnTo>
                      <a:pt x="3160" y="1005"/>
                    </a:lnTo>
                    <a:lnTo>
                      <a:pt x="3139" y="858"/>
                    </a:lnTo>
                    <a:lnTo>
                      <a:pt x="3243" y="670"/>
                    </a:lnTo>
                    <a:lnTo>
                      <a:pt x="3243" y="523"/>
                    </a:lnTo>
                    <a:lnTo>
                      <a:pt x="3139" y="419"/>
                    </a:lnTo>
                    <a:lnTo>
                      <a:pt x="3118" y="272"/>
                    </a:lnTo>
                    <a:lnTo>
                      <a:pt x="2950" y="147"/>
                    </a:lnTo>
                    <a:lnTo>
                      <a:pt x="2909" y="63"/>
                    </a:lnTo>
                    <a:lnTo>
                      <a:pt x="2741" y="0"/>
                    </a:lnTo>
                    <a:lnTo>
                      <a:pt x="2699" y="21"/>
                    </a:lnTo>
                    <a:lnTo>
                      <a:pt x="2699" y="105"/>
                    </a:lnTo>
                    <a:lnTo>
                      <a:pt x="2678" y="126"/>
                    </a:lnTo>
                    <a:lnTo>
                      <a:pt x="251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669;p79">
                <a:extLst>
                  <a:ext uri="{FF2B5EF4-FFF2-40B4-BE49-F238E27FC236}">
                    <a16:creationId xmlns:a16="http://schemas.microsoft.com/office/drawing/2014/main" id="{C205489E-C8AF-4D03-88F4-E9B65980E60F}"/>
                  </a:ext>
                </a:extLst>
              </p:cNvPr>
              <p:cNvSpPr/>
              <p:nvPr/>
            </p:nvSpPr>
            <p:spPr>
              <a:xfrm>
                <a:off x="2744725" y="1557875"/>
                <a:ext cx="36625" cy="48150"/>
              </a:xfrm>
              <a:custGeom>
                <a:avLst/>
                <a:gdLst/>
                <a:ahLst/>
                <a:cxnLst/>
                <a:rect l="l" t="t" r="r" b="b"/>
                <a:pathLst>
                  <a:path w="1465" h="1926" extrusionOk="0">
                    <a:moveTo>
                      <a:pt x="711" y="0"/>
                    </a:moveTo>
                    <a:lnTo>
                      <a:pt x="586" y="105"/>
                    </a:lnTo>
                    <a:lnTo>
                      <a:pt x="502" y="168"/>
                    </a:lnTo>
                    <a:lnTo>
                      <a:pt x="502" y="356"/>
                    </a:lnTo>
                    <a:lnTo>
                      <a:pt x="419" y="419"/>
                    </a:lnTo>
                    <a:lnTo>
                      <a:pt x="356" y="377"/>
                    </a:lnTo>
                    <a:lnTo>
                      <a:pt x="272" y="544"/>
                    </a:lnTo>
                    <a:lnTo>
                      <a:pt x="272" y="733"/>
                    </a:lnTo>
                    <a:lnTo>
                      <a:pt x="188" y="837"/>
                    </a:lnTo>
                    <a:lnTo>
                      <a:pt x="272" y="963"/>
                    </a:lnTo>
                    <a:lnTo>
                      <a:pt x="147" y="963"/>
                    </a:lnTo>
                    <a:lnTo>
                      <a:pt x="167" y="1005"/>
                    </a:lnTo>
                    <a:lnTo>
                      <a:pt x="272" y="1088"/>
                    </a:lnTo>
                    <a:lnTo>
                      <a:pt x="398" y="1256"/>
                    </a:lnTo>
                    <a:lnTo>
                      <a:pt x="377" y="1360"/>
                    </a:lnTo>
                    <a:lnTo>
                      <a:pt x="356" y="1360"/>
                    </a:lnTo>
                    <a:lnTo>
                      <a:pt x="209" y="1256"/>
                    </a:lnTo>
                    <a:lnTo>
                      <a:pt x="84" y="1256"/>
                    </a:lnTo>
                    <a:lnTo>
                      <a:pt x="63" y="1318"/>
                    </a:lnTo>
                    <a:lnTo>
                      <a:pt x="0" y="1402"/>
                    </a:lnTo>
                    <a:lnTo>
                      <a:pt x="105" y="1465"/>
                    </a:lnTo>
                    <a:lnTo>
                      <a:pt x="147" y="1590"/>
                    </a:lnTo>
                    <a:lnTo>
                      <a:pt x="188" y="1632"/>
                    </a:lnTo>
                    <a:lnTo>
                      <a:pt x="105" y="1737"/>
                    </a:lnTo>
                    <a:lnTo>
                      <a:pt x="105" y="1883"/>
                    </a:lnTo>
                    <a:lnTo>
                      <a:pt x="251" y="1821"/>
                    </a:lnTo>
                    <a:lnTo>
                      <a:pt x="272" y="1737"/>
                    </a:lnTo>
                    <a:lnTo>
                      <a:pt x="356" y="1737"/>
                    </a:lnTo>
                    <a:lnTo>
                      <a:pt x="377" y="1883"/>
                    </a:lnTo>
                    <a:lnTo>
                      <a:pt x="460" y="1883"/>
                    </a:lnTo>
                    <a:lnTo>
                      <a:pt x="607" y="1842"/>
                    </a:lnTo>
                    <a:lnTo>
                      <a:pt x="711" y="1883"/>
                    </a:lnTo>
                    <a:lnTo>
                      <a:pt x="837" y="1779"/>
                    </a:lnTo>
                    <a:lnTo>
                      <a:pt x="900" y="1821"/>
                    </a:lnTo>
                    <a:lnTo>
                      <a:pt x="900" y="1925"/>
                    </a:lnTo>
                    <a:lnTo>
                      <a:pt x="983" y="1925"/>
                    </a:lnTo>
                    <a:lnTo>
                      <a:pt x="1025" y="1883"/>
                    </a:lnTo>
                    <a:lnTo>
                      <a:pt x="1235" y="1737"/>
                    </a:lnTo>
                    <a:lnTo>
                      <a:pt x="1235" y="1632"/>
                    </a:lnTo>
                    <a:lnTo>
                      <a:pt x="1214" y="1465"/>
                    </a:lnTo>
                    <a:lnTo>
                      <a:pt x="1151" y="1465"/>
                    </a:lnTo>
                    <a:lnTo>
                      <a:pt x="1109" y="1402"/>
                    </a:lnTo>
                    <a:lnTo>
                      <a:pt x="1193" y="1360"/>
                    </a:lnTo>
                    <a:lnTo>
                      <a:pt x="1297" y="1381"/>
                    </a:lnTo>
                    <a:lnTo>
                      <a:pt x="1339" y="1298"/>
                    </a:lnTo>
                    <a:lnTo>
                      <a:pt x="1465" y="1214"/>
                    </a:lnTo>
                    <a:lnTo>
                      <a:pt x="1423" y="984"/>
                    </a:lnTo>
                    <a:lnTo>
                      <a:pt x="1360" y="900"/>
                    </a:lnTo>
                    <a:lnTo>
                      <a:pt x="1360" y="837"/>
                    </a:lnTo>
                    <a:lnTo>
                      <a:pt x="1235" y="837"/>
                    </a:lnTo>
                    <a:lnTo>
                      <a:pt x="1193" y="691"/>
                    </a:lnTo>
                    <a:lnTo>
                      <a:pt x="1193" y="649"/>
                    </a:lnTo>
                    <a:lnTo>
                      <a:pt x="1130" y="586"/>
                    </a:lnTo>
                    <a:lnTo>
                      <a:pt x="1109" y="482"/>
                    </a:lnTo>
                    <a:lnTo>
                      <a:pt x="1046" y="461"/>
                    </a:lnTo>
                    <a:lnTo>
                      <a:pt x="1004" y="377"/>
                    </a:lnTo>
                    <a:lnTo>
                      <a:pt x="1025" y="272"/>
                    </a:lnTo>
                    <a:lnTo>
                      <a:pt x="983" y="168"/>
                    </a:lnTo>
                    <a:lnTo>
                      <a:pt x="83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670;p79">
                <a:extLst>
                  <a:ext uri="{FF2B5EF4-FFF2-40B4-BE49-F238E27FC236}">
                    <a16:creationId xmlns:a16="http://schemas.microsoft.com/office/drawing/2014/main" id="{D8A95C60-9799-45A0-89AE-EF48E85F62FF}"/>
                  </a:ext>
                </a:extLst>
              </p:cNvPr>
              <p:cNvSpPr/>
              <p:nvPr/>
            </p:nvSpPr>
            <p:spPr>
              <a:xfrm>
                <a:off x="2789175" y="1410350"/>
                <a:ext cx="386600" cy="302375"/>
              </a:xfrm>
              <a:custGeom>
                <a:avLst/>
                <a:gdLst/>
                <a:ahLst/>
                <a:cxnLst/>
                <a:rect l="l" t="t" r="r" b="b"/>
                <a:pathLst>
                  <a:path w="15464" h="12095" extrusionOk="0">
                    <a:moveTo>
                      <a:pt x="9625" y="1"/>
                    </a:moveTo>
                    <a:lnTo>
                      <a:pt x="9521" y="105"/>
                    </a:lnTo>
                    <a:lnTo>
                      <a:pt x="9416" y="105"/>
                    </a:lnTo>
                    <a:lnTo>
                      <a:pt x="9353" y="168"/>
                    </a:lnTo>
                    <a:lnTo>
                      <a:pt x="9416" y="252"/>
                    </a:lnTo>
                    <a:lnTo>
                      <a:pt x="9521" y="273"/>
                    </a:lnTo>
                    <a:lnTo>
                      <a:pt x="9584" y="315"/>
                    </a:lnTo>
                    <a:lnTo>
                      <a:pt x="9458" y="315"/>
                    </a:lnTo>
                    <a:lnTo>
                      <a:pt x="9395" y="377"/>
                    </a:lnTo>
                    <a:lnTo>
                      <a:pt x="9458" y="461"/>
                    </a:lnTo>
                    <a:lnTo>
                      <a:pt x="9584" y="566"/>
                    </a:lnTo>
                    <a:lnTo>
                      <a:pt x="9563" y="629"/>
                    </a:lnTo>
                    <a:lnTo>
                      <a:pt x="9521" y="691"/>
                    </a:lnTo>
                    <a:lnTo>
                      <a:pt x="9625" y="796"/>
                    </a:lnTo>
                    <a:lnTo>
                      <a:pt x="9709" y="817"/>
                    </a:lnTo>
                    <a:lnTo>
                      <a:pt x="9709" y="880"/>
                    </a:lnTo>
                    <a:lnTo>
                      <a:pt x="9605" y="901"/>
                    </a:lnTo>
                    <a:lnTo>
                      <a:pt x="9605" y="942"/>
                    </a:lnTo>
                    <a:lnTo>
                      <a:pt x="9395" y="712"/>
                    </a:lnTo>
                    <a:lnTo>
                      <a:pt x="9353" y="712"/>
                    </a:lnTo>
                    <a:lnTo>
                      <a:pt x="9312" y="796"/>
                    </a:lnTo>
                    <a:lnTo>
                      <a:pt x="9312" y="901"/>
                    </a:lnTo>
                    <a:lnTo>
                      <a:pt x="9270" y="880"/>
                    </a:lnTo>
                    <a:lnTo>
                      <a:pt x="9249" y="691"/>
                    </a:lnTo>
                    <a:lnTo>
                      <a:pt x="9270" y="566"/>
                    </a:lnTo>
                    <a:lnTo>
                      <a:pt x="9186" y="419"/>
                    </a:lnTo>
                    <a:lnTo>
                      <a:pt x="9186" y="273"/>
                    </a:lnTo>
                    <a:lnTo>
                      <a:pt x="9123" y="210"/>
                    </a:lnTo>
                    <a:lnTo>
                      <a:pt x="9081" y="252"/>
                    </a:lnTo>
                    <a:lnTo>
                      <a:pt x="8956" y="147"/>
                    </a:lnTo>
                    <a:lnTo>
                      <a:pt x="8872" y="105"/>
                    </a:lnTo>
                    <a:lnTo>
                      <a:pt x="8851" y="252"/>
                    </a:lnTo>
                    <a:lnTo>
                      <a:pt x="8872" y="461"/>
                    </a:lnTo>
                    <a:lnTo>
                      <a:pt x="8851" y="670"/>
                    </a:lnTo>
                    <a:lnTo>
                      <a:pt x="8893" y="817"/>
                    </a:lnTo>
                    <a:lnTo>
                      <a:pt x="8935" y="984"/>
                    </a:lnTo>
                    <a:lnTo>
                      <a:pt x="8935" y="1047"/>
                    </a:lnTo>
                    <a:lnTo>
                      <a:pt x="8935" y="1193"/>
                    </a:lnTo>
                    <a:lnTo>
                      <a:pt x="8872" y="1235"/>
                    </a:lnTo>
                    <a:lnTo>
                      <a:pt x="8830" y="1131"/>
                    </a:lnTo>
                    <a:lnTo>
                      <a:pt x="8788" y="984"/>
                    </a:lnTo>
                    <a:lnTo>
                      <a:pt x="8747" y="901"/>
                    </a:lnTo>
                    <a:lnTo>
                      <a:pt x="8747" y="775"/>
                    </a:lnTo>
                    <a:lnTo>
                      <a:pt x="8726" y="629"/>
                    </a:lnTo>
                    <a:lnTo>
                      <a:pt x="8684" y="482"/>
                    </a:lnTo>
                    <a:lnTo>
                      <a:pt x="8475" y="357"/>
                    </a:lnTo>
                    <a:lnTo>
                      <a:pt x="8412" y="357"/>
                    </a:lnTo>
                    <a:lnTo>
                      <a:pt x="8370" y="482"/>
                    </a:lnTo>
                    <a:lnTo>
                      <a:pt x="8349" y="524"/>
                    </a:lnTo>
                    <a:lnTo>
                      <a:pt x="8370" y="691"/>
                    </a:lnTo>
                    <a:lnTo>
                      <a:pt x="8558" y="817"/>
                    </a:lnTo>
                    <a:lnTo>
                      <a:pt x="8558" y="901"/>
                    </a:lnTo>
                    <a:lnTo>
                      <a:pt x="8370" y="880"/>
                    </a:lnTo>
                    <a:lnTo>
                      <a:pt x="8328" y="838"/>
                    </a:lnTo>
                    <a:lnTo>
                      <a:pt x="8244" y="838"/>
                    </a:lnTo>
                    <a:lnTo>
                      <a:pt x="8161" y="921"/>
                    </a:lnTo>
                    <a:lnTo>
                      <a:pt x="8244" y="1131"/>
                    </a:lnTo>
                    <a:lnTo>
                      <a:pt x="8224" y="1193"/>
                    </a:lnTo>
                    <a:lnTo>
                      <a:pt x="8077" y="1235"/>
                    </a:lnTo>
                    <a:lnTo>
                      <a:pt x="8035" y="1340"/>
                    </a:lnTo>
                    <a:lnTo>
                      <a:pt x="7952" y="1403"/>
                    </a:lnTo>
                    <a:lnTo>
                      <a:pt x="7910" y="1319"/>
                    </a:lnTo>
                    <a:lnTo>
                      <a:pt x="7910" y="1214"/>
                    </a:lnTo>
                    <a:lnTo>
                      <a:pt x="7847" y="1214"/>
                    </a:lnTo>
                    <a:lnTo>
                      <a:pt x="7784" y="1361"/>
                    </a:lnTo>
                    <a:lnTo>
                      <a:pt x="7700" y="1403"/>
                    </a:lnTo>
                    <a:lnTo>
                      <a:pt x="7680" y="1131"/>
                    </a:lnTo>
                    <a:lnTo>
                      <a:pt x="7700" y="984"/>
                    </a:lnTo>
                    <a:lnTo>
                      <a:pt x="7700" y="921"/>
                    </a:lnTo>
                    <a:lnTo>
                      <a:pt x="7491" y="838"/>
                    </a:lnTo>
                    <a:lnTo>
                      <a:pt x="7470" y="775"/>
                    </a:lnTo>
                    <a:lnTo>
                      <a:pt x="7533" y="691"/>
                    </a:lnTo>
                    <a:lnTo>
                      <a:pt x="7554" y="608"/>
                    </a:lnTo>
                    <a:lnTo>
                      <a:pt x="7470" y="566"/>
                    </a:lnTo>
                    <a:lnTo>
                      <a:pt x="7261" y="524"/>
                    </a:lnTo>
                    <a:lnTo>
                      <a:pt x="7219" y="482"/>
                    </a:lnTo>
                    <a:lnTo>
                      <a:pt x="7073" y="524"/>
                    </a:lnTo>
                    <a:lnTo>
                      <a:pt x="7031" y="629"/>
                    </a:lnTo>
                    <a:lnTo>
                      <a:pt x="7115" y="712"/>
                    </a:lnTo>
                    <a:lnTo>
                      <a:pt x="7115" y="921"/>
                    </a:lnTo>
                    <a:lnTo>
                      <a:pt x="7073" y="984"/>
                    </a:lnTo>
                    <a:lnTo>
                      <a:pt x="6968" y="942"/>
                    </a:lnTo>
                    <a:lnTo>
                      <a:pt x="6864" y="984"/>
                    </a:lnTo>
                    <a:lnTo>
                      <a:pt x="6780" y="901"/>
                    </a:lnTo>
                    <a:lnTo>
                      <a:pt x="6654" y="901"/>
                    </a:lnTo>
                    <a:lnTo>
                      <a:pt x="6633" y="1026"/>
                    </a:lnTo>
                    <a:lnTo>
                      <a:pt x="6675" y="1089"/>
                    </a:lnTo>
                    <a:lnTo>
                      <a:pt x="6738" y="1193"/>
                    </a:lnTo>
                    <a:lnTo>
                      <a:pt x="6801" y="1256"/>
                    </a:lnTo>
                    <a:lnTo>
                      <a:pt x="6801" y="1403"/>
                    </a:lnTo>
                    <a:lnTo>
                      <a:pt x="6864" y="1465"/>
                    </a:lnTo>
                    <a:lnTo>
                      <a:pt x="6905" y="1465"/>
                    </a:lnTo>
                    <a:lnTo>
                      <a:pt x="7010" y="1633"/>
                    </a:lnTo>
                    <a:lnTo>
                      <a:pt x="7010" y="1779"/>
                    </a:lnTo>
                    <a:lnTo>
                      <a:pt x="6968" y="1842"/>
                    </a:lnTo>
                    <a:lnTo>
                      <a:pt x="6989" y="1717"/>
                    </a:lnTo>
                    <a:lnTo>
                      <a:pt x="6947" y="1717"/>
                    </a:lnTo>
                    <a:lnTo>
                      <a:pt x="6843" y="1842"/>
                    </a:lnTo>
                    <a:lnTo>
                      <a:pt x="6780" y="1758"/>
                    </a:lnTo>
                    <a:lnTo>
                      <a:pt x="6780" y="1654"/>
                    </a:lnTo>
                    <a:lnTo>
                      <a:pt x="6801" y="1633"/>
                    </a:lnTo>
                    <a:lnTo>
                      <a:pt x="6780" y="1549"/>
                    </a:lnTo>
                    <a:lnTo>
                      <a:pt x="6738" y="1612"/>
                    </a:lnTo>
                    <a:lnTo>
                      <a:pt x="6654" y="1612"/>
                    </a:lnTo>
                    <a:lnTo>
                      <a:pt x="6654" y="1758"/>
                    </a:lnTo>
                    <a:lnTo>
                      <a:pt x="6592" y="1842"/>
                    </a:lnTo>
                    <a:lnTo>
                      <a:pt x="6571" y="1758"/>
                    </a:lnTo>
                    <a:lnTo>
                      <a:pt x="6508" y="1675"/>
                    </a:lnTo>
                    <a:lnTo>
                      <a:pt x="6550" y="1570"/>
                    </a:lnTo>
                    <a:lnTo>
                      <a:pt x="6550" y="1424"/>
                    </a:lnTo>
                    <a:lnTo>
                      <a:pt x="6445" y="1298"/>
                    </a:lnTo>
                    <a:lnTo>
                      <a:pt x="6382" y="1298"/>
                    </a:lnTo>
                    <a:lnTo>
                      <a:pt x="6257" y="1465"/>
                    </a:lnTo>
                    <a:lnTo>
                      <a:pt x="6215" y="1507"/>
                    </a:lnTo>
                    <a:lnTo>
                      <a:pt x="6215" y="1633"/>
                    </a:lnTo>
                    <a:lnTo>
                      <a:pt x="6257" y="1717"/>
                    </a:lnTo>
                    <a:lnTo>
                      <a:pt x="6215" y="1758"/>
                    </a:lnTo>
                    <a:lnTo>
                      <a:pt x="6131" y="1675"/>
                    </a:lnTo>
                    <a:lnTo>
                      <a:pt x="6152" y="1612"/>
                    </a:lnTo>
                    <a:lnTo>
                      <a:pt x="6110" y="1528"/>
                    </a:lnTo>
                    <a:lnTo>
                      <a:pt x="6131" y="1424"/>
                    </a:lnTo>
                    <a:lnTo>
                      <a:pt x="6110" y="1298"/>
                    </a:lnTo>
                    <a:lnTo>
                      <a:pt x="5985" y="1235"/>
                    </a:lnTo>
                    <a:lnTo>
                      <a:pt x="5985" y="1089"/>
                    </a:lnTo>
                    <a:lnTo>
                      <a:pt x="5985" y="984"/>
                    </a:lnTo>
                    <a:lnTo>
                      <a:pt x="5943" y="984"/>
                    </a:lnTo>
                    <a:lnTo>
                      <a:pt x="5796" y="1110"/>
                    </a:lnTo>
                    <a:lnTo>
                      <a:pt x="5713" y="1131"/>
                    </a:lnTo>
                    <a:lnTo>
                      <a:pt x="5692" y="1256"/>
                    </a:lnTo>
                    <a:lnTo>
                      <a:pt x="5713" y="1340"/>
                    </a:lnTo>
                    <a:lnTo>
                      <a:pt x="5692" y="1403"/>
                    </a:lnTo>
                    <a:lnTo>
                      <a:pt x="5692" y="1465"/>
                    </a:lnTo>
                    <a:lnTo>
                      <a:pt x="5608" y="1528"/>
                    </a:lnTo>
                    <a:lnTo>
                      <a:pt x="5608" y="1445"/>
                    </a:lnTo>
                    <a:lnTo>
                      <a:pt x="5629" y="1403"/>
                    </a:lnTo>
                    <a:lnTo>
                      <a:pt x="5608" y="1340"/>
                    </a:lnTo>
                    <a:lnTo>
                      <a:pt x="5524" y="1424"/>
                    </a:lnTo>
                    <a:lnTo>
                      <a:pt x="5462" y="1570"/>
                    </a:lnTo>
                    <a:lnTo>
                      <a:pt x="5399" y="1612"/>
                    </a:lnTo>
                    <a:lnTo>
                      <a:pt x="5399" y="1340"/>
                    </a:lnTo>
                    <a:lnTo>
                      <a:pt x="5420" y="1256"/>
                    </a:lnTo>
                    <a:lnTo>
                      <a:pt x="5420" y="1193"/>
                    </a:lnTo>
                    <a:lnTo>
                      <a:pt x="5336" y="1152"/>
                    </a:lnTo>
                    <a:lnTo>
                      <a:pt x="5273" y="1214"/>
                    </a:lnTo>
                    <a:lnTo>
                      <a:pt x="5022" y="1214"/>
                    </a:lnTo>
                    <a:lnTo>
                      <a:pt x="4876" y="1319"/>
                    </a:lnTo>
                    <a:lnTo>
                      <a:pt x="4771" y="1298"/>
                    </a:lnTo>
                    <a:lnTo>
                      <a:pt x="4646" y="1361"/>
                    </a:lnTo>
                    <a:lnTo>
                      <a:pt x="4583" y="1465"/>
                    </a:lnTo>
                    <a:lnTo>
                      <a:pt x="4457" y="1465"/>
                    </a:lnTo>
                    <a:lnTo>
                      <a:pt x="4353" y="1528"/>
                    </a:lnTo>
                    <a:lnTo>
                      <a:pt x="4332" y="1654"/>
                    </a:lnTo>
                    <a:lnTo>
                      <a:pt x="4248" y="1612"/>
                    </a:lnTo>
                    <a:lnTo>
                      <a:pt x="4227" y="1633"/>
                    </a:lnTo>
                    <a:lnTo>
                      <a:pt x="4248" y="1737"/>
                    </a:lnTo>
                    <a:lnTo>
                      <a:pt x="4290" y="1758"/>
                    </a:lnTo>
                    <a:lnTo>
                      <a:pt x="4269" y="1863"/>
                    </a:lnTo>
                    <a:lnTo>
                      <a:pt x="4290" y="1968"/>
                    </a:lnTo>
                    <a:lnTo>
                      <a:pt x="4415" y="1947"/>
                    </a:lnTo>
                    <a:lnTo>
                      <a:pt x="4478" y="1863"/>
                    </a:lnTo>
                    <a:lnTo>
                      <a:pt x="4478" y="1779"/>
                    </a:lnTo>
                    <a:lnTo>
                      <a:pt x="4604" y="1758"/>
                    </a:lnTo>
                    <a:lnTo>
                      <a:pt x="4667" y="1717"/>
                    </a:lnTo>
                    <a:lnTo>
                      <a:pt x="4708" y="1675"/>
                    </a:lnTo>
                    <a:lnTo>
                      <a:pt x="4750" y="1821"/>
                    </a:lnTo>
                    <a:lnTo>
                      <a:pt x="4813" y="1758"/>
                    </a:lnTo>
                    <a:lnTo>
                      <a:pt x="4855" y="1654"/>
                    </a:lnTo>
                    <a:lnTo>
                      <a:pt x="4897" y="1633"/>
                    </a:lnTo>
                    <a:lnTo>
                      <a:pt x="4876" y="1779"/>
                    </a:lnTo>
                    <a:lnTo>
                      <a:pt x="4918" y="1842"/>
                    </a:lnTo>
                    <a:lnTo>
                      <a:pt x="5064" y="1842"/>
                    </a:lnTo>
                    <a:lnTo>
                      <a:pt x="4939" y="1884"/>
                    </a:lnTo>
                    <a:lnTo>
                      <a:pt x="4771" y="1926"/>
                    </a:lnTo>
                    <a:lnTo>
                      <a:pt x="4604" y="2051"/>
                    </a:lnTo>
                    <a:lnTo>
                      <a:pt x="4478" y="2093"/>
                    </a:lnTo>
                    <a:lnTo>
                      <a:pt x="4499" y="2198"/>
                    </a:lnTo>
                    <a:lnTo>
                      <a:pt x="4499" y="2281"/>
                    </a:lnTo>
                    <a:lnTo>
                      <a:pt x="4583" y="2281"/>
                    </a:lnTo>
                    <a:lnTo>
                      <a:pt x="4667" y="2198"/>
                    </a:lnTo>
                    <a:lnTo>
                      <a:pt x="4771" y="2198"/>
                    </a:lnTo>
                    <a:lnTo>
                      <a:pt x="4918" y="2156"/>
                    </a:lnTo>
                    <a:lnTo>
                      <a:pt x="5127" y="2135"/>
                    </a:lnTo>
                    <a:lnTo>
                      <a:pt x="5378" y="2072"/>
                    </a:lnTo>
                    <a:lnTo>
                      <a:pt x="5420" y="2135"/>
                    </a:lnTo>
                    <a:lnTo>
                      <a:pt x="5420" y="2198"/>
                    </a:lnTo>
                    <a:lnTo>
                      <a:pt x="5336" y="2240"/>
                    </a:lnTo>
                    <a:lnTo>
                      <a:pt x="5273" y="2177"/>
                    </a:lnTo>
                    <a:lnTo>
                      <a:pt x="5169" y="2177"/>
                    </a:lnTo>
                    <a:lnTo>
                      <a:pt x="5064" y="2261"/>
                    </a:lnTo>
                    <a:lnTo>
                      <a:pt x="4876" y="2261"/>
                    </a:lnTo>
                    <a:lnTo>
                      <a:pt x="4708" y="2386"/>
                    </a:lnTo>
                    <a:lnTo>
                      <a:pt x="4562" y="2386"/>
                    </a:lnTo>
                    <a:lnTo>
                      <a:pt x="4541" y="2449"/>
                    </a:lnTo>
                    <a:lnTo>
                      <a:pt x="4604" y="2554"/>
                    </a:lnTo>
                    <a:lnTo>
                      <a:pt x="4708" y="2554"/>
                    </a:lnTo>
                    <a:lnTo>
                      <a:pt x="4813" y="2616"/>
                    </a:lnTo>
                    <a:lnTo>
                      <a:pt x="4750" y="2658"/>
                    </a:lnTo>
                    <a:lnTo>
                      <a:pt x="4562" y="2658"/>
                    </a:lnTo>
                    <a:lnTo>
                      <a:pt x="4478" y="2574"/>
                    </a:lnTo>
                    <a:lnTo>
                      <a:pt x="4415" y="2574"/>
                    </a:lnTo>
                    <a:lnTo>
                      <a:pt x="4353" y="2616"/>
                    </a:lnTo>
                    <a:lnTo>
                      <a:pt x="4353" y="2763"/>
                    </a:lnTo>
                    <a:lnTo>
                      <a:pt x="4290" y="2826"/>
                    </a:lnTo>
                    <a:lnTo>
                      <a:pt x="4332" y="2909"/>
                    </a:lnTo>
                    <a:lnTo>
                      <a:pt x="4415" y="2972"/>
                    </a:lnTo>
                    <a:lnTo>
                      <a:pt x="4562" y="2909"/>
                    </a:lnTo>
                    <a:lnTo>
                      <a:pt x="4750" y="3014"/>
                    </a:lnTo>
                    <a:lnTo>
                      <a:pt x="4897" y="2993"/>
                    </a:lnTo>
                    <a:lnTo>
                      <a:pt x="4918" y="3035"/>
                    </a:lnTo>
                    <a:lnTo>
                      <a:pt x="5022" y="3035"/>
                    </a:lnTo>
                    <a:lnTo>
                      <a:pt x="5169" y="3139"/>
                    </a:lnTo>
                    <a:lnTo>
                      <a:pt x="5231" y="3139"/>
                    </a:lnTo>
                    <a:lnTo>
                      <a:pt x="5315" y="3118"/>
                    </a:lnTo>
                    <a:lnTo>
                      <a:pt x="5462" y="3139"/>
                    </a:lnTo>
                    <a:lnTo>
                      <a:pt x="5545" y="3139"/>
                    </a:lnTo>
                    <a:lnTo>
                      <a:pt x="5713" y="3035"/>
                    </a:lnTo>
                    <a:lnTo>
                      <a:pt x="5943" y="3035"/>
                    </a:lnTo>
                    <a:lnTo>
                      <a:pt x="6110" y="3014"/>
                    </a:lnTo>
                    <a:lnTo>
                      <a:pt x="6173" y="2972"/>
                    </a:lnTo>
                    <a:lnTo>
                      <a:pt x="6236" y="2930"/>
                    </a:lnTo>
                    <a:lnTo>
                      <a:pt x="6320" y="2930"/>
                    </a:lnTo>
                    <a:lnTo>
                      <a:pt x="6320" y="2993"/>
                    </a:lnTo>
                    <a:lnTo>
                      <a:pt x="6278" y="3077"/>
                    </a:lnTo>
                    <a:lnTo>
                      <a:pt x="6068" y="3098"/>
                    </a:lnTo>
                    <a:lnTo>
                      <a:pt x="5838" y="3139"/>
                    </a:lnTo>
                    <a:lnTo>
                      <a:pt x="5755" y="3202"/>
                    </a:lnTo>
                    <a:lnTo>
                      <a:pt x="5650" y="3223"/>
                    </a:lnTo>
                    <a:lnTo>
                      <a:pt x="5629" y="3244"/>
                    </a:lnTo>
                    <a:lnTo>
                      <a:pt x="5462" y="3223"/>
                    </a:lnTo>
                    <a:lnTo>
                      <a:pt x="5336" y="3286"/>
                    </a:lnTo>
                    <a:lnTo>
                      <a:pt x="5231" y="3286"/>
                    </a:lnTo>
                    <a:lnTo>
                      <a:pt x="5190" y="3223"/>
                    </a:lnTo>
                    <a:lnTo>
                      <a:pt x="5085" y="3223"/>
                    </a:lnTo>
                    <a:lnTo>
                      <a:pt x="4897" y="3118"/>
                    </a:lnTo>
                    <a:lnTo>
                      <a:pt x="4562" y="3118"/>
                    </a:lnTo>
                    <a:lnTo>
                      <a:pt x="4499" y="3077"/>
                    </a:lnTo>
                    <a:lnTo>
                      <a:pt x="4374" y="3098"/>
                    </a:lnTo>
                    <a:lnTo>
                      <a:pt x="4269" y="3077"/>
                    </a:lnTo>
                    <a:lnTo>
                      <a:pt x="4227" y="3118"/>
                    </a:lnTo>
                    <a:lnTo>
                      <a:pt x="4248" y="3286"/>
                    </a:lnTo>
                    <a:lnTo>
                      <a:pt x="4290" y="3328"/>
                    </a:lnTo>
                    <a:lnTo>
                      <a:pt x="4290" y="3516"/>
                    </a:lnTo>
                    <a:lnTo>
                      <a:pt x="4353" y="3642"/>
                    </a:lnTo>
                    <a:lnTo>
                      <a:pt x="4395" y="3704"/>
                    </a:lnTo>
                    <a:lnTo>
                      <a:pt x="4478" y="3725"/>
                    </a:lnTo>
                    <a:lnTo>
                      <a:pt x="4646" y="3934"/>
                    </a:lnTo>
                    <a:lnTo>
                      <a:pt x="4708" y="3976"/>
                    </a:lnTo>
                    <a:lnTo>
                      <a:pt x="4771" y="3955"/>
                    </a:lnTo>
                    <a:lnTo>
                      <a:pt x="4897" y="3767"/>
                    </a:lnTo>
                    <a:lnTo>
                      <a:pt x="5106" y="3662"/>
                    </a:lnTo>
                    <a:lnTo>
                      <a:pt x="5315" y="3537"/>
                    </a:lnTo>
                    <a:lnTo>
                      <a:pt x="5441" y="3432"/>
                    </a:lnTo>
                    <a:lnTo>
                      <a:pt x="5503" y="3349"/>
                    </a:lnTo>
                    <a:lnTo>
                      <a:pt x="5545" y="3349"/>
                    </a:lnTo>
                    <a:lnTo>
                      <a:pt x="5817" y="3411"/>
                    </a:lnTo>
                    <a:lnTo>
                      <a:pt x="6027" y="3390"/>
                    </a:lnTo>
                    <a:lnTo>
                      <a:pt x="6173" y="3390"/>
                    </a:lnTo>
                    <a:lnTo>
                      <a:pt x="6320" y="3495"/>
                    </a:lnTo>
                    <a:lnTo>
                      <a:pt x="6571" y="3516"/>
                    </a:lnTo>
                    <a:lnTo>
                      <a:pt x="6780" y="3516"/>
                    </a:lnTo>
                    <a:lnTo>
                      <a:pt x="6864" y="3558"/>
                    </a:lnTo>
                    <a:lnTo>
                      <a:pt x="6843" y="3600"/>
                    </a:lnTo>
                    <a:lnTo>
                      <a:pt x="6654" y="3621"/>
                    </a:lnTo>
                    <a:lnTo>
                      <a:pt x="6550" y="3600"/>
                    </a:lnTo>
                    <a:lnTo>
                      <a:pt x="6361" y="3558"/>
                    </a:lnTo>
                    <a:lnTo>
                      <a:pt x="6152" y="3453"/>
                    </a:lnTo>
                    <a:lnTo>
                      <a:pt x="6047" y="3453"/>
                    </a:lnTo>
                    <a:lnTo>
                      <a:pt x="5964" y="3495"/>
                    </a:lnTo>
                    <a:lnTo>
                      <a:pt x="5734" y="3453"/>
                    </a:lnTo>
                    <a:lnTo>
                      <a:pt x="5608" y="3432"/>
                    </a:lnTo>
                    <a:lnTo>
                      <a:pt x="5545" y="3516"/>
                    </a:lnTo>
                    <a:lnTo>
                      <a:pt x="5399" y="3600"/>
                    </a:lnTo>
                    <a:lnTo>
                      <a:pt x="5294" y="3725"/>
                    </a:lnTo>
                    <a:lnTo>
                      <a:pt x="5106" y="3830"/>
                    </a:lnTo>
                    <a:lnTo>
                      <a:pt x="5022" y="3976"/>
                    </a:lnTo>
                    <a:lnTo>
                      <a:pt x="4939" y="4060"/>
                    </a:lnTo>
                    <a:lnTo>
                      <a:pt x="4918" y="4123"/>
                    </a:lnTo>
                    <a:lnTo>
                      <a:pt x="5064" y="4227"/>
                    </a:lnTo>
                    <a:lnTo>
                      <a:pt x="5190" y="4227"/>
                    </a:lnTo>
                    <a:lnTo>
                      <a:pt x="5190" y="4290"/>
                    </a:lnTo>
                    <a:lnTo>
                      <a:pt x="5294" y="4395"/>
                    </a:lnTo>
                    <a:lnTo>
                      <a:pt x="5503" y="4395"/>
                    </a:lnTo>
                    <a:lnTo>
                      <a:pt x="5755" y="4478"/>
                    </a:lnTo>
                    <a:lnTo>
                      <a:pt x="5943" y="4478"/>
                    </a:lnTo>
                    <a:lnTo>
                      <a:pt x="6110" y="4332"/>
                    </a:lnTo>
                    <a:lnTo>
                      <a:pt x="6131" y="4144"/>
                    </a:lnTo>
                    <a:lnTo>
                      <a:pt x="6278" y="4081"/>
                    </a:lnTo>
                    <a:lnTo>
                      <a:pt x="6382" y="4123"/>
                    </a:lnTo>
                    <a:lnTo>
                      <a:pt x="6257" y="4165"/>
                    </a:lnTo>
                    <a:lnTo>
                      <a:pt x="6257" y="4269"/>
                    </a:lnTo>
                    <a:lnTo>
                      <a:pt x="6361" y="4290"/>
                    </a:lnTo>
                    <a:lnTo>
                      <a:pt x="6508" y="4248"/>
                    </a:lnTo>
                    <a:lnTo>
                      <a:pt x="6654" y="4269"/>
                    </a:lnTo>
                    <a:lnTo>
                      <a:pt x="6780" y="4186"/>
                    </a:lnTo>
                    <a:lnTo>
                      <a:pt x="6884" y="4227"/>
                    </a:lnTo>
                    <a:lnTo>
                      <a:pt x="6780" y="4332"/>
                    </a:lnTo>
                    <a:lnTo>
                      <a:pt x="6571" y="4353"/>
                    </a:lnTo>
                    <a:lnTo>
                      <a:pt x="6466" y="4374"/>
                    </a:lnTo>
                    <a:lnTo>
                      <a:pt x="6320" y="4374"/>
                    </a:lnTo>
                    <a:lnTo>
                      <a:pt x="6152" y="4541"/>
                    </a:lnTo>
                    <a:lnTo>
                      <a:pt x="6173" y="4604"/>
                    </a:lnTo>
                    <a:lnTo>
                      <a:pt x="6257" y="4646"/>
                    </a:lnTo>
                    <a:lnTo>
                      <a:pt x="6445" y="4604"/>
                    </a:lnTo>
                    <a:lnTo>
                      <a:pt x="6571" y="4771"/>
                    </a:lnTo>
                    <a:lnTo>
                      <a:pt x="7010" y="4771"/>
                    </a:lnTo>
                    <a:lnTo>
                      <a:pt x="7156" y="4750"/>
                    </a:lnTo>
                    <a:lnTo>
                      <a:pt x="7554" y="4583"/>
                    </a:lnTo>
                    <a:lnTo>
                      <a:pt x="7680" y="4562"/>
                    </a:lnTo>
                    <a:lnTo>
                      <a:pt x="7889" y="4395"/>
                    </a:lnTo>
                    <a:lnTo>
                      <a:pt x="7847" y="4353"/>
                    </a:lnTo>
                    <a:lnTo>
                      <a:pt x="7805" y="4353"/>
                    </a:lnTo>
                    <a:lnTo>
                      <a:pt x="7952" y="4165"/>
                    </a:lnTo>
                    <a:lnTo>
                      <a:pt x="8056" y="4165"/>
                    </a:lnTo>
                    <a:lnTo>
                      <a:pt x="8140" y="4039"/>
                    </a:lnTo>
                    <a:lnTo>
                      <a:pt x="8161" y="4060"/>
                    </a:lnTo>
                    <a:lnTo>
                      <a:pt x="8224" y="4165"/>
                    </a:lnTo>
                    <a:lnTo>
                      <a:pt x="8265" y="4165"/>
                    </a:lnTo>
                    <a:lnTo>
                      <a:pt x="8265" y="4060"/>
                    </a:lnTo>
                    <a:lnTo>
                      <a:pt x="8579" y="3830"/>
                    </a:lnTo>
                    <a:lnTo>
                      <a:pt x="8788" y="3809"/>
                    </a:lnTo>
                    <a:lnTo>
                      <a:pt x="9123" y="3662"/>
                    </a:lnTo>
                    <a:lnTo>
                      <a:pt x="9123" y="3746"/>
                    </a:lnTo>
                    <a:lnTo>
                      <a:pt x="8851" y="3872"/>
                    </a:lnTo>
                    <a:lnTo>
                      <a:pt x="8684" y="3872"/>
                    </a:lnTo>
                    <a:lnTo>
                      <a:pt x="8370" y="4060"/>
                    </a:lnTo>
                    <a:lnTo>
                      <a:pt x="8328" y="4227"/>
                    </a:lnTo>
                    <a:lnTo>
                      <a:pt x="8203" y="4332"/>
                    </a:lnTo>
                    <a:lnTo>
                      <a:pt x="8056" y="4332"/>
                    </a:lnTo>
                    <a:lnTo>
                      <a:pt x="8014" y="4478"/>
                    </a:lnTo>
                    <a:lnTo>
                      <a:pt x="7952" y="4541"/>
                    </a:lnTo>
                    <a:lnTo>
                      <a:pt x="7952" y="4583"/>
                    </a:lnTo>
                    <a:lnTo>
                      <a:pt x="8244" y="4562"/>
                    </a:lnTo>
                    <a:lnTo>
                      <a:pt x="8328" y="4604"/>
                    </a:lnTo>
                    <a:lnTo>
                      <a:pt x="8454" y="4604"/>
                    </a:lnTo>
                    <a:lnTo>
                      <a:pt x="8579" y="4688"/>
                    </a:lnTo>
                    <a:lnTo>
                      <a:pt x="8558" y="4750"/>
                    </a:lnTo>
                    <a:lnTo>
                      <a:pt x="8663" y="4792"/>
                    </a:lnTo>
                    <a:lnTo>
                      <a:pt x="8747" y="4792"/>
                    </a:lnTo>
                    <a:lnTo>
                      <a:pt x="8788" y="4855"/>
                    </a:lnTo>
                    <a:lnTo>
                      <a:pt x="8663" y="4876"/>
                    </a:lnTo>
                    <a:lnTo>
                      <a:pt x="8558" y="4918"/>
                    </a:lnTo>
                    <a:lnTo>
                      <a:pt x="8433" y="4813"/>
                    </a:lnTo>
                    <a:lnTo>
                      <a:pt x="8224" y="4750"/>
                    </a:lnTo>
                    <a:lnTo>
                      <a:pt x="7952" y="4771"/>
                    </a:lnTo>
                    <a:lnTo>
                      <a:pt x="7554" y="4813"/>
                    </a:lnTo>
                    <a:lnTo>
                      <a:pt x="7408" y="4876"/>
                    </a:lnTo>
                    <a:lnTo>
                      <a:pt x="7303" y="4876"/>
                    </a:lnTo>
                    <a:lnTo>
                      <a:pt x="7303" y="4918"/>
                    </a:lnTo>
                    <a:lnTo>
                      <a:pt x="7324" y="4981"/>
                    </a:lnTo>
                    <a:lnTo>
                      <a:pt x="7512" y="5022"/>
                    </a:lnTo>
                    <a:lnTo>
                      <a:pt x="7680" y="5022"/>
                    </a:lnTo>
                    <a:lnTo>
                      <a:pt x="7784" y="5085"/>
                    </a:lnTo>
                    <a:lnTo>
                      <a:pt x="7784" y="5169"/>
                    </a:lnTo>
                    <a:lnTo>
                      <a:pt x="7638" y="5190"/>
                    </a:lnTo>
                    <a:lnTo>
                      <a:pt x="7533" y="5106"/>
                    </a:lnTo>
                    <a:lnTo>
                      <a:pt x="7324" y="5085"/>
                    </a:lnTo>
                    <a:lnTo>
                      <a:pt x="7219" y="5002"/>
                    </a:lnTo>
                    <a:lnTo>
                      <a:pt x="7115" y="4981"/>
                    </a:lnTo>
                    <a:lnTo>
                      <a:pt x="6947" y="5064"/>
                    </a:lnTo>
                    <a:lnTo>
                      <a:pt x="6696" y="5085"/>
                    </a:lnTo>
                    <a:lnTo>
                      <a:pt x="6508" y="5002"/>
                    </a:lnTo>
                    <a:lnTo>
                      <a:pt x="6361" y="5002"/>
                    </a:lnTo>
                    <a:lnTo>
                      <a:pt x="6215" y="4960"/>
                    </a:lnTo>
                    <a:lnTo>
                      <a:pt x="6131" y="4897"/>
                    </a:lnTo>
                    <a:lnTo>
                      <a:pt x="5922" y="4918"/>
                    </a:lnTo>
                    <a:lnTo>
                      <a:pt x="5859" y="5064"/>
                    </a:lnTo>
                    <a:lnTo>
                      <a:pt x="5922" y="5169"/>
                    </a:lnTo>
                    <a:lnTo>
                      <a:pt x="5922" y="5587"/>
                    </a:lnTo>
                    <a:lnTo>
                      <a:pt x="5943" y="5629"/>
                    </a:lnTo>
                    <a:lnTo>
                      <a:pt x="5838" y="5755"/>
                    </a:lnTo>
                    <a:lnTo>
                      <a:pt x="5838" y="5839"/>
                    </a:lnTo>
                    <a:lnTo>
                      <a:pt x="5922" y="5901"/>
                    </a:lnTo>
                    <a:lnTo>
                      <a:pt x="5985" y="6006"/>
                    </a:lnTo>
                    <a:lnTo>
                      <a:pt x="6131" y="6006"/>
                    </a:lnTo>
                    <a:lnTo>
                      <a:pt x="6236" y="6069"/>
                    </a:lnTo>
                    <a:lnTo>
                      <a:pt x="6110" y="6048"/>
                    </a:lnTo>
                    <a:lnTo>
                      <a:pt x="6027" y="6111"/>
                    </a:lnTo>
                    <a:lnTo>
                      <a:pt x="5985" y="6173"/>
                    </a:lnTo>
                    <a:lnTo>
                      <a:pt x="5964" y="6069"/>
                    </a:lnTo>
                    <a:lnTo>
                      <a:pt x="5859" y="5964"/>
                    </a:lnTo>
                    <a:lnTo>
                      <a:pt x="5817" y="5964"/>
                    </a:lnTo>
                    <a:lnTo>
                      <a:pt x="5796" y="6027"/>
                    </a:lnTo>
                    <a:lnTo>
                      <a:pt x="5713" y="5922"/>
                    </a:lnTo>
                    <a:lnTo>
                      <a:pt x="5692" y="5734"/>
                    </a:lnTo>
                    <a:lnTo>
                      <a:pt x="5692" y="5525"/>
                    </a:lnTo>
                    <a:lnTo>
                      <a:pt x="5629" y="5232"/>
                    </a:lnTo>
                    <a:lnTo>
                      <a:pt x="5503" y="5085"/>
                    </a:lnTo>
                    <a:lnTo>
                      <a:pt x="5503" y="4981"/>
                    </a:lnTo>
                    <a:lnTo>
                      <a:pt x="5231" y="4792"/>
                    </a:lnTo>
                    <a:lnTo>
                      <a:pt x="5169" y="4792"/>
                    </a:lnTo>
                    <a:lnTo>
                      <a:pt x="5001" y="4688"/>
                    </a:lnTo>
                    <a:lnTo>
                      <a:pt x="4980" y="4583"/>
                    </a:lnTo>
                    <a:lnTo>
                      <a:pt x="4876" y="4541"/>
                    </a:lnTo>
                    <a:lnTo>
                      <a:pt x="4708" y="4583"/>
                    </a:lnTo>
                    <a:lnTo>
                      <a:pt x="4353" y="4981"/>
                    </a:lnTo>
                    <a:lnTo>
                      <a:pt x="4290" y="5106"/>
                    </a:lnTo>
                    <a:lnTo>
                      <a:pt x="4290" y="5211"/>
                    </a:lnTo>
                    <a:lnTo>
                      <a:pt x="4374" y="5274"/>
                    </a:lnTo>
                    <a:lnTo>
                      <a:pt x="4499" y="5315"/>
                    </a:lnTo>
                    <a:lnTo>
                      <a:pt x="4562" y="5441"/>
                    </a:lnTo>
                    <a:lnTo>
                      <a:pt x="4562" y="5525"/>
                    </a:lnTo>
                    <a:lnTo>
                      <a:pt x="4541" y="5546"/>
                    </a:lnTo>
                    <a:lnTo>
                      <a:pt x="4457" y="5420"/>
                    </a:lnTo>
                    <a:lnTo>
                      <a:pt x="4374" y="5399"/>
                    </a:lnTo>
                    <a:lnTo>
                      <a:pt x="4290" y="5336"/>
                    </a:lnTo>
                    <a:lnTo>
                      <a:pt x="4248" y="5378"/>
                    </a:lnTo>
                    <a:lnTo>
                      <a:pt x="4164" y="5399"/>
                    </a:lnTo>
                    <a:lnTo>
                      <a:pt x="4143" y="5483"/>
                    </a:lnTo>
                    <a:lnTo>
                      <a:pt x="4185" y="5608"/>
                    </a:lnTo>
                    <a:lnTo>
                      <a:pt x="4269" y="5650"/>
                    </a:lnTo>
                    <a:lnTo>
                      <a:pt x="4332" y="5818"/>
                    </a:lnTo>
                    <a:lnTo>
                      <a:pt x="4353" y="6131"/>
                    </a:lnTo>
                    <a:lnTo>
                      <a:pt x="4269" y="6278"/>
                    </a:lnTo>
                    <a:lnTo>
                      <a:pt x="4269" y="6445"/>
                    </a:lnTo>
                    <a:lnTo>
                      <a:pt x="4185" y="6634"/>
                    </a:lnTo>
                    <a:lnTo>
                      <a:pt x="4185" y="6759"/>
                    </a:lnTo>
                    <a:lnTo>
                      <a:pt x="4227" y="6780"/>
                    </a:lnTo>
                    <a:lnTo>
                      <a:pt x="4290" y="6759"/>
                    </a:lnTo>
                    <a:lnTo>
                      <a:pt x="4290" y="6759"/>
                    </a:lnTo>
                    <a:lnTo>
                      <a:pt x="4269" y="6906"/>
                    </a:lnTo>
                    <a:lnTo>
                      <a:pt x="4185" y="7052"/>
                    </a:lnTo>
                    <a:lnTo>
                      <a:pt x="4143" y="6968"/>
                    </a:lnTo>
                    <a:lnTo>
                      <a:pt x="4123" y="6864"/>
                    </a:lnTo>
                    <a:lnTo>
                      <a:pt x="4018" y="6780"/>
                    </a:lnTo>
                    <a:lnTo>
                      <a:pt x="3934" y="6864"/>
                    </a:lnTo>
                    <a:lnTo>
                      <a:pt x="3934" y="7052"/>
                    </a:lnTo>
                    <a:lnTo>
                      <a:pt x="4081" y="7303"/>
                    </a:lnTo>
                    <a:lnTo>
                      <a:pt x="4248" y="7282"/>
                    </a:lnTo>
                    <a:lnTo>
                      <a:pt x="4353" y="7324"/>
                    </a:lnTo>
                    <a:lnTo>
                      <a:pt x="4395" y="7408"/>
                    </a:lnTo>
                    <a:lnTo>
                      <a:pt x="4583" y="7408"/>
                    </a:lnTo>
                    <a:lnTo>
                      <a:pt x="4792" y="7491"/>
                    </a:lnTo>
                    <a:lnTo>
                      <a:pt x="4876" y="7408"/>
                    </a:lnTo>
                    <a:lnTo>
                      <a:pt x="5001" y="7324"/>
                    </a:lnTo>
                    <a:lnTo>
                      <a:pt x="5001" y="7261"/>
                    </a:lnTo>
                    <a:lnTo>
                      <a:pt x="5085" y="7219"/>
                    </a:lnTo>
                    <a:lnTo>
                      <a:pt x="5085" y="7303"/>
                    </a:lnTo>
                    <a:lnTo>
                      <a:pt x="5022" y="7408"/>
                    </a:lnTo>
                    <a:lnTo>
                      <a:pt x="5022" y="7533"/>
                    </a:lnTo>
                    <a:lnTo>
                      <a:pt x="4980" y="7596"/>
                    </a:lnTo>
                    <a:lnTo>
                      <a:pt x="4876" y="7533"/>
                    </a:lnTo>
                    <a:lnTo>
                      <a:pt x="4646" y="7533"/>
                    </a:lnTo>
                    <a:lnTo>
                      <a:pt x="4541" y="7575"/>
                    </a:lnTo>
                    <a:lnTo>
                      <a:pt x="4541" y="7680"/>
                    </a:lnTo>
                    <a:lnTo>
                      <a:pt x="4583" y="7701"/>
                    </a:lnTo>
                    <a:lnTo>
                      <a:pt x="4708" y="7701"/>
                    </a:lnTo>
                    <a:lnTo>
                      <a:pt x="4750" y="7784"/>
                    </a:lnTo>
                    <a:lnTo>
                      <a:pt x="4646" y="7784"/>
                    </a:lnTo>
                    <a:lnTo>
                      <a:pt x="4646" y="7952"/>
                    </a:lnTo>
                    <a:lnTo>
                      <a:pt x="4478" y="7722"/>
                    </a:lnTo>
                    <a:lnTo>
                      <a:pt x="4395" y="7722"/>
                    </a:lnTo>
                    <a:lnTo>
                      <a:pt x="4353" y="7617"/>
                    </a:lnTo>
                    <a:lnTo>
                      <a:pt x="4290" y="7533"/>
                    </a:lnTo>
                    <a:lnTo>
                      <a:pt x="4039" y="7366"/>
                    </a:lnTo>
                    <a:lnTo>
                      <a:pt x="3976" y="7366"/>
                    </a:lnTo>
                    <a:lnTo>
                      <a:pt x="3830" y="7199"/>
                    </a:lnTo>
                    <a:lnTo>
                      <a:pt x="3830" y="7178"/>
                    </a:lnTo>
                    <a:lnTo>
                      <a:pt x="3725" y="7178"/>
                    </a:lnTo>
                    <a:lnTo>
                      <a:pt x="3620" y="7261"/>
                    </a:lnTo>
                    <a:lnTo>
                      <a:pt x="3516" y="7261"/>
                    </a:lnTo>
                    <a:lnTo>
                      <a:pt x="3432" y="7303"/>
                    </a:lnTo>
                    <a:lnTo>
                      <a:pt x="3286" y="7261"/>
                    </a:lnTo>
                    <a:lnTo>
                      <a:pt x="3034" y="7303"/>
                    </a:lnTo>
                    <a:lnTo>
                      <a:pt x="2972" y="7282"/>
                    </a:lnTo>
                    <a:lnTo>
                      <a:pt x="2783" y="7471"/>
                    </a:lnTo>
                    <a:lnTo>
                      <a:pt x="2700" y="7617"/>
                    </a:lnTo>
                    <a:lnTo>
                      <a:pt x="2700" y="7743"/>
                    </a:lnTo>
                    <a:lnTo>
                      <a:pt x="2595" y="7784"/>
                    </a:lnTo>
                    <a:lnTo>
                      <a:pt x="2490" y="7847"/>
                    </a:lnTo>
                    <a:lnTo>
                      <a:pt x="2365" y="7910"/>
                    </a:lnTo>
                    <a:lnTo>
                      <a:pt x="2344" y="7994"/>
                    </a:lnTo>
                    <a:lnTo>
                      <a:pt x="2198" y="8098"/>
                    </a:lnTo>
                    <a:lnTo>
                      <a:pt x="2177" y="8224"/>
                    </a:lnTo>
                    <a:lnTo>
                      <a:pt x="2260" y="8224"/>
                    </a:lnTo>
                    <a:lnTo>
                      <a:pt x="2281" y="8307"/>
                    </a:lnTo>
                    <a:lnTo>
                      <a:pt x="2177" y="8307"/>
                    </a:lnTo>
                    <a:lnTo>
                      <a:pt x="2093" y="8349"/>
                    </a:lnTo>
                    <a:lnTo>
                      <a:pt x="2260" y="8475"/>
                    </a:lnTo>
                    <a:lnTo>
                      <a:pt x="2407" y="8517"/>
                    </a:lnTo>
                    <a:lnTo>
                      <a:pt x="2511" y="8433"/>
                    </a:lnTo>
                    <a:lnTo>
                      <a:pt x="2490" y="8349"/>
                    </a:lnTo>
                    <a:lnTo>
                      <a:pt x="2658" y="8370"/>
                    </a:lnTo>
                    <a:lnTo>
                      <a:pt x="2825" y="8245"/>
                    </a:lnTo>
                    <a:lnTo>
                      <a:pt x="2825" y="8349"/>
                    </a:lnTo>
                    <a:lnTo>
                      <a:pt x="2700" y="8412"/>
                    </a:lnTo>
                    <a:lnTo>
                      <a:pt x="2616" y="8538"/>
                    </a:lnTo>
                    <a:lnTo>
                      <a:pt x="2616" y="8621"/>
                    </a:lnTo>
                    <a:lnTo>
                      <a:pt x="2783" y="8621"/>
                    </a:lnTo>
                    <a:lnTo>
                      <a:pt x="2888" y="8642"/>
                    </a:lnTo>
                    <a:lnTo>
                      <a:pt x="3014" y="8475"/>
                    </a:lnTo>
                    <a:lnTo>
                      <a:pt x="3202" y="8349"/>
                    </a:lnTo>
                    <a:lnTo>
                      <a:pt x="3307" y="8119"/>
                    </a:lnTo>
                    <a:lnTo>
                      <a:pt x="3453" y="7931"/>
                    </a:lnTo>
                    <a:lnTo>
                      <a:pt x="3558" y="7910"/>
                    </a:lnTo>
                    <a:lnTo>
                      <a:pt x="3558" y="7910"/>
                    </a:lnTo>
                    <a:lnTo>
                      <a:pt x="3537" y="7994"/>
                    </a:lnTo>
                    <a:lnTo>
                      <a:pt x="3453" y="8035"/>
                    </a:lnTo>
                    <a:lnTo>
                      <a:pt x="3307" y="8245"/>
                    </a:lnTo>
                    <a:lnTo>
                      <a:pt x="3348" y="8349"/>
                    </a:lnTo>
                    <a:lnTo>
                      <a:pt x="3244" y="8349"/>
                    </a:lnTo>
                    <a:lnTo>
                      <a:pt x="3181" y="8454"/>
                    </a:lnTo>
                    <a:lnTo>
                      <a:pt x="3202" y="8538"/>
                    </a:lnTo>
                    <a:lnTo>
                      <a:pt x="3286" y="8538"/>
                    </a:lnTo>
                    <a:lnTo>
                      <a:pt x="3223" y="8580"/>
                    </a:lnTo>
                    <a:lnTo>
                      <a:pt x="3139" y="8580"/>
                    </a:lnTo>
                    <a:lnTo>
                      <a:pt x="3034" y="8684"/>
                    </a:lnTo>
                    <a:lnTo>
                      <a:pt x="3076" y="8747"/>
                    </a:lnTo>
                    <a:lnTo>
                      <a:pt x="3202" y="8747"/>
                    </a:lnTo>
                    <a:lnTo>
                      <a:pt x="3118" y="8789"/>
                    </a:lnTo>
                    <a:lnTo>
                      <a:pt x="2993" y="8747"/>
                    </a:lnTo>
                    <a:lnTo>
                      <a:pt x="2888" y="8747"/>
                    </a:lnTo>
                    <a:lnTo>
                      <a:pt x="2804" y="8789"/>
                    </a:lnTo>
                    <a:lnTo>
                      <a:pt x="2721" y="8831"/>
                    </a:lnTo>
                    <a:lnTo>
                      <a:pt x="2679" y="8872"/>
                    </a:lnTo>
                    <a:lnTo>
                      <a:pt x="2721" y="8977"/>
                    </a:lnTo>
                    <a:lnTo>
                      <a:pt x="2804" y="8977"/>
                    </a:lnTo>
                    <a:lnTo>
                      <a:pt x="2867" y="8935"/>
                    </a:lnTo>
                    <a:lnTo>
                      <a:pt x="2909" y="8956"/>
                    </a:lnTo>
                    <a:lnTo>
                      <a:pt x="3014" y="8956"/>
                    </a:lnTo>
                    <a:lnTo>
                      <a:pt x="3014" y="9040"/>
                    </a:lnTo>
                    <a:lnTo>
                      <a:pt x="2930" y="9040"/>
                    </a:lnTo>
                    <a:lnTo>
                      <a:pt x="2825" y="8998"/>
                    </a:lnTo>
                    <a:lnTo>
                      <a:pt x="2783" y="9040"/>
                    </a:lnTo>
                    <a:lnTo>
                      <a:pt x="2783" y="9082"/>
                    </a:lnTo>
                    <a:lnTo>
                      <a:pt x="2888" y="9103"/>
                    </a:lnTo>
                    <a:lnTo>
                      <a:pt x="2867" y="9144"/>
                    </a:lnTo>
                    <a:lnTo>
                      <a:pt x="2783" y="9186"/>
                    </a:lnTo>
                    <a:lnTo>
                      <a:pt x="2700" y="9186"/>
                    </a:lnTo>
                    <a:lnTo>
                      <a:pt x="2700" y="9249"/>
                    </a:lnTo>
                    <a:lnTo>
                      <a:pt x="2783" y="9396"/>
                    </a:lnTo>
                    <a:lnTo>
                      <a:pt x="2867" y="9396"/>
                    </a:lnTo>
                    <a:lnTo>
                      <a:pt x="2909" y="9312"/>
                    </a:lnTo>
                    <a:lnTo>
                      <a:pt x="3034" y="9207"/>
                    </a:lnTo>
                    <a:lnTo>
                      <a:pt x="3014" y="9312"/>
                    </a:lnTo>
                    <a:lnTo>
                      <a:pt x="2909" y="9396"/>
                    </a:lnTo>
                    <a:lnTo>
                      <a:pt x="2825" y="9479"/>
                    </a:lnTo>
                    <a:lnTo>
                      <a:pt x="2804" y="9563"/>
                    </a:lnTo>
                    <a:lnTo>
                      <a:pt x="2972" y="9626"/>
                    </a:lnTo>
                    <a:lnTo>
                      <a:pt x="3097" y="9626"/>
                    </a:lnTo>
                    <a:lnTo>
                      <a:pt x="3118" y="9605"/>
                    </a:lnTo>
                    <a:lnTo>
                      <a:pt x="3181" y="9605"/>
                    </a:lnTo>
                    <a:lnTo>
                      <a:pt x="3244" y="9668"/>
                    </a:lnTo>
                    <a:lnTo>
                      <a:pt x="3432" y="9584"/>
                    </a:lnTo>
                    <a:lnTo>
                      <a:pt x="3620" y="9416"/>
                    </a:lnTo>
                    <a:lnTo>
                      <a:pt x="3620" y="9396"/>
                    </a:lnTo>
                    <a:lnTo>
                      <a:pt x="3725" y="9312"/>
                    </a:lnTo>
                    <a:lnTo>
                      <a:pt x="3934" y="9103"/>
                    </a:lnTo>
                    <a:lnTo>
                      <a:pt x="3934" y="9040"/>
                    </a:lnTo>
                    <a:lnTo>
                      <a:pt x="4018" y="8956"/>
                    </a:lnTo>
                    <a:lnTo>
                      <a:pt x="4081" y="8956"/>
                    </a:lnTo>
                    <a:lnTo>
                      <a:pt x="4018" y="9040"/>
                    </a:lnTo>
                    <a:lnTo>
                      <a:pt x="3976" y="9144"/>
                    </a:lnTo>
                    <a:lnTo>
                      <a:pt x="3809" y="9354"/>
                    </a:lnTo>
                    <a:lnTo>
                      <a:pt x="3599" y="9479"/>
                    </a:lnTo>
                    <a:lnTo>
                      <a:pt x="3453" y="9626"/>
                    </a:lnTo>
                    <a:lnTo>
                      <a:pt x="3307" y="9709"/>
                    </a:lnTo>
                    <a:lnTo>
                      <a:pt x="3223" y="9793"/>
                    </a:lnTo>
                    <a:lnTo>
                      <a:pt x="3286" y="9877"/>
                    </a:lnTo>
                    <a:lnTo>
                      <a:pt x="3223" y="9898"/>
                    </a:lnTo>
                    <a:lnTo>
                      <a:pt x="3076" y="9772"/>
                    </a:lnTo>
                    <a:lnTo>
                      <a:pt x="2825" y="9772"/>
                    </a:lnTo>
                    <a:lnTo>
                      <a:pt x="2825" y="9835"/>
                    </a:lnTo>
                    <a:lnTo>
                      <a:pt x="2783" y="9814"/>
                    </a:lnTo>
                    <a:lnTo>
                      <a:pt x="2700" y="9688"/>
                    </a:lnTo>
                    <a:lnTo>
                      <a:pt x="2490" y="9584"/>
                    </a:lnTo>
                    <a:lnTo>
                      <a:pt x="2407" y="9605"/>
                    </a:lnTo>
                    <a:lnTo>
                      <a:pt x="2365" y="9563"/>
                    </a:lnTo>
                    <a:lnTo>
                      <a:pt x="2407" y="9416"/>
                    </a:lnTo>
                    <a:lnTo>
                      <a:pt x="2407" y="9082"/>
                    </a:lnTo>
                    <a:lnTo>
                      <a:pt x="2365" y="8872"/>
                    </a:lnTo>
                    <a:lnTo>
                      <a:pt x="2239" y="8726"/>
                    </a:lnTo>
                    <a:lnTo>
                      <a:pt x="2156" y="8726"/>
                    </a:lnTo>
                    <a:lnTo>
                      <a:pt x="2030" y="8663"/>
                    </a:lnTo>
                    <a:lnTo>
                      <a:pt x="1946" y="8684"/>
                    </a:lnTo>
                    <a:lnTo>
                      <a:pt x="1821" y="8684"/>
                    </a:lnTo>
                    <a:lnTo>
                      <a:pt x="1737" y="8726"/>
                    </a:lnTo>
                    <a:lnTo>
                      <a:pt x="1633" y="8747"/>
                    </a:lnTo>
                    <a:lnTo>
                      <a:pt x="1633" y="8831"/>
                    </a:lnTo>
                    <a:lnTo>
                      <a:pt x="1654" y="8935"/>
                    </a:lnTo>
                    <a:lnTo>
                      <a:pt x="1633" y="8977"/>
                    </a:lnTo>
                    <a:lnTo>
                      <a:pt x="1612" y="9165"/>
                    </a:lnTo>
                    <a:lnTo>
                      <a:pt x="1654" y="9249"/>
                    </a:lnTo>
                    <a:lnTo>
                      <a:pt x="1716" y="9249"/>
                    </a:lnTo>
                    <a:lnTo>
                      <a:pt x="1716" y="9312"/>
                    </a:lnTo>
                    <a:lnTo>
                      <a:pt x="1612" y="9396"/>
                    </a:lnTo>
                    <a:lnTo>
                      <a:pt x="1570" y="9458"/>
                    </a:lnTo>
                    <a:lnTo>
                      <a:pt x="1654" y="9563"/>
                    </a:lnTo>
                    <a:lnTo>
                      <a:pt x="1737" y="9563"/>
                    </a:lnTo>
                    <a:lnTo>
                      <a:pt x="1758" y="9500"/>
                    </a:lnTo>
                    <a:lnTo>
                      <a:pt x="1884" y="9563"/>
                    </a:lnTo>
                    <a:lnTo>
                      <a:pt x="1863" y="9584"/>
                    </a:lnTo>
                    <a:lnTo>
                      <a:pt x="1737" y="9584"/>
                    </a:lnTo>
                    <a:lnTo>
                      <a:pt x="1737" y="9605"/>
                    </a:lnTo>
                    <a:lnTo>
                      <a:pt x="1821" y="9668"/>
                    </a:lnTo>
                    <a:lnTo>
                      <a:pt x="1821" y="9709"/>
                    </a:lnTo>
                    <a:lnTo>
                      <a:pt x="1737" y="9772"/>
                    </a:lnTo>
                    <a:lnTo>
                      <a:pt x="1716" y="9793"/>
                    </a:lnTo>
                    <a:lnTo>
                      <a:pt x="1779" y="9814"/>
                    </a:lnTo>
                    <a:lnTo>
                      <a:pt x="1842" y="9877"/>
                    </a:lnTo>
                    <a:lnTo>
                      <a:pt x="1946" y="9877"/>
                    </a:lnTo>
                    <a:lnTo>
                      <a:pt x="1967" y="9898"/>
                    </a:lnTo>
                    <a:lnTo>
                      <a:pt x="1926" y="9940"/>
                    </a:lnTo>
                    <a:lnTo>
                      <a:pt x="1821" y="9940"/>
                    </a:lnTo>
                    <a:lnTo>
                      <a:pt x="1779" y="9981"/>
                    </a:lnTo>
                    <a:lnTo>
                      <a:pt x="1654" y="9877"/>
                    </a:lnTo>
                    <a:lnTo>
                      <a:pt x="1612" y="9898"/>
                    </a:lnTo>
                    <a:lnTo>
                      <a:pt x="1570" y="9940"/>
                    </a:lnTo>
                    <a:lnTo>
                      <a:pt x="1507" y="9940"/>
                    </a:lnTo>
                    <a:lnTo>
                      <a:pt x="1444" y="9835"/>
                    </a:lnTo>
                    <a:lnTo>
                      <a:pt x="1361" y="9814"/>
                    </a:lnTo>
                    <a:lnTo>
                      <a:pt x="1298" y="9877"/>
                    </a:lnTo>
                    <a:lnTo>
                      <a:pt x="1110" y="9877"/>
                    </a:lnTo>
                    <a:lnTo>
                      <a:pt x="984" y="9793"/>
                    </a:lnTo>
                    <a:lnTo>
                      <a:pt x="879" y="9793"/>
                    </a:lnTo>
                    <a:lnTo>
                      <a:pt x="817" y="9835"/>
                    </a:lnTo>
                    <a:lnTo>
                      <a:pt x="817" y="9919"/>
                    </a:lnTo>
                    <a:lnTo>
                      <a:pt x="733" y="9940"/>
                    </a:lnTo>
                    <a:lnTo>
                      <a:pt x="628" y="9981"/>
                    </a:lnTo>
                    <a:lnTo>
                      <a:pt x="586" y="10044"/>
                    </a:lnTo>
                    <a:lnTo>
                      <a:pt x="419" y="10086"/>
                    </a:lnTo>
                    <a:lnTo>
                      <a:pt x="377" y="10107"/>
                    </a:lnTo>
                    <a:lnTo>
                      <a:pt x="273" y="10128"/>
                    </a:lnTo>
                    <a:lnTo>
                      <a:pt x="189" y="10212"/>
                    </a:lnTo>
                    <a:lnTo>
                      <a:pt x="168" y="10316"/>
                    </a:lnTo>
                    <a:lnTo>
                      <a:pt x="168" y="10358"/>
                    </a:lnTo>
                    <a:lnTo>
                      <a:pt x="147" y="10442"/>
                    </a:lnTo>
                    <a:lnTo>
                      <a:pt x="1" y="10525"/>
                    </a:lnTo>
                    <a:lnTo>
                      <a:pt x="1" y="10609"/>
                    </a:lnTo>
                    <a:lnTo>
                      <a:pt x="42" y="10651"/>
                    </a:lnTo>
                    <a:lnTo>
                      <a:pt x="42" y="10818"/>
                    </a:lnTo>
                    <a:lnTo>
                      <a:pt x="63" y="10860"/>
                    </a:lnTo>
                    <a:lnTo>
                      <a:pt x="189" y="10860"/>
                    </a:lnTo>
                    <a:lnTo>
                      <a:pt x="252" y="10735"/>
                    </a:lnTo>
                    <a:lnTo>
                      <a:pt x="294" y="10735"/>
                    </a:lnTo>
                    <a:lnTo>
                      <a:pt x="273" y="10756"/>
                    </a:lnTo>
                    <a:lnTo>
                      <a:pt x="210" y="10860"/>
                    </a:lnTo>
                    <a:lnTo>
                      <a:pt x="273" y="10881"/>
                    </a:lnTo>
                    <a:lnTo>
                      <a:pt x="356" y="10818"/>
                    </a:lnTo>
                    <a:lnTo>
                      <a:pt x="356" y="10651"/>
                    </a:lnTo>
                    <a:lnTo>
                      <a:pt x="398" y="10421"/>
                    </a:lnTo>
                    <a:lnTo>
                      <a:pt x="482" y="10400"/>
                    </a:lnTo>
                    <a:lnTo>
                      <a:pt x="566" y="10337"/>
                    </a:lnTo>
                    <a:lnTo>
                      <a:pt x="419" y="10567"/>
                    </a:lnTo>
                    <a:lnTo>
                      <a:pt x="419" y="10672"/>
                    </a:lnTo>
                    <a:lnTo>
                      <a:pt x="398" y="10714"/>
                    </a:lnTo>
                    <a:lnTo>
                      <a:pt x="377" y="10839"/>
                    </a:lnTo>
                    <a:lnTo>
                      <a:pt x="314" y="10944"/>
                    </a:lnTo>
                    <a:lnTo>
                      <a:pt x="377" y="10986"/>
                    </a:lnTo>
                    <a:lnTo>
                      <a:pt x="419" y="10986"/>
                    </a:lnTo>
                    <a:lnTo>
                      <a:pt x="503" y="11069"/>
                    </a:lnTo>
                    <a:lnTo>
                      <a:pt x="607" y="11069"/>
                    </a:lnTo>
                    <a:lnTo>
                      <a:pt x="628" y="10965"/>
                    </a:lnTo>
                    <a:lnTo>
                      <a:pt x="607" y="10944"/>
                    </a:lnTo>
                    <a:lnTo>
                      <a:pt x="670" y="10839"/>
                    </a:lnTo>
                    <a:lnTo>
                      <a:pt x="691" y="10735"/>
                    </a:lnTo>
                    <a:lnTo>
                      <a:pt x="733" y="10672"/>
                    </a:lnTo>
                    <a:lnTo>
                      <a:pt x="733" y="10756"/>
                    </a:lnTo>
                    <a:lnTo>
                      <a:pt x="775" y="10818"/>
                    </a:lnTo>
                    <a:lnTo>
                      <a:pt x="712" y="10944"/>
                    </a:lnTo>
                    <a:lnTo>
                      <a:pt x="712" y="11028"/>
                    </a:lnTo>
                    <a:lnTo>
                      <a:pt x="712" y="11090"/>
                    </a:lnTo>
                    <a:lnTo>
                      <a:pt x="796" y="11195"/>
                    </a:lnTo>
                    <a:lnTo>
                      <a:pt x="838" y="11237"/>
                    </a:lnTo>
                    <a:lnTo>
                      <a:pt x="921" y="11153"/>
                    </a:lnTo>
                    <a:lnTo>
                      <a:pt x="900" y="11069"/>
                    </a:lnTo>
                    <a:lnTo>
                      <a:pt x="900" y="11048"/>
                    </a:lnTo>
                    <a:lnTo>
                      <a:pt x="921" y="11028"/>
                    </a:lnTo>
                    <a:lnTo>
                      <a:pt x="1005" y="11028"/>
                    </a:lnTo>
                    <a:lnTo>
                      <a:pt x="1047" y="10965"/>
                    </a:lnTo>
                    <a:lnTo>
                      <a:pt x="1026" y="10860"/>
                    </a:lnTo>
                    <a:lnTo>
                      <a:pt x="984" y="10818"/>
                    </a:lnTo>
                    <a:lnTo>
                      <a:pt x="984" y="10735"/>
                    </a:lnTo>
                    <a:lnTo>
                      <a:pt x="1026" y="10756"/>
                    </a:lnTo>
                    <a:lnTo>
                      <a:pt x="1110" y="10923"/>
                    </a:lnTo>
                    <a:lnTo>
                      <a:pt x="1110" y="10986"/>
                    </a:lnTo>
                    <a:lnTo>
                      <a:pt x="1047" y="11090"/>
                    </a:lnTo>
                    <a:lnTo>
                      <a:pt x="1005" y="11090"/>
                    </a:lnTo>
                    <a:lnTo>
                      <a:pt x="942" y="11195"/>
                    </a:lnTo>
                    <a:lnTo>
                      <a:pt x="984" y="11258"/>
                    </a:lnTo>
                    <a:lnTo>
                      <a:pt x="1026" y="11258"/>
                    </a:lnTo>
                    <a:lnTo>
                      <a:pt x="1089" y="11279"/>
                    </a:lnTo>
                    <a:lnTo>
                      <a:pt x="1110" y="11341"/>
                    </a:lnTo>
                    <a:lnTo>
                      <a:pt x="1151" y="11341"/>
                    </a:lnTo>
                    <a:lnTo>
                      <a:pt x="1340" y="11446"/>
                    </a:lnTo>
                    <a:lnTo>
                      <a:pt x="1402" y="11446"/>
                    </a:lnTo>
                    <a:lnTo>
                      <a:pt x="1402" y="11551"/>
                    </a:lnTo>
                    <a:lnTo>
                      <a:pt x="1612" y="11551"/>
                    </a:lnTo>
                    <a:lnTo>
                      <a:pt x="1674" y="11593"/>
                    </a:lnTo>
                    <a:lnTo>
                      <a:pt x="1737" y="11572"/>
                    </a:lnTo>
                    <a:lnTo>
                      <a:pt x="1779" y="11488"/>
                    </a:lnTo>
                    <a:lnTo>
                      <a:pt x="1716" y="11362"/>
                    </a:lnTo>
                    <a:lnTo>
                      <a:pt x="1654" y="11174"/>
                    </a:lnTo>
                    <a:lnTo>
                      <a:pt x="1716" y="11048"/>
                    </a:lnTo>
                    <a:lnTo>
                      <a:pt x="1758" y="10986"/>
                    </a:lnTo>
                    <a:lnTo>
                      <a:pt x="1779" y="11048"/>
                    </a:lnTo>
                    <a:lnTo>
                      <a:pt x="1821" y="11174"/>
                    </a:lnTo>
                    <a:lnTo>
                      <a:pt x="1821" y="11279"/>
                    </a:lnTo>
                    <a:lnTo>
                      <a:pt x="1842" y="11341"/>
                    </a:lnTo>
                    <a:lnTo>
                      <a:pt x="1926" y="11341"/>
                    </a:lnTo>
                    <a:lnTo>
                      <a:pt x="1946" y="11279"/>
                    </a:lnTo>
                    <a:lnTo>
                      <a:pt x="2030" y="11279"/>
                    </a:lnTo>
                    <a:lnTo>
                      <a:pt x="2051" y="11237"/>
                    </a:lnTo>
                    <a:lnTo>
                      <a:pt x="2072" y="11153"/>
                    </a:lnTo>
                    <a:lnTo>
                      <a:pt x="2135" y="11090"/>
                    </a:lnTo>
                    <a:lnTo>
                      <a:pt x="2156" y="10965"/>
                    </a:lnTo>
                    <a:lnTo>
                      <a:pt x="2177" y="10923"/>
                    </a:lnTo>
                    <a:lnTo>
                      <a:pt x="2198" y="10923"/>
                    </a:lnTo>
                    <a:lnTo>
                      <a:pt x="2260" y="11048"/>
                    </a:lnTo>
                    <a:lnTo>
                      <a:pt x="2239" y="11090"/>
                    </a:lnTo>
                    <a:lnTo>
                      <a:pt x="2177" y="11195"/>
                    </a:lnTo>
                    <a:lnTo>
                      <a:pt x="2156" y="11279"/>
                    </a:lnTo>
                    <a:lnTo>
                      <a:pt x="2198" y="11341"/>
                    </a:lnTo>
                    <a:lnTo>
                      <a:pt x="2198" y="11404"/>
                    </a:lnTo>
                    <a:lnTo>
                      <a:pt x="2302" y="11488"/>
                    </a:lnTo>
                    <a:lnTo>
                      <a:pt x="2386" y="11446"/>
                    </a:lnTo>
                    <a:lnTo>
                      <a:pt x="2490" y="11279"/>
                    </a:lnTo>
                    <a:lnTo>
                      <a:pt x="2449" y="11174"/>
                    </a:lnTo>
                    <a:lnTo>
                      <a:pt x="2470" y="11028"/>
                    </a:lnTo>
                    <a:lnTo>
                      <a:pt x="2574" y="10944"/>
                    </a:lnTo>
                    <a:lnTo>
                      <a:pt x="2679" y="10923"/>
                    </a:lnTo>
                    <a:lnTo>
                      <a:pt x="2574" y="11028"/>
                    </a:lnTo>
                    <a:lnTo>
                      <a:pt x="2553" y="11132"/>
                    </a:lnTo>
                    <a:lnTo>
                      <a:pt x="2595" y="11237"/>
                    </a:lnTo>
                    <a:lnTo>
                      <a:pt x="2511" y="11446"/>
                    </a:lnTo>
                    <a:lnTo>
                      <a:pt x="2511" y="11509"/>
                    </a:lnTo>
                    <a:lnTo>
                      <a:pt x="2595" y="11593"/>
                    </a:lnTo>
                    <a:lnTo>
                      <a:pt x="2700" y="11572"/>
                    </a:lnTo>
                    <a:lnTo>
                      <a:pt x="2783" y="11593"/>
                    </a:lnTo>
                    <a:lnTo>
                      <a:pt x="2867" y="11572"/>
                    </a:lnTo>
                    <a:lnTo>
                      <a:pt x="2867" y="11446"/>
                    </a:lnTo>
                    <a:lnTo>
                      <a:pt x="2930" y="11362"/>
                    </a:lnTo>
                    <a:lnTo>
                      <a:pt x="2909" y="11279"/>
                    </a:lnTo>
                    <a:lnTo>
                      <a:pt x="2825" y="11132"/>
                    </a:lnTo>
                    <a:lnTo>
                      <a:pt x="2909" y="10944"/>
                    </a:lnTo>
                    <a:lnTo>
                      <a:pt x="2909" y="10818"/>
                    </a:lnTo>
                    <a:lnTo>
                      <a:pt x="2972" y="10923"/>
                    </a:lnTo>
                    <a:lnTo>
                      <a:pt x="2930" y="11028"/>
                    </a:lnTo>
                    <a:lnTo>
                      <a:pt x="2909" y="11090"/>
                    </a:lnTo>
                    <a:lnTo>
                      <a:pt x="2993" y="11258"/>
                    </a:lnTo>
                    <a:lnTo>
                      <a:pt x="3076" y="11279"/>
                    </a:lnTo>
                    <a:lnTo>
                      <a:pt x="3118" y="11300"/>
                    </a:lnTo>
                    <a:lnTo>
                      <a:pt x="3034" y="11341"/>
                    </a:lnTo>
                    <a:lnTo>
                      <a:pt x="2993" y="11488"/>
                    </a:lnTo>
                    <a:lnTo>
                      <a:pt x="3014" y="11551"/>
                    </a:lnTo>
                    <a:lnTo>
                      <a:pt x="3181" y="11593"/>
                    </a:lnTo>
                    <a:lnTo>
                      <a:pt x="3244" y="11551"/>
                    </a:lnTo>
                    <a:lnTo>
                      <a:pt x="3348" y="11697"/>
                    </a:lnTo>
                    <a:lnTo>
                      <a:pt x="3348" y="11802"/>
                    </a:lnTo>
                    <a:lnTo>
                      <a:pt x="3286" y="11906"/>
                    </a:lnTo>
                    <a:lnTo>
                      <a:pt x="3181" y="11990"/>
                    </a:lnTo>
                    <a:lnTo>
                      <a:pt x="3223" y="12011"/>
                    </a:lnTo>
                    <a:lnTo>
                      <a:pt x="3286" y="12095"/>
                    </a:lnTo>
                    <a:lnTo>
                      <a:pt x="3369" y="12095"/>
                    </a:lnTo>
                    <a:lnTo>
                      <a:pt x="3495" y="12074"/>
                    </a:lnTo>
                    <a:lnTo>
                      <a:pt x="3537" y="12095"/>
                    </a:lnTo>
                    <a:lnTo>
                      <a:pt x="3725" y="11927"/>
                    </a:lnTo>
                    <a:lnTo>
                      <a:pt x="3830" y="11969"/>
                    </a:lnTo>
                    <a:lnTo>
                      <a:pt x="3871" y="11990"/>
                    </a:lnTo>
                    <a:lnTo>
                      <a:pt x="4039" y="11823"/>
                    </a:lnTo>
                    <a:lnTo>
                      <a:pt x="4123" y="11802"/>
                    </a:lnTo>
                    <a:lnTo>
                      <a:pt x="4227" y="11655"/>
                    </a:lnTo>
                    <a:lnTo>
                      <a:pt x="4290" y="11593"/>
                    </a:lnTo>
                    <a:lnTo>
                      <a:pt x="4332" y="11613"/>
                    </a:lnTo>
                    <a:lnTo>
                      <a:pt x="4290" y="11781"/>
                    </a:lnTo>
                    <a:lnTo>
                      <a:pt x="4269" y="11906"/>
                    </a:lnTo>
                    <a:lnTo>
                      <a:pt x="4290" y="11927"/>
                    </a:lnTo>
                    <a:lnTo>
                      <a:pt x="4395" y="11865"/>
                    </a:lnTo>
                    <a:lnTo>
                      <a:pt x="4478" y="11718"/>
                    </a:lnTo>
                    <a:lnTo>
                      <a:pt x="4583" y="11655"/>
                    </a:lnTo>
                    <a:lnTo>
                      <a:pt x="4687" y="11655"/>
                    </a:lnTo>
                    <a:lnTo>
                      <a:pt x="4813" y="11446"/>
                    </a:lnTo>
                    <a:lnTo>
                      <a:pt x="4876" y="11237"/>
                    </a:lnTo>
                    <a:lnTo>
                      <a:pt x="4855" y="11153"/>
                    </a:lnTo>
                    <a:lnTo>
                      <a:pt x="4876" y="11048"/>
                    </a:lnTo>
                    <a:lnTo>
                      <a:pt x="4792" y="11028"/>
                    </a:lnTo>
                    <a:lnTo>
                      <a:pt x="4750" y="11048"/>
                    </a:lnTo>
                    <a:lnTo>
                      <a:pt x="4667" y="11048"/>
                    </a:lnTo>
                    <a:lnTo>
                      <a:pt x="4541" y="11132"/>
                    </a:lnTo>
                    <a:lnTo>
                      <a:pt x="4478" y="11195"/>
                    </a:lnTo>
                    <a:lnTo>
                      <a:pt x="4374" y="11195"/>
                    </a:lnTo>
                    <a:lnTo>
                      <a:pt x="4457" y="11090"/>
                    </a:lnTo>
                    <a:lnTo>
                      <a:pt x="4478" y="11028"/>
                    </a:lnTo>
                    <a:lnTo>
                      <a:pt x="4374" y="11048"/>
                    </a:lnTo>
                    <a:lnTo>
                      <a:pt x="4353" y="10986"/>
                    </a:lnTo>
                    <a:lnTo>
                      <a:pt x="4374" y="10923"/>
                    </a:lnTo>
                    <a:lnTo>
                      <a:pt x="4457" y="10923"/>
                    </a:lnTo>
                    <a:lnTo>
                      <a:pt x="4499" y="10735"/>
                    </a:lnTo>
                    <a:lnTo>
                      <a:pt x="4562" y="10651"/>
                    </a:lnTo>
                    <a:lnTo>
                      <a:pt x="4541" y="10546"/>
                    </a:lnTo>
                    <a:lnTo>
                      <a:pt x="4395" y="10463"/>
                    </a:lnTo>
                    <a:lnTo>
                      <a:pt x="4185" y="10525"/>
                    </a:lnTo>
                    <a:lnTo>
                      <a:pt x="4060" y="10630"/>
                    </a:lnTo>
                    <a:lnTo>
                      <a:pt x="4123" y="10504"/>
                    </a:lnTo>
                    <a:lnTo>
                      <a:pt x="4039" y="10358"/>
                    </a:lnTo>
                    <a:lnTo>
                      <a:pt x="3892" y="10295"/>
                    </a:lnTo>
                    <a:lnTo>
                      <a:pt x="3830" y="10316"/>
                    </a:lnTo>
                    <a:lnTo>
                      <a:pt x="3767" y="10358"/>
                    </a:lnTo>
                    <a:lnTo>
                      <a:pt x="3725" y="10358"/>
                    </a:lnTo>
                    <a:lnTo>
                      <a:pt x="3599" y="10525"/>
                    </a:lnTo>
                    <a:lnTo>
                      <a:pt x="3495" y="10525"/>
                    </a:lnTo>
                    <a:lnTo>
                      <a:pt x="3558" y="10337"/>
                    </a:lnTo>
                    <a:lnTo>
                      <a:pt x="3453" y="10232"/>
                    </a:lnTo>
                    <a:lnTo>
                      <a:pt x="3809" y="10232"/>
                    </a:lnTo>
                    <a:lnTo>
                      <a:pt x="3830" y="10191"/>
                    </a:lnTo>
                    <a:lnTo>
                      <a:pt x="3725" y="10044"/>
                    </a:lnTo>
                    <a:lnTo>
                      <a:pt x="3767" y="9981"/>
                    </a:lnTo>
                    <a:lnTo>
                      <a:pt x="3830" y="9793"/>
                    </a:lnTo>
                    <a:lnTo>
                      <a:pt x="3830" y="9709"/>
                    </a:lnTo>
                    <a:lnTo>
                      <a:pt x="3934" y="9605"/>
                    </a:lnTo>
                    <a:lnTo>
                      <a:pt x="3934" y="9668"/>
                    </a:lnTo>
                    <a:lnTo>
                      <a:pt x="3955" y="9730"/>
                    </a:lnTo>
                    <a:lnTo>
                      <a:pt x="3934" y="9835"/>
                    </a:lnTo>
                    <a:lnTo>
                      <a:pt x="3871" y="9898"/>
                    </a:lnTo>
                    <a:lnTo>
                      <a:pt x="3934" y="10128"/>
                    </a:lnTo>
                    <a:lnTo>
                      <a:pt x="4164" y="10421"/>
                    </a:lnTo>
                    <a:lnTo>
                      <a:pt x="4332" y="10442"/>
                    </a:lnTo>
                    <a:lnTo>
                      <a:pt x="4353" y="10421"/>
                    </a:lnTo>
                    <a:lnTo>
                      <a:pt x="4478" y="10421"/>
                    </a:lnTo>
                    <a:lnTo>
                      <a:pt x="4771" y="10546"/>
                    </a:lnTo>
                    <a:lnTo>
                      <a:pt x="4813" y="10525"/>
                    </a:lnTo>
                    <a:lnTo>
                      <a:pt x="4897" y="10358"/>
                    </a:lnTo>
                    <a:lnTo>
                      <a:pt x="4980" y="10295"/>
                    </a:lnTo>
                    <a:lnTo>
                      <a:pt x="5022" y="10295"/>
                    </a:lnTo>
                    <a:lnTo>
                      <a:pt x="4980" y="10358"/>
                    </a:lnTo>
                    <a:lnTo>
                      <a:pt x="5064" y="10400"/>
                    </a:lnTo>
                    <a:lnTo>
                      <a:pt x="5169" y="10337"/>
                    </a:lnTo>
                    <a:lnTo>
                      <a:pt x="5190" y="10253"/>
                    </a:lnTo>
                    <a:lnTo>
                      <a:pt x="5211" y="10212"/>
                    </a:lnTo>
                    <a:lnTo>
                      <a:pt x="5273" y="10253"/>
                    </a:lnTo>
                    <a:lnTo>
                      <a:pt x="5399" y="10212"/>
                    </a:lnTo>
                    <a:lnTo>
                      <a:pt x="5399" y="10086"/>
                    </a:lnTo>
                    <a:lnTo>
                      <a:pt x="5545" y="9981"/>
                    </a:lnTo>
                    <a:lnTo>
                      <a:pt x="5545" y="9877"/>
                    </a:lnTo>
                    <a:lnTo>
                      <a:pt x="5524" y="9835"/>
                    </a:lnTo>
                    <a:lnTo>
                      <a:pt x="5420" y="9835"/>
                    </a:lnTo>
                    <a:lnTo>
                      <a:pt x="5524" y="9730"/>
                    </a:lnTo>
                    <a:lnTo>
                      <a:pt x="5545" y="9521"/>
                    </a:lnTo>
                    <a:lnTo>
                      <a:pt x="5713" y="9500"/>
                    </a:lnTo>
                    <a:lnTo>
                      <a:pt x="5943" y="9563"/>
                    </a:lnTo>
                    <a:lnTo>
                      <a:pt x="6027" y="9626"/>
                    </a:lnTo>
                    <a:lnTo>
                      <a:pt x="6173" y="9626"/>
                    </a:lnTo>
                    <a:lnTo>
                      <a:pt x="6278" y="9563"/>
                    </a:lnTo>
                    <a:lnTo>
                      <a:pt x="6382" y="9563"/>
                    </a:lnTo>
                    <a:lnTo>
                      <a:pt x="6466" y="9668"/>
                    </a:lnTo>
                    <a:lnTo>
                      <a:pt x="6571" y="9626"/>
                    </a:lnTo>
                    <a:lnTo>
                      <a:pt x="6675" y="9521"/>
                    </a:lnTo>
                    <a:lnTo>
                      <a:pt x="6759" y="9479"/>
                    </a:lnTo>
                    <a:lnTo>
                      <a:pt x="6759" y="9396"/>
                    </a:lnTo>
                    <a:lnTo>
                      <a:pt x="6633" y="9396"/>
                    </a:lnTo>
                    <a:lnTo>
                      <a:pt x="6278" y="9207"/>
                    </a:lnTo>
                    <a:lnTo>
                      <a:pt x="6257" y="9144"/>
                    </a:lnTo>
                    <a:lnTo>
                      <a:pt x="6340" y="9082"/>
                    </a:lnTo>
                    <a:lnTo>
                      <a:pt x="6445" y="9103"/>
                    </a:lnTo>
                    <a:lnTo>
                      <a:pt x="6487" y="9165"/>
                    </a:lnTo>
                    <a:lnTo>
                      <a:pt x="6592" y="9144"/>
                    </a:lnTo>
                    <a:lnTo>
                      <a:pt x="6780" y="9291"/>
                    </a:lnTo>
                    <a:lnTo>
                      <a:pt x="6864" y="9270"/>
                    </a:lnTo>
                    <a:lnTo>
                      <a:pt x="6989" y="9165"/>
                    </a:lnTo>
                    <a:lnTo>
                      <a:pt x="7073" y="9144"/>
                    </a:lnTo>
                    <a:lnTo>
                      <a:pt x="7115" y="9061"/>
                    </a:lnTo>
                    <a:lnTo>
                      <a:pt x="7094" y="8935"/>
                    </a:lnTo>
                    <a:lnTo>
                      <a:pt x="6968" y="8831"/>
                    </a:lnTo>
                    <a:lnTo>
                      <a:pt x="6884" y="8831"/>
                    </a:lnTo>
                    <a:lnTo>
                      <a:pt x="6864" y="8747"/>
                    </a:lnTo>
                    <a:lnTo>
                      <a:pt x="6738" y="8684"/>
                    </a:lnTo>
                    <a:lnTo>
                      <a:pt x="6738" y="8642"/>
                    </a:lnTo>
                    <a:lnTo>
                      <a:pt x="6864" y="8663"/>
                    </a:lnTo>
                    <a:lnTo>
                      <a:pt x="6947" y="8684"/>
                    </a:lnTo>
                    <a:lnTo>
                      <a:pt x="6968" y="8768"/>
                    </a:lnTo>
                    <a:lnTo>
                      <a:pt x="7031" y="8789"/>
                    </a:lnTo>
                    <a:lnTo>
                      <a:pt x="7156" y="8789"/>
                    </a:lnTo>
                    <a:lnTo>
                      <a:pt x="7198" y="8852"/>
                    </a:lnTo>
                    <a:lnTo>
                      <a:pt x="7387" y="8726"/>
                    </a:lnTo>
                    <a:lnTo>
                      <a:pt x="7428" y="8726"/>
                    </a:lnTo>
                    <a:lnTo>
                      <a:pt x="7470" y="8538"/>
                    </a:lnTo>
                    <a:lnTo>
                      <a:pt x="7596" y="8328"/>
                    </a:lnTo>
                    <a:lnTo>
                      <a:pt x="7596" y="8224"/>
                    </a:lnTo>
                    <a:lnTo>
                      <a:pt x="7512" y="8161"/>
                    </a:lnTo>
                    <a:lnTo>
                      <a:pt x="7387" y="8056"/>
                    </a:lnTo>
                    <a:lnTo>
                      <a:pt x="7198" y="8056"/>
                    </a:lnTo>
                    <a:lnTo>
                      <a:pt x="7094" y="8119"/>
                    </a:lnTo>
                    <a:lnTo>
                      <a:pt x="7094" y="8035"/>
                    </a:lnTo>
                    <a:lnTo>
                      <a:pt x="7219" y="7994"/>
                    </a:lnTo>
                    <a:lnTo>
                      <a:pt x="7366" y="7994"/>
                    </a:lnTo>
                    <a:lnTo>
                      <a:pt x="7387" y="7931"/>
                    </a:lnTo>
                    <a:lnTo>
                      <a:pt x="7198" y="7784"/>
                    </a:lnTo>
                    <a:lnTo>
                      <a:pt x="7115" y="7743"/>
                    </a:lnTo>
                    <a:lnTo>
                      <a:pt x="7010" y="7743"/>
                    </a:lnTo>
                    <a:lnTo>
                      <a:pt x="6968" y="7722"/>
                    </a:lnTo>
                    <a:lnTo>
                      <a:pt x="6947" y="7743"/>
                    </a:lnTo>
                    <a:lnTo>
                      <a:pt x="6843" y="7784"/>
                    </a:lnTo>
                    <a:lnTo>
                      <a:pt x="6801" y="7743"/>
                    </a:lnTo>
                    <a:lnTo>
                      <a:pt x="6780" y="7784"/>
                    </a:lnTo>
                    <a:lnTo>
                      <a:pt x="6675" y="7784"/>
                    </a:lnTo>
                    <a:lnTo>
                      <a:pt x="6675" y="7701"/>
                    </a:lnTo>
                    <a:lnTo>
                      <a:pt x="6696" y="7638"/>
                    </a:lnTo>
                    <a:lnTo>
                      <a:pt x="6487" y="7533"/>
                    </a:lnTo>
                    <a:lnTo>
                      <a:pt x="6466" y="7491"/>
                    </a:lnTo>
                    <a:lnTo>
                      <a:pt x="6466" y="7491"/>
                    </a:lnTo>
                    <a:lnTo>
                      <a:pt x="6571" y="7533"/>
                    </a:lnTo>
                    <a:lnTo>
                      <a:pt x="6759" y="7575"/>
                    </a:lnTo>
                    <a:lnTo>
                      <a:pt x="6843" y="7617"/>
                    </a:lnTo>
                    <a:lnTo>
                      <a:pt x="6801" y="7701"/>
                    </a:lnTo>
                    <a:lnTo>
                      <a:pt x="6801" y="7701"/>
                    </a:lnTo>
                    <a:lnTo>
                      <a:pt x="6989" y="7638"/>
                    </a:lnTo>
                    <a:lnTo>
                      <a:pt x="7198" y="7638"/>
                    </a:lnTo>
                    <a:lnTo>
                      <a:pt x="7324" y="7743"/>
                    </a:lnTo>
                    <a:lnTo>
                      <a:pt x="7366" y="7722"/>
                    </a:lnTo>
                    <a:lnTo>
                      <a:pt x="7387" y="7596"/>
                    </a:lnTo>
                    <a:lnTo>
                      <a:pt x="7115" y="7512"/>
                    </a:lnTo>
                    <a:lnTo>
                      <a:pt x="6905" y="7491"/>
                    </a:lnTo>
                    <a:lnTo>
                      <a:pt x="6759" y="7429"/>
                    </a:lnTo>
                    <a:lnTo>
                      <a:pt x="6780" y="7387"/>
                    </a:lnTo>
                    <a:lnTo>
                      <a:pt x="6884" y="7366"/>
                    </a:lnTo>
                    <a:lnTo>
                      <a:pt x="6989" y="7429"/>
                    </a:lnTo>
                    <a:lnTo>
                      <a:pt x="7219" y="7491"/>
                    </a:lnTo>
                    <a:lnTo>
                      <a:pt x="7408" y="7491"/>
                    </a:lnTo>
                    <a:lnTo>
                      <a:pt x="7470" y="7596"/>
                    </a:lnTo>
                    <a:lnTo>
                      <a:pt x="7470" y="7722"/>
                    </a:lnTo>
                    <a:lnTo>
                      <a:pt x="7491" y="7805"/>
                    </a:lnTo>
                    <a:lnTo>
                      <a:pt x="7638" y="7910"/>
                    </a:lnTo>
                    <a:lnTo>
                      <a:pt x="7805" y="7952"/>
                    </a:lnTo>
                    <a:lnTo>
                      <a:pt x="7889" y="8035"/>
                    </a:lnTo>
                    <a:lnTo>
                      <a:pt x="7910" y="8035"/>
                    </a:lnTo>
                    <a:lnTo>
                      <a:pt x="7993" y="7994"/>
                    </a:lnTo>
                    <a:lnTo>
                      <a:pt x="7952" y="7847"/>
                    </a:lnTo>
                    <a:lnTo>
                      <a:pt x="7993" y="7743"/>
                    </a:lnTo>
                    <a:lnTo>
                      <a:pt x="7952" y="7701"/>
                    </a:lnTo>
                    <a:lnTo>
                      <a:pt x="8056" y="7617"/>
                    </a:lnTo>
                    <a:lnTo>
                      <a:pt x="7993" y="7575"/>
                    </a:lnTo>
                    <a:lnTo>
                      <a:pt x="7680" y="7491"/>
                    </a:lnTo>
                    <a:lnTo>
                      <a:pt x="7554" y="7512"/>
                    </a:lnTo>
                    <a:lnTo>
                      <a:pt x="7512" y="7512"/>
                    </a:lnTo>
                    <a:lnTo>
                      <a:pt x="7408" y="7408"/>
                    </a:lnTo>
                    <a:lnTo>
                      <a:pt x="7282" y="7387"/>
                    </a:lnTo>
                    <a:lnTo>
                      <a:pt x="7198" y="7282"/>
                    </a:lnTo>
                    <a:lnTo>
                      <a:pt x="7115" y="7282"/>
                    </a:lnTo>
                    <a:lnTo>
                      <a:pt x="7073" y="7324"/>
                    </a:lnTo>
                    <a:lnTo>
                      <a:pt x="6989" y="7324"/>
                    </a:lnTo>
                    <a:lnTo>
                      <a:pt x="7010" y="7219"/>
                    </a:lnTo>
                    <a:lnTo>
                      <a:pt x="6864" y="7178"/>
                    </a:lnTo>
                    <a:lnTo>
                      <a:pt x="6843" y="7094"/>
                    </a:lnTo>
                    <a:lnTo>
                      <a:pt x="6947" y="7073"/>
                    </a:lnTo>
                    <a:lnTo>
                      <a:pt x="6989" y="7115"/>
                    </a:lnTo>
                    <a:lnTo>
                      <a:pt x="7094" y="7157"/>
                    </a:lnTo>
                    <a:lnTo>
                      <a:pt x="7156" y="7073"/>
                    </a:lnTo>
                    <a:lnTo>
                      <a:pt x="7115" y="7010"/>
                    </a:lnTo>
                    <a:lnTo>
                      <a:pt x="7156" y="6968"/>
                    </a:lnTo>
                    <a:lnTo>
                      <a:pt x="7219" y="7052"/>
                    </a:lnTo>
                    <a:lnTo>
                      <a:pt x="7219" y="7178"/>
                    </a:lnTo>
                    <a:lnTo>
                      <a:pt x="7324" y="7219"/>
                    </a:lnTo>
                    <a:lnTo>
                      <a:pt x="7638" y="7303"/>
                    </a:lnTo>
                    <a:lnTo>
                      <a:pt x="7700" y="7261"/>
                    </a:lnTo>
                    <a:lnTo>
                      <a:pt x="7554" y="7052"/>
                    </a:lnTo>
                    <a:lnTo>
                      <a:pt x="7408" y="6989"/>
                    </a:lnTo>
                    <a:lnTo>
                      <a:pt x="7303" y="6947"/>
                    </a:lnTo>
                    <a:lnTo>
                      <a:pt x="7303" y="6864"/>
                    </a:lnTo>
                    <a:lnTo>
                      <a:pt x="7324" y="6801"/>
                    </a:lnTo>
                    <a:lnTo>
                      <a:pt x="7408" y="6906"/>
                    </a:lnTo>
                    <a:lnTo>
                      <a:pt x="7554" y="6906"/>
                    </a:lnTo>
                    <a:lnTo>
                      <a:pt x="7638" y="6968"/>
                    </a:lnTo>
                    <a:lnTo>
                      <a:pt x="7680" y="7073"/>
                    </a:lnTo>
                    <a:lnTo>
                      <a:pt x="7721" y="7052"/>
                    </a:lnTo>
                    <a:lnTo>
                      <a:pt x="7805" y="7157"/>
                    </a:lnTo>
                    <a:lnTo>
                      <a:pt x="7910" y="7199"/>
                    </a:lnTo>
                    <a:lnTo>
                      <a:pt x="7952" y="7261"/>
                    </a:lnTo>
                    <a:lnTo>
                      <a:pt x="8014" y="7282"/>
                    </a:lnTo>
                    <a:lnTo>
                      <a:pt x="8077" y="7178"/>
                    </a:lnTo>
                    <a:lnTo>
                      <a:pt x="8203" y="7178"/>
                    </a:lnTo>
                    <a:lnTo>
                      <a:pt x="8307" y="7282"/>
                    </a:lnTo>
                    <a:lnTo>
                      <a:pt x="8349" y="7261"/>
                    </a:lnTo>
                    <a:lnTo>
                      <a:pt x="8349" y="7157"/>
                    </a:lnTo>
                    <a:lnTo>
                      <a:pt x="8412" y="7157"/>
                    </a:lnTo>
                    <a:lnTo>
                      <a:pt x="8516" y="7261"/>
                    </a:lnTo>
                    <a:lnTo>
                      <a:pt x="8642" y="7261"/>
                    </a:lnTo>
                    <a:lnTo>
                      <a:pt x="8684" y="7199"/>
                    </a:lnTo>
                    <a:lnTo>
                      <a:pt x="8684" y="6885"/>
                    </a:lnTo>
                    <a:lnTo>
                      <a:pt x="8433" y="6634"/>
                    </a:lnTo>
                    <a:lnTo>
                      <a:pt x="8349" y="6634"/>
                    </a:lnTo>
                    <a:lnTo>
                      <a:pt x="8307" y="6655"/>
                    </a:lnTo>
                    <a:lnTo>
                      <a:pt x="8224" y="6634"/>
                    </a:lnTo>
                    <a:lnTo>
                      <a:pt x="8244" y="6571"/>
                    </a:lnTo>
                    <a:lnTo>
                      <a:pt x="8433" y="6550"/>
                    </a:lnTo>
                    <a:lnTo>
                      <a:pt x="8516" y="6571"/>
                    </a:lnTo>
                    <a:lnTo>
                      <a:pt x="8558" y="6550"/>
                    </a:lnTo>
                    <a:lnTo>
                      <a:pt x="8642" y="6592"/>
                    </a:lnTo>
                    <a:lnTo>
                      <a:pt x="8642" y="6696"/>
                    </a:lnTo>
                    <a:lnTo>
                      <a:pt x="8684" y="6759"/>
                    </a:lnTo>
                    <a:lnTo>
                      <a:pt x="8851" y="6780"/>
                    </a:lnTo>
                    <a:lnTo>
                      <a:pt x="8851" y="6968"/>
                    </a:lnTo>
                    <a:lnTo>
                      <a:pt x="8893" y="7052"/>
                    </a:lnTo>
                    <a:lnTo>
                      <a:pt x="8998" y="7052"/>
                    </a:lnTo>
                    <a:lnTo>
                      <a:pt x="9060" y="7094"/>
                    </a:lnTo>
                    <a:lnTo>
                      <a:pt x="9353" y="7115"/>
                    </a:lnTo>
                    <a:lnTo>
                      <a:pt x="9500" y="7115"/>
                    </a:lnTo>
                    <a:lnTo>
                      <a:pt x="9688" y="6947"/>
                    </a:lnTo>
                    <a:lnTo>
                      <a:pt x="9709" y="6864"/>
                    </a:lnTo>
                    <a:lnTo>
                      <a:pt x="9605" y="6801"/>
                    </a:lnTo>
                    <a:lnTo>
                      <a:pt x="9563" y="6843"/>
                    </a:lnTo>
                    <a:lnTo>
                      <a:pt x="9500" y="6780"/>
                    </a:lnTo>
                    <a:lnTo>
                      <a:pt x="9563" y="6759"/>
                    </a:lnTo>
                    <a:lnTo>
                      <a:pt x="9709" y="6696"/>
                    </a:lnTo>
                    <a:lnTo>
                      <a:pt x="9835" y="6738"/>
                    </a:lnTo>
                    <a:lnTo>
                      <a:pt x="9981" y="6675"/>
                    </a:lnTo>
                    <a:lnTo>
                      <a:pt x="10002" y="6571"/>
                    </a:lnTo>
                    <a:lnTo>
                      <a:pt x="9918" y="6466"/>
                    </a:lnTo>
                    <a:lnTo>
                      <a:pt x="9625" y="6466"/>
                    </a:lnTo>
                    <a:lnTo>
                      <a:pt x="9395" y="6424"/>
                    </a:lnTo>
                    <a:lnTo>
                      <a:pt x="9416" y="6362"/>
                    </a:lnTo>
                    <a:lnTo>
                      <a:pt x="9521" y="6362"/>
                    </a:lnTo>
                    <a:lnTo>
                      <a:pt x="9563" y="6257"/>
                    </a:lnTo>
                    <a:lnTo>
                      <a:pt x="9605" y="6278"/>
                    </a:lnTo>
                    <a:lnTo>
                      <a:pt x="9625" y="6383"/>
                    </a:lnTo>
                    <a:lnTo>
                      <a:pt x="9709" y="6383"/>
                    </a:lnTo>
                    <a:lnTo>
                      <a:pt x="9772" y="6341"/>
                    </a:lnTo>
                    <a:lnTo>
                      <a:pt x="9981" y="6424"/>
                    </a:lnTo>
                    <a:lnTo>
                      <a:pt x="10044" y="6362"/>
                    </a:lnTo>
                    <a:lnTo>
                      <a:pt x="10149" y="6445"/>
                    </a:lnTo>
                    <a:lnTo>
                      <a:pt x="10211" y="6445"/>
                    </a:lnTo>
                    <a:lnTo>
                      <a:pt x="10316" y="6320"/>
                    </a:lnTo>
                    <a:lnTo>
                      <a:pt x="10295" y="6236"/>
                    </a:lnTo>
                    <a:lnTo>
                      <a:pt x="10149" y="6152"/>
                    </a:lnTo>
                    <a:lnTo>
                      <a:pt x="10211" y="6048"/>
                    </a:lnTo>
                    <a:lnTo>
                      <a:pt x="10253" y="6006"/>
                    </a:lnTo>
                    <a:lnTo>
                      <a:pt x="10232" y="5839"/>
                    </a:lnTo>
                    <a:lnTo>
                      <a:pt x="10316" y="5901"/>
                    </a:lnTo>
                    <a:lnTo>
                      <a:pt x="10316" y="6006"/>
                    </a:lnTo>
                    <a:lnTo>
                      <a:pt x="10253" y="6069"/>
                    </a:lnTo>
                    <a:lnTo>
                      <a:pt x="10295" y="6152"/>
                    </a:lnTo>
                    <a:lnTo>
                      <a:pt x="10358" y="6173"/>
                    </a:lnTo>
                    <a:lnTo>
                      <a:pt x="10441" y="6111"/>
                    </a:lnTo>
                    <a:lnTo>
                      <a:pt x="10734" y="6111"/>
                    </a:lnTo>
                    <a:lnTo>
                      <a:pt x="10776" y="6027"/>
                    </a:lnTo>
                    <a:lnTo>
                      <a:pt x="10923" y="5922"/>
                    </a:lnTo>
                    <a:lnTo>
                      <a:pt x="10881" y="5797"/>
                    </a:lnTo>
                    <a:lnTo>
                      <a:pt x="10944" y="5755"/>
                    </a:lnTo>
                    <a:lnTo>
                      <a:pt x="11048" y="5755"/>
                    </a:lnTo>
                    <a:lnTo>
                      <a:pt x="11132" y="5650"/>
                    </a:lnTo>
                    <a:lnTo>
                      <a:pt x="11216" y="5692"/>
                    </a:lnTo>
                    <a:lnTo>
                      <a:pt x="11299" y="5629"/>
                    </a:lnTo>
                    <a:lnTo>
                      <a:pt x="11550" y="5608"/>
                    </a:lnTo>
                    <a:lnTo>
                      <a:pt x="11613" y="5483"/>
                    </a:lnTo>
                    <a:lnTo>
                      <a:pt x="11822" y="5420"/>
                    </a:lnTo>
                    <a:lnTo>
                      <a:pt x="11927" y="5336"/>
                    </a:lnTo>
                    <a:lnTo>
                      <a:pt x="12073" y="5336"/>
                    </a:lnTo>
                    <a:lnTo>
                      <a:pt x="12136" y="5315"/>
                    </a:lnTo>
                    <a:lnTo>
                      <a:pt x="12262" y="5315"/>
                    </a:lnTo>
                    <a:lnTo>
                      <a:pt x="12429" y="5232"/>
                    </a:lnTo>
                    <a:lnTo>
                      <a:pt x="12555" y="5106"/>
                    </a:lnTo>
                    <a:lnTo>
                      <a:pt x="12659" y="5085"/>
                    </a:lnTo>
                    <a:lnTo>
                      <a:pt x="12743" y="4960"/>
                    </a:lnTo>
                    <a:lnTo>
                      <a:pt x="12952" y="4918"/>
                    </a:lnTo>
                    <a:lnTo>
                      <a:pt x="13036" y="4876"/>
                    </a:lnTo>
                    <a:lnTo>
                      <a:pt x="13224" y="4771"/>
                    </a:lnTo>
                    <a:lnTo>
                      <a:pt x="13308" y="4604"/>
                    </a:lnTo>
                    <a:lnTo>
                      <a:pt x="13371" y="4458"/>
                    </a:lnTo>
                    <a:lnTo>
                      <a:pt x="13182" y="4458"/>
                    </a:lnTo>
                    <a:lnTo>
                      <a:pt x="13057" y="4478"/>
                    </a:lnTo>
                    <a:lnTo>
                      <a:pt x="12973" y="4437"/>
                    </a:lnTo>
                    <a:lnTo>
                      <a:pt x="12848" y="4458"/>
                    </a:lnTo>
                    <a:lnTo>
                      <a:pt x="12659" y="4646"/>
                    </a:lnTo>
                    <a:lnTo>
                      <a:pt x="12387" y="4667"/>
                    </a:lnTo>
                    <a:lnTo>
                      <a:pt x="11927" y="4709"/>
                    </a:lnTo>
                    <a:lnTo>
                      <a:pt x="11801" y="4688"/>
                    </a:lnTo>
                    <a:lnTo>
                      <a:pt x="11488" y="4688"/>
                    </a:lnTo>
                    <a:lnTo>
                      <a:pt x="11299" y="4771"/>
                    </a:lnTo>
                    <a:lnTo>
                      <a:pt x="11299" y="4667"/>
                    </a:lnTo>
                    <a:lnTo>
                      <a:pt x="11174" y="4667"/>
                    </a:lnTo>
                    <a:lnTo>
                      <a:pt x="11216" y="4562"/>
                    </a:lnTo>
                    <a:lnTo>
                      <a:pt x="11362" y="4562"/>
                    </a:lnTo>
                    <a:lnTo>
                      <a:pt x="11446" y="4583"/>
                    </a:lnTo>
                    <a:lnTo>
                      <a:pt x="11550" y="4541"/>
                    </a:lnTo>
                    <a:lnTo>
                      <a:pt x="11571" y="4604"/>
                    </a:lnTo>
                    <a:lnTo>
                      <a:pt x="11718" y="4604"/>
                    </a:lnTo>
                    <a:lnTo>
                      <a:pt x="11906" y="4583"/>
                    </a:lnTo>
                    <a:lnTo>
                      <a:pt x="12032" y="4583"/>
                    </a:lnTo>
                    <a:lnTo>
                      <a:pt x="12346" y="4541"/>
                    </a:lnTo>
                    <a:lnTo>
                      <a:pt x="12848" y="4332"/>
                    </a:lnTo>
                    <a:lnTo>
                      <a:pt x="12931" y="4269"/>
                    </a:lnTo>
                    <a:lnTo>
                      <a:pt x="12848" y="4186"/>
                    </a:lnTo>
                    <a:lnTo>
                      <a:pt x="12638" y="4144"/>
                    </a:lnTo>
                    <a:lnTo>
                      <a:pt x="12262" y="4081"/>
                    </a:lnTo>
                    <a:lnTo>
                      <a:pt x="12199" y="3976"/>
                    </a:lnTo>
                    <a:lnTo>
                      <a:pt x="12199" y="3976"/>
                    </a:lnTo>
                    <a:lnTo>
                      <a:pt x="12346" y="4060"/>
                    </a:lnTo>
                    <a:lnTo>
                      <a:pt x="12450" y="4039"/>
                    </a:lnTo>
                    <a:lnTo>
                      <a:pt x="12450" y="3976"/>
                    </a:lnTo>
                    <a:lnTo>
                      <a:pt x="12325" y="3851"/>
                    </a:lnTo>
                    <a:lnTo>
                      <a:pt x="12304" y="3725"/>
                    </a:lnTo>
                    <a:lnTo>
                      <a:pt x="12408" y="3851"/>
                    </a:lnTo>
                    <a:lnTo>
                      <a:pt x="12597" y="4060"/>
                    </a:lnTo>
                    <a:lnTo>
                      <a:pt x="12638" y="4060"/>
                    </a:lnTo>
                    <a:lnTo>
                      <a:pt x="12722" y="4018"/>
                    </a:lnTo>
                    <a:lnTo>
                      <a:pt x="12764" y="4081"/>
                    </a:lnTo>
                    <a:lnTo>
                      <a:pt x="12973" y="4081"/>
                    </a:lnTo>
                    <a:lnTo>
                      <a:pt x="13057" y="4144"/>
                    </a:lnTo>
                    <a:lnTo>
                      <a:pt x="13141" y="4144"/>
                    </a:lnTo>
                    <a:lnTo>
                      <a:pt x="13287" y="4165"/>
                    </a:lnTo>
                    <a:lnTo>
                      <a:pt x="13371" y="4123"/>
                    </a:lnTo>
                    <a:lnTo>
                      <a:pt x="13308" y="4081"/>
                    </a:lnTo>
                    <a:lnTo>
                      <a:pt x="13162" y="4060"/>
                    </a:lnTo>
                    <a:lnTo>
                      <a:pt x="13162" y="3976"/>
                    </a:lnTo>
                    <a:lnTo>
                      <a:pt x="13350" y="4018"/>
                    </a:lnTo>
                    <a:lnTo>
                      <a:pt x="13475" y="4060"/>
                    </a:lnTo>
                    <a:lnTo>
                      <a:pt x="13601" y="4165"/>
                    </a:lnTo>
                    <a:lnTo>
                      <a:pt x="13664" y="4144"/>
                    </a:lnTo>
                    <a:lnTo>
                      <a:pt x="13706" y="4018"/>
                    </a:lnTo>
                    <a:lnTo>
                      <a:pt x="13810" y="4081"/>
                    </a:lnTo>
                    <a:lnTo>
                      <a:pt x="13978" y="4081"/>
                    </a:lnTo>
                    <a:lnTo>
                      <a:pt x="14124" y="4039"/>
                    </a:lnTo>
                    <a:lnTo>
                      <a:pt x="14229" y="4018"/>
                    </a:lnTo>
                    <a:lnTo>
                      <a:pt x="14354" y="3914"/>
                    </a:lnTo>
                    <a:lnTo>
                      <a:pt x="14710" y="3746"/>
                    </a:lnTo>
                    <a:lnTo>
                      <a:pt x="14794" y="3662"/>
                    </a:lnTo>
                    <a:lnTo>
                      <a:pt x="14794" y="3621"/>
                    </a:lnTo>
                    <a:lnTo>
                      <a:pt x="14877" y="3600"/>
                    </a:lnTo>
                    <a:lnTo>
                      <a:pt x="15003" y="3621"/>
                    </a:lnTo>
                    <a:lnTo>
                      <a:pt x="15045" y="3558"/>
                    </a:lnTo>
                    <a:lnTo>
                      <a:pt x="15275" y="3432"/>
                    </a:lnTo>
                    <a:lnTo>
                      <a:pt x="15400" y="3181"/>
                    </a:lnTo>
                    <a:lnTo>
                      <a:pt x="15463" y="2909"/>
                    </a:lnTo>
                    <a:lnTo>
                      <a:pt x="15442" y="2721"/>
                    </a:lnTo>
                    <a:lnTo>
                      <a:pt x="15379" y="2595"/>
                    </a:lnTo>
                    <a:lnTo>
                      <a:pt x="15233" y="2512"/>
                    </a:lnTo>
                    <a:lnTo>
                      <a:pt x="15149" y="2512"/>
                    </a:lnTo>
                    <a:lnTo>
                      <a:pt x="15128" y="2554"/>
                    </a:lnTo>
                    <a:lnTo>
                      <a:pt x="15024" y="2554"/>
                    </a:lnTo>
                    <a:lnTo>
                      <a:pt x="14961" y="2658"/>
                    </a:lnTo>
                    <a:lnTo>
                      <a:pt x="14877" y="2700"/>
                    </a:lnTo>
                    <a:lnTo>
                      <a:pt x="14835" y="2658"/>
                    </a:lnTo>
                    <a:lnTo>
                      <a:pt x="14961" y="2470"/>
                    </a:lnTo>
                    <a:lnTo>
                      <a:pt x="15003" y="2386"/>
                    </a:lnTo>
                    <a:lnTo>
                      <a:pt x="15107" y="2302"/>
                    </a:lnTo>
                    <a:lnTo>
                      <a:pt x="15128" y="2156"/>
                    </a:lnTo>
                    <a:lnTo>
                      <a:pt x="15066" y="2051"/>
                    </a:lnTo>
                    <a:lnTo>
                      <a:pt x="15024" y="2030"/>
                    </a:lnTo>
                    <a:lnTo>
                      <a:pt x="15107" y="1968"/>
                    </a:lnTo>
                    <a:lnTo>
                      <a:pt x="15170" y="1737"/>
                    </a:lnTo>
                    <a:lnTo>
                      <a:pt x="15066" y="1717"/>
                    </a:lnTo>
                    <a:lnTo>
                      <a:pt x="14940" y="1737"/>
                    </a:lnTo>
                    <a:lnTo>
                      <a:pt x="14919" y="1842"/>
                    </a:lnTo>
                    <a:lnTo>
                      <a:pt x="14856" y="1884"/>
                    </a:lnTo>
                    <a:lnTo>
                      <a:pt x="14794" y="1926"/>
                    </a:lnTo>
                    <a:lnTo>
                      <a:pt x="14731" y="1863"/>
                    </a:lnTo>
                    <a:lnTo>
                      <a:pt x="14794" y="1779"/>
                    </a:lnTo>
                    <a:lnTo>
                      <a:pt x="14794" y="1717"/>
                    </a:lnTo>
                    <a:lnTo>
                      <a:pt x="14835" y="1633"/>
                    </a:lnTo>
                    <a:lnTo>
                      <a:pt x="14814" y="1570"/>
                    </a:lnTo>
                    <a:lnTo>
                      <a:pt x="14689" y="1654"/>
                    </a:lnTo>
                    <a:lnTo>
                      <a:pt x="14626" y="1779"/>
                    </a:lnTo>
                    <a:lnTo>
                      <a:pt x="14584" y="1821"/>
                    </a:lnTo>
                    <a:lnTo>
                      <a:pt x="14522" y="1758"/>
                    </a:lnTo>
                    <a:lnTo>
                      <a:pt x="14584" y="1633"/>
                    </a:lnTo>
                    <a:lnTo>
                      <a:pt x="14542" y="1549"/>
                    </a:lnTo>
                    <a:lnTo>
                      <a:pt x="14417" y="1549"/>
                    </a:lnTo>
                    <a:lnTo>
                      <a:pt x="14270" y="1633"/>
                    </a:lnTo>
                    <a:lnTo>
                      <a:pt x="14208" y="1737"/>
                    </a:lnTo>
                    <a:lnTo>
                      <a:pt x="14082" y="1737"/>
                    </a:lnTo>
                    <a:lnTo>
                      <a:pt x="14019" y="1779"/>
                    </a:lnTo>
                    <a:lnTo>
                      <a:pt x="13978" y="1884"/>
                    </a:lnTo>
                    <a:lnTo>
                      <a:pt x="13894" y="1884"/>
                    </a:lnTo>
                    <a:lnTo>
                      <a:pt x="13789" y="1842"/>
                    </a:lnTo>
                    <a:lnTo>
                      <a:pt x="13580" y="1821"/>
                    </a:lnTo>
                    <a:lnTo>
                      <a:pt x="13308" y="1821"/>
                    </a:lnTo>
                    <a:lnTo>
                      <a:pt x="13496" y="1758"/>
                    </a:lnTo>
                    <a:lnTo>
                      <a:pt x="13559" y="1717"/>
                    </a:lnTo>
                    <a:lnTo>
                      <a:pt x="13643" y="1737"/>
                    </a:lnTo>
                    <a:lnTo>
                      <a:pt x="13747" y="1737"/>
                    </a:lnTo>
                    <a:lnTo>
                      <a:pt x="13894" y="1654"/>
                    </a:lnTo>
                    <a:lnTo>
                      <a:pt x="14019" y="1633"/>
                    </a:lnTo>
                    <a:lnTo>
                      <a:pt x="14124" y="1507"/>
                    </a:lnTo>
                    <a:lnTo>
                      <a:pt x="14333" y="1403"/>
                    </a:lnTo>
                    <a:lnTo>
                      <a:pt x="14396" y="1340"/>
                    </a:lnTo>
                    <a:lnTo>
                      <a:pt x="14354" y="1298"/>
                    </a:lnTo>
                    <a:lnTo>
                      <a:pt x="14270" y="1298"/>
                    </a:lnTo>
                    <a:lnTo>
                      <a:pt x="14061" y="1152"/>
                    </a:lnTo>
                    <a:lnTo>
                      <a:pt x="14019" y="1089"/>
                    </a:lnTo>
                    <a:lnTo>
                      <a:pt x="13978" y="1089"/>
                    </a:lnTo>
                    <a:lnTo>
                      <a:pt x="13873" y="1131"/>
                    </a:lnTo>
                    <a:lnTo>
                      <a:pt x="13810" y="1193"/>
                    </a:lnTo>
                    <a:lnTo>
                      <a:pt x="13747" y="1152"/>
                    </a:lnTo>
                    <a:lnTo>
                      <a:pt x="13706" y="1089"/>
                    </a:lnTo>
                    <a:lnTo>
                      <a:pt x="13789" y="1005"/>
                    </a:lnTo>
                    <a:lnTo>
                      <a:pt x="13768" y="921"/>
                    </a:lnTo>
                    <a:lnTo>
                      <a:pt x="13601" y="942"/>
                    </a:lnTo>
                    <a:lnTo>
                      <a:pt x="13538" y="1047"/>
                    </a:lnTo>
                    <a:lnTo>
                      <a:pt x="13454" y="1026"/>
                    </a:lnTo>
                    <a:lnTo>
                      <a:pt x="13454" y="901"/>
                    </a:lnTo>
                    <a:lnTo>
                      <a:pt x="13308" y="942"/>
                    </a:lnTo>
                    <a:lnTo>
                      <a:pt x="13266" y="1005"/>
                    </a:lnTo>
                    <a:lnTo>
                      <a:pt x="13224" y="921"/>
                    </a:lnTo>
                    <a:lnTo>
                      <a:pt x="13287" y="838"/>
                    </a:lnTo>
                    <a:lnTo>
                      <a:pt x="13245" y="775"/>
                    </a:lnTo>
                    <a:lnTo>
                      <a:pt x="13308" y="775"/>
                    </a:lnTo>
                    <a:lnTo>
                      <a:pt x="13371" y="691"/>
                    </a:lnTo>
                    <a:lnTo>
                      <a:pt x="13287" y="608"/>
                    </a:lnTo>
                    <a:lnTo>
                      <a:pt x="13078" y="587"/>
                    </a:lnTo>
                    <a:lnTo>
                      <a:pt x="12910" y="503"/>
                    </a:lnTo>
                    <a:lnTo>
                      <a:pt x="12785" y="524"/>
                    </a:lnTo>
                    <a:lnTo>
                      <a:pt x="12659" y="629"/>
                    </a:lnTo>
                    <a:lnTo>
                      <a:pt x="12638" y="733"/>
                    </a:lnTo>
                    <a:lnTo>
                      <a:pt x="12597" y="775"/>
                    </a:lnTo>
                    <a:lnTo>
                      <a:pt x="12513" y="670"/>
                    </a:lnTo>
                    <a:lnTo>
                      <a:pt x="12638" y="524"/>
                    </a:lnTo>
                    <a:lnTo>
                      <a:pt x="12659" y="461"/>
                    </a:lnTo>
                    <a:lnTo>
                      <a:pt x="12513" y="461"/>
                    </a:lnTo>
                    <a:lnTo>
                      <a:pt x="12387" y="377"/>
                    </a:lnTo>
                    <a:lnTo>
                      <a:pt x="12262" y="377"/>
                    </a:lnTo>
                    <a:lnTo>
                      <a:pt x="12199" y="482"/>
                    </a:lnTo>
                    <a:lnTo>
                      <a:pt x="12011" y="608"/>
                    </a:lnTo>
                    <a:lnTo>
                      <a:pt x="11885" y="733"/>
                    </a:lnTo>
                    <a:lnTo>
                      <a:pt x="11801" y="775"/>
                    </a:lnTo>
                    <a:lnTo>
                      <a:pt x="11781" y="712"/>
                    </a:lnTo>
                    <a:lnTo>
                      <a:pt x="11822" y="587"/>
                    </a:lnTo>
                    <a:lnTo>
                      <a:pt x="11822" y="419"/>
                    </a:lnTo>
                    <a:lnTo>
                      <a:pt x="11781" y="377"/>
                    </a:lnTo>
                    <a:lnTo>
                      <a:pt x="11739" y="273"/>
                    </a:lnTo>
                    <a:lnTo>
                      <a:pt x="11592" y="189"/>
                    </a:lnTo>
                    <a:lnTo>
                      <a:pt x="11467" y="210"/>
                    </a:lnTo>
                    <a:lnTo>
                      <a:pt x="11341" y="189"/>
                    </a:lnTo>
                    <a:lnTo>
                      <a:pt x="11278" y="85"/>
                    </a:lnTo>
                    <a:lnTo>
                      <a:pt x="11153" y="64"/>
                    </a:lnTo>
                    <a:lnTo>
                      <a:pt x="10985" y="105"/>
                    </a:lnTo>
                    <a:lnTo>
                      <a:pt x="10881" y="85"/>
                    </a:lnTo>
                    <a:lnTo>
                      <a:pt x="10818" y="64"/>
                    </a:lnTo>
                    <a:lnTo>
                      <a:pt x="10734" y="1"/>
                    </a:lnTo>
                    <a:lnTo>
                      <a:pt x="10651" y="64"/>
                    </a:lnTo>
                    <a:lnTo>
                      <a:pt x="10630" y="210"/>
                    </a:lnTo>
                    <a:lnTo>
                      <a:pt x="10734" y="461"/>
                    </a:lnTo>
                    <a:lnTo>
                      <a:pt x="10651" y="670"/>
                    </a:lnTo>
                    <a:lnTo>
                      <a:pt x="10651" y="817"/>
                    </a:lnTo>
                    <a:lnTo>
                      <a:pt x="10609" y="880"/>
                    </a:lnTo>
                    <a:lnTo>
                      <a:pt x="10525" y="838"/>
                    </a:lnTo>
                    <a:lnTo>
                      <a:pt x="10400" y="880"/>
                    </a:lnTo>
                    <a:lnTo>
                      <a:pt x="10337" y="817"/>
                    </a:lnTo>
                    <a:lnTo>
                      <a:pt x="10421" y="733"/>
                    </a:lnTo>
                    <a:lnTo>
                      <a:pt x="10358" y="566"/>
                    </a:lnTo>
                    <a:lnTo>
                      <a:pt x="10421" y="461"/>
                    </a:lnTo>
                    <a:lnTo>
                      <a:pt x="10441" y="315"/>
                    </a:lnTo>
                    <a:lnTo>
                      <a:pt x="10400" y="273"/>
                    </a:lnTo>
                    <a:lnTo>
                      <a:pt x="10232" y="398"/>
                    </a:lnTo>
                    <a:lnTo>
                      <a:pt x="10232" y="461"/>
                    </a:lnTo>
                    <a:lnTo>
                      <a:pt x="10149" y="482"/>
                    </a:lnTo>
                    <a:lnTo>
                      <a:pt x="10107" y="419"/>
                    </a:lnTo>
                    <a:lnTo>
                      <a:pt x="10149" y="273"/>
                    </a:lnTo>
                    <a:lnTo>
                      <a:pt x="10107" y="210"/>
                    </a:lnTo>
                    <a:lnTo>
                      <a:pt x="10044" y="252"/>
                    </a:lnTo>
                    <a:lnTo>
                      <a:pt x="9981" y="398"/>
                    </a:lnTo>
                    <a:lnTo>
                      <a:pt x="9897" y="398"/>
                    </a:lnTo>
                    <a:lnTo>
                      <a:pt x="9877" y="357"/>
                    </a:lnTo>
                    <a:lnTo>
                      <a:pt x="9918" y="252"/>
                    </a:lnTo>
                    <a:lnTo>
                      <a:pt x="9918" y="105"/>
                    </a:lnTo>
                    <a:lnTo>
                      <a:pt x="9897" y="64"/>
                    </a:lnTo>
                    <a:lnTo>
                      <a:pt x="962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671;p79">
                <a:extLst>
                  <a:ext uri="{FF2B5EF4-FFF2-40B4-BE49-F238E27FC236}">
                    <a16:creationId xmlns:a16="http://schemas.microsoft.com/office/drawing/2014/main" id="{26427C80-E27B-4B24-A922-872BC208DDC3}"/>
                  </a:ext>
                </a:extLst>
              </p:cNvPr>
              <p:cNvSpPr/>
              <p:nvPr/>
            </p:nvSpPr>
            <p:spPr>
              <a:xfrm>
                <a:off x="2905300" y="2401625"/>
                <a:ext cx="91575" cy="98875"/>
              </a:xfrm>
              <a:custGeom>
                <a:avLst/>
                <a:gdLst/>
                <a:ahLst/>
                <a:cxnLst/>
                <a:rect l="l" t="t" r="r" b="b"/>
                <a:pathLst>
                  <a:path w="3663" h="3955" extrusionOk="0">
                    <a:moveTo>
                      <a:pt x="2909" y="2155"/>
                    </a:moveTo>
                    <a:lnTo>
                      <a:pt x="2872" y="2165"/>
                    </a:lnTo>
                    <a:lnTo>
                      <a:pt x="2872" y="2165"/>
                    </a:lnTo>
                    <a:lnTo>
                      <a:pt x="2878" y="2166"/>
                    </a:lnTo>
                    <a:lnTo>
                      <a:pt x="2878" y="2166"/>
                    </a:lnTo>
                    <a:lnTo>
                      <a:pt x="2930" y="2155"/>
                    </a:lnTo>
                    <a:close/>
                    <a:moveTo>
                      <a:pt x="2323" y="0"/>
                    </a:moveTo>
                    <a:lnTo>
                      <a:pt x="2260" y="42"/>
                    </a:lnTo>
                    <a:lnTo>
                      <a:pt x="2219" y="84"/>
                    </a:lnTo>
                    <a:lnTo>
                      <a:pt x="2135" y="84"/>
                    </a:lnTo>
                    <a:lnTo>
                      <a:pt x="2072" y="147"/>
                    </a:lnTo>
                    <a:lnTo>
                      <a:pt x="2009" y="188"/>
                    </a:lnTo>
                    <a:lnTo>
                      <a:pt x="1905" y="188"/>
                    </a:lnTo>
                    <a:lnTo>
                      <a:pt x="1779" y="293"/>
                    </a:lnTo>
                    <a:lnTo>
                      <a:pt x="1675" y="377"/>
                    </a:lnTo>
                    <a:lnTo>
                      <a:pt x="1675" y="460"/>
                    </a:lnTo>
                    <a:lnTo>
                      <a:pt x="1612" y="460"/>
                    </a:lnTo>
                    <a:lnTo>
                      <a:pt x="1570" y="419"/>
                    </a:lnTo>
                    <a:lnTo>
                      <a:pt x="1570" y="460"/>
                    </a:lnTo>
                    <a:lnTo>
                      <a:pt x="1591" y="481"/>
                    </a:lnTo>
                    <a:lnTo>
                      <a:pt x="1591" y="523"/>
                    </a:lnTo>
                    <a:lnTo>
                      <a:pt x="1528" y="586"/>
                    </a:lnTo>
                    <a:lnTo>
                      <a:pt x="1423" y="670"/>
                    </a:lnTo>
                    <a:lnTo>
                      <a:pt x="1382" y="691"/>
                    </a:lnTo>
                    <a:lnTo>
                      <a:pt x="1402" y="711"/>
                    </a:lnTo>
                    <a:lnTo>
                      <a:pt x="1382" y="774"/>
                    </a:lnTo>
                    <a:lnTo>
                      <a:pt x="1319" y="774"/>
                    </a:lnTo>
                    <a:lnTo>
                      <a:pt x="1319" y="816"/>
                    </a:lnTo>
                    <a:lnTo>
                      <a:pt x="1382" y="837"/>
                    </a:lnTo>
                    <a:lnTo>
                      <a:pt x="1319" y="879"/>
                    </a:lnTo>
                    <a:lnTo>
                      <a:pt x="1256" y="879"/>
                    </a:lnTo>
                    <a:lnTo>
                      <a:pt x="1193" y="942"/>
                    </a:lnTo>
                    <a:lnTo>
                      <a:pt x="1193" y="1004"/>
                    </a:lnTo>
                    <a:lnTo>
                      <a:pt x="1214" y="1004"/>
                    </a:lnTo>
                    <a:lnTo>
                      <a:pt x="1256" y="1025"/>
                    </a:lnTo>
                    <a:lnTo>
                      <a:pt x="1193" y="1046"/>
                    </a:lnTo>
                    <a:lnTo>
                      <a:pt x="1151" y="1046"/>
                    </a:lnTo>
                    <a:lnTo>
                      <a:pt x="1089" y="1151"/>
                    </a:lnTo>
                    <a:lnTo>
                      <a:pt x="1068" y="1214"/>
                    </a:lnTo>
                    <a:lnTo>
                      <a:pt x="942" y="1402"/>
                    </a:lnTo>
                    <a:lnTo>
                      <a:pt x="942" y="1444"/>
                    </a:lnTo>
                    <a:lnTo>
                      <a:pt x="984" y="1507"/>
                    </a:lnTo>
                    <a:lnTo>
                      <a:pt x="984" y="1548"/>
                    </a:lnTo>
                    <a:lnTo>
                      <a:pt x="963" y="1548"/>
                    </a:lnTo>
                    <a:lnTo>
                      <a:pt x="942" y="1527"/>
                    </a:lnTo>
                    <a:lnTo>
                      <a:pt x="900" y="1527"/>
                    </a:lnTo>
                    <a:lnTo>
                      <a:pt x="796" y="1569"/>
                    </a:lnTo>
                    <a:lnTo>
                      <a:pt x="754" y="1653"/>
                    </a:lnTo>
                    <a:lnTo>
                      <a:pt x="754" y="1716"/>
                    </a:lnTo>
                    <a:lnTo>
                      <a:pt x="796" y="1716"/>
                    </a:lnTo>
                    <a:lnTo>
                      <a:pt x="858" y="1758"/>
                    </a:lnTo>
                    <a:lnTo>
                      <a:pt x="838" y="1779"/>
                    </a:lnTo>
                    <a:lnTo>
                      <a:pt x="838" y="1841"/>
                    </a:lnTo>
                    <a:lnTo>
                      <a:pt x="775" y="1883"/>
                    </a:lnTo>
                    <a:lnTo>
                      <a:pt x="649" y="1862"/>
                    </a:lnTo>
                    <a:lnTo>
                      <a:pt x="628" y="1883"/>
                    </a:lnTo>
                    <a:lnTo>
                      <a:pt x="628" y="1946"/>
                    </a:lnTo>
                    <a:lnTo>
                      <a:pt x="545" y="2030"/>
                    </a:lnTo>
                    <a:lnTo>
                      <a:pt x="482" y="2134"/>
                    </a:lnTo>
                    <a:lnTo>
                      <a:pt x="440" y="2197"/>
                    </a:lnTo>
                    <a:lnTo>
                      <a:pt x="419" y="2197"/>
                    </a:lnTo>
                    <a:lnTo>
                      <a:pt x="419" y="2134"/>
                    </a:lnTo>
                    <a:lnTo>
                      <a:pt x="377" y="2197"/>
                    </a:lnTo>
                    <a:lnTo>
                      <a:pt x="335" y="2134"/>
                    </a:lnTo>
                    <a:lnTo>
                      <a:pt x="356" y="2072"/>
                    </a:lnTo>
                    <a:lnTo>
                      <a:pt x="440" y="2030"/>
                    </a:lnTo>
                    <a:lnTo>
                      <a:pt x="461" y="1967"/>
                    </a:lnTo>
                    <a:lnTo>
                      <a:pt x="440" y="1988"/>
                    </a:lnTo>
                    <a:lnTo>
                      <a:pt x="356" y="2051"/>
                    </a:lnTo>
                    <a:lnTo>
                      <a:pt x="231" y="2134"/>
                    </a:lnTo>
                    <a:lnTo>
                      <a:pt x="168" y="2260"/>
                    </a:lnTo>
                    <a:lnTo>
                      <a:pt x="231" y="2260"/>
                    </a:lnTo>
                    <a:lnTo>
                      <a:pt x="314" y="2239"/>
                    </a:lnTo>
                    <a:lnTo>
                      <a:pt x="461" y="2197"/>
                    </a:lnTo>
                    <a:lnTo>
                      <a:pt x="586" y="2197"/>
                    </a:lnTo>
                    <a:lnTo>
                      <a:pt x="524" y="2281"/>
                    </a:lnTo>
                    <a:lnTo>
                      <a:pt x="419" y="2406"/>
                    </a:lnTo>
                    <a:lnTo>
                      <a:pt x="335" y="2511"/>
                    </a:lnTo>
                    <a:lnTo>
                      <a:pt x="210" y="2595"/>
                    </a:lnTo>
                    <a:lnTo>
                      <a:pt x="105" y="2699"/>
                    </a:lnTo>
                    <a:lnTo>
                      <a:pt x="22" y="2699"/>
                    </a:lnTo>
                    <a:lnTo>
                      <a:pt x="1" y="2762"/>
                    </a:lnTo>
                    <a:lnTo>
                      <a:pt x="22" y="2804"/>
                    </a:lnTo>
                    <a:lnTo>
                      <a:pt x="1" y="2888"/>
                    </a:lnTo>
                    <a:lnTo>
                      <a:pt x="22" y="2929"/>
                    </a:lnTo>
                    <a:lnTo>
                      <a:pt x="63" y="2929"/>
                    </a:lnTo>
                    <a:lnTo>
                      <a:pt x="168" y="2971"/>
                    </a:lnTo>
                    <a:lnTo>
                      <a:pt x="314" y="2929"/>
                    </a:lnTo>
                    <a:lnTo>
                      <a:pt x="377" y="2888"/>
                    </a:lnTo>
                    <a:lnTo>
                      <a:pt x="482" y="2888"/>
                    </a:lnTo>
                    <a:lnTo>
                      <a:pt x="566" y="2825"/>
                    </a:lnTo>
                    <a:lnTo>
                      <a:pt x="586" y="2783"/>
                    </a:lnTo>
                    <a:lnTo>
                      <a:pt x="586" y="2804"/>
                    </a:lnTo>
                    <a:lnTo>
                      <a:pt x="545" y="2888"/>
                    </a:lnTo>
                    <a:lnTo>
                      <a:pt x="670" y="2908"/>
                    </a:lnTo>
                    <a:lnTo>
                      <a:pt x="754" y="2888"/>
                    </a:lnTo>
                    <a:lnTo>
                      <a:pt x="796" y="2929"/>
                    </a:lnTo>
                    <a:lnTo>
                      <a:pt x="963" y="2929"/>
                    </a:lnTo>
                    <a:lnTo>
                      <a:pt x="1047" y="2908"/>
                    </a:lnTo>
                    <a:lnTo>
                      <a:pt x="1068" y="2971"/>
                    </a:lnTo>
                    <a:lnTo>
                      <a:pt x="1110" y="3013"/>
                    </a:lnTo>
                    <a:lnTo>
                      <a:pt x="1214" y="3013"/>
                    </a:lnTo>
                    <a:lnTo>
                      <a:pt x="1256" y="2992"/>
                    </a:lnTo>
                    <a:lnTo>
                      <a:pt x="1277" y="3013"/>
                    </a:lnTo>
                    <a:lnTo>
                      <a:pt x="1361" y="3013"/>
                    </a:lnTo>
                    <a:lnTo>
                      <a:pt x="1402" y="2992"/>
                    </a:lnTo>
                    <a:lnTo>
                      <a:pt x="1402" y="2950"/>
                    </a:lnTo>
                    <a:lnTo>
                      <a:pt x="1486" y="2950"/>
                    </a:lnTo>
                    <a:lnTo>
                      <a:pt x="1507" y="2992"/>
                    </a:lnTo>
                    <a:lnTo>
                      <a:pt x="1570" y="2992"/>
                    </a:lnTo>
                    <a:lnTo>
                      <a:pt x="1591" y="2929"/>
                    </a:lnTo>
                    <a:lnTo>
                      <a:pt x="1633" y="2929"/>
                    </a:lnTo>
                    <a:lnTo>
                      <a:pt x="1695" y="2971"/>
                    </a:lnTo>
                    <a:lnTo>
                      <a:pt x="1716" y="2908"/>
                    </a:lnTo>
                    <a:lnTo>
                      <a:pt x="1716" y="2867"/>
                    </a:lnTo>
                    <a:lnTo>
                      <a:pt x="1716" y="2783"/>
                    </a:lnTo>
                    <a:lnTo>
                      <a:pt x="1737" y="2804"/>
                    </a:lnTo>
                    <a:lnTo>
                      <a:pt x="1779" y="2762"/>
                    </a:lnTo>
                    <a:lnTo>
                      <a:pt x="1821" y="2762"/>
                    </a:lnTo>
                    <a:lnTo>
                      <a:pt x="1800" y="2783"/>
                    </a:lnTo>
                    <a:lnTo>
                      <a:pt x="1779" y="2888"/>
                    </a:lnTo>
                    <a:lnTo>
                      <a:pt x="1800" y="2908"/>
                    </a:lnTo>
                    <a:lnTo>
                      <a:pt x="1821" y="2867"/>
                    </a:lnTo>
                    <a:lnTo>
                      <a:pt x="1884" y="2783"/>
                    </a:lnTo>
                    <a:lnTo>
                      <a:pt x="1905" y="2783"/>
                    </a:lnTo>
                    <a:lnTo>
                      <a:pt x="1905" y="2867"/>
                    </a:lnTo>
                    <a:lnTo>
                      <a:pt x="1884" y="2908"/>
                    </a:lnTo>
                    <a:lnTo>
                      <a:pt x="1884" y="2971"/>
                    </a:lnTo>
                    <a:lnTo>
                      <a:pt x="1947" y="2929"/>
                    </a:lnTo>
                    <a:lnTo>
                      <a:pt x="1988" y="2929"/>
                    </a:lnTo>
                    <a:lnTo>
                      <a:pt x="1988" y="2971"/>
                    </a:lnTo>
                    <a:lnTo>
                      <a:pt x="1884" y="3034"/>
                    </a:lnTo>
                    <a:lnTo>
                      <a:pt x="1779" y="3097"/>
                    </a:lnTo>
                    <a:lnTo>
                      <a:pt x="1800" y="3118"/>
                    </a:lnTo>
                    <a:lnTo>
                      <a:pt x="1821" y="3097"/>
                    </a:lnTo>
                    <a:lnTo>
                      <a:pt x="1884" y="3097"/>
                    </a:lnTo>
                    <a:lnTo>
                      <a:pt x="1905" y="3118"/>
                    </a:lnTo>
                    <a:lnTo>
                      <a:pt x="1947" y="3118"/>
                    </a:lnTo>
                    <a:lnTo>
                      <a:pt x="1988" y="3139"/>
                    </a:lnTo>
                    <a:lnTo>
                      <a:pt x="2030" y="3118"/>
                    </a:lnTo>
                    <a:lnTo>
                      <a:pt x="2114" y="3097"/>
                    </a:lnTo>
                    <a:lnTo>
                      <a:pt x="2135" y="3013"/>
                    </a:lnTo>
                    <a:lnTo>
                      <a:pt x="2135" y="2971"/>
                    </a:lnTo>
                    <a:lnTo>
                      <a:pt x="2198" y="2992"/>
                    </a:lnTo>
                    <a:lnTo>
                      <a:pt x="2260" y="3013"/>
                    </a:lnTo>
                    <a:lnTo>
                      <a:pt x="2323" y="3076"/>
                    </a:lnTo>
                    <a:lnTo>
                      <a:pt x="2365" y="3034"/>
                    </a:lnTo>
                    <a:lnTo>
                      <a:pt x="2428" y="3013"/>
                    </a:lnTo>
                    <a:lnTo>
                      <a:pt x="2511" y="3013"/>
                    </a:lnTo>
                    <a:lnTo>
                      <a:pt x="2449" y="3076"/>
                    </a:lnTo>
                    <a:lnTo>
                      <a:pt x="2449" y="3097"/>
                    </a:lnTo>
                    <a:lnTo>
                      <a:pt x="2344" y="3139"/>
                    </a:lnTo>
                    <a:lnTo>
                      <a:pt x="2239" y="3139"/>
                    </a:lnTo>
                    <a:lnTo>
                      <a:pt x="2198" y="3201"/>
                    </a:lnTo>
                    <a:lnTo>
                      <a:pt x="2198" y="3243"/>
                    </a:lnTo>
                    <a:lnTo>
                      <a:pt x="2156" y="3285"/>
                    </a:lnTo>
                    <a:lnTo>
                      <a:pt x="2135" y="3327"/>
                    </a:lnTo>
                    <a:lnTo>
                      <a:pt x="2051" y="3327"/>
                    </a:lnTo>
                    <a:lnTo>
                      <a:pt x="2009" y="3348"/>
                    </a:lnTo>
                    <a:lnTo>
                      <a:pt x="1988" y="3411"/>
                    </a:lnTo>
                    <a:lnTo>
                      <a:pt x="1926" y="3432"/>
                    </a:lnTo>
                    <a:lnTo>
                      <a:pt x="1821" y="3452"/>
                    </a:lnTo>
                    <a:lnTo>
                      <a:pt x="1737" y="3515"/>
                    </a:lnTo>
                    <a:lnTo>
                      <a:pt x="1716" y="3557"/>
                    </a:lnTo>
                    <a:lnTo>
                      <a:pt x="1737" y="3599"/>
                    </a:lnTo>
                    <a:lnTo>
                      <a:pt x="1779" y="3620"/>
                    </a:lnTo>
                    <a:lnTo>
                      <a:pt x="1842" y="3620"/>
                    </a:lnTo>
                    <a:lnTo>
                      <a:pt x="1884" y="3557"/>
                    </a:lnTo>
                    <a:lnTo>
                      <a:pt x="1905" y="3536"/>
                    </a:lnTo>
                    <a:lnTo>
                      <a:pt x="1947" y="3536"/>
                    </a:lnTo>
                    <a:lnTo>
                      <a:pt x="1947" y="3599"/>
                    </a:lnTo>
                    <a:lnTo>
                      <a:pt x="1988" y="3620"/>
                    </a:lnTo>
                    <a:lnTo>
                      <a:pt x="2051" y="3599"/>
                    </a:lnTo>
                    <a:lnTo>
                      <a:pt x="2114" y="3536"/>
                    </a:lnTo>
                    <a:lnTo>
                      <a:pt x="2135" y="3494"/>
                    </a:lnTo>
                    <a:lnTo>
                      <a:pt x="2156" y="3494"/>
                    </a:lnTo>
                    <a:lnTo>
                      <a:pt x="2198" y="3432"/>
                    </a:lnTo>
                    <a:lnTo>
                      <a:pt x="2219" y="3348"/>
                    </a:lnTo>
                    <a:lnTo>
                      <a:pt x="2260" y="3327"/>
                    </a:lnTo>
                    <a:lnTo>
                      <a:pt x="2365" y="3222"/>
                    </a:lnTo>
                    <a:lnTo>
                      <a:pt x="2428" y="3201"/>
                    </a:lnTo>
                    <a:lnTo>
                      <a:pt x="2470" y="3222"/>
                    </a:lnTo>
                    <a:lnTo>
                      <a:pt x="2553" y="3222"/>
                    </a:lnTo>
                    <a:lnTo>
                      <a:pt x="2511" y="3285"/>
                    </a:lnTo>
                    <a:lnTo>
                      <a:pt x="2553" y="3285"/>
                    </a:lnTo>
                    <a:lnTo>
                      <a:pt x="2616" y="3243"/>
                    </a:lnTo>
                    <a:lnTo>
                      <a:pt x="2658" y="3118"/>
                    </a:lnTo>
                    <a:lnTo>
                      <a:pt x="2721" y="3013"/>
                    </a:lnTo>
                    <a:lnTo>
                      <a:pt x="2721" y="2908"/>
                    </a:lnTo>
                    <a:lnTo>
                      <a:pt x="2742" y="2888"/>
                    </a:lnTo>
                    <a:lnTo>
                      <a:pt x="2763" y="2888"/>
                    </a:lnTo>
                    <a:lnTo>
                      <a:pt x="2825" y="2929"/>
                    </a:lnTo>
                    <a:lnTo>
                      <a:pt x="2846" y="2929"/>
                    </a:lnTo>
                    <a:lnTo>
                      <a:pt x="2888" y="2971"/>
                    </a:lnTo>
                    <a:lnTo>
                      <a:pt x="2888" y="3076"/>
                    </a:lnTo>
                    <a:lnTo>
                      <a:pt x="2867" y="3139"/>
                    </a:lnTo>
                    <a:lnTo>
                      <a:pt x="2846" y="3222"/>
                    </a:lnTo>
                    <a:lnTo>
                      <a:pt x="2867" y="3285"/>
                    </a:lnTo>
                    <a:lnTo>
                      <a:pt x="2846" y="3327"/>
                    </a:lnTo>
                    <a:lnTo>
                      <a:pt x="2763" y="3411"/>
                    </a:lnTo>
                    <a:lnTo>
                      <a:pt x="2721" y="3557"/>
                    </a:lnTo>
                    <a:lnTo>
                      <a:pt x="2721" y="3641"/>
                    </a:lnTo>
                    <a:lnTo>
                      <a:pt x="2679" y="3662"/>
                    </a:lnTo>
                    <a:lnTo>
                      <a:pt x="2679" y="3745"/>
                    </a:lnTo>
                    <a:lnTo>
                      <a:pt x="2742" y="3766"/>
                    </a:lnTo>
                    <a:lnTo>
                      <a:pt x="2825" y="3724"/>
                    </a:lnTo>
                    <a:lnTo>
                      <a:pt x="2888" y="3557"/>
                    </a:lnTo>
                    <a:lnTo>
                      <a:pt x="2951" y="3557"/>
                    </a:lnTo>
                    <a:lnTo>
                      <a:pt x="3035" y="3452"/>
                    </a:lnTo>
                    <a:lnTo>
                      <a:pt x="3076" y="3411"/>
                    </a:lnTo>
                    <a:lnTo>
                      <a:pt x="3097" y="3432"/>
                    </a:lnTo>
                    <a:lnTo>
                      <a:pt x="3202" y="3432"/>
                    </a:lnTo>
                    <a:lnTo>
                      <a:pt x="3202" y="3494"/>
                    </a:lnTo>
                    <a:lnTo>
                      <a:pt x="3139" y="3515"/>
                    </a:lnTo>
                    <a:lnTo>
                      <a:pt x="3035" y="3620"/>
                    </a:lnTo>
                    <a:lnTo>
                      <a:pt x="3035" y="3704"/>
                    </a:lnTo>
                    <a:lnTo>
                      <a:pt x="2993" y="3766"/>
                    </a:lnTo>
                    <a:lnTo>
                      <a:pt x="3035" y="3808"/>
                    </a:lnTo>
                    <a:lnTo>
                      <a:pt x="3035" y="3913"/>
                    </a:lnTo>
                    <a:lnTo>
                      <a:pt x="3076" y="3955"/>
                    </a:lnTo>
                    <a:lnTo>
                      <a:pt x="3097" y="3871"/>
                    </a:lnTo>
                    <a:lnTo>
                      <a:pt x="3160" y="3829"/>
                    </a:lnTo>
                    <a:lnTo>
                      <a:pt x="3202" y="3829"/>
                    </a:lnTo>
                    <a:lnTo>
                      <a:pt x="3265" y="3913"/>
                    </a:lnTo>
                    <a:lnTo>
                      <a:pt x="3307" y="3934"/>
                    </a:lnTo>
                    <a:lnTo>
                      <a:pt x="3390" y="3871"/>
                    </a:lnTo>
                    <a:lnTo>
                      <a:pt x="3390" y="3829"/>
                    </a:lnTo>
                    <a:lnTo>
                      <a:pt x="3411" y="3829"/>
                    </a:lnTo>
                    <a:lnTo>
                      <a:pt x="3453" y="3766"/>
                    </a:lnTo>
                    <a:lnTo>
                      <a:pt x="3453" y="3704"/>
                    </a:lnTo>
                    <a:lnTo>
                      <a:pt x="3474" y="3704"/>
                    </a:lnTo>
                    <a:lnTo>
                      <a:pt x="3495" y="3641"/>
                    </a:lnTo>
                    <a:lnTo>
                      <a:pt x="3474" y="3599"/>
                    </a:lnTo>
                    <a:lnTo>
                      <a:pt x="3495" y="3494"/>
                    </a:lnTo>
                    <a:lnTo>
                      <a:pt x="3599" y="3348"/>
                    </a:lnTo>
                    <a:lnTo>
                      <a:pt x="3662" y="3243"/>
                    </a:lnTo>
                    <a:lnTo>
                      <a:pt x="3662" y="3097"/>
                    </a:lnTo>
                    <a:lnTo>
                      <a:pt x="3662" y="3034"/>
                    </a:lnTo>
                    <a:lnTo>
                      <a:pt x="3620" y="3034"/>
                    </a:lnTo>
                    <a:lnTo>
                      <a:pt x="3620" y="3097"/>
                    </a:lnTo>
                    <a:lnTo>
                      <a:pt x="3579" y="3180"/>
                    </a:lnTo>
                    <a:lnTo>
                      <a:pt x="3495" y="3222"/>
                    </a:lnTo>
                    <a:lnTo>
                      <a:pt x="3411" y="3306"/>
                    </a:lnTo>
                    <a:lnTo>
                      <a:pt x="3369" y="3327"/>
                    </a:lnTo>
                    <a:lnTo>
                      <a:pt x="3348" y="3243"/>
                    </a:lnTo>
                    <a:lnTo>
                      <a:pt x="3369" y="3180"/>
                    </a:lnTo>
                    <a:lnTo>
                      <a:pt x="3369" y="3097"/>
                    </a:lnTo>
                    <a:lnTo>
                      <a:pt x="3474" y="3013"/>
                    </a:lnTo>
                    <a:lnTo>
                      <a:pt x="3495" y="2971"/>
                    </a:lnTo>
                    <a:lnTo>
                      <a:pt x="3579" y="2888"/>
                    </a:lnTo>
                    <a:lnTo>
                      <a:pt x="3599" y="2888"/>
                    </a:lnTo>
                    <a:lnTo>
                      <a:pt x="3662" y="2867"/>
                    </a:lnTo>
                    <a:lnTo>
                      <a:pt x="3620" y="2804"/>
                    </a:lnTo>
                    <a:lnTo>
                      <a:pt x="3579" y="2867"/>
                    </a:lnTo>
                    <a:lnTo>
                      <a:pt x="3516" y="2867"/>
                    </a:lnTo>
                    <a:lnTo>
                      <a:pt x="3453" y="2888"/>
                    </a:lnTo>
                    <a:lnTo>
                      <a:pt x="3390" y="2888"/>
                    </a:lnTo>
                    <a:lnTo>
                      <a:pt x="3307" y="2929"/>
                    </a:lnTo>
                    <a:lnTo>
                      <a:pt x="3286" y="2992"/>
                    </a:lnTo>
                    <a:lnTo>
                      <a:pt x="3181" y="3076"/>
                    </a:lnTo>
                    <a:lnTo>
                      <a:pt x="3181" y="3118"/>
                    </a:lnTo>
                    <a:lnTo>
                      <a:pt x="3139" y="3180"/>
                    </a:lnTo>
                    <a:lnTo>
                      <a:pt x="3055" y="3097"/>
                    </a:lnTo>
                    <a:lnTo>
                      <a:pt x="3055" y="3034"/>
                    </a:lnTo>
                    <a:lnTo>
                      <a:pt x="3035" y="2971"/>
                    </a:lnTo>
                    <a:lnTo>
                      <a:pt x="3035" y="2888"/>
                    </a:lnTo>
                    <a:lnTo>
                      <a:pt x="3076" y="2929"/>
                    </a:lnTo>
                    <a:lnTo>
                      <a:pt x="3097" y="2929"/>
                    </a:lnTo>
                    <a:lnTo>
                      <a:pt x="3181" y="2825"/>
                    </a:lnTo>
                    <a:lnTo>
                      <a:pt x="3139" y="2825"/>
                    </a:lnTo>
                    <a:lnTo>
                      <a:pt x="3055" y="2804"/>
                    </a:lnTo>
                    <a:lnTo>
                      <a:pt x="3181" y="2804"/>
                    </a:lnTo>
                    <a:lnTo>
                      <a:pt x="3076" y="2783"/>
                    </a:lnTo>
                    <a:lnTo>
                      <a:pt x="3035" y="2720"/>
                    </a:lnTo>
                    <a:lnTo>
                      <a:pt x="3035" y="2678"/>
                    </a:lnTo>
                    <a:lnTo>
                      <a:pt x="3055" y="2657"/>
                    </a:lnTo>
                    <a:lnTo>
                      <a:pt x="3160" y="2657"/>
                    </a:lnTo>
                    <a:lnTo>
                      <a:pt x="3181" y="2616"/>
                    </a:lnTo>
                    <a:lnTo>
                      <a:pt x="3265" y="2553"/>
                    </a:lnTo>
                    <a:lnTo>
                      <a:pt x="3286" y="2448"/>
                    </a:lnTo>
                    <a:lnTo>
                      <a:pt x="3369" y="2448"/>
                    </a:lnTo>
                    <a:lnTo>
                      <a:pt x="3390" y="2469"/>
                    </a:lnTo>
                    <a:lnTo>
                      <a:pt x="3495" y="2406"/>
                    </a:lnTo>
                    <a:lnTo>
                      <a:pt x="3516" y="2344"/>
                    </a:lnTo>
                    <a:lnTo>
                      <a:pt x="3516" y="2260"/>
                    </a:lnTo>
                    <a:lnTo>
                      <a:pt x="3495" y="2197"/>
                    </a:lnTo>
                    <a:lnTo>
                      <a:pt x="3411" y="2281"/>
                    </a:lnTo>
                    <a:lnTo>
                      <a:pt x="3369" y="2302"/>
                    </a:lnTo>
                    <a:lnTo>
                      <a:pt x="3348" y="2281"/>
                    </a:lnTo>
                    <a:lnTo>
                      <a:pt x="3286" y="2281"/>
                    </a:lnTo>
                    <a:lnTo>
                      <a:pt x="3286" y="2344"/>
                    </a:lnTo>
                    <a:lnTo>
                      <a:pt x="3286" y="2406"/>
                    </a:lnTo>
                    <a:lnTo>
                      <a:pt x="3244" y="2448"/>
                    </a:lnTo>
                    <a:lnTo>
                      <a:pt x="3181" y="2448"/>
                    </a:lnTo>
                    <a:lnTo>
                      <a:pt x="3097" y="2490"/>
                    </a:lnTo>
                    <a:lnTo>
                      <a:pt x="3055" y="2511"/>
                    </a:lnTo>
                    <a:lnTo>
                      <a:pt x="3055" y="2574"/>
                    </a:lnTo>
                    <a:lnTo>
                      <a:pt x="2993" y="2595"/>
                    </a:lnTo>
                    <a:lnTo>
                      <a:pt x="3035" y="2553"/>
                    </a:lnTo>
                    <a:lnTo>
                      <a:pt x="3035" y="2469"/>
                    </a:lnTo>
                    <a:lnTo>
                      <a:pt x="2993" y="2490"/>
                    </a:lnTo>
                    <a:lnTo>
                      <a:pt x="2951" y="2490"/>
                    </a:lnTo>
                    <a:lnTo>
                      <a:pt x="2993" y="2469"/>
                    </a:lnTo>
                    <a:lnTo>
                      <a:pt x="3055" y="2406"/>
                    </a:lnTo>
                    <a:lnTo>
                      <a:pt x="3076" y="2385"/>
                    </a:lnTo>
                    <a:lnTo>
                      <a:pt x="3035" y="2364"/>
                    </a:lnTo>
                    <a:lnTo>
                      <a:pt x="3076" y="2302"/>
                    </a:lnTo>
                    <a:lnTo>
                      <a:pt x="3097" y="2239"/>
                    </a:lnTo>
                    <a:lnTo>
                      <a:pt x="3055" y="2197"/>
                    </a:lnTo>
                    <a:lnTo>
                      <a:pt x="2993" y="2260"/>
                    </a:lnTo>
                    <a:lnTo>
                      <a:pt x="3035" y="2197"/>
                    </a:lnTo>
                    <a:lnTo>
                      <a:pt x="3035" y="2155"/>
                    </a:lnTo>
                    <a:lnTo>
                      <a:pt x="2993" y="2155"/>
                    </a:lnTo>
                    <a:lnTo>
                      <a:pt x="2930" y="2176"/>
                    </a:lnTo>
                    <a:lnTo>
                      <a:pt x="2878" y="2166"/>
                    </a:lnTo>
                    <a:lnTo>
                      <a:pt x="2878" y="2166"/>
                    </a:lnTo>
                    <a:lnTo>
                      <a:pt x="2825" y="2176"/>
                    </a:lnTo>
                    <a:lnTo>
                      <a:pt x="2872" y="2165"/>
                    </a:lnTo>
                    <a:lnTo>
                      <a:pt x="2872" y="2165"/>
                    </a:lnTo>
                    <a:lnTo>
                      <a:pt x="2825" y="2155"/>
                    </a:lnTo>
                    <a:lnTo>
                      <a:pt x="2909" y="2155"/>
                    </a:lnTo>
                    <a:lnTo>
                      <a:pt x="2993" y="2113"/>
                    </a:lnTo>
                    <a:lnTo>
                      <a:pt x="3035" y="2072"/>
                    </a:lnTo>
                    <a:lnTo>
                      <a:pt x="3076" y="2072"/>
                    </a:lnTo>
                    <a:lnTo>
                      <a:pt x="3139" y="2051"/>
                    </a:lnTo>
                    <a:lnTo>
                      <a:pt x="3139" y="1967"/>
                    </a:lnTo>
                    <a:lnTo>
                      <a:pt x="3181" y="1904"/>
                    </a:lnTo>
                    <a:lnTo>
                      <a:pt x="3181" y="1862"/>
                    </a:lnTo>
                    <a:lnTo>
                      <a:pt x="3097" y="1800"/>
                    </a:lnTo>
                    <a:lnTo>
                      <a:pt x="2993" y="1716"/>
                    </a:lnTo>
                    <a:lnTo>
                      <a:pt x="2888" y="1716"/>
                    </a:lnTo>
                    <a:lnTo>
                      <a:pt x="2783" y="1737"/>
                    </a:lnTo>
                    <a:lnTo>
                      <a:pt x="2742" y="1737"/>
                    </a:lnTo>
                    <a:lnTo>
                      <a:pt x="2742" y="1779"/>
                    </a:lnTo>
                    <a:lnTo>
                      <a:pt x="2679" y="1862"/>
                    </a:lnTo>
                    <a:lnTo>
                      <a:pt x="2658" y="1946"/>
                    </a:lnTo>
                    <a:lnTo>
                      <a:pt x="2679" y="1841"/>
                    </a:lnTo>
                    <a:lnTo>
                      <a:pt x="2658" y="1820"/>
                    </a:lnTo>
                    <a:lnTo>
                      <a:pt x="2679" y="1758"/>
                    </a:lnTo>
                    <a:lnTo>
                      <a:pt x="2742" y="1674"/>
                    </a:lnTo>
                    <a:lnTo>
                      <a:pt x="2721" y="1674"/>
                    </a:lnTo>
                    <a:lnTo>
                      <a:pt x="2637" y="1737"/>
                    </a:lnTo>
                    <a:lnTo>
                      <a:pt x="2574" y="1779"/>
                    </a:lnTo>
                    <a:lnTo>
                      <a:pt x="2553" y="1862"/>
                    </a:lnTo>
                    <a:lnTo>
                      <a:pt x="2532" y="1841"/>
                    </a:lnTo>
                    <a:lnTo>
                      <a:pt x="2491" y="1862"/>
                    </a:lnTo>
                    <a:lnTo>
                      <a:pt x="2449" y="1883"/>
                    </a:lnTo>
                    <a:lnTo>
                      <a:pt x="2428" y="1862"/>
                    </a:lnTo>
                    <a:lnTo>
                      <a:pt x="2344" y="1925"/>
                    </a:lnTo>
                    <a:lnTo>
                      <a:pt x="2323" y="2030"/>
                    </a:lnTo>
                    <a:lnTo>
                      <a:pt x="2239" y="2072"/>
                    </a:lnTo>
                    <a:lnTo>
                      <a:pt x="2239" y="2072"/>
                    </a:lnTo>
                    <a:lnTo>
                      <a:pt x="2281" y="2030"/>
                    </a:lnTo>
                    <a:lnTo>
                      <a:pt x="2323" y="1883"/>
                    </a:lnTo>
                    <a:lnTo>
                      <a:pt x="2365" y="1779"/>
                    </a:lnTo>
                    <a:lnTo>
                      <a:pt x="2344" y="1758"/>
                    </a:lnTo>
                    <a:lnTo>
                      <a:pt x="2281" y="1779"/>
                    </a:lnTo>
                    <a:lnTo>
                      <a:pt x="2260" y="1841"/>
                    </a:lnTo>
                    <a:lnTo>
                      <a:pt x="2219" y="1883"/>
                    </a:lnTo>
                    <a:lnTo>
                      <a:pt x="2177" y="1841"/>
                    </a:lnTo>
                    <a:lnTo>
                      <a:pt x="2239" y="1779"/>
                    </a:lnTo>
                    <a:lnTo>
                      <a:pt x="2260" y="1737"/>
                    </a:lnTo>
                    <a:lnTo>
                      <a:pt x="2260" y="1716"/>
                    </a:lnTo>
                    <a:lnTo>
                      <a:pt x="2177" y="1737"/>
                    </a:lnTo>
                    <a:lnTo>
                      <a:pt x="2072" y="1820"/>
                    </a:lnTo>
                    <a:lnTo>
                      <a:pt x="2030" y="1820"/>
                    </a:lnTo>
                    <a:lnTo>
                      <a:pt x="2009" y="1737"/>
                    </a:lnTo>
                    <a:lnTo>
                      <a:pt x="1967" y="1737"/>
                    </a:lnTo>
                    <a:lnTo>
                      <a:pt x="1905" y="1820"/>
                    </a:lnTo>
                    <a:lnTo>
                      <a:pt x="1842" y="1820"/>
                    </a:lnTo>
                    <a:lnTo>
                      <a:pt x="1842" y="1779"/>
                    </a:lnTo>
                    <a:lnTo>
                      <a:pt x="1947" y="1737"/>
                    </a:lnTo>
                    <a:lnTo>
                      <a:pt x="2009" y="1632"/>
                    </a:lnTo>
                    <a:lnTo>
                      <a:pt x="2030" y="1548"/>
                    </a:lnTo>
                    <a:lnTo>
                      <a:pt x="1947" y="1548"/>
                    </a:lnTo>
                    <a:lnTo>
                      <a:pt x="1863" y="1611"/>
                    </a:lnTo>
                    <a:lnTo>
                      <a:pt x="1863" y="1611"/>
                    </a:lnTo>
                    <a:lnTo>
                      <a:pt x="1926" y="1527"/>
                    </a:lnTo>
                    <a:lnTo>
                      <a:pt x="2009" y="1444"/>
                    </a:lnTo>
                    <a:lnTo>
                      <a:pt x="2114" y="1444"/>
                    </a:lnTo>
                    <a:lnTo>
                      <a:pt x="2156" y="1423"/>
                    </a:lnTo>
                    <a:lnTo>
                      <a:pt x="2239" y="1381"/>
                    </a:lnTo>
                    <a:lnTo>
                      <a:pt x="2281" y="1339"/>
                    </a:lnTo>
                    <a:lnTo>
                      <a:pt x="2281" y="1276"/>
                    </a:lnTo>
                    <a:lnTo>
                      <a:pt x="2260" y="1318"/>
                    </a:lnTo>
                    <a:lnTo>
                      <a:pt x="2156" y="1339"/>
                    </a:lnTo>
                    <a:lnTo>
                      <a:pt x="2114" y="1318"/>
                    </a:lnTo>
                    <a:lnTo>
                      <a:pt x="2030" y="1235"/>
                    </a:lnTo>
                    <a:lnTo>
                      <a:pt x="1967" y="1235"/>
                    </a:lnTo>
                    <a:lnTo>
                      <a:pt x="1926" y="1255"/>
                    </a:lnTo>
                    <a:lnTo>
                      <a:pt x="1967" y="1151"/>
                    </a:lnTo>
                    <a:lnTo>
                      <a:pt x="2009" y="1130"/>
                    </a:lnTo>
                    <a:lnTo>
                      <a:pt x="2009" y="1109"/>
                    </a:lnTo>
                    <a:lnTo>
                      <a:pt x="1947" y="1130"/>
                    </a:lnTo>
                    <a:lnTo>
                      <a:pt x="1863" y="1193"/>
                    </a:lnTo>
                    <a:lnTo>
                      <a:pt x="1821" y="1255"/>
                    </a:lnTo>
                    <a:lnTo>
                      <a:pt x="1737" y="1339"/>
                    </a:lnTo>
                    <a:lnTo>
                      <a:pt x="1695" y="1360"/>
                    </a:lnTo>
                    <a:lnTo>
                      <a:pt x="1654" y="1423"/>
                    </a:lnTo>
                    <a:lnTo>
                      <a:pt x="1591" y="1465"/>
                    </a:lnTo>
                    <a:lnTo>
                      <a:pt x="1528" y="1548"/>
                    </a:lnTo>
                    <a:lnTo>
                      <a:pt x="1528" y="1444"/>
                    </a:lnTo>
                    <a:lnTo>
                      <a:pt x="1549" y="1360"/>
                    </a:lnTo>
                    <a:lnTo>
                      <a:pt x="1612" y="1297"/>
                    </a:lnTo>
                    <a:lnTo>
                      <a:pt x="1612" y="1235"/>
                    </a:lnTo>
                    <a:lnTo>
                      <a:pt x="1654" y="1130"/>
                    </a:lnTo>
                    <a:lnTo>
                      <a:pt x="1737" y="1046"/>
                    </a:lnTo>
                    <a:lnTo>
                      <a:pt x="1737" y="1004"/>
                    </a:lnTo>
                    <a:lnTo>
                      <a:pt x="1800" y="942"/>
                    </a:lnTo>
                    <a:lnTo>
                      <a:pt x="1821" y="921"/>
                    </a:lnTo>
                    <a:lnTo>
                      <a:pt x="1863" y="816"/>
                    </a:lnTo>
                    <a:lnTo>
                      <a:pt x="1947" y="774"/>
                    </a:lnTo>
                    <a:lnTo>
                      <a:pt x="2009" y="711"/>
                    </a:lnTo>
                    <a:lnTo>
                      <a:pt x="2051" y="691"/>
                    </a:lnTo>
                    <a:lnTo>
                      <a:pt x="2072" y="670"/>
                    </a:lnTo>
                    <a:lnTo>
                      <a:pt x="2072" y="607"/>
                    </a:lnTo>
                    <a:lnTo>
                      <a:pt x="2114" y="565"/>
                    </a:lnTo>
                    <a:lnTo>
                      <a:pt x="2135" y="481"/>
                    </a:lnTo>
                    <a:lnTo>
                      <a:pt x="2135" y="523"/>
                    </a:lnTo>
                    <a:lnTo>
                      <a:pt x="2114" y="586"/>
                    </a:lnTo>
                    <a:lnTo>
                      <a:pt x="2135" y="628"/>
                    </a:lnTo>
                    <a:lnTo>
                      <a:pt x="2219" y="523"/>
                    </a:lnTo>
                    <a:lnTo>
                      <a:pt x="2323" y="419"/>
                    </a:lnTo>
                    <a:lnTo>
                      <a:pt x="2344" y="377"/>
                    </a:lnTo>
                    <a:lnTo>
                      <a:pt x="2323" y="314"/>
                    </a:lnTo>
                    <a:lnTo>
                      <a:pt x="2260" y="314"/>
                    </a:lnTo>
                    <a:lnTo>
                      <a:pt x="2219" y="377"/>
                    </a:lnTo>
                    <a:lnTo>
                      <a:pt x="2177" y="293"/>
                    </a:lnTo>
                    <a:lnTo>
                      <a:pt x="2156" y="272"/>
                    </a:lnTo>
                    <a:lnTo>
                      <a:pt x="2177" y="209"/>
                    </a:lnTo>
                    <a:lnTo>
                      <a:pt x="2239" y="188"/>
                    </a:lnTo>
                    <a:lnTo>
                      <a:pt x="2323" y="209"/>
                    </a:lnTo>
                    <a:lnTo>
                      <a:pt x="2386" y="272"/>
                    </a:lnTo>
                    <a:lnTo>
                      <a:pt x="2449" y="251"/>
                    </a:lnTo>
                    <a:lnTo>
                      <a:pt x="2491" y="188"/>
                    </a:lnTo>
                    <a:lnTo>
                      <a:pt x="2491" y="42"/>
                    </a:lnTo>
                    <a:lnTo>
                      <a:pt x="2428" y="42"/>
                    </a:lnTo>
                    <a:lnTo>
                      <a:pt x="2365" y="63"/>
                    </a:lnTo>
                    <a:lnTo>
                      <a:pt x="2365" y="105"/>
                    </a:lnTo>
                    <a:lnTo>
                      <a:pt x="2323" y="105"/>
                    </a:lnTo>
                    <a:lnTo>
                      <a:pt x="2323" y="63"/>
                    </a:lnTo>
                    <a:lnTo>
                      <a:pt x="232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672;p79">
                <a:extLst>
                  <a:ext uri="{FF2B5EF4-FFF2-40B4-BE49-F238E27FC236}">
                    <a16:creationId xmlns:a16="http://schemas.microsoft.com/office/drawing/2014/main" id="{2A5D59FB-B218-4D5F-BEAC-92ECA1E94B33}"/>
                  </a:ext>
                </a:extLst>
              </p:cNvPr>
              <p:cNvSpPr/>
              <p:nvPr/>
            </p:nvSpPr>
            <p:spPr>
              <a:xfrm>
                <a:off x="1922950" y="1659350"/>
                <a:ext cx="1050900" cy="913875"/>
              </a:xfrm>
              <a:custGeom>
                <a:avLst/>
                <a:gdLst/>
                <a:ahLst/>
                <a:cxnLst/>
                <a:rect l="l" t="t" r="r" b="b"/>
                <a:pathLst>
                  <a:path w="42036" h="36555" extrusionOk="0">
                    <a:moveTo>
                      <a:pt x="4310" y="26929"/>
                    </a:moveTo>
                    <a:lnTo>
                      <a:pt x="4310" y="27055"/>
                    </a:lnTo>
                    <a:lnTo>
                      <a:pt x="4268" y="27159"/>
                    </a:lnTo>
                    <a:lnTo>
                      <a:pt x="4101" y="27264"/>
                    </a:lnTo>
                    <a:lnTo>
                      <a:pt x="4076" y="27268"/>
                    </a:lnTo>
                    <a:lnTo>
                      <a:pt x="4076" y="27268"/>
                    </a:lnTo>
                    <a:lnTo>
                      <a:pt x="4101" y="27243"/>
                    </a:lnTo>
                    <a:lnTo>
                      <a:pt x="4185" y="27117"/>
                    </a:lnTo>
                    <a:lnTo>
                      <a:pt x="4289" y="27034"/>
                    </a:lnTo>
                    <a:lnTo>
                      <a:pt x="4310" y="26929"/>
                    </a:lnTo>
                    <a:close/>
                    <a:moveTo>
                      <a:pt x="40508" y="27473"/>
                    </a:moveTo>
                    <a:lnTo>
                      <a:pt x="40299" y="27557"/>
                    </a:lnTo>
                    <a:lnTo>
                      <a:pt x="40090" y="27599"/>
                    </a:lnTo>
                    <a:lnTo>
                      <a:pt x="40132" y="27536"/>
                    </a:lnTo>
                    <a:lnTo>
                      <a:pt x="40404" y="27473"/>
                    </a:lnTo>
                    <a:close/>
                    <a:moveTo>
                      <a:pt x="19459" y="0"/>
                    </a:moveTo>
                    <a:lnTo>
                      <a:pt x="19187" y="105"/>
                    </a:lnTo>
                    <a:lnTo>
                      <a:pt x="18810" y="105"/>
                    </a:lnTo>
                    <a:lnTo>
                      <a:pt x="18727" y="63"/>
                    </a:lnTo>
                    <a:lnTo>
                      <a:pt x="18392" y="84"/>
                    </a:lnTo>
                    <a:lnTo>
                      <a:pt x="18308" y="63"/>
                    </a:lnTo>
                    <a:lnTo>
                      <a:pt x="18120" y="105"/>
                    </a:lnTo>
                    <a:lnTo>
                      <a:pt x="18078" y="210"/>
                    </a:lnTo>
                    <a:lnTo>
                      <a:pt x="18120" y="272"/>
                    </a:lnTo>
                    <a:lnTo>
                      <a:pt x="18078" y="377"/>
                    </a:lnTo>
                    <a:lnTo>
                      <a:pt x="18078" y="524"/>
                    </a:lnTo>
                    <a:lnTo>
                      <a:pt x="18036" y="775"/>
                    </a:lnTo>
                    <a:lnTo>
                      <a:pt x="18120" y="879"/>
                    </a:lnTo>
                    <a:lnTo>
                      <a:pt x="18036" y="942"/>
                    </a:lnTo>
                    <a:lnTo>
                      <a:pt x="17911" y="942"/>
                    </a:lnTo>
                    <a:lnTo>
                      <a:pt x="17764" y="1109"/>
                    </a:lnTo>
                    <a:lnTo>
                      <a:pt x="17701" y="1214"/>
                    </a:lnTo>
                    <a:lnTo>
                      <a:pt x="17471" y="1298"/>
                    </a:lnTo>
                    <a:lnTo>
                      <a:pt x="17367" y="1444"/>
                    </a:lnTo>
                    <a:lnTo>
                      <a:pt x="17095" y="1633"/>
                    </a:lnTo>
                    <a:lnTo>
                      <a:pt x="16990" y="1674"/>
                    </a:lnTo>
                    <a:lnTo>
                      <a:pt x="16990" y="1758"/>
                    </a:lnTo>
                    <a:lnTo>
                      <a:pt x="17074" y="1925"/>
                    </a:lnTo>
                    <a:lnTo>
                      <a:pt x="17074" y="2072"/>
                    </a:lnTo>
                    <a:lnTo>
                      <a:pt x="16760" y="2030"/>
                    </a:lnTo>
                    <a:lnTo>
                      <a:pt x="16739" y="1946"/>
                    </a:lnTo>
                    <a:lnTo>
                      <a:pt x="16718" y="2135"/>
                    </a:lnTo>
                    <a:lnTo>
                      <a:pt x="16613" y="2281"/>
                    </a:lnTo>
                    <a:lnTo>
                      <a:pt x="16530" y="2302"/>
                    </a:lnTo>
                    <a:lnTo>
                      <a:pt x="16509" y="2365"/>
                    </a:lnTo>
                    <a:lnTo>
                      <a:pt x="16300" y="2407"/>
                    </a:lnTo>
                    <a:lnTo>
                      <a:pt x="16237" y="2574"/>
                    </a:lnTo>
                    <a:lnTo>
                      <a:pt x="16132" y="2595"/>
                    </a:lnTo>
                    <a:lnTo>
                      <a:pt x="16028" y="2700"/>
                    </a:lnTo>
                    <a:lnTo>
                      <a:pt x="15944" y="2700"/>
                    </a:lnTo>
                    <a:lnTo>
                      <a:pt x="15923" y="2804"/>
                    </a:lnTo>
                    <a:lnTo>
                      <a:pt x="15776" y="2888"/>
                    </a:lnTo>
                    <a:lnTo>
                      <a:pt x="15672" y="2993"/>
                    </a:lnTo>
                    <a:lnTo>
                      <a:pt x="15588" y="2972"/>
                    </a:lnTo>
                    <a:lnTo>
                      <a:pt x="15588" y="3076"/>
                    </a:lnTo>
                    <a:lnTo>
                      <a:pt x="15776" y="3139"/>
                    </a:lnTo>
                    <a:lnTo>
                      <a:pt x="15986" y="3139"/>
                    </a:lnTo>
                    <a:lnTo>
                      <a:pt x="15986" y="3244"/>
                    </a:lnTo>
                    <a:lnTo>
                      <a:pt x="15839" y="3202"/>
                    </a:lnTo>
                    <a:lnTo>
                      <a:pt x="15944" y="3516"/>
                    </a:lnTo>
                    <a:lnTo>
                      <a:pt x="16028" y="3599"/>
                    </a:lnTo>
                    <a:lnTo>
                      <a:pt x="16007" y="3725"/>
                    </a:lnTo>
                    <a:lnTo>
                      <a:pt x="15944" y="3871"/>
                    </a:lnTo>
                    <a:lnTo>
                      <a:pt x="16007" y="4018"/>
                    </a:lnTo>
                    <a:lnTo>
                      <a:pt x="15902" y="4185"/>
                    </a:lnTo>
                    <a:lnTo>
                      <a:pt x="15902" y="4394"/>
                    </a:lnTo>
                    <a:lnTo>
                      <a:pt x="15902" y="4457"/>
                    </a:lnTo>
                    <a:lnTo>
                      <a:pt x="15986" y="4457"/>
                    </a:lnTo>
                    <a:lnTo>
                      <a:pt x="16028" y="4478"/>
                    </a:lnTo>
                    <a:lnTo>
                      <a:pt x="16111" y="4394"/>
                    </a:lnTo>
                    <a:lnTo>
                      <a:pt x="16237" y="4374"/>
                    </a:lnTo>
                    <a:lnTo>
                      <a:pt x="16341" y="4394"/>
                    </a:lnTo>
                    <a:lnTo>
                      <a:pt x="16509" y="4374"/>
                    </a:lnTo>
                    <a:lnTo>
                      <a:pt x="16676" y="4227"/>
                    </a:lnTo>
                    <a:lnTo>
                      <a:pt x="16760" y="4185"/>
                    </a:lnTo>
                    <a:lnTo>
                      <a:pt x="16760" y="4143"/>
                    </a:lnTo>
                    <a:lnTo>
                      <a:pt x="16864" y="4060"/>
                    </a:lnTo>
                    <a:lnTo>
                      <a:pt x="16927" y="4143"/>
                    </a:lnTo>
                    <a:lnTo>
                      <a:pt x="16927" y="4269"/>
                    </a:lnTo>
                    <a:lnTo>
                      <a:pt x="16844" y="4353"/>
                    </a:lnTo>
                    <a:lnTo>
                      <a:pt x="16927" y="4457"/>
                    </a:lnTo>
                    <a:lnTo>
                      <a:pt x="17032" y="4457"/>
                    </a:lnTo>
                    <a:lnTo>
                      <a:pt x="17178" y="4374"/>
                    </a:lnTo>
                    <a:lnTo>
                      <a:pt x="17346" y="4374"/>
                    </a:lnTo>
                    <a:lnTo>
                      <a:pt x="17450" y="4248"/>
                    </a:lnTo>
                    <a:lnTo>
                      <a:pt x="17597" y="4081"/>
                    </a:lnTo>
                    <a:lnTo>
                      <a:pt x="17576" y="4018"/>
                    </a:lnTo>
                    <a:lnTo>
                      <a:pt x="17701" y="3850"/>
                    </a:lnTo>
                    <a:lnTo>
                      <a:pt x="17722" y="3767"/>
                    </a:lnTo>
                    <a:lnTo>
                      <a:pt x="17890" y="3620"/>
                    </a:lnTo>
                    <a:lnTo>
                      <a:pt x="18015" y="3557"/>
                    </a:lnTo>
                    <a:lnTo>
                      <a:pt x="18036" y="3453"/>
                    </a:lnTo>
                    <a:lnTo>
                      <a:pt x="18099" y="3306"/>
                    </a:lnTo>
                    <a:lnTo>
                      <a:pt x="18204" y="3453"/>
                    </a:lnTo>
                    <a:lnTo>
                      <a:pt x="18350" y="3453"/>
                    </a:lnTo>
                    <a:lnTo>
                      <a:pt x="18497" y="3348"/>
                    </a:lnTo>
                    <a:lnTo>
                      <a:pt x="18643" y="3327"/>
                    </a:lnTo>
                    <a:lnTo>
                      <a:pt x="18706" y="3181"/>
                    </a:lnTo>
                    <a:lnTo>
                      <a:pt x="18769" y="3181"/>
                    </a:lnTo>
                    <a:lnTo>
                      <a:pt x="18873" y="3076"/>
                    </a:lnTo>
                    <a:lnTo>
                      <a:pt x="18936" y="2909"/>
                    </a:lnTo>
                    <a:lnTo>
                      <a:pt x="19124" y="2867"/>
                    </a:lnTo>
                    <a:lnTo>
                      <a:pt x="19187" y="2846"/>
                    </a:lnTo>
                    <a:lnTo>
                      <a:pt x="19250" y="2888"/>
                    </a:lnTo>
                    <a:lnTo>
                      <a:pt x="19333" y="2846"/>
                    </a:lnTo>
                    <a:lnTo>
                      <a:pt x="19543" y="2846"/>
                    </a:lnTo>
                    <a:lnTo>
                      <a:pt x="19668" y="2762"/>
                    </a:lnTo>
                    <a:lnTo>
                      <a:pt x="19773" y="2762"/>
                    </a:lnTo>
                    <a:lnTo>
                      <a:pt x="20024" y="2658"/>
                    </a:lnTo>
                    <a:lnTo>
                      <a:pt x="20233" y="2616"/>
                    </a:lnTo>
                    <a:lnTo>
                      <a:pt x="20296" y="2595"/>
                    </a:lnTo>
                    <a:cubicBezTo>
                      <a:pt x="20338" y="2679"/>
                      <a:pt x="20442" y="2741"/>
                      <a:pt x="20526" y="2762"/>
                    </a:cubicBezTo>
                    <a:lnTo>
                      <a:pt x="20401" y="2783"/>
                    </a:lnTo>
                    <a:lnTo>
                      <a:pt x="19877" y="2993"/>
                    </a:lnTo>
                    <a:lnTo>
                      <a:pt x="19752" y="3097"/>
                    </a:lnTo>
                    <a:lnTo>
                      <a:pt x="19438" y="3181"/>
                    </a:lnTo>
                    <a:lnTo>
                      <a:pt x="19020" y="3369"/>
                    </a:lnTo>
                    <a:lnTo>
                      <a:pt x="18852" y="3495"/>
                    </a:lnTo>
                    <a:lnTo>
                      <a:pt x="18852" y="3578"/>
                    </a:lnTo>
                    <a:lnTo>
                      <a:pt x="18957" y="3578"/>
                    </a:lnTo>
                    <a:lnTo>
                      <a:pt x="19020" y="3620"/>
                    </a:lnTo>
                    <a:lnTo>
                      <a:pt x="18915" y="3704"/>
                    </a:lnTo>
                    <a:lnTo>
                      <a:pt x="18831" y="3704"/>
                    </a:lnTo>
                    <a:lnTo>
                      <a:pt x="18643" y="3850"/>
                    </a:lnTo>
                    <a:lnTo>
                      <a:pt x="18497" y="3850"/>
                    </a:lnTo>
                    <a:lnTo>
                      <a:pt x="18413" y="3934"/>
                    </a:lnTo>
                    <a:lnTo>
                      <a:pt x="18392" y="4039"/>
                    </a:lnTo>
                    <a:lnTo>
                      <a:pt x="18225" y="4143"/>
                    </a:lnTo>
                    <a:lnTo>
                      <a:pt x="18162" y="4227"/>
                    </a:lnTo>
                    <a:lnTo>
                      <a:pt x="18162" y="4353"/>
                    </a:lnTo>
                    <a:lnTo>
                      <a:pt x="18225" y="4311"/>
                    </a:lnTo>
                    <a:lnTo>
                      <a:pt x="18308" y="4374"/>
                    </a:lnTo>
                    <a:lnTo>
                      <a:pt x="18266" y="4457"/>
                    </a:lnTo>
                    <a:lnTo>
                      <a:pt x="18287" y="4478"/>
                    </a:lnTo>
                    <a:lnTo>
                      <a:pt x="18371" y="4457"/>
                    </a:lnTo>
                    <a:lnTo>
                      <a:pt x="18476" y="4415"/>
                    </a:lnTo>
                    <a:lnTo>
                      <a:pt x="18580" y="4415"/>
                    </a:lnTo>
                    <a:lnTo>
                      <a:pt x="18643" y="4457"/>
                    </a:lnTo>
                    <a:lnTo>
                      <a:pt x="18622" y="4541"/>
                    </a:lnTo>
                    <a:lnTo>
                      <a:pt x="18497" y="4583"/>
                    </a:lnTo>
                    <a:lnTo>
                      <a:pt x="18371" y="4520"/>
                    </a:lnTo>
                    <a:lnTo>
                      <a:pt x="18287" y="4562"/>
                    </a:lnTo>
                    <a:lnTo>
                      <a:pt x="18308" y="4666"/>
                    </a:lnTo>
                    <a:lnTo>
                      <a:pt x="18517" y="4771"/>
                    </a:lnTo>
                    <a:lnTo>
                      <a:pt x="18601" y="4729"/>
                    </a:lnTo>
                    <a:lnTo>
                      <a:pt x="18622" y="4646"/>
                    </a:lnTo>
                    <a:lnTo>
                      <a:pt x="18685" y="4646"/>
                    </a:lnTo>
                    <a:lnTo>
                      <a:pt x="18727" y="4687"/>
                    </a:lnTo>
                    <a:lnTo>
                      <a:pt x="18685" y="4771"/>
                    </a:lnTo>
                    <a:lnTo>
                      <a:pt x="18789" y="4771"/>
                    </a:lnTo>
                    <a:lnTo>
                      <a:pt x="18957" y="4792"/>
                    </a:lnTo>
                    <a:lnTo>
                      <a:pt x="19145" y="4750"/>
                    </a:lnTo>
                    <a:lnTo>
                      <a:pt x="19250" y="4750"/>
                    </a:lnTo>
                    <a:lnTo>
                      <a:pt x="19417" y="4834"/>
                    </a:lnTo>
                    <a:lnTo>
                      <a:pt x="19543" y="4792"/>
                    </a:lnTo>
                    <a:lnTo>
                      <a:pt x="19647" y="4855"/>
                    </a:lnTo>
                    <a:lnTo>
                      <a:pt x="19689" y="4959"/>
                    </a:lnTo>
                    <a:lnTo>
                      <a:pt x="19773" y="4959"/>
                    </a:lnTo>
                    <a:lnTo>
                      <a:pt x="19752" y="5001"/>
                    </a:lnTo>
                    <a:lnTo>
                      <a:pt x="19668" y="5001"/>
                    </a:lnTo>
                    <a:lnTo>
                      <a:pt x="19522" y="4897"/>
                    </a:lnTo>
                    <a:lnTo>
                      <a:pt x="19313" y="4897"/>
                    </a:lnTo>
                    <a:lnTo>
                      <a:pt x="19250" y="4959"/>
                    </a:lnTo>
                    <a:lnTo>
                      <a:pt x="19375" y="5001"/>
                    </a:lnTo>
                    <a:lnTo>
                      <a:pt x="19417" y="5064"/>
                    </a:lnTo>
                    <a:lnTo>
                      <a:pt x="19229" y="5064"/>
                    </a:lnTo>
                    <a:lnTo>
                      <a:pt x="19145" y="4980"/>
                    </a:lnTo>
                    <a:lnTo>
                      <a:pt x="18894" y="5001"/>
                    </a:lnTo>
                    <a:lnTo>
                      <a:pt x="18810" y="5064"/>
                    </a:lnTo>
                    <a:lnTo>
                      <a:pt x="18727" y="5001"/>
                    </a:lnTo>
                    <a:lnTo>
                      <a:pt x="18643" y="5001"/>
                    </a:lnTo>
                    <a:lnTo>
                      <a:pt x="18580" y="5043"/>
                    </a:lnTo>
                    <a:lnTo>
                      <a:pt x="18497" y="5043"/>
                    </a:lnTo>
                    <a:lnTo>
                      <a:pt x="18225" y="5064"/>
                    </a:lnTo>
                    <a:lnTo>
                      <a:pt x="18183" y="5085"/>
                    </a:lnTo>
                    <a:lnTo>
                      <a:pt x="17973" y="5127"/>
                    </a:lnTo>
                    <a:lnTo>
                      <a:pt x="17953" y="5273"/>
                    </a:lnTo>
                    <a:lnTo>
                      <a:pt x="17973" y="5587"/>
                    </a:lnTo>
                    <a:lnTo>
                      <a:pt x="17994" y="5629"/>
                    </a:lnTo>
                    <a:lnTo>
                      <a:pt x="17994" y="5754"/>
                    </a:lnTo>
                    <a:lnTo>
                      <a:pt x="17953" y="5796"/>
                    </a:lnTo>
                    <a:lnTo>
                      <a:pt x="17953" y="5859"/>
                    </a:lnTo>
                    <a:lnTo>
                      <a:pt x="17994" y="5922"/>
                    </a:lnTo>
                    <a:lnTo>
                      <a:pt x="18099" y="5901"/>
                    </a:lnTo>
                    <a:lnTo>
                      <a:pt x="18141" y="5901"/>
                    </a:lnTo>
                    <a:lnTo>
                      <a:pt x="18225" y="5943"/>
                    </a:lnTo>
                    <a:lnTo>
                      <a:pt x="18329" y="5943"/>
                    </a:lnTo>
                    <a:lnTo>
                      <a:pt x="18371" y="5901"/>
                    </a:lnTo>
                    <a:lnTo>
                      <a:pt x="18392" y="5901"/>
                    </a:lnTo>
                    <a:lnTo>
                      <a:pt x="18476" y="5922"/>
                    </a:lnTo>
                    <a:lnTo>
                      <a:pt x="18517" y="5964"/>
                    </a:lnTo>
                    <a:lnTo>
                      <a:pt x="18559" y="5943"/>
                    </a:lnTo>
                    <a:lnTo>
                      <a:pt x="18622" y="6006"/>
                    </a:lnTo>
                    <a:lnTo>
                      <a:pt x="18622" y="6047"/>
                    </a:lnTo>
                    <a:lnTo>
                      <a:pt x="18706" y="6068"/>
                    </a:lnTo>
                    <a:lnTo>
                      <a:pt x="18789" y="6047"/>
                    </a:lnTo>
                    <a:lnTo>
                      <a:pt x="18852" y="6047"/>
                    </a:lnTo>
                    <a:lnTo>
                      <a:pt x="18915" y="6110"/>
                    </a:lnTo>
                    <a:lnTo>
                      <a:pt x="19041" y="6110"/>
                    </a:lnTo>
                    <a:lnTo>
                      <a:pt x="19124" y="6068"/>
                    </a:lnTo>
                    <a:lnTo>
                      <a:pt x="19229" y="6131"/>
                    </a:lnTo>
                    <a:lnTo>
                      <a:pt x="19333" y="6068"/>
                    </a:lnTo>
                    <a:lnTo>
                      <a:pt x="19417" y="6110"/>
                    </a:lnTo>
                    <a:lnTo>
                      <a:pt x="19543" y="6110"/>
                    </a:lnTo>
                    <a:lnTo>
                      <a:pt x="19647" y="6068"/>
                    </a:lnTo>
                    <a:lnTo>
                      <a:pt x="19752" y="6131"/>
                    </a:lnTo>
                    <a:lnTo>
                      <a:pt x="19773" y="6215"/>
                    </a:lnTo>
                    <a:lnTo>
                      <a:pt x="19857" y="6152"/>
                    </a:lnTo>
                    <a:lnTo>
                      <a:pt x="19877" y="6257"/>
                    </a:lnTo>
                    <a:lnTo>
                      <a:pt x="19982" y="6340"/>
                    </a:lnTo>
                    <a:lnTo>
                      <a:pt x="19982" y="6382"/>
                    </a:lnTo>
                    <a:lnTo>
                      <a:pt x="20003" y="6445"/>
                    </a:lnTo>
                    <a:lnTo>
                      <a:pt x="20108" y="6445"/>
                    </a:lnTo>
                    <a:lnTo>
                      <a:pt x="20191" y="6466"/>
                    </a:lnTo>
                    <a:lnTo>
                      <a:pt x="20212" y="6550"/>
                    </a:lnTo>
                    <a:lnTo>
                      <a:pt x="20275" y="6570"/>
                    </a:lnTo>
                    <a:lnTo>
                      <a:pt x="20359" y="6654"/>
                    </a:lnTo>
                    <a:lnTo>
                      <a:pt x="20317" y="6696"/>
                    </a:lnTo>
                    <a:lnTo>
                      <a:pt x="20317" y="6780"/>
                    </a:lnTo>
                    <a:lnTo>
                      <a:pt x="20422" y="6884"/>
                    </a:lnTo>
                    <a:lnTo>
                      <a:pt x="20589" y="6989"/>
                    </a:lnTo>
                    <a:lnTo>
                      <a:pt x="20589" y="7052"/>
                    </a:lnTo>
                    <a:lnTo>
                      <a:pt x="20568" y="7073"/>
                    </a:lnTo>
                    <a:lnTo>
                      <a:pt x="20589" y="7114"/>
                    </a:lnTo>
                    <a:lnTo>
                      <a:pt x="20526" y="7094"/>
                    </a:lnTo>
                    <a:lnTo>
                      <a:pt x="20317" y="7052"/>
                    </a:lnTo>
                    <a:lnTo>
                      <a:pt x="20170" y="6989"/>
                    </a:lnTo>
                    <a:lnTo>
                      <a:pt x="20087" y="7010"/>
                    </a:lnTo>
                    <a:lnTo>
                      <a:pt x="20003" y="6989"/>
                    </a:lnTo>
                    <a:lnTo>
                      <a:pt x="19982" y="7010"/>
                    </a:lnTo>
                    <a:lnTo>
                      <a:pt x="19898" y="7010"/>
                    </a:lnTo>
                    <a:lnTo>
                      <a:pt x="19836" y="6905"/>
                    </a:lnTo>
                    <a:lnTo>
                      <a:pt x="19752" y="6905"/>
                    </a:lnTo>
                    <a:lnTo>
                      <a:pt x="19689" y="6801"/>
                    </a:lnTo>
                    <a:lnTo>
                      <a:pt x="19647" y="6780"/>
                    </a:lnTo>
                    <a:lnTo>
                      <a:pt x="19522" y="6801"/>
                    </a:lnTo>
                    <a:lnTo>
                      <a:pt x="19438" y="6780"/>
                    </a:lnTo>
                    <a:lnTo>
                      <a:pt x="19375" y="6738"/>
                    </a:lnTo>
                    <a:lnTo>
                      <a:pt x="19250" y="6675"/>
                    </a:lnTo>
                    <a:lnTo>
                      <a:pt x="19229" y="6591"/>
                    </a:lnTo>
                    <a:lnTo>
                      <a:pt x="19166" y="6591"/>
                    </a:lnTo>
                    <a:lnTo>
                      <a:pt x="19124" y="6570"/>
                    </a:lnTo>
                    <a:lnTo>
                      <a:pt x="18999" y="6570"/>
                    </a:lnTo>
                    <a:lnTo>
                      <a:pt x="18936" y="6550"/>
                    </a:lnTo>
                    <a:lnTo>
                      <a:pt x="18685" y="6550"/>
                    </a:lnTo>
                    <a:lnTo>
                      <a:pt x="18517" y="6529"/>
                    </a:lnTo>
                    <a:lnTo>
                      <a:pt x="18413" y="6487"/>
                    </a:lnTo>
                    <a:lnTo>
                      <a:pt x="17973" y="6487"/>
                    </a:lnTo>
                    <a:lnTo>
                      <a:pt x="17890" y="6529"/>
                    </a:lnTo>
                    <a:lnTo>
                      <a:pt x="17764" y="6550"/>
                    </a:lnTo>
                    <a:lnTo>
                      <a:pt x="17701" y="6633"/>
                    </a:lnTo>
                    <a:lnTo>
                      <a:pt x="17701" y="6801"/>
                    </a:lnTo>
                    <a:lnTo>
                      <a:pt x="17597" y="6968"/>
                    </a:lnTo>
                    <a:lnTo>
                      <a:pt x="17639" y="7156"/>
                    </a:lnTo>
                    <a:lnTo>
                      <a:pt x="17597" y="7219"/>
                    </a:lnTo>
                    <a:lnTo>
                      <a:pt x="17639" y="7282"/>
                    </a:lnTo>
                    <a:lnTo>
                      <a:pt x="17701" y="7303"/>
                    </a:lnTo>
                    <a:lnTo>
                      <a:pt x="17681" y="7366"/>
                    </a:lnTo>
                    <a:lnTo>
                      <a:pt x="17639" y="7387"/>
                    </a:lnTo>
                    <a:lnTo>
                      <a:pt x="17701" y="7617"/>
                    </a:lnTo>
                    <a:lnTo>
                      <a:pt x="17785" y="7700"/>
                    </a:lnTo>
                    <a:lnTo>
                      <a:pt x="17806" y="7742"/>
                    </a:lnTo>
                    <a:lnTo>
                      <a:pt x="17973" y="7847"/>
                    </a:lnTo>
                    <a:lnTo>
                      <a:pt x="18015" y="7910"/>
                    </a:lnTo>
                    <a:lnTo>
                      <a:pt x="18120" y="7889"/>
                    </a:lnTo>
                    <a:lnTo>
                      <a:pt x="18183" y="7951"/>
                    </a:lnTo>
                    <a:lnTo>
                      <a:pt x="18266" y="7993"/>
                    </a:lnTo>
                    <a:lnTo>
                      <a:pt x="18392" y="7931"/>
                    </a:lnTo>
                    <a:lnTo>
                      <a:pt x="18476" y="7931"/>
                    </a:lnTo>
                    <a:lnTo>
                      <a:pt x="18538" y="8014"/>
                    </a:lnTo>
                    <a:lnTo>
                      <a:pt x="18685" y="8014"/>
                    </a:lnTo>
                    <a:lnTo>
                      <a:pt x="18748" y="8140"/>
                    </a:lnTo>
                    <a:lnTo>
                      <a:pt x="18831" y="8161"/>
                    </a:lnTo>
                    <a:lnTo>
                      <a:pt x="18852" y="8223"/>
                    </a:lnTo>
                    <a:lnTo>
                      <a:pt x="18727" y="8265"/>
                    </a:lnTo>
                    <a:lnTo>
                      <a:pt x="18727" y="8349"/>
                    </a:lnTo>
                    <a:lnTo>
                      <a:pt x="18685" y="8412"/>
                    </a:lnTo>
                    <a:lnTo>
                      <a:pt x="18685" y="8454"/>
                    </a:lnTo>
                    <a:lnTo>
                      <a:pt x="18622" y="8537"/>
                    </a:lnTo>
                    <a:lnTo>
                      <a:pt x="18497" y="8621"/>
                    </a:lnTo>
                    <a:lnTo>
                      <a:pt x="18497" y="8663"/>
                    </a:lnTo>
                    <a:lnTo>
                      <a:pt x="18434" y="8747"/>
                    </a:lnTo>
                    <a:lnTo>
                      <a:pt x="18517" y="8788"/>
                    </a:lnTo>
                    <a:lnTo>
                      <a:pt x="18517" y="8935"/>
                    </a:lnTo>
                    <a:lnTo>
                      <a:pt x="18580" y="9060"/>
                    </a:lnTo>
                    <a:lnTo>
                      <a:pt x="18580" y="9144"/>
                    </a:lnTo>
                    <a:lnTo>
                      <a:pt x="18434" y="9165"/>
                    </a:lnTo>
                    <a:lnTo>
                      <a:pt x="18497" y="9207"/>
                    </a:lnTo>
                    <a:lnTo>
                      <a:pt x="18685" y="9249"/>
                    </a:lnTo>
                    <a:lnTo>
                      <a:pt x="18748" y="9207"/>
                    </a:lnTo>
                    <a:lnTo>
                      <a:pt x="18810" y="9207"/>
                    </a:lnTo>
                    <a:lnTo>
                      <a:pt x="18831" y="9270"/>
                    </a:lnTo>
                    <a:lnTo>
                      <a:pt x="18894" y="9207"/>
                    </a:lnTo>
                    <a:lnTo>
                      <a:pt x="18936" y="9207"/>
                    </a:lnTo>
                    <a:lnTo>
                      <a:pt x="18999" y="9249"/>
                    </a:lnTo>
                    <a:lnTo>
                      <a:pt x="19145" y="9249"/>
                    </a:lnTo>
                    <a:lnTo>
                      <a:pt x="19333" y="9311"/>
                    </a:lnTo>
                    <a:lnTo>
                      <a:pt x="19417" y="9249"/>
                    </a:lnTo>
                    <a:lnTo>
                      <a:pt x="19564" y="9249"/>
                    </a:lnTo>
                    <a:lnTo>
                      <a:pt x="19585" y="9291"/>
                    </a:lnTo>
                    <a:lnTo>
                      <a:pt x="19626" y="9291"/>
                    </a:lnTo>
                    <a:lnTo>
                      <a:pt x="19668" y="9270"/>
                    </a:lnTo>
                    <a:lnTo>
                      <a:pt x="19752" y="9249"/>
                    </a:lnTo>
                    <a:lnTo>
                      <a:pt x="19794" y="9270"/>
                    </a:lnTo>
                    <a:lnTo>
                      <a:pt x="19836" y="9353"/>
                    </a:lnTo>
                    <a:lnTo>
                      <a:pt x="19877" y="9353"/>
                    </a:lnTo>
                    <a:lnTo>
                      <a:pt x="19940" y="9311"/>
                    </a:lnTo>
                    <a:lnTo>
                      <a:pt x="19982" y="9353"/>
                    </a:lnTo>
                    <a:lnTo>
                      <a:pt x="20003" y="9416"/>
                    </a:lnTo>
                    <a:lnTo>
                      <a:pt x="20066" y="9416"/>
                    </a:lnTo>
                    <a:lnTo>
                      <a:pt x="20108" y="9374"/>
                    </a:lnTo>
                    <a:lnTo>
                      <a:pt x="20254" y="9353"/>
                    </a:lnTo>
                    <a:lnTo>
                      <a:pt x="20296" y="9270"/>
                    </a:lnTo>
                    <a:lnTo>
                      <a:pt x="20401" y="9249"/>
                    </a:lnTo>
                    <a:lnTo>
                      <a:pt x="20484" y="9249"/>
                    </a:lnTo>
                    <a:lnTo>
                      <a:pt x="20589" y="9144"/>
                    </a:lnTo>
                    <a:lnTo>
                      <a:pt x="20714" y="9081"/>
                    </a:lnTo>
                    <a:lnTo>
                      <a:pt x="20819" y="9060"/>
                    </a:lnTo>
                    <a:lnTo>
                      <a:pt x="20840" y="8998"/>
                    </a:lnTo>
                    <a:lnTo>
                      <a:pt x="20924" y="8998"/>
                    </a:lnTo>
                    <a:lnTo>
                      <a:pt x="21028" y="9039"/>
                    </a:lnTo>
                    <a:lnTo>
                      <a:pt x="21112" y="9039"/>
                    </a:lnTo>
                    <a:lnTo>
                      <a:pt x="21196" y="9081"/>
                    </a:lnTo>
                    <a:lnTo>
                      <a:pt x="21405" y="9081"/>
                    </a:lnTo>
                    <a:lnTo>
                      <a:pt x="21635" y="8935"/>
                    </a:lnTo>
                    <a:lnTo>
                      <a:pt x="21656" y="8851"/>
                    </a:lnTo>
                    <a:lnTo>
                      <a:pt x="21719" y="8851"/>
                    </a:lnTo>
                    <a:lnTo>
                      <a:pt x="21740" y="8893"/>
                    </a:lnTo>
                    <a:lnTo>
                      <a:pt x="21761" y="8851"/>
                    </a:lnTo>
                    <a:lnTo>
                      <a:pt x="21844" y="8788"/>
                    </a:lnTo>
                    <a:lnTo>
                      <a:pt x="21844" y="8726"/>
                    </a:lnTo>
                    <a:lnTo>
                      <a:pt x="21865" y="8663"/>
                    </a:lnTo>
                    <a:lnTo>
                      <a:pt x="21928" y="8684"/>
                    </a:lnTo>
                    <a:lnTo>
                      <a:pt x="21991" y="8684"/>
                    </a:lnTo>
                    <a:lnTo>
                      <a:pt x="22054" y="8642"/>
                    </a:lnTo>
                    <a:lnTo>
                      <a:pt x="22054" y="8579"/>
                    </a:lnTo>
                    <a:lnTo>
                      <a:pt x="22095" y="8621"/>
                    </a:lnTo>
                    <a:lnTo>
                      <a:pt x="22158" y="8621"/>
                    </a:lnTo>
                    <a:lnTo>
                      <a:pt x="22179" y="8663"/>
                    </a:lnTo>
                    <a:lnTo>
                      <a:pt x="22179" y="8726"/>
                    </a:lnTo>
                    <a:lnTo>
                      <a:pt x="22242" y="8767"/>
                    </a:lnTo>
                    <a:lnTo>
                      <a:pt x="22158" y="8830"/>
                    </a:lnTo>
                    <a:lnTo>
                      <a:pt x="22158" y="8893"/>
                    </a:lnTo>
                    <a:lnTo>
                      <a:pt x="22095" y="8977"/>
                    </a:lnTo>
                    <a:lnTo>
                      <a:pt x="22054" y="8998"/>
                    </a:lnTo>
                    <a:lnTo>
                      <a:pt x="22054" y="9060"/>
                    </a:lnTo>
                    <a:lnTo>
                      <a:pt x="22137" y="9081"/>
                    </a:lnTo>
                    <a:lnTo>
                      <a:pt x="22200" y="9165"/>
                    </a:lnTo>
                    <a:lnTo>
                      <a:pt x="22242" y="9144"/>
                    </a:lnTo>
                    <a:lnTo>
                      <a:pt x="22305" y="9144"/>
                    </a:lnTo>
                    <a:lnTo>
                      <a:pt x="22409" y="9186"/>
                    </a:lnTo>
                    <a:lnTo>
                      <a:pt x="22409" y="9207"/>
                    </a:lnTo>
                    <a:cubicBezTo>
                      <a:pt x="22367" y="9207"/>
                      <a:pt x="22305" y="9249"/>
                      <a:pt x="22263" y="9270"/>
                    </a:cubicBezTo>
                    <a:lnTo>
                      <a:pt x="22242" y="9270"/>
                    </a:lnTo>
                    <a:cubicBezTo>
                      <a:pt x="22137" y="9291"/>
                      <a:pt x="22054" y="9353"/>
                      <a:pt x="21949" y="9374"/>
                    </a:cubicBezTo>
                    <a:cubicBezTo>
                      <a:pt x="21886" y="9374"/>
                      <a:pt x="21865" y="9395"/>
                      <a:pt x="21844" y="9458"/>
                    </a:cubicBezTo>
                    <a:lnTo>
                      <a:pt x="21551" y="9521"/>
                    </a:lnTo>
                    <a:lnTo>
                      <a:pt x="21133" y="9563"/>
                    </a:lnTo>
                    <a:lnTo>
                      <a:pt x="21007" y="9521"/>
                    </a:lnTo>
                    <a:lnTo>
                      <a:pt x="20903" y="9521"/>
                    </a:lnTo>
                    <a:lnTo>
                      <a:pt x="20735" y="9730"/>
                    </a:lnTo>
                    <a:lnTo>
                      <a:pt x="20631" y="9793"/>
                    </a:lnTo>
                    <a:lnTo>
                      <a:pt x="20589" y="9876"/>
                    </a:lnTo>
                    <a:lnTo>
                      <a:pt x="20673" y="9918"/>
                    </a:lnTo>
                    <a:lnTo>
                      <a:pt x="20735" y="9876"/>
                    </a:lnTo>
                    <a:lnTo>
                      <a:pt x="20798" y="9876"/>
                    </a:lnTo>
                    <a:lnTo>
                      <a:pt x="20777" y="9981"/>
                    </a:lnTo>
                    <a:lnTo>
                      <a:pt x="20694" y="10023"/>
                    </a:lnTo>
                    <a:lnTo>
                      <a:pt x="20714" y="10086"/>
                    </a:lnTo>
                    <a:lnTo>
                      <a:pt x="20882" y="10107"/>
                    </a:lnTo>
                    <a:lnTo>
                      <a:pt x="20903" y="10148"/>
                    </a:lnTo>
                    <a:lnTo>
                      <a:pt x="21028" y="10127"/>
                    </a:lnTo>
                    <a:lnTo>
                      <a:pt x="21028" y="10044"/>
                    </a:lnTo>
                    <a:lnTo>
                      <a:pt x="20945" y="9981"/>
                    </a:lnTo>
                    <a:lnTo>
                      <a:pt x="20945" y="9897"/>
                    </a:lnTo>
                    <a:lnTo>
                      <a:pt x="21028" y="9876"/>
                    </a:lnTo>
                    <a:lnTo>
                      <a:pt x="21049" y="9918"/>
                    </a:lnTo>
                    <a:lnTo>
                      <a:pt x="21133" y="9918"/>
                    </a:lnTo>
                    <a:lnTo>
                      <a:pt x="21238" y="10002"/>
                    </a:lnTo>
                    <a:lnTo>
                      <a:pt x="21321" y="9981"/>
                    </a:lnTo>
                    <a:lnTo>
                      <a:pt x="21342" y="9876"/>
                    </a:lnTo>
                    <a:lnTo>
                      <a:pt x="21426" y="9814"/>
                    </a:lnTo>
                    <a:lnTo>
                      <a:pt x="21426" y="9918"/>
                    </a:lnTo>
                    <a:lnTo>
                      <a:pt x="21530" y="10023"/>
                    </a:lnTo>
                    <a:lnTo>
                      <a:pt x="21551" y="9981"/>
                    </a:lnTo>
                    <a:lnTo>
                      <a:pt x="21551" y="9897"/>
                    </a:lnTo>
                    <a:lnTo>
                      <a:pt x="21656" y="9897"/>
                    </a:lnTo>
                    <a:lnTo>
                      <a:pt x="21677" y="9814"/>
                    </a:lnTo>
                    <a:lnTo>
                      <a:pt x="21761" y="9814"/>
                    </a:lnTo>
                    <a:lnTo>
                      <a:pt x="21886" y="9772"/>
                    </a:lnTo>
                    <a:cubicBezTo>
                      <a:pt x="21932" y="9802"/>
                      <a:pt x="21989" y="9822"/>
                      <a:pt x="22041" y="9822"/>
                    </a:cubicBezTo>
                    <a:cubicBezTo>
                      <a:pt x="22060" y="9822"/>
                      <a:pt x="22079" y="9819"/>
                      <a:pt x="22095" y="9814"/>
                    </a:cubicBezTo>
                    <a:cubicBezTo>
                      <a:pt x="22116" y="9814"/>
                      <a:pt x="22132" y="9808"/>
                      <a:pt x="22142" y="9803"/>
                    </a:cubicBezTo>
                    <a:lnTo>
                      <a:pt x="22142" y="9803"/>
                    </a:lnTo>
                    <a:lnTo>
                      <a:pt x="22095" y="9835"/>
                    </a:lnTo>
                    <a:lnTo>
                      <a:pt x="22158" y="9918"/>
                    </a:lnTo>
                    <a:lnTo>
                      <a:pt x="22033" y="10044"/>
                    </a:lnTo>
                    <a:lnTo>
                      <a:pt x="21949" y="10002"/>
                    </a:lnTo>
                    <a:lnTo>
                      <a:pt x="21886" y="10044"/>
                    </a:lnTo>
                    <a:lnTo>
                      <a:pt x="21782" y="10044"/>
                    </a:lnTo>
                    <a:lnTo>
                      <a:pt x="21740" y="10002"/>
                    </a:lnTo>
                    <a:lnTo>
                      <a:pt x="21656" y="10002"/>
                    </a:lnTo>
                    <a:lnTo>
                      <a:pt x="21551" y="10190"/>
                    </a:lnTo>
                    <a:lnTo>
                      <a:pt x="21572" y="10316"/>
                    </a:lnTo>
                    <a:lnTo>
                      <a:pt x="21572" y="10462"/>
                    </a:lnTo>
                    <a:lnTo>
                      <a:pt x="21551" y="10316"/>
                    </a:lnTo>
                    <a:lnTo>
                      <a:pt x="21510" y="10316"/>
                    </a:lnTo>
                    <a:lnTo>
                      <a:pt x="21468" y="10232"/>
                    </a:lnTo>
                    <a:lnTo>
                      <a:pt x="21405" y="10232"/>
                    </a:lnTo>
                    <a:lnTo>
                      <a:pt x="21342" y="10337"/>
                    </a:lnTo>
                    <a:lnTo>
                      <a:pt x="21196" y="10379"/>
                    </a:lnTo>
                    <a:lnTo>
                      <a:pt x="21133" y="10400"/>
                    </a:lnTo>
                    <a:lnTo>
                      <a:pt x="21133" y="10316"/>
                    </a:lnTo>
                    <a:lnTo>
                      <a:pt x="21091" y="10316"/>
                    </a:lnTo>
                    <a:lnTo>
                      <a:pt x="21007" y="10420"/>
                    </a:lnTo>
                    <a:lnTo>
                      <a:pt x="20924" y="10441"/>
                    </a:lnTo>
                    <a:lnTo>
                      <a:pt x="20882" y="10400"/>
                    </a:lnTo>
                    <a:lnTo>
                      <a:pt x="20798" y="10400"/>
                    </a:lnTo>
                    <a:lnTo>
                      <a:pt x="20735" y="10483"/>
                    </a:lnTo>
                    <a:lnTo>
                      <a:pt x="20735" y="10504"/>
                    </a:lnTo>
                    <a:lnTo>
                      <a:pt x="20589" y="10525"/>
                    </a:lnTo>
                    <a:lnTo>
                      <a:pt x="20505" y="10588"/>
                    </a:lnTo>
                    <a:lnTo>
                      <a:pt x="20505" y="10692"/>
                    </a:lnTo>
                    <a:lnTo>
                      <a:pt x="20526" y="10797"/>
                    </a:lnTo>
                    <a:lnTo>
                      <a:pt x="20422" y="11069"/>
                    </a:lnTo>
                    <a:lnTo>
                      <a:pt x="20380" y="11278"/>
                    </a:lnTo>
                    <a:lnTo>
                      <a:pt x="20380" y="11362"/>
                    </a:lnTo>
                    <a:lnTo>
                      <a:pt x="20484" y="11446"/>
                    </a:lnTo>
                    <a:lnTo>
                      <a:pt x="20463" y="11488"/>
                    </a:lnTo>
                    <a:lnTo>
                      <a:pt x="20359" y="11529"/>
                    </a:lnTo>
                    <a:lnTo>
                      <a:pt x="20359" y="11592"/>
                    </a:lnTo>
                    <a:lnTo>
                      <a:pt x="20422" y="11697"/>
                    </a:lnTo>
                    <a:lnTo>
                      <a:pt x="20422" y="11801"/>
                    </a:lnTo>
                    <a:lnTo>
                      <a:pt x="20380" y="11864"/>
                    </a:lnTo>
                    <a:lnTo>
                      <a:pt x="20359" y="11801"/>
                    </a:lnTo>
                    <a:lnTo>
                      <a:pt x="20275" y="11864"/>
                    </a:lnTo>
                    <a:lnTo>
                      <a:pt x="20212" y="11843"/>
                    </a:lnTo>
                    <a:lnTo>
                      <a:pt x="20254" y="11760"/>
                    </a:lnTo>
                    <a:lnTo>
                      <a:pt x="20296" y="11739"/>
                    </a:lnTo>
                    <a:lnTo>
                      <a:pt x="20296" y="11634"/>
                    </a:lnTo>
                    <a:lnTo>
                      <a:pt x="20212" y="11634"/>
                    </a:lnTo>
                    <a:lnTo>
                      <a:pt x="20087" y="11864"/>
                    </a:lnTo>
                    <a:lnTo>
                      <a:pt x="20066" y="12115"/>
                    </a:lnTo>
                    <a:lnTo>
                      <a:pt x="20108" y="12408"/>
                    </a:lnTo>
                    <a:lnTo>
                      <a:pt x="20108" y="12785"/>
                    </a:lnTo>
                    <a:lnTo>
                      <a:pt x="20087" y="12408"/>
                    </a:lnTo>
                    <a:lnTo>
                      <a:pt x="20045" y="12220"/>
                    </a:lnTo>
                    <a:lnTo>
                      <a:pt x="19982" y="12178"/>
                    </a:lnTo>
                    <a:lnTo>
                      <a:pt x="20045" y="12073"/>
                    </a:lnTo>
                    <a:lnTo>
                      <a:pt x="20045" y="11990"/>
                    </a:lnTo>
                    <a:lnTo>
                      <a:pt x="19898" y="11906"/>
                    </a:lnTo>
                    <a:lnTo>
                      <a:pt x="19961" y="11780"/>
                    </a:lnTo>
                    <a:lnTo>
                      <a:pt x="19961" y="11571"/>
                    </a:lnTo>
                    <a:lnTo>
                      <a:pt x="19877" y="11446"/>
                    </a:lnTo>
                    <a:lnTo>
                      <a:pt x="19877" y="11236"/>
                    </a:lnTo>
                    <a:lnTo>
                      <a:pt x="19961" y="11111"/>
                    </a:lnTo>
                    <a:lnTo>
                      <a:pt x="20045" y="10923"/>
                    </a:lnTo>
                    <a:lnTo>
                      <a:pt x="20045" y="10755"/>
                    </a:lnTo>
                    <a:lnTo>
                      <a:pt x="20003" y="10755"/>
                    </a:lnTo>
                    <a:lnTo>
                      <a:pt x="19961" y="10839"/>
                    </a:lnTo>
                    <a:lnTo>
                      <a:pt x="19940" y="10964"/>
                    </a:lnTo>
                    <a:lnTo>
                      <a:pt x="19857" y="11048"/>
                    </a:lnTo>
                    <a:lnTo>
                      <a:pt x="19836" y="11027"/>
                    </a:lnTo>
                    <a:lnTo>
                      <a:pt x="19794" y="10902"/>
                    </a:lnTo>
                    <a:lnTo>
                      <a:pt x="19877" y="10713"/>
                    </a:lnTo>
                    <a:lnTo>
                      <a:pt x="19898" y="10609"/>
                    </a:lnTo>
                    <a:lnTo>
                      <a:pt x="19836" y="10546"/>
                    </a:lnTo>
                    <a:lnTo>
                      <a:pt x="19752" y="10630"/>
                    </a:lnTo>
                    <a:lnTo>
                      <a:pt x="19731" y="10609"/>
                    </a:lnTo>
                    <a:lnTo>
                      <a:pt x="19689" y="10546"/>
                    </a:lnTo>
                    <a:lnTo>
                      <a:pt x="19731" y="10483"/>
                    </a:lnTo>
                    <a:lnTo>
                      <a:pt x="19731" y="10337"/>
                    </a:lnTo>
                    <a:lnTo>
                      <a:pt x="19668" y="10337"/>
                    </a:lnTo>
                    <a:lnTo>
                      <a:pt x="19668" y="10295"/>
                    </a:lnTo>
                    <a:lnTo>
                      <a:pt x="19689" y="10232"/>
                    </a:lnTo>
                    <a:lnTo>
                      <a:pt x="19689" y="10127"/>
                    </a:lnTo>
                    <a:lnTo>
                      <a:pt x="19585" y="10169"/>
                    </a:lnTo>
                    <a:lnTo>
                      <a:pt x="19271" y="10274"/>
                    </a:lnTo>
                    <a:lnTo>
                      <a:pt x="19103" y="10379"/>
                    </a:lnTo>
                    <a:lnTo>
                      <a:pt x="19041" y="10337"/>
                    </a:lnTo>
                    <a:lnTo>
                      <a:pt x="19041" y="10295"/>
                    </a:lnTo>
                    <a:lnTo>
                      <a:pt x="18999" y="10295"/>
                    </a:lnTo>
                    <a:lnTo>
                      <a:pt x="18915" y="10379"/>
                    </a:lnTo>
                    <a:lnTo>
                      <a:pt x="18831" y="10379"/>
                    </a:lnTo>
                    <a:lnTo>
                      <a:pt x="18789" y="10295"/>
                    </a:lnTo>
                    <a:lnTo>
                      <a:pt x="18622" y="10420"/>
                    </a:lnTo>
                    <a:lnTo>
                      <a:pt x="18622" y="10337"/>
                    </a:lnTo>
                    <a:lnTo>
                      <a:pt x="18517" y="10295"/>
                    </a:lnTo>
                    <a:lnTo>
                      <a:pt x="18476" y="10295"/>
                    </a:lnTo>
                    <a:lnTo>
                      <a:pt x="18476" y="10337"/>
                    </a:lnTo>
                    <a:lnTo>
                      <a:pt x="18308" y="10337"/>
                    </a:lnTo>
                    <a:lnTo>
                      <a:pt x="18078" y="10232"/>
                    </a:lnTo>
                    <a:lnTo>
                      <a:pt x="17890" y="10232"/>
                    </a:lnTo>
                    <a:lnTo>
                      <a:pt x="17701" y="10127"/>
                    </a:lnTo>
                    <a:lnTo>
                      <a:pt x="17555" y="10127"/>
                    </a:lnTo>
                    <a:lnTo>
                      <a:pt x="17555" y="10023"/>
                    </a:lnTo>
                    <a:lnTo>
                      <a:pt x="17429" y="9918"/>
                    </a:lnTo>
                    <a:lnTo>
                      <a:pt x="17346" y="9981"/>
                    </a:lnTo>
                    <a:lnTo>
                      <a:pt x="17241" y="9897"/>
                    </a:lnTo>
                    <a:lnTo>
                      <a:pt x="17220" y="9772"/>
                    </a:lnTo>
                    <a:lnTo>
                      <a:pt x="17116" y="9709"/>
                    </a:lnTo>
                    <a:lnTo>
                      <a:pt x="17053" y="9667"/>
                    </a:lnTo>
                    <a:lnTo>
                      <a:pt x="17157" y="9646"/>
                    </a:lnTo>
                    <a:lnTo>
                      <a:pt x="17283" y="9646"/>
                    </a:lnTo>
                    <a:lnTo>
                      <a:pt x="17283" y="9500"/>
                    </a:lnTo>
                    <a:lnTo>
                      <a:pt x="17388" y="9437"/>
                    </a:lnTo>
                    <a:lnTo>
                      <a:pt x="17367" y="9353"/>
                    </a:lnTo>
                    <a:lnTo>
                      <a:pt x="17471" y="9353"/>
                    </a:lnTo>
                    <a:lnTo>
                      <a:pt x="17639" y="9395"/>
                    </a:lnTo>
                    <a:lnTo>
                      <a:pt x="17681" y="9374"/>
                    </a:lnTo>
                    <a:lnTo>
                      <a:pt x="17681" y="9332"/>
                    </a:lnTo>
                    <a:lnTo>
                      <a:pt x="17806" y="9332"/>
                    </a:lnTo>
                    <a:lnTo>
                      <a:pt x="18078" y="9395"/>
                    </a:lnTo>
                    <a:lnTo>
                      <a:pt x="18183" y="9291"/>
                    </a:lnTo>
                    <a:lnTo>
                      <a:pt x="18183" y="9165"/>
                    </a:lnTo>
                    <a:lnTo>
                      <a:pt x="18225" y="9060"/>
                    </a:lnTo>
                    <a:lnTo>
                      <a:pt x="18183" y="8935"/>
                    </a:lnTo>
                    <a:lnTo>
                      <a:pt x="18183" y="8809"/>
                    </a:lnTo>
                    <a:lnTo>
                      <a:pt x="18120" y="8705"/>
                    </a:lnTo>
                    <a:lnTo>
                      <a:pt x="18078" y="8537"/>
                    </a:lnTo>
                    <a:lnTo>
                      <a:pt x="17994" y="8516"/>
                    </a:lnTo>
                    <a:lnTo>
                      <a:pt x="17973" y="8433"/>
                    </a:lnTo>
                    <a:lnTo>
                      <a:pt x="17806" y="8286"/>
                    </a:lnTo>
                    <a:lnTo>
                      <a:pt x="17764" y="8286"/>
                    </a:lnTo>
                    <a:lnTo>
                      <a:pt x="17743" y="8349"/>
                    </a:lnTo>
                    <a:lnTo>
                      <a:pt x="17681" y="8349"/>
                    </a:lnTo>
                    <a:lnTo>
                      <a:pt x="17660" y="8286"/>
                    </a:lnTo>
                    <a:lnTo>
                      <a:pt x="17492" y="8203"/>
                    </a:lnTo>
                    <a:lnTo>
                      <a:pt x="17492" y="8244"/>
                    </a:lnTo>
                    <a:lnTo>
                      <a:pt x="17597" y="8328"/>
                    </a:lnTo>
                    <a:lnTo>
                      <a:pt x="17576" y="8391"/>
                    </a:lnTo>
                    <a:lnTo>
                      <a:pt x="17639" y="8454"/>
                    </a:lnTo>
                    <a:lnTo>
                      <a:pt x="17576" y="8558"/>
                    </a:lnTo>
                    <a:lnTo>
                      <a:pt x="17492" y="8454"/>
                    </a:lnTo>
                    <a:lnTo>
                      <a:pt x="17492" y="8349"/>
                    </a:lnTo>
                    <a:lnTo>
                      <a:pt x="17388" y="8349"/>
                    </a:lnTo>
                    <a:lnTo>
                      <a:pt x="17220" y="8244"/>
                    </a:lnTo>
                    <a:lnTo>
                      <a:pt x="17178" y="8182"/>
                    </a:lnTo>
                    <a:lnTo>
                      <a:pt x="17137" y="8223"/>
                    </a:lnTo>
                    <a:lnTo>
                      <a:pt x="17053" y="8182"/>
                    </a:lnTo>
                    <a:lnTo>
                      <a:pt x="17011" y="8077"/>
                    </a:lnTo>
                    <a:lnTo>
                      <a:pt x="16906" y="7993"/>
                    </a:lnTo>
                    <a:lnTo>
                      <a:pt x="16739" y="7993"/>
                    </a:lnTo>
                    <a:lnTo>
                      <a:pt x="16551" y="7805"/>
                    </a:lnTo>
                    <a:lnTo>
                      <a:pt x="16404" y="7721"/>
                    </a:lnTo>
                    <a:lnTo>
                      <a:pt x="16383" y="7617"/>
                    </a:lnTo>
                    <a:lnTo>
                      <a:pt x="15902" y="7345"/>
                    </a:lnTo>
                    <a:lnTo>
                      <a:pt x="15776" y="7135"/>
                    </a:lnTo>
                    <a:lnTo>
                      <a:pt x="15776" y="6968"/>
                    </a:lnTo>
                    <a:lnTo>
                      <a:pt x="15672" y="6717"/>
                    </a:lnTo>
                    <a:lnTo>
                      <a:pt x="15672" y="6612"/>
                    </a:lnTo>
                    <a:lnTo>
                      <a:pt x="15567" y="6612"/>
                    </a:lnTo>
                    <a:lnTo>
                      <a:pt x="15442" y="6508"/>
                    </a:lnTo>
                    <a:lnTo>
                      <a:pt x="15337" y="6508"/>
                    </a:lnTo>
                    <a:lnTo>
                      <a:pt x="15253" y="6424"/>
                    </a:lnTo>
                    <a:lnTo>
                      <a:pt x="15149" y="6403"/>
                    </a:lnTo>
                    <a:lnTo>
                      <a:pt x="15065" y="6319"/>
                    </a:lnTo>
                    <a:lnTo>
                      <a:pt x="14940" y="6361"/>
                    </a:lnTo>
                    <a:lnTo>
                      <a:pt x="14793" y="6487"/>
                    </a:lnTo>
                    <a:lnTo>
                      <a:pt x="14688" y="6696"/>
                    </a:lnTo>
                    <a:lnTo>
                      <a:pt x="14584" y="6738"/>
                    </a:lnTo>
                    <a:lnTo>
                      <a:pt x="14479" y="6801"/>
                    </a:lnTo>
                    <a:lnTo>
                      <a:pt x="14375" y="6801"/>
                    </a:lnTo>
                    <a:lnTo>
                      <a:pt x="14312" y="6738"/>
                    </a:lnTo>
                    <a:lnTo>
                      <a:pt x="14144" y="6696"/>
                    </a:lnTo>
                    <a:lnTo>
                      <a:pt x="14061" y="6633"/>
                    </a:lnTo>
                    <a:lnTo>
                      <a:pt x="14144" y="6529"/>
                    </a:lnTo>
                    <a:lnTo>
                      <a:pt x="14207" y="6466"/>
                    </a:lnTo>
                    <a:lnTo>
                      <a:pt x="14270" y="6466"/>
                    </a:lnTo>
                    <a:lnTo>
                      <a:pt x="14375" y="6361"/>
                    </a:lnTo>
                    <a:lnTo>
                      <a:pt x="14458" y="6319"/>
                    </a:lnTo>
                    <a:lnTo>
                      <a:pt x="14479" y="6257"/>
                    </a:lnTo>
                    <a:lnTo>
                      <a:pt x="14458" y="6215"/>
                    </a:lnTo>
                    <a:lnTo>
                      <a:pt x="14375" y="6236"/>
                    </a:lnTo>
                    <a:lnTo>
                      <a:pt x="14333" y="6194"/>
                    </a:lnTo>
                    <a:lnTo>
                      <a:pt x="14354" y="6110"/>
                    </a:lnTo>
                    <a:lnTo>
                      <a:pt x="14458" y="6006"/>
                    </a:lnTo>
                    <a:lnTo>
                      <a:pt x="14437" y="5943"/>
                    </a:lnTo>
                    <a:lnTo>
                      <a:pt x="14542" y="5838"/>
                    </a:lnTo>
                    <a:lnTo>
                      <a:pt x="14542" y="5754"/>
                    </a:lnTo>
                    <a:lnTo>
                      <a:pt x="14521" y="5629"/>
                    </a:lnTo>
                    <a:lnTo>
                      <a:pt x="14375" y="5650"/>
                    </a:lnTo>
                    <a:lnTo>
                      <a:pt x="14375" y="5734"/>
                    </a:lnTo>
                    <a:lnTo>
                      <a:pt x="14165" y="5880"/>
                    </a:lnTo>
                    <a:lnTo>
                      <a:pt x="14061" y="5838"/>
                    </a:lnTo>
                    <a:lnTo>
                      <a:pt x="14165" y="6047"/>
                    </a:lnTo>
                    <a:lnTo>
                      <a:pt x="14103" y="6131"/>
                    </a:lnTo>
                    <a:lnTo>
                      <a:pt x="14061" y="6026"/>
                    </a:lnTo>
                    <a:lnTo>
                      <a:pt x="13914" y="6026"/>
                    </a:lnTo>
                    <a:lnTo>
                      <a:pt x="13810" y="6131"/>
                    </a:lnTo>
                    <a:lnTo>
                      <a:pt x="13893" y="6152"/>
                    </a:lnTo>
                    <a:lnTo>
                      <a:pt x="13851" y="6298"/>
                    </a:lnTo>
                    <a:lnTo>
                      <a:pt x="13747" y="6236"/>
                    </a:lnTo>
                    <a:lnTo>
                      <a:pt x="13642" y="6319"/>
                    </a:lnTo>
                    <a:lnTo>
                      <a:pt x="13684" y="6403"/>
                    </a:lnTo>
                    <a:lnTo>
                      <a:pt x="13789" y="6403"/>
                    </a:lnTo>
                    <a:lnTo>
                      <a:pt x="13831" y="6466"/>
                    </a:lnTo>
                    <a:lnTo>
                      <a:pt x="13642" y="6570"/>
                    </a:lnTo>
                    <a:lnTo>
                      <a:pt x="13579" y="6424"/>
                    </a:lnTo>
                    <a:lnTo>
                      <a:pt x="13433" y="6361"/>
                    </a:lnTo>
                    <a:lnTo>
                      <a:pt x="13391" y="6236"/>
                    </a:lnTo>
                    <a:lnTo>
                      <a:pt x="13391" y="5713"/>
                    </a:lnTo>
                    <a:lnTo>
                      <a:pt x="13496" y="5503"/>
                    </a:lnTo>
                    <a:lnTo>
                      <a:pt x="13475" y="5148"/>
                    </a:lnTo>
                    <a:lnTo>
                      <a:pt x="13538" y="5001"/>
                    </a:lnTo>
                    <a:lnTo>
                      <a:pt x="13517" y="4562"/>
                    </a:lnTo>
                    <a:lnTo>
                      <a:pt x="13517" y="4625"/>
                    </a:lnTo>
                    <a:lnTo>
                      <a:pt x="13370" y="4687"/>
                    </a:lnTo>
                    <a:lnTo>
                      <a:pt x="13266" y="4855"/>
                    </a:lnTo>
                    <a:lnTo>
                      <a:pt x="13349" y="4938"/>
                    </a:lnTo>
                    <a:lnTo>
                      <a:pt x="13287" y="5001"/>
                    </a:lnTo>
                    <a:lnTo>
                      <a:pt x="13349" y="5148"/>
                    </a:lnTo>
                    <a:lnTo>
                      <a:pt x="13307" y="5315"/>
                    </a:lnTo>
                    <a:lnTo>
                      <a:pt x="13245" y="5294"/>
                    </a:lnTo>
                    <a:lnTo>
                      <a:pt x="13161" y="5210"/>
                    </a:lnTo>
                    <a:lnTo>
                      <a:pt x="13119" y="5294"/>
                    </a:lnTo>
                    <a:lnTo>
                      <a:pt x="13119" y="5378"/>
                    </a:lnTo>
                    <a:lnTo>
                      <a:pt x="13056" y="5315"/>
                    </a:lnTo>
                    <a:lnTo>
                      <a:pt x="12952" y="5399"/>
                    </a:lnTo>
                    <a:lnTo>
                      <a:pt x="12952" y="5482"/>
                    </a:lnTo>
                    <a:lnTo>
                      <a:pt x="12889" y="5482"/>
                    </a:lnTo>
                    <a:lnTo>
                      <a:pt x="12638" y="5608"/>
                    </a:lnTo>
                    <a:lnTo>
                      <a:pt x="12491" y="5775"/>
                    </a:lnTo>
                    <a:lnTo>
                      <a:pt x="12429" y="5692"/>
                    </a:lnTo>
                    <a:lnTo>
                      <a:pt x="12429" y="5587"/>
                    </a:lnTo>
                    <a:lnTo>
                      <a:pt x="12575" y="5524"/>
                    </a:lnTo>
                    <a:lnTo>
                      <a:pt x="12596" y="5420"/>
                    </a:lnTo>
                    <a:lnTo>
                      <a:pt x="12491" y="5420"/>
                    </a:lnTo>
                    <a:lnTo>
                      <a:pt x="12387" y="5482"/>
                    </a:lnTo>
                    <a:lnTo>
                      <a:pt x="12178" y="5482"/>
                    </a:lnTo>
                    <a:lnTo>
                      <a:pt x="12052" y="5566"/>
                    </a:lnTo>
                    <a:lnTo>
                      <a:pt x="11780" y="5566"/>
                    </a:lnTo>
                    <a:lnTo>
                      <a:pt x="11424" y="5817"/>
                    </a:lnTo>
                    <a:lnTo>
                      <a:pt x="11257" y="5880"/>
                    </a:lnTo>
                    <a:lnTo>
                      <a:pt x="11111" y="6089"/>
                    </a:lnTo>
                    <a:lnTo>
                      <a:pt x="11090" y="5985"/>
                    </a:lnTo>
                    <a:lnTo>
                      <a:pt x="11215" y="5796"/>
                    </a:lnTo>
                    <a:lnTo>
                      <a:pt x="11173" y="5713"/>
                    </a:lnTo>
                    <a:lnTo>
                      <a:pt x="10985" y="5817"/>
                    </a:lnTo>
                    <a:lnTo>
                      <a:pt x="10964" y="5775"/>
                    </a:lnTo>
                    <a:lnTo>
                      <a:pt x="10880" y="5796"/>
                    </a:lnTo>
                    <a:lnTo>
                      <a:pt x="10797" y="5838"/>
                    </a:lnTo>
                    <a:lnTo>
                      <a:pt x="10734" y="5775"/>
                    </a:lnTo>
                    <a:lnTo>
                      <a:pt x="10629" y="5796"/>
                    </a:lnTo>
                    <a:lnTo>
                      <a:pt x="10587" y="5880"/>
                    </a:lnTo>
                    <a:lnTo>
                      <a:pt x="10315" y="6047"/>
                    </a:lnTo>
                    <a:lnTo>
                      <a:pt x="10211" y="6047"/>
                    </a:lnTo>
                    <a:lnTo>
                      <a:pt x="10022" y="6110"/>
                    </a:lnTo>
                    <a:lnTo>
                      <a:pt x="9897" y="6257"/>
                    </a:lnTo>
                    <a:lnTo>
                      <a:pt x="9939" y="6361"/>
                    </a:lnTo>
                    <a:lnTo>
                      <a:pt x="9834" y="6340"/>
                    </a:lnTo>
                    <a:lnTo>
                      <a:pt x="9792" y="6403"/>
                    </a:lnTo>
                    <a:lnTo>
                      <a:pt x="9688" y="6361"/>
                    </a:lnTo>
                    <a:lnTo>
                      <a:pt x="9657" y="6408"/>
                    </a:lnTo>
                    <a:lnTo>
                      <a:pt x="9657" y="6408"/>
                    </a:lnTo>
                    <a:lnTo>
                      <a:pt x="9583" y="6319"/>
                    </a:lnTo>
                    <a:lnTo>
                      <a:pt x="9625" y="6215"/>
                    </a:lnTo>
                    <a:lnTo>
                      <a:pt x="9709" y="6215"/>
                    </a:lnTo>
                    <a:lnTo>
                      <a:pt x="9792" y="6110"/>
                    </a:lnTo>
                    <a:lnTo>
                      <a:pt x="9897" y="6026"/>
                    </a:lnTo>
                    <a:lnTo>
                      <a:pt x="9939" y="6068"/>
                    </a:lnTo>
                    <a:lnTo>
                      <a:pt x="10022" y="6026"/>
                    </a:lnTo>
                    <a:lnTo>
                      <a:pt x="10043" y="5943"/>
                    </a:lnTo>
                    <a:lnTo>
                      <a:pt x="10169" y="5838"/>
                    </a:lnTo>
                    <a:lnTo>
                      <a:pt x="10211" y="5901"/>
                    </a:lnTo>
                    <a:lnTo>
                      <a:pt x="10462" y="5796"/>
                    </a:lnTo>
                    <a:lnTo>
                      <a:pt x="10546" y="5650"/>
                    </a:lnTo>
                    <a:lnTo>
                      <a:pt x="10671" y="5608"/>
                    </a:lnTo>
                    <a:lnTo>
                      <a:pt x="10880" y="5629"/>
                    </a:lnTo>
                    <a:lnTo>
                      <a:pt x="10901" y="5587"/>
                    </a:lnTo>
                    <a:lnTo>
                      <a:pt x="11090" y="5587"/>
                    </a:lnTo>
                    <a:lnTo>
                      <a:pt x="11278" y="5503"/>
                    </a:lnTo>
                    <a:lnTo>
                      <a:pt x="11320" y="5587"/>
                    </a:lnTo>
                    <a:lnTo>
                      <a:pt x="11383" y="5587"/>
                    </a:lnTo>
                    <a:lnTo>
                      <a:pt x="11445" y="5524"/>
                    </a:lnTo>
                    <a:lnTo>
                      <a:pt x="11529" y="5524"/>
                    </a:lnTo>
                    <a:lnTo>
                      <a:pt x="11675" y="5503"/>
                    </a:lnTo>
                    <a:lnTo>
                      <a:pt x="11738" y="5399"/>
                    </a:lnTo>
                    <a:lnTo>
                      <a:pt x="11989" y="5315"/>
                    </a:lnTo>
                    <a:lnTo>
                      <a:pt x="12240" y="5231"/>
                    </a:lnTo>
                    <a:lnTo>
                      <a:pt x="12261" y="5127"/>
                    </a:lnTo>
                    <a:lnTo>
                      <a:pt x="12324" y="5127"/>
                    </a:lnTo>
                    <a:lnTo>
                      <a:pt x="12366" y="5085"/>
                    </a:lnTo>
                    <a:lnTo>
                      <a:pt x="12324" y="5022"/>
                    </a:lnTo>
                    <a:lnTo>
                      <a:pt x="12324" y="4918"/>
                    </a:lnTo>
                    <a:lnTo>
                      <a:pt x="12240" y="4876"/>
                    </a:lnTo>
                    <a:lnTo>
                      <a:pt x="12219" y="4918"/>
                    </a:lnTo>
                    <a:lnTo>
                      <a:pt x="12219" y="5001"/>
                    </a:lnTo>
                    <a:lnTo>
                      <a:pt x="12115" y="5022"/>
                    </a:lnTo>
                    <a:lnTo>
                      <a:pt x="12073" y="4980"/>
                    </a:lnTo>
                    <a:lnTo>
                      <a:pt x="12031" y="4980"/>
                    </a:lnTo>
                    <a:lnTo>
                      <a:pt x="12010" y="4938"/>
                    </a:lnTo>
                    <a:lnTo>
                      <a:pt x="11885" y="4938"/>
                    </a:lnTo>
                    <a:lnTo>
                      <a:pt x="11696" y="5001"/>
                    </a:lnTo>
                    <a:lnTo>
                      <a:pt x="11634" y="5106"/>
                    </a:lnTo>
                    <a:lnTo>
                      <a:pt x="11571" y="5169"/>
                    </a:lnTo>
                    <a:lnTo>
                      <a:pt x="11508" y="5085"/>
                    </a:lnTo>
                    <a:lnTo>
                      <a:pt x="11466" y="5085"/>
                    </a:lnTo>
                    <a:lnTo>
                      <a:pt x="11362" y="5169"/>
                    </a:lnTo>
                    <a:lnTo>
                      <a:pt x="11090" y="5252"/>
                    </a:lnTo>
                    <a:lnTo>
                      <a:pt x="10755" y="5273"/>
                    </a:lnTo>
                    <a:lnTo>
                      <a:pt x="10692" y="5210"/>
                    </a:lnTo>
                    <a:lnTo>
                      <a:pt x="10629" y="5210"/>
                    </a:lnTo>
                    <a:lnTo>
                      <a:pt x="10650" y="5273"/>
                    </a:lnTo>
                    <a:lnTo>
                      <a:pt x="10587" y="5315"/>
                    </a:lnTo>
                    <a:lnTo>
                      <a:pt x="10483" y="5294"/>
                    </a:lnTo>
                    <a:lnTo>
                      <a:pt x="10420" y="5294"/>
                    </a:lnTo>
                    <a:lnTo>
                      <a:pt x="10357" y="5420"/>
                    </a:lnTo>
                    <a:lnTo>
                      <a:pt x="10211" y="5587"/>
                    </a:lnTo>
                    <a:lnTo>
                      <a:pt x="10148" y="5524"/>
                    </a:lnTo>
                    <a:lnTo>
                      <a:pt x="10043" y="5524"/>
                    </a:lnTo>
                    <a:lnTo>
                      <a:pt x="10022" y="5503"/>
                    </a:lnTo>
                    <a:lnTo>
                      <a:pt x="9897" y="5503"/>
                    </a:lnTo>
                    <a:lnTo>
                      <a:pt x="9813" y="5566"/>
                    </a:lnTo>
                    <a:lnTo>
                      <a:pt x="9730" y="5566"/>
                    </a:lnTo>
                    <a:lnTo>
                      <a:pt x="9688" y="5629"/>
                    </a:lnTo>
                    <a:lnTo>
                      <a:pt x="9583" y="5671"/>
                    </a:lnTo>
                    <a:lnTo>
                      <a:pt x="9478" y="5734"/>
                    </a:lnTo>
                    <a:lnTo>
                      <a:pt x="9311" y="5817"/>
                    </a:lnTo>
                    <a:lnTo>
                      <a:pt x="9123" y="5880"/>
                    </a:lnTo>
                    <a:lnTo>
                      <a:pt x="9081" y="5985"/>
                    </a:lnTo>
                    <a:lnTo>
                      <a:pt x="9081" y="6152"/>
                    </a:lnTo>
                    <a:lnTo>
                      <a:pt x="9102" y="6466"/>
                    </a:lnTo>
                    <a:lnTo>
                      <a:pt x="9081" y="6633"/>
                    </a:lnTo>
                    <a:lnTo>
                      <a:pt x="9018" y="6612"/>
                    </a:lnTo>
                    <a:lnTo>
                      <a:pt x="8955" y="6654"/>
                    </a:lnTo>
                    <a:lnTo>
                      <a:pt x="8704" y="6863"/>
                    </a:lnTo>
                    <a:lnTo>
                      <a:pt x="8788" y="6759"/>
                    </a:lnTo>
                    <a:lnTo>
                      <a:pt x="8893" y="6633"/>
                    </a:lnTo>
                    <a:lnTo>
                      <a:pt x="8914" y="6550"/>
                    </a:lnTo>
                    <a:lnTo>
                      <a:pt x="8872" y="6529"/>
                    </a:lnTo>
                    <a:lnTo>
                      <a:pt x="8872" y="6445"/>
                    </a:lnTo>
                    <a:lnTo>
                      <a:pt x="8746" y="6257"/>
                    </a:lnTo>
                    <a:lnTo>
                      <a:pt x="8662" y="6257"/>
                    </a:lnTo>
                    <a:lnTo>
                      <a:pt x="8600" y="6173"/>
                    </a:lnTo>
                    <a:lnTo>
                      <a:pt x="8537" y="6152"/>
                    </a:lnTo>
                    <a:lnTo>
                      <a:pt x="8537" y="6006"/>
                    </a:lnTo>
                    <a:lnTo>
                      <a:pt x="8390" y="5817"/>
                    </a:lnTo>
                    <a:lnTo>
                      <a:pt x="8370" y="5817"/>
                    </a:lnTo>
                    <a:lnTo>
                      <a:pt x="8286" y="5796"/>
                    </a:lnTo>
                    <a:lnTo>
                      <a:pt x="8265" y="5692"/>
                    </a:lnTo>
                    <a:lnTo>
                      <a:pt x="8181" y="5629"/>
                    </a:lnTo>
                    <a:lnTo>
                      <a:pt x="8139" y="5671"/>
                    </a:lnTo>
                    <a:lnTo>
                      <a:pt x="8035" y="5587"/>
                    </a:lnTo>
                    <a:lnTo>
                      <a:pt x="7846" y="5378"/>
                    </a:lnTo>
                    <a:lnTo>
                      <a:pt x="7805" y="5190"/>
                    </a:lnTo>
                    <a:lnTo>
                      <a:pt x="7805" y="5001"/>
                    </a:lnTo>
                    <a:lnTo>
                      <a:pt x="7763" y="4980"/>
                    </a:lnTo>
                    <a:lnTo>
                      <a:pt x="7721" y="5043"/>
                    </a:lnTo>
                    <a:lnTo>
                      <a:pt x="7658" y="5001"/>
                    </a:lnTo>
                    <a:lnTo>
                      <a:pt x="7616" y="4876"/>
                    </a:lnTo>
                    <a:lnTo>
                      <a:pt x="7658" y="4750"/>
                    </a:lnTo>
                    <a:lnTo>
                      <a:pt x="7637" y="4729"/>
                    </a:lnTo>
                    <a:lnTo>
                      <a:pt x="7658" y="4646"/>
                    </a:lnTo>
                    <a:lnTo>
                      <a:pt x="7533" y="4520"/>
                    </a:lnTo>
                    <a:lnTo>
                      <a:pt x="7533" y="4415"/>
                    </a:lnTo>
                    <a:lnTo>
                      <a:pt x="7428" y="4332"/>
                    </a:lnTo>
                    <a:lnTo>
                      <a:pt x="7386" y="4332"/>
                    </a:lnTo>
                    <a:lnTo>
                      <a:pt x="7323" y="4248"/>
                    </a:lnTo>
                    <a:lnTo>
                      <a:pt x="7219" y="4164"/>
                    </a:lnTo>
                    <a:lnTo>
                      <a:pt x="7114" y="4164"/>
                    </a:lnTo>
                    <a:lnTo>
                      <a:pt x="6800" y="3934"/>
                    </a:lnTo>
                    <a:lnTo>
                      <a:pt x="6717" y="3934"/>
                    </a:lnTo>
                    <a:lnTo>
                      <a:pt x="6696" y="3850"/>
                    </a:lnTo>
                    <a:lnTo>
                      <a:pt x="0" y="16091"/>
                    </a:lnTo>
                    <a:lnTo>
                      <a:pt x="377" y="16091"/>
                    </a:lnTo>
                    <a:lnTo>
                      <a:pt x="502" y="16153"/>
                    </a:lnTo>
                    <a:lnTo>
                      <a:pt x="711" y="16007"/>
                    </a:lnTo>
                    <a:lnTo>
                      <a:pt x="1004" y="16049"/>
                    </a:lnTo>
                    <a:lnTo>
                      <a:pt x="858" y="16300"/>
                    </a:lnTo>
                    <a:lnTo>
                      <a:pt x="921" y="16446"/>
                    </a:lnTo>
                    <a:lnTo>
                      <a:pt x="1025" y="16718"/>
                    </a:lnTo>
                    <a:lnTo>
                      <a:pt x="1172" y="17388"/>
                    </a:lnTo>
                    <a:lnTo>
                      <a:pt x="1235" y="17534"/>
                    </a:lnTo>
                    <a:lnTo>
                      <a:pt x="1130" y="17702"/>
                    </a:lnTo>
                    <a:lnTo>
                      <a:pt x="1130" y="17765"/>
                    </a:lnTo>
                    <a:lnTo>
                      <a:pt x="1172" y="17765"/>
                    </a:lnTo>
                    <a:lnTo>
                      <a:pt x="1381" y="17744"/>
                    </a:lnTo>
                    <a:lnTo>
                      <a:pt x="1569" y="17723"/>
                    </a:lnTo>
                    <a:lnTo>
                      <a:pt x="1695" y="17639"/>
                    </a:lnTo>
                    <a:lnTo>
                      <a:pt x="1862" y="17409"/>
                    </a:lnTo>
                    <a:lnTo>
                      <a:pt x="1988" y="17283"/>
                    </a:lnTo>
                    <a:lnTo>
                      <a:pt x="2197" y="17200"/>
                    </a:lnTo>
                    <a:lnTo>
                      <a:pt x="2260" y="17179"/>
                    </a:lnTo>
                    <a:lnTo>
                      <a:pt x="2469" y="17116"/>
                    </a:lnTo>
                    <a:lnTo>
                      <a:pt x="2636" y="17116"/>
                    </a:lnTo>
                    <a:lnTo>
                      <a:pt x="2783" y="17221"/>
                    </a:lnTo>
                    <a:lnTo>
                      <a:pt x="2783" y="17325"/>
                    </a:lnTo>
                    <a:lnTo>
                      <a:pt x="2804" y="17409"/>
                    </a:lnTo>
                    <a:lnTo>
                      <a:pt x="2720" y="17555"/>
                    </a:lnTo>
                    <a:lnTo>
                      <a:pt x="2699" y="17639"/>
                    </a:lnTo>
                    <a:lnTo>
                      <a:pt x="2825" y="17974"/>
                    </a:lnTo>
                    <a:lnTo>
                      <a:pt x="2804" y="18078"/>
                    </a:lnTo>
                    <a:lnTo>
                      <a:pt x="2846" y="18288"/>
                    </a:lnTo>
                    <a:lnTo>
                      <a:pt x="2992" y="18455"/>
                    </a:lnTo>
                    <a:lnTo>
                      <a:pt x="3013" y="18664"/>
                    </a:lnTo>
                    <a:lnTo>
                      <a:pt x="3055" y="18748"/>
                    </a:lnTo>
                    <a:lnTo>
                      <a:pt x="3097" y="18853"/>
                    </a:lnTo>
                    <a:lnTo>
                      <a:pt x="3034" y="18957"/>
                    </a:lnTo>
                    <a:lnTo>
                      <a:pt x="3034" y="19062"/>
                    </a:lnTo>
                    <a:lnTo>
                      <a:pt x="3055" y="19146"/>
                    </a:lnTo>
                    <a:lnTo>
                      <a:pt x="3013" y="19501"/>
                    </a:lnTo>
                    <a:lnTo>
                      <a:pt x="3013" y="19920"/>
                    </a:lnTo>
                    <a:lnTo>
                      <a:pt x="3034" y="20338"/>
                    </a:lnTo>
                    <a:lnTo>
                      <a:pt x="2929" y="20380"/>
                    </a:lnTo>
                    <a:lnTo>
                      <a:pt x="2929" y="20464"/>
                    </a:lnTo>
                    <a:lnTo>
                      <a:pt x="2971" y="20464"/>
                    </a:lnTo>
                    <a:lnTo>
                      <a:pt x="3055" y="20527"/>
                    </a:lnTo>
                    <a:lnTo>
                      <a:pt x="3076" y="20568"/>
                    </a:lnTo>
                    <a:lnTo>
                      <a:pt x="3034" y="20589"/>
                    </a:lnTo>
                    <a:lnTo>
                      <a:pt x="2971" y="20652"/>
                    </a:lnTo>
                    <a:lnTo>
                      <a:pt x="3013" y="20736"/>
                    </a:lnTo>
                    <a:lnTo>
                      <a:pt x="3055" y="20778"/>
                    </a:lnTo>
                    <a:lnTo>
                      <a:pt x="3076" y="20861"/>
                    </a:lnTo>
                    <a:lnTo>
                      <a:pt x="3055" y="20903"/>
                    </a:lnTo>
                    <a:lnTo>
                      <a:pt x="3055" y="20966"/>
                    </a:lnTo>
                    <a:lnTo>
                      <a:pt x="3160" y="20966"/>
                    </a:lnTo>
                    <a:lnTo>
                      <a:pt x="3243" y="20987"/>
                    </a:lnTo>
                    <a:lnTo>
                      <a:pt x="3348" y="21154"/>
                    </a:lnTo>
                    <a:lnTo>
                      <a:pt x="3369" y="21217"/>
                    </a:lnTo>
                    <a:lnTo>
                      <a:pt x="3452" y="21280"/>
                    </a:lnTo>
                    <a:lnTo>
                      <a:pt x="3578" y="21363"/>
                    </a:lnTo>
                    <a:lnTo>
                      <a:pt x="3641" y="21468"/>
                    </a:lnTo>
                    <a:lnTo>
                      <a:pt x="3641" y="21573"/>
                    </a:lnTo>
                    <a:lnTo>
                      <a:pt x="3683" y="21594"/>
                    </a:lnTo>
                    <a:lnTo>
                      <a:pt x="3704" y="21635"/>
                    </a:lnTo>
                    <a:lnTo>
                      <a:pt x="3683" y="21698"/>
                    </a:lnTo>
                    <a:lnTo>
                      <a:pt x="3683" y="21740"/>
                    </a:lnTo>
                    <a:lnTo>
                      <a:pt x="3641" y="21782"/>
                    </a:lnTo>
                    <a:lnTo>
                      <a:pt x="3641" y="21845"/>
                    </a:lnTo>
                    <a:lnTo>
                      <a:pt x="3641" y="21887"/>
                    </a:lnTo>
                    <a:lnTo>
                      <a:pt x="3662" y="21907"/>
                    </a:lnTo>
                    <a:lnTo>
                      <a:pt x="3599" y="22033"/>
                    </a:lnTo>
                    <a:lnTo>
                      <a:pt x="3452" y="22326"/>
                    </a:lnTo>
                    <a:lnTo>
                      <a:pt x="3432" y="22514"/>
                    </a:lnTo>
                    <a:lnTo>
                      <a:pt x="3285" y="22661"/>
                    </a:lnTo>
                    <a:lnTo>
                      <a:pt x="3285" y="22744"/>
                    </a:lnTo>
                    <a:lnTo>
                      <a:pt x="3327" y="22744"/>
                    </a:lnTo>
                    <a:lnTo>
                      <a:pt x="3494" y="22535"/>
                    </a:lnTo>
                    <a:lnTo>
                      <a:pt x="3536" y="22410"/>
                    </a:lnTo>
                    <a:lnTo>
                      <a:pt x="3662" y="22305"/>
                    </a:lnTo>
                    <a:lnTo>
                      <a:pt x="3683" y="22347"/>
                    </a:lnTo>
                    <a:lnTo>
                      <a:pt x="3766" y="22368"/>
                    </a:lnTo>
                    <a:lnTo>
                      <a:pt x="3766" y="22431"/>
                    </a:lnTo>
                    <a:lnTo>
                      <a:pt x="3599" y="22514"/>
                    </a:lnTo>
                    <a:lnTo>
                      <a:pt x="3557" y="22619"/>
                    </a:lnTo>
                    <a:lnTo>
                      <a:pt x="3390" y="22786"/>
                    </a:lnTo>
                    <a:lnTo>
                      <a:pt x="3390" y="22828"/>
                    </a:lnTo>
                    <a:lnTo>
                      <a:pt x="3473" y="22828"/>
                    </a:lnTo>
                    <a:lnTo>
                      <a:pt x="3432" y="22870"/>
                    </a:lnTo>
                    <a:lnTo>
                      <a:pt x="3285" y="22849"/>
                    </a:lnTo>
                    <a:lnTo>
                      <a:pt x="3222" y="22870"/>
                    </a:lnTo>
                    <a:lnTo>
                      <a:pt x="3160" y="23037"/>
                    </a:lnTo>
                    <a:lnTo>
                      <a:pt x="3055" y="23142"/>
                    </a:lnTo>
                    <a:lnTo>
                      <a:pt x="3076" y="23268"/>
                    </a:lnTo>
                    <a:lnTo>
                      <a:pt x="3034" y="23247"/>
                    </a:lnTo>
                    <a:lnTo>
                      <a:pt x="2971" y="23184"/>
                    </a:lnTo>
                    <a:lnTo>
                      <a:pt x="2908" y="23247"/>
                    </a:lnTo>
                    <a:lnTo>
                      <a:pt x="2908" y="23393"/>
                    </a:lnTo>
                    <a:lnTo>
                      <a:pt x="3013" y="23393"/>
                    </a:lnTo>
                    <a:lnTo>
                      <a:pt x="3034" y="23477"/>
                    </a:lnTo>
                    <a:lnTo>
                      <a:pt x="2971" y="23665"/>
                    </a:lnTo>
                    <a:lnTo>
                      <a:pt x="2950" y="23937"/>
                    </a:lnTo>
                    <a:lnTo>
                      <a:pt x="3013" y="24125"/>
                    </a:lnTo>
                    <a:lnTo>
                      <a:pt x="3076" y="24293"/>
                    </a:lnTo>
                    <a:lnTo>
                      <a:pt x="3160" y="24314"/>
                    </a:lnTo>
                    <a:lnTo>
                      <a:pt x="3180" y="24230"/>
                    </a:lnTo>
                    <a:lnTo>
                      <a:pt x="3264" y="24146"/>
                    </a:lnTo>
                    <a:lnTo>
                      <a:pt x="3452" y="24104"/>
                    </a:lnTo>
                    <a:lnTo>
                      <a:pt x="3557" y="24021"/>
                    </a:lnTo>
                    <a:lnTo>
                      <a:pt x="3662" y="23895"/>
                    </a:lnTo>
                    <a:lnTo>
                      <a:pt x="3704" y="23895"/>
                    </a:lnTo>
                    <a:lnTo>
                      <a:pt x="3704" y="24021"/>
                    </a:lnTo>
                    <a:lnTo>
                      <a:pt x="3662" y="24125"/>
                    </a:lnTo>
                    <a:lnTo>
                      <a:pt x="3599" y="24146"/>
                    </a:lnTo>
                    <a:lnTo>
                      <a:pt x="3536" y="24251"/>
                    </a:lnTo>
                    <a:lnTo>
                      <a:pt x="3536" y="24314"/>
                    </a:lnTo>
                    <a:lnTo>
                      <a:pt x="3641" y="24397"/>
                    </a:lnTo>
                    <a:lnTo>
                      <a:pt x="3704" y="24460"/>
                    </a:lnTo>
                    <a:lnTo>
                      <a:pt x="3808" y="24460"/>
                    </a:lnTo>
                    <a:lnTo>
                      <a:pt x="3892" y="24502"/>
                    </a:lnTo>
                    <a:lnTo>
                      <a:pt x="3955" y="24544"/>
                    </a:lnTo>
                    <a:lnTo>
                      <a:pt x="3808" y="24502"/>
                    </a:lnTo>
                    <a:lnTo>
                      <a:pt x="3683" y="24502"/>
                    </a:lnTo>
                    <a:lnTo>
                      <a:pt x="3578" y="24439"/>
                    </a:lnTo>
                    <a:lnTo>
                      <a:pt x="3432" y="24439"/>
                    </a:lnTo>
                    <a:lnTo>
                      <a:pt x="3369" y="24523"/>
                    </a:lnTo>
                    <a:lnTo>
                      <a:pt x="3369" y="24607"/>
                    </a:lnTo>
                    <a:lnTo>
                      <a:pt x="3432" y="24669"/>
                    </a:lnTo>
                    <a:lnTo>
                      <a:pt x="3452" y="24920"/>
                    </a:lnTo>
                    <a:lnTo>
                      <a:pt x="3494" y="24983"/>
                    </a:lnTo>
                    <a:lnTo>
                      <a:pt x="3557" y="24983"/>
                    </a:lnTo>
                    <a:lnTo>
                      <a:pt x="3641" y="24941"/>
                    </a:lnTo>
                    <a:lnTo>
                      <a:pt x="3683" y="24983"/>
                    </a:lnTo>
                    <a:lnTo>
                      <a:pt x="3641" y="25046"/>
                    </a:lnTo>
                    <a:lnTo>
                      <a:pt x="3599" y="25088"/>
                    </a:lnTo>
                    <a:lnTo>
                      <a:pt x="3683" y="25151"/>
                    </a:lnTo>
                    <a:lnTo>
                      <a:pt x="3683" y="25192"/>
                    </a:lnTo>
                    <a:lnTo>
                      <a:pt x="3662" y="25255"/>
                    </a:lnTo>
                    <a:lnTo>
                      <a:pt x="3557" y="25234"/>
                    </a:lnTo>
                    <a:lnTo>
                      <a:pt x="3411" y="25276"/>
                    </a:lnTo>
                    <a:lnTo>
                      <a:pt x="3264" y="25381"/>
                    </a:lnTo>
                    <a:lnTo>
                      <a:pt x="3243" y="25423"/>
                    </a:lnTo>
                    <a:lnTo>
                      <a:pt x="3306" y="25485"/>
                    </a:lnTo>
                    <a:lnTo>
                      <a:pt x="3452" y="25423"/>
                    </a:lnTo>
                    <a:lnTo>
                      <a:pt x="3536" y="25465"/>
                    </a:lnTo>
                    <a:lnTo>
                      <a:pt x="3452" y="25485"/>
                    </a:lnTo>
                    <a:lnTo>
                      <a:pt x="3432" y="25548"/>
                    </a:lnTo>
                    <a:lnTo>
                      <a:pt x="3515" y="25632"/>
                    </a:lnTo>
                    <a:lnTo>
                      <a:pt x="3662" y="25590"/>
                    </a:lnTo>
                    <a:lnTo>
                      <a:pt x="3829" y="25465"/>
                    </a:lnTo>
                    <a:lnTo>
                      <a:pt x="3934" y="25297"/>
                    </a:lnTo>
                    <a:lnTo>
                      <a:pt x="4038" y="25297"/>
                    </a:lnTo>
                    <a:lnTo>
                      <a:pt x="4143" y="25213"/>
                    </a:lnTo>
                    <a:lnTo>
                      <a:pt x="4164" y="25109"/>
                    </a:lnTo>
                    <a:lnTo>
                      <a:pt x="4185" y="25088"/>
                    </a:lnTo>
                    <a:lnTo>
                      <a:pt x="4206" y="25172"/>
                    </a:lnTo>
                    <a:lnTo>
                      <a:pt x="4143" y="25339"/>
                    </a:lnTo>
                    <a:lnTo>
                      <a:pt x="4038" y="25402"/>
                    </a:lnTo>
                    <a:lnTo>
                      <a:pt x="3913" y="25465"/>
                    </a:lnTo>
                    <a:lnTo>
                      <a:pt x="3892" y="25548"/>
                    </a:lnTo>
                    <a:lnTo>
                      <a:pt x="3955" y="25611"/>
                    </a:lnTo>
                    <a:lnTo>
                      <a:pt x="4038" y="25590"/>
                    </a:lnTo>
                    <a:lnTo>
                      <a:pt x="4164" y="25590"/>
                    </a:lnTo>
                    <a:lnTo>
                      <a:pt x="4268" y="25611"/>
                    </a:lnTo>
                    <a:lnTo>
                      <a:pt x="4122" y="25611"/>
                    </a:lnTo>
                    <a:lnTo>
                      <a:pt x="4017" y="25674"/>
                    </a:lnTo>
                    <a:lnTo>
                      <a:pt x="4017" y="25820"/>
                    </a:lnTo>
                    <a:lnTo>
                      <a:pt x="4059" y="25967"/>
                    </a:lnTo>
                    <a:lnTo>
                      <a:pt x="4017" y="25988"/>
                    </a:lnTo>
                    <a:lnTo>
                      <a:pt x="3976" y="25904"/>
                    </a:lnTo>
                    <a:lnTo>
                      <a:pt x="3976" y="25757"/>
                    </a:lnTo>
                    <a:lnTo>
                      <a:pt x="3913" y="25674"/>
                    </a:lnTo>
                    <a:lnTo>
                      <a:pt x="3850" y="25716"/>
                    </a:lnTo>
                    <a:lnTo>
                      <a:pt x="3578" y="25904"/>
                    </a:lnTo>
                    <a:lnTo>
                      <a:pt x="3536" y="25988"/>
                    </a:lnTo>
                    <a:lnTo>
                      <a:pt x="3369" y="26071"/>
                    </a:lnTo>
                    <a:lnTo>
                      <a:pt x="3327" y="26134"/>
                    </a:lnTo>
                    <a:lnTo>
                      <a:pt x="3348" y="26218"/>
                    </a:lnTo>
                    <a:lnTo>
                      <a:pt x="3348" y="26301"/>
                    </a:lnTo>
                    <a:lnTo>
                      <a:pt x="3369" y="26322"/>
                    </a:lnTo>
                    <a:lnTo>
                      <a:pt x="3452" y="26281"/>
                    </a:lnTo>
                    <a:lnTo>
                      <a:pt x="3557" y="26218"/>
                    </a:lnTo>
                    <a:lnTo>
                      <a:pt x="3599" y="26113"/>
                    </a:lnTo>
                    <a:lnTo>
                      <a:pt x="3662" y="26134"/>
                    </a:lnTo>
                    <a:lnTo>
                      <a:pt x="3704" y="26197"/>
                    </a:lnTo>
                    <a:lnTo>
                      <a:pt x="3892" y="26218"/>
                    </a:lnTo>
                    <a:lnTo>
                      <a:pt x="3871" y="26239"/>
                    </a:lnTo>
                    <a:lnTo>
                      <a:pt x="3766" y="26218"/>
                    </a:lnTo>
                    <a:lnTo>
                      <a:pt x="3599" y="26218"/>
                    </a:lnTo>
                    <a:lnTo>
                      <a:pt x="3536" y="26281"/>
                    </a:lnTo>
                    <a:lnTo>
                      <a:pt x="3536" y="26322"/>
                    </a:lnTo>
                    <a:lnTo>
                      <a:pt x="3557" y="26385"/>
                    </a:lnTo>
                    <a:lnTo>
                      <a:pt x="3473" y="26406"/>
                    </a:lnTo>
                    <a:lnTo>
                      <a:pt x="3432" y="26385"/>
                    </a:lnTo>
                    <a:lnTo>
                      <a:pt x="3264" y="26427"/>
                    </a:lnTo>
                    <a:lnTo>
                      <a:pt x="3264" y="26490"/>
                    </a:lnTo>
                    <a:lnTo>
                      <a:pt x="3390" y="26490"/>
                    </a:lnTo>
                    <a:lnTo>
                      <a:pt x="3473" y="26532"/>
                    </a:lnTo>
                    <a:lnTo>
                      <a:pt x="3578" y="26532"/>
                    </a:lnTo>
                    <a:lnTo>
                      <a:pt x="3515" y="26594"/>
                    </a:lnTo>
                    <a:lnTo>
                      <a:pt x="3390" y="26594"/>
                    </a:lnTo>
                    <a:lnTo>
                      <a:pt x="3327" y="26532"/>
                    </a:lnTo>
                    <a:lnTo>
                      <a:pt x="3222" y="26553"/>
                    </a:lnTo>
                    <a:lnTo>
                      <a:pt x="3180" y="26657"/>
                    </a:lnTo>
                    <a:lnTo>
                      <a:pt x="3243" y="26720"/>
                    </a:lnTo>
                    <a:lnTo>
                      <a:pt x="3327" y="26720"/>
                    </a:lnTo>
                    <a:lnTo>
                      <a:pt x="3452" y="26699"/>
                    </a:lnTo>
                    <a:lnTo>
                      <a:pt x="3536" y="26741"/>
                    </a:lnTo>
                    <a:lnTo>
                      <a:pt x="3683" y="26741"/>
                    </a:lnTo>
                    <a:lnTo>
                      <a:pt x="3662" y="26804"/>
                    </a:lnTo>
                    <a:lnTo>
                      <a:pt x="3557" y="26825"/>
                    </a:lnTo>
                    <a:lnTo>
                      <a:pt x="3452" y="26804"/>
                    </a:lnTo>
                    <a:lnTo>
                      <a:pt x="3432" y="26825"/>
                    </a:lnTo>
                    <a:lnTo>
                      <a:pt x="3452" y="26845"/>
                    </a:lnTo>
                    <a:lnTo>
                      <a:pt x="3662" y="26845"/>
                    </a:lnTo>
                    <a:lnTo>
                      <a:pt x="3662" y="26908"/>
                    </a:lnTo>
                    <a:lnTo>
                      <a:pt x="3536" y="26929"/>
                    </a:lnTo>
                    <a:lnTo>
                      <a:pt x="3390" y="26908"/>
                    </a:lnTo>
                    <a:lnTo>
                      <a:pt x="3327" y="26845"/>
                    </a:lnTo>
                    <a:lnTo>
                      <a:pt x="3264" y="26908"/>
                    </a:lnTo>
                    <a:lnTo>
                      <a:pt x="3327" y="27013"/>
                    </a:lnTo>
                    <a:lnTo>
                      <a:pt x="3452" y="27076"/>
                    </a:lnTo>
                    <a:lnTo>
                      <a:pt x="3473" y="27013"/>
                    </a:lnTo>
                    <a:lnTo>
                      <a:pt x="3557" y="27013"/>
                    </a:lnTo>
                    <a:lnTo>
                      <a:pt x="3641" y="27055"/>
                    </a:lnTo>
                    <a:lnTo>
                      <a:pt x="3787" y="27034"/>
                    </a:lnTo>
                    <a:lnTo>
                      <a:pt x="3850" y="27076"/>
                    </a:lnTo>
                    <a:lnTo>
                      <a:pt x="3766" y="27117"/>
                    </a:lnTo>
                    <a:lnTo>
                      <a:pt x="3766" y="27159"/>
                    </a:lnTo>
                    <a:lnTo>
                      <a:pt x="3871" y="27159"/>
                    </a:lnTo>
                    <a:lnTo>
                      <a:pt x="3892" y="27243"/>
                    </a:lnTo>
                    <a:lnTo>
                      <a:pt x="4026" y="27276"/>
                    </a:lnTo>
                    <a:lnTo>
                      <a:pt x="3976" y="27285"/>
                    </a:lnTo>
                    <a:lnTo>
                      <a:pt x="3871" y="27285"/>
                    </a:lnTo>
                    <a:lnTo>
                      <a:pt x="3787" y="27369"/>
                    </a:lnTo>
                    <a:lnTo>
                      <a:pt x="3787" y="27431"/>
                    </a:lnTo>
                    <a:lnTo>
                      <a:pt x="3871" y="27473"/>
                    </a:lnTo>
                    <a:lnTo>
                      <a:pt x="3913" y="27431"/>
                    </a:lnTo>
                    <a:lnTo>
                      <a:pt x="3976" y="27389"/>
                    </a:lnTo>
                    <a:lnTo>
                      <a:pt x="3996" y="27452"/>
                    </a:lnTo>
                    <a:lnTo>
                      <a:pt x="4017" y="27452"/>
                    </a:lnTo>
                    <a:lnTo>
                      <a:pt x="4080" y="27369"/>
                    </a:lnTo>
                    <a:lnTo>
                      <a:pt x="4185" y="27306"/>
                    </a:lnTo>
                    <a:lnTo>
                      <a:pt x="4185" y="27369"/>
                    </a:lnTo>
                    <a:lnTo>
                      <a:pt x="4164" y="27410"/>
                    </a:lnTo>
                    <a:lnTo>
                      <a:pt x="4164" y="27473"/>
                    </a:lnTo>
                    <a:lnTo>
                      <a:pt x="4206" y="27494"/>
                    </a:lnTo>
                    <a:lnTo>
                      <a:pt x="4289" y="27557"/>
                    </a:lnTo>
                    <a:lnTo>
                      <a:pt x="4373" y="27557"/>
                    </a:lnTo>
                    <a:lnTo>
                      <a:pt x="4499" y="27369"/>
                    </a:lnTo>
                    <a:lnTo>
                      <a:pt x="4520" y="27159"/>
                    </a:lnTo>
                    <a:lnTo>
                      <a:pt x="4582" y="27055"/>
                    </a:lnTo>
                    <a:lnTo>
                      <a:pt x="4645" y="27034"/>
                    </a:lnTo>
                    <a:lnTo>
                      <a:pt x="4645" y="27097"/>
                    </a:lnTo>
                    <a:lnTo>
                      <a:pt x="4603" y="27159"/>
                    </a:lnTo>
                    <a:lnTo>
                      <a:pt x="4603" y="27306"/>
                    </a:lnTo>
                    <a:lnTo>
                      <a:pt x="4499" y="27473"/>
                    </a:lnTo>
                    <a:lnTo>
                      <a:pt x="4415" y="27557"/>
                    </a:lnTo>
                    <a:lnTo>
                      <a:pt x="4436" y="27599"/>
                    </a:lnTo>
                    <a:lnTo>
                      <a:pt x="4582" y="27599"/>
                    </a:lnTo>
                    <a:lnTo>
                      <a:pt x="4687" y="27578"/>
                    </a:lnTo>
                    <a:lnTo>
                      <a:pt x="4708" y="27599"/>
                    </a:lnTo>
                    <a:lnTo>
                      <a:pt x="4624" y="27682"/>
                    </a:lnTo>
                    <a:lnTo>
                      <a:pt x="4582" y="27808"/>
                    </a:lnTo>
                    <a:lnTo>
                      <a:pt x="4415" y="27913"/>
                    </a:lnTo>
                    <a:lnTo>
                      <a:pt x="4415" y="27975"/>
                    </a:lnTo>
                    <a:lnTo>
                      <a:pt x="4499" y="28122"/>
                    </a:lnTo>
                    <a:lnTo>
                      <a:pt x="4624" y="28185"/>
                    </a:lnTo>
                    <a:lnTo>
                      <a:pt x="4708" y="28122"/>
                    </a:lnTo>
                    <a:lnTo>
                      <a:pt x="4792" y="28122"/>
                    </a:lnTo>
                    <a:lnTo>
                      <a:pt x="4812" y="28226"/>
                    </a:lnTo>
                    <a:lnTo>
                      <a:pt x="4875" y="28331"/>
                    </a:lnTo>
                    <a:lnTo>
                      <a:pt x="4875" y="28415"/>
                    </a:lnTo>
                    <a:lnTo>
                      <a:pt x="4812" y="28415"/>
                    </a:lnTo>
                    <a:lnTo>
                      <a:pt x="4771" y="28310"/>
                    </a:lnTo>
                    <a:lnTo>
                      <a:pt x="4708" y="28310"/>
                    </a:lnTo>
                    <a:lnTo>
                      <a:pt x="4708" y="28415"/>
                    </a:lnTo>
                    <a:lnTo>
                      <a:pt x="4812" y="28561"/>
                    </a:lnTo>
                    <a:lnTo>
                      <a:pt x="4938" y="28498"/>
                    </a:lnTo>
                    <a:lnTo>
                      <a:pt x="5085" y="28436"/>
                    </a:lnTo>
                    <a:lnTo>
                      <a:pt x="5147" y="28352"/>
                    </a:lnTo>
                    <a:lnTo>
                      <a:pt x="5147" y="28352"/>
                    </a:lnTo>
                    <a:lnTo>
                      <a:pt x="5126" y="28519"/>
                    </a:lnTo>
                    <a:lnTo>
                      <a:pt x="5022" y="28750"/>
                    </a:lnTo>
                    <a:lnTo>
                      <a:pt x="5043" y="28938"/>
                    </a:lnTo>
                    <a:lnTo>
                      <a:pt x="5126" y="28959"/>
                    </a:lnTo>
                    <a:lnTo>
                      <a:pt x="20087" y="30444"/>
                    </a:lnTo>
                    <a:lnTo>
                      <a:pt x="20212" y="30507"/>
                    </a:lnTo>
                    <a:lnTo>
                      <a:pt x="20359" y="30507"/>
                    </a:lnTo>
                    <a:lnTo>
                      <a:pt x="20484" y="30612"/>
                    </a:lnTo>
                    <a:lnTo>
                      <a:pt x="20484" y="30674"/>
                    </a:lnTo>
                    <a:lnTo>
                      <a:pt x="20568" y="30737"/>
                    </a:lnTo>
                    <a:lnTo>
                      <a:pt x="20589" y="30779"/>
                    </a:lnTo>
                    <a:lnTo>
                      <a:pt x="20694" y="30821"/>
                    </a:lnTo>
                    <a:lnTo>
                      <a:pt x="20714" y="30842"/>
                    </a:lnTo>
                    <a:lnTo>
                      <a:pt x="20840" y="30884"/>
                    </a:lnTo>
                    <a:lnTo>
                      <a:pt x="20903" y="30946"/>
                    </a:lnTo>
                    <a:lnTo>
                      <a:pt x="20945" y="30946"/>
                    </a:lnTo>
                    <a:lnTo>
                      <a:pt x="21049" y="30926"/>
                    </a:lnTo>
                    <a:lnTo>
                      <a:pt x="21133" y="30946"/>
                    </a:lnTo>
                    <a:lnTo>
                      <a:pt x="21238" y="30946"/>
                    </a:lnTo>
                    <a:lnTo>
                      <a:pt x="21363" y="31051"/>
                    </a:lnTo>
                    <a:lnTo>
                      <a:pt x="21447" y="31051"/>
                    </a:lnTo>
                    <a:lnTo>
                      <a:pt x="21510" y="31198"/>
                    </a:lnTo>
                    <a:lnTo>
                      <a:pt x="21719" y="31239"/>
                    </a:lnTo>
                    <a:lnTo>
                      <a:pt x="21823" y="31260"/>
                    </a:lnTo>
                    <a:lnTo>
                      <a:pt x="21886" y="31344"/>
                    </a:lnTo>
                    <a:lnTo>
                      <a:pt x="21970" y="31407"/>
                    </a:lnTo>
                    <a:lnTo>
                      <a:pt x="22158" y="31407"/>
                    </a:lnTo>
                    <a:lnTo>
                      <a:pt x="22263" y="31344"/>
                    </a:lnTo>
                    <a:lnTo>
                      <a:pt x="22305" y="31407"/>
                    </a:lnTo>
                    <a:lnTo>
                      <a:pt x="22367" y="31511"/>
                    </a:lnTo>
                    <a:lnTo>
                      <a:pt x="22618" y="31532"/>
                    </a:lnTo>
                    <a:lnTo>
                      <a:pt x="22681" y="31574"/>
                    </a:lnTo>
                    <a:lnTo>
                      <a:pt x="22807" y="31616"/>
                    </a:lnTo>
                    <a:lnTo>
                      <a:pt x="22890" y="31658"/>
                    </a:lnTo>
                    <a:lnTo>
                      <a:pt x="25192" y="32725"/>
                    </a:lnTo>
                    <a:lnTo>
                      <a:pt x="25339" y="32913"/>
                    </a:lnTo>
                    <a:lnTo>
                      <a:pt x="25694" y="33206"/>
                    </a:lnTo>
                    <a:lnTo>
                      <a:pt x="26050" y="34985"/>
                    </a:lnTo>
                    <a:lnTo>
                      <a:pt x="26008" y="35738"/>
                    </a:lnTo>
                    <a:lnTo>
                      <a:pt x="25945" y="35864"/>
                    </a:lnTo>
                    <a:lnTo>
                      <a:pt x="25903" y="36010"/>
                    </a:lnTo>
                    <a:lnTo>
                      <a:pt x="25820" y="36136"/>
                    </a:lnTo>
                    <a:lnTo>
                      <a:pt x="25611" y="36240"/>
                    </a:lnTo>
                    <a:lnTo>
                      <a:pt x="25506" y="36366"/>
                    </a:lnTo>
                    <a:lnTo>
                      <a:pt x="25611" y="36554"/>
                    </a:lnTo>
                    <a:lnTo>
                      <a:pt x="27598" y="36031"/>
                    </a:lnTo>
                    <a:lnTo>
                      <a:pt x="27849" y="35947"/>
                    </a:lnTo>
                    <a:lnTo>
                      <a:pt x="27912" y="35654"/>
                    </a:lnTo>
                    <a:lnTo>
                      <a:pt x="28979" y="35340"/>
                    </a:lnTo>
                    <a:lnTo>
                      <a:pt x="29461" y="34985"/>
                    </a:lnTo>
                    <a:lnTo>
                      <a:pt x="29565" y="34901"/>
                    </a:lnTo>
                    <a:lnTo>
                      <a:pt x="29712" y="34880"/>
                    </a:lnTo>
                    <a:lnTo>
                      <a:pt x="29984" y="34650"/>
                    </a:lnTo>
                    <a:lnTo>
                      <a:pt x="30088" y="34545"/>
                    </a:lnTo>
                    <a:lnTo>
                      <a:pt x="30214" y="34483"/>
                    </a:lnTo>
                    <a:lnTo>
                      <a:pt x="30318" y="34378"/>
                    </a:lnTo>
                    <a:lnTo>
                      <a:pt x="30528" y="34357"/>
                    </a:lnTo>
                    <a:lnTo>
                      <a:pt x="32202" y="34378"/>
                    </a:lnTo>
                    <a:lnTo>
                      <a:pt x="32327" y="34252"/>
                    </a:lnTo>
                    <a:lnTo>
                      <a:pt x="32390" y="34252"/>
                    </a:lnTo>
                    <a:lnTo>
                      <a:pt x="32432" y="34190"/>
                    </a:lnTo>
                    <a:lnTo>
                      <a:pt x="32515" y="34190"/>
                    </a:lnTo>
                    <a:lnTo>
                      <a:pt x="32620" y="34231"/>
                    </a:lnTo>
                    <a:lnTo>
                      <a:pt x="32704" y="34169"/>
                    </a:lnTo>
                    <a:lnTo>
                      <a:pt x="32725" y="34085"/>
                    </a:lnTo>
                    <a:lnTo>
                      <a:pt x="32913" y="33876"/>
                    </a:lnTo>
                    <a:lnTo>
                      <a:pt x="32976" y="33855"/>
                    </a:lnTo>
                    <a:lnTo>
                      <a:pt x="33143" y="33667"/>
                    </a:lnTo>
                    <a:lnTo>
                      <a:pt x="33185" y="33541"/>
                    </a:lnTo>
                    <a:lnTo>
                      <a:pt x="33227" y="33415"/>
                    </a:lnTo>
                    <a:lnTo>
                      <a:pt x="33373" y="33332"/>
                    </a:lnTo>
                    <a:lnTo>
                      <a:pt x="33373" y="33227"/>
                    </a:lnTo>
                    <a:lnTo>
                      <a:pt x="33478" y="33102"/>
                    </a:lnTo>
                    <a:lnTo>
                      <a:pt x="33687" y="32871"/>
                    </a:lnTo>
                    <a:lnTo>
                      <a:pt x="33750" y="32767"/>
                    </a:lnTo>
                    <a:lnTo>
                      <a:pt x="33854" y="32662"/>
                    </a:lnTo>
                    <a:lnTo>
                      <a:pt x="33875" y="32662"/>
                    </a:lnTo>
                    <a:lnTo>
                      <a:pt x="33959" y="32704"/>
                    </a:lnTo>
                    <a:lnTo>
                      <a:pt x="34022" y="32788"/>
                    </a:lnTo>
                    <a:lnTo>
                      <a:pt x="34168" y="32767"/>
                    </a:lnTo>
                    <a:lnTo>
                      <a:pt x="34315" y="32809"/>
                    </a:lnTo>
                    <a:lnTo>
                      <a:pt x="34378" y="32767"/>
                    </a:lnTo>
                    <a:lnTo>
                      <a:pt x="34608" y="32976"/>
                    </a:lnTo>
                    <a:lnTo>
                      <a:pt x="34608" y="33143"/>
                    </a:lnTo>
                    <a:lnTo>
                      <a:pt x="34482" y="33876"/>
                    </a:lnTo>
                    <a:lnTo>
                      <a:pt x="34440" y="33959"/>
                    </a:lnTo>
                    <a:lnTo>
                      <a:pt x="34503" y="33959"/>
                    </a:lnTo>
                    <a:lnTo>
                      <a:pt x="34524" y="34043"/>
                    </a:lnTo>
                    <a:lnTo>
                      <a:pt x="34587" y="34085"/>
                    </a:lnTo>
                    <a:lnTo>
                      <a:pt x="34587" y="34190"/>
                    </a:lnTo>
                    <a:lnTo>
                      <a:pt x="34587" y="34252"/>
                    </a:lnTo>
                    <a:lnTo>
                      <a:pt x="34587" y="34294"/>
                    </a:lnTo>
                    <a:lnTo>
                      <a:pt x="34545" y="34357"/>
                    </a:lnTo>
                    <a:lnTo>
                      <a:pt x="34587" y="34378"/>
                    </a:lnTo>
                    <a:lnTo>
                      <a:pt x="34733" y="34399"/>
                    </a:lnTo>
                    <a:lnTo>
                      <a:pt x="34859" y="34378"/>
                    </a:lnTo>
                    <a:lnTo>
                      <a:pt x="34901" y="34462"/>
                    </a:lnTo>
                    <a:lnTo>
                      <a:pt x="34963" y="34483"/>
                    </a:lnTo>
                    <a:lnTo>
                      <a:pt x="35026" y="34399"/>
                    </a:lnTo>
                    <a:lnTo>
                      <a:pt x="35110" y="34462"/>
                    </a:lnTo>
                    <a:lnTo>
                      <a:pt x="35235" y="34441"/>
                    </a:lnTo>
                    <a:lnTo>
                      <a:pt x="35277" y="34336"/>
                    </a:lnTo>
                    <a:lnTo>
                      <a:pt x="35382" y="34231"/>
                    </a:lnTo>
                    <a:lnTo>
                      <a:pt x="35382" y="34231"/>
                    </a:lnTo>
                    <a:lnTo>
                      <a:pt x="35319" y="34336"/>
                    </a:lnTo>
                    <a:lnTo>
                      <a:pt x="35340" y="34336"/>
                    </a:lnTo>
                    <a:lnTo>
                      <a:pt x="35319" y="34378"/>
                    </a:lnTo>
                    <a:lnTo>
                      <a:pt x="35361" y="34399"/>
                    </a:lnTo>
                    <a:lnTo>
                      <a:pt x="35633" y="34336"/>
                    </a:lnTo>
                    <a:lnTo>
                      <a:pt x="35675" y="34252"/>
                    </a:lnTo>
                    <a:lnTo>
                      <a:pt x="35842" y="34252"/>
                    </a:lnTo>
                    <a:lnTo>
                      <a:pt x="35968" y="34127"/>
                    </a:lnTo>
                    <a:lnTo>
                      <a:pt x="36072" y="34085"/>
                    </a:lnTo>
                    <a:lnTo>
                      <a:pt x="36198" y="33918"/>
                    </a:lnTo>
                    <a:lnTo>
                      <a:pt x="36198" y="33980"/>
                    </a:lnTo>
                    <a:lnTo>
                      <a:pt x="36282" y="33939"/>
                    </a:lnTo>
                    <a:lnTo>
                      <a:pt x="36282" y="33980"/>
                    </a:lnTo>
                    <a:lnTo>
                      <a:pt x="36156" y="34127"/>
                    </a:lnTo>
                    <a:lnTo>
                      <a:pt x="36051" y="34148"/>
                    </a:lnTo>
                    <a:lnTo>
                      <a:pt x="35947" y="34294"/>
                    </a:lnTo>
                    <a:lnTo>
                      <a:pt x="36072" y="34336"/>
                    </a:lnTo>
                    <a:lnTo>
                      <a:pt x="36156" y="34231"/>
                    </a:lnTo>
                    <a:lnTo>
                      <a:pt x="36261" y="34231"/>
                    </a:lnTo>
                    <a:lnTo>
                      <a:pt x="36323" y="34273"/>
                    </a:lnTo>
                    <a:lnTo>
                      <a:pt x="36575" y="34294"/>
                    </a:lnTo>
                    <a:lnTo>
                      <a:pt x="36742" y="34294"/>
                    </a:lnTo>
                    <a:lnTo>
                      <a:pt x="36616" y="34357"/>
                    </a:lnTo>
                    <a:lnTo>
                      <a:pt x="36470" y="34378"/>
                    </a:lnTo>
                    <a:lnTo>
                      <a:pt x="36365" y="34399"/>
                    </a:lnTo>
                    <a:lnTo>
                      <a:pt x="36323" y="34483"/>
                    </a:lnTo>
                    <a:lnTo>
                      <a:pt x="36323" y="34545"/>
                    </a:lnTo>
                    <a:lnTo>
                      <a:pt x="36261" y="34483"/>
                    </a:lnTo>
                    <a:lnTo>
                      <a:pt x="36219" y="34378"/>
                    </a:lnTo>
                    <a:lnTo>
                      <a:pt x="36156" y="34357"/>
                    </a:lnTo>
                    <a:lnTo>
                      <a:pt x="35968" y="34399"/>
                    </a:lnTo>
                    <a:lnTo>
                      <a:pt x="35779" y="34545"/>
                    </a:lnTo>
                    <a:lnTo>
                      <a:pt x="35549" y="34587"/>
                    </a:lnTo>
                    <a:lnTo>
                      <a:pt x="35340" y="34713"/>
                    </a:lnTo>
                    <a:lnTo>
                      <a:pt x="35319" y="34817"/>
                    </a:lnTo>
                    <a:lnTo>
                      <a:pt x="35173" y="34922"/>
                    </a:lnTo>
                    <a:lnTo>
                      <a:pt x="35110" y="35110"/>
                    </a:lnTo>
                    <a:lnTo>
                      <a:pt x="35110" y="35236"/>
                    </a:lnTo>
                    <a:lnTo>
                      <a:pt x="35131" y="35340"/>
                    </a:lnTo>
                    <a:lnTo>
                      <a:pt x="35152" y="35445"/>
                    </a:lnTo>
                    <a:lnTo>
                      <a:pt x="35215" y="35424"/>
                    </a:lnTo>
                    <a:lnTo>
                      <a:pt x="35256" y="35445"/>
                    </a:lnTo>
                    <a:lnTo>
                      <a:pt x="35256" y="35592"/>
                    </a:lnTo>
                    <a:lnTo>
                      <a:pt x="35361" y="35654"/>
                    </a:lnTo>
                    <a:lnTo>
                      <a:pt x="35403" y="35612"/>
                    </a:lnTo>
                    <a:lnTo>
                      <a:pt x="35466" y="35654"/>
                    </a:lnTo>
                    <a:lnTo>
                      <a:pt x="35507" y="35612"/>
                    </a:lnTo>
                    <a:lnTo>
                      <a:pt x="35507" y="35508"/>
                    </a:lnTo>
                    <a:lnTo>
                      <a:pt x="35570" y="35487"/>
                    </a:lnTo>
                    <a:lnTo>
                      <a:pt x="35654" y="35487"/>
                    </a:lnTo>
                    <a:lnTo>
                      <a:pt x="35779" y="35382"/>
                    </a:lnTo>
                    <a:lnTo>
                      <a:pt x="35884" y="35340"/>
                    </a:lnTo>
                    <a:lnTo>
                      <a:pt x="36031" y="35131"/>
                    </a:lnTo>
                    <a:lnTo>
                      <a:pt x="36219" y="35006"/>
                    </a:lnTo>
                    <a:lnTo>
                      <a:pt x="36177" y="34964"/>
                    </a:lnTo>
                    <a:lnTo>
                      <a:pt x="36240" y="34817"/>
                    </a:lnTo>
                    <a:lnTo>
                      <a:pt x="36323" y="34817"/>
                    </a:lnTo>
                    <a:lnTo>
                      <a:pt x="36386" y="34755"/>
                    </a:lnTo>
                    <a:lnTo>
                      <a:pt x="36428" y="34755"/>
                    </a:lnTo>
                    <a:lnTo>
                      <a:pt x="36491" y="34880"/>
                    </a:lnTo>
                    <a:lnTo>
                      <a:pt x="36637" y="34901"/>
                    </a:lnTo>
                    <a:lnTo>
                      <a:pt x="36637" y="34859"/>
                    </a:lnTo>
                    <a:lnTo>
                      <a:pt x="36721" y="34859"/>
                    </a:lnTo>
                    <a:lnTo>
                      <a:pt x="36909" y="34755"/>
                    </a:lnTo>
                    <a:lnTo>
                      <a:pt x="37077" y="34692"/>
                    </a:lnTo>
                    <a:lnTo>
                      <a:pt x="37286" y="34650"/>
                    </a:lnTo>
                    <a:lnTo>
                      <a:pt x="37391" y="34650"/>
                    </a:lnTo>
                    <a:lnTo>
                      <a:pt x="37663" y="34483"/>
                    </a:lnTo>
                    <a:lnTo>
                      <a:pt x="37809" y="34441"/>
                    </a:lnTo>
                    <a:lnTo>
                      <a:pt x="37914" y="34441"/>
                    </a:lnTo>
                    <a:lnTo>
                      <a:pt x="37997" y="34462"/>
                    </a:lnTo>
                    <a:lnTo>
                      <a:pt x="38081" y="34399"/>
                    </a:lnTo>
                    <a:lnTo>
                      <a:pt x="38018" y="34357"/>
                    </a:lnTo>
                    <a:lnTo>
                      <a:pt x="37935" y="34357"/>
                    </a:lnTo>
                    <a:lnTo>
                      <a:pt x="37830" y="34294"/>
                    </a:lnTo>
                    <a:lnTo>
                      <a:pt x="37872" y="34294"/>
                    </a:lnTo>
                    <a:lnTo>
                      <a:pt x="37956" y="34273"/>
                    </a:lnTo>
                    <a:lnTo>
                      <a:pt x="37956" y="34231"/>
                    </a:lnTo>
                    <a:lnTo>
                      <a:pt x="37663" y="34169"/>
                    </a:lnTo>
                    <a:lnTo>
                      <a:pt x="37537" y="34148"/>
                    </a:lnTo>
                    <a:lnTo>
                      <a:pt x="37558" y="34085"/>
                    </a:lnTo>
                    <a:lnTo>
                      <a:pt x="37537" y="33980"/>
                    </a:lnTo>
                    <a:lnTo>
                      <a:pt x="37370" y="34085"/>
                    </a:lnTo>
                    <a:lnTo>
                      <a:pt x="37349" y="34148"/>
                    </a:lnTo>
                    <a:lnTo>
                      <a:pt x="37160" y="34106"/>
                    </a:lnTo>
                    <a:lnTo>
                      <a:pt x="37139" y="34064"/>
                    </a:lnTo>
                    <a:lnTo>
                      <a:pt x="36993" y="34022"/>
                    </a:lnTo>
                    <a:lnTo>
                      <a:pt x="36930" y="34043"/>
                    </a:lnTo>
                    <a:lnTo>
                      <a:pt x="36826" y="33980"/>
                    </a:lnTo>
                    <a:lnTo>
                      <a:pt x="36637" y="33980"/>
                    </a:lnTo>
                    <a:lnTo>
                      <a:pt x="36491" y="33876"/>
                    </a:lnTo>
                    <a:lnTo>
                      <a:pt x="36616" y="33834"/>
                    </a:lnTo>
                    <a:lnTo>
                      <a:pt x="36637" y="33750"/>
                    </a:lnTo>
                    <a:lnTo>
                      <a:pt x="36491" y="33750"/>
                    </a:lnTo>
                    <a:lnTo>
                      <a:pt x="36428" y="33708"/>
                    </a:lnTo>
                    <a:lnTo>
                      <a:pt x="36323" y="33708"/>
                    </a:lnTo>
                    <a:lnTo>
                      <a:pt x="36282" y="33541"/>
                    </a:lnTo>
                    <a:lnTo>
                      <a:pt x="36219" y="33499"/>
                    </a:lnTo>
                    <a:lnTo>
                      <a:pt x="36219" y="33332"/>
                    </a:lnTo>
                    <a:lnTo>
                      <a:pt x="36261" y="33227"/>
                    </a:lnTo>
                    <a:lnTo>
                      <a:pt x="36177" y="33143"/>
                    </a:lnTo>
                    <a:lnTo>
                      <a:pt x="36261" y="33039"/>
                    </a:lnTo>
                    <a:lnTo>
                      <a:pt x="36261" y="32997"/>
                    </a:lnTo>
                    <a:lnTo>
                      <a:pt x="36051" y="32997"/>
                    </a:lnTo>
                    <a:lnTo>
                      <a:pt x="36114" y="32913"/>
                    </a:lnTo>
                    <a:lnTo>
                      <a:pt x="36198" y="32913"/>
                    </a:lnTo>
                    <a:lnTo>
                      <a:pt x="36365" y="32620"/>
                    </a:lnTo>
                    <a:lnTo>
                      <a:pt x="36470" y="32558"/>
                    </a:lnTo>
                    <a:lnTo>
                      <a:pt x="36428" y="32474"/>
                    </a:lnTo>
                    <a:lnTo>
                      <a:pt x="36365" y="32474"/>
                    </a:lnTo>
                    <a:lnTo>
                      <a:pt x="36323" y="32411"/>
                    </a:lnTo>
                    <a:lnTo>
                      <a:pt x="36219" y="32411"/>
                    </a:lnTo>
                    <a:lnTo>
                      <a:pt x="36114" y="32495"/>
                    </a:lnTo>
                    <a:lnTo>
                      <a:pt x="35989" y="32558"/>
                    </a:lnTo>
                    <a:lnTo>
                      <a:pt x="35947" y="32474"/>
                    </a:lnTo>
                    <a:lnTo>
                      <a:pt x="35905" y="32369"/>
                    </a:lnTo>
                    <a:lnTo>
                      <a:pt x="35675" y="32307"/>
                    </a:lnTo>
                    <a:lnTo>
                      <a:pt x="35528" y="32286"/>
                    </a:lnTo>
                    <a:lnTo>
                      <a:pt x="35361" y="32307"/>
                    </a:lnTo>
                    <a:lnTo>
                      <a:pt x="35528" y="32244"/>
                    </a:lnTo>
                    <a:lnTo>
                      <a:pt x="35654" y="32265"/>
                    </a:lnTo>
                    <a:lnTo>
                      <a:pt x="35779" y="32244"/>
                    </a:lnTo>
                    <a:lnTo>
                      <a:pt x="35863" y="32181"/>
                    </a:lnTo>
                    <a:lnTo>
                      <a:pt x="35989" y="32244"/>
                    </a:lnTo>
                    <a:lnTo>
                      <a:pt x="36093" y="32307"/>
                    </a:lnTo>
                    <a:lnTo>
                      <a:pt x="36219" y="32307"/>
                    </a:lnTo>
                    <a:lnTo>
                      <a:pt x="36386" y="32202"/>
                    </a:lnTo>
                    <a:lnTo>
                      <a:pt x="36470" y="32202"/>
                    </a:lnTo>
                    <a:lnTo>
                      <a:pt x="36575" y="32097"/>
                    </a:lnTo>
                    <a:lnTo>
                      <a:pt x="36700" y="32076"/>
                    </a:lnTo>
                    <a:lnTo>
                      <a:pt x="36784" y="31867"/>
                    </a:lnTo>
                    <a:lnTo>
                      <a:pt x="36721" y="31825"/>
                    </a:lnTo>
                    <a:lnTo>
                      <a:pt x="36805" y="31783"/>
                    </a:lnTo>
                    <a:lnTo>
                      <a:pt x="36742" y="31721"/>
                    </a:lnTo>
                    <a:lnTo>
                      <a:pt x="36616" y="31658"/>
                    </a:lnTo>
                    <a:lnTo>
                      <a:pt x="36533" y="31658"/>
                    </a:lnTo>
                    <a:lnTo>
                      <a:pt x="36575" y="31637"/>
                    </a:lnTo>
                    <a:lnTo>
                      <a:pt x="36575" y="31616"/>
                    </a:lnTo>
                    <a:lnTo>
                      <a:pt x="36742" y="31637"/>
                    </a:lnTo>
                    <a:lnTo>
                      <a:pt x="36742" y="31574"/>
                    </a:lnTo>
                    <a:lnTo>
                      <a:pt x="36512" y="31449"/>
                    </a:lnTo>
                    <a:lnTo>
                      <a:pt x="36303" y="31365"/>
                    </a:lnTo>
                    <a:lnTo>
                      <a:pt x="35905" y="31365"/>
                    </a:lnTo>
                    <a:lnTo>
                      <a:pt x="35800" y="31428"/>
                    </a:lnTo>
                    <a:lnTo>
                      <a:pt x="35675" y="31428"/>
                    </a:lnTo>
                    <a:lnTo>
                      <a:pt x="35319" y="31553"/>
                    </a:lnTo>
                    <a:lnTo>
                      <a:pt x="35026" y="31616"/>
                    </a:lnTo>
                    <a:lnTo>
                      <a:pt x="34859" y="31679"/>
                    </a:lnTo>
                    <a:lnTo>
                      <a:pt x="34712" y="31721"/>
                    </a:lnTo>
                    <a:lnTo>
                      <a:pt x="34440" y="31867"/>
                    </a:lnTo>
                    <a:lnTo>
                      <a:pt x="34064" y="32139"/>
                    </a:lnTo>
                    <a:lnTo>
                      <a:pt x="33771" y="32390"/>
                    </a:lnTo>
                    <a:lnTo>
                      <a:pt x="33666" y="32453"/>
                    </a:lnTo>
                    <a:lnTo>
                      <a:pt x="33541" y="32579"/>
                    </a:lnTo>
                    <a:lnTo>
                      <a:pt x="33373" y="32767"/>
                    </a:lnTo>
                    <a:lnTo>
                      <a:pt x="33185" y="32892"/>
                    </a:lnTo>
                    <a:lnTo>
                      <a:pt x="32934" y="33018"/>
                    </a:lnTo>
                    <a:lnTo>
                      <a:pt x="32641" y="33143"/>
                    </a:lnTo>
                    <a:lnTo>
                      <a:pt x="32515" y="33143"/>
                    </a:lnTo>
                    <a:lnTo>
                      <a:pt x="32704" y="33102"/>
                    </a:lnTo>
                    <a:lnTo>
                      <a:pt x="33018" y="32976"/>
                    </a:lnTo>
                    <a:lnTo>
                      <a:pt x="33038" y="32892"/>
                    </a:lnTo>
                    <a:lnTo>
                      <a:pt x="33290" y="32725"/>
                    </a:lnTo>
                    <a:lnTo>
                      <a:pt x="33373" y="32599"/>
                    </a:lnTo>
                    <a:lnTo>
                      <a:pt x="33436" y="32453"/>
                    </a:lnTo>
                    <a:lnTo>
                      <a:pt x="33541" y="32411"/>
                    </a:lnTo>
                    <a:lnTo>
                      <a:pt x="33666" y="32286"/>
                    </a:lnTo>
                    <a:lnTo>
                      <a:pt x="33813" y="32202"/>
                    </a:lnTo>
                    <a:lnTo>
                      <a:pt x="33875" y="31993"/>
                    </a:lnTo>
                    <a:lnTo>
                      <a:pt x="34106" y="31888"/>
                    </a:lnTo>
                    <a:lnTo>
                      <a:pt x="34231" y="31679"/>
                    </a:lnTo>
                    <a:lnTo>
                      <a:pt x="34294" y="31658"/>
                    </a:lnTo>
                    <a:lnTo>
                      <a:pt x="34315" y="31595"/>
                    </a:lnTo>
                    <a:lnTo>
                      <a:pt x="34440" y="31532"/>
                    </a:lnTo>
                    <a:lnTo>
                      <a:pt x="34545" y="31491"/>
                    </a:lnTo>
                    <a:lnTo>
                      <a:pt x="34608" y="31386"/>
                    </a:lnTo>
                    <a:lnTo>
                      <a:pt x="34712" y="31344"/>
                    </a:lnTo>
                    <a:lnTo>
                      <a:pt x="34754" y="31386"/>
                    </a:lnTo>
                    <a:lnTo>
                      <a:pt x="34838" y="31365"/>
                    </a:lnTo>
                    <a:lnTo>
                      <a:pt x="34922" y="31239"/>
                    </a:lnTo>
                    <a:lnTo>
                      <a:pt x="35131" y="31239"/>
                    </a:lnTo>
                    <a:lnTo>
                      <a:pt x="35235" y="31177"/>
                    </a:lnTo>
                    <a:lnTo>
                      <a:pt x="35424" y="31177"/>
                    </a:lnTo>
                    <a:lnTo>
                      <a:pt x="35487" y="31072"/>
                    </a:lnTo>
                    <a:lnTo>
                      <a:pt x="35528" y="30946"/>
                    </a:lnTo>
                    <a:lnTo>
                      <a:pt x="35570" y="30905"/>
                    </a:lnTo>
                    <a:lnTo>
                      <a:pt x="35570" y="30821"/>
                    </a:lnTo>
                    <a:lnTo>
                      <a:pt x="35696" y="30758"/>
                    </a:lnTo>
                    <a:lnTo>
                      <a:pt x="35905" y="30591"/>
                    </a:lnTo>
                    <a:lnTo>
                      <a:pt x="36010" y="30549"/>
                    </a:lnTo>
                    <a:lnTo>
                      <a:pt x="36072" y="30507"/>
                    </a:lnTo>
                    <a:lnTo>
                      <a:pt x="36010" y="30444"/>
                    </a:lnTo>
                    <a:lnTo>
                      <a:pt x="36072" y="30382"/>
                    </a:lnTo>
                    <a:lnTo>
                      <a:pt x="36156" y="30319"/>
                    </a:lnTo>
                    <a:lnTo>
                      <a:pt x="36261" y="30423"/>
                    </a:lnTo>
                    <a:lnTo>
                      <a:pt x="36386" y="30486"/>
                    </a:lnTo>
                    <a:lnTo>
                      <a:pt x="36616" y="30444"/>
                    </a:lnTo>
                    <a:lnTo>
                      <a:pt x="36805" y="30528"/>
                    </a:lnTo>
                    <a:lnTo>
                      <a:pt x="36888" y="30528"/>
                    </a:lnTo>
                    <a:lnTo>
                      <a:pt x="36951" y="30549"/>
                    </a:lnTo>
                    <a:lnTo>
                      <a:pt x="37098" y="30486"/>
                    </a:lnTo>
                    <a:lnTo>
                      <a:pt x="37160" y="30549"/>
                    </a:lnTo>
                    <a:lnTo>
                      <a:pt x="37265" y="30549"/>
                    </a:lnTo>
                    <a:lnTo>
                      <a:pt x="37349" y="30507"/>
                    </a:lnTo>
                    <a:lnTo>
                      <a:pt x="37474" y="30591"/>
                    </a:lnTo>
                    <a:lnTo>
                      <a:pt x="37663" y="30612"/>
                    </a:lnTo>
                    <a:lnTo>
                      <a:pt x="37746" y="30570"/>
                    </a:lnTo>
                    <a:lnTo>
                      <a:pt x="37788" y="30570"/>
                    </a:lnTo>
                    <a:lnTo>
                      <a:pt x="37893" y="30633"/>
                    </a:lnTo>
                    <a:lnTo>
                      <a:pt x="38039" y="30674"/>
                    </a:lnTo>
                    <a:lnTo>
                      <a:pt x="38081" y="30633"/>
                    </a:lnTo>
                    <a:lnTo>
                      <a:pt x="38248" y="30716"/>
                    </a:lnTo>
                    <a:lnTo>
                      <a:pt x="38311" y="30716"/>
                    </a:lnTo>
                    <a:lnTo>
                      <a:pt x="38416" y="30674"/>
                    </a:lnTo>
                    <a:lnTo>
                      <a:pt x="38500" y="30695"/>
                    </a:lnTo>
                    <a:lnTo>
                      <a:pt x="38479" y="30737"/>
                    </a:lnTo>
                    <a:lnTo>
                      <a:pt x="38583" y="30779"/>
                    </a:lnTo>
                    <a:lnTo>
                      <a:pt x="38834" y="30695"/>
                    </a:lnTo>
                    <a:lnTo>
                      <a:pt x="38897" y="30695"/>
                    </a:lnTo>
                    <a:lnTo>
                      <a:pt x="39023" y="30633"/>
                    </a:lnTo>
                    <a:lnTo>
                      <a:pt x="39085" y="30674"/>
                    </a:lnTo>
                    <a:lnTo>
                      <a:pt x="39253" y="30674"/>
                    </a:lnTo>
                    <a:lnTo>
                      <a:pt x="39336" y="30716"/>
                    </a:lnTo>
                    <a:lnTo>
                      <a:pt x="39441" y="30674"/>
                    </a:lnTo>
                    <a:lnTo>
                      <a:pt x="39462" y="30591"/>
                    </a:lnTo>
                    <a:lnTo>
                      <a:pt x="39608" y="30591"/>
                    </a:lnTo>
                    <a:lnTo>
                      <a:pt x="39671" y="30528"/>
                    </a:lnTo>
                    <a:lnTo>
                      <a:pt x="39734" y="30570"/>
                    </a:lnTo>
                    <a:lnTo>
                      <a:pt x="39818" y="30465"/>
                    </a:lnTo>
                    <a:lnTo>
                      <a:pt x="39922" y="30402"/>
                    </a:lnTo>
                    <a:lnTo>
                      <a:pt x="39943" y="30361"/>
                    </a:lnTo>
                    <a:lnTo>
                      <a:pt x="40048" y="30382"/>
                    </a:lnTo>
                    <a:lnTo>
                      <a:pt x="40132" y="30214"/>
                    </a:lnTo>
                    <a:lnTo>
                      <a:pt x="40132" y="30110"/>
                    </a:lnTo>
                    <a:lnTo>
                      <a:pt x="40194" y="30110"/>
                    </a:lnTo>
                    <a:lnTo>
                      <a:pt x="40278" y="30047"/>
                    </a:lnTo>
                    <a:lnTo>
                      <a:pt x="40299" y="29963"/>
                    </a:lnTo>
                    <a:lnTo>
                      <a:pt x="40257" y="29942"/>
                    </a:lnTo>
                    <a:lnTo>
                      <a:pt x="40278" y="29879"/>
                    </a:lnTo>
                    <a:lnTo>
                      <a:pt x="40383" y="29879"/>
                    </a:lnTo>
                    <a:lnTo>
                      <a:pt x="40487" y="29858"/>
                    </a:lnTo>
                    <a:lnTo>
                      <a:pt x="40487" y="29775"/>
                    </a:lnTo>
                    <a:lnTo>
                      <a:pt x="40508" y="29754"/>
                    </a:lnTo>
                    <a:lnTo>
                      <a:pt x="40571" y="29838"/>
                    </a:lnTo>
                    <a:lnTo>
                      <a:pt x="40696" y="29858"/>
                    </a:lnTo>
                    <a:lnTo>
                      <a:pt x="40801" y="29775"/>
                    </a:lnTo>
                    <a:lnTo>
                      <a:pt x="40822" y="29838"/>
                    </a:lnTo>
                    <a:lnTo>
                      <a:pt x="40906" y="29838"/>
                    </a:lnTo>
                    <a:lnTo>
                      <a:pt x="40989" y="29775"/>
                    </a:lnTo>
                    <a:lnTo>
                      <a:pt x="41031" y="29838"/>
                    </a:lnTo>
                    <a:lnTo>
                      <a:pt x="41136" y="29796"/>
                    </a:lnTo>
                    <a:lnTo>
                      <a:pt x="41178" y="29754"/>
                    </a:lnTo>
                    <a:lnTo>
                      <a:pt x="41241" y="29754"/>
                    </a:lnTo>
                    <a:lnTo>
                      <a:pt x="41324" y="29649"/>
                    </a:lnTo>
                    <a:lnTo>
                      <a:pt x="41387" y="29649"/>
                    </a:lnTo>
                    <a:lnTo>
                      <a:pt x="41492" y="29545"/>
                    </a:lnTo>
                    <a:lnTo>
                      <a:pt x="41617" y="29545"/>
                    </a:lnTo>
                    <a:lnTo>
                      <a:pt x="41764" y="29440"/>
                    </a:lnTo>
                    <a:lnTo>
                      <a:pt x="41826" y="29356"/>
                    </a:lnTo>
                    <a:lnTo>
                      <a:pt x="41910" y="29356"/>
                    </a:lnTo>
                    <a:lnTo>
                      <a:pt x="41931" y="29252"/>
                    </a:lnTo>
                    <a:lnTo>
                      <a:pt x="41973" y="29147"/>
                    </a:lnTo>
                    <a:lnTo>
                      <a:pt x="41910" y="29126"/>
                    </a:lnTo>
                    <a:lnTo>
                      <a:pt x="41805" y="29147"/>
                    </a:lnTo>
                    <a:lnTo>
                      <a:pt x="41722" y="29105"/>
                    </a:lnTo>
                    <a:lnTo>
                      <a:pt x="41764" y="29105"/>
                    </a:lnTo>
                    <a:lnTo>
                      <a:pt x="41868" y="29126"/>
                    </a:lnTo>
                    <a:lnTo>
                      <a:pt x="41952" y="29105"/>
                    </a:lnTo>
                    <a:lnTo>
                      <a:pt x="41868" y="29001"/>
                    </a:lnTo>
                    <a:lnTo>
                      <a:pt x="41764" y="29001"/>
                    </a:lnTo>
                    <a:lnTo>
                      <a:pt x="41617" y="28917"/>
                    </a:lnTo>
                    <a:lnTo>
                      <a:pt x="41554" y="28812"/>
                    </a:lnTo>
                    <a:lnTo>
                      <a:pt x="41554" y="28812"/>
                    </a:lnTo>
                    <a:lnTo>
                      <a:pt x="41701" y="28896"/>
                    </a:lnTo>
                    <a:lnTo>
                      <a:pt x="41805" y="28833"/>
                    </a:lnTo>
                    <a:lnTo>
                      <a:pt x="41826" y="28729"/>
                    </a:lnTo>
                    <a:lnTo>
                      <a:pt x="41910" y="28708"/>
                    </a:lnTo>
                    <a:lnTo>
                      <a:pt x="41952" y="28603"/>
                    </a:lnTo>
                    <a:lnTo>
                      <a:pt x="41764" y="28540"/>
                    </a:lnTo>
                    <a:lnTo>
                      <a:pt x="41847" y="28478"/>
                    </a:lnTo>
                    <a:lnTo>
                      <a:pt x="41931" y="28498"/>
                    </a:lnTo>
                    <a:lnTo>
                      <a:pt x="42015" y="28415"/>
                    </a:lnTo>
                    <a:lnTo>
                      <a:pt x="41973" y="28331"/>
                    </a:lnTo>
                    <a:lnTo>
                      <a:pt x="41826" y="28268"/>
                    </a:lnTo>
                    <a:lnTo>
                      <a:pt x="41805" y="28164"/>
                    </a:lnTo>
                    <a:lnTo>
                      <a:pt x="41847" y="28122"/>
                    </a:lnTo>
                    <a:lnTo>
                      <a:pt x="41952" y="28185"/>
                    </a:lnTo>
                    <a:lnTo>
                      <a:pt x="41931" y="28101"/>
                    </a:lnTo>
                    <a:lnTo>
                      <a:pt x="41764" y="28017"/>
                    </a:lnTo>
                    <a:lnTo>
                      <a:pt x="41617" y="28017"/>
                    </a:lnTo>
                    <a:lnTo>
                      <a:pt x="41638" y="27954"/>
                    </a:lnTo>
                    <a:lnTo>
                      <a:pt x="41701" y="27913"/>
                    </a:lnTo>
                    <a:lnTo>
                      <a:pt x="41659" y="27871"/>
                    </a:lnTo>
                    <a:lnTo>
                      <a:pt x="41533" y="27871"/>
                    </a:lnTo>
                    <a:lnTo>
                      <a:pt x="41387" y="27954"/>
                    </a:lnTo>
                    <a:lnTo>
                      <a:pt x="41345" y="28059"/>
                    </a:lnTo>
                    <a:lnTo>
                      <a:pt x="41303" y="28101"/>
                    </a:lnTo>
                    <a:lnTo>
                      <a:pt x="41241" y="27996"/>
                    </a:lnTo>
                    <a:lnTo>
                      <a:pt x="41094" y="27996"/>
                    </a:lnTo>
                    <a:lnTo>
                      <a:pt x="41157" y="27913"/>
                    </a:lnTo>
                    <a:lnTo>
                      <a:pt x="41220" y="27913"/>
                    </a:lnTo>
                    <a:lnTo>
                      <a:pt x="41345" y="27808"/>
                    </a:lnTo>
                    <a:lnTo>
                      <a:pt x="41387" y="27703"/>
                    </a:lnTo>
                    <a:lnTo>
                      <a:pt x="41303" y="27536"/>
                    </a:lnTo>
                    <a:lnTo>
                      <a:pt x="41115" y="27473"/>
                    </a:lnTo>
                    <a:lnTo>
                      <a:pt x="40885" y="27494"/>
                    </a:lnTo>
                    <a:lnTo>
                      <a:pt x="40801" y="27536"/>
                    </a:lnTo>
                    <a:lnTo>
                      <a:pt x="40822" y="27557"/>
                    </a:lnTo>
                    <a:lnTo>
                      <a:pt x="40969" y="27557"/>
                    </a:lnTo>
                    <a:lnTo>
                      <a:pt x="41010" y="27578"/>
                    </a:lnTo>
                    <a:lnTo>
                      <a:pt x="40885" y="27578"/>
                    </a:lnTo>
                    <a:lnTo>
                      <a:pt x="40717" y="27557"/>
                    </a:lnTo>
                    <a:lnTo>
                      <a:pt x="40550" y="27641"/>
                    </a:lnTo>
                    <a:lnTo>
                      <a:pt x="40404" y="27661"/>
                    </a:lnTo>
                    <a:lnTo>
                      <a:pt x="40299" y="27787"/>
                    </a:lnTo>
                    <a:lnTo>
                      <a:pt x="40257" y="27892"/>
                    </a:lnTo>
                    <a:lnTo>
                      <a:pt x="40173" y="27892"/>
                    </a:lnTo>
                    <a:lnTo>
                      <a:pt x="40048" y="27996"/>
                    </a:lnTo>
                    <a:lnTo>
                      <a:pt x="39860" y="27996"/>
                    </a:lnTo>
                    <a:lnTo>
                      <a:pt x="39755" y="28205"/>
                    </a:lnTo>
                    <a:lnTo>
                      <a:pt x="39671" y="28205"/>
                    </a:lnTo>
                    <a:lnTo>
                      <a:pt x="39629" y="28268"/>
                    </a:lnTo>
                    <a:lnTo>
                      <a:pt x="39567" y="28268"/>
                    </a:lnTo>
                    <a:lnTo>
                      <a:pt x="39525" y="28185"/>
                    </a:lnTo>
                    <a:lnTo>
                      <a:pt x="39608" y="28101"/>
                    </a:lnTo>
                    <a:lnTo>
                      <a:pt x="39671" y="28122"/>
                    </a:lnTo>
                    <a:lnTo>
                      <a:pt x="39713" y="28059"/>
                    </a:lnTo>
                    <a:lnTo>
                      <a:pt x="39462" y="27871"/>
                    </a:lnTo>
                    <a:lnTo>
                      <a:pt x="39441" y="27808"/>
                    </a:lnTo>
                    <a:lnTo>
                      <a:pt x="39357" y="27787"/>
                    </a:lnTo>
                    <a:lnTo>
                      <a:pt x="39399" y="27745"/>
                    </a:lnTo>
                    <a:lnTo>
                      <a:pt x="39399" y="27641"/>
                    </a:lnTo>
                    <a:lnTo>
                      <a:pt x="39525" y="27850"/>
                    </a:lnTo>
                    <a:lnTo>
                      <a:pt x="39734" y="27975"/>
                    </a:lnTo>
                    <a:lnTo>
                      <a:pt x="39776" y="27913"/>
                    </a:lnTo>
                    <a:lnTo>
                      <a:pt x="39818" y="27808"/>
                    </a:lnTo>
                    <a:lnTo>
                      <a:pt x="39943" y="27808"/>
                    </a:lnTo>
                    <a:lnTo>
                      <a:pt x="40027" y="27745"/>
                    </a:lnTo>
                    <a:lnTo>
                      <a:pt x="40194" y="27641"/>
                    </a:lnTo>
                    <a:lnTo>
                      <a:pt x="40404" y="27578"/>
                    </a:lnTo>
                    <a:lnTo>
                      <a:pt x="40613" y="27557"/>
                    </a:lnTo>
                    <a:lnTo>
                      <a:pt x="40592" y="27494"/>
                    </a:lnTo>
                    <a:lnTo>
                      <a:pt x="40508" y="27473"/>
                    </a:lnTo>
                    <a:lnTo>
                      <a:pt x="40613" y="27473"/>
                    </a:lnTo>
                    <a:lnTo>
                      <a:pt x="40717" y="27369"/>
                    </a:lnTo>
                    <a:lnTo>
                      <a:pt x="40906" y="27285"/>
                    </a:lnTo>
                    <a:lnTo>
                      <a:pt x="40969" y="27348"/>
                    </a:lnTo>
                    <a:lnTo>
                      <a:pt x="41199" y="27285"/>
                    </a:lnTo>
                    <a:lnTo>
                      <a:pt x="41199" y="27243"/>
                    </a:lnTo>
                    <a:lnTo>
                      <a:pt x="41387" y="27222"/>
                    </a:lnTo>
                    <a:lnTo>
                      <a:pt x="41282" y="27117"/>
                    </a:lnTo>
                    <a:lnTo>
                      <a:pt x="41010" y="27034"/>
                    </a:lnTo>
                    <a:lnTo>
                      <a:pt x="41073" y="26971"/>
                    </a:lnTo>
                    <a:lnTo>
                      <a:pt x="41136" y="26971"/>
                    </a:lnTo>
                    <a:lnTo>
                      <a:pt x="41199" y="26866"/>
                    </a:lnTo>
                    <a:lnTo>
                      <a:pt x="41115" y="26845"/>
                    </a:lnTo>
                    <a:lnTo>
                      <a:pt x="40969" y="26908"/>
                    </a:lnTo>
                    <a:lnTo>
                      <a:pt x="40885" y="27013"/>
                    </a:lnTo>
                    <a:lnTo>
                      <a:pt x="40759" y="26929"/>
                    </a:lnTo>
                    <a:lnTo>
                      <a:pt x="40613" y="26950"/>
                    </a:lnTo>
                    <a:lnTo>
                      <a:pt x="40592" y="26866"/>
                    </a:lnTo>
                    <a:lnTo>
                      <a:pt x="40676" y="26845"/>
                    </a:lnTo>
                    <a:lnTo>
                      <a:pt x="40676" y="26657"/>
                    </a:lnTo>
                    <a:lnTo>
                      <a:pt x="40696" y="26615"/>
                    </a:lnTo>
                    <a:lnTo>
                      <a:pt x="40550" y="26720"/>
                    </a:lnTo>
                    <a:lnTo>
                      <a:pt x="40550" y="26657"/>
                    </a:lnTo>
                    <a:lnTo>
                      <a:pt x="40592" y="26615"/>
                    </a:lnTo>
                    <a:lnTo>
                      <a:pt x="40550" y="26594"/>
                    </a:lnTo>
                    <a:lnTo>
                      <a:pt x="40341" y="26762"/>
                    </a:lnTo>
                    <a:lnTo>
                      <a:pt x="40257" y="26845"/>
                    </a:lnTo>
                    <a:lnTo>
                      <a:pt x="40194" y="26845"/>
                    </a:lnTo>
                    <a:lnTo>
                      <a:pt x="40278" y="26762"/>
                    </a:lnTo>
                    <a:lnTo>
                      <a:pt x="40445" y="26636"/>
                    </a:lnTo>
                    <a:lnTo>
                      <a:pt x="40383" y="26594"/>
                    </a:lnTo>
                    <a:lnTo>
                      <a:pt x="40236" y="26657"/>
                    </a:lnTo>
                    <a:lnTo>
                      <a:pt x="40194" y="26636"/>
                    </a:lnTo>
                    <a:lnTo>
                      <a:pt x="40257" y="26594"/>
                    </a:lnTo>
                    <a:lnTo>
                      <a:pt x="40341" y="26532"/>
                    </a:lnTo>
                    <a:lnTo>
                      <a:pt x="40341" y="26490"/>
                    </a:lnTo>
                    <a:lnTo>
                      <a:pt x="40194" y="26511"/>
                    </a:lnTo>
                    <a:lnTo>
                      <a:pt x="40090" y="26615"/>
                    </a:lnTo>
                    <a:lnTo>
                      <a:pt x="39985" y="26741"/>
                    </a:lnTo>
                    <a:lnTo>
                      <a:pt x="39943" y="26720"/>
                    </a:lnTo>
                    <a:lnTo>
                      <a:pt x="39985" y="26615"/>
                    </a:lnTo>
                    <a:lnTo>
                      <a:pt x="40090" y="26532"/>
                    </a:lnTo>
                    <a:lnTo>
                      <a:pt x="40090" y="26490"/>
                    </a:lnTo>
                    <a:lnTo>
                      <a:pt x="40027" y="26490"/>
                    </a:lnTo>
                    <a:lnTo>
                      <a:pt x="39818" y="26699"/>
                    </a:lnTo>
                    <a:lnTo>
                      <a:pt x="39713" y="26720"/>
                    </a:lnTo>
                    <a:lnTo>
                      <a:pt x="39608" y="26636"/>
                    </a:lnTo>
                    <a:lnTo>
                      <a:pt x="39734" y="26657"/>
                    </a:lnTo>
                    <a:lnTo>
                      <a:pt x="39839" y="26594"/>
                    </a:lnTo>
                    <a:lnTo>
                      <a:pt x="40027" y="26343"/>
                    </a:lnTo>
                    <a:lnTo>
                      <a:pt x="40152" y="26281"/>
                    </a:lnTo>
                    <a:lnTo>
                      <a:pt x="40069" y="26197"/>
                    </a:lnTo>
                    <a:lnTo>
                      <a:pt x="40090" y="26092"/>
                    </a:lnTo>
                    <a:lnTo>
                      <a:pt x="40069" y="26071"/>
                    </a:lnTo>
                    <a:lnTo>
                      <a:pt x="39964" y="26218"/>
                    </a:lnTo>
                    <a:lnTo>
                      <a:pt x="39922" y="26218"/>
                    </a:lnTo>
                    <a:lnTo>
                      <a:pt x="39922" y="26176"/>
                    </a:lnTo>
                    <a:lnTo>
                      <a:pt x="39964" y="26092"/>
                    </a:lnTo>
                    <a:lnTo>
                      <a:pt x="39964" y="25925"/>
                    </a:lnTo>
                    <a:lnTo>
                      <a:pt x="39880" y="25904"/>
                    </a:lnTo>
                    <a:lnTo>
                      <a:pt x="39860" y="25883"/>
                    </a:lnTo>
                    <a:lnTo>
                      <a:pt x="39755" y="25967"/>
                    </a:lnTo>
                    <a:lnTo>
                      <a:pt x="39734" y="25904"/>
                    </a:lnTo>
                    <a:lnTo>
                      <a:pt x="39755" y="25820"/>
                    </a:lnTo>
                    <a:lnTo>
                      <a:pt x="39734" y="25799"/>
                    </a:lnTo>
                    <a:lnTo>
                      <a:pt x="39650" y="25799"/>
                    </a:lnTo>
                    <a:lnTo>
                      <a:pt x="39713" y="25757"/>
                    </a:lnTo>
                    <a:lnTo>
                      <a:pt x="39650" y="25695"/>
                    </a:lnTo>
                    <a:lnTo>
                      <a:pt x="39650" y="25611"/>
                    </a:lnTo>
                    <a:lnTo>
                      <a:pt x="39608" y="25611"/>
                    </a:lnTo>
                    <a:lnTo>
                      <a:pt x="39441" y="25653"/>
                    </a:lnTo>
                    <a:lnTo>
                      <a:pt x="39441" y="25695"/>
                    </a:lnTo>
                    <a:lnTo>
                      <a:pt x="39357" y="25716"/>
                    </a:lnTo>
                    <a:lnTo>
                      <a:pt x="39148" y="25674"/>
                    </a:lnTo>
                    <a:lnTo>
                      <a:pt x="39316" y="25674"/>
                    </a:lnTo>
                    <a:lnTo>
                      <a:pt x="39357" y="25590"/>
                    </a:lnTo>
                    <a:lnTo>
                      <a:pt x="39504" y="25569"/>
                    </a:lnTo>
                    <a:lnTo>
                      <a:pt x="39525" y="25506"/>
                    </a:lnTo>
                    <a:lnTo>
                      <a:pt x="39462" y="25444"/>
                    </a:lnTo>
                    <a:lnTo>
                      <a:pt x="39357" y="25339"/>
                    </a:lnTo>
                    <a:lnTo>
                      <a:pt x="39357" y="25234"/>
                    </a:lnTo>
                    <a:lnTo>
                      <a:pt x="39211" y="25151"/>
                    </a:lnTo>
                    <a:lnTo>
                      <a:pt x="39357" y="25151"/>
                    </a:lnTo>
                    <a:lnTo>
                      <a:pt x="39525" y="25234"/>
                    </a:lnTo>
                    <a:lnTo>
                      <a:pt x="39650" y="25234"/>
                    </a:lnTo>
                    <a:lnTo>
                      <a:pt x="39650" y="25151"/>
                    </a:lnTo>
                    <a:lnTo>
                      <a:pt x="39546" y="25088"/>
                    </a:lnTo>
                    <a:lnTo>
                      <a:pt x="39567" y="25046"/>
                    </a:lnTo>
                    <a:lnTo>
                      <a:pt x="39650" y="25067"/>
                    </a:lnTo>
                    <a:lnTo>
                      <a:pt x="39776" y="24962"/>
                    </a:lnTo>
                    <a:lnTo>
                      <a:pt x="39860" y="24920"/>
                    </a:lnTo>
                    <a:lnTo>
                      <a:pt x="39880" y="24816"/>
                    </a:lnTo>
                    <a:lnTo>
                      <a:pt x="39776" y="24711"/>
                    </a:lnTo>
                    <a:lnTo>
                      <a:pt x="39713" y="24732"/>
                    </a:lnTo>
                    <a:lnTo>
                      <a:pt x="39608" y="24711"/>
                    </a:lnTo>
                    <a:lnTo>
                      <a:pt x="39671" y="24648"/>
                    </a:lnTo>
                    <a:lnTo>
                      <a:pt x="39713" y="24565"/>
                    </a:lnTo>
                    <a:lnTo>
                      <a:pt x="39650" y="24523"/>
                    </a:lnTo>
                    <a:lnTo>
                      <a:pt x="39525" y="24523"/>
                    </a:lnTo>
                    <a:lnTo>
                      <a:pt x="39462" y="24502"/>
                    </a:lnTo>
                    <a:lnTo>
                      <a:pt x="39399" y="24523"/>
                    </a:lnTo>
                    <a:lnTo>
                      <a:pt x="39316" y="24439"/>
                    </a:lnTo>
                    <a:lnTo>
                      <a:pt x="39420" y="24439"/>
                    </a:lnTo>
                    <a:lnTo>
                      <a:pt x="39462" y="24397"/>
                    </a:lnTo>
                    <a:lnTo>
                      <a:pt x="39546" y="24418"/>
                    </a:lnTo>
                    <a:lnTo>
                      <a:pt x="39650" y="24314"/>
                    </a:lnTo>
                    <a:lnTo>
                      <a:pt x="39608" y="24125"/>
                    </a:lnTo>
                    <a:lnTo>
                      <a:pt x="39504" y="24021"/>
                    </a:lnTo>
                    <a:lnTo>
                      <a:pt x="39441" y="24104"/>
                    </a:lnTo>
                    <a:lnTo>
                      <a:pt x="39336" y="24084"/>
                    </a:lnTo>
                    <a:lnTo>
                      <a:pt x="39253" y="24146"/>
                    </a:lnTo>
                    <a:lnTo>
                      <a:pt x="39295" y="24042"/>
                    </a:lnTo>
                    <a:lnTo>
                      <a:pt x="39420" y="23979"/>
                    </a:lnTo>
                    <a:lnTo>
                      <a:pt x="39504" y="23979"/>
                    </a:lnTo>
                    <a:lnTo>
                      <a:pt x="39504" y="23874"/>
                    </a:lnTo>
                    <a:lnTo>
                      <a:pt x="39399" y="23832"/>
                    </a:lnTo>
                    <a:lnTo>
                      <a:pt x="39316" y="23874"/>
                    </a:lnTo>
                    <a:lnTo>
                      <a:pt x="39190" y="23874"/>
                    </a:lnTo>
                    <a:lnTo>
                      <a:pt x="39002" y="23937"/>
                    </a:lnTo>
                    <a:lnTo>
                      <a:pt x="39002" y="23937"/>
                    </a:lnTo>
                    <a:lnTo>
                      <a:pt x="39148" y="23728"/>
                    </a:lnTo>
                    <a:lnTo>
                      <a:pt x="39253" y="23728"/>
                    </a:lnTo>
                    <a:lnTo>
                      <a:pt x="39357" y="23686"/>
                    </a:lnTo>
                    <a:lnTo>
                      <a:pt x="39357" y="23623"/>
                    </a:lnTo>
                    <a:lnTo>
                      <a:pt x="39441" y="23560"/>
                    </a:lnTo>
                    <a:lnTo>
                      <a:pt x="39420" y="23519"/>
                    </a:lnTo>
                    <a:lnTo>
                      <a:pt x="39295" y="23581"/>
                    </a:lnTo>
                    <a:lnTo>
                      <a:pt x="39106" y="23581"/>
                    </a:lnTo>
                    <a:lnTo>
                      <a:pt x="38939" y="23665"/>
                    </a:lnTo>
                    <a:lnTo>
                      <a:pt x="38939" y="23665"/>
                    </a:lnTo>
                    <a:lnTo>
                      <a:pt x="39002" y="23581"/>
                    </a:lnTo>
                    <a:lnTo>
                      <a:pt x="38981" y="23498"/>
                    </a:lnTo>
                    <a:lnTo>
                      <a:pt x="39023" y="23414"/>
                    </a:lnTo>
                    <a:lnTo>
                      <a:pt x="39106" y="23477"/>
                    </a:lnTo>
                    <a:lnTo>
                      <a:pt x="39295" y="23477"/>
                    </a:lnTo>
                    <a:lnTo>
                      <a:pt x="39399" y="23351"/>
                    </a:lnTo>
                    <a:lnTo>
                      <a:pt x="39399" y="23205"/>
                    </a:lnTo>
                    <a:lnTo>
                      <a:pt x="39295" y="23268"/>
                    </a:lnTo>
                    <a:lnTo>
                      <a:pt x="39211" y="23247"/>
                    </a:lnTo>
                    <a:lnTo>
                      <a:pt x="39316" y="23142"/>
                    </a:lnTo>
                    <a:lnTo>
                      <a:pt x="39336" y="23037"/>
                    </a:lnTo>
                    <a:lnTo>
                      <a:pt x="39253" y="22996"/>
                    </a:lnTo>
                    <a:lnTo>
                      <a:pt x="39002" y="23079"/>
                    </a:lnTo>
                    <a:lnTo>
                      <a:pt x="38918" y="23037"/>
                    </a:lnTo>
                    <a:lnTo>
                      <a:pt x="38981" y="22954"/>
                    </a:lnTo>
                    <a:lnTo>
                      <a:pt x="39106" y="22975"/>
                    </a:lnTo>
                    <a:lnTo>
                      <a:pt x="39211" y="22954"/>
                    </a:lnTo>
                    <a:lnTo>
                      <a:pt x="39295" y="22828"/>
                    </a:lnTo>
                    <a:lnTo>
                      <a:pt x="39211" y="22765"/>
                    </a:lnTo>
                    <a:lnTo>
                      <a:pt x="39211" y="22682"/>
                    </a:lnTo>
                    <a:lnTo>
                      <a:pt x="39127" y="22765"/>
                    </a:lnTo>
                    <a:lnTo>
                      <a:pt x="39085" y="22765"/>
                    </a:lnTo>
                    <a:lnTo>
                      <a:pt x="39044" y="22682"/>
                    </a:lnTo>
                    <a:lnTo>
                      <a:pt x="38981" y="22619"/>
                    </a:lnTo>
                    <a:lnTo>
                      <a:pt x="39044" y="22577"/>
                    </a:lnTo>
                    <a:lnTo>
                      <a:pt x="39106" y="22640"/>
                    </a:lnTo>
                    <a:lnTo>
                      <a:pt x="39148" y="22577"/>
                    </a:lnTo>
                    <a:lnTo>
                      <a:pt x="39148" y="22452"/>
                    </a:lnTo>
                    <a:lnTo>
                      <a:pt x="39044" y="22347"/>
                    </a:lnTo>
                    <a:lnTo>
                      <a:pt x="39023" y="22242"/>
                    </a:lnTo>
                    <a:lnTo>
                      <a:pt x="39106" y="22200"/>
                    </a:lnTo>
                    <a:lnTo>
                      <a:pt x="39106" y="22096"/>
                    </a:lnTo>
                    <a:lnTo>
                      <a:pt x="39023" y="22096"/>
                    </a:lnTo>
                    <a:lnTo>
                      <a:pt x="39044" y="22033"/>
                    </a:lnTo>
                    <a:lnTo>
                      <a:pt x="39085" y="21928"/>
                    </a:lnTo>
                    <a:lnTo>
                      <a:pt x="39002" y="21928"/>
                    </a:lnTo>
                    <a:lnTo>
                      <a:pt x="38918" y="21907"/>
                    </a:lnTo>
                    <a:lnTo>
                      <a:pt x="38918" y="21887"/>
                    </a:lnTo>
                    <a:lnTo>
                      <a:pt x="38981" y="21887"/>
                    </a:lnTo>
                    <a:lnTo>
                      <a:pt x="39044" y="21803"/>
                    </a:lnTo>
                    <a:lnTo>
                      <a:pt x="38981" y="21740"/>
                    </a:lnTo>
                    <a:lnTo>
                      <a:pt x="38981" y="21677"/>
                    </a:lnTo>
                    <a:lnTo>
                      <a:pt x="39044" y="21615"/>
                    </a:lnTo>
                    <a:lnTo>
                      <a:pt x="39023" y="21573"/>
                    </a:lnTo>
                    <a:lnTo>
                      <a:pt x="38918" y="21615"/>
                    </a:lnTo>
                    <a:lnTo>
                      <a:pt x="38918" y="21615"/>
                    </a:lnTo>
                    <a:lnTo>
                      <a:pt x="39023" y="21531"/>
                    </a:lnTo>
                    <a:lnTo>
                      <a:pt x="38981" y="21489"/>
                    </a:lnTo>
                    <a:lnTo>
                      <a:pt x="38876" y="21510"/>
                    </a:lnTo>
                    <a:lnTo>
                      <a:pt x="38772" y="21635"/>
                    </a:lnTo>
                    <a:lnTo>
                      <a:pt x="38792" y="21719"/>
                    </a:lnTo>
                    <a:lnTo>
                      <a:pt x="38730" y="21824"/>
                    </a:lnTo>
                    <a:lnTo>
                      <a:pt x="38604" y="21949"/>
                    </a:lnTo>
                    <a:lnTo>
                      <a:pt x="38604" y="22033"/>
                    </a:lnTo>
                    <a:lnTo>
                      <a:pt x="38520" y="22096"/>
                    </a:lnTo>
                    <a:lnTo>
                      <a:pt x="38520" y="22200"/>
                    </a:lnTo>
                    <a:lnTo>
                      <a:pt x="38458" y="22117"/>
                    </a:lnTo>
                    <a:lnTo>
                      <a:pt x="38395" y="22138"/>
                    </a:lnTo>
                    <a:lnTo>
                      <a:pt x="38311" y="22326"/>
                    </a:lnTo>
                    <a:lnTo>
                      <a:pt x="38311" y="22410"/>
                    </a:lnTo>
                    <a:lnTo>
                      <a:pt x="38416" y="22410"/>
                    </a:lnTo>
                    <a:lnTo>
                      <a:pt x="38479" y="22472"/>
                    </a:lnTo>
                    <a:lnTo>
                      <a:pt x="38479" y="22556"/>
                    </a:lnTo>
                    <a:lnTo>
                      <a:pt x="38374" y="22452"/>
                    </a:lnTo>
                    <a:lnTo>
                      <a:pt x="38311" y="22452"/>
                    </a:lnTo>
                    <a:lnTo>
                      <a:pt x="38290" y="22535"/>
                    </a:lnTo>
                    <a:lnTo>
                      <a:pt x="38207" y="22640"/>
                    </a:lnTo>
                    <a:lnTo>
                      <a:pt x="38144" y="22682"/>
                    </a:lnTo>
                    <a:lnTo>
                      <a:pt x="38102" y="22849"/>
                    </a:lnTo>
                    <a:lnTo>
                      <a:pt x="37997" y="22870"/>
                    </a:lnTo>
                    <a:lnTo>
                      <a:pt x="37935" y="22975"/>
                    </a:lnTo>
                    <a:lnTo>
                      <a:pt x="37935" y="23037"/>
                    </a:lnTo>
                    <a:lnTo>
                      <a:pt x="37872" y="23037"/>
                    </a:lnTo>
                    <a:lnTo>
                      <a:pt x="37872" y="23205"/>
                    </a:lnTo>
                    <a:lnTo>
                      <a:pt x="37788" y="23393"/>
                    </a:lnTo>
                    <a:lnTo>
                      <a:pt x="37788" y="23393"/>
                    </a:lnTo>
                    <a:lnTo>
                      <a:pt x="37830" y="23268"/>
                    </a:lnTo>
                    <a:lnTo>
                      <a:pt x="37788" y="23100"/>
                    </a:lnTo>
                    <a:lnTo>
                      <a:pt x="37725" y="23037"/>
                    </a:lnTo>
                    <a:lnTo>
                      <a:pt x="37558" y="23142"/>
                    </a:lnTo>
                    <a:lnTo>
                      <a:pt x="37474" y="23247"/>
                    </a:lnTo>
                    <a:lnTo>
                      <a:pt x="37453" y="23351"/>
                    </a:lnTo>
                    <a:lnTo>
                      <a:pt x="37349" y="23372"/>
                    </a:lnTo>
                    <a:lnTo>
                      <a:pt x="37307" y="23414"/>
                    </a:lnTo>
                    <a:lnTo>
                      <a:pt x="37265" y="23372"/>
                    </a:lnTo>
                    <a:lnTo>
                      <a:pt x="37202" y="23372"/>
                    </a:lnTo>
                    <a:lnTo>
                      <a:pt x="37098" y="23456"/>
                    </a:lnTo>
                    <a:lnTo>
                      <a:pt x="36993" y="23456"/>
                    </a:lnTo>
                    <a:lnTo>
                      <a:pt x="36847" y="23560"/>
                    </a:lnTo>
                    <a:lnTo>
                      <a:pt x="36826" y="23686"/>
                    </a:lnTo>
                    <a:lnTo>
                      <a:pt x="36700" y="23832"/>
                    </a:lnTo>
                    <a:lnTo>
                      <a:pt x="36742" y="23728"/>
                    </a:lnTo>
                    <a:lnTo>
                      <a:pt x="36742" y="23623"/>
                    </a:lnTo>
                    <a:lnTo>
                      <a:pt x="36784" y="23581"/>
                    </a:lnTo>
                    <a:lnTo>
                      <a:pt x="36784" y="23351"/>
                    </a:lnTo>
                    <a:lnTo>
                      <a:pt x="36805" y="23247"/>
                    </a:lnTo>
                    <a:lnTo>
                      <a:pt x="36784" y="23247"/>
                    </a:lnTo>
                    <a:lnTo>
                      <a:pt x="36365" y="23456"/>
                    </a:lnTo>
                    <a:lnTo>
                      <a:pt x="36198" y="23770"/>
                    </a:lnTo>
                    <a:lnTo>
                      <a:pt x="36072" y="23812"/>
                    </a:lnTo>
                    <a:lnTo>
                      <a:pt x="36156" y="23707"/>
                    </a:lnTo>
                    <a:lnTo>
                      <a:pt x="36177" y="23581"/>
                    </a:lnTo>
                    <a:lnTo>
                      <a:pt x="36303" y="23393"/>
                    </a:lnTo>
                    <a:lnTo>
                      <a:pt x="36303" y="23268"/>
                    </a:lnTo>
                    <a:lnTo>
                      <a:pt x="36323" y="23142"/>
                    </a:lnTo>
                    <a:lnTo>
                      <a:pt x="36282" y="23037"/>
                    </a:lnTo>
                    <a:lnTo>
                      <a:pt x="36177" y="22933"/>
                    </a:lnTo>
                    <a:lnTo>
                      <a:pt x="36072" y="22933"/>
                    </a:lnTo>
                    <a:lnTo>
                      <a:pt x="36093" y="23058"/>
                    </a:lnTo>
                    <a:lnTo>
                      <a:pt x="36072" y="23058"/>
                    </a:lnTo>
                    <a:lnTo>
                      <a:pt x="35968" y="22975"/>
                    </a:lnTo>
                    <a:lnTo>
                      <a:pt x="35842" y="22765"/>
                    </a:lnTo>
                    <a:lnTo>
                      <a:pt x="36051" y="22870"/>
                    </a:lnTo>
                    <a:lnTo>
                      <a:pt x="36093" y="22849"/>
                    </a:lnTo>
                    <a:lnTo>
                      <a:pt x="35989" y="22807"/>
                    </a:lnTo>
                    <a:lnTo>
                      <a:pt x="35863" y="22598"/>
                    </a:lnTo>
                    <a:lnTo>
                      <a:pt x="35842" y="22577"/>
                    </a:lnTo>
                    <a:lnTo>
                      <a:pt x="35968" y="22431"/>
                    </a:lnTo>
                    <a:lnTo>
                      <a:pt x="35989" y="22347"/>
                    </a:lnTo>
                    <a:lnTo>
                      <a:pt x="36093" y="22179"/>
                    </a:lnTo>
                    <a:lnTo>
                      <a:pt x="36093" y="21970"/>
                    </a:lnTo>
                    <a:lnTo>
                      <a:pt x="35947" y="21845"/>
                    </a:lnTo>
                    <a:lnTo>
                      <a:pt x="35738" y="21803"/>
                    </a:lnTo>
                    <a:lnTo>
                      <a:pt x="35466" y="21656"/>
                    </a:lnTo>
                    <a:lnTo>
                      <a:pt x="35466" y="21656"/>
                    </a:lnTo>
                    <a:lnTo>
                      <a:pt x="35759" y="21761"/>
                    </a:lnTo>
                    <a:lnTo>
                      <a:pt x="36010" y="21803"/>
                    </a:lnTo>
                    <a:lnTo>
                      <a:pt x="36051" y="21615"/>
                    </a:lnTo>
                    <a:lnTo>
                      <a:pt x="36093" y="21531"/>
                    </a:lnTo>
                    <a:lnTo>
                      <a:pt x="36114" y="21698"/>
                    </a:lnTo>
                    <a:lnTo>
                      <a:pt x="36177" y="21594"/>
                    </a:lnTo>
                    <a:lnTo>
                      <a:pt x="36093" y="21363"/>
                    </a:lnTo>
                    <a:lnTo>
                      <a:pt x="36198" y="21196"/>
                    </a:lnTo>
                    <a:lnTo>
                      <a:pt x="36365" y="21175"/>
                    </a:lnTo>
                    <a:lnTo>
                      <a:pt x="36386" y="20987"/>
                    </a:lnTo>
                    <a:lnTo>
                      <a:pt x="36386" y="20778"/>
                    </a:lnTo>
                    <a:lnTo>
                      <a:pt x="36303" y="20778"/>
                    </a:lnTo>
                    <a:lnTo>
                      <a:pt x="36282" y="20966"/>
                    </a:lnTo>
                    <a:lnTo>
                      <a:pt x="36156" y="21071"/>
                    </a:lnTo>
                    <a:lnTo>
                      <a:pt x="36093" y="20987"/>
                    </a:lnTo>
                    <a:lnTo>
                      <a:pt x="36114" y="20778"/>
                    </a:lnTo>
                    <a:lnTo>
                      <a:pt x="35968" y="20715"/>
                    </a:lnTo>
                    <a:lnTo>
                      <a:pt x="35842" y="20778"/>
                    </a:lnTo>
                    <a:lnTo>
                      <a:pt x="35779" y="20715"/>
                    </a:lnTo>
                    <a:lnTo>
                      <a:pt x="35696" y="20757"/>
                    </a:lnTo>
                    <a:lnTo>
                      <a:pt x="35528" y="20589"/>
                    </a:lnTo>
                    <a:lnTo>
                      <a:pt x="35424" y="20652"/>
                    </a:lnTo>
                    <a:lnTo>
                      <a:pt x="35424" y="20547"/>
                    </a:lnTo>
                    <a:lnTo>
                      <a:pt x="35319" y="20652"/>
                    </a:lnTo>
                    <a:lnTo>
                      <a:pt x="35319" y="20547"/>
                    </a:lnTo>
                    <a:lnTo>
                      <a:pt x="35173" y="20401"/>
                    </a:lnTo>
                    <a:lnTo>
                      <a:pt x="35277" y="20401"/>
                    </a:lnTo>
                    <a:lnTo>
                      <a:pt x="35340" y="20296"/>
                    </a:lnTo>
                    <a:lnTo>
                      <a:pt x="35445" y="20380"/>
                    </a:lnTo>
                    <a:lnTo>
                      <a:pt x="35466" y="20296"/>
                    </a:lnTo>
                    <a:lnTo>
                      <a:pt x="35361" y="20171"/>
                    </a:lnTo>
                    <a:lnTo>
                      <a:pt x="35277" y="20255"/>
                    </a:lnTo>
                    <a:lnTo>
                      <a:pt x="35173" y="20171"/>
                    </a:lnTo>
                    <a:lnTo>
                      <a:pt x="35277" y="20150"/>
                    </a:lnTo>
                    <a:lnTo>
                      <a:pt x="35235" y="20024"/>
                    </a:lnTo>
                    <a:lnTo>
                      <a:pt x="35110" y="19920"/>
                    </a:lnTo>
                    <a:lnTo>
                      <a:pt x="35026" y="19962"/>
                    </a:lnTo>
                    <a:lnTo>
                      <a:pt x="35026" y="19878"/>
                    </a:lnTo>
                    <a:lnTo>
                      <a:pt x="35110" y="19773"/>
                    </a:lnTo>
                    <a:lnTo>
                      <a:pt x="35110" y="19606"/>
                    </a:lnTo>
                    <a:lnTo>
                      <a:pt x="35005" y="19606"/>
                    </a:lnTo>
                    <a:lnTo>
                      <a:pt x="34859" y="19501"/>
                    </a:lnTo>
                    <a:lnTo>
                      <a:pt x="34859" y="19397"/>
                    </a:lnTo>
                    <a:lnTo>
                      <a:pt x="34650" y="19229"/>
                    </a:lnTo>
                    <a:lnTo>
                      <a:pt x="34503" y="19313"/>
                    </a:lnTo>
                    <a:lnTo>
                      <a:pt x="34398" y="19313"/>
                    </a:lnTo>
                    <a:lnTo>
                      <a:pt x="34336" y="19397"/>
                    </a:lnTo>
                    <a:lnTo>
                      <a:pt x="34210" y="19334"/>
                    </a:lnTo>
                    <a:lnTo>
                      <a:pt x="34210" y="19480"/>
                    </a:lnTo>
                    <a:lnTo>
                      <a:pt x="34126" y="19376"/>
                    </a:lnTo>
                    <a:lnTo>
                      <a:pt x="34043" y="19376"/>
                    </a:lnTo>
                    <a:lnTo>
                      <a:pt x="34001" y="19292"/>
                    </a:lnTo>
                    <a:lnTo>
                      <a:pt x="33896" y="19292"/>
                    </a:lnTo>
                    <a:lnTo>
                      <a:pt x="33729" y="19397"/>
                    </a:lnTo>
                    <a:lnTo>
                      <a:pt x="33562" y="19397"/>
                    </a:lnTo>
                    <a:lnTo>
                      <a:pt x="33708" y="19334"/>
                    </a:lnTo>
                    <a:lnTo>
                      <a:pt x="33729" y="19229"/>
                    </a:lnTo>
                    <a:lnTo>
                      <a:pt x="33603" y="19229"/>
                    </a:lnTo>
                    <a:lnTo>
                      <a:pt x="33352" y="19104"/>
                    </a:lnTo>
                    <a:lnTo>
                      <a:pt x="33164" y="18999"/>
                    </a:lnTo>
                    <a:lnTo>
                      <a:pt x="32976" y="18999"/>
                    </a:lnTo>
                    <a:lnTo>
                      <a:pt x="32913" y="18957"/>
                    </a:lnTo>
                    <a:lnTo>
                      <a:pt x="32829" y="18978"/>
                    </a:lnTo>
                    <a:lnTo>
                      <a:pt x="32746" y="18978"/>
                    </a:lnTo>
                    <a:lnTo>
                      <a:pt x="32662" y="19062"/>
                    </a:lnTo>
                    <a:lnTo>
                      <a:pt x="32662" y="19125"/>
                    </a:lnTo>
                    <a:lnTo>
                      <a:pt x="32578" y="19125"/>
                    </a:lnTo>
                    <a:lnTo>
                      <a:pt x="32536" y="19104"/>
                    </a:lnTo>
                    <a:lnTo>
                      <a:pt x="32453" y="19166"/>
                    </a:lnTo>
                    <a:lnTo>
                      <a:pt x="32453" y="19313"/>
                    </a:lnTo>
                    <a:lnTo>
                      <a:pt x="32369" y="19480"/>
                    </a:lnTo>
                    <a:lnTo>
                      <a:pt x="32369" y="19690"/>
                    </a:lnTo>
                    <a:lnTo>
                      <a:pt x="32453" y="19794"/>
                    </a:lnTo>
                    <a:lnTo>
                      <a:pt x="32515" y="19794"/>
                    </a:lnTo>
                    <a:lnTo>
                      <a:pt x="32515" y="19836"/>
                    </a:lnTo>
                    <a:lnTo>
                      <a:pt x="32557" y="19857"/>
                    </a:lnTo>
                    <a:lnTo>
                      <a:pt x="32557" y="20003"/>
                    </a:lnTo>
                    <a:lnTo>
                      <a:pt x="32515" y="20045"/>
                    </a:lnTo>
                    <a:lnTo>
                      <a:pt x="32432" y="20045"/>
                    </a:lnTo>
                    <a:lnTo>
                      <a:pt x="32411" y="20171"/>
                    </a:lnTo>
                    <a:lnTo>
                      <a:pt x="32243" y="20380"/>
                    </a:lnTo>
                    <a:lnTo>
                      <a:pt x="32013" y="20568"/>
                    </a:lnTo>
                    <a:lnTo>
                      <a:pt x="32013" y="20652"/>
                    </a:lnTo>
                    <a:lnTo>
                      <a:pt x="32055" y="20673"/>
                    </a:lnTo>
                    <a:lnTo>
                      <a:pt x="32243" y="20652"/>
                    </a:lnTo>
                    <a:lnTo>
                      <a:pt x="32327" y="20652"/>
                    </a:lnTo>
                    <a:lnTo>
                      <a:pt x="32243" y="20694"/>
                    </a:lnTo>
                    <a:lnTo>
                      <a:pt x="32202" y="20861"/>
                    </a:lnTo>
                    <a:lnTo>
                      <a:pt x="32202" y="20903"/>
                    </a:lnTo>
                    <a:lnTo>
                      <a:pt x="32327" y="20945"/>
                    </a:lnTo>
                    <a:lnTo>
                      <a:pt x="32222" y="20966"/>
                    </a:lnTo>
                    <a:lnTo>
                      <a:pt x="32139" y="21050"/>
                    </a:lnTo>
                    <a:lnTo>
                      <a:pt x="32160" y="21112"/>
                    </a:lnTo>
                    <a:lnTo>
                      <a:pt x="32222" y="21175"/>
                    </a:lnTo>
                    <a:lnTo>
                      <a:pt x="32118" y="21301"/>
                    </a:lnTo>
                    <a:lnTo>
                      <a:pt x="32118" y="21363"/>
                    </a:lnTo>
                    <a:lnTo>
                      <a:pt x="32264" y="21363"/>
                    </a:lnTo>
                    <a:lnTo>
                      <a:pt x="32306" y="21426"/>
                    </a:lnTo>
                    <a:lnTo>
                      <a:pt x="32160" y="21635"/>
                    </a:lnTo>
                    <a:lnTo>
                      <a:pt x="32034" y="21698"/>
                    </a:lnTo>
                    <a:lnTo>
                      <a:pt x="32034" y="21824"/>
                    </a:lnTo>
                    <a:lnTo>
                      <a:pt x="32097" y="21887"/>
                    </a:lnTo>
                    <a:lnTo>
                      <a:pt x="32013" y="21845"/>
                    </a:lnTo>
                    <a:lnTo>
                      <a:pt x="31930" y="21719"/>
                    </a:lnTo>
                    <a:lnTo>
                      <a:pt x="31888" y="21719"/>
                    </a:lnTo>
                    <a:lnTo>
                      <a:pt x="31741" y="21887"/>
                    </a:lnTo>
                    <a:lnTo>
                      <a:pt x="31741" y="21928"/>
                    </a:lnTo>
                    <a:lnTo>
                      <a:pt x="31804" y="21949"/>
                    </a:lnTo>
                    <a:lnTo>
                      <a:pt x="31804" y="22033"/>
                    </a:lnTo>
                    <a:lnTo>
                      <a:pt x="31720" y="22117"/>
                    </a:lnTo>
                    <a:lnTo>
                      <a:pt x="31616" y="22117"/>
                    </a:lnTo>
                    <a:lnTo>
                      <a:pt x="31302" y="22431"/>
                    </a:lnTo>
                    <a:lnTo>
                      <a:pt x="31197" y="22472"/>
                    </a:lnTo>
                    <a:lnTo>
                      <a:pt x="31113" y="22724"/>
                    </a:lnTo>
                    <a:lnTo>
                      <a:pt x="31155" y="22786"/>
                    </a:lnTo>
                    <a:lnTo>
                      <a:pt x="31260" y="22828"/>
                    </a:lnTo>
                    <a:lnTo>
                      <a:pt x="31281" y="22954"/>
                    </a:lnTo>
                    <a:lnTo>
                      <a:pt x="31406" y="23037"/>
                    </a:lnTo>
                    <a:lnTo>
                      <a:pt x="31595" y="23288"/>
                    </a:lnTo>
                    <a:lnTo>
                      <a:pt x="31616" y="23602"/>
                    </a:lnTo>
                    <a:lnTo>
                      <a:pt x="31595" y="23937"/>
                    </a:lnTo>
                    <a:lnTo>
                      <a:pt x="31678" y="24125"/>
                    </a:lnTo>
                    <a:lnTo>
                      <a:pt x="31637" y="24251"/>
                    </a:lnTo>
                    <a:lnTo>
                      <a:pt x="31637" y="24460"/>
                    </a:lnTo>
                    <a:lnTo>
                      <a:pt x="31595" y="24523"/>
                    </a:lnTo>
                    <a:lnTo>
                      <a:pt x="31490" y="24816"/>
                    </a:lnTo>
                    <a:lnTo>
                      <a:pt x="31427" y="24962"/>
                    </a:lnTo>
                    <a:lnTo>
                      <a:pt x="31490" y="24962"/>
                    </a:lnTo>
                    <a:lnTo>
                      <a:pt x="31511" y="24858"/>
                    </a:lnTo>
                    <a:lnTo>
                      <a:pt x="31595" y="24816"/>
                    </a:lnTo>
                    <a:lnTo>
                      <a:pt x="31595" y="24962"/>
                    </a:lnTo>
                    <a:lnTo>
                      <a:pt x="31699" y="25088"/>
                    </a:lnTo>
                    <a:lnTo>
                      <a:pt x="31616" y="25192"/>
                    </a:lnTo>
                    <a:lnTo>
                      <a:pt x="31511" y="25192"/>
                    </a:lnTo>
                    <a:lnTo>
                      <a:pt x="31469" y="25151"/>
                    </a:lnTo>
                    <a:lnTo>
                      <a:pt x="31385" y="25151"/>
                    </a:lnTo>
                    <a:lnTo>
                      <a:pt x="31218" y="25402"/>
                    </a:lnTo>
                    <a:lnTo>
                      <a:pt x="31093" y="25465"/>
                    </a:lnTo>
                    <a:lnTo>
                      <a:pt x="31072" y="25569"/>
                    </a:lnTo>
                    <a:lnTo>
                      <a:pt x="30800" y="25674"/>
                    </a:lnTo>
                    <a:lnTo>
                      <a:pt x="30737" y="25757"/>
                    </a:lnTo>
                    <a:lnTo>
                      <a:pt x="30737" y="25799"/>
                    </a:lnTo>
                    <a:lnTo>
                      <a:pt x="30360" y="25925"/>
                    </a:lnTo>
                    <a:lnTo>
                      <a:pt x="30130" y="26029"/>
                    </a:lnTo>
                    <a:lnTo>
                      <a:pt x="30067" y="26092"/>
                    </a:lnTo>
                    <a:lnTo>
                      <a:pt x="29942" y="26092"/>
                    </a:lnTo>
                    <a:lnTo>
                      <a:pt x="29837" y="26176"/>
                    </a:lnTo>
                    <a:lnTo>
                      <a:pt x="29607" y="26197"/>
                    </a:lnTo>
                    <a:lnTo>
                      <a:pt x="29440" y="26281"/>
                    </a:lnTo>
                    <a:lnTo>
                      <a:pt x="29481" y="26322"/>
                    </a:lnTo>
                    <a:lnTo>
                      <a:pt x="29481" y="26427"/>
                    </a:lnTo>
                    <a:lnTo>
                      <a:pt x="29523" y="26511"/>
                    </a:lnTo>
                    <a:lnTo>
                      <a:pt x="29523" y="26615"/>
                    </a:lnTo>
                    <a:lnTo>
                      <a:pt x="29586" y="26699"/>
                    </a:lnTo>
                    <a:lnTo>
                      <a:pt x="29523" y="26720"/>
                    </a:lnTo>
                    <a:lnTo>
                      <a:pt x="29544" y="26804"/>
                    </a:lnTo>
                    <a:lnTo>
                      <a:pt x="29607" y="26825"/>
                    </a:lnTo>
                    <a:lnTo>
                      <a:pt x="29523" y="26866"/>
                    </a:lnTo>
                    <a:lnTo>
                      <a:pt x="29586" y="26971"/>
                    </a:lnTo>
                    <a:lnTo>
                      <a:pt x="29523" y="27013"/>
                    </a:lnTo>
                    <a:lnTo>
                      <a:pt x="29544" y="27117"/>
                    </a:lnTo>
                    <a:lnTo>
                      <a:pt x="29502" y="27159"/>
                    </a:lnTo>
                    <a:lnTo>
                      <a:pt x="29481" y="27348"/>
                    </a:lnTo>
                    <a:lnTo>
                      <a:pt x="29502" y="27452"/>
                    </a:lnTo>
                    <a:lnTo>
                      <a:pt x="29419" y="27745"/>
                    </a:lnTo>
                    <a:lnTo>
                      <a:pt x="29440" y="27808"/>
                    </a:lnTo>
                    <a:lnTo>
                      <a:pt x="29502" y="27850"/>
                    </a:lnTo>
                    <a:lnTo>
                      <a:pt x="29502" y="27913"/>
                    </a:lnTo>
                    <a:lnTo>
                      <a:pt x="29544" y="27975"/>
                    </a:lnTo>
                    <a:lnTo>
                      <a:pt x="29440" y="28101"/>
                    </a:lnTo>
                    <a:lnTo>
                      <a:pt x="29440" y="28226"/>
                    </a:lnTo>
                    <a:lnTo>
                      <a:pt x="29523" y="28268"/>
                    </a:lnTo>
                    <a:lnTo>
                      <a:pt x="29544" y="28436"/>
                    </a:lnTo>
                    <a:lnTo>
                      <a:pt x="29607" y="28498"/>
                    </a:lnTo>
                    <a:lnTo>
                      <a:pt x="29481" y="28624"/>
                    </a:lnTo>
                    <a:lnTo>
                      <a:pt x="29419" y="28791"/>
                    </a:lnTo>
                    <a:lnTo>
                      <a:pt x="29377" y="28812"/>
                    </a:lnTo>
                    <a:lnTo>
                      <a:pt x="29314" y="28791"/>
                    </a:lnTo>
                    <a:lnTo>
                      <a:pt x="29314" y="28896"/>
                    </a:lnTo>
                    <a:lnTo>
                      <a:pt x="29377" y="28959"/>
                    </a:lnTo>
                    <a:lnTo>
                      <a:pt x="29314" y="29042"/>
                    </a:lnTo>
                    <a:lnTo>
                      <a:pt x="29293" y="29231"/>
                    </a:lnTo>
                    <a:lnTo>
                      <a:pt x="29314" y="29356"/>
                    </a:lnTo>
                    <a:lnTo>
                      <a:pt x="29419" y="29482"/>
                    </a:lnTo>
                    <a:lnTo>
                      <a:pt x="29523" y="29545"/>
                    </a:lnTo>
                    <a:lnTo>
                      <a:pt x="29335" y="29524"/>
                    </a:lnTo>
                    <a:lnTo>
                      <a:pt x="29209" y="29419"/>
                    </a:lnTo>
                    <a:lnTo>
                      <a:pt x="29230" y="29252"/>
                    </a:lnTo>
                    <a:lnTo>
                      <a:pt x="29189" y="29042"/>
                    </a:lnTo>
                    <a:lnTo>
                      <a:pt x="29105" y="29022"/>
                    </a:lnTo>
                    <a:lnTo>
                      <a:pt x="29084" y="28959"/>
                    </a:lnTo>
                    <a:lnTo>
                      <a:pt x="29105" y="28854"/>
                    </a:lnTo>
                    <a:lnTo>
                      <a:pt x="29063" y="28854"/>
                    </a:lnTo>
                    <a:lnTo>
                      <a:pt x="28875" y="29105"/>
                    </a:lnTo>
                    <a:lnTo>
                      <a:pt x="28875" y="29210"/>
                    </a:lnTo>
                    <a:lnTo>
                      <a:pt x="28854" y="29314"/>
                    </a:lnTo>
                    <a:lnTo>
                      <a:pt x="28749" y="29314"/>
                    </a:lnTo>
                    <a:lnTo>
                      <a:pt x="28644" y="29210"/>
                    </a:lnTo>
                    <a:lnTo>
                      <a:pt x="28477" y="29147"/>
                    </a:lnTo>
                    <a:lnTo>
                      <a:pt x="28352" y="29252"/>
                    </a:lnTo>
                    <a:lnTo>
                      <a:pt x="28184" y="29335"/>
                    </a:lnTo>
                    <a:lnTo>
                      <a:pt x="28184" y="29335"/>
                    </a:lnTo>
                    <a:lnTo>
                      <a:pt x="28393" y="29147"/>
                    </a:lnTo>
                    <a:lnTo>
                      <a:pt x="28456" y="29001"/>
                    </a:lnTo>
                    <a:lnTo>
                      <a:pt x="28435" y="28917"/>
                    </a:lnTo>
                    <a:lnTo>
                      <a:pt x="28393" y="28729"/>
                    </a:lnTo>
                    <a:lnTo>
                      <a:pt x="28331" y="28624"/>
                    </a:lnTo>
                    <a:lnTo>
                      <a:pt x="28289" y="28540"/>
                    </a:lnTo>
                    <a:lnTo>
                      <a:pt x="28268" y="28540"/>
                    </a:lnTo>
                    <a:lnTo>
                      <a:pt x="28142" y="28478"/>
                    </a:lnTo>
                    <a:lnTo>
                      <a:pt x="28038" y="28415"/>
                    </a:lnTo>
                    <a:lnTo>
                      <a:pt x="28038" y="28331"/>
                    </a:lnTo>
                    <a:lnTo>
                      <a:pt x="28017" y="28289"/>
                    </a:lnTo>
                    <a:lnTo>
                      <a:pt x="28038" y="28185"/>
                    </a:lnTo>
                    <a:lnTo>
                      <a:pt x="27954" y="28080"/>
                    </a:lnTo>
                    <a:lnTo>
                      <a:pt x="27870" y="28017"/>
                    </a:lnTo>
                    <a:lnTo>
                      <a:pt x="27870" y="27892"/>
                    </a:lnTo>
                    <a:lnTo>
                      <a:pt x="27766" y="27808"/>
                    </a:lnTo>
                    <a:lnTo>
                      <a:pt x="27724" y="27703"/>
                    </a:lnTo>
                    <a:lnTo>
                      <a:pt x="27766" y="27473"/>
                    </a:lnTo>
                    <a:lnTo>
                      <a:pt x="27870" y="27369"/>
                    </a:lnTo>
                    <a:lnTo>
                      <a:pt x="27933" y="27222"/>
                    </a:lnTo>
                    <a:lnTo>
                      <a:pt x="27933" y="27117"/>
                    </a:lnTo>
                    <a:lnTo>
                      <a:pt x="28080" y="26866"/>
                    </a:lnTo>
                    <a:lnTo>
                      <a:pt x="28080" y="26615"/>
                    </a:lnTo>
                    <a:lnTo>
                      <a:pt x="28059" y="26594"/>
                    </a:lnTo>
                    <a:lnTo>
                      <a:pt x="28038" y="26448"/>
                    </a:lnTo>
                    <a:lnTo>
                      <a:pt x="28121" y="26301"/>
                    </a:lnTo>
                    <a:lnTo>
                      <a:pt x="28184" y="26197"/>
                    </a:lnTo>
                    <a:lnTo>
                      <a:pt x="28184" y="26092"/>
                    </a:lnTo>
                    <a:lnTo>
                      <a:pt x="28352" y="25799"/>
                    </a:lnTo>
                    <a:lnTo>
                      <a:pt x="28331" y="25611"/>
                    </a:lnTo>
                    <a:lnTo>
                      <a:pt x="28268" y="25611"/>
                    </a:lnTo>
                    <a:lnTo>
                      <a:pt x="28247" y="25653"/>
                    </a:lnTo>
                    <a:lnTo>
                      <a:pt x="28247" y="25590"/>
                    </a:lnTo>
                    <a:lnTo>
                      <a:pt x="28163" y="25590"/>
                    </a:lnTo>
                    <a:lnTo>
                      <a:pt x="28038" y="25653"/>
                    </a:lnTo>
                    <a:lnTo>
                      <a:pt x="27849" y="25611"/>
                    </a:lnTo>
                    <a:lnTo>
                      <a:pt x="27661" y="25569"/>
                    </a:lnTo>
                    <a:lnTo>
                      <a:pt x="27619" y="25569"/>
                    </a:lnTo>
                    <a:lnTo>
                      <a:pt x="27556" y="25506"/>
                    </a:lnTo>
                    <a:lnTo>
                      <a:pt x="27326" y="25506"/>
                    </a:lnTo>
                    <a:lnTo>
                      <a:pt x="27201" y="25548"/>
                    </a:lnTo>
                    <a:lnTo>
                      <a:pt x="27138" y="25506"/>
                    </a:lnTo>
                    <a:lnTo>
                      <a:pt x="26971" y="25506"/>
                    </a:lnTo>
                    <a:lnTo>
                      <a:pt x="26929" y="25485"/>
                    </a:lnTo>
                    <a:lnTo>
                      <a:pt x="26971" y="25444"/>
                    </a:lnTo>
                    <a:lnTo>
                      <a:pt x="26803" y="25297"/>
                    </a:lnTo>
                    <a:lnTo>
                      <a:pt x="26782" y="25234"/>
                    </a:lnTo>
                    <a:lnTo>
                      <a:pt x="26594" y="25046"/>
                    </a:lnTo>
                    <a:lnTo>
                      <a:pt x="26510" y="25025"/>
                    </a:lnTo>
                    <a:lnTo>
                      <a:pt x="26343" y="24879"/>
                    </a:lnTo>
                    <a:lnTo>
                      <a:pt x="26259" y="24858"/>
                    </a:lnTo>
                    <a:lnTo>
                      <a:pt x="26029" y="24711"/>
                    </a:lnTo>
                    <a:lnTo>
                      <a:pt x="25966" y="24648"/>
                    </a:lnTo>
                    <a:lnTo>
                      <a:pt x="25903" y="24753"/>
                    </a:lnTo>
                    <a:lnTo>
                      <a:pt x="25903" y="24711"/>
                    </a:lnTo>
                    <a:lnTo>
                      <a:pt x="25820" y="24523"/>
                    </a:lnTo>
                    <a:lnTo>
                      <a:pt x="25736" y="24439"/>
                    </a:lnTo>
                    <a:lnTo>
                      <a:pt x="25736" y="24335"/>
                    </a:lnTo>
                    <a:lnTo>
                      <a:pt x="25631" y="24293"/>
                    </a:lnTo>
                    <a:lnTo>
                      <a:pt x="25527" y="24104"/>
                    </a:lnTo>
                    <a:lnTo>
                      <a:pt x="25443" y="24084"/>
                    </a:lnTo>
                    <a:lnTo>
                      <a:pt x="25255" y="23895"/>
                    </a:lnTo>
                    <a:lnTo>
                      <a:pt x="25150" y="23874"/>
                    </a:lnTo>
                    <a:lnTo>
                      <a:pt x="25087" y="23812"/>
                    </a:lnTo>
                    <a:lnTo>
                      <a:pt x="24815" y="23728"/>
                    </a:lnTo>
                    <a:lnTo>
                      <a:pt x="24627" y="23581"/>
                    </a:lnTo>
                    <a:lnTo>
                      <a:pt x="24376" y="23393"/>
                    </a:lnTo>
                    <a:lnTo>
                      <a:pt x="24167" y="23414"/>
                    </a:lnTo>
                    <a:lnTo>
                      <a:pt x="23748" y="23560"/>
                    </a:lnTo>
                    <a:lnTo>
                      <a:pt x="23330" y="23686"/>
                    </a:lnTo>
                    <a:lnTo>
                      <a:pt x="23142" y="23686"/>
                    </a:lnTo>
                    <a:lnTo>
                      <a:pt x="23016" y="23623"/>
                    </a:lnTo>
                    <a:lnTo>
                      <a:pt x="23016" y="23623"/>
                    </a:lnTo>
                    <a:lnTo>
                      <a:pt x="23142" y="23665"/>
                    </a:lnTo>
                    <a:lnTo>
                      <a:pt x="23330" y="23602"/>
                    </a:lnTo>
                    <a:lnTo>
                      <a:pt x="23665" y="23268"/>
                    </a:lnTo>
                    <a:lnTo>
                      <a:pt x="23727" y="23163"/>
                    </a:lnTo>
                    <a:lnTo>
                      <a:pt x="23665" y="22933"/>
                    </a:lnTo>
                    <a:lnTo>
                      <a:pt x="23581" y="22828"/>
                    </a:lnTo>
                    <a:lnTo>
                      <a:pt x="23665" y="22577"/>
                    </a:lnTo>
                    <a:lnTo>
                      <a:pt x="23665" y="22347"/>
                    </a:lnTo>
                    <a:lnTo>
                      <a:pt x="23581" y="22200"/>
                    </a:lnTo>
                    <a:lnTo>
                      <a:pt x="23581" y="22054"/>
                    </a:lnTo>
                    <a:lnTo>
                      <a:pt x="23644" y="21928"/>
                    </a:lnTo>
                    <a:lnTo>
                      <a:pt x="23644" y="21824"/>
                    </a:lnTo>
                    <a:lnTo>
                      <a:pt x="23539" y="21782"/>
                    </a:lnTo>
                    <a:lnTo>
                      <a:pt x="23204" y="21782"/>
                    </a:lnTo>
                    <a:lnTo>
                      <a:pt x="23037" y="22054"/>
                    </a:lnTo>
                    <a:lnTo>
                      <a:pt x="22828" y="22305"/>
                    </a:lnTo>
                    <a:lnTo>
                      <a:pt x="22577" y="22326"/>
                    </a:lnTo>
                    <a:lnTo>
                      <a:pt x="22409" y="22452"/>
                    </a:lnTo>
                    <a:lnTo>
                      <a:pt x="22472" y="22347"/>
                    </a:lnTo>
                    <a:lnTo>
                      <a:pt x="22786" y="22263"/>
                    </a:lnTo>
                    <a:lnTo>
                      <a:pt x="22932" y="22117"/>
                    </a:lnTo>
                    <a:lnTo>
                      <a:pt x="23037" y="21845"/>
                    </a:lnTo>
                    <a:lnTo>
                      <a:pt x="22995" y="21824"/>
                    </a:lnTo>
                    <a:lnTo>
                      <a:pt x="22995" y="21677"/>
                    </a:lnTo>
                    <a:lnTo>
                      <a:pt x="22932" y="21594"/>
                    </a:lnTo>
                    <a:lnTo>
                      <a:pt x="22953" y="21489"/>
                    </a:lnTo>
                    <a:lnTo>
                      <a:pt x="22932" y="21405"/>
                    </a:lnTo>
                    <a:lnTo>
                      <a:pt x="22807" y="21384"/>
                    </a:lnTo>
                    <a:lnTo>
                      <a:pt x="22849" y="21322"/>
                    </a:lnTo>
                    <a:lnTo>
                      <a:pt x="22953" y="21301"/>
                    </a:lnTo>
                    <a:lnTo>
                      <a:pt x="22995" y="21196"/>
                    </a:lnTo>
                    <a:lnTo>
                      <a:pt x="23100" y="21008"/>
                    </a:lnTo>
                    <a:lnTo>
                      <a:pt x="23100" y="20861"/>
                    </a:lnTo>
                    <a:lnTo>
                      <a:pt x="23037" y="20799"/>
                    </a:lnTo>
                    <a:lnTo>
                      <a:pt x="23121" y="20568"/>
                    </a:lnTo>
                    <a:lnTo>
                      <a:pt x="23204" y="20527"/>
                    </a:lnTo>
                    <a:lnTo>
                      <a:pt x="23246" y="20359"/>
                    </a:lnTo>
                    <a:lnTo>
                      <a:pt x="23330" y="20255"/>
                    </a:lnTo>
                    <a:lnTo>
                      <a:pt x="23372" y="20045"/>
                    </a:lnTo>
                    <a:lnTo>
                      <a:pt x="23476" y="19941"/>
                    </a:lnTo>
                    <a:lnTo>
                      <a:pt x="23435" y="19815"/>
                    </a:lnTo>
                    <a:lnTo>
                      <a:pt x="23435" y="19731"/>
                    </a:lnTo>
                    <a:lnTo>
                      <a:pt x="23560" y="19815"/>
                    </a:lnTo>
                    <a:lnTo>
                      <a:pt x="23665" y="19711"/>
                    </a:lnTo>
                    <a:lnTo>
                      <a:pt x="23665" y="19606"/>
                    </a:lnTo>
                    <a:lnTo>
                      <a:pt x="23790" y="19585"/>
                    </a:lnTo>
                    <a:lnTo>
                      <a:pt x="23958" y="19397"/>
                    </a:lnTo>
                    <a:lnTo>
                      <a:pt x="24062" y="19334"/>
                    </a:lnTo>
                    <a:lnTo>
                      <a:pt x="24041" y="19229"/>
                    </a:lnTo>
                    <a:lnTo>
                      <a:pt x="24125" y="19166"/>
                    </a:lnTo>
                    <a:lnTo>
                      <a:pt x="24188" y="19166"/>
                    </a:lnTo>
                    <a:lnTo>
                      <a:pt x="24230" y="19083"/>
                    </a:lnTo>
                    <a:lnTo>
                      <a:pt x="24167" y="18999"/>
                    </a:lnTo>
                    <a:lnTo>
                      <a:pt x="24292" y="18915"/>
                    </a:lnTo>
                    <a:lnTo>
                      <a:pt x="24376" y="18769"/>
                    </a:lnTo>
                    <a:lnTo>
                      <a:pt x="24481" y="18769"/>
                    </a:lnTo>
                    <a:lnTo>
                      <a:pt x="24481" y="18706"/>
                    </a:lnTo>
                    <a:lnTo>
                      <a:pt x="24543" y="18664"/>
                    </a:lnTo>
                    <a:lnTo>
                      <a:pt x="24397" y="18560"/>
                    </a:lnTo>
                    <a:lnTo>
                      <a:pt x="24460" y="18539"/>
                    </a:lnTo>
                    <a:lnTo>
                      <a:pt x="24460" y="18455"/>
                    </a:lnTo>
                    <a:lnTo>
                      <a:pt x="24543" y="18476"/>
                    </a:lnTo>
                    <a:lnTo>
                      <a:pt x="24669" y="18581"/>
                    </a:lnTo>
                    <a:lnTo>
                      <a:pt x="24690" y="18643"/>
                    </a:lnTo>
                    <a:lnTo>
                      <a:pt x="24753" y="18602"/>
                    </a:lnTo>
                    <a:lnTo>
                      <a:pt x="24711" y="18539"/>
                    </a:lnTo>
                    <a:lnTo>
                      <a:pt x="24606" y="18476"/>
                    </a:lnTo>
                    <a:lnTo>
                      <a:pt x="24795" y="18392"/>
                    </a:lnTo>
                    <a:lnTo>
                      <a:pt x="24836" y="18330"/>
                    </a:lnTo>
                    <a:lnTo>
                      <a:pt x="24983" y="18330"/>
                    </a:lnTo>
                    <a:lnTo>
                      <a:pt x="25004" y="18350"/>
                    </a:lnTo>
                    <a:lnTo>
                      <a:pt x="25025" y="18267"/>
                    </a:lnTo>
                    <a:lnTo>
                      <a:pt x="25004" y="18225"/>
                    </a:lnTo>
                    <a:lnTo>
                      <a:pt x="25087" y="18225"/>
                    </a:lnTo>
                    <a:lnTo>
                      <a:pt x="25108" y="18350"/>
                    </a:lnTo>
                    <a:lnTo>
                      <a:pt x="25192" y="18246"/>
                    </a:lnTo>
                    <a:lnTo>
                      <a:pt x="25192" y="18225"/>
                    </a:lnTo>
                    <a:lnTo>
                      <a:pt x="25108" y="18162"/>
                    </a:lnTo>
                    <a:lnTo>
                      <a:pt x="25108" y="18058"/>
                    </a:lnTo>
                    <a:lnTo>
                      <a:pt x="25150" y="18120"/>
                    </a:lnTo>
                    <a:lnTo>
                      <a:pt x="25359" y="18162"/>
                    </a:lnTo>
                    <a:lnTo>
                      <a:pt x="25339" y="18078"/>
                    </a:lnTo>
                    <a:lnTo>
                      <a:pt x="25234" y="18037"/>
                    </a:lnTo>
                    <a:lnTo>
                      <a:pt x="25213" y="17953"/>
                    </a:lnTo>
                    <a:lnTo>
                      <a:pt x="25255" y="17932"/>
                    </a:lnTo>
                    <a:lnTo>
                      <a:pt x="25297" y="17848"/>
                    </a:lnTo>
                    <a:lnTo>
                      <a:pt x="25318" y="18016"/>
                    </a:lnTo>
                    <a:lnTo>
                      <a:pt x="25422" y="17974"/>
                    </a:lnTo>
                    <a:lnTo>
                      <a:pt x="25506" y="18016"/>
                    </a:lnTo>
                    <a:lnTo>
                      <a:pt x="25590" y="17953"/>
                    </a:lnTo>
                    <a:lnTo>
                      <a:pt x="25464" y="17744"/>
                    </a:lnTo>
                    <a:lnTo>
                      <a:pt x="25401" y="17514"/>
                    </a:lnTo>
                    <a:lnTo>
                      <a:pt x="25297" y="17388"/>
                    </a:lnTo>
                    <a:lnTo>
                      <a:pt x="25297" y="17283"/>
                    </a:lnTo>
                    <a:lnTo>
                      <a:pt x="25255" y="17200"/>
                    </a:lnTo>
                    <a:lnTo>
                      <a:pt x="25297" y="17137"/>
                    </a:lnTo>
                    <a:lnTo>
                      <a:pt x="25359" y="17221"/>
                    </a:lnTo>
                    <a:lnTo>
                      <a:pt x="25422" y="17409"/>
                    </a:lnTo>
                    <a:lnTo>
                      <a:pt x="25569" y="17597"/>
                    </a:lnTo>
                    <a:lnTo>
                      <a:pt x="25841" y="17639"/>
                    </a:lnTo>
                    <a:lnTo>
                      <a:pt x="25945" y="17723"/>
                    </a:lnTo>
                    <a:lnTo>
                      <a:pt x="26071" y="17723"/>
                    </a:lnTo>
                    <a:lnTo>
                      <a:pt x="26155" y="17660"/>
                    </a:lnTo>
                    <a:lnTo>
                      <a:pt x="26259" y="17660"/>
                    </a:lnTo>
                    <a:lnTo>
                      <a:pt x="26406" y="17514"/>
                    </a:lnTo>
                    <a:lnTo>
                      <a:pt x="26448" y="17242"/>
                    </a:lnTo>
                    <a:lnTo>
                      <a:pt x="26238" y="16990"/>
                    </a:lnTo>
                    <a:lnTo>
                      <a:pt x="26196" y="16823"/>
                    </a:lnTo>
                    <a:lnTo>
                      <a:pt x="26134" y="16739"/>
                    </a:lnTo>
                    <a:lnTo>
                      <a:pt x="26071" y="16739"/>
                    </a:lnTo>
                    <a:lnTo>
                      <a:pt x="25945" y="16886"/>
                    </a:lnTo>
                    <a:lnTo>
                      <a:pt x="25715" y="16907"/>
                    </a:lnTo>
                    <a:lnTo>
                      <a:pt x="25652" y="16928"/>
                    </a:lnTo>
                    <a:lnTo>
                      <a:pt x="25652" y="16907"/>
                    </a:lnTo>
                    <a:lnTo>
                      <a:pt x="25631" y="16823"/>
                    </a:lnTo>
                    <a:lnTo>
                      <a:pt x="25715" y="16865"/>
                    </a:lnTo>
                    <a:lnTo>
                      <a:pt x="25841" y="16823"/>
                    </a:lnTo>
                    <a:lnTo>
                      <a:pt x="25966" y="16718"/>
                    </a:lnTo>
                    <a:lnTo>
                      <a:pt x="25945" y="16677"/>
                    </a:lnTo>
                    <a:lnTo>
                      <a:pt x="25736" y="16551"/>
                    </a:lnTo>
                    <a:lnTo>
                      <a:pt x="25506" y="16300"/>
                    </a:lnTo>
                    <a:lnTo>
                      <a:pt x="25443" y="16300"/>
                    </a:lnTo>
                    <a:lnTo>
                      <a:pt x="25422" y="16363"/>
                    </a:lnTo>
                    <a:lnTo>
                      <a:pt x="25464" y="16446"/>
                    </a:lnTo>
                    <a:lnTo>
                      <a:pt x="25443" y="16488"/>
                    </a:lnTo>
                    <a:lnTo>
                      <a:pt x="25339" y="16405"/>
                    </a:lnTo>
                    <a:lnTo>
                      <a:pt x="25297" y="16258"/>
                    </a:lnTo>
                    <a:lnTo>
                      <a:pt x="25401" y="16279"/>
                    </a:lnTo>
                    <a:lnTo>
                      <a:pt x="25401" y="16091"/>
                    </a:lnTo>
                    <a:lnTo>
                      <a:pt x="25443" y="16195"/>
                    </a:lnTo>
                    <a:lnTo>
                      <a:pt x="25611" y="16342"/>
                    </a:lnTo>
                    <a:lnTo>
                      <a:pt x="25694" y="16363"/>
                    </a:lnTo>
                    <a:lnTo>
                      <a:pt x="25757" y="16551"/>
                    </a:lnTo>
                    <a:lnTo>
                      <a:pt x="25966" y="16677"/>
                    </a:lnTo>
                    <a:lnTo>
                      <a:pt x="26217" y="16760"/>
                    </a:lnTo>
                    <a:lnTo>
                      <a:pt x="26322" y="16907"/>
                    </a:lnTo>
                    <a:lnTo>
                      <a:pt x="26427" y="16970"/>
                    </a:lnTo>
                    <a:lnTo>
                      <a:pt x="26448" y="17032"/>
                    </a:lnTo>
                    <a:lnTo>
                      <a:pt x="26573" y="17095"/>
                    </a:lnTo>
                    <a:lnTo>
                      <a:pt x="26636" y="17137"/>
                    </a:lnTo>
                    <a:lnTo>
                      <a:pt x="26636" y="17011"/>
                    </a:lnTo>
                    <a:lnTo>
                      <a:pt x="26740" y="16970"/>
                    </a:lnTo>
                    <a:lnTo>
                      <a:pt x="26657" y="16907"/>
                    </a:lnTo>
                    <a:lnTo>
                      <a:pt x="26678" y="16802"/>
                    </a:lnTo>
                    <a:lnTo>
                      <a:pt x="26761" y="16928"/>
                    </a:lnTo>
                    <a:lnTo>
                      <a:pt x="26782" y="17011"/>
                    </a:lnTo>
                    <a:lnTo>
                      <a:pt x="26866" y="17032"/>
                    </a:lnTo>
                    <a:lnTo>
                      <a:pt x="26992" y="16865"/>
                    </a:lnTo>
                    <a:lnTo>
                      <a:pt x="26992" y="16656"/>
                    </a:lnTo>
                    <a:lnTo>
                      <a:pt x="26950" y="16572"/>
                    </a:lnTo>
                    <a:lnTo>
                      <a:pt x="26992" y="16405"/>
                    </a:lnTo>
                    <a:lnTo>
                      <a:pt x="27054" y="16593"/>
                    </a:lnTo>
                    <a:lnTo>
                      <a:pt x="27054" y="16698"/>
                    </a:lnTo>
                    <a:lnTo>
                      <a:pt x="27117" y="16467"/>
                    </a:lnTo>
                    <a:lnTo>
                      <a:pt x="27222" y="16405"/>
                    </a:lnTo>
                    <a:lnTo>
                      <a:pt x="27264" y="16467"/>
                    </a:lnTo>
                    <a:lnTo>
                      <a:pt x="27284" y="16488"/>
                    </a:lnTo>
                    <a:lnTo>
                      <a:pt x="27201" y="16593"/>
                    </a:lnTo>
                    <a:lnTo>
                      <a:pt x="27264" y="16614"/>
                    </a:lnTo>
                    <a:lnTo>
                      <a:pt x="27284" y="16698"/>
                    </a:lnTo>
                    <a:lnTo>
                      <a:pt x="27368" y="16614"/>
                    </a:lnTo>
                    <a:lnTo>
                      <a:pt x="27431" y="16656"/>
                    </a:lnTo>
                    <a:lnTo>
                      <a:pt x="27577" y="16802"/>
                    </a:lnTo>
                    <a:lnTo>
                      <a:pt x="27598" y="16760"/>
                    </a:lnTo>
                    <a:lnTo>
                      <a:pt x="27682" y="16760"/>
                    </a:lnTo>
                    <a:lnTo>
                      <a:pt x="27724" y="16802"/>
                    </a:lnTo>
                    <a:lnTo>
                      <a:pt x="27828" y="16781"/>
                    </a:lnTo>
                    <a:lnTo>
                      <a:pt x="27933" y="16593"/>
                    </a:lnTo>
                    <a:lnTo>
                      <a:pt x="28100" y="16509"/>
                    </a:lnTo>
                    <a:lnTo>
                      <a:pt x="28456" y="16153"/>
                    </a:lnTo>
                    <a:lnTo>
                      <a:pt x="28477" y="16070"/>
                    </a:lnTo>
                    <a:lnTo>
                      <a:pt x="28540" y="16049"/>
                    </a:lnTo>
                    <a:lnTo>
                      <a:pt x="28561" y="16091"/>
                    </a:lnTo>
                    <a:lnTo>
                      <a:pt x="28728" y="15881"/>
                    </a:lnTo>
                    <a:lnTo>
                      <a:pt x="28833" y="15840"/>
                    </a:lnTo>
                    <a:lnTo>
                      <a:pt x="28958" y="15735"/>
                    </a:lnTo>
                    <a:lnTo>
                      <a:pt x="29000" y="15672"/>
                    </a:lnTo>
                    <a:lnTo>
                      <a:pt x="28979" y="15547"/>
                    </a:lnTo>
                    <a:lnTo>
                      <a:pt x="28561" y="15442"/>
                    </a:lnTo>
                    <a:lnTo>
                      <a:pt x="28331" y="15400"/>
                    </a:lnTo>
                    <a:lnTo>
                      <a:pt x="28121" y="15317"/>
                    </a:lnTo>
                    <a:lnTo>
                      <a:pt x="28038" y="15128"/>
                    </a:lnTo>
                    <a:lnTo>
                      <a:pt x="27912" y="14898"/>
                    </a:lnTo>
                    <a:lnTo>
                      <a:pt x="27849" y="14898"/>
                    </a:lnTo>
                    <a:lnTo>
                      <a:pt x="27828" y="14710"/>
                    </a:lnTo>
                    <a:lnTo>
                      <a:pt x="27808" y="14689"/>
                    </a:lnTo>
                    <a:lnTo>
                      <a:pt x="27828" y="14626"/>
                    </a:lnTo>
                    <a:lnTo>
                      <a:pt x="27870" y="14626"/>
                    </a:lnTo>
                    <a:lnTo>
                      <a:pt x="27912" y="14563"/>
                    </a:lnTo>
                    <a:lnTo>
                      <a:pt x="27828" y="14501"/>
                    </a:lnTo>
                    <a:lnTo>
                      <a:pt x="27598" y="14501"/>
                    </a:lnTo>
                    <a:lnTo>
                      <a:pt x="27326" y="14417"/>
                    </a:lnTo>
                    <a:lnTo>
                      <a:pt x="27243" y="14417"/>
                    </a:lnTo>
                    <a:lnTo>
                      <a:pt x="27201" y="14480"/>
                    </a:lnTo>
                    <a:lnTo>
                      <a:pt x="27117" y="14396"/>
                    </a:lnTo>
                    <a:lnTo>
                      <a:pt x="27117" y="14312"/>
                    </a:lnTo>
                    <a:lnTo>
                      <a:pt x="27222" y="14354"/>
                    </a:lnTo>
                    <a:lnTo>
                      <a:pt x="27494" y="14375"/>
                    </a:lnTo>
                    <a:lnTo>
                      <a:pt x="27640" y="14480"/>
                    </a:lnTo>
                    <a:lnTo>
                      <a:pt x="27870" y="14480"/>
                    </a:lnTo>
                    <a:lnTo>
                      <a:pt x="28017" y="14584"/>
                    </a:lnTo>
                    <a:lnTo>
                      <a:pt x="28142" y="14814"/>
                    </a:lnTo>
                    <a:lnTo>
                      <a:pt x="28247" y="14835"/>
                    </a:lnTo>
                    <a:lnTo>
                      <a:pt x="28289" y="14898"/>
                    </a:lnTo>
                    <a:lnTo>
                      <a:pt x="28247" y="14919"/>
                    </a:lnTo>
                    <a:lnTo>
                      <a:pt x="28184" y="14919"/>
                    </a:lnTo>
                    <a:lnTo>
                      <a:pt x="28184" y="14982"/>
                    </a:lnTo>
                    <a:lnTo>
                      <a:pt x="28372" y="15045"/>
                    </a:lnTo>
                    <a:lnTo>
                      <a:pt x="28435" y="15191"/>
                    </a:lnTo>
                    <a:lnTo>
                      <a:pt x="28498" y="15296"/>
                    </a:lnTo>
                    <a:lnTo>
                      <a:pt x="28875" y="15358"/>
                    </a:lnTo>
                    <a:lnTo>
                      <a:pt x="28979" y="15317"/>
                    </a:lnTo>
                    <a:lnTo>
                      <a:pt x="29021" y="15191"/>
                    </a:lnTo>
                    <a:lnTo>
                      <a:pt x="29105" y="15128"/>
                    </a:lnTo>
                    <a:lnTo>
                      <a:pt x="29189" y="15149"/>
                    </a:lnTo>
                    <a:lnTo>
                      <a:pt x="29314" y="15003"/>
                    </a:lnTo>
                    <a:lnTo>
                      <a:pt x="29335" y="14982"/>
                    </a:lnTo>
                    <a:lnTo>
                      <a:pt x="29502" y="15128"/>
                    </a:lnTo>
                    <a:lnTo>
                      <a:pt x="29481" y="15149"/>
                    </a:lnTo>
                    <a:lnTo>
                      <a:pt x="29377" y="15317"/>
                    </a:lnTo>
                    <a:lnTo>
                      <a:pt x="29377" y="15400"/>
                    </a:lnTo>
                    <a:lnTo>
                      <a:pt x="29293" y="15505"/>
                    </a:lnTo>
                    <a:lnTo>
                      <a:pt x="29293" y="15568"/>
                    </a:lnTo>
                    <a:lnTo>
                      <a:pt x="29189" y="15756"/>
                    </a:lnTo>
                    <a:lnTo>
                      <a:pt x="29230" y="15840"/>
                    </a:lnTo>
                    <a:lnTo>
                      <a:pt x="29189" y="15861"/>
                    </a:lnTo>
                    <a:lnTo>
                      <a:pt x="29168" y="15965"/>
                    </a:lnTo>
                    <a:lnTo>
                      <a:pt x="29168" y="16070"/>
                    </a:lnTo>
                    <a:lnTo>
                      <a:pt x="29000" y="16195"/>
                    </a:lnTo>
                    <a:lnTo>
                      <a:pt x="28958" y="16300"/>
                    </a:lnTo>
                    <a:lnTo>
                      <a:pt x="28958" y="16467"/>
                    </a:lnTo>
                    <a:lnTo>
                      <a:pt x="28916" y="16509"/>
                    </a:lnTo>
                    <a:lnTo>
                      <a:pt x="28916" y="16677"/>
                    </a:lnTo>
                    <a:lnTo>
                      <a:pt x="28854" y="16760"/>
                    </a:lnTo>
                    <a:lnTo>
                      <a:pt x="28707" y="16760"/>
                    </a:lnTo>
                    <a:lnTo>
                      <a:pt x="28540" y="16823"/>
                    </a:lnTo>
                    <a:lnTo>
                      <a:pt x="28540" y="16928"/>
                    </a:lnTo>
                    <a:lnTo>
                      <a:pt x="28477" y="17116"/>
                    </a:lnTo>
                    <a:lnTo>
                      <a:pt x="28498" y="17242"/>
                    </a:lnTo>
                    <a:lnTo>
                      <a:pt x="28561" y="17242"/>
                    </a:lnTo>
                    <a:lnTo>
                      <a:pt x="28582" y="17137"/>
                    </a:lnTo>
                    <a:lnTo>
                      <a:pt x="28644" y="17116"/>
                    </a:lnTo>
                    <a:lnTo>
                      <a:pt x="28686" y="17137"/>
                    </a:lnTo>
                    <a:lnTo>
                      <a:pt x="28770" y="17200"/>
                    </a:lnTo>
                    <a:lnTo>
                      <a:pt x="28854" y="17200"/>
                    </a:lnTo>
                    <a:lnTo>
                      <a:pt x="28896" y="17179"/>
                    </a:lnTo>
                    <a:lnTo>
                      <a:pt x="28958" y="17179"/>
                    </a:lnTo>
                    <a:lnTo>
                      <a:pt x="29000" y="17221"/>
                    </a:lnTo>
                    <a:lnTo>
                      <a:pt x="29021" y="17304"/>
                    </a:lnTo>
                    <a:lnTo>
                      <a:pt x="28958" y="17409"/>
                    </a:lnTo>
                    <a:lnTo>
                      <a:pt x="28979" y="17514"/>
                    </a:lnTo>
                    <a:lnTo>
                      <a:pt x="28896" y="17597"/>
                    </a:lnTo>
                    <a:lnTo>
                      <a:pt x="28896" y="17744"/>
                    </a:lnTo>
                    <a:lnTo>
                      <a:pt x="28916" y="17806"/>
                    </a:lnTo>
                    <a:lnTo>
                      <a:pt x="28979" y="17765"/>
                    </a:lnTo>
                    <a:lnTo>
                      <a:pt x="29021" y="17806"/>
                    </a:lnTo>
                    <a:lnTo>
                      <a:pt x="29105" y="17806"/>
                    </a:lnTo>
                    <a:lnTo>
                      <a:pt x="29168" y="17744"/>
                    </a:lnTo>
                    <a:lnTo>
                      <a:pt x="29272" y="17744"/>
                    </a:lnTo>
                    <a:lnTo>
                      <a:pt x="29293" y="17702"/>
                    </a:lnTo>
                    <a:lnTo>
                      <a:pt x="29377" y="17639"/>
                    </a:lnTo>
                    <a:lnTo>
                      <a:pt x="29440" y="17639"/>
                    </a:lnTo>
                    <a:lnTo>
                      <a:pt x="29544" y="17555"/>
                    </a:lnTo>
                    <a:lnTo>
                      <a:pt x="29586" y="17430"/>
                    </a:lnTo>
                    <a:lnTo>
                      <a:pt x="29649" y="17346"/>
                    </a:lnTo>
                    <a:lnTo>
                      <a:pt x="29712" y="17283"/>
                    </a:lnTo>
                    <a:lnTo>
                      <a:pt x="29753" y="17283"/>
                    </a:lnTo>
                    <a:lnTo>
                      <a:pt x="29816" y="17325"/>
                    </a:lnTo>
                    <a:lnTo>
                      <a:pt x="29900" y="17283"/>
                    </a:lnTo>
                    <a:lnTo>
                      <a:pt x="29942" y="17242"/>
                    </a:lnTo>
                    <a:lnTo>
                      <a:pt x="30025" y="17242"/>
                    </a:lnTo>
                    <a:lnTo>
                      <a:pt x="30067" y="17095"/>
                    </a:lnTo>
                    <a:lnTo>
                      <a:pt x="30067" y="16970"/>
                    </a:lnTo>
                    <a:lnTo>
                      <a:pt x="30172" y="16886"/>
                    </a:lnTo>
                    <a:lnTo>
                      <a:pt x="30214" y="16802"/>
                    </a:lnTo>
                    <a:lnTo>
                      <a:pt x="30277" y="16802"/>
                    </a:lnTo>
                    <a:lnTo>
                      <a:pt x="30339" y="16865"/>
                    </a:lnTo>
                    <a:lnTo>
                      <a:pt x="30381" y="16802"/>
                    </a:lnTo>
                    <a:lnTo>
                      <a:pt x="30444" y="16781"/>
                    </a:lnTo>
                    <a:lnTo>
                      <a:pt x="30486" y="16802"/>
                    </a:lnTo>
                    <a:lnTo>
                      <a:pt x="30528" y="16907"/>
                    </a:lnTo>
                    <a:lnTo>
                      <a:pt x="30444" y="16970"/>
                    </a:lnTo>
                    <a:lnTo>
                      <a:pt x="30381" y="17011"/>
                    </a:lnTo>
                    <a:lnTo>
                      <a:pt x="30465" y="17074"/>
                    </a:lnTo>
                    <a:lnTo>
                      <a:pt x="30632" y="17074"/>
                    </a:lnTo>
                    <a:lnTo>
                      <a:pt x="30695" y="17095"/>
                    </a:lnTo>
                    <a:lnTo>
                      <a:pt x="30737" y="17179"/>
                    </a:lnTo>
                    <a:lnTo>
                      <a:pt x="30653" y="17283"/>
                    </a:lnTo>
                    <a:lnTo>
                      <a:pt x="30569" y="17304"/>
                    </a:lnTo>
                    <a:lnTo>
                      <a:pt x="30569" y="17430"/>
                    </a:lnTo>
                    <a:lnTo>
                      <a:pt x="30653" y="17451"/>
                    </a:lnTo>
                    <a:lnTo>
                      <a:pt x="30695" y="17430"/>
                    </a:lnTo>
                    <a:lnTo>
                      <a:pt x="30779" y="17430"/>
                    </a:lnTo>
                    <a:lnTo>
                      <a:pt x="30800" y="17451"/>
                    </a:lnTo>
                    <a:lnTo>
                      <a:pt x="30883" y="17430"/>
                    </a:lnTo>
                    <a:lnTo>
                      <a:pt x="30904" y="17514"/>
                    </a:lnTo>
                    <a:lnTo>
                      <a:pt x="31009" y="17514"/>
                    </a:lnTo>
                    <a:lnTo>
                      <a:pt x="31072" y="17555"/>
                    </a:lnTo>
                    <a:lnTo>
                      <a:pt x="31113" y="17555"/>
                    </a:lnTo>
                    <a:lnTo>
                      <a:pt x="31260" y="17639"/>
                    </a:lnTo>
                    <a:lnTo>
                      <a:pt x="31302" y="17618"/>
                    </a:lnTo>
                    <a:lnTo>
                      <a:pt x="31365" y="17493"/>
                    </a:lnTo>
                    <a:lnTo>
                      <a:pt x="31406" y="17451"/>
                    </a:lnTo>
                    <a:lnTo>
                      <a:pt x="31490" y="17346"/>
                    </a:lnTo>
                    <a:lnTo>
                      <a:pt x="31595" y="17346"/>
                    </a:lnTo>
                    <a:lnTo>
                      <a:pt x="31616" y="17304"/>
                    </a:lnTo>
                    <a:lnTo>
                      <a:pt x="31532" y="17283"/>
                    </a:lnTo>
                    <a:lnTo>
                      <a:pt x="31490" y="17200"/>
                    </a:lnTo>
                    <a:lnTo>
                      <a:pt x="31574" y="17179"/>
                    </a:lnTo>
                    <a:lnTo>
                      <a:pt x="31595" y="17095"/>
                    </a:lnTo>
                    <a:lnTo>
                      <a:pt x="31511" y="17053"/>
                    </a:lnTo>
                    <a:lnTo>
                      <a:pt x="31469" y="16990"/>
                    </a:lnTo>
                    <a:lnTo>
                      <a:pt x="31406" y="17011"/>
                    </a:lnTo>
                    <a:lnTo>
                      <a:pt x="31406" y="17095"/>
                    </a:lnTo>
                    <a:lnTo>
                      <a:pt x="31365" y="17116"/>
                    </a:lnTo>
                    <a:lnTo>
                      <a:pt x="31302" y="17095"/>
                    </a:lnTo>
                    <a:lnTo>
                      <a:pt x="31197" y="17032"/>
                    </a:lnTo>
                    <a:lnTo>
                      <a:pt x="31197" y="16970"/>
                    </a:lnTo>
                    <a:lnTo>
                      <a:pt x="31155" y="16990"/>
                    </a:lnTo>
                    <a:lnTo>
                      <a:pt x="31072" y="17074"/>
                    </a:lnTo>
                    <a:lnTo>
                      <a:pt x="30883" y="17074"/>
                    </a:lnTo>
                    <a:lnTo>
                      <a:pt x="30800" y="17011"/>
                    </a:lnTo>
                    <a:lnTo>
                      <a:pt x="30904" y="16970"/>
                    </a:lnTo>
                    <a:lnTo>
                      <a:pt x="30988" y="16970"/>
                    </a:lnTo>
                    <a:lnTo>
                      <a:pt x="31072" y="16907"/>
                    </a:lnTo>
                    <a:lnTo>
                      <a:pt x="31072" y="16823"/>
                    </a:lnTo>
                    <a:lnTo>
                      <a:pt x="31051" y="16802"/>
                    </a:lnTo>
                    <a:lnTo>
                      <a:pt x="31051" y="16677"/>
                    </a:lnTo>
                    <a:lnTo>
                      <a:pt x="31072" y="16593"/>
                    </a:lnTo>
                    <a:lnTo>
                      <a:pt x="31072" y="16551"/>
                    </a:lnTo>
                    <a:lnTo>
                      <a:pt x="31009" y="16488"/>
                    </a:lnTo>
                    <a:lnTo>
                      <a:pt x="31009" y="16405"/>
                    </a:lnTo>
                    <a:lnTo>
                      <a:pt x="30862" y="16258"/>
                    </a:lnTo>
                    <a:lnTo>
                      <a:pt x="30737" y="16195"/>
                    </a:lnTo>
                    <a:lnTo>
                      <a:pt x="30737" y="16153"/>
                    </a:lnTo>
                    <a:lnTo>
                      <a:pt x="30695" y="16028"/>
                    </a:lnTo>
                    <a:lnTo>
                      <a:pt x="30632" y="16028"/>
                    </a:lnTo>
                    <a:lnTo>
                      <a:pt x="30590" y="15944"/>
                    </a:lnTo>
                    <a:lnTo>
                      <a:pt x="30632" y="15819"/>
                    </a:lnTo>
                    <a:lnTo>
                      <a:pt x="30590" y="15735"/>
                    </a:lnTo>
                    <a:lnTo>
                      <a:pt x="30465" y="15735"/>
                    </a:lnTo>
                    <a:lnTo>
                      <a:pt x="30277" y="15651"/>
                    </a:lnTo>
                    <a:lnTo>
                      <a:pt x="30235" y="15547"/>
                    </a:lnTo>
                    <a:lnTo>
                      <a:pt x="30277" y="15505"/>
                    </a:lnTo>
                    <a:lnTo>
                      <a:pt x="30277" y="15442"/>
                    </a:lnTo>
                    <a:lnTo>
                      <a:pt x="30214" y="15358"/>
                    </a:lnTo>
                    <a:lnTo>
                      <a:pt x="30172" y="15296"/>
                    </a:lnTo>
                    <a:lnTo>
                      <a:pt x="30151" y="15296"/>
                    </a:lnTo>
                    <a:lnTo>
                      <a:pt x="30046" y="15421"/>
                    </a:lnTo>
                    <a:lnTo>
                      <a:pt x="30025" y="15526"/>
                    </a:lnTo>
                    <a:lnTo>
                      <a:pt x="29963" y="15568"/>
                    </a:lnTo>
                    <a:lnTo>
                      <a:pt x="29921" y="15526"/>
                    </a:lnTo>
                    <a:lnTo>
                      <a:pt x="29921" y="15400"/>
                    </a:lnTo>
                    <a:lnTo>
                      <a:pt x="29858" y="15296"/>
                    </a:lnTo>
                    <a:lnTo>
                      <a:pt x="29900" y="15212"/>
                    </a:lnTo>
                    <a:lnTo>
                      <a:pt x="30025" y="15212"/>
                    </a:lnTo>
                    <a:lnTo>
                      <a:pt x="30005" y="15128"/>
                    </a:lnTo>
                    <a:lnTo>
                      <a:pt x="30025" y="15024"/>
                    </a:lnTo>
                    <a:lnTo>
                      <a:pt x="30005" y="14919"/>
                    </a:lnTo>
                    <a:lnTo>
                      <a:pt x="29900" y="14940"/>
                    </a:lnTo>
                    <a:lnTo>
                      <a:pt x="29900" y="14877"/>
                    </a:lnTo>
                    <a:lnTo>
                      <a:pt x="29963" y="14773"/>
                    </a:lnTo>
                    <a:lnTo>
                      <a:pt x="29921" y="14731"/>
                    </a:lnTo>
                    <a:lnTo>
                      <a:pt x="29712" y="14814"/>
                    </a:lnTo>
                    <a:cubicBezTo>
                      <a:pt x="29691" y="14773"/>
                      <a:pt x="29628" y="14731"/>
                      <a:pt x="29607" y="14689"/>
                    </a:cubicBezTo>
                    <a:lnTo>
                      <a:pt x="29712" y="14605"/>
                    </a:lnTo>
                    <a:lnTo>
                      <a:pt x="29795" y="14584"/>
                    </a:lnTo>
                    <a:lnTo>
                      <a:pt x="29858" y="14417"/>
                    </a:lnTo>
                    <a:lnTo>
                      <a:pt x="29816" y="14312"/>
                    </a:lnTo>
                    <a:lnTo>
                      <a:pt x="29691" y="14291"/>
                    </a:lnTo>
                    <a:lnTo>
                      <a:pt x="29628" y="14208"/>
                    </a:lnTo>
                    <a:lnTo>
                      <a:pt x="29628" y="14103"/>
                    </a:lnTo>
                    <a:lnTo>
                      <a:pt x="29691" y="14082"/>
                    </a:lnTo>
                    <a:lnTo>
                      <a:pt x="29649" y="13998"/>
                    </a:lnTo>
                    <a:lnTo>
                      <a:pt x="29691" y="13915"/>
                    </a:lnTo>
                    <a:lnTo>
                      <a:pt x="29816" y="13998"/>
                    </a:lnTo>
                    <a:lnTo>
                      <a:pt x="29921" y="13977"/>
                    </a:lnTo>
                    <a:lnTo>
                      <a:pt x="30025" y="14061"/>
                    </a:lnTo>
                    <a:lnTo>
                      <a:pt x="30151" y="14061"/>
                    </a:lnTo>
                    <a:lnTo>
                      <a:pt x="30318" y="13977"/>
                    </a:lnTo>
                    <a:lnTo>
                      <a:pt x="30318" y="14019"/>
                    </a:lnTo>
                    <a:lnTo>
                      <a:pt x="30360" y="14061"/>
                    </a:lnTo>
                    <a:lnTo>
                      <a:pt x="30339" y="14082"/>
                    </a:lnTo>
                    <a:lnTo>
                      <a:pt x="30277" y="14249"/>
                    </a:lnTo>
                    <a:lnTo>
                      <a:pt x="30277" y="14312"/>
                    </a:lnTo>
                    <a:lnTo>
                      <a:pt x="30360" y="14291"/>
                    </a:lnTo>
                    <a:lnTo>
                      <a:pt x="30381" y="14354"/>
                    </a:lnTo>
                    <a:lnTo>
                      <a:pt x="30465" y="14375"/>
                    </a:lnTo>
                    <a:lnTo>
                      <a:pt x="30590" y="14459"/>
                    </a:lnTo>
                    <a:lnTo>
                      <a:pt x="30632" y="14354"/>
                    </a:lnTo>
                    <a:lnTo>
                      <a:pt x="30528" y="14249"/>
                    </a:lnTo>
                    <a:lnTo>
                      <a:pt x="30590" y="14145"/>
                    </a:lnTo>
                    <a:lnTo>
                      <a:pt x="30632" y="14208"/>
                    </a:lnTo>
                    <a:lnTo>
                      <a:pt x="30695" y="14249"/>
                    </a:lnTo>
                    <a:lnTo>
                      <a:pt x="30737" y="14354"/>
                    </a:lnTo>
                    <a:lnTo>
                      <a:pt x="30904" y="14501"/>
                    </a:lnTo>
                    <a:lnTo>
                      <a:pt x="30967" y="14501"/>
                    </a:lnTo>
                    <a:lnTo>
                      <a:pt x="30967" y="14417"/>
                    </a:lnTo>
                    <a:lnTo>
                      <a:pt x="30946" y="14375"/>
                    </a:lnTo>
                    <a:lnTo>
                      <a:pt x="30988" y="14291"/>
                    </a:lnTo>
                    <a:lnTo>
                      <a:pt x="30967" y="14145"/>
                    </a:lnTo>
                    <a:lnTo>
                      <a:pt x="30904" y="14103"/>
                    </a:lnTo>
                    <a:lnTo>
                      <a:pt x="30946" y="13957"/>
                    </a:lnTo>
                    <a:lnTo>
                      <a:pt x="30862" y="13768"/>
                    </a:lnTo>
                    <a:lnTo>
                      <a:pt x="30758" y="13726"/>
                    </a:lnTo>
                    <a:lnTo>
                      <a:pt x="30758" y="13622"/>
                    </a:lnTo>
                    <a:lnTo>
                      <a:pt x="30695" y="13580"/>
                    </a:lnTo>
                    <a:lnTo>
                      <a:pt x="30549" y="13685"/>
                    </a:lnTo>
                    <a:lnTo>
                      <a:pt x="30486" y="13685"/>
                    </a:lnTo>
                    <a:lnTo>
                      <a:pt x="30590" y="13538"/>
                    </a:lnTo>
                    <a:lnTo>
                      <a:pt x="30695" y="13538"/>
                    </a:lnTo>
                    <a:lnTo>
                      <a:pt x="30737" y="13559"/>
                    </a:lnTo>
                    <a:lnTo>
                      <a:pt x="30841" y="13517"/>
                    </a:lnTo>
                    <a:lnTo>
                      <a:pt x="30925" y="13622"/>
                    </a:lnTo>
                    <a:lnTo>
                      <a:pt x="30967" y="13643"/>
                    </a:lnTo>
                    <a:lnTo>
                      <a:pt x="30967" y="13873"/>
                    </a:lnTo>
                    <a:lnTo>
                      <a:pt x="31009" y="13873"/>
                    </a:lnTo>
                    <a:lnTo>
                      <a:pt x="31155" y="13768"/>
                    </a:lnTo>
                    <a:lnTo>
                      <a:pt x="31051" y="13936"/>
                    </a:lnTo>
                    <a:lnTo>
                      <a:pt x="31051" y="13998"/>
                    </a:lnTo>
                    <a:lnTo>
                      <a:pt x="30967" y="14040"/>
                    </a:lnTo>
                    <a:lnTo>
                      <a:pt x="30967" y="14082"/>
                    </a:lnTo>
                    <a:lnTo>
                      <a:pt x="31051" y="14166"/>
                    </a:lnTo>
                    <a:lnTo>
                      <a:pt x="31072" y="14291"/>
                    </a:lnTo>
                    <a:lnTo>
                      <a:pt x="31009" y="14375"/>
                    </a:lnTo>
                    <a:lnTo>
                      <a:pt x="31072" y="14417"/>
                    </a:lnTo>
                    <a:lnTo>
                      <a:pt x="31365" y="14354"/>
                    </a:lnTo>
                    <a:lnTo>
                      <a:pt x="31406" y="14249"/>
                    </a:lnTo>
                    <a:lnTo>
                      <a:pt x="31511" y="14249"/>
                    </a:lnTo>
                    <a:lnTo>
                      <a:pt x="31574" y="14270"/>
                    </a:lnTo>
                    <a:lnTo>
                      <a:pt x="31720" y="14082"/>
                    </a:lnTo>
                    <a:lnTo>
                      <a:pt x="31804" y="14082"/>
                    </a:lnTo>
                    <a:lnTo>
                      <a:pt x="31846" y="13998"/>
                    </a:lnTo>
                    <a:lnTo>
                      <a:pt x="31950" y="13936"/>
                    </a:lnTo>
                    <a:lnTo>
                      <a:pt x="31992" y="13789"/>
                    </a:lnTo>
                    <a:lnTo>
                      <a:pt x="32055" y="13747"/>
                    </a:lnTo>
                    <a:lnTo>
                      <a:pt x="32243" y="13747"/>
                    </a:lnTo>
                    <a:lnTo>
                      <a:pt x="32348" y="13789"/>
                    </a:lnTo>
                    <a:lnTo>
                      <a:pt x="32411" y="13726"/>
                    </a:lnTo>
                    <a:lnTo>
                      <a:pt x="32369" y="13622"/>
                    </a:lnTo>
                    <a:lnTo>
                      <a:pt x="32536" y="13475"/>
                    </a:lnTo>
                    <a:lnTo>
                      <a:pt x="32557" y="13413"/>
                    </a:lnTo>
                    <a:lnTo>
                      <a:pt x="32620" y="13371"/>
                    </a:lnTo>
                    <a:lnTo>
                      <a:pt x="32641" y="13245"/>
                    </a:lnTo>
                    <a:lnTo>
                      <a:pt x="32515" y="13015"/>
                    </a:lnTo>
                    <a:lnTo>
                      <a:pt x="32536" y="12931"/>
                    </a:lnTo>
                    <a:lnTo>
                      <a:pt x="32411" y="12827"/>
                    </a:lnTo>
                    <a:lnTo>
                      <a:pt x="32369" y="12701"/>
                    </a:lnTo>
                    <a:lnTo>
                      <a:pt x="32432" y="12596"/>
                    </a:lnTo>
                    <a:lnTo>
                      <a:pt x="32557" y="12534"/>
                    </a:lnTo>
                    <a:lnTo>
                      <a:pt x="32578" y="12471"/>
                    </a:lnTo>
                    <a:lnTo>
                      <a:pt x="32557" y="12471"/>
                    </a:lnTo>
                    <a:lnTo>
                      <a:pt x="32474" y="12534"/>
                    </a:lnTo>
                    <a:lnTo>
                      <a:pt x="32453" y="12534"/>
                    </a:lnTo>
                    <a:lnTo>
                      <a:pt x="32453" y="12471"/>
                    </a:lnTo>
                    <a:lnTo>
                      <a:pt x="32536" y="12366"/>
                    </a:lnTo>
                    <a:lnTo>
                      <a:pt x="32432" y="12366"/>
                    </a:lnTo>
                    <a:lnTo>
                      <a:pt x="32515" y="12283"/>
                    </a:lnTo>
                    <a:lnTo>
                      <a:pt x="32536" y="12199"/>
                    </a:lnTo>
                    <a:lnTo>
                      <a:pt x="32453" y="12157"/>
                    </a:lnTo>
                    <a:lnTo>
                      <a:pt x="32348" y="12115"/>
                    </a:lnTo>
                    <a:lnTo>
                      <a:pt x="32411" y="12094"/>
                    </a:lnTo>
                    <a:lnTo>
                      <a:pt x="32411" y="11990"/>
                    </a:lnTo>
                    <a:lnTo>
                      <a:pt x="32474" y="11990"/>
                    </a:lnTo>
                    <a:lnTo>
                      <a:pt x="32515" y="12052"/>
                    </a:lnTo>
                    <a:lnTo>
                      <a:pt x="32620" y="12052"/>
                    </a:lnTo>
                    <a:lnTo>
                      <a:pt x="32683" y="12157"/>
                    </a:lnTo>
                    <a:lnTo>
                      <a:pt x="32766" y="12178"/>
                    </a:lnTo>
                    <a:lnTo>
                      <a:pt x="32829" y="12094"/>
                    </a:lnTo>
                    <a:lnTo>
                      <a:pt x="32892" y="12115"/>
                    </a:lnTo>
                    <a:lnTo>
                      <a:pt x="33059" y="12073"/>
                    </a:lnTo>
                    <a:lnTo>
                      <a:pt x="33185" y="11990"/>
                    </a:lnTo>
                    <a:lnTo>
                      <a:pt x="33143" y="11948"/>
                    </a:lnTo>
                    <a:lnTo>
                      <a:pt x="33206" y="11843"/>
                    </a:lnTo>
                    <a:lnTo>
                      <a:pt x="33185" y="11801"/>
                    </a:lnTo>
                    <a:lnTo>
                      <a:pt x="33143" y="11801"/>
                    </a:lnTo>
                    <a:lnTo>
                      <a:pt x="33143" y="11739"/>
                    </a:lnTo>
                    <a:lnTo>
                      <a:pt x="33080" y="11697"/>
                    </a:lnTo>
                    <a:lnTo>
                      <a:pt x="32934" y="11697"/>
                    </a:lnTo>
                    <a:lnTo>
                      <a:pt x="32997" y="11655"/>
                    </a:lnTo>
                    <a:lnTo>
                      <a:pt x="33101" y="11634"/>
                    </a:lnTo>
                    <a:lnTo>
                      <a:pt x="33290" y="11488"/>
                    </a:lnTo>
                    <a:lnTo>
                      <a:pt x="33373" y="11383"/>
                    </a:lnTo>
                    <a:lnTo>
                      <a:pt x="33352" y="11341"/>
                    </a:lnTo>
                    <a:lnTo>
                      <a:pt x="33290" y="11320"/>
                    </a:lnTo>
                    <a:lnTo>
                      <a:pt x="33269" y="11236"/>
                    </a:lnTo>
                    <a:lnTo>
                      <a:pt x="33080" y="11174"/>
                    </a:lnTo>
                    <a:lnTo>
                      <a:pt x="32976" y="11216"/>
                    </a:lnTo>
                    <a:lnTo>
                      <a:pt x="32934" y="11174"/>
                    </a:lnTo>
                    <a:lnTo>
                      <a:pt x="33038" y="11153"/>
                    </a:lnTo>
                    <a:lnTo>
                      <a:pt x="33038" y="11027"/>
                    </a:lnTo>
                    <a:lnTo>
                      <a:pt x="32808" y="10860"/>
                    </a:lnTo>
                    <a:lnTo>
                      <a:pt x="32808" y="10818"/>
                    </a:lnTo>
                    <a:lnTo>
                      <a:pt x="32871" y="10818"/>
                    </a:lnTo>
                    <a:lnTo>
                      <a:pt x="32955" y="10902"/>
                    </a:lnTo>
                    <a:lnTo>
                      <a:pt x="33038" y="10860"/>
                    </a:lnTo>
                    <a:lnTo>
                      <a:pt x="32955" y="10797"/>
                    </a:lnTo>
                    <a:lnTo>
                      <a:pt x="33018" y="10755"/>
                    </a:lnTo>
                    <a:lnTo>
                      <a:pt x="33018" y="10713"/>
                    </a:lnTo>
                    <a:lnTo>
                      <a:pt x="32871" y="10651"/>
                    </a:lnTo>
                    <a:lnTo>
                      <a:pt x="32766" y="10588"/>
                    </a:lnTo>
                    <a:lnTo>
                      <a:pt x="32662" y="10651"/>
                    </a:lnTo>
                    <a:lnTo>
                      <a:pt x="32515" y="10588"/>
                    </a:lnTo>
                    <a:cubicBezTo>
                      <a:pt x="32536" y="10546"/>
                      <a:pt x="32536" y="10525"/>
                      <a:pt x="32536" y="10504"/>
                    </a:cubicBezTo>
                    <a:lnTo>
                      <a:pt x="32599" y="10504"/>
                    </a:lnTo>
                    <a:lnTo>
                      <a:pt x="32620" y="10483"/>
                    </a:lnTo>
                    <a:lnTo>
                      <a:pt x="32599" y="10420"/>
                    </a:lnTo>
                    <a:lnTo>
                      <a:pt x="32536" y="10420"/>
                    </a:lnTo>
                    <a:cubicBezTo>
                      <a:pt x="32536" y="10400"/>
                      <a:pt x="32536" y="10339"/>
                      <a:pt x="32517" y="10317"/>
                    </a:cubicBezTo>
                    <a:lnTo>
                      <a:pt x="32517" y="10317"/>
                    </a:lnTo>
                    <a:cubicBezTo>
                      <a:pt x="32518" y="10308"/>
                      <a:pt x="32523" y="10287"/>
                      <a:pt x="32536" y="10274"/>
                    </a:cubicBezTo>
                    <a:cubicBezTo>
                      <a:pt x="32536" y="10274"/>
                      <a:pt x="32536" y="10232"/>
                      <a:pt x="32557" y="10232"/>
                    </a:cubicBezTo>
                    <a:lnTo>
                      <a:pt x="32641" y="10316"/>
                    </a:lnTo>
                    <a:lnTo>
                      <a:pt x="32746" y="10274"/>
                    </a:lnTo>
                    <a:lnTo>
                      <a:pt x="32934" y="10232"/>
                    </a:lnTo>
                    <a:lnTo>
                      <a:pt x="32976" y="10337"/>
                    </a:lnTo>
                    <a:lnTo>
                      <a:pt x="33080" y="10379"/>
                    </a:lnTo>
                    <a:lnTo>
                      <a:pt x="33143" y="10441"/>
                    </a:lnTo>
                    <a:lnTo>
                      <a:pt x="33185" y="10420"/>
                    </a:lnTo>
                    <a:lnTo>
                      <a:pt x="33352" y="10525"/>
                    </a:lnTo>
                    <a:lnTo>
                      <a:pt x="33394" y="10483"/>
                    </a:lnTo>
                    <a:lnTo>
                      <a:pt x="33457" y="10504"/>
                    </a:lnTo>
                    <a:lnTo>
                      <a:pt x="33499" y="10420"/>
                    </a:lnTo>
                    <a:lnTo>
                      <a:pt x="33478" y="10337"/>
                    </a:lnTo>
                    <a:lnTo>
                      <a:pt x="33394" y="10295"/>
                    </a:lnTo>
                    <a:lnTo>
                      <a:pt x="33310" y="10190"/>
                    </a:lnTo>
                    <a:lnTo>
                      <a:pt x="33269" y="10107"/>
                    </a:lnTo>
                    <a:lnTo>
                      <a:pt x="33059" y="9918"/>
                    </a:lnTo>
                    <a:lnTo>
                      <a:pt x="33038" y="9855"/>
                    </a:lnTo>
                    <a:lnTo>
                      <a:pt x="33038" y="9855"/>
                    </a:lnTo>
                    <a:lnTo>
                      <a:pt x="33101" y="9897"/>
                    </a:lnTo>
                    <a:lnTo>
                      <a:pt x="33143" y="9960"/>
                    </a:lnTo>
                    <a:lnTo>
                      <a:pt x="33206" y="9981"/>
                    </a:lnTo>
                    <a:lnTo>
                      <a:pt x="33310" y="10107"/>
                    </a:lnTo>
                    <a:lnTo>
                      <a:pt x="33394" y="10127"/>
                    </a:lnTo>
                    <a:lnTo>
                      <a:pt x="33415" y="10190"/>
                    </a:lnTo>
                    <a:lnTo>
                      <a:pt x="33499" y="10295"/>
                    </a:lnTo>
                    <a:lnTo>
                      <a:pt x="33603" y="10400"/>
                    </a:lnTo>
                    <a:lnTo>
                      <a:pt x="33624" y="10462"/>
                    </a:lnTo>
                    <a:lnTo>
                      <a:pt x="33687" y="10504"/>
                    </a:lnTo>
                    <a:lnTo>
                      <a:pt x="33792" y="10609"/>
                    </a:lnTo>
                    <a:lnTo>
                      <a:pt x="33834" y="10713"/>
                    </a:lnTo>
                    <a:lnTo>
                      <a:pt x="33938" y="10713"/>
                    </a:lnTo>
                    <a:lnTo>
                      <a:pt x="33980" y="10672"/>
                    </a:lnTo>
                    <a:lnTo>
                      <a:pt x="33917" y="10546"/>
                    </a:lnTo>
                    <a:lnTo>
                      <a:pt x="33834" y="10337"/>
                    </a:lnTo>
                    <a:lnTo>
                      <a:pt x="34001" y="10358"/>
                    </a:lnTo>
                    <a:lnTo>
                      <a:pt x="34189" y="10462"/>
                    </a:lnTo>
                    <a:lnTo>
                      <a:pt x="34357" y="10462"/>
                    </a:lnTo>
                    <a:lnTo>
                      <a:pt x="34357" y="10567"/>
                    </a:lnTo>
                    <a:lnTo>
                      <a:pt x="34336" y="10630"/>
                    </a:lnTo>
                    <a:lnTo>
                      <a:pt x="34440" y="10713"/>
                    </a:lnTo>
                    <a:lnTo>
                      <a:pt x="34545" y="10713"/>
                    </a:lnTo>
                    <a:lnTo>
                      <a:pt x="34566" y="10734"/>
                    </a:lnTo>
                    <a:lnTo>
                      <a:pt x="34838" y="10734"/>
                    </a:lnTo>
                    <a:lnTo>
                      <a:pt x="34922" y="10672"/>
                    </a:lnTo>
                    <a:lnTo>
                      <a:pt x="34984" y="10546"/>
                    </a:lnTo>
                    <a:lnTo>
                      <a:pt x="34984" y="10441"/>
                    </a:lnTo>
                    <a:lnTo>
                      <a:pt x="35026" y="10337"/>
                    </a:lnTo>
                    <a:lnTo>
                      <a:pt x="34963" y="10295"/>
                    </a:lnTo>
                    <a:lnTo>
                      <a:pt x="34880" y="10086"/>
                    </a:lnTo>
                    <a:lnTo>
                      <a:pt x="34838" y="10086"/>
                    </a:lnTo>
                    <a:lnTo>
                      <a:pt x="34754" y="9939"/>
                    </a:lnTo>
                    <a:lnTo>
                      <a:pt x="34775" y="9814"/>
                    </a:lnTo>
                    <a:lnTo>
                      <a:pt x="34838" y="9793"/>
                    </a:lnTo>
                    <a:lnTo>
                      <a:pt x="34838" y="9709"/>
                    </a:lnTo>
                    <a:lnTo>
                      <a:pt x="34859" y="9688"/>
                    </a:lnTo>
                    <a:lnTo>
                      <a:pt x="34922" y="9730"/>
                    </a:lnTo>
                    <a:lnTo>
                      <a:pt x="34943" y="9835"/>
                    </a:lnTo>
                    <a:lnTo>
                      <a:pt x="34984" y="9730"/>
                    </a:lnTo>
                    <a:lnTo>
                      <a:pt x="34984" y="9583"/>
                    </a:lnTo>
                    <a:lnTo>
                      <a:pt x="35047" y="9542"/>
                    </a:lnTo>
                    <a:lnTo>
                      <a:pt x="35089" y="9500"/>
                    </a:lnTo>
                    <a:lnTo>
                      <a:pt x="35089" y="9604"/>
                    </a:lnTo>
                    <a:lnTo>
                      <a:pt x="35131" y="9667"/>
                    </a:lnTo>
                    <a:lnTo>
                      <a:pt x="35089" y="9709"/>
                    </a:lnTo>
                    <a:lnTo>
                      <a:pt x="34984" y="9772"/>
                    </a:lnTo>
                    <a:lnTo>
                      <a:pt x="34963" y="9897"/>
                    </a:lnTo>
                    <a:lnTo>
                      <a:pt x="35026" y="9918"/>
                    </a:lnTo>
                    <a:lnTo>
                      <a:pt x="35068" y="10002"/>
                    </a:lnTo>
                    <a:lnTo>
                      <a:pt x="35068" y="10086"/>
                    </a:lnTo>
                    <a:lnTo>
                      <a:pt x="35194" y="10232"/>
                    </a:lnTo>
                    <a:lnTo>
                      <a:pt x="35256" y="10274"/>
                    </a:lnTo>
                    <a:lnTo>
                      <a:pt x="35256" y="10190"/>
                    </a:lnTo>
                    <a:lnTo>
                      <a:pt x="35298" y="10169"/>
                    </a:lnTo>
                    <a:lnTo>
                      <a:pt x="35361" y="10211"/>
                    </a:lnTo>
                    <a:lnTo>
                      <a:pt x="35466" y="10169"/>
                    </a:lnTo>
                    <a:lnTo>
                      <a:pt x="35487" y="10211"/>
                    </a:lnTo>
                    <a:lnTo>
                      <a:pt x="35466" y="10253"/>
                    </a:lnTo>
                    <a:lnTo>
                      <a:pt x="35466" y="10358"/>
                    </a:lnTo>
                    <a:lnTo>
                      <a:pt x="35403" y="10525"/>
                    </a:lnTo>
                    <a:lnTo>
                      <a:pt x="35403" y="10567"/>
                    </a:lnTo>
                    <a:lnTo>
                      <a:pt x="35298" y="10734"/>
                    </a:lnTo>
                    <a:lnTo>
                      <a:pt x="35235" y="10923"/>
                    </a:lnTo>
                    <a:lnTo>
                      <a:pt x="35235" y="10964"/>
                    </a:lnTo>
                    <a:lnTo>
                      <a:pt x="35256" y="10964"/>
                    </a:lnTo>
                    <a:lnTo>
                      <a:pt x="35298" y="10860"/>
                    </a:lnTo>
                    <a:lnTo>
                      <a:pt x="35403" y="10902"/>
                    </a:lnTo>
                    <a:lnTo>
                      <a:pt x="35403" y="10923"/>
                    </a:lnTo>
                    <a:lnTo>
                      <a:pt x="35487" y="10923"/>
                    </a:lnTo>
                    <a:lnTo>
                      <a:pt x="35549" y="11006"/>
                    </a:lnTo>
                    <a:lnTo>
                      <a:pt x="35696" y="11027"/>
                    </a:lnTo>
                    <a:lnTo>
                      <a:pt x="35591" y="11069"/>
                    </a:lnTo>
                    <a:lnTo>
                      <a:pt x="35570" y="11132"/>
                    </a:lnTo>
                    <a:lnTo>
                      <a:pt x="35507" y="11153"/>
                    </a:lnTo>
                    <a:lnTo>
                      <a:pt x="35466" y="11111"/>
                    </a:lnTo>
                    <a:lnTo>
                      <a:pt x="35382" y="11132"/>
                    </a:lnTo>
                    <a:lnTo>
                      <a:pt x="35403" y="11216"/>
                    </a:lnTo>
                    <a:lnTo>
                      <a:pt x="35466" y="11236"/>
                    </a:lnTo>
                    <a:lnTo>
                      <a:pt x="35487" y="11257"/>
                    </a:lnTo>
                    <a:lnTo>
                      <a:pt x="35591" y="11257"/>
                    </a:lnTo>
                    <a:lnTo>
                      <a:pt x="35591" y="11341"/>
                    </a:lnTo>
                    <a:lnTo>
                      <a:pt x="35612" y="11383"/>
                    </a:lnTo>
                    <a:lnTo>
                      <a:pt x="35612" y="11467"/>
                    </a:lnTo>
                    <a:lnTo>
                      <a:pt x="35675" y="11550"/>
                    </a:lnTo>
                    <a:lnTo>
                      <a:pt x="35779" y="11571"/>
                    </a:lnTo>
                    <a:lnTo>
                      <a:pt x="35821" y="11655"/>
                    </a:lnTo>
                    <a:lnTo>
                      <a:pt x="35863" y="11739"/>
                    </a:lnTo>
                    <a:lnTo>
                      <a:pt x="35821" y="11843"/>
                    </a:lnTo>
                    <a:lnTo>
                      <a:pt x="35759" y="11906"/>
                    </a:lnTo>
                    <a:lnTo>
                      <a:pt x="35675" y="11906"/>
                    </a:lnTo>
                    <a:lnTo>
                      <a:pt x="35612" y="11948"/>
                    </a:lnTo>
                    <a:lnTo>
                      <a:pt x="35570" y="11906"/>
                    </a:lnTo>
                    <a:lnTo>
                      <a:pt x="35487" y="11885"/>
                    </a:lnTo>
                    <a:lnTo>
                      <a:pt x="35445" y="11906"/>
                    </a:lnTo>
                    <a:lnTo>
                      <a:pt x="35361" y="12011"/>
                    </a:lnTo>
                    <a:lnTo>
                      <a:pt x="35403" y="12052"/>
                    </a:lnTo>
                    <a:lnTo>
                      <a:pt x="35403" y="12094"/>
                    </a:lnTo>
                    <a:lnTo>
                      <a:pt x="35361" y="12178"/>
                    </a:lnTo>
                    <a:lnTo>
                      <a:pt x="35382" y="12220"/>
                    </a:lnTo>
                    <a:lnTo>
                      <a:pt x="35445" y="12220"/>
                    </a:lnTo>
                    <a:lnTo>
                      <a:pt x="35466" y="12199"/>
                    </a:lnTo>
                    <a:lnTo>
                      <a:pt x="35549" y="12178"/>
                    </a:lnTo>
                    <a:lnTo>
                      <a:pt x="35654" y="12178"/>
                    </a:lnTo>
                    <a:lnTo>
                      <a:pt x="35717" y="12115"/>
                    </a:lnTo>
                    <a:lnTo>
                      <a:pt x="35800" y="12115"/>
                    </a:lnTo>
                    <a:lnTo>
                      <a:pt x="35863" y="12011"/>
                    </a:lnTo>
                    <a:lnTo>
                      <a:pt x="35905" y="11990"/>
                    </a:lnTo>
                    <a:lnTo>
                      <a:pt x="35926" y="12115"/>
                    </a:lnTo>
                    <a:lnTo>
                      <a:pt x="35989" y="12157"/>
                    </a:lnTo>
                    <a:lnTo>
                      <a:pt x="36072" y="12094"/>
                    </a:lnTo>
                    <a:lnTo>
                      <a:pt x="36135" y="11969"/>
                    </a:lnTo>
                    <a:lnTo>
                      <a:pt x="36240" y="11885"/>
                    </a:lnTo>
                    <a:lnTo>
                      <a:pt x="36303" y="11948"/>
                    </a:lnTo>
                    <a:lnTo>
                      <a:pt x="36303" y="11990"/>
                    </a:lnTo>
                    <a:lnTo>
                      <a:pt x="36219" y="12011"/>
                    </a:lnTo>
                    <a:lnTo>
                      <a:pt x="36177" y="12073"/>
                    </a:lnTo>
                    <a:lnTo>
                      <a:pt x="36219" y="12094"/>
                    </a:lnTo>
                    <a:lnTo>
                      <a:pt x="36219" y="12157"/>
                    </a:lnTo>
                    <a:lnTo>
                      <a:pt x="36093" y="12199"/>
                    </a:lnTo>
                    <a:lnTo>
                      <a:pt x="36072" y="12220"/>
                    </a:lnTo>
                    <a:lnTo>
                      <a:pt x="36219" y="12199"/>
                    </a:lnTo>
                    <a:lnTo>
                      <a:pt x="36240" y="12283"/>
                    </a:lnTo>
                    <a:lnTo>
                      <a:pt x="36135" y="12366"/>
                    </a:lnTo>
                    <a:lnTo>
                      <a:pt x="36177" y="12492"/>
                    </a:lnTo>
                    <a:lnTo>
                      <a:pt x="36219" y="12513"/>
                    </a:lnTo>
                    <a:lnTo>
                      <a:pt x="36282" y="12617"/>
                    </a:lnTo>
                    <a:lnTo>
                      <a:pt x="36407" y="12596"/>
                    </a:lnTo>
                    <a:lnTo>
                      <a:pt x="36428" y="12534"/>
                    </a:lnTo>
                    <a:lnTo>
                      <a:pt x="36407" y="12471"/>
                    </a:lnTo>
                    <a:lnTo>
                      <a:pt x="36407" y="12387"/>
                    </a:lnTo>
                    <a:lnTo>
                      <a:pt x="36449" y="12366"/>
                    </a:lnTo>
                    <a:lnTo>
                      <a:pt x="36595" y="12471"/>
                    </a:lnTo>
                    <a:lnTo>
                      <a:pt x="36595" y="12534"/>
                    </a:lnTo>
                    <a:lnTo>
                      <a:pt x="36533" y="12638"/>
                    </a:lnTo>
                    <a:lnTo>
                      <a:pt x="36616" y="12701"/>
                    </a:lnTo>
                    <a:lnTo>
                      <a:pt x="36637" y="12743"/>
                    </a:lnTo>
                    <a:lnTo>
                      <a:pt x="36491" y="12827"/>
                    </a:lnTo>
                    <a:lnTo>
                      <a:pt x="36449" y="12889"/>
                    </a:lnTo>
                    <a:lnTo>
                      <a:pt x="36533" y="12952"/>
                    </a:lnTo>
                    <a:lnTo>
                      <a:pt x="36763" y="12952"/>
                    </a:lnTo>
                    <a:lnTo>
                      <a:pt x="36826" y="12994"/>
                    </a:lnTo>
                    <a:lnTo>
                      <a:pt x="36826" y="13099"/>
                    </a:lnTo>
                    <a:lnTo>
                      <a:pt x="36826" y="13161"/>
                    </a:lnTo>
                    <a:lnTo>
                      <a:pt x="36867" y="13140"/>
                    </a:lnTo>
                    <a:lnTo>
                      <a:pt x="36867" y="13057"/>
                    </a:lnTo>
                    <a:lnTo>
                      <a:pt x="36930" y="12994"/>
                    </a:lnTo>
                    <a:lnTo>
                      <a:pt x="36972" y="12994"/>
                    </a:lnTo>
                    <a:lnTo>
                      <a:pt x="36972" y="13057"/>
                    </a:lnTo>
                    <a:lnTo>
                      <a:pt x="36930" y="13161"/>
                    </a:lnTo>
                    <a:lnTo>
                      <a:pt x="36930" y="13245"/>
                    </a:lnTo>
                    <a:lnTo>
                      <a:pt x="36847" y="13266"/>
                    </a:lnTo>
                    <a:lnTo>
                      <a:pt x="36805" y="13433"/>
                    </a:lnTo>
                    <a:lnTo>
                      <a:pt x="36805" y="13475"/>
                    </a:lnTo>
                    <a:lnTo>
                      <a:pt x="36867" y="13517"/>
                    </a:lnTo>
                    <a:lnTo>
                      <a:pt x="36867" y="13622"/>
                    </a:lnTo>
                    <a:lnTo>
                      <a:pt x="36826" y="13726"/>
                    </a:lnTo>
                    <a:lnTo>
                      <a:pt x="36826" y="13831"/>
                    </a:lnTo>
                    <a:lnTo>
                      <a:pt x="36847" y="13852"/>
                    </a:lnTo>
                    <a:lnTo>
                      <a:pt x="36847" y="13873"/>
                    </a:lnTo>
                    <a:lnTo>
                      <a:pt x="36826" y="14082"/>
                    </a:lnTo>
                    <a:lnTo>
                      <a:pt x="36763" y="14166"/>
                    </a:lnTo>
                    <a:lnTo>
                      <a:pt x="36826" y="14270"/>
                    </a:lnTo>
                    <a:lnTo>
                      <a:pt x="36805" y="14354"/>
                    </a:lnTo>
                    <a:lnTo>
                      <a:pt x="36637" y="14396"/>
                    </a:lnTo>
                    <a:lnTo>
                      <a:pt x="36491" y="14375"/>
                    </a:lnTo>
                    <a:lnTo>
                      <a:pt x="36428" y="14396"/>
                    </a:lnTo>
                    <a:lnTo>
                      <a:pt x="36407" y="14480"/>
                    </a:lnTo>
                    <a:lnTo>
                      <a:pt x="36198" y="14626"/>
                    </a:lnTo>
                    <a:lnTo>
                      <a:pt x="36198" y="14710"/>
                    </a:lnTo>
                    <a:lnTo>
                      <a:pt x="36344" y="14793"/>
                    </a:lnTo>
                    <a:lnTo>
                      <a:pt x="36303" y="14793"/>
                    </a:lnTo>
                    <a:lnTo>
                      <a:pt x="36219" y="14814"/>
                    </a:lnTo>
                    <a:lnTo>
                      <a:pt x="36303" y="14814"/>
                    </a:lnTo>
                    <a:lnTo>
                      <a:pt x="36177" y="14982"/>
                    </a:lnTo>
                    <a:lnTo>
                      <a:pt x="36093" y="15024"/>
                    </a:lnTo>
                    <a:lnTo>
                      <a:pt x="35884" y="15149"/>
                    </a:lnTo>
                    <a:lnTo>
                      <a:pt x="35738" y="15296"/>
                    </a:lnTo>
                    <a:lnTo>
                      <a:pt x="35675" y="15296"/>
                    </a:lnTo>
                    <a:lnTo>
                      <a:pt x="35633" y="15337"/>
                    </a:lnTo>
                    <a:lnTo>
                      <a:pt x="35591" y="15463"/>
                    </a:lnTo>
                    <a:lnTo>
                      <a:pt x="35675" y="15568"/>
                    </a:lnTo>
                    <a:lnTo>
                      <a:pt x="35696" y="15672"/>
                    </a:lnTo>
                    <a:lnTo>
                      <a:pt x="35800" y="15840"/>
                    </a:lnTo>
                    <a:lnTo>
                      <a:pt x="35842" y="16133"/>
                    </a:lnTo>
                    <a:lnTo>
                      <a:pt x="35779" y="16174"/>
                    </a:lnTo>
                    <a:lnTo>
                      <a:pt x="35738" y="16153"/>
                    </a:lnTo>
                    <a:lnTo>
                      <a:pt x="35675" y="16195"/>
                    </a:lnTo>
                    <a:lnTo>
                      <a:pt x="35654" y="16300"/>
                    </a:lnTo>
                    <a:lnTo>
                      <a:pt x="35633" y="16195"/>
                    </a:lnTo>
                    <a:lnTo>
                      <a:pt x="35633" y="16049"/>
                    </a:lnTo>
                    <a:lnTo>
                      <a:pt x="35570" y="15986"/>
                    </a:lnTo>
                    <a:lnTo>
                      <a:pt x="35466" y="16049"/>
                    </a:lnTo>
                    <a:lnTo>
                      <a:pt x="35424" y="16153"/>
                    </a:lnTo>
                    <a:lnTo>
                      <a:pt x="35319" y="16216"/>
                    </a:lnTo>
                    <a:lnTo>
                      <a:pt x="35235" y="16174"/>
                    </a:lnTo>
                    <a:lnTo>
                      <a:pt x="35256" y="16112"/>
                    </a:lnTo>
                    <a:lnTo>
                      <a:pt x="35256" y="16070"/>
                    </a:lnTo>
                    <a:lnTo>
                      <a:pt x="35047" y="16070"/>
                    </a:lnTo>
                    <a:lnTo>
                      <a:pt x="35005" y="16174"/>
                    </a:lnTo>
                    <a:lnTo>
                      <a:pt x="34922" y="16258"/>
                    </a:lnTo>
                    <a:lnTo>
                      <a:pt x="34796" y="16216"/>
                    </a:lnTo>
                    <a:lnTo>
                      <a:pt x="34712" y="16216"/>
                    </a:lnTo>
                    <a:lnTo>
                      <a:pt x="34650" y="16174"/>
                    </a:lnTo>
                    <a:lnTo>
                      <a:pt x="34587" y="16174"/>
                    </a:lnTo>
                    <a:lnTo>
                      <a:pt x="34503" y="16258"/>
                    </a:lnTo>
                    <a:lnTo>
                      <a:pt x="34357" y="16195"/>
                    </a:lnTo>
                    <a:lnTo>
                      <a:pt x="34315" y="16174"/>
                    </a:lnTo>
                    <a:lnTo>
                      <a:pt x="34231" y="16070"/>
                    </a:lnTo>
                    <a:lnTo>
                      <a:pt x="34106" y="15986"/>
                    </a:lnTo>
                    <a:lnTo>
                      <a:pt x="33980" y="15965"/>
                    </a:lnTo>
                    <a:lnTo>
                      <a:pt x="33834" y="15777"/>
                    </a:lnTo>
                    <a:lnTo>
                      <a:pt x="33813" y="15840"/>
                    </a:lnTo>
                    <a:lnTo>
                      <a:pt x="33813" y="15902"/>
                    </a:lnTo>
                    <a:lnTo>
                      <a:pt x="33792" y="15965"/>
                    </a:lnTo>
                    <a:lnTo>
                      <a:pt x="33750" y="15944"/>
                    </a:lnTo>
                    <a:lnTo>
                      <a:pt x="33708" y="15965"/>
                    </a:lnTo>
                    <a:lnTo>
                      <a:pt x="33708" y="16049"/>
                    </a:lnTo>
                    <a:lnTo>
                      <a:pt x="33771" y="16112"/>
                    </a:lnTo>
                    <a:lnTo>
                      <a:pt x="33750" y="16195"/>
                    </a:lnTo>
                    <a:lnTo>
                      <a:pt x="33687" y="16195"/>
                    </a:lnTo>
                    <a:lnTo>
                      <a:pt x="33582" y="16216"/>
                    </a:lnTo>
                    <a:lnTo>
                      <a:pt x="33499" y="16300"/>
                    </a:lnTo>
                    <a:lnTo>
                      <a:pt x="33373" y="16300"/>
                    </a:lnTo>
                    <a:lnTo>
                      <a:pt x="33290" y="16384"/>
                    </a:lnTo>
                    <a:lnTo>
                      <a:pt x="33290" y="16488"/>
                    </a:lnTo>
                    <a:lnTo>
                      <a:pt x="33206" y="16530"/>
                    </a:lnTo>
                    <a:lnTo>
                      <a:pt x="33164" y="16677"/>
                    </a:lnTo>
                    <a:lnTo>
                      <a:pt x="33248" y="16886"/>
                    </a:lnTo>
                    <a:lnTo>
                      <a:pt x="33352" y="16990"/>
                    </a:lnTo>
                    <a:lnTo>
                      <a:pt x="33394" y="16949"/>
                    </a:lnTo>
                    <a:lnTo>
                      <a:pt x="33499" y="17095"/>
                    </a:lnTo>
                    <a:lnTo>
                      <a:pt x="33478" y="17158"/>
                    </a:lnTo>
                    <a:lnTo>
                      <a:pt x="33666" y="17158"/>
                    </a:lnTo>
                    <a:lnTo>
                      <a:pt x="33771" y="17200"/>
                    </a:lnTo>
                    <a:lnTo>
                      <a:pt x="33813" y="17137"/>
                    </a:lnTo>
                    <a:lnTo>
                      <a:pt x="33917" y="17137"/>
                    </a:lnTo>
                    <a:lnTo>
                      <a:pt x="33980" y="17095"/>
                    </a:lnTo>
                    <a:lnTo>
                      <a:pt x="34106" y="17095"/>
                    </a:lnTo>
                    <a:lnTo>
                      <a:pt x="34189" y="17053"/>
                    </a:lnTo>
                    <a:lnTo>
                      <a:pt x="34273" y="17095"/>
                    </a:lnTo>
                    <a:lnTo>
                      <a:pt x="34315" y="17032"/>
                    </a:lnTo>
                    <a:lnTo>
                      <a:pt x="34315" y="16928"/>
                    </a:lnTo>
                    <a:lnTo>
                      <a:pt x="34336" y="16865"/>
                    </a:lnTo>
                    <a:lnTo>
                      <a:pt x="34398" y="16865"/>
                    </a:lnTo>
                    <a:lnTo>
                      <a:pt x="34503" y="17032"/>
                    </a:lnTo>
                    <a:lnTo>
                      <a:pt x="34587" y="17032"/>
                    </a:lnTo>
                    <a:lnTo>
                      <a:pt x="34650" y="17116"/>
                    </a:lnTo>
                    <a:lnTo>
                      <a:pt x="34796" y="17137"/>
                    </a:lnTo>
                    <a:lnTo>
                      <a:pt x="34817" y="17074"/>
                    </a:lnTo>
                    <a:lnTo>
                      <a:pt x="34901" y="16970"/>
                    </a:lnTo>
                    <a:lnTo>
                      <a:pt x="34943" y="16970"/>
                    </a:lnTo>
                    <a:lnTo>
                      <a:pt x="35026" y="16886"/>
                    </a:lnTo>
                    <a:lnTo>
                      <a:pt x="35131" y="16865"/>
                    </a:lnTo>
                    <a:lnTo>
                      <a:pt x="35110" y="16928"/>
                    </a:lnTo>
                    <a:lnTo>
                      <a:pt x="35110" y="17032"/>
                    </a:lnTo>
                    <a:lnTo>
                      <a:pt x="35026" y="17137"/>
                    </a:lnTo>
                    <a:lnTo>
                      <a:pt x="35026" y="17262"/>
                    </a:lnTo>
                    <a:lnTo>
                      <a:pt x="35131" y="17221"/>
                    </a:lnTo>
                    <a:lnTo>
                      <a:pt x="35173" y="17032"/>
                    </a:lnTo>
                    <a:lnTo>
                      <a:pt x="35215" y="17074"/>
                    </a:lnTo>
                    <a:lnTo>
                      <a:pt x="35256" y="17032"/>
                    </a:lnTo>
                    <a:lnTo>
                      <a:pt x="35340" y="17074"/>
                    </a:lnTo>
                    <a:lnTo>
                      <a:pt x="35256" y="17200"/>
                    </a:lnTo>
                    <a:lnTo>
                      <a:pt x="35277" y="17283"/>
                    </a:lnTo>
                    <a:lnTo>
                      <a:pt x="35277" y="17179"/>
                    </a:lnTo>
                    <a:lnTo>
                      <a:pt x="35466" y="17011"/>
                    </a:lnTo>
                    <a:lnTo>
                      <a:pt x="35487" y="17074"/>
                    </a:lnTo>
                    <a:lnTo>
                      <a:pt x="35361" y="17179"/>
                    </a:lnTo>
                    <a:lnTo>
                      <a:pt x="35361" y="17242"/>
                    </a:lnTo>
                    <a:lnTo>
                      <a:pt x="35445" y="17304"/>
                    </a:lnTo>
                    <a:lnTo>
                      <a:pt x="35487" y="17451"/>
                    </a:lnTo>
                    <a:lnTo>
                      <a:pt x="35487" y="17555"/>
                    </a:lnTo>
                    <a:lnTo>
                      <a:pt x="35507" y="17660"/>
                    </a:lnTo>
                    <a:lnTo>
                      <a:pt x="35612" y="17639"/>
                    </a:lnTo>
                    <a:lnTo>
                      <a:pt x="35612" y="17765"/>
                    </a:lnTo>
                    <a:lnTo>
                      <a:pt x="35675" y="17827"/>
                    </a:lnTo>
                    <a:lnTo>
                      <a:pt x="35759" y="17681"/>
                    </a:lnTo>
                    <a:lnTo>
                      <a:pt x="35717" y="17869"/>
                    </a:lnTo>
                    <a:lnTo>
                      <a:pt x="35654" y="17953"/>
                    </a:lnTo>
                    <a:lnTo>
                      <a:pt x="35759" y="18058"/>
                    </a:lnTo>
                    <a:lnTo>
                      <a:pt x="35759" y="17974"/>
                    </a:lnTo>
                    <a:lnTo>
                      <a:pt x="35800" y="17869"/>
                    </a:lnTo>
                    <a:lnTo>
                      <a:pt x="35863" y="17848"/>
                    </a:lnTo>
                    <a:lnTo>
                      <a:pt x="35863" y="17848"/>
                    </a:lnTo>
                    <a:lnTo>
                      <a:pt x="35821" y="17890"/>
                    </a:lnTo>
                    <a:lnTo>
                      <a:pt x="35863" y="18037"/>
                    </a:lnTo>
                    <a:lnTo>
                      <a:pt x="35926" y="18162"/>
                    </a:lnTo>
                    <a:lnTo>
                      <a:pt x="36093" y="18141"/>
                    </a:lnTo>
                    <a:lnTo>
                      <a:pt x="36031" y="18183"/>
                    </a:lnTo>
                    <a:lnTo>
                      <a:pt x="35821" y="18309"/>
                    </a:lnTo>
                    <a:lnTo>
                      <a:pt x="35675" y="18309"/>
                    </a:lnTo>
                    <a:lnTo>
                      <a:pt x="35654" y="18371"/>
                    </a:lnTo>
                    <a:lnTo>
                      <a:pt x="35759" y="18413"/>
                    </a:lnTo>
                    <a:lnTo>
                      <a:pt x="35759" y="18560"/>
                    </a:lnTo>
                    <a:lnTo>
                      <a:pt x="35821" y="18664"/>
                    </a:lnTo>
                    <a:lnTo>
                      <a:pt x="35905" y="18727"/>
                    </a:lnTo>
                    <a:lnTo>
                      <a:pt x="35989" y="18727"/>
                    </a:lnTo>
                    <a:lnTo>
                      <a:pt x="35989" y="18790"/>
                    </a:lnTo>
                    <a:lnTo>
                      <a:pt x="36093" y="18874"/>
                    </a:lnTo>
                    <a:lnTo>
                      <a:pt x="36156" y="18915"/>
                    </a:lnTo>
                    <a:lnTo>
                      <a:pt x="36219" y="18915"/>
                    </a:lnTo>
                    <a:lnTo>
                      <a:pt x="36407" y="19041"/>
                    </a:lnTo>
                    <a:lnTo>
                      <a:pt x="36512" y="19041"/>
                    </a:lnTo>
                    <a:lnTo>
                      <a:pt x="36512" y="19104"/>
                    </a:lnTo>
                    <a:lnTo>
                      <a:pt x="36575" y="19125"/>
                    </a:lnTo>
                    <a:lnTo>
                      <a:pt x="36595" y="19083"/>
                    </a:lnTo>
                    <a:lnTo>
                      <a:pt x="36616" y="19041"/>
                    </a:lnTo>
                    <a:lnTo>
                      <a:pt x="36721" y="19104"/>
                    </a:lnTo>
                    <a:lnTo>
                      <a:pt x="36679" y="19125"/>
                    </a:lnTo>
                    <a:lnTo>
                      <a:pt x="36616" y="19187"/>
                    </a:lnTo>
                    <a:lnTo>
                      <a:pt x="36679" y="19292"/>
                    </a:lnTo>
                    <a:lnTo>
                      <a:pt x="36742" y="19334"/>
                    </a:lnTo>
                    <a:lnTo>
                      <a:pt x="36805" y="19334"/>
                    </a:lnTo>
                    <a:lnTo>
                      <a:pt x="36805" y="19418"/>
                    </a:lnTo>
                    <a:lnTo>
                      <a:pt x="36930" y="19543"/>
                    </a:lnTo>
                    <a:lnTo>
                      <a:pt x="37014" y="19543"/>
                    </a:lnTo>
                    <a:lnTo>
                      <a:pt x="37056" y="19606"/>
                    </a:lnTo>
                    <a:lnTo>
                      <a:pt x="37098" y="19648"/>
                    </a:lnTo>
                    <a:lnTo>
                      <a:pt x="37265" y="19731"/>
                    </a:lnTo>
                    <a:lnTo>
                      <a:pt x="37328" y="19711"/>
                    </a:lnTo>
                    <a:lnTo>
                      <a:pt x="37370" y="19731"/>
                    </a:lnTo>
                    <a:lnTo>
                      <a:pt x="37453" y="19731"/>
                    </a:lnTo>
                    <a:lnTo>
                      <a:pt x="37537" y="19773"/>
                    </a:lnTo>
                    <a:lnTo>
                      <a:pt x="37558" y="19857"/>
                    </a:lnTo>
                    <a:lnTo>
                      <a:pt x="37725" y="19983"/>
                    </a:lnTo>
                    <a:lnTo>
                      <a:pt x="37788" y="19983"/>
                    </a:lnTo>
                    <a:lnTo>
                      <a:pt x="37872" y="20045"/>
                    </a:lnTo>
                    <a:lnTo>
                      <a:pt x="38060" y="20087"/>
                    </a:lnTo>
                    <a:lnTo>
                      <a:pt x="38165" y="20150"/>
                    </a:lnTo>
                    <a:lnTo>
                      <a:pt x="38269" y="20150"/>
                    </a:lnTo>
                    <a:lnTo>
                      <a:pt x="38290" y="20129"/>
                    </a:lnTo>
                    <a:lnTo>
                      <a:pt x="38290" y="20066"/>
                    </a:lnTo>
                    <a:lnTo>
                      <a:pt x="38207" y="19983"/>
                    </a:lnTo>
                    <a:lnTo>
                      <a:pt x="38165" y="19920"/>
                    </a:lnTo>
                    <a:lnTo>
                      <a:pt x="38207" y="19857"/>
                    </a:lnTo>
                    <a:lnTo>
                      <a:pt x="38290" y="19878"/>
                    </a:lnTo>
                    <a:lnTo>
                      <a:pt x="38311" y="19815"/>
                    </a:lnTo>
                    <a:lnTo>
                      <a:pt x="38290" y="19752"/>
                    </a:lnTo>
                    <a:lnTo>
                      <a:pt x="38248" y="19773"/>
                    </a:lnTo>
                    <a:lnTo>
                      <a:pt x="38207" y="19731"/>
                    </a:lnTo>
                    <a:lnTo>
                      <a:pt x="38248" y="19606"/>
                    </a:lnTo>
                    <a:lnTo>
                      <a:pt x="38207" y="19564"/>
                    </a:lnTo>
                    <a:lnTo>
                      <a:pt x="38102" y="19669"/>
                    </a:lnTo>
                    <a:lnTo>
                      <a:pt x="38102" y="19627"/>
                    </a:lnTo>
                    <a:lnTo>
                      <a:pt x="38081" y="19543"/>
                    </a:lnTo>
                    <a:lnTo>
                      <a:pt x="38018" y="19543"/>
                    </a:lnTo>
                    <a:lnTo>
                      <a:pt x="38123" y="19439"/>
                    </a:lnTo>
                    <a:lnTo>
                      <a:pt x="38102" y="19313"/>
                    </a:lnTo>
                    <a:lnTo>
                      <a:pt x="38060" y="19292"/>
                    </a:lnTo>
                    <a:lnTo>
                      <a:pt x="37956" y="19292"/>
                    </a:lnTo>
                    <a:lnTo>
                      <a:pt x="37976" y="19187"/>
                    </a:lnTo>
                    <a:lnTo>
                      <a:pt x="37935" y="19083"/>
                    </a:lnTo>
                    <a:lnTo>
                      <a:pt x="37893" y="18999"/>
                    </a:lnTo>
                    <a:lnTo>
                      <a:pt x="37788" y="18999"/>
                    </a:lnTo>
                    <a:lnTo>
                      <a:pt x="37851" y="18915"/>
                    </a:lnTo>
                    <a:lnTo>
                      <a:pt x="37767" y="18894"/>
                    </a:lnTo>
                    <a:lnTo>
                      <a:pt x="37725" y="18894"/>
                    </a:lnTo>
                    <a:lnTo>
                      <a:pt x="37746" y="18832"/>
                    </a:lnTo>
                    <a:lnTo>
                      <a:pt x="37663" y="18727"/>
                    </a:lnTo>
                    <a:lnTo>
                      <a:pt x="37663" y="18748"/>
                    </a:lnTo>
                    <a:lnTo>
                      <a:pt x="37621" y="18748"/>
                    </a:lnTo>
                    <a:lnTo>
                      <a:pt x="37621" y="18602"/>
                    </a:lnTo>
                    <a:lnTo>
                      <a:pt x="37621" y="18539"/>
                    </a:lnTo>
                    <a:lnTo>
                      <a:pt x="37621" y="18476"/>
                    </a:lnTo>
                    <a:lnTo>
                      <a:pt x="37453" y="18350"/>
                    </a:lnTo>
                    <a:lnTo>
                      <a:pt x="37432" y="18225"/>
                    </a:lnTo>
                    <a:lnTo>
                      <a:pt x="37432" y="18120"/>
                    </a:lnTo>
                    <a:lnTo>
                      <a:pt x="37516" y="18162"/>
                    </a:lnTo>
                    <a:lnTo>
                      <a:pt x="37558" y="18078"/>
                    </a:lnTo>
                    <a:lnTo>
                      <a:pt x="37663" y="18120"/>
                    </a:lnTo>
                    <a:lnTo>
                      <a:pt x="37663" y="18225"/>
                    </a:lnTo>
                    <a:lnTo>
                      <a:pt x="37746" y="18371"/>
                    </a:lnTo>
                    <a:lnTo>
                      <a:pt x="37872" y="18434"/>
                    </a:lnTo>
                    <a:lnTo>
                      <a:pt x="37935" y="18476"/>
                    </a:lnTo>
                    <a:lnTo>
                      <a:pt x="37935" y="18560"/>
                    </a:lnTo>
                    <a:lnTo>
                      <a:pt x="37976" y="18602"/>
                    </a:lnTo>
                    <a:lnTo>
                      <a:pt x="37976" y="18539"/>
                    </a:lnTo>
                    <a:lnTo>
                      <a:pt x="37935" y="18392"/>
                    </a:lnTo>
                    <a:lnTo>
                      <a:pt x="37935" y="18350"/>
                    </a:lnTo>
                    <a:lnTo>
                      <a:pt x="37976" y="18309"/>
                    </a:lnTo>
                    <a:lnTo>
                      <a:pt x="38018" y="18392"/>
                    </a:lnTo>
                    <a:lnTo>
                      <a:pt x="38018" y="18455"/>
                    </a:lnTo>
                    <a:lnTo>
                      <a:pt x="38081" y="18497"/>
                    </a:lnTo>
                    <a:lnTo>
                      <a:pt x="38123" y="18685"/>
                    </a:lnTo>
                    <a:lnTo>
                      <a:pt x="38207" y="18706"/>
                    </a:lnTo>
                    <a:lnTo>
                      <a:pt x="38207" y="18769"/>
                    </a:lnTo>
                    <a:lnTo>
                      <a:pt x="38290" y="18832"/>
                    </a:lnTo>
                    <a:lnTo>
                      <a:pt x="38374" y="19020"/>
                    </a:lnTo>
                    <a:lnTo>
                      <a:pt x="38416" y="18936"/>
                    </a:lnTo>
                    <a:lnTo>
                      <a:pt x="38395" y="18832"/>
                    </a:lnTo>
                    <a:lnTo>
                      <a:pt x="38395" y="18664"/>
                    </a:lnTo>
                    <a:lnTo>
                      <a:pt x="38416" y="18560"/>
                    </a:lnTo>
                    <a:lnTo>
                      <a:pt x="38416" y="18643"/>
                    </a:lnTo>
                    <a:lnTo>
                      <a:pt x="38479" y="18811"/>
                    </a:lnTo>
                    <a:lnTo>
                      <a:pt x="38479" y="18915"/>
                    </a:lnTo>
                    <a:lnTo>
                      <a:pt x="38479" y="18999"/>
                    </a:lnTo>
                    <a:lnTo>
                      <a:pt x="38520" y="19020"/>
                    </a:lnTo>
                    <a:lnTo>
                      <a:pt x="38604" y="19083"/>
                    </a:lnTo>
                    <a:lnTo>
                      <a:pt x="38625" y="18999"/>
                    </a:lnTo>
                    <a:lnTo>
                      <a:pt x="38583" y="18957"/>
                    </a:lnTo>
                    <a:lnTo>
                      <a:pt x="38583" y="18894"/>
                    </a:lnTo>
                    <a:lnTo>
                      <a:pt x="38667" y="18915"/>
                    </a:lnTo>
                    <a:lnTo>
                      <a:pt x="38688" y="19020"/>
                    </a:lnTo>
                    <a:lnTo>
                      <a:pt x="38688" y="19104"/>
                    </a:lnTo>
                    <a:lnTo>
                      <a:pt x="38709" y="19125"/>
                    </a:lnTo>
                    <a:lnTo>
                      <a:pt x="38709" y="19062"/>
                    </a:lnTo>
                    <a:lnTo>
                      <a:pt x="38772" y="19020"/>
                    </a:lnTo>
                    <a:lnTo>
                      <a:pt x="38772" y="19187"/>
                    </a:lnTo>
                    <a:lnTo>
                      <a:pt x="38813" y="19271"/>
                    </a:lnTo>
                    <a:lnTo>
                      <a:pt x="38897" y="19271"/>
                    </a:lnTo>
                    <a:lnTo>
                      <a:pt x="38939" y="19208"/>
                    </a:lnTo>
                    <a:lnTo>
                      <a:pt x="38939" y="19313"/>
                    </a:lnTo>
                    <a:lnTo>
                      <a:pt x="38918" y="19376"/>
                    </a:lnTo>
                    <a:lnTo>
                      <a:pt x="38981" y="19543"/>
                    </a:lnTo>
                    <a:lnTo>
                      <a:pt x="39023" y="19627"/>
                    </a:lnTo>
                    <a:lnTo>
                      <a:pt x="39127" y="19627"/>
                    </a:lnTo>
                    <a:lnTo>
                      <a:pt x="39127" y="19543"/>
                    </a:lnTo>
                    <a:lnTo>
                      <a:pt x="39106" y="19522"/>
                    </a:lnTo>
                    <a:lnTo>
                      <a:pt x="39106" y="19397"/>
                    </a:lnTo>
                    <a:lnTo>
                      <a:pt x="39044" y="19187"/>
                    </a:lnTo>
                    <a:lnTo>
                      <a:pt x="39127" y="19187"/>
                    </a:lnTo>
                    <a:lnTo>
                      <a:pt x="39169" y="19271"/>
                    </a:lnTo>
                    <a:lnTo>
                      <a:pt x="39274" y="19292"/>
                    </a:lnTo>
                    <a:lnTo>
                      <a:pt x="39316" y="19271"/>
                    </a:lnTo>
                    <a:lnTo>
                      <a:pt x="39253" y="19166"/>
                    </a:lnTo>
                    <a:lnTo>
                      <a:pt x="39295" y="19083"/>
                    </a:lnTo>
                    <a:lnTo>
                      <a:pt x="39295" y="18894"/>
                    </a:lnTo>
                    <a:lnTo>
                      <a:pt x="39211" y="18706"/>
                    </a:lnTo>
                    <a:lnTo>
                      <a:pt x="39232" y="18560"/>
                    </a:lnTo>
                    <a:lnTo>
                      <a:pt x="39232" y="18392"/>
                    </a:lnTo>
                    <a:lnTo>
                      <a:pt x="39253" y="18560"/>
                    </a:lnTo>
                    <a:lnTo>
                      <a:pt x="39232" y="18664"/>
                    </a:lnTo>
                    <a:lnTo>
                      <a:pt x="39253" y="18790"/>
                    </a:lnTo>
                    <a:lnTo>
                      <a:pt x="39420" y="18957"/>
                    </a:lnTo>
                    <a:lnTo>
                      <a:pt x="39441" y="18894"/>
                    </a:lnTo>
                    <a:lnTo>
                      <a:pt x="39420" y="18769"/>
                    </a:lnTo>
                    <a:lnTo>
                      <a:pt x="39462" y="18664"/>
                    </a:lnTo>
                    <a:lnTo>
                      <a:pt x="39462" y="18497"/>
                    </a:lnTo>
                    <a:lnTo>
                      <a:pt x="39546" y="18455"/>
                    </a:lnTo>
                    <a:lnTo>
                      <a:pt x="39525" y="18434"/>
                    </a:lnTo>
                    <a:lnTo>
                      <a:pt x="39399" y="18246"/>
                    </a:lnTo>
                    <a:lnTo>
                      <a:pt x="39357" y="18120"/>
                    </a:lnTo>
                    <a:lnTo>
                      <a:pt x="39316" y="18078"/>
                    </a:lnTo>
                    <a:lnTo>
                      <a:pt x="39336" y="18016"/>
                    </a:lnTo>
                    <a:lnTo>
                      <a:pt x="39253" y="17869"/>
                    </a:lnTo>
                    <a:lnTo>
                      <a:pt x="39190" y="17786"/>
                    </a:lnTo>
                    <a:lnTo>
                      <a:pt x="39316" y="17765"/>
                    </a:lnTo>
                    <a:lnTo>
                      <a:pt x="39336" y="17723"/>
                    </a:lnTo>
                    <a:lnTo>
                      <a:pt x="39420" y="17639"/>
                    </a:lnTo>
                    <a:lnTo>
                      <a:pt x="39357" y="17576"/>
                    </a:lnTo>
                    <a:lnTo>
                      <a:pt x="39295" y="17618"/>
                    </a:lnTo>
                    <a:lnTo>
                      <a:pt x="39148" y="17639"/>
                    </a:lnTo>
                    <a:lnTo>
                      <a:pt x="39106" y="17597"/>
                    </a:lnTo>
                    <a:lnTo>
                      <a:pt x="39127" y="17555"/>
                    </a:lnTo>
                    <a:lnTo>
                      <a:pt x="39148" y="17514"/>
                    </a:lnTo>
                    <a:lnTo>
                      <a:pt x="39232" y="17430"/>
                    </a:lnTo>
                    <a:lnTo>
                      <a:pt x="39253" y="17325"/>
                    </a:lnTo>
                    <a:lnTo>
                      <a:pt x="39211" y="17242"/>
                    </a:lnTo>
                    <a:lnTo>
                      <a:pt x="39148" y="17242"/>
                    </a:lnTo>
                    <a:lnTo>
                      <a:pt x="39148" y="17304"/>
                    </a:lnTo>
                    <a:lnTo>
                      <a:pt x="39106" y="17388"/>
                    </a:lnTo>
                    <a:lnTo>
                      <a:pt x="39106" y="17304"/>
                    </a:lnTo>
                    <a:lnTo>
                      <a:pt x="39085" y="17325"/>
                    </a:lnTo>
                    <a:lnTo>
                      <a:pt x="38939" y="17346"/>
                    </a:lnTo>
                    <a:lnTo>
                      <a:pt x="38918" y="17304"/>
                    </a:lnTo>
                    <a:lnTo>
                      <a:pt x="39002" y="17242"/>
                    </a:lnTo>
                    <a:lnTo>
                      <a:pt x="39023" y="17200"/>
                    </a:lnTo>
                    <a:lnTo>
                      <a:pt x="38981" y="17137"/>
                    </a:lnTo>
                    <a:lnTo>
                      <a:pt x="38939" y="17032"/>
                    </a:lnTo>
                    <a:lnTo>
                      <a:pt x="38876" y="16990"/>
                    </a:lnTo>
                    <a:lnTo>
                      <a:pt x="38813" y="17011"/>
                    </a:lnTo>
                    <a:lnTo>
                      <a:pt x="38813" y="17116"/>
                    </a:lnTo>
                    <a:lnTo>
                      <a:pt x="38792" y="17179"/>
                    </a:lnTo>
                    <a:lnTo>
                      <a:pt x="38772" y="17137"/>
                    </a:lnTo>
                    <a:lnTo>
                      <a:pt x="38772" y="17011"/>
                    </a:lnTo>
                    <a:lnTo>
                      <a:pt x="38730" y="16928"/>
                    </a:lnTo>
                    <a:lnTo>
                      <a:pt x="38688" y="16928"/>
                    </a:lnTo>
                    <a:lnTo>
                      <a:pt x="38709" y="16865"/>
                    </a:lnTo>
                    <a:lnTo>
                      <a:pt x="38667" y="16865"/>
                    </a:lnTo>
                    <a:lnTo>
                      <a:pt x="38667" y="16823"/>
                    </a:lnTo>
                    <a:lnTo>
                      <a:pt x="38688" y="16823"/>
                    </a:lnTo>
                    <a:lnTo>
                      <a:pt x="38667" y="16760"/>
                    </a:lnTo>
                    <a:lnTo>
                      <a:pt x="38604" y="16718"/>
                    </a:lnTo>
                    <a:lnTo>
                      <a:pt x="38625" y="16677"/>
                    </a:lnTo>
                    <a:lnTo>
                      <a:pt x="38730" y="16677"/>
                    </a:lnTo>
                    <a:lnTo>
                      <a:pt x="38792" y="16656"/>
                    </a:lnTo>
                    <a:lnTo>
                      <a:pt x="38730" y="16593"/>
                    </a:lnTo>
                    <a:lnTo>
                      <a:pt x="38625" y="16593"/>
                    </a:lnTo>
                    <a:lnTo>
                      <a:pt x="38583" y="16572"/>
                    </a:lnTo>
                    <a:lnTo>
                      <a:pt x="38625" y="16488"/>
                    </a:lnTo>
                    <a:lnTo>
                      <a:pt x="38730" y="16446"/>
                    </a:lnTo>
                    <a:lnTo>
                      <a:pt x="38730" y="16405"/>
                    </a:lnTo>
                    <a:lnTo>
                      <a:pt x="38688" y="16363"/>
                    </a:lnTo>
                    <a:lnTo>
                      <a:pt x="38520" y="16363"/>
                    </a:lnTo>
                    <a:lnTo>
                      <a:pt x="38500" y="16405"/>
                    </a:lnTo>
                    <a:lnTo>
                      <a:pt x="38458" y="16488"/>
                    </a:lnTo>
                    <a:lnTo>
                      <a:pt x="38248" y="16530"/>
                    </a:lnTo>
                    <a:lnTo>
                      <a:pt x="38353" y="16467"/>
                    </a:lnTo>
                    <a:lnTo>
                      <a:pt x="38500" y="16321"/>
                    </a:lnTo>
                    <a:lnTo>
                      <a:pt x="38562" y="16216"/>
                    </a:lnTo>
                    <a:lnTo>
                      <a:pt x="38562" y="16174"/>
                    </a:lnTo>
                    <a:lnTo>
                      <a:pt x="38458" y="16174"/>
                    </a:lnTo>
                    <a:lnTo>
                      <a:pt x="38395" y="16153"/>
                    </a:lnTo>
                    <a:lnTo>
                      <a:pt x="38458" y="16091"/>
                    </a:lnTo>
                    <a:lnTo>
                      <a:pt x="38416" y="16049"/>
                    </a:lnTo>
                    <a:lnTo>
                      <a:pt x="38374" y="16070"/>
                    </a:lnTo>
                    <a:lnTo>
                      <a:pt x="38374" y="15986"/>
                    </a:lnTo>
                    <a:lnTo>
                      <a:pt x="38416" y="15923"/>
                    </a:lnTo>
                    <a:lnTo>
                      <a:pt x="38416" y="15819"/>
                    </a:lnTo>
                    <a:lnTo>
                      <a:pt x="38290" y="15777"/>
                    </a:lnTo>
                    <a:lnTo>
                      <a:pt x="38207" y="15756"/>
                    </a:lnTo>
                    <a:lnTo>
                      <a:pt x="38081" y="15756"/>
                    </a:lnTo>
                    <a:lnTo>
                      <a:pt x="38039" y="15693"/>
                    </a:lnTo>
                    <a:lnTo>
                      <a:pt x="38165" y="15693"/>
                    </a:lnTo>
                    <a:lnTo>
                      <a:pt x="38269" y="15672"/>
                    </a:lnTo>
                    <a:lnTo>
                      <a:pt x="38311" y="15630"/>
                    </a:lnTo>
                    <a:lnTo>
                      <a:pt x="38374" y="15693"/>
                    </a:lnTo>
                    <a:lnTo>
                      <a:pt x="38395" y="15756"/>
                    </a:lnTo>
                    <a:lnTo>
                      <a:pt x="38500" y="15756"/>
                    </a:lnTo>
                    <a:lnTo>
                      <a:pt x="38604" y="15798"/>
                    </a:lnTo>
                    <a:lnTo>
                      <a:pt x="38625" y="15881"/>
                    </a:lnTo>
                    <a:lnTo>
                      <a:pt x="38604" y="15965"/>
                    </a:lnTo>
                    <a:lnTo>
                      <a:pt x="38625" y="16049"/>
                    </a:lnTo>
                    <a:lnTo>
                      <a:pt x="38730" y="16174"/>
                    </a:lnTo>
                    <a:lnTo>
                      <a:pt x="38772" y="16174"/>
                    </a:lnTo>
                    <a:lnTo>
                      <a:pt x="38792" y="16070"/>
                    </a:lnTo>
                    <a:lnTo>
                      <a:pt x="38834" y="16133"/>
                    </a:lnTo>
                    <a:lnTo>
                      <a:pt x="38981" y="16153"/>
                    </a:lnTo>
                    <a:lnTo>
                      <a:pt x="39023" y="16133"/>
                    </a:lnTo>
                    <a:lnTo>
                      <a:pt x="39023" y="16070"/>
                    </a:lnTo>
                    <a:lnTo>
                      <a:pt x="38981" y="16049"/>
                    </a:lnTo>
                    <a:lnTo>
                      <a:pt x="38981" y="15965"/>
                    </a:lnTo>
                    <a:lnTo>
                      <a:pt x="38939" y="15861"/>
                    </a:lnTo>
                    <a:lnTo>
                      <a:pt x="38876" y="15777"/>
                    </a:lnTo>
                    <a:lnTo>
                      <a:pt x="38792" y="15756"/>
                    </a:lnTo>
                    <a:lnTo>
                      <a:pt x="38813" y="15672"/>
                    </a:lnTo>
                    <a:lnTo>
                      <a:pt x="38813" y="15589"/>
                    </a:lnTo>
                    <a:lnTo>
                      <a:pt x="38772" y="15547"/>
                    </a:lnTo>
                    <a:lnTo>
                      <a:pt x="38792" y="15526"/>
                    </a:lnTo>
                    <a:lnTo>
                      <a:pt x="38834" y="15547"/>
                    </a:lnTo>
                    <a:lnTo>
                      <a:pt x="38876" y="15651"/>
                    </a:lnTo>
                    <a:lnTo>
                      <a:pt x="38918" y="15693"/>
                    </a:lnTo>
                    <a:lnTo>
                      <a:pt x="39002" y="15672"/>
                    </a:lnTo>
                    <a:lnTo>
                      <a:pt x="38981" y="15651"/>
                    </a:lnTo>
                    <a:lnTo>
                      <a:pt x="39002" y="15630"/>
                    </a:lnTo>
                    <a:lnTo>
                      <a:pt x="39085" y="15651"/>
                    </a:lnTo>
                    <a:lnTo>
                      <a:pt x="39044" y="15547"/>
                    </a:lnTo>
                    <a:lnTo>
                      <a:pt x="39002" y="15442"/>
                    </a:lnTo>
                    <a:lnTo>
                      <a:pt x="38897" y="15379"/>
                    </a:lnTo>
                    <a:lnTo>
                      <a:pt x="39002" y="15379"/>
                    </a:lnTo>
                    <a:lnTo>
                      <a:pt x="39044" y="15442"/>
                    </a:lnTo>
                    <a:lnTo>
                      <a:pt x="39106" y="15484"/>
                    </a:lnTo>
                    <a:lnTo>
                      <a:pt x="39190" y="15463"/>
                    </a:lnTo>
                    <a:lnTo>
                      <a:pt x="39148" y="15421"/>
                    </a:lnTo>
                    <a:lnTo>
                      <a:pt x="39148" y="15337"/>
                    </a:lnTo>
                    <a:lnTo>
                      <a:pt x="39190" y="15337"/>
                    </a:lnTo>
                    <a:lnTo>
                      <a:pt x="39232" y="15379"/>
                    </a:lnTo>
                    <a:lnTo>
                      <a:pt x="39295" y="15421"/>
                    </a:lnTo>
                    <a:lnTo>
                      <a:pt x="39295" y="15463"/>
                    </a:lnTo>
                    <a:lnTo>
                      <a:pt x="39232" y="15484"/>
                    </a:lnTo>
                    <a:lnTo>
                      <a:pt x="39232" y="15589"/>
                    </a:lnTo>
                    <a:lnTo>
                      <a:pt x="39232" y="15630"/>
                    </a:lnTo>
                    <a:lnTo>
                      <a:pt x="39295" y="15630"/>
                    </a:lnTo>
                    <a:lnTo>
                      <a:pt x="39336" y="15651"/>
                    </a:lnTo>
                    <a:lnTo>
                      <a:pt x="39336" y="15693"/>
                    </a:lnTo>
                    <a:lnTo>
                      <a:pt x="39295" y="15735"/>
                    </a:lnTo>
                    <a:lnTo>
                      <a:pt x="39253" y="15777"/>
                    </a:lnTo>
                    <a:lnTo>
                      <a:pt x="39316" y="15798"/>
                    </a:lnTo>
                    <a:lnTo>
                      <a:pt x="39357" y="15777"/>
                    </a:lnTo>
                    <a:lnTo>
                      <a:pt x="39399" y="15798"/>
                    </a:lnTo>
                    <a:lnTo>
                      <a:pt x="39357" y="15881"/>
                    </a:lnTo>
                    <a:lnTo>
                      <a:pt x="39399" y="15944"/>
                    </a:lnTo>
                    <a:lnTo>
                      <a:pt x="39441" y="15965"/>
                    </a:lnTo>
                    <a:lnTo>
                      <a:pt x="39525" y="15944"/>
                    </a:lnTo>
                    <a:lnTo>
                      <a:pt x="39734" y="15798"/>
                    </a:lnTo>
                    <a:lnTo>
                      <a:pt x="39818" y="15672"/>
                    </a:lnTo>
                    <a:lnTo>
                      <a:pt x="39818" y="15756"/>
                    </a:lnTo>
                    <a:lnTo>
                      <a:pt x="39755" y="15798"/>
                    </a:lnTo>
                    <a:lnTo>
                      <a:pt x="39734" y="15861"/>
                    </a:lnTo>
                    <a:lnTo>
                      <a:pt x="39629" y="15902"/>
                    </a:lnTo>
                    <a:lnTo>
                      <a:pt x="39462" y="16070"/>
                    </a:lnTo>
                    <a:lnTo>
                      <a:pt x="39462" y="16112"/>
                    </a:lnTo>
                    <a:lnTo>
                      <a:pt x="39546" y="16153"/>
                    </a:lnTo>
                    <a:lnTo>
                      <a:pt x="39650" y="16112"/>
                    </a:lnTo>
                    <a:lnTo>
                      <a:pt x="39818" y="16007"/>
                    </a:lnTo>
                    <a:lnTo>
                      <a:pt x="39880" y="16007"/>
                    </a:lnTo>
                    <a:lnTo>
                      <a:pt x="40027" y="15965"/>
                    </a:lnTo>
                    <a:lnTo>
                      <a:pt x="40069" y="15881"/>
                    </a:lnTo>
                    <a:lnTo>
                      <a:pt x="40132" y="15861"/>
                    </a:lnTo>
                    <a:lnTo>
                      <a:pt x="40236" y="15777"/>
                    </a:lnTo>
                    <a:lnTo>
                      <a:pt x="40278" y="15777"/>
                    </a:lnTo>
                    <a:lnTo>
                      <a:pt x="40278" y="15840"/>
                    </a:lnTo>
                    <a:lnTo>
                      <a:pt x="40236" y="15861"/>
                    </a:lnTo>
                    <a:lnTo>
                      <a:pt x="40152" y="15965"/>
                    </a:lnTo>
                    <a:lnTo>
                      <a:pt x="40090" y="16070"/>
                    </a:lnTo>
                    <a:lnTo>
                      <a:pt x="40027" y="16112"/>
                    </a:lnTo>
                    <a:lnTo>
                      <a:pt x="39943" y="16195"/>
                    </a:lnTo>
                    <a:lnTo>
                      <a:pt x="39839" y="16216"/>
                    </a:lnTo>
                    <a:lnTo>
                      <a:pt x="39776" y="16258"/>
                    </a:lnTo>
                    <a:lnTo>
                      <a:pt x="39713" y="16384"/>
                    </a:lnTo>
                    <a:lnTo>
                      <a:pt x="39713" y="16426"/>
                    </a:lnTo>
                    <a:lnTo>
                      <a:pt x="39734" y="16467"/>
                    </a:lnTo>
                    <a:lnTo>
                      <a:pt x="39776" y="16426"/>
                    </a:lnTo>
                    <a:lnTo>
                      <a:pt x="39860" y="16426"/>
                    </a:lnTo>
                    <a:lnTo>
                      <a:pt x="39943" y="16467"/>
                    </a:lnTo>
                    <a:lnTo>
                      <a:pt x="39860" y="16488"/>
                    </a:lnTo>
                    <a:lnTo>
                      <a:pt x="39776" y="16509"/>
                    </a:lnTo>
                    <a:lnTo>
                      <a:pt x="39734" y="16551"/>
                    </a:lnTo>
                    <a:lnTo>
                      <a:pt x="39734" y="16593"/>
                    </a:lnTo>
                    <a:lnTo>
                      <a:pt x="39776" y="16614"/>
                    </a:lnTo>
                    <a:lnTo>
                      <a:pt x="39860" y="16593"/>
                    </a:lnTo>
                    <a:lnTo>
                      <a:pt x="39922" y="16572"/>
                    </a:lnTo>
                    <a:lnTo>
                      <a:pt x="39839" y="16677"/>
                    </a:lnTo>
                    <a:lnTo>
                      <a:pt x="39755" y="16698"/>
                    </a:lnTo>
                    <a:lnTo>
                      <a:pt x="39734" y="16739"/>
                    </a:lnTo>
                    <a:lnTo>
                      <a:pt x="39755" y="16781"/>
                    </a:lnTo>
                    <a:lnTo>
                      <a:pt x="39839" y="16802"/>
                    </a:lnTo>
                    <a:lnTo>
                      <a:pt x="39922" y="16781"/>
                    </a:lnTo>
                    <a:lnTo>
                      <a:pt x="39985" y="16781"/>
                    </a:lnTo>
                    <a:lnTo>
                      <a:pt x="40027" y="16802"/>
                    </a:lnTo>
                    <a:lnTo>
                      <a:pt x="39964" y="16823"/>
                    </a:lnTo>
                    <a:lnTo>
                      <a:pt x="39964" y="16865"/>
                    </a:lnTo>
                    <a:lnTo>
                      <a:pt x="39860" y="16907"/>
                    </a:lnTo>
                    <a:lnTo>
                      <a:pt x="39839" y="16970"/>
                    </a:lnTo>
                    <a:lnTo>
                      <a:pt x="39860" y="17032"/>
                    </a:lnTo>
                    <a:lnTo>
                      <a:pt x="39922" y="17116"/>
                    </a:lnTo>
                    <a:lnTo>
                      <a:pt x="39922" y="17200"/>
                    </a:lnTo>
                    <a:lnTo>
                      <a:pt x="39943" y="17221"/>
                    </a:lnTo>
                    <a:lnTo>
                      <a:pt x="39985" y="17137"/>
                    </a:lnTo>
                    <a:lnTo>
                      <a:pt x="40048" y="17032"/>
                    </a:lnTo>
                    <a:lnTo>
                      <a:pt x="40090" y="16990"/>
                    </a:lnTo>
                    <a:lnTo>
                      <a:pt x="40132" y="16990"/>
                    </a:lnTo>
                    <a:lnTo>
                      <a:pt x="40090" y="17032"/>
                    </a:lnTo>
                    <a:lnTo>
                      <a:pt x="40090" y="17095"/>
                    </a:lnTo>
                    <a:lnTo>
                      <a:pt x="40048" y="17116"/>
                    </a:lnTo>
                    <a:lnTo>
                      <a:pt x="40048" y="17137"/>
                    </a:lnTo>
                    <a:lnTo>
                      <a:pt x="40090" y="17200"/>
                    </a:lnTo>
                    <a:lnTo>
                      <a:pt x="40069" y="17242"/>
                    </a:lnTo>
                    <a:lnTo>
                      <a:pt x="40132" y="17304"/>
                    </a:lnTo>
                    <a:lnTo>
                      <a:pt x="40152" y="17304"/>
                    </a:lnTo>
                    <a:lnTo>
                      <a:pt x="40173" y="17242"/>
                    </a:lnTo>
                    <a:lnTo>
                      <a:pt x="40257" y="17221"/>
                    </a:lnTo>
                    <a:lnTo>
                      <a:pt x="40278" y="17221"/>
                    </a:lnTo>
                    <a:lnTo>
                      <a:pt x="40278" y="17283"/>
                    </a:lnTo>
                    <a:lnTo>
                      <a:pt x="40236" y="17325"/>
                    </a:lnTo>
                    <a:lnTo>
                      <a:pt x="40236" y="17346"/>
                    </a:lnTo>
                    <a:lnTo>
                      <a:pt x="40278" y="17388"/>
                    </a:lnTo>
                    <a:lnTo>
                      <a:pt x="40278" y="17430"/>
                    </a:lnTo>
                    <a:lnTo>
                      <a:pt x="40299" y="17451"/>
                    </a:lnTo>
                    <a:lnTo>
                      <a:pt x="40299" y="17514"/>
                    </a:lnTo>
                    <a:lnTo>
                      <a:pt x="40362" y="17534"/>
                    </a:lnTo>
                    <a:lnTo>
                      <a:pt x="40383" y="17493"/>
                    </a:lnTo>
                    <a:lnTo>
                      <a:pt x="40487" y="17451"/>
                    </a:lnTo>
                    <a:lnTo>
                      <a:pt x="40508" y="17388"/>
                    </a:lnTo>
                    <a:lnTo>
                      <a:pt x="40508" y="17325"/>
                    </a:lnTo>
                    <a:lnTo>
                      <a:pt x="40445" y="17242"/>
                    </a:lnTo>
                    <a:lnTo>
                      <a:pt x="40466" y="17242"/>
                    </a:lnTo>
                    <a:lnTo>
                      <a:pt x="40508" y="17283"/>
                    </a:lnTo>
                    <a:lnTo>
                      <a:pt x="40550" y="17283"/>
                    </a:lnTo>
                    <a:lnTo>
                      <a:pt x="40550" y="17221"/>
                    </a:lnTo>
                    <a:lnTo>
                      <a:pt x="40508" y="17137"/>
                    </a:lnTo>
                    <a:lnTo>
                      <a:pt x="40508" y="17095"/>
                    </a:lnTo>
                    <a:lnTo>
                      <a:pt x="40571" y="17074"/>
                    </a:lnTo>
                    <a:lnTo>
                      <a:pt x="40571" y="16990"/>
                    </a:lnTo>
                    <a:lnTo>
                      <a:pt x="40571" y="16928"/>
                    </a:lnTo>
                    <a:lnTo>
                      <a:pt x="40508" y="16928"/>
                    </a:lnTo>
                    <a:lnTo>
                      <a:pt x="40466" y="16886"/>
                    </a:lnTo>
                    <a:lnTo>
                      <a:pt x="40466" y="16865"/>
                    </a:lnTo>
                    <a:lnTo>
                      <a:pt x="40487" y="16886"/>
                    </a:lnTo>
                    <a:lnTo>
                      <a:pt x="40571" y="16907"/>
                    </a:lnTo>
                    <a:lnTo>
                      <a:pt x="40613" y="16865"/>
                    </a:lnTo>
                    <a:lnTo>
                      <a:pt x="40592" y="16802"/>
                    </a:lnTo>
                    <a:lnTo>
                      <a:pt x="40550" y="16802"/>
                    </a:lnTo>
                    <a:lnTo>
                      <a:pt x="40508" y="16781"/>
                    </a:lnTo>
                    <a:lnTo>
                      <a:pt x="40592" y="16781"/>
                    </a:lnTo>
                    <a:lnTo>
                      <a:pt x="40655" y="16718"/>
                    </a:lnTo>
                    <a:lnTo>
                      <a:pt x="40655" y="16572"/>
                    </a:lnTo>
                    <a:lnTo>
                      <a:pt x="40676" y="16509"/>
                    </a:lnTo>
                    <a:lnTo>
                      <a:pt x="40696" y="16572"/>
                    </a:lnTo>
                    <a:lnTo>
                      <a:pt x="40696" y="16656"/>
                    </a:lnTo>
                    <a:lnTo>
                      <a:pt x="40717" y="16718"/>
                    </a:lnTo>
                    <a:lnTo>
                      <a:pt x="40696" y="16802"/>
                    </a:lnTo>
                    <a:lnTo>
                      <a:pt x="40759" y="16823"/>
                    </a:lnTo>
                    <a:lnTo>
                      <a:pt x="40822" y="16802"/>
                    </a:lnTo>
                    <a:lnTo>
                      <a:pt x="40864" y="16760"/>
                    </a:lnTo>
                    <a:lnTo>
                      <a:pt x="40906" y="16718"/>
                    </a:lnTo>
                    <a:lnTo>
                      <a:pt x="40906" y="16823"/>
                    </a:lnTo>
                    <a:lnTo>
                      <a:pt x="40927" y="16865"/>
                    </a:lnTo>
                    <a:lnTo>
                      <a:pt x="40989" y="16865"/>
                    </a:lnTo>
                    <a:lnTo>
                      <a:pt x="41010" y="16823"/>
                    </a:lnTo>
                    <a:lnTo>
                      <a:pt x="41010" y="16698"/>
                    </a:lnTo>
                    <a:lnTo>
                      <a:pt x="41010" y="16593"/>
                    </a:lnTo>
                    <a:lnTo>
                      <a:pt x="40969" y="16572"/>
                    </a:lnTo>
                    <a:lnTo>
                      <a:pt x="40927" y="16551"/>
                    </a:lnTo>
                    <a:lnTo>
                      <a:pt x="41010" y="16572"/>
                    </a:lnTo>
                    <a:lnTo>
                      <a:pt x="41094" y="16614"/>
                    </a:lnTo>
                    <a:lnTo>
                      <a:pt x="41115" y="16698"/>
                    </a:lnTo>
                    <a:lnTo>
                      <a:pt x="41178" y="16698"/>
                    </a:lnTo>
                    <a:lnTo>
                      <a:pt x="41199" y="16656"/>
                    </a:lnTo>
                    <a:lnTo>
                      <a:pt x="41199" y="16509"/>
                    </a:lnTo>
                    <a:lnTo>
                      <a:pt x="41136" y="16446"/>
                    </a:lnTo>
                    <a:lnTo>
                      <a:pt x="41031" y="16363"/>
                    </a:lnTo>
                    <a:lnTo>
                      <a:pt x="41010" y="16300"/>
                    </a:lnTo>
                    <a:lnTo>
                      <a:pt x="41031" y="16300"/>
                    </a:lnTo>
                    <a:lnTo>
                      <a:pt x="41094" y="16363"/>
                    </a:lnTo>
                    <a:lnTo>
                      <a:pt x="41199" y="16446"/>
                    </a:lnTo>
                    <a:lnTo>
                      <a:pt x="41220" y="16509"/>
                    </a:lnTo>
                    <a:lnTo>
                      <a:pt x="41387" y="16509"/>
                    </a:lnTo>
                    <a:lnTo>
                      <a:pt x="41408" y="16446"/>
                    </a:lnTo>
                    <a:lnTo>
                      <a:pt x="41387" y="16384"/>
                    </a:lnTo>
                    <a:lnTo>
                      <a:pt x="41324" y="16363"/>
                    </a:lnTo>
                    <a:lnTo>
                      <a:pt x="41282" y="16300"/>
                    </a:lnTo>
                    <a:lnTo>
                      <a:pt x="41178" y="16300"/>
                    </a:lnTo>
                    <a:lnTo>
                      <a:pt x="41115" y="16258"/>
                    </a:lnTo>
                    <a:lnTo>
                      <a:pt x="41136" y="16153"/>
                    </a:lnTo>
                    <a:lnTo>
                      <a:pt x="41178" y="16195"/>
                    </a:lnTo>
                    <a:lnTo>
                      <a:pt x="41241" y="16258"/>
                    </a:lnTo>
                    <a:lnTo>
                      <a:pt x="41324" y="16258"/>
                    </a:lnTo>
                    <a:lnTo>
                      <a:pt x="41345" y="16195"/>
                    </a:lnTo>
                    <a:lnTo>
                      <a:pt x="41324" y="16133"/>
                    </a:lnTo>
                    <a:lnTo>
                      <a:pt x="41282" y="16091"/>
                    </a:lnTo>
                    <a:lnTo>
                      <a:pt x="41282" y="16049"/>
                    </a:lnTo>
                    <a:lnTo>
                      <a:pt x="41324" y="16028"/>
                    </a:lnTo>
                    <a:lnTo>
                      <a:pt x="41345" y="16049"/>
                    </a:lnTo>
                    <a:lnTo>
                      <a:pt x="41429" y="16091"/>
                    </a:lnTo>
                    <a:lnTo>
                      <a:pt x="41429" y="16153"/>
                    </a:lnTo>
                    <a:lnTo>
                      <a:pt x="41408" y="16237"/>
                    </a:lnTo>
                    <a:lnTo>
                      <a:pt x="41513" y="16258"/>
                    </a:lnTo>
                    <a:lnTo>
                      <a:pt x="41617" y="16279"/>
                    </a:lnTo>
                    <a:lnTo>
                      <a:pt x="41701" y="16258"/>
                    </a:lnTo>
                    <a:lnTo>
                      <a:pt x="41764" y="16258"/>
                    </a:lnTo>
                    <a:lnTo>
                      <a:pt x="41826" y="16174"/>
                    </a:lnTo>
                    <a:lnTo>
                      <a:pt x="41826" y="16133"/>
                    </a:lnTo>
                    <a:lnTo>
                      <a:pt x="41638" y="16133"/>
                    </a:lnTo>
                    <a:lnTo>
                      <a:pt x="41617" y="16091"/>
                    </a:lnTo>
                    <a:lnTo>
                      <a:pt x="41659" y="16049"/>
                    </a:lnTo>
                    <a:lnTo>
                      <a:pt x="41743" y="16070"/>
                    </a:lnTo>
                    <a:lnTo>
                      <a:pt x="41805" y="16049"/>
                    </a:lnTo>
                    <a:lnTo>
                      <a:pt x="41764" y="15986"/>
                    </a:lnTo>
                    <a:lnTo>
                      <a:pt x="41722" y="15965"/>
                    </a:lnTo>
                    <a:lnTo>
                      <a:pt x="41743" y="15944"/>
                    </a:lnTo>
                    <a:lnTo>
                      <a:pt x="41722" y="15881"/>
                    </a:lnTo>
                    <a:lnTo>
                      <a:pt x="41659" y="15861"/>
                    </a:lnTo>
                    <a:lnTo>
                      <a:pt x="41596" y="15881"/>
                    </a:lnTo>
                    <a:lnTo>
                      <a:pt x="41638" y="15819"/>
                    </a:lnTo>
                    <a:lnTo>
                      <a:pt x="41701" y="15756"/>
                    </a:lnTo>
                    <a:lnTo>
                      <a:pt x="41722" y="15777"/>
                    </a:lnTo>
                    <a:lnTo>
                      <a:pt x="41764" y="15819"/>
                    </a:lnTo>
                    <a:lnTo>
                      <a:pt x="41826" y="15881"/>
                    </a:lnTo>
                    <a:lnTo>
                      <a:pt x="41826" y="15965"/>
                    </a:lnTo>
                    <a:lnTo>
                      <a:pt x="41952" y="15965"/>
                    </a:lnTo>
                    <a:lnTo>
                      <a:pt x="42015" y="15944"/>
                    </a:lnTo>
                    <a:lnTo>
                      <a:pt x="42036" y="15923"/>
                    </a:lnTo>
                    <a:lnTo>
                      <a:pt x="42015" y="15840"/>
                    </a:lnTo>
                    <a:lnTo>
                      <a:pt x="41931" y="15777"/>
                    </a:lnTo>
                    <a:lnTo>
                      <a:pt x="41931" y="15714"/>
                    </a:lnTo>
                    <a:lnTo>
                      <a:pt x="41910" y="15651"/>
                    </a:lnTo>
                    <a:lnTo>
                      <a:pt x="41805" y="15651"/>
                    </a:lnTo>
                    <a:lnTo>
                      <a:pt x="41847" y="15547"/>
                    </a:lnTo>
                    <a:lnTo>
                      <a:pt x="41805" y="15463"/>
                    </a:lnTo>
                    <a:lnTo>
                      <a:pt x="41701" y="15463"/>
                    </a:lnTo>
                    <a:lnTo>
                      <a:pt x="41743" y="15400"/>
                    </a:lnTo>
                    <a:lnTo>
                      <a:pt x="41722" y="15358"/>
                    </a:lnTo>
                    <a:lnTo>
                      <a:pt x="41596" y="15442"/>
                    </a:lnTo>
                    <a:lnTo>
                      <a:pt x="41533" y="15526"/>
                    </a:lnTo>
                    <a:lnTo>
                      <a:pt x="41554" y="15651"/>
                    </a:lnTo>
                    <a:lnTo>
                      <a:pt x="41533" y="15651"/>
                    </a:lnTo>
                    <a:lnTo>
                      <a:pt x="41492" y="15609"/>
                    </a:lnTo>
                    <a:lnTo>
                      <a:pt x="41492" y="15442"/>
                    </a:lnTo>
                    <a:lnTo>
                      <a:pt x="41450" y="15421"/>
                    </a:lnTo>
                    <a:lnTo>
                      <a:pt x="41408" y="15442"/>
                    </a:lnTo>
                    <a:lnTo>
                      <a:pt x="41408" y="15526"/>
                    </a:lnTo>
                    <a:lnTo>
                      <a:pt x="41324" y="15651"/>
                    </a:lnTo>
                    <a:lnTo>
                      <a:pt x="41282" y="15714"/>
                    </a:lnTo>
                    <a:lnTo>
                      <a:pt x="41282" y="15714"/>
                    </a:lnTo>
                    <a:lnTo>
                      <a:pt x="41303" y="15630"/>
                    </a:lnTo>
                    <a:lnTo>
                      <a:pt x="41303" y="15505"/>
                    </a:lnTo>
                    <a:lnTo>
                      <a:pt x="41387" y="15358"/>
                    </a:lnTo>
                    <a:lnTo>
                      <a:pt x="41387" y="15296"/>
                    </a:lnTo>
                    <a:lnTo>
                      <a:pt x="41282" y="15317"/>
                    </a:lnTo>
                    <a:lnTo>
                      <a:pt x="41178" y="15442"/>
                    </a:lnTo>
                    <a:lnTo>
                      <a:pt x="41178" y="15505"/>
                    </a:lnTo>
                    <a:lnTo>
                      <a:pt x="41094" y="15568"/>
                    </a:lnTo>
                    <a:lnTo>
                      <a:pt x="41010" y="15568"/>
                    </a:lnTo>
                    <a:lnTo>
                      <a:pt x="41010" y="15505"/>
                    </a:lnTo>
                    <a:lnTo>
                      <a:pt x="41073" y="15400"/>
                    </a:lnTo>
                    <a:lnTo>
                      <a:pt x="41199" y="15337"/>
                    </a:lnTo>
                    <a:lnTo>
                      <a:pt x="41241" y="15233"/>
                    </a:lnTo>
                    <a:lnTo>
                      <a:pt x="41303" y="15149"/>
                    </a:lnTo>
                    <a:lnTo>
                      <a:pt x="41345" y="15149"/>
                    </a:lnTo>
                    <a:lnTo>
                      <a:pt x="41429" y="15086"/>
                    </a:lnTo>
                    <a:lnTo>
                      <a:pt x="41450" y="15024"/>
                    </a:lnTo>
                    <a:lnTo>
                      <a:pt x="41387" y="15003"/>
                    </a:lnTo>
                    <a:lnTo>
                      <a:pt x="41282" y="15086"/>
                    </a:lnTo>
                    <a:lnTo>
                      <a:pt x="41199" y="15149"/>
                    </a:lnTo>
                    <a:lnTo>
                      <a:pt x="41115" y="15191"/>
                    </a:lnTo>
                    <a:lnTo>
                      <a:pt x="41010" y="15296"/>
                    </a:lnTo>
                    <a:lnTo>
                      <a:pt x="41073" y="15191"/>
                    </a:lnTo>
                    <a:lnTo>
                      <a:pt x="41136" y="15086"/>
                    </a:lnTo>
                    <a:lnTo>
                      <a:pt x="41115" y="15086"/>
                    </a:lnTo>
                    <a:lnTo>
                      <a:pt x="41010" y="15107"/>
                    </a:lnTo>
                    <a:lnTo>
                      <a:pt x="40969" y="15149"/>
                    </a:lnTo>
                    <a:lnTo>
                      <a:pt x="40801" y="15128"/>
                    </a:lnTo>
                    <a:lnTo>
                      <a:pt x="40696" y="15128"/>
                    </a:lnTo>
                    <a:lnTo>
                      <a:pt x="40655" y="15086"/>
                    </a:lnTo>
                    <a:lnTo>
                      <a:pt x="40759" y="15086"/>
                    </a:lnTo>
                    <a:lnTo>
                      <a:pt x="40969" y="15024"/>
                    </a:lnTo>
                    <a:lnTo>
                      <a:pt x="40864" y="14982"/>
                    </a:lnTo>
                    <a:lnTo>
                      <a:pt x="40780" y="14919"/>
                    </a:lnTo>
                    <a:lnTo>
                      <a:pt x="40864" y="14919"/>
                    </a:lnTo>
                    <a:lnTo>
                      <a:pt x="40927" y="14898"/>
                    </a:lnTo>
                    <a:lnTo>
                      <a:pt x="40885" y="14793"/>
                    </a:lnTo>
                    <a:lnTo>
                      <a:pt x="40801" y="14773"/>
                    </a:lnTo>
                    <a:lnTo>
                      <a:pt x="40801" y="14731"/>
                    </a:lnTo>
                    <a:lnTo>
                      <a:pt x="40885" y="14689"/>
                    </a:lnTo>
                    <a:lnTo>
                      <a:pt x="40885" y="14605"/>
                    </a:lnTo>
                    <a:lnTo>
                      <a:pt x="40864" y="14480"/>
                    </a:lnTo>
                    <a:lnTo>
                      <a:pt x="40822" y="14417"/>
                    </a:lnTo>
                    <a:lnTo>
                      <a:pt x="40696" y="14480"/>
                    </a:lnTo>
                    <a:lnTo>
                      <a:pt x="40655" y="14521"/>
                    </a:lnTo>
                    <a:lnTo>
                      <a:pt x="40592" y="14501"/>
                    </a:lnTo>
                    <a:lnTo>
                      <a:pt x="40571" y="14521"/>
                    </a:lnTo>
                    <a:lnTo>
                      <a:pt x="40550" y="14501"/>
                    </a:lnTo>
                    <a:lnTo>
                      <a:pt x="40592" y="14417"/>
                    </a:lnTo>
                    <a:lnTo>
                      <a:pt x="40613" y="14312"/>
                    </a:lnTo>
                    <a:lnTo>
                      <a:pt x="40759" y="14291"/>
                    </a:lnTo>
                    <a:lnTo>
                      <a:pt x="40801" y="14249"/>
                    </a:lnTo>
                    <a:lnTo>
                      <a:pt x="40801" y="14103"/>
                    </a:lnTo>
                    <a:lnTo>
                      <a:pt x="40780" y="14061"/>
                    </a:lnTo>
                    <a:lnTo>
                      <a:pt x="40696" y="14145"/>
                    </a:lnTo>
                    <a:lnTo>
                      <a:pt x="40571" y="14249"/>
                    </a:lnTo>
                    <a:lnTo>
                      <a:pt x="40508" y="14312"/>
                    </a:lnTo>
                    <a:lnTo>
                      <a:pt x="40445" y="14375"/>
                    </a:lnTo>
                    <a:lnTo>
                      <a:pt x="40445" y="14480"/>
                    </a:lnTo>
                    <a:lnTo>
                      <a:pt x="40445" y="14563"/>
                    </a:lnTo>
                    <a:lnTo>
                      <a:pt x="40278" y="14291"/>
                    </a:lnTo>
                    <a:lnTo>
                      <a:pt x="40278" y="14187"/>
                    </a:lnTo>
                    <a:lnTo>
                      <a:pt x="40278" y="14082"/>
                    </a:lnTo>
                    <a:lnTo>
                      <a:pt x="40341" y="13998"/>
                    </a:lnTo>
                    <a:lnTo>
                      <a:pt x="40424" y="13873"/>
                    </a:lnTo>
                    <a:lnTo>
                      <a:pt x="40466" y="13789"/>
                    </a:lnTo>
                    <a:lnTo>
                      <a:pt x="40424" y="13768"/>
                    </a:lnTo>
                    <a:lnTo>
                      <a:pt x="40362" y="13831"/>
                    </a:lnTo>
                    <a:lnTo>
                      <a:pt x="40299" y="13894"/>
                    </a:lnTo>
                    <a:lnTo>
                      <a:pt x="40299" y="13936"/>
                    </a:lnTo>
                    <a:lnTo>
                      <a:pt x="40194" y="13977"/>
                    </a:lnTo>
                    <a:lnTo>
                      <a:pt x="40152" y="14061"/>
                    </a:lnTo>
                    <a:lnTo>
                      <a:pt x="40152" y="14103"/>
                    </a:lnTo>
                    <a:lnTo>
                      <a:pt x="40069" y="14249"/>
                    </a:lnTo>
                    <a:lnTo>
                      <a:pt x="40027" y="14270"/>
                    </a:lnTo>
                    <a:lnTo>
                      <a:pt x="40027" y="14187"/>
                    </a:lnTo>
                    <a:lnTo>
                      <a:pt x="40069" y="14082"/>
                    </a:lnTo>
                    <a:lnTo>
                      <a:pt x="40173" y="13894"/>
                    </a:lnTo>
                    <a:lnTo>
                      <a:pt x="40215" y="13852"/>
                    </a:lnTo>
                    <a:lnTo>
                      <a:pt x="40194" y="13768"/>
                    </a:lnTo>
                    <a:lnTo>
                      <a:pt x="40111" y="13768"/>
                    </a:lnTo>
                    <a:lnTo>
                      <a:pt x="40048" y="13852"/>
                    </a:lnTo>
                    <a:lnTo>
                      <a:pt x="40048" y="13936"/>
                    </a:lnTo>
                    <a:lnTo>
                      <a:pt x="40006" y="13957"/>
                    </a:lnTo>
                    <a:lnTo>
                      <a:pt x="40006" y="13873"/>
                    </a:lnTo>
                    <a:lnTo>
                      <a:pt x="40069" y="13747"/>
                    </a:lnTo>
                    <a:lnTo>
                      <a:pt x="40090" y="13685"/>
                    </a:lnTo>
                    <a:lnTo>
                      <a:pt x="40048" y="13622"/>
                    </a:lnTo>
                    <a:lnTo>
                      <a:pt x="39943" y="13580"/>
                    </a:lnTo>
                    <a:lnTo>
                      <a:pt x="39964" y="13559"/>
                    </a:lnTo>
                    <a:lnTo>
                      <a:pt x="39901" y="13517"/>
                    </a:lnTo>
                    <a:lnTo>
                      <a:pt x="39776" y="13517"/>
                    </a:lnTo>
                    <a:lnTo>
                      <a:pt x="39692" y="13538"/>
                    </a:lnTo>
                    <a:lnTo>
                      <a:pt x="39734" y="13454"/>
                    </a:lnTo>
                    <a:lnTo>
                      <a:pt x="39818" y="13433"/>
                    </a:lnTo>
                    <a:lnTo>
                      <a:pt x="39713" y="13413"/>
                    </a:lnTo>
                    <a:lnTo>
                      <a:pt x="39567" y="13413"/>
                    </a:lnTo>
                    <a:lnTo>
                      <a:pt x="39504" y="13517"/>
                    </a:lnTo>
                    <a:lnTo>
                      <a:pt x="39504" y="13433"/>
                    </a:lnTo>
                    <a:lnTo>
                      <a:pt x="39671" y="13350"/>
                    </a:lnTo>
                    <a:lnTo>
                      <a:pt x="39818" y="13329"/>
                    </a:lnTo>
                    <a:lnTo>
                      <a:pt x="39860" y="13371"/>
                    </a:lnTo>
                    <a:lnTo>
                      <a:pt x="39964" y="13392"/>
                    </a:lnTo>
                    <a:lnTo>
                      <a:pt x="39985" y="13350"/>
                    </a:lnTo>
                    <a:lnTo>
                      <a:pt x="40027" y="13266"/>
                    </a:lnTo>
                    <a:lnTo>
                      <a:pt x="39943" y="13266"/>
                    </a:lnTo>
                    <a:lnTo>
                      <a:pt x="39839" y="13245"/>
                    </a:lnTo>
                    <a:lnTo>
                      <a:pt x="39734" y="13182"/>
                    </a:lnTo>
                    <a:lnTo>
                      <a:pt x="39650" y="13182"/>
                    </a:lnTo>
                    <a:lnTo>
                      <a:pt x="39650" y="13287"/>
                    </a:lnTo>
                    <a:lnTo>
                      <a:pt x="39608" y="13287"/>
                    </a:lnTo>
                    <a:lnTo>
                      <a:pt x="39608" y="13245"/>
                    </a:lnTo>
                    <a:lnTo>
                      <a:pt x="39629" y="13182"/>
                    </a:lnTo>
                    <a:lnTo>
                      <a:pt x="39629" y="13140"/>
                    </a:lnTo>
                    <a:lnTo>
                      <a:pt x="39525" y="13140"/>
                    </a:lnTo>
                    <a:lnTo>
                      <a:pt x="39525" y="13182"/>
                    </a:lnTo>
                    <a:lnTo>
                      <a:pt x="39462" y="13224"/>
                    </a:lnTo>
                    <a:lnTo>
                      <a:pt x="39441" y="13161"/>
                    </a:lnTo>
                    <a:lnTo>
                      <a:pt x="39441" y="13078"/>
                    </a:lnTo>
                    <a:lnTo>
                      <a:pt x="39399" y="13057"/>
                    </a:lnTo>
                    <a:lnTo>
                      <a:pt x="39357" y="13078"/>
                    </a:lnTo>
                    <a:lnTo>
                      <a:pt x="39316" y="13036"/>
                    </a:lnTo>
                    <a:lnTo>
                      <a:pt x="39232" y="12994"/>
                    </a:lnTo>
                    <a:lnTo>
                      <a:pt x="39148" y="12994"/>
                    </a:lnTo>
                    <a:lnTo>
                      <a:pt x="39232" y="12910"/>
                    </a:lnTo>
                    <a:lnTo>
                      <a:pt x="39295" y="12868"/>
                    </a:lnTo>
                    <a:lnTo>
                      <a:pt x="39441" y="12973"/>
                    </a:lnTo>
                    <a:lnTo>
                      <a:pt x="39504" y="12973"/>
                    </a:lnTo>
                    <a:lnTo>
                      <a:pt x="39462" y="12931"/>
                    </a:lnTo>
                    <a:lnTo>
                      <a:pt x="39169" y="12764"/>
                    </a:lnTo>
                    <a:lnTo>
                      <a:pt x="39044" y="12743"/>
                    </a:lnTo>
                    <a:lnTo>
                      <a:pt x="39023" y="12722"/>
                    </a:lnTo>
                    <a:lnTo>
                      <a:pt x="39106" y="12722"/>
                    </a:lnTo>
                    <a:lnTo>
                      <a:pt x="39316" y="12806"/>
                    </a:lnTo>
                    <a:lnTo>
                      <a:pt x="39441" y="12806"/>
                    </a:lnTo>
                    <a:lnTo>
                      <a:pt x="39650" y="12848"/>
                    </a:lnTo>
                    <a:lnTo>
                      <a:pt x="39692" y="12848"/>
                    </a:lnTo>
                    <a:lnTo>
                      <a:pt x="39671" y="12806"/>
                    </a:lnTo>
                    <a:lnTo>
                      <a:pt x="39671" y="12722"/>
                    </a:lnTo>
                    <a:lnTo>
                      <a:pt x="39629" y="12659"/>
                    </a:lnTo>
                    <a:lnTo>
                      <a:pt x="39546" y="12638"/>
                    </a:lnTo>
                    <a:lnTo>
                      <a:pt x="39462" y="12596"/>
                    </a:lnTo>
                    <a:lnTo>
                      <a:pt x="39483" y="12555"/>
                    </a:lnTo>
                    <a:lnTo>
                      <a:pt x="39546" y="12555"/>
                    </a:lnTo>
                    <a:lnTo>
                      <a:pt x="39567" y="12617"/>
                    </a:lnTo>
                    <a:lnTo>
                      <a:pt x="39629" y="12638"/>
                    </a:lnTo>
                    <a:lnTo>
                      <a:pt x="39671" y="12617"/>
                    </a:lnTo>
                    <a:lnTo>
                      <a:pt x="39776" y="12617"/>
                    </a:lnTo>
                    <a:lnTo>
                      <a:pt x="39797" y="12596"/>
                    </a:lnTo>
                    <a:lnTo>
                      <a:pt x="39797" y="12534"/>
                    </a:lnTo>
                    <a:lnTo>
                      <a:pt x="39734" y="12513"/>
                    </a:lnTo>
                    <a:lnTo>
                      <a:pt x="39734" y="12450"/>
                    </a:lnTo>
                    <a:lnTo>
                      <a:pt x="39671" y="12387"/>
                    </a:lnTo>
                    <a:lnTo>
                      <a:pt x="39588" y="12408"/>
                    </a:lnTo>
                    <a:lnTo>
                      <a:pt x="39525" y="12450"/>
                    </a:lnTo>
                    <a:lnTo>
                      <a:pt x="39378" y="12450"/>
                    </a:lnTo>
                    <a:lnTo>
                      <a:pt x="39357" y="12513"/>
                    </a:lnTo>
                    <a:lnTo>
                      <a:pt x="39316" y="12513"/>
                    </a:lnTo>
                    <a:lnTo>
                      <a:pt x="39274" y="12429"/>
                    </a:lnTo>
                    <a:lnTo>
                      <a:pt x="39378" y="12387"/>
                    </a:lnTo>
                    <a:lnTo>
                      <a:pt x="39525" y="12387"/>
                    </a:lnTo>
                    <a:lnTo>
                      <a:pt x="39567" y="12345"/>
                    </a:lnTo>
                    <a:lnTo>
                      <a:pt x="39692" y="12345"/>
                    </a:lnTo>
                    <a:lnTo>
                      <a:pt x="39734" y="12304"/>
                    </a:lnTo>
                    <a:lnTo>
                      <a:pt x="39650" y="12283"/>
                    </a:lnTo>
                    <a:lnTo>
                      <a:pt x="39546" y="12241"/>
                    </a:lnTo>
                    <a:lnTo>
                      <a:pt x="39525" y="12199"/>
                    </a:lnTo>
                    <a:lnTo>
                      <a:pt x="39588" y="12241"/>
                    </a:lnTo>
                    <a:lnTo>
                      <a:pt x="39776" y="12241"/>
                    </a:lnTo>
                    <a:lnTo>
                      <a:pt x="39839" y="12283"/>
                    </a:lnTo>
                    <a:lnTo>
                      <a:pt x="39964" y="12429"/>
                    </a:lnTo>
                    <a:lnTo>
                      <a:pt x="40048" y="12450"/>
                    </a:lnTo>
                    <a:lnTo>
                      <a:pt x="40090" y="12429"/>
                    </a:lnTo>
                    <a:lnTo>
                      <a:pt x="40111" y="12492"/>
                    </a:lnTo>
                    <a:lnTo>
                      <a:pt x="40173" y="12513"/>
                    </a:lnTo>
                    <a:lnTo>
                      <a:pt x="40215" y="12450"/>
                    </a:lnTo>
                    <a:lnTo>
                      <a:pt x="40278" y="12450"/>
                    </a:lnTo>
                    <a:lnTo>
                      <a:pt x="40320" y="12555"/>
                    </a:lnTo>
                    <a:lnTo>
                      <a:pt x="40404" y="12555"/>
                    </a:lnTo>
                    <a:lnTo>
                      <a:pt x="40466" y="12534"/>
                    </a:lnTo>
                    <a:lnTo>
                      <a:pt x="40466" y="12408"/>
                    </a:lnTo>
                    <a:lnTo>
                      <a:pt x="40404" y="12324"/>
                    </a:lnTo>
                    <a:lnTo>
                      <a:pt x="40383" y="12241"/>
                    </a:lnTo>
                    <a:lnTo>
                      <a:pt x="40278" y="12199"/>
                    </a:lnTo>
                    <a:lnTo>
                      <a:pt x="40194" y="12136"/>
                    </a:lnTo>
                    <a:lnTo>
                      <a:pt x="40152" y="12115"/>
                    </a:lnTo>
                    <a:lnTo>
                      <a:pt x="40090" y="12136"/>
                    </a:lnTo>
                    <a:lnTo>
                      <a:pt x="40048" y="12178"/>
                    </a:lnTo>
                    <a:lnTo>
                      <a:pt x="39964" y="12115"/>
                    </a:lnTo>
                    <a:lnTo>
                      <a:pt x="39797" y="11990"/>
                    </a:lnTo>
                    <a:lnTo>
                      <a:pt x="39692" y="11969"/>
                    </a:lnTo>
                    <a:lnTo>
                      <a:pt x="39483" y="11990"/>
                    </a:lnTo>
                    <a:lnTo>
                      <a:pt x="39420" y="11969"/>
                    </a:lnTo>
                    <a:lnTo>
                      <a:pt x="39588" y="11927"/>
                    </a:lnTo>
                    <a:lnTo>
                      <a:pt x="39671" y="11864"/>
                    </a:lnTo>
                    <a:lnTo>
                      <a:pt x="39755" y="11864"/>
                    </a:lnTo>
                    <a:lnTo>
                      <a:pt x="39776" y="11885"/>
                    </a:lnTo>
                    <a:lnTo>
                      <a:pt x="39860" y="11885"/>
                    </a:lnTo>
                    <a:lnTo>
                      <a:pt x="39943" y="11822"/>
                    </a:lnTo>
                    <a:lnTo>
                      <a:pt x="40006" y="11780"/>
                    </a:lnTo>
                    <a:lnTo>
                      <a:pt x="40173" y="11780"/>
                    </a:lnTo>
                    <a:lnTo>
                      <a:pt x="40257" y="11822"/>
                    </a:lnTo>
                    <a:lnTo>
                      <a:pt x="40383" y="11822"/>
                    </a:lnTo>
                    <a:lnTo>
                      <a:pt x="40424" y="11760"/>
                    </a:lnTo>
                    <a:lnTo>
                      <a:pt x="40466" y="11676"/>
                    </a:lnTo>
                    <a:lnTo>
                      <a:pt x="40404" y="11592"/>
                    </a:lnTo>
                    <a:lnTo>
                      <a:pt x="40383" y="11467"/>
                    </a:lnTo>
                    <a:lnTo>
                      <a:pt x="40278" y="11236"/>
                    </a:lnTo>
                    <a:lnTo>
                      <a:pt x="40257" y="11090"/>
                    </a:lnTo>
                    <a:lnTo>
                      <a:pt x="40194" y="11132"/>
                    </a:lnTo>
                    <a:lnTo>
                      <a:pt x="40173" y="11090"/>
                    </a:lnTo>
                    <a:lnTo>
                      <a:pt x="40090" y="11132"/>
                    </a:lnTo>
                    <a:lnTo>
                      <a:pt x="40090" y="11174"/>
                    </a:lnTo>
                    <a:lnTo>
                      <a:pt x="40048" y="11278"/>
                    </a:lnTo>
                    <a:lnTo>
                      <a:pt x="40069" y="11299"/>
                    </a:lnTo>
                    <a:lnTo>
                      <a:pt x="40069" y="11383"/>
                    </a:lnTo>
                    <a:lnTo>
                      <a:pt x="40006" y="11404"/>
                    </a:lnTo>
                    <a:lnTo>
                      <a:pt x="39901" y="11467"/>
                    </a:lnTo>
                    <a:lnTo>
                      <a:pt x="39839" y="11550"/>
                    </a:lnTo>
                    <a:lnTo>
                      <a:pt x="39734" y="11508"/>
                    </a:lnTo>
                    <a:lnTo>
                      <a:pt x="39650" y="11488"/>
                    </a:lnTo>
                    <a:lnTo>
                      <a:pt x="39546" y="11508"/>
                    </a:lnTo>
                    <a:lnTo>
                      <a:pt x="39462" y="11613"/>
                    </a:lnTo>
                    <a:lnTo>
                      <a:pt x="39357" y="11718"/>
                    </a:lnTo>
                    <a:lnTo>
                      <a:pt x="39316" y="11697"/>
                    </a:lnTo>
                    <a:lnTo>
                      <a:pt x="39232" y="11676"/>
                    </a:lnTo>
                    <a:lnTo>
                      <a:pt x="39127" y="11697"/>
                    </a:lnTo>
                    <a:lnTo>
                      <a:pt x="39085" y="11697"/>
                    </a:lnTo>
                    <a:lnTo>
                      <a:pt x="39190" y="11592"/>
                    </a:lnTo>
                    <a:lnTo>
                      <a:pt x="39232" y="11571"/>
                    </a:lnTo>
                    <a:lnTo>
                      <a:pt x="39316" y="11613"/>
                    </a:lnTo>
                    <a:lnTo>
                      <a:pt x="39420" y="11571"/>
                    </a:lnTo>
                    <a:lnTo>
                      <a:pt x="39462" y="11467"/>
                    </a:lnTo>
                    <a:lnTo>
                      <a:pt x="39546" y="11404"/>
                    </a:lnTo>
                    <a:lnTo>
                      <a:pt x="39588" y="11404"/>
                    </a:lnTo>
                    <a:lnTo>
                      <a:pt x="39692" y="11362"/>
                    </a:lnTo>
                    <a:lnTo>
                      <a:pt x="39776" y="11299"/>
                    </a:lnTo>
                    <a:lnTo>
                      <a:pt x="39776" y="11174"/>
                    </a:lnTo>
                    <a:lnTo>
                      <a:pt x="39776" y="11132"/>
                    </a:lnTo>
                    <a:lnTo>
                      <a:pt x="39692" y="11132"/>
                    </a:lnTo>
                    <a:lnTo>
                      <a:pt x="39629" y="11153"/>
                    </a:lnTo>
                    <a:lnTo>
                      <a:pt x="39546" y="11132"/>
                    </a:lnTo>
                    <a:lnTo>
                      <a:pt x="39420" y="11132"/>
                    </a:lnTo>
                    <a:lnTo>
                      <a:pt x="39253" y="11278"/>
                    </a:lnTo>
                    <a:lnTo>
                      <a:pt x="39148" y="11383"/>
                    </a:lnTo>
                    <a:lnTo>
                      <a:pt x="38960" y="11404"/>
                    </a:lnTo>
                    <a:lnTo>
                      <a:pt x="39023" y="11362"/>
                    </a:lnTo>
                    <a:lnTo>
                      <a:pt x="39148" y="11341"/>
                    </a:lnTo>
                    <a:lnTo>
                      <a:pt x="39169" y="11257"/>
                    </a:lnTo>
                    <a:lnTo>
                      <a:pt x="39127" y="11236"/>
                    </a:lnTo>
                    <a:lnTo>
                      <a:pt x="39023" y="11236"/>
                    </a:lnTo>
                    <a:lnTo>
                      <a:pt x="39190" y="11153"/>
                    </a:lnTo>
                    <a:lnTo>
                      <a:pt x="39295" y="11153"/>
                    </a:lnTo>
                    <a:lnTo>
                      <a:pt x="39441" y="11048"/>
                    </a:lnTo>
                    <a:lnTo>
                      <a:pt x="39567" y="11048"/>
                    </a:lnTo>
                    <a:lnTo>
                      <a:pt x="39650" y="11027"/>
                    </a:lnTo>
                    <a:lnTo>
                      <a:pt x="39839" y="11027"/>
                    </a:lnTo>
                    <a:lnTo>
                      <a:pt x="39922" y="10944"/>
                    </a:lnTo>
                    <a:lnTo>
                      <a:pt x="39964" y="10881"/>
                    </a:lnTo>
                    <a:lnTo>
                      <a:pt x="39985" y="10839"/>
                    </a:lnTo>
                    <a:lnTo>
                      <a:pt x="40069" y="10818"/>
                    </a:lnTo>
                    <a:lnTo>
                      <a:pt x="40069" y="10923"/>
                    </a:lnTo>
                    <a:lnTo>
                      <a:pt x="40132" y="10944"/>
                    </a:lnTo>
                    <a:lnTo>
                      <a:pt x="40236" y="10839"/>
                    </a:lnTo>
                    <a:lnTo>
                      <a:pt x="40257" y="10734"/>
                    </a:lnTo>
                    <a:lnTo>
                      <a:pt x="40236" y="10672"/>
                    </a:lnTo>
                    <a:lnTo>
                      <a:pt x="40152" y="10630"/>
                    </a:lnTo>
                    <a:lnTo>
                      <a:pt x="40090" y="10525"/>
                    </a:lnTo>
                    <a:lnTo>
                      <a:pt x="39964" y="10400"/>
                    </a:lnTo>
                    <a:lnTo>
                      <a:pt x="39922" y="10295"/>
                    </a:lnTo>
                    <a:lnTo>
                      <a:pt x="39839" y="10295"/>
                    </a:lnTo>
                    <a:lnTo>
                      <a:pt x="39755" y="10337"/>
                    </a:lnTo>
                    <a:lnTo>
                      <a:pt x="39713" y="10400"/>
                    </a:lnTo>
                    <a:lnTo>
                      <a:pt x="39629" y="10420"/>
                    </a:lnTo>
                    <a:lnTo>
                      <a:pt x="39525" y="10504"/>
                    </a:lnTo>
                    <a:lnTo>
                      <a:pt x="39420" y="10504"/>
                    </a:lnTo>
                    <a:lnTo>
                      <a:pt x="39336" y="10567"/>
                    </a:lnTo>
                    <a:lnTo>
                      <a:pt x="39316" y="10546"/>
                    </a:lnTo>
                    <a:lnTo>
                      <a:pt x="39336" y="10441"/>
                    </a:lnTo>
                    <a:lnTo>
                      <a:pt x="39420" y="10400"/>
                    </a:lnTo>
                    <a:lnTo>
                      <a:pt x="39525" y="10400"/>
                    </a:lnTo>
                    <a:lnTo>
                      <a:pt x="39650" y="10253"/>
                    </a:lnTo>
                    <a:lnTo>
                      <a:pt x="39713" y="10190"/>
                    </a:lnTo>
                    <a:lnTo>
                      <a:pt x="39713" y="10127"/>
                    </a:lnTo>
                    <a:lnTo>
                      <a:pt x="39629" y="10148"/>
                    </a:lnTo>
                    <a:lnTo>
                      <a:pt x="39462" y="10211"/>
                    </a:lnTo>
                    <a:lnTo>
                      <a:pt x="39316" y="10316"/>
                    </a:lnTo>
                    <a:lnTo>
                      <a:pt x="39253" y="10316"/>
                    </a:lnTo>
                    <a:lnTo>
                      <a:pt x="39211" y="10358"/>
                    </a:lnTo>
                    <a:lnTo>
                      <a:pt x="39169" y="10441"/>
                    </a:lnTo>
                    <a:lnTo>
                      <a:pt x="39106" y="10630"/>
                    </a:lnTo>
                    <a:lnTo>
                      <a:pt x="38918" y="10839"/>
                    </a:lnTo>
                    <a:lnTo>
                      <a:pt x="38730" y="10944"/>
                    </a:lnTo>
                    <a:lnTo>
                      <a:pt x="38730" y="10923"/>
                    </a:lnTo>
                    <a:lnTo>
                      <a:pt x="38813" y="10839"/>
                    </a:lnTo>
                    <a:lnTo>
                      <a:pt x="38939" y="10713"/>
                    </a:lnTo>
                    <a:lnTo>
                      <a:pt x="39023" y="10567"/>
                    </a:lnTo>
                    <a:lnTo>
                      <a:pt x="39064" y="10525"/>
                    </a:lnTo>
                    <a:lnTo>
                      <a:pt x="39064" y="10462"/>
                    </a:lnTo>
                    <a:lnTo>
                      <a:pt x="39023" y="10462"/>
                    </a:lnTo>
                    <a:lnTo>
                      <a:pt x="39002" y="10441"/>
                    </a:lnTo>
                    <a:lnTo>
                      <a:pt x="38939" y="10462"/>
                    </a:lnTo>
                    <a:lnTo>
                      <a:pt x="38855" y="10609"/>
                    </a:lnTo>
                    <a:lnTo>
                      <a:pt x="38730" y="10734"/>
                    </a:lnTo>
                    <a:lnTo>
                      <a:pt x="38688" y="10734"/>
                    </a:lnTo>
                    <a:lnTo>
                      <a:pt x="38709" y="10651"/>
                    </a:lnTo>
                    <a:lnTo>
                      <a:pt x="38730" y="10567"/>
                    </a:lnTo>
                    <a:lnTo>
                      <a:pt x="38834" y="10462"/>
                    </a:lnTo>
                    <a:lnTo>
                      <a:pt x="38876" y="10400"/>
                    </a:lnTo>
                    <a:lnTo>
                      <a:pt x="38918" y="10316"/>
                    </a:lnTo>
                    <a:lnTo>
                      <a:pt x="39002" y="10316"/>
                    </a:lnTo>
                    <a:lnTo>
                      <a:pt x="39044" y="10337"/>
                    </a:lnTo>
                    <a:lnTo>
                      <a:pt x="39148" y="10337"/>
                    </a:lnTo>
                    <a:lnTo>
                      <a:pt x="39190" y="10295"/>
                    </a:lnTo>
                    <a:lnTo>
                      <a:pt x="39253" y="10211"/>
                    </a:lnTo>
                    <a:lnTo>
                      <a:pt x="39357" y="10148"/>
                    </a:lnTo>
                    <a:lnTo>
                      <a:pt x="39462" y="10023"/>
                    </a:lnTo>
                    <a:lnTo>
                      <a:pt x="39525" y="9918"/>
                    </a:lnTo>
                    <a:lnTo>
                      <a:pt x="39483" y="9814"/>
                    </a:lnTo>
                    <a:lnTo>
                      <a:pt x="39525" y="9730"/>
                    </a:lnTo>
                    <a:lnTo>
                      <a:pt x="39483" y="9709"/>
                    </a:lnTo>
                    <a:lnTo>
                      <a:pt x="39336" y="9793"/>
                    </a:lnTo>
                    <a:lnTo>
                      <a:pt x="39274" y="9876"/>
                    </a:lnTo>
                    <a:lnTo>
                      <a:pt x="39274" y="9981"/>
                    </a:lnTo>
                    <a:lnTo>
                      <a:pt x="39253" y="10107"/>
                    </a:lnTo>
                    <a:lnTo>
                      <a:pt x="39211" y="10127"/>
                    </a:lnTo>
                    <a:lnTo>
                      <a:pt x="39232" y="10086"/>
                    </a:lnTo>
                    <a:lnTo>
                      <a:pt x="39232" y="10023"/>
                    </a:lnTo>
                    <a:lnTo>
                      <a:pt x="39148" y="9981"/>
                    </a:lnTo>
                    <a:lnTo>
                      <a:pt x="39044" y="9981"/>
                    </a:lnTo>
                    <a:lnTo>
                      <a:pt x="38939" y="10044"/>
                    </a:lnTo>
                    <a:lnTo>
                      <a:pt x="38855" y="10023"/>
                    </a:lnTo>
                    <a:lnTo>
                      <a:pt x="38730" y="10044"/>
                    </a:lnTo>
                    <a:lnTo>
                      <a:pt x="38625" y="10107"/>
                    </a:lnTo>
                    <a:lnTo>
                      <a:pt x="38500" y="10107"/>
                    </a:lnTo>
                    <a:lnTo>
                      <a:pt x="38583" y="10044"/>
                    </a:lnTo>
                    <a:lnTo>
                      <a:pt x="38688" y="10002"/>
                    </a:lnTo>
                    <a:lnTo>
                      <a:pt x="38772" y="9897"/>
                    </a:lnTo>
                    <a:lnTo>
                      <a:pt x="38730" y="9814"/>
                    </a:lnTo>
                    <a:lnTo>
                      <a:pt x="38688" y="9814"/>
                    </a:lnTo>
                    <a:lnTo>
                      <a:pt x="38541" y="9835"/>
                    </a:lnTo>
                    <a:lnTo>
                      <a:pt x="38604" y="9772"/>
                    </a:lnTo>
                    <a:lnTo>
                      <a:pt x="38688" y="9772"/>
                    </a:lnTo>
                    <a:lnTo>
                      <a:pt x="38772" y="9709"/>
                    </a:lnTo>
                    <a:lnTo>
                      <a:pt x="38813" y="9604"/>
                    </a:lnTo>
                    <a:lnTo>
                      <a:pt x="38897" y="9583"/>
                    </a:lnTo>
                    <a:lnTo>
                      <a:pt x="38939" y="9521"/>
                    </a:lnTo>
                    <a:lnTo>
                      <a:pt x="39002" y="9521"/>
                    </a:lnTo>
                    <a:lnTo>
                      <a:pt x="39106" y="9604"/>
                    </a:lnTo>
                    <a:lnTo>
                      <a:pt x="39169" y="9667"/>
                    </a:lnTo>
                    <a:lnTo>
                      <a:pt x="39253" y="9667"/>
                    </a:lnTo>
                    <a:lnTo>
                      <a:pt x="39357" y="9521"/>
                    </a:lnTo>
                    <a:lnTo>
                      <a:pt x="39441" y="9458"/>
                    </a:lnTo>
                    <a:lnTo>
                      <a:pt x="39441" y="9395"/>
                    </a:lnTo>
                    <a:lnTo>
                      <a:pt x="39336" y="9270"/>
                    </a:lnTo>
                    <a:lnTo>
                      <a:pt x="39316" y="9165"/>
                    </a:lnTo>
                    <a:lnTo>
                      <a:pt x="39274" y="9060"/>
                    </a:lnTo>
                    <a:lnTo>
                      <a:pt x="39169" y="8956"/>
                    </a:lnTo>
                    <a:lnTo>
                      <a:pt x="39106" y="8893"/>
                    </a:lnTo>
                    <a:lnTo>
                      <a:pt x="39023" y="8726"/>
                    </a:lnTo>
                    <a:lnTo>
                      <a:pt x="38960" y="8747"/>
                    </a:lnTo>
                    <a:lnTo>
                      <a:pt x="38960" y="8830"/>
                    </a:lnTo>
                    <a:lnTo>
                      <a:pt x="38918" y="8893"/>
                    </a:lnTo>
                    <a:lnTo>
                      <a:pt x="38855" y="8935"/>
                    </a:lnTo>
                    <a:lnTo>
                      <a:pt x="38834" y="8977"/>
                    </a:lnTo>
                    <a:lnTo>
                      <a:pt x="38834" y="9060"/>
                    </a:lnTo>
                    <a:lnTo>
                      <a:pt x="38751" y="9102"/>
                    </a:lnTo>
                    <a:lnTo>
                      <a:pt x="38709" y="9186"/>
                    </a:lnTo>
                    <a:lnTo>
                      <a:pt x="38709" y="9291"/>
                    </a:lnTo>
                    <a:lnTo>
                      <a:pt x="38583" y="9353"/>
                    </a:lnTo>
                    <a:lnTo>
                      <a:pt x="38500" y="9458"/>
                    </a:lnTo>
                    <a:lnTo>
                      <a:pt x="38479" y="9542"/>
                    </a:lnTo>
                    <a:lnTo>
                      <a:pt x="38416" y="9604"/>
                    </a:lnTo>
                    <a:lnTo>
                      <a:pt x="38374" y="9583"/>
                    </a:lnTo>
                    <a:lnTo>
                      <a:pt x="38395" y="9458"/>
                    </a:lnTo>
                    <a:lnTo>
                      <a:pt x="38500" y="9291"/>
                    </a:lnTo>
                    <a:lnTo>
                      <a:pt x="38583" y="9270"/>
                    </a:lnTo>
                    <a:lnTo>
                      <a:pt x="38583" y="9228"/>
                    </a:lnTo>
                    <a:lnTo>
                      <a:pt x="38541" y="9186"/>
                    </a:lnTo>
                    <a:lnTo>
                      <a:pt x="38500" y="9123"/>
                    </a:lnTo>
                    <a:lnTo>
                      <a:pt x="38186" y="9332"/>
                    </a:lnTo>
                    <a:lnTo>
                      <a:pt x="38060" y="9500"/>
                    </a:lnTo>
                    <a:lnTo>
                      <a:pt x="37997" y="9583"/>
                    </a:lnTo>
                    <a:lnTo>
                      <a:pt x="37893" y="9604"/>
                    </a:lnTo>
                    <a:lnTo>
                      <a:pt x="37893" y="9583"/>
                    </a:lnTo>
                    <a:lnTo>
                      <a:pt x="37956" y="9542"/>
                    </a:lnTo>
                    <a:lnTo>
                      <a:pt x="38039" y="9374"/>
                    </a:lnTo>
                    <a:lnTo>
                      <a:pt x="38060" y="9291"/>
                    </a:lnTo>
                    <a:lnTo>
                      <a:pt x="38186" y="9165"/>
                    </a:lnTo>
                    <a:lnTo>
                      <a:pt x="38248" y="9081"/>
                    </a:lnTo>
                    <a:lnTo>
                      <a:pt x="38207" y="9019"/>
                    </a:lnTo>
                    <a:lnTo>
                      <a:pt x="38207" y="8935"/>
                    </a:lnTo>
                    <a:lnTo>
                      <a:pt x="38081" y="9019"/>
                    </a:lnTo>
                    <a:lnTo>
                      <a:pt x="37935" y="9144"/>
                    </a:lnTo>
                    <a:lnTo>
                      <a:pt x="37893" y="9249"/>
                    </a:lnTo>
                    <a:lnTo>
                      <a:pt x="37809" y="9353"/>
                    </a:lnTo>
                    <a:lnTo>
                      <a:pt x="37788" y="9332"/>
                    </a:lnTo>
                    <a:lnTo>
                      <a:pt x="37809" y="9228"/>
                    </a:lnTo>
                    <a:lnTo>
                      <a:pt x="37872" y="9123"/>
                    </a:lnTo>
                    <a:lnTo>
                      <a:pt x="37809" y="9081"/>
                    </a:lnTo>
                    <a:lnTo>
                      <a:pt x="37809" y="9039"/>
                    </a:lnTo>
                    <a:lnTo>
                      <a:pt x="37893" y="9019"/>
                    </a:lnTo>
                    <a:lnTo>
                      <a:pt x="38081" y="8872"/>
                    </a:lnTo>
                    <a:lnTo>
                      <a:pt x="38269" y="8726"/>
                    </a:lnTo>
                    <a:lnTo>
                      <a:pt x="38269" y="8642"/>
                    </a:lnTo>
                    <a:lnTo>
                      <a:pt x="38186" y="8642"/>
                    </a:lnTo>
                    <a:lnTo>
                      <a:pt x="38060" y="8726"/>
                    </a:lnTo>
                    <a:lnTo>
                      <a:pt x="38018" y="8809"/>
                    </a:lnTo>
                    <a:lnTo>
                      <a:pt x="37914" y="8851"/>
                    </a:lnTo>
                    <a:lnTo>
                      <a:pt x="37914" y="8809"/>
                    </a:lnTo>
                    <a:lnTo>
                      <a:pt x="37893" y="8747"/>
                    </a:lnTo>
                    <a:lnTo>
                      <a:pt x="37704" y="8872"/>
                    </a:lnTo>
                    <a:lnTo>
                      <a:pt x="37642" y="8977"/>
                    </a:lnTo>
                    <a:lnTo>
                      <a:pt x="37558" y="9165"/>
                    </a:lnTo>
                    <a:lnTo>
                      <a:pt x="37432" y="9249"/>
                    </a:lnTo>
                    <a:lnTo>
                      <a:pt x="37349" y="9249"/>
                    </a:lnTo>
                    <a:lnTo>
                      <a:pt x="37432" y="9165"/>
                    </a:lnTo>
                    <a:lnTo>
                      <a:pt x="37558" y="9060"/>
                    </a:lnTo>
                    <a:lnTo>
                      <a:pt x="37600" y="8956"/>
                    </a:lnTo>
                    <a:lnTo>
                      <a:pt x="37579" y="8935"/>
                    </a:lnTo>
                    <a:lnTo>
                      <a:pt x="37495" y="8935"/>
                    </a:lnTo>
                    <a:lnTo>
                      <a:pt x="37600" y="8851"/>
                    </a:lnTo>
                    <a:lnTo>
                      <a:pt x="37746" y="8830"/>
                    </a:lnTo>
                    <a:lnTo>
                      <a:pt x="37788" y="8767"/>
                    </a:lnTo>
                    <a:lnTo>
                      <a:pt x="37767" y="8726"/>
                    </a:lnTo>
                    <a:lnTo>
                      <a:pt x="37683" y="8747"/>
                    </a:lnTo>
                    <a:lnTo>
                      <a:pt x="37558" y="8767"/>
                    </a:lnTo>
                    <a:lnTo>
                      <a:pt x="37474" y="8851"/>
                    </a:lnTo>
                    <a:lnTo>
                      <a:pt x="37391" y="8830"/>
                    </a:lnTo>
                    <a:lnTo>
                      <a:pt x="37600" y="8726"/>
                    </a:lnTo>
                    <a:lnTo>
                      <a:pt x="37579" y="8663"/>
                    </a:lnTo>
                    <a:lnTo>
                      <a:pt x="37474" y="8663"/>
                    </a:lnTo>
                    <a:lnTo>
                      <a:pt x="37537" y="8600"/>
                    </a:lnTo>
                    <a:lnTo>
                      <a:pt x="37642" y="8600"/>
                    </a:lnTo>
                    <a:lnTo>
                      <a:pt x="37683" y="8642"/>
                    </a:lnTo>
                    <a:lnTo>
                      <a:pt x="37809" y="8642"/>
                    </a:lnTo>
                    <a:lnTo>
                      <a:pt x="37872" y="8537"/>
                    </a:lnTo>
                    <a:lnTo>
                      <a:pt x="37997" y="8495"/>
                    </a:lnTo>
                    <a:lnTo>
                      <a:pt x="37997" y="8412"/>
                    </a:lnTo>
                    <a:lnTo>
                      <a:pt x="38060" y="8328"/>
                    </a:lnTo>
                    <a:lnTo>
                      <a:pt x="38060" y="8286"/>
                    </a:lnTo>
                    <a:lnTo>
                      <a:pt x="37976" y="8286"/>
                    </a:lnTo>
                    <a:lnTo>
                      <a:pt x="37914" y="8223"/>
                    </a:lnTo>
                    <a:lnTo>
                      <a:pt x="37809" y="8203"/>
                    </a:lnTo>
                    <a:lnTo>
                      <a:pt x="37683" y="8307"/>
                    </a:lnTo>
                    <a:lnTo>
                      <a:pt x="37537" y="8349"/>
                    </a:lnTo>
                    <a:lnTo>
                      <a:pt x="37453" y="8495"/>
                    </a:lnTo>
                    <a:lnTo>
                      <a:pt x="37244" y="8705"/>
                    </a:lnTo>
                    <a:lnTo>
                      <a:pt x="37181" y="8705"/>
                    </a:lnTo>
                    <a:lnTo>
                      <a:pt x="37223" y="8621"/>
                    </a:lnTo>
                    <a:lnTo>
                      <a:pt x="37265" y="8621"/>
                    </a:lnTo>
                    <a:lnTo>
                      <a:pt x="37370" y="8537"/>
                    </a:lnTo>
                    <a:lnTo>
                      <a:pt x="37495" y="8349"/>
                    </a:lnTo>
                    <a:lnTo>
                      <a:pt x="37642" y="8286"/>
                    </a:lnTo>
                    <a:lnTo>
                      <a:pt x="37704" y="8203"/>
                    </a:lnTo>
                    <a:lnTo>
                      <a:pt x="37683" y="8140"/>
                    </a:lnTo>
                    <a:lnTo>
                      <a:pt x="37495" y="8140"/>
                    </a:lnTo>
                    <a:lnTo>
                      <a:pt x="37328" y="8286"/>
                    </a:lnTo>
                    <a:lnTo>
                      <a:pt x="37495" y="8119"/>
                    </a:lnTo>
                    <a:lnTo>
                      <a:pt x="37663" y="8077"/>
                    </a:lnTo>
                    <a:lnTo>
                      <a:pt x="37767" y="8098"/>
                    </a:lnTo>
                    <a:lnTo>
                      <a:pt x="37851" y="8119"/>
                    </a:lnTo>
                    <a:lnTo>
                      <a:pt x="37956" y="8014"/>
                    </a:lnTo>
                    <a:lnTo>
                      <a:pt x="37956" y="7931"/>
                    </a:lnTo>
                    <a:lnTo>
                      <a:pt x="37914" y="7889"/>
                    </a:lnTo>
                    <a:lnTo>
                      <a:pt x="37914" y="7805"/>
                    </a:lnTo>
                    <a:lnTo>
                      <a:pt x="37914" y="7721"/>
                    </a:lnTo>
                    <a:lnTo>
                      <a:pt x="37788" y="7679"/>
                    </a:lnTo>
                    <a:lnTo>
                      <a:pt x="37746" y="7596"/>
                    </a:lnTo>
                    <a:lnTo>
                      <a:pt x="37642" y="7575"/>
                    </a:lnTo>
                    <a:lnTo>
                      <a:pt x="37600" y="7617"/>
                    </a:lnTo>
                    <a:lnTo>
                      <a:pt x="37558" y="7617"/>
                    </a:lnTo>
                    <a:lnTo>
                      <a:pt x="37558" y="7533"/>
                    </a:lnTo>
                    <a:lnTo>
                      <a:pt x="37474" y="7512"/>
                    </a:lnTo>
                    <a:lnTo>
                      <a:pt x="37391" y="7428"/>
                    </a:lnTo>
                    <a:lnTo>
                      <a:pt x="37391" y="7366"/>
                    </a:lnTo>
                    <a:lnTo>
                      <a:pt x="37244" y="7282"/>
                    </a:lnTo>
                    <a:lnTo>
                      <a:pt x="37181" y="7282"/>
                    </a:lnTo>
                    <a:lnTo>
                      <a:pt x="37139" y="7219"/>
                    </a:lnTo>
                    <a:lnTo>
                      <a:pt x="37014" y="7219"/>
                    </a:lnTo>
                    <a:lnTo>
                      <a:pt x="36826" y="7261"/>
                    </a:lnTo>
                    <a:lnTo>
                      <a:pt x="36721" y="7366"/>
                    </a:lnTo>
                    <a:lnTo>
                      <a:pt x="36595" y="7366"/>
                    </a:lnTo>
                    <a:lnTo>
                      <a:pt x="36491" y="7533"/>
                    </a:lnTo>
                    <a:lnTo>
                      <a:pt x="36512" y="7596"/>
                    </a:lnTo>
                    <a:lnTo>
                      <a:pt x="36595" y="7617"/>
                    </a:lnTo>
                    <a:lnTo>
                      <a:pt x="36805" y="7805"/>
                    </a:lnTo>
                    <a:lnTo>
                      <a:pt x="36826" y="7847"/>
                    </a:lnTo>
                    <a:lnTo>
                      <a:pt x="36909" y="7889"/>
                    </a:lnTo>
                    <a:lnTo>
                      <a:pt x="36951" y="7993"/>
                    </a:lnTo>
                    <a:lnTo>
                      <a:pt x="36909" y="7993"/>
                    </a:lnTo>
                    <a:lnTo>
                      <a:pt x="36826" y="7931"/>
                    </a:lnTo>
                    <a:lnTo>
                      <a:pt x="36700" y="7931"/>
                    </a:lnTo>
                    <a:lnTo>
                      <a:pt x="36700" y="7847"/>
                    </a:lnTo>
                    <a:lnTo>
                      <a:pt x="36512" y="7679"/>
                    </a:lnTo>
                    <a:lnTo>
                      <a:pt x="36428" y="7700"/>
                    </a:lnTo>
                    <a:lnTo>
                      <a:pt x="36386" y="7721"/>
                    </a:lnTo>
                    <a:lnTo>
                      <a:pt x="36386" y="7721"/>
                    </a:lnTo>
                    <a:lnTo>
                      <a:pt x="36407" y="7638"/>
                    </a:lnTo>
                    <a:lnTo>
                      <a:pt x="36428" y="7533"/>
                    </a:lnTo>
                    <a:lnTo>
                      <a:pt x="36303" y="7491"/>
                    </a:lnTo>
                    <a:lnTo>
                      <a:pt x="36240" y="7512"/>
                    </a:lnTo>
                    <a:lnTo>
                      <a:pt x="36240" y="7721"/>
                    </a:lnTo>
                    <a:lnTo>
                      <a:pt x="36303" y="7826"/>
                    </a:lnTo>
                    <a:lnTo>
                      <a:pt x="36323" y="7951"/>
                    </a:lnTo>
                    <a:lnTo>
                      <a:pt x="36303" y="8035"/>
                    </a:lnTo>
                    <a:lnTo>
                      <a:pt x="36303" y="7931"/>
                    </a:lnTo>
                    <a:lnTo>
                      <a:pt x="36219" y="7784"/>
                    </a:lnTo>
                    <a:lnTo>
                      <a:pt x="36135" y="7889"/>
                    </a:lnTo>
                    <a:lnTo>
                      <a:pt x="36093" y="7993"/>
                    </a:lnTo>
                    <a:lnTo>
                      <a:pt x="36135" y="8056"/>
                    </a:lnTo>
                    <a:lnTo>
                      <a:pt x="36072" y="8119"/>
                    </a:lnTo>
                    <a:lnTo>
                      <a:pt x="35968" y="8056"/>
                    </a:lnTo>
                    <a:lnTo>
                      <a:pt x="35863" y="8035"/>
                    </a:lnTo>
                    <a:lnTo>
                      <a:pt x="35905" y="7951"/>
                    </a:lnTo>
                    <a:lnTo>
                      <a:pt x="36010" y="7889"/>
                    </a:lnTo>
                    <a:lnTo>
                      <a:pt x="36135" y="7700"/>
                    </a:lnTo>
                    <a:lnTo>
                      <a:pt x="36177" y="7596"/>
                    </a:lnTo>
                    <a:lnTo>
                      <a:pt x="36093" y="7512"/>
                    </a:lnTo>
                    <a:lnTo>
                      <a:pt x="36072" y="7407"/>
                    </a:lnTo>
                    <a:lnTo>
                      <a:pt x="35926" y="7533"/>
                    </a:lnTo>
                    <a:lnTo>
                      <a:pt x="35884" y="7596"/>
                    </a:lnTo>
                    <a:lnTo>
                      <a:pt x="35863" y="7533"/>
                    </a:lnTo>
                    <a:lnTo>
                      <a:pt x="35884" y="7407"/>
                    </a:lnTo>
                    <a:lnTo>
                      <a:pt x="35779" y="7387"/>
                    </a:lnTo>
                    <a:lnTo>
                      <a:pt x="35717" y="7407"/>
                    </a:lnTo>
                    <a:lnTo>
                      <a:pt x="35696" y="7491"/>
                    </a:lnTo>
                    <a:lnTo>
                      <a:pt x="35717" y="7617"/>
                    </a:lnTo>
                    <a:lnTo>
                      <a:pt x="35717" y="7742"/>
                    </a:lnTo>
                    <a:lnTo>
                      <a:pt x="35675" y="7700"/>
                    </a:lnTo>
                    <a:lnTo>
                      <a:pt x="35675" y="7533"/>
                    </a:lnTo>
                    <a:lnTo>
                      <a:pt x="35654" y="7512"/>
                    </a:lnTo>
                    <a:lnTo>
                      <a:pt x="35591" y="7617"/>
                    </a:lnTo>
                    <a:lnTo>
                      <a:pt x="35487" y="7638"/>
                    </a:lnTo>
                    <a:lnTo>
                      <a:pt x="35487" y="7721"/>
                    </a:lnTo>
                    <a:lnTo>
                      <a:pt x="35403" y="7826"/>
                    </a:lnTo>
                    <a:lnTo>
                      <a:pt x="35340" y="7847"/>
                    </a:lnTo>
                    <a:lnTo>
                      <a:pt x="35277" y="7931"/>
                    </a:lnTo>
                    <a:lnTo>
                      <a:pt x="35173" y="7931"/>
                    </a:lnTo>
                    <a:lnTo>
                      <a:pt x="35256" y="7847"/>
                    </a:lnTo>
                    <a:lnTo>
                      <a:pt x="35256" y="7784"/>
                    </a:lnTo>
                    <a:lnTo>
                      <a:pt x="35194" y="7721"/>
                    </a:lnTo>
                    <a:lnTo>
                      <a:pt x="35152" y="7721"/>
                    </a:lnTo>
                    <a:lnTo>
                      <a:pt x="35152" y="7679"/>
                    </a:lnTo>
                    <a:lnTo>
                      <a:pt x="35235" y="7679"/>
                    </a:lnTo>
                    <a:lnTo>
                      <a:pt x="35277" y="7700"/>
                    </a:lnTo>
                    <a:lnTo>
                      <a:pt x="35298" y="7638"/>
                    </a:lnTo>
                    <a:lnTo>
                      <a:pt x="35298" y="7596"/>
                    </a:lnTo>
                    <a:lnTo>
                      <a:pt x="35298" y="7554"/>
                    </a:lnTo>
                    <a:lnTo>
                      <a:pt x="35403" y="7491"/>
                    </a:lnTo>
                    <a:lnTo>
                      <a:pt x="35570" y="7345"/>
                    </a:lnTo>
                    <a:lnTo>
                      <a:pt x="35591" y="7261"/>
                    </a:lnTo>
                    <a:lnTo>
                      <a:pt x="35675" y="7177"/>
                    </a:lnTo>
                    <a:lnTo>
                      <a:pt x="35570" y="7177"/>
                    </a:lnTo>
                    <a:lnTo>
                      <a:pt x="35403" y="7282"/>
                    </a:lnTo>
                    <a:lnTo>
                      <a:pt x="35277" y="7407"/>
                    </a:lnTo>
                    <a:lnTo>
                      <a:pt x="35194" y="7407"/>
                    </a:lnTo>
                    <a:lnTo>
                      <a:pt x="35277" y="7324"/>
                    </a:lnTo>
                    <a:lnTo>
                      <a:pt x="35361" y="7219"/>
                    </a:lnTo>
                    <a:lnTo>
                      <a:pt x="35445" y="7156"/>
                    </a:lnTo>
                    <a:lnTo>
                      <a:pt x="35549" y="7114"/>
                    </a:lnTo>
                    <a:lnTo>
                      <a:pt x="35612" y="7052"/>
                    </a:lnTo>
                    <a:lnTo>
                      <a:pt x="35696" y="7052"/>
                    </a:lnTo>
                    <a:lnTo>
                      <a:pt x="35779" y="6905"/>
                    </a:lnTo>
                    <a:lnTo>
                      <a:pt x="35779" y="6863"/>
                    </a:lnTo>
                    <a:lnTo>
                      <a:pt x="35696" y="6780"/>
                    </a:lnTo>
                    <a:lnTo>
                      <a:pt x="35696" y="6675"/>
                    </a:lnTo>
                    <a:lnTo>
                      <a:pt x="35717" y="6591"/>
                    </a:lnTo>
                    <a:lnTo>
                      <a:pt x="35884" y="6424"/>
                    </a:lnTo>
                    <a:lnTo>
                      <a:pt x="35905" y="6361"/>
                    </a:lnTo>
                    <a:lnTo>
                      <a:pt x="35863" y="6257"/>
                    </a:lnTo>
                    <a:lnTo>
                      <a:pt x="35842" y="6194"/>
                    </a:lnTo>
                    <a:lnTo>
                      <a:pt x="35800" y="6131"/>
                    </a:lnTo>
                    <a:lnTo>
                      <a:pt x="35884" y="6006"/>
                    </a:lnTo>
                    <a:lnTo>
                      <a:pt x="35968" y="5922"/>
                    </a:lnTo>
                    <a:lnTo>
                      <a:pt x="35989" y="5838"/>
                    </a:lnTo>
                    <a:lnTo>
                      <a:pt x="36010" y="5587"/>
                    </a:lnTo>
                    <a:lnTo>
                      <a:pt x="36051" y="5524"/>
                    </a:lnTo>
                    <a:lnTo>
                      <a:pt x="36010" y="5462"/>
                    </a:lnTo>
                    <a:lnTo>
                      <a:pt x="35842" y="5399"/>
                    </a:lnTo>
                    <a:lnTo>
                      <a:pt x="35654" y="5399"/>
                    </a:lnTo>
                    <a:lnTo>
                      <a:pt x="35487" y="5357"/>
                    </a:lnTo>
                    <a:lnTo>
                      <a:pt x="35361" y="5420"/>
                    </a:lnTo>
                    <a:lnTo>
                      <a:pt x="35235" y="5420"/>
                    </a:lnTo>
                    <a:lnTo>
                      <a:pt x="35068" y="5503"/>
                    </a:lnTo>
                    <a:lnTo>
                      <a:pt x="34796" y="5587"/>
                    </a:lnTo>
                    <a:lnTo>
                      <a:pt x="34754" y="5671"/>
                    </a:lnTo>
                    <a:lnTo>
                      <a:pt x="34859" y="5796"/>
                    </a:lnTo>
                    <a:lnTo>
                      <a:pt x="34859" y="5880"/>
                    </a:lnTo>
                    <a:lnTo>
                      <a:pt x="34817" y="5922"/>
                    </a:lnTo>
                    <a:lnTo>
                      <a:pt x="34754" y="5775"/>
                    </a:lnTo>
                    <a:lnTo>
                      <a:pt x="34712" y="5713"/>
                    </a:lnTo>
                    <a:lnTo>
                      <a:pt x="34650" y="5587"/>
                    </a:lnTo>
                    <a:lnTo>
                      <a:pt x="34524" y="5587"/>
                    </a:lnTo>
                    <a:lnTo>
                      <a:pt x="34440" y="5671"/>
                    </a:lnTo>
                    <a:lnTo>
                      <a:pt x="34440" y="5734"/>
                    </a:lnTo>
                    <a:lnTo>
                      <a:pt x="34398" y="5796"/>
                    </a:lnTo>
                    <a:lnTo>
                      <a:pt x="34378" y="5713"/>
                    </a:lnTo>
                    <a:lnTo>
                      <a:pt x="34398" y="5608"/>
                    </a:lnTo>
                    <a:lnTo>
                      <a:pt x="34336" y="5587"/>
                    </a:lnTo>
                    <a:lnTo>
                      <a:pt x="34189" y="5608"/>
                    </a:lnTo>
                    <a:lnTo>
                      <a:pt x="34126" y="5713"/>
                    </a:lnTo>
                    <a:lnTo>
                      <a:pt x="34126" y="5796"/>
                    </a:lnTo>
                    <a:lnTo>
                      <a:pt x="34273" y="5901"/>
                    </a:lnTo>
                    <a:lnTo>
                      <a:pt x="34378" y="6047"/>
                    </a:lnTo>
                    <a:lnTo>
                      <a:pt x="34503" y="6131"/>
                    </a:lnTo>
                    <a:lnTo>
                      <a:pt x="34440" y="6131"/>
                    </a:lnTo>
                    <a:lnTo>
                      <a:pt x="34294" y="6047"/>
                    </a:lnTo>
                    <a:lnTo>
                      <a:pt x="34106" y="5880"/>
                    </a:lnTo>
                    <a:lnTo>
                      <a:pt x="34064" y="5880"/>
                    </a:lnTo>
                    <a:lnTo>
                      <a:pt x="34022" y="5922"/>
                    </a:lnTo>
                    <a:lnTo>
                      <a:pt x="33854" y="5922"/>
                    </a:lnTo>
                    <a:lnTo>
                      <a:pt x="33813" y="5943"/>
                    </a:lnTo>
                    <a:lnTo>
                      <a:pt x="33875" y="6006"/>
                    </a:lnTo>
                    <a:lnTo>
                      <a:pt x="34001" y="6006"/>
                    </a:lnTo>
                    <a:lnTo>
                      <a:pt x="34022" y="6047"/>
                    </a:lnTo>
                    <a:lnTo>
                      <a:pt x="34064" y="6152"/>
                    </a:lnTo>
                    <a:lnTo>
                      <a:pt x="34210" y="6257"/>
                    </a:lnTo>
                    <a:lnTo>
                      <a:pt x="34231" y="6340"/>
                    </a:lnTo>
                    <a:lnTo>
                      <a:pt x="34315" y="6424"/>
                    </a:lnTo>
                    <a:lnTo>
                      <a:pt x="34210" y="6424"/>
                    </a:lnTo>
                    <a:lnTo>
                      <a:pt x="34126" y="6319"/>
                    </a:lnTo>
                    <a:lnTo>
                      <a:pt x="33980" y="6236"/>
                    </a:lnTo>
                    <a:lnTo>
                      <a:pt x="33980" y="6152"/>
                    </a:lnTo>
                    <a:lnTo>
                      <a:pt x="33875" y="6047"/>
                    </a:lnTo>
                    <a:lnTo>
                      <a:pt x="33750" y="6047"/>
                    </a:lnTo>
                    <a:lnTo>
                      <a:pt x="33666" y="6131"/>
                    </a:lnTo>
                    <a:lnTo>
                      <a:pt x="33666" y="6215"/>
                    </a:lnTo>
                    <a:lnTo>
                      <a:pt x="33582" y="6361"/>
                    </a:lnTo>
                    <a:lnTo>
                      <a:pt x="33541" y="6529"/>
                    </a:lnTo>
                    <a:lnTo>
                      <a:pt x="33603" y="6633"/>
                    </a:lnTo>
                    <a:lnTo>
                      <a:pt x="33478" y="6675"/>
                    </a:lnTo>
                    <a:lnTo>
                      <a:pt x="33478" y="6759"/>
                    </a:lnTo>
                    <a:lnTo>
                      <a:pt x="33541" y="6822"/>
                    </a:lnTo>
                    <a:lnTo>
                      <a:pt x="33562" y="6926"/>
                    </a:lnTo>
                    <a:lnTo>
                      <a:pt x="33645" y="6926"/>
                    </a:lnTo>
                    <a:lnTo>
                      <a:pt x="33813" y="6780"/>
                    </a:lnTo>
                    <a:lnTo>
                      <a:pt x="33896" y="6780"/>
                    </a:lnTo>
                    <a:lnTo>
                      <a:pt x="33917" y="6842"/>
                    </a:lnTo>
                    <a:lnTo>
                      <a:pt x="33813" y="6863"/>
                    </a:lnTo>
                    <a:lnTo>
                      <a:pt x="33771" y="6884"/>
                    </a:lnTo>
                    <a:lnTo>
                      <a:pt x="33771" y="6947"/>
                    </a:lnTo>
                    <a:lnTo>
                      <a:pt x="33687" y="6947"/>
                    </a:lnTo>
                    <a:lnTo>
                      <a:pt x="33603" y="7052"/>
                    </a:lnTo>
                    <a:lnTo>
                      <a:pt x="33603" y="7156"/>
                    </a:lnTo>
                    <a:lnTo>
                      <a:pt x="33541" y="7240"/>
                    </a:lnTo>
                    <a:lnTo>
                      <a:pt x="33478" y="7177"/>
                    </a:lnTo>
                    <a:lnTo>
                      <a:pt x="33499" y="7094"/>
                    </a:lnTo>
                    <a:lnTo>
                      <a:pt x="33436" y="6947"/>
                    </a:lnTo>
                    <a:lnTo>
                      <a:pt x="33352" y="6926"/>
                    </a:lnTo>
                    <a:lnTo>
                      <a:pt x="33290" y="7031"/>
                    </a:lnTo>
                    <a:lnTo>
                      <a:pt x="33331" y="7094"/>
                    </a:lnTo>
                    <a:lnTo>
                      <a:pt x="33269" y="7177"/>
                    </a:lnTo>
                    <a:lnTo>
                      <a:pt x="33164" y="7198"/>
                    </a:lnTo>
                    <a:lnTo>
                      <a:pt x="33122" y="7261"/>
                    </a:lnTo>
                    <a:lnTo>
                      <a:pt x="33080" y="7177"/>
                    </a:lnTo>
                    <a:lnTo>
                      <a:pt x="33038" y="7198"/>
                    </a:lnTo>
                    <a:lnTo>
                      <a:pt x="33059" y="7303"/>
                    </a:lnTo>
                    <a:lnTo>
                      <a:pt x="33122" y="7407"/>
                    </a:lnTo>
                    <a:lnTo>
                      <a:pt x="33122" y="7554"/>
                    </a:lnTo>
                    <a:lnTo>
                      <a:pt x="33143" y="7575"/>
                    </a:lnTo>
                    <a:lnTo>
                      <a:pt x="33143" y="7700"/>
                    </a:lnTo>
                    <a:lnTo>
                      <a:pt x="33227" y="7721"/>
                    </a:lnTo>
                    <a:lnTo>
                      <a:pt x="33290" y="7784"/>
                    </a:lnTo>
                    <a:lnTo>
                      <a:pt x="33269" y="7868"/>
                    </a:lnTo>
                    <a:lnTo>
                      <a:pt x="33290" y="7931"/>
                    </a:lnTo>
                    <a:lnTo>
                      <a:pt x="33290" y="8035"/>
                    </a:lnTo>
                    <a:lnTo>
                      <a:pt x="33185" y="8119"/>
                    </a:lnTo>
                    <a:lnTo>
                      <a:pt x="33143" y="8203"/>
                    </a:lnTo>
                    <a:lnTo>
                      <a:pt x="33122" y="8412"/>
                    </a:lnTo>
                    <a:lnTo>
                      <a:pt x="33059" y="8454"/>
                    </a:lnTo>
                    <a:lnTo>
                      <a:pt x="32934" y="8663"/>
                    </a:lnTo>
                    <a:lnTo>
                      <a:pt x="32934" y="8747"/>
                    </a:lnTo>
                    <a:lnTo>
                      <a:pt x="32808" y="8872"/>
                    </a:lnTo>
                    <a:lnTo>
                      <a:pt x="32829" y="8830"/>
                    </a:lnTo>
                    <a:lnTo>
                      <a:pt x="32829" y="8726"/>
                    </a:lnTo>
                    <a:lnTo>
                      <a:pt x="32871" y="8558"/>
                    </a:lnTo>
                    <a:lnTo>
                      <a:pt x="32955" y="8495"/>
                    </a:lnTo>
                    <a:lnTo>
                      <a:pt x="32934" y="8433"/>
                    </a:lnTo>
                    <a:lnTo>
                      <a:pt x="32913" y="8454"/>
                    </a:lnTo>
                    <a:lnTo>
                      <a:pt x="32829" y="8454"/>
                    </a:lnTo>
                    <a:lnTo>
                      <a:pt x="32746" y="8391"/>
                    </a:lnTo>
                    <a:lnTo>
                      <a:pt x="32704" y="8349"/>
                    </a:lnTo>
                    <a:lnTo>
                      <a:pt x="32746" y="8328"/>
                    </a:lnTo>
                    <a:lnTo>
                      <a:pt x="32829" y="8307"/>
                    </a:lnTo>
                    <a:lnTo>
                      <a:pt x="32913" y="8307"/>
                    </a:lnTo>
                    <a:lnTo>
                      <a:pt x="32913" y="8244"/>
                    </a:lnTo>
                    <a:lnTo>
                      <a:pt x="32955" y="8244"/>
                    </a:lnTo>
                    <a:lnTo>
                      <a:pt x="32976" y="8349"/>
                    </a:lnTo>
                    <a:lnTo>
                      <a:pt x="33038" y="8244"/>
                    </a:lnTo>
                    <a:lnTo>
                      <a:pt x="33038" y="8140"/>
                    </a:lnTo>
                    <a:lnTo>
                      <a:pt x="32934" y="8098"/>
                    </a:lnTo>
                    <a:lnTo>
                      <a:pt x="32913" y="8035"/>
                    </a:lnTo>
                    <a:lnTo>
                      <a:pt x="32808" y="7910"/>
                    </a:lnTo>
                    <a:lnTo>
                      <a:pt x="32808" y="7763"/>
                    </a:lnTo>
                    <a:lnTo>
                      <a:pt x="32746" y="7679"/>
                    </a:lnTo>
                    <a:lnTo>
                      <a:pt x="32725" y="7512"/>
                    </a:lnTo>
                    <a:lnTo>
                      <a:pt x="32704" y="7491"/>
                    </a:lnTo>
                    <a:lnTo>
                      <a:pt x="32704" y="7407"/>
                    </a:lnTo>
                    <a:lnTo>
                      <a:pt x="32746" y="7366"/>
                    </a:lnTo>
                    <a:lnTo>
                      <a:pt x="32829" y="7198"/>
                    </a:lnTo>
                    <a:lnTo>
                      <a:pt x="32829" y="7094"/>
                    </a:lnTo>
                    <a:lnTo>
                      <a:pt x="32934" y="6989"/>
                    </a:lnTo>
                    <a:lnTo>
                      <a:pt x="33018" y="6884"/>
                    </a:lnTo>
                    <a:lnTo>
                      <a:pt x="33122" y="6842"/>
                    </a:lnTo>
                    <a:lnTo>
                      <a:pt x="33122" y="6738"/>
                    </a:lnTo>
                    <a:lnTo>
                      <a:pt x="33059" y="6654"/>
                    </a:lnTo>
                    <a:lnTo>
                      <a:pt x="33018" y="6550"/>
                    </a:lnTo>
                    <a:lnTo>
                      <a:pt x="33038" y="6424"/>
                    </a:lnTo>
                    <a:lnTo>
                      <a:pt x="33143" y="6215"/>
                    </a:lnTo>
                    <a:lnTo>
                      <a:pt x="33227" y="6173"/>
                    </a:lnTo>
                    <a:lnTo>
                      <a:pt x="33394" y="6068"/>
                    </a:lnTo>
                    <a:lnTo>
                      <a:pt x="33603" y="5817"/>
                    </a:lnTo>
                    <a:lnTo>
                      <a:pt x="33813" y="5608"/>
                    </a:lnTo>
                    <a:lnTo>
                      <a:pt x="33959" y="5587"/>
                    </a:lnTo>
                    <a:lnTo>
                      <a:pt x="34064" y="5441"/>
                    </a:lnTo>
                    <a:lnTo>
                      <a:pt x="34106" y="5378"/>
                    </a:lnTo>
                    <a:lnTo>
                      <a:pt x="34210" y="5378"/>
                    </a:lnTo>
                    <a:lnTo>
                      <a:pt x="34398" y="5294"/>
                    </a:lnTo>
                    <a:lnTo>
                      <a:pt x="34545" y="5231"/>
                    </a:lnTo>
                    <a:lnTo>
                      <a:pt x="34587" y="5169"/>
                    </a:lnTo>
                    <a:lnTo>
                      <a:pt x="34545" y="5085"/>
                    </a:lnTo>
                    <a:lnTo>
                      <a:pt x="34315" y="4980"/>
                    </a:lnTo>
                    <a:lnTo>
                      <a:pt x="34189" y="4897"/>
                    </a:lnTo>
                    <a:lnTo>
                      <a:pt x="34001" y="4897"/>
                    </a:lnTo>
                    <a:lnTo>
                      <a:pt x="33959" y="4876"/>
                    </a:lnTo>
                    <a:lnTo>
                      <a:pt x="33875" y="4897"/>
                    </a:lnTo>
                    <a:lnTo>
                      <a:pt x="33708" y="4876"/>
                    </a:lnTo>
                    <a:lnTo>
                      <a:pt x="33645" y="4897"/>
                    </a:lnTo>
                    <a:lnTo>
                      <a:pt x="33436" y="4897"/>
                    </a:lnTo>
                    <a:lnTo>
                      <a:pt x="33122" y="5001"/>
                    </a:lnTo>
                    <a:lnTo>
                      <a:pt x="32934" y="5190"/>
                    </a:lnTo>
                    <a:lnTo>
                      <a:pt x="32725" y="5273"/>
                    </a:lnTo>
                    <a:lnTo>
                      <a:pt x="32704" y="5378"/>
                    </a:lnTo>
                    <a:lnTo>
                      <a:pt x="32725" y="5482"/>
                    </a:lnTo>
                    <a:lnTo>
                      <a:pt x="32641" y="5441"/>
                    </a:lnTo>
                    <a:lnTo>
                      <a:pt x="32557" y="5441"/>
                    </a:lnTo>
                    <a:lnTo>
                      <a:pt x="32494" y="5545"/>
                    </a:lnTo>
                    <a:lnTo>
                      <a:pt x="32348" y="5545"/>
                    </a:lnTo>
                    <a:lnTo>
                      <a:pt x="32243" y="5692"/>
                    </a:lnTo>
                    <a:lnTo>
                      <a:pt x="32243" y="5796"/>
                    </a:lnTo>
                    <a:lnTo>
                      <a:pt x="32181" y="5796"/>
                    </a:lnTo>
                    <a:lnTo>
                      <a:pt x="32034" y="6006"/>
                    </a:lnTo>
                    <a:lnTo>
                      <a:pt x="32097" y="6068"/>
                    </a:lnTo>
                    <a:lnTo>
                      <a:pt x="32034" y="6152"/>
                    </a:lnTo>
                    <a:lnTo>
                      <a:pt x="31992" y="6068"/>
                    </a:lnTo>
                    <a:lnTo>
                      <a:pt x="31930" y="6068"/>
                    </a:lnTo>
                    <a:lnTo>
                      <a:pt x="31888" y="6257"/>
                    </a:lnTo>
                    <a:lnTo>
                      <a:pt x="31762" y="6257"/>
                    </a:lnTo>
                    <a:lnTo>
                      <a:pt x="31678" y="6361"/>
                    </a:lnTo>
                    <a:lnTo>
                      <a:pt x="31616" y="6424"/>
                    </a:lnTo>
                    <a:lnTo>
                      <a:pt x="31553" y="6570"/>
                    </a:lnTo>
                    <a:lnTo>
                      <a:pt x="31448" y="6759"/>
                    </a:lnTo>
                    <a:lnTo>
                      <a:pt x="31448" y="6863"/>
                    </a:lnTo>
                    <a:lnTo>
                      <a:pt x="31490" y="6842"/>
                    </a:lnTo>
                    <a:lnTo>
                      <a:pt x="31511" y="6842"/>
                    </a:lnTo>
                    <a:lnTo>
                      <a:pt x="31490" y="6905"/>
                    </a:lnTo>
                    <a:lnTo>
                      <a:pt x="31406" y="6905"/>
                    </a:lnTo>
                    <a:lnTo>
                      <a:pt x="31260" y="6989"/>
                    </a:lnTo>
                    <a:lnTo>
                      <a:pt x="31239" y="7094"/>
                    </a:lnTo>
                    <a:lnTo>
                      <a:pt x="31155" y="7114"/>
                    </a:lnTo>
                    <a:lnTo>
                      <a:pt x="31134" y="7198"/>
                    </a:lnTo>
                    <a:lnTo>
                      <a:pt x="31134" y="7407"/>
                    </a:lnTo>
                    <a:lnTo>
                      <a:pt x="31072" y="7512"/>
                    </a:lnTo>
                    <a:lnTo>
                      <a:pt x="30988" y="7512"/>
                    </a:lnTo>
                    <a:lnTo>
                      <a:pt x="30967" y="7659"/>
                    </a:lnTo>
                    <a:lnTo>
                      <a:pt x="30967" y="7721"/>
                    </a:lnTo>
                    <a:lnTo>
                      <a:pt x="30862" y="7784"/>
                    </a:lnTo>
                    <a:lnTo>
                      <a:pt x="30821" y="7972"/>
                    </a:lnTo>
                    <a:lnTo>
                      <a:pt x="30862" y="8077"/>
                    </a:lnTo>
                    <a:lnTo>
                      <a:pt x="31072" y="8182"/>
                    </a:lnTo>
                    <a:lnTo>
                      <a:pt x="31176" y="8182"/>
                    </a:lnTo>
                    <a:lnTo>
                      <a:pt x="31302" y="8244"/>
                    </a:lnTo>
                    <a:lnTo>
                      <a:pt x="31385" y="8244"/>
                    </a:lnTo>
                    <a:lnTo>
                      <a:pt x="31511" y="8328"/>
                    </a:lnTo>
                    <a:lnTo>
                      <a:pt x="31678" y="8328"/>
                    </a:lnTo>
                    <a:lnTo>
                      <a:pt x="31699" y="8495"/>
                    </a:lnTo>
                    <a:lnTo>
                      <a:pt x="31867" y="8558"/>
                    </a:lnTo>
                    <a:lnTo>
                      <a:pt x="31888" y="8642"/>
                    </a:lnTo>
                    <a:lnTo>
                      <a:pt x="31971" y="8705"/>
                    </a:lnTo>
                    <a:lnTo>
                      <a:pt x="31804" y="8705"/>
                    </a:lnTo>
                    <a:lnTo>
                      <a:pt x="31762" y="8726"/>
                    </a:lnTo>
                    <a:lnTo>
                      <a:pt x="31574" y="8726"/>
                    </a:lnTo>
                    <a:lnTo>
                      <a:pt x="31365" y="8642"/>
                    </a:lnTo>
                    <a:lnTo>
                      <a:pt x="31344" y="8537"/>
                    </a:lnTo>
                    <a:lnTo>
                      <a:pt x="31239" y="8454"/>
                    </a:lnTo>
                    <a:lnTo>
                      <a:pt x="31051" y="8454"/>
                    </a:lnTo>
                    <a:lnTo>
                      <a:pt x="30988" y="8412"/>
                    </a:lnTo>
                    <a:lnTo>
                      <a:pt x="30883" y="8391"/>
                    </a:lnTo>
                    <a:lnTo>
                      <a:pt x="30862" y="8433"/>
                    </a:lnTo>
                    <a:lnTo>
                      <a:pt x="30925" y="8558"/>
                    </a:lnTo>
                    <a:lnTo>
                      <a:pt x="30925" y="8642"/>
                    </a:lnTo>
                    <a:lnTo>
                      <a:pt x="30841" y="8642"/>
                    </a:lnTo>
                    <a:lnTo>
                      <a:pt x="30821" y="8726"/>
                    </a:lnTo>
                    <a:lnTo>
                      <a:pt x="30862" y="8914"/>
                    </a:lnTo>
                    <a:lnTo>
                      <a:pt x="30883" y="9039"/>
                    </a:lnTo>
                    <a:lnTo>
                      <a:pt x="30862" y="9165"/>
                    </a:lnTo>
                    <a:lnTo>
                      <a:pt x="30883" y="9270"/>
                    </a:lnTo>
                    <a:lnTo>
                      <a:pt x="31030" y="9353"/>
                    </a:lnTo>
                    <a:lnTo>
                      <a:pt x="31134" y="9458"/>
                    </a:lnTo>
                    <a:lnTo>
                      <a:pt x="31134" y="9500"/>
                    </a:lnTo>
                    <a:lnTo>
                      <a:pt x="31072" y="9458"/>
                    </a:lnTo>
                    <a:lnTo>
                      <a:pt x="31051" y="9458"/>
                    </a:lnTo>
                    <a:lnTo>
                      <a:pt x="31072" y="9563"/>
                    </a:lnTo>
                    <a:lnTo>
                      <a:pt x="31155" y="9667"/>
                    </a:lnTo>
                    <a:lnTo>
                      <a:pt x="31197" y="9667"/>
                    </a:lnTo>
                    <a:lnTo>
                      <a:pt x="31197" y="9583"/>
                    </a:lnTo>
                    <a:lnTo>
                      <a:pt x="31281" y="9563"/>
                    </a:lnTo>
                    <a:lnTo>
                      <a:pt x="31385" y="9583"/>
                    </a:lnTo>
                    <a:lnTo>
                      <a:pt x="31469" y="9667"/>
                    </a:lnTo>
                    <a:lnTo>
                      <a:pt x="31553" y="9688"/>
                    </a:lnTo>
                    <a:lnTo>
                      <a:pt x="31574" y="9646"/>
                    </a:lnTo>
                    <a:lnTo>
                      <a:pt x="31553" y="9583"/>
                    </a:lnTo>
                    <a:lnTo>
                      <a:pt x="31574" y="9500"/>
                    </a:lnTo>
                    <a:lnTo>
                      <a:pt x="31616" y="9479"/>
                    </a:lnTo>
                    <a:lnTo>
                      <a:pt x="31678" y="9542"/>
                    </a:lnTo>
                    <a:lnTo>
                      <a:pt x="31657" y="9646"/>
                    </a:lnTo>
                    <a:lnTo>
                      <a:pt x="31678" y="9709"/>
                    </a:lnTo>
                    <a:lnTo>
                      <a:pt x="31720" y="9709"/>
                    </a:lnTo>
                    <a:lnTo>
                      <a:pt x="31783" y="9583"/>
                    </a:lnTo>
                    <a:lnTo>
                      <a:pt x="31909" y="9563"/>
                    </a:lnTo>
                    <a:lnTo>
                      <a:pt x="31992" y="9479"/>
                    </a:lnTo>
                    <a:lnTo>
                      <a:pt x="32013" y="9500"/>
                    </a:lnTo>
                    <a:lnTo>
                      <a:pt x="31971" y="9583"/>
                    </a:lnTo>
                    <a:lnTo>
                      <a:pt x="31783" y="9688"/>
                    </a:lnTo>
                    <a:lnTo>
                      <a:pt x="31762" y="9793"/>
                    </a:lnTo>
                    <a:lnTo>
                      <a:pt x="31867" y="9876"/>
                    </a:lnTo>
                    <a:lnTo>
                      <a:pt x="31888" y="10023"/>
                    </a:lnTo>
                    <a:lnTo>
                      <a:pt x="32013" y="10169"/>
                    </a:lnTo>
                    <a:lnTo>
                      <a:pt x="32181" y="10169"/>
                    </a:lnTo>
                    <a:lnTo>
                      <a:pt x="32222" y="10107"/>
                    </a:lnTo>
                    <a:lnTo>
                      <a:pt x="32118" y="10023"/>
                    </a:lnTo>
                    <a:lnTo>
                      <a:pt x="32181" y="10002"/>
                    </a:lnTo>
                    <a:lnTo>
                      <a:pt x="32285" y="10023"/>
                    </a:lnTo>
                    <a:lnTo>
                      <a:pt x="32348" y="10107"/>
                    </a:lnTo>
                    <a:lnTo>
                      <a:pt x="32411" y="10086"/>
                    </a:lnTo>
                    <a:lnTo>
                      <a:pt x="32494" y="10002"/>
                    </a:lnTo>
                    <a:lnTo>
                      <a:pt x="32599" y="9897"/>
                    </a:lnTo>
                    <a:lnTo>
                      <a:pt x="32662" y="9897"/>
                    </a:lnTo>
                    <a:lnTo>
                      <a:pt x="32662" y="9960"/>
                    </a:lnTo>
                    <a:lnTo>
                      <a:pt x="32599" y="9981"/>
                    </a:lnTo>
                    <a:lnTo>
                      <a:pt x="32432" y="10127"/>
                    </a:lnTo>
                    <a:lnTo>
                      <a:pt x="32432" y="10211"/>
                    </a:lnTo>
                    <a:lnTo>
                      <a:pt x="32453" y="10232"/>
                    </a:lnTo>
                    <a:cubicBezTo>
                      <a:pt x="32411" y="10295"/>
                      <a:pt x="32390" y="10379"/>
                      <a:pt x="32348" y="10441"/>
                    </a:cubicBezTo>
                    <a:lnTo>
                      <a:pt x="32306" y="10441"/>
                    </a:lnTo>
                    <a:lnTo>
                      <a:pt x="32222" y="10504"/>
                    </a:lnTo>
                    <a:lnTo>
                      <a:pt x="32139" y="10504"/>
                    </a:lnTo>
                    <a:lnTo>
                      <a:pt x="32097" y="10420"/>
                    </a:lnTo>
                    <a:lnTo>
                      <a:pt x="31992" y="10400"/>
                    </a:lnTo>
                    <a:lnTo>
                      <a:pt x="32013" y="10441"/>
                    </a:lnTo>
                    <a:lnTo>
                      <a:pt x="32097" y="10504"/>
                    </a:lnTo>
                    <a:lnTo>
                      <a:pt x="32076" y="10609"/>
                    </a:lnTo>
                    <a:lnTo>
                      <a:pt x="31971" y="10609"/>
                    </a:lnTo>
                    <a:lnTo>
                      <a:pt x="31971" y="10630"/>
                    </a:lnTo>
                    <a:lnTo>
                      <a:pt x="31992" y="10692"/>
                    </a:lnTo>
                    <a:lnTo>
                      <a:pt x="31909" y="10755"/>
                    </a:lnTo>
                    <a:lnTo>
                      <a:pt x="31909" y="10839"/>
                    </a:lnTo>
                    <a:lnTo>
                      <a:pt x="31971" y="10923"/>
                    </a:lnTo>
                    <a:lnTo>
                      <a:pt x="31888" y="10923"/>
                    </a:lnTo>
                    <a:lnTo>
                      <a:pt x="31888" y="11027"/>
                    </a:lnTo>
                    <a:lnTo>
                      <a:pt x="31804" y="11111"/>
                    </a:lnTo>
                    <a:lnTo>
                      <a:pt x="31804" y="11278"/>
                    </a:lnTo>
                    <a:lnTo>
                      <a:pt x="31867" y="11278"/>
                    </a:lnTo>
                    <a:lnTo>
                      <a:pt x="31909" y="11383"/>
                    </a:lnTo>
                    <a:lnTo>
                      <a:pt x="31950" y="11383"/>
                    </a:lnTo>
                    <a:lnTo>
                      <a:pt x="32013" y="11488"/>
                    </a:lnTo>
                    <a:lnTo>
                      <a:pt x="31950" y="11508"/>
                    </a:lnTo>
                    <a:lnTo>
                      <a:pt x="31888" y="11508"/>
                    </a:lnTo>
                    <a:lnTo>
                      <a:pt x="31825" y="11571"/>
                    </a:lnTo>
                    <a:lnTo>
                      <a:pt x="31783" y="11508"/>
                    </a:lnTo>
                    <a:lnTo>
                      <a:pt x="31637" y="11550"/>
                    </a:lnTo>
                    <a:lnTo>
                      <a:pt x="31595" y="11634"/>
                    </a:lnTo>
                    <a:lnTo>
                      <a:pt x="31699" y="11739"/>
                    </a:lnTo>
                    <a:lnTo>
                      <a:pt x="31741" y="11739"/>
                    </a:lnTo>
                    <a:lnTo>
                      <a:pt x="31741" y="11801"/>
                    </a:lnTo>
                    <a:lnTo>
                      <a:pt x="31637" y="11843"/>
                    </a:lnTo>
                    <a:lnTo>
                      <a:pt x="31595" y="11780"/>
                    </a:lnTo>
                    <a:lnTo>
                      <a:pt x="31511" y="11864"/>
                    </a:lnTo>
                    <a:lnTo>
                      <a:pt x="31427" y="11739"/>
                    </a:lnTo>
                    <a:lnTo>
                      <a:pt x="31323" y="11801"/>
                    </a:lnTo>
                    <a:lnTo>
                      <a:pt x="31218" y="12011"/>
                    </a:lnTo>
                    <a:lnTo>
                      <a:pt x="31113" y="12262"/>
                    </a:lnTo>
                    <a:lnTo>
                      <a:pt x="30988" y="12492"/>
                    </a:lnTo>
                    <a:lnTo>
                      <a:pt x="30779" y="12638"/>
                    </a:lnTo>
                    <a:lnTo>
                      <a:pt x="30737" y="12743"/>
                    </a:lnTo>
                    <a:lnTo>
                      <a:pt x="30674" y="12743"/>
                    </a:lnTo>
                    <a:lnTo>
                      <a:pt x="30569" y="12910"/>
                    </a:lnTo>
                    <a:lnTo>
                      <a:pt x="30465" y="12952"/>
                    </a:lnTo>
                    <a:lnTo>
                      <a:pt x="30444" y="13140"/>
                    </a:lnTo>
                    <a:lnTo>
                      <a:pt x="30360" y="13224"/>
                    </a:lnTo>
                    <a:lnTo>
                      <a:pt x="30339" y="13350"/>
                    </a:lnTo>
                    <a:lnTo>
                      <a:pt x="30277" y="13350"/>
                    </a:lnTo>
                    <a:lnTo>
                      <a:pt x="30235" y="13224"/>
                    </a:lnTo>
                    <a:lnTo>
                      <a:pt x="30151" y="13224"/>
                    </a:lnTo>
                    <a:lnTo>
                      <a:pt x="30067" y="13308"/>
                    </a:lnTo>
                    <a:lnTo>
                      <a:pt x="30109" y="13350"/>
                    </a:lnTo>
                    <a:lnTo>
                      <a:pt x="30130" y="13475"/>
                    </a:lnTo>
                    <a:lnTo>
                      <a:pt x="30046" y="13475"/>
                    </a:lnTo>
                    <a:lnTo>
                      <a:pt x="29963" y="13413"/>
                    </a:lnTo>
                    <a:lnTo>
                      <a:pt x="30005" y="13308"/>
                    </a:lnTo>
                    <a:lnTo>
                      <a:pt x="29921" y="13140"/>
                    </a:lnTo>
                    <a:lnTo>
                      <a:pt x="29837" y="12743"/>
                    </a:lnTo>
                    <a:lnTo>
                      <a:pt x="29837" y="12576"/>
                    </a:lnTo>
                    <a:lnTo>
                      <a:pt x="29816" y="12492"/>
                    </a:lnTo>
                    <a:lnTo>
                      <a:pt x="29858" y="12366"/>
                    </a:lnTo>
                    <a:lnTo>
                      <a:pt x="29942" y="12262"/>
                    </a:lnTo>
                    <a:lnTo>
                      <a:pt x="29921" y="12115"/>
                    </a:lnTo>
                    <a:lnTo>
                      <a:pt x="29963" y="12011"/>
                    </a:lnTo>
                    <a:lnTo>
                      <a:pt x="30046" y="11969"/>
                    </a:lnTo>
                    <a:lnTo>
                      <a:pt x="30130" y="12011"/>
                    </a:lnTo>
                    <a:lnTo>
                      <a:pt x="30214" y="11990"/>
                    </a:lnTo>
                    <a:lnTo>
                      <a:pt x="30277" y="11885"/>
                    </a:lnTo>
                    <a:lnTo>
                      <a:pt x="30256" y="11655"/>
                    </a:lnTo>
                    <a:lnTo>
                      <a:pt x="30318" y="11550"/>
                    </a:lnTo>
                    <a:lnTo>
                      <a:pt x="30318" y="11153"/>
                    </a:lnTo>
                    <a:lnTo>
                      <a:pt x="30214" y="11027"/>
                    </a:lnTo>
                    <a:lnTo>
                      <a:pt x="30172" y="10860"/>
                    </a:lnTo>
                    <a:lnTo>
                      <a:pt x="30109" y="10692"/>
                    </a:lnTo>
                    <a:lnTo>
                      <a:pt x="30067" y="10588"/>
                    </a:lnTo>
                    <a:lnTo>
                      <a:pt x="30025" y="10525"/>
                    </a:lnTo>
                    <a:lnTo>
                      <a:pt x="29963" y="10525"/>
                    </a:lnTo>
                    <a:lnTo>
                      <a:pt x="29921" y="10630"/>
                    </a:lnTo>
                    <a:lnTo>
                      <a:pt x="29795" y="10839"/>
                    </a:lnTo>
                    <a:lnTo>
                      <a:pt x="29628" y="10964"/>
                    </a:lnTo>
                    <a:lnTo>
                      <a:pt x="29607" y="11069"/>
                    </a:lnTo>
                    <a:lnTo>
                      <a:pt x="29607" y="11278"/>
                    </a:lnTo>
                    <a:lnTo>
                      <a:pt x="29544" y="11341"/>
                    </a:lnTo>
                    <a:lnTo>
                      <a:pt x="29481" y="11278"/>
                    </a:lnTo>
                    <a:lnTo>
                      <a:pt x="29398" y="11362"/>
                    </a:lnTo>
                    <a:lnTo>
                      <a:pt x="29419" y="11383"/>
                    </a:lnTo>
                    <a:lnTo>
                      <a:pt x="29398" y="11446"/>
                    </a:lnTo>
                    <a:lnTo>
                      <a:pt x="29230" y="11529"/>
                    </a:lnTo>
                    <a:lnTo>
                      <a:pt x="29189" y="11592"/>
                    </a:lnTo>
                    <a:lnTo>
                      <a:pt x="29084" y="11697"/>
                    </a:lnTo>
                    <a:lnTo>
                      <a:pt x="29000" y="11697"/>
                    </a:lnTo>
                    <a:lnTo>
                      <a:pt x="29000" y="11634"/>
                    </a:lnTo>
                    <a:lnTo>
                      <a:pt x="29084" y="11592"/>
                    </a:lnTo>
                    <a:lnTo>
                      <a:pt x="29084" y="11467"/>
                    </a:lnTo>
                    <a:lnTo>
                      <a:pt x="29042" y="11425"/>
                    </a:lnTo>
                    <a:lnTo>
                      <a:pt x="29147" y="11278"/>
                    </a:lnTo>
                    <a:lnTo>
                      <a:pt x="29168" y="11174"/>
                    </a:lnTo>
                    <a:lnTo>
                      <a:pt x="29168" y="11069"/>
                    </a:lnTo>
                    <a:lnTo>
                      <a:pt x="29251" y="11027"/>
                    </a:lnTo>
                    <a:lnTo>
                      <a:pt x="29251" y="10923"/>
                    </a:lnTo>
                    <a:lnTo>
                      <a:pt x="29209" y="10902"/>
                    </a:lnTo>
                    <a:lnTo>
                      <a:pt x="29251" y="10755"/>
                    </a:lnTo>
                    <a:lnTo>
                      <a:pt x="29147" y="10609"/>
                    </a:lnTo>
                    <a:lnTo>
                      <a:pt x="29147" y="10525"/>
                    </a:lnTo>
                    <a:lnTo>
                      <a:pt x="29084" y="10420"/>
                    </a:lnTo>
                    <a:lnTo>
                      <a:pt x="29084" y="10379"/>
                    </a:lnTo>
                    <a:lnTo>
                      <a:pt x="29147" y="10400"/>
                    </a:lnTo>
                    <a:lnTo>
                      <a:pt x="29189" y="10400"/>
                    </a:lnTo>
                    <a:lnTo>
                      <a:pt x="29209" y="10525"/>
                    </a:lnTo>
                    <a:lnTo>
                      <a:pt x="29272" y="10504"/>
                    </a:lnTo>
                    <a:lnTo>
                      <a:pt x="29377" y="10379"/>
                    </a:lnTo>
                    <a:lnTo>
                      <a:pt x="29481" y="10379"/>
                    </a:lnTo>
                    <a:lnTo>
                      <a:pt x="29565" y="10295"/>
                    </a:lnTo>
                    <a:lnTo>
                      <a:pt x="29481" y="10232"/>
                    </a:lnTo>
                    <a:lnTo>
                      <a:pt x="29377" y="10316"/>
                    </a:lnTo>
                    <a:lnTo>
                      <a:pt x="29293" y="10232"/>
                    </a:lnTo>
                    <a:lnTo>
                      <a:pt x="29189" y="10211"/>
                    </a:lnTo>
                    <a:lnTo>
                      <a:pt x="29189" y="10107"/>
                    </a:lnTo>
                    <a:lnTo>
                      <a:pt x="29230" y="10065"/>
                    </a:lnTo>
                    <a:lnTo>
                      <a:pt x="29209" y="10002"/>
                    </a:lnTo>
                    <a:lnTo>
                      <a:pt x="29126" y="10023"/>
                    </a:lnTo>
                    <a:lnTo>
                      <a:pt x="29105" y="10107"/>
                    </a:lnTo>
                    <a:lnTo>
                      <a:pt x="28958" y="10169"/>
                    </a:lnTo>
                    <a:lnTo>
                      <a:pt x="28854" y="10065"/>
                    </a:lnTo>
                    <a:lnTo>
                      <a:pt x="28854" y="9939"/>
                    </a:lnTo>
                    <a:lnTo>
                      <a:pt x="28770" y="9918"/>
                    </a:lnTo>
                    <a:lnTo>
                      <a:pt x="28665" y="9939"/>
                    </a:lnTo>
                    <a:lnTo>
                      <a:pt x="28603" y="9897"/>
                    </a:lnTo>
                    <a:lnTo>
                      <a:pt x="28644" y="9793"/>
                    </a:lnTo>
                    <a:lnTo>
                      <a:pt x="28707" y="9772"/>
                    </a:lnTo>
                    <a:lnTo>
                      <a:pt x="28749" y="9709"/>
                    </a:lnTo>
                    <a:lnTo>
                      <a:pt x="28812" y="9709"/>
                    </a:lnTo>
                    <a:lnTo>
                      <a:pt x="29126" y="9500"/>
                    </a:lnTo>
                    <a:lnTo>
                      <a:pt x="29168" y="9458"/>
                    </a:lnTo>
                    <a:lnTo>
                      <a:pt x="29042" y="9332"/>
                    </a:lnTo>
                    <a:lnTo>
                      <a:pt x="28875" y="9353"/>
                    </a:lnTo>
                    <a:lnTo>
                      <a:pt x="28875" y="9332"/>
                    </a:lnTo>
                    <a:lnTo>
                      <a:pt x="28979" y="9270"/>
                    </a:lnTo>
                    <a:lnTo>
                      <a:pt x="29042" y="9144"/>
                    </a:lnTo>
                    <a:lnTo>
                      <a:pt x="29168" y="9081"/>
                    </a:lnTo>
                    <a:lnTo>
                      <a:pt x="29147" y="9228"/>
                    </a:lnTo>
                    <a:lnTo>
                      <a:pt x="29189" y="9332"/>
                    </a:lnTo>
                    <a:lnTo>
                      <a:pt x="29293" y="9291"/>
                    </a:lnTo>
                    <a:lnTo>
                      <a:pt x="29377" y="9332"/>
                    </a:lnTo>
                    <a:lnTo>
                      <a:pt x="29461" y="9249"/>
                    </a:lnTo>
                    <a:lnTo>
                      <a:pt x="29461" y="9144"/>
                    </a:lnTo>
                    <a:lnTo>
                      <a:pt x="29377" y="9039"/>
                    </a:lnTo>
                    <a:lnTo>
                      <a:pt x="29293" y="9019"/>
                    </a:lnTo>
                    <a:lnTo>
                      <a:pt x="29293" y="8935"/>
                    </a:lnTo>
                    <a:lnTo>
                      <a:pt x="29314" y="8830"/>
                    </a:lnTo>
                    <a:lnTo>
                      <a:pt x="29293" y="8726"/>
                    </a:lnTo>
                    <a:lnTo>
                      <a:pt x="29314" y="8663"/>
                    </a:lnTo>
                    <a:lnTo>
                      <a:pt x="29314" y="8600"/>
                    </a:lnTo>
                    <a:lnTo>
                      <a:pt x="29209" y="8454"/>
                    </a:lnTo>
                    <a:lnTo>
                      <a:pt x="29272" y="8349"/>
                    </a:lnTo>
                    <a:lnTo>
                      <a:pt x="29209" y="8244"/>
                    </a:lnTo>
                    <a:lnTo>
                      <a:pt x="29272" y="8223"/>
                    </a:lnTo>
                    <a:lnTo>
                      <a:pt x="29272" y="8077"/>
                    </a:lnTo>
                    <a:lnTo>
                      <a:pt x="29356" y="7931"/>
                    </a:lnTo>
                    <a:lnTo>
                      <a:pt x="29356" y="7847"/>
                    </a:lnTo>
                    <a:lnTo>
                      <a:pt x="29419" y="7742"/>
                    </a:lnTo>
                    <a:lnTo>
                      <a:pt x="29419" y="7700"/>
                    </a:lnTo>
                    <a:lnTo>
                      <a:pt x="29356" y="7659"/>
                    </a:lnTo>
                    <a:lnTo>
                      <a:pt x="29377" y="7449"/>
                    </a:lnTo>
                    <a:lnTo>
                      <a:pt x="29356" y="7324"/>
                    </a:lnTo>
                    <a:lnTo>
                      <a:pt x="29251" y="7261"/>
                    </a:lnTo>
                    <a:lnTo>
                      <a:pt x="29272" y="7177"/>
                    </a:lnTo>
                    <a:lnTo>
                      <a:pt x="29251" y="7073"/>
                    </a:lnTo>
                    <a:lnTo>
                      <a:pt x="29293" y="7052"/>
                    </a:lnTo>
                    <a:lnTo>
                      <a:pt x="29335" y="6947"/>
                    </a:lnTo>
                    <a:lnTo>
                      <a:pt x="29272" y="6884"/>
                    </a:lnTo>
                    <a:lnTo>
                      <a:pt x="29230" y="6863"/>
                    </a:lnTo>
                    <a:cubicBezTo>
                      <a:pt x="29272" y="6842"/>
                      <a:pt x="29293" y="6801"/>
                      <a:pt x="29293" y="6759"/>
                    </a:cubicBezTo>
                    <a:cubicBezTo>
                      <a:pt x="29314" y="6696"/>
                      <a:pt x="29335" y="6654"/>
                      <a:pt x="29335" y="6591"/>
                    </a:cubicBezTo>
                    <a:lnTo>
                      <a:pt x="29377" y="6550"/>
                    </a:lnTo>
                    <a:lnTo>
                      <a:pt x="29377" y="6445"/>
                    </a:lnTo>
                    <a:lnTo>
                      <a:pt x="29440" y="6445"/>
                    </a:lnTo>
                    <a:lnTo>
                      <a:pt x="29523" y="6361"/>
                    </a:lnTo>
                    <a:lnTo>
                      <a:pt x="29586" y="6257"/>
                    </a:lnTo>
                    <a:lnTo>
                      <a:pt x="29649" y="6215"/>
                    </a:lnTo>
                    <a:lnTo>
                      <a:pt x="29753" y="6215"/>
                    </a:lnTo>
                    <a:lnTo>
                      <a:pt x="29816" y="6131"/>
                    </a:lnTo>
                    <a:lnTo>
                      <a:pt x="29900" y="6068"/>
                    </a:lnTo>
                    <a:lnTo>
                      <a:pt x="29942" y="5964"/>
                    </a:lnTo>
                    <a:lnTo>
                      <a:pt x="29942" y="5838"/>
                    </a:lnTo>
                    <a:lnTo>
                      <a:pt x="29900" y="5796"/>
                    </a:lnTo>
                    <a:lnTo>
                      <a:pt x="29963" y="5713"/>
                    </a:lnTo>
                    <a:lnTo>
                      <a:pt x="30005" y="5629"/>
                    </a:lnTo>
                    <a:lnTo>
                      <a:pt x="29795" y="5629"/>
                    </a:lnTo>
                    <a:lnTo>
                      <a:pt x="29733" y="5587"/>
                    </a:lnTo>
                    <a:lnTo>
                      <a:pt x="29753" y="5503"/>
                    </a:lnTo>
                    <a:lnTo>
                      <a:pt x="29837" y="5503"/>
                    </a:lnTo>
                    <a:lnTo>
                      <a:pt x="29921" y="5545"/>
                    </a:lnTo>
                    <a:lnTo>
                      <a:pt x="30025" y="5545"/>
                    </a:lnTo>
                    <a:lnTo>
                      <a:pt x="30130" y="5587"/>
                    </a:lnTo>
                    <a:lnTo>
                      <a:pt x="30214" y="5524"/>
                    </a:lnTo>
                    <a:lnTo>
                      <a:pt x="30297" y="5545"/>
                    </a:lnTo>
                    <a:lnTo>
                      <a:pt x="30318" y="5650"/>
                    </a:lnTo>
                    <a:lnTo>
                      <a:pt x="30465" y="5796"/>
                    </a:lnTo>
                    <a:lnTo>
                      <a:pt x="30549" y="5796"/>
                    </a:lnTo>
                    <a:lnTo>
                      <a:pt x="30569" y="5838"/>
                    </a:lnTo>
                    <a:lnTo>
                      <a:pt x="30653" y="5859"/>
                    </a:lnTo>
                    <a:lnTo>
                      <a:pt x="30779" y="5817"/>
                    </a:lnTo>
                    <a:lnTo>
                      <a:pt x="30988" y="5692"/>
                    </a:lnTo>
                    <a:lnTo>
                      <a:pt x="31134" y="5524"/>
                    </a:lnTo>
                    <a:lnTo>
                      <a:pt x="31302" y="5399"/>
                    </a:lnTo>
                    <a:lnTo>
                      <a:pt x="31365" y="5315"/>
                    </a:lnTo>
                    <a:lnTo>
                      <a:pt x="31302" y="5294"/>
                    </a:lnTo>
                    <a:lnTo>
                      <a:pt x="31344" y="5231"/>
                    </a:lnTo>
                    <a:lnTo>
                      <a:pt x="31469" y="5231"/>
                    </a:lnTo>
                    <a:lnTo>
                      <a:pt x="31595" y="5085"/>
                    </a:lnTo>
                    <a:lnTo>
                      <a:pt x="31825" y="4897"/>
                    </a:lnTo>
                    <a:lnTo>
                      <a:pt x="31825" y="4855"/>
                    </a:lnTo>
                    <a:lnTo>
                      <a:pt x="31930" y="4834"/>
                    </a:lnTo>
                    <a:lnTo>
                      <a:pt x="32013" y="4687"/>
                    </a:lnTo>
                    <a:lnTo>
                      <a:pt x="32181" y="4541"/>
                    </a:lnTo>
                    <a:lnTo>
                      <a:pt x="32222" y="4415"/>
                    </a:lnTo>
                    <a:lnTo>
                      <a:pt x="32285" y="4415"/>
                    </a:lnTo>
                    <a:lnTo>
                      <a:pt x="32327" y="4436"/>
                    </a:lnTo>
                    <a:lnTo>
                      <a:pt x="32327" y="4436"/>
                    </a:lnTo>
                    <a:lnTo>
                      <a:pt x="32306" y="4353"/>
                    </a:lnTo>
                    <a:lnTo>
                      <a:pt x="32222" y="4311"/>
                    </a:lnTo>
                    <a:lnTo>
                      <a:pt x="32222" y="4227"/>
                    </a:lnTo>
                    <a:lnTo>
                      <a:pt x="32076" y="4122"/>
                    </a:lnTo>
                    <a:lnTo>
                      <a:pt x="31804" y="4081"/>
                    </a:lnTo>
                    <a:lnTo>
                      <a:pt x="31657" y="4060"/>
                    </a:lnTo>
                    <a:lnTo>
                      <a:pt x="31574" y="4081"/>
                    </a:lnTo>
                    <a:lnTo>
                      <a:pt x="31511" y="4060"/>
                    </a:lnTo>
                    <a:lnTo>
                      <a:pt x="31511" y="3976"/>
                    </a:lnTo>
                    <a:lnTo>
                      <a:pt x="31469" y="3871"/>
                    </a:lnTo>
                    <a:lnTo>
                      <a:pt x="31406" y="3871"/>
                    </a:lnTo>
                    <a:lnTo>
                      <a:pt x="31385" y="3850"/>
                    </a:lnTo>
                    <a:lnTo>
                      <a:pt x="31281" y="3829"/>
                    </a:lnTo>
                    <a:lnTo>
                      <a:pt x="31197" y="3704"/>
                    </a:lnTo>
                    <a:lnTo>
                      <a:pt x="31051" y="3704"/>
                    </a:lnTo>
                    <a:lnTo>
                      <a:pt x="30967" y="3788"/>
                    </a:lnTo>
                    <a:lnTo>
                      <a:pt x="30946" y="3704"/>
                    </a:lnTo>
                    <a:lnTo>
                      <a:pt x="30841" y="3704"/>
                    </a:lnTo>
                    <a:lnTo>
                      <a:pt x="30779" y="3641"/>
                    </a:lnTo>
                    <a:lnTo>
                      <a:pt x="30674" y="3662"/>
                    </a:lnTo>
                    <a:lnTo>
                      <a:pt x="30507" y="3662"/>
                    </a:lnTo>
                    <a:lnTo>
                      <a:pt x="30235" y="3725"/>
                    </a:lnTo>
                    <a:lnTo>
                      <a:pt x="30130" y="3871"/>
                    </a:lnTo>
                    <a:lnTo>
                      <a:pt x="30214" y="3976"/>
                    </a:lnTo>
                    <a:lnTo>
                      <a:pt x="30130" y="4018"/>
                    </a:lnTo>
                    <a:lnTo>
                      <a:pt x="30109" y="4060"/>
                    </a:lnTo>
                    <a:lnTo>
                      <a:pt x="30193" y="4164"/>
                    </a:lnTo>
                    <a:lnTo>
                      <a:pt x="30214" y="4290"/>
                    </a:lnTo>
                    <a:lnTo>
                      <a:pt x="30088" y="4290"/>
                    </a:lnTo>
                    <a:lnTo>
                      <a:pt x="30046" y="4185"/>
                    </a:lnTo>
                    <a:lnTo>
                      <a:pt x="29984" y="4060"/>
                    </a:lnTo>
                    <a:lnTo>
                      <a:pt x="29900" y="4039"/>
                    </a:lnTo>
                    <a:lnTo>
                      <a:pt x="29816" y="4164"/>
                    </a:lnTo>
                    <a:lnTo>
                      <a:pt x="29837" y="4227"/>
                    </a:lnTo>
                    <a:lnTo>
                      <a:pt x="29837" y="4290"/>
                    </a:lnTo>
                    <a:lnTo>
                      <a:pt x="29733" y="4332"/>
                    </a:lnTo>
                    <a:lnTo>
                      <a:pt x="29712" y="4478"/>
                    </a:lnTo>
                    <a:lnTo>
                      <a:pt x="29565" y="4646"/>
                    </a:lnTo>
                    <a:lnTo>
                      <a:pt x="29523" y="4771"/>
                    </a:lnTo>
                    <a:lnTo>
                      <a:pt x="29502" y="4855"/>
                    </a:lnTo>
                    <a:lnTo>
                      <a:pt x="29565" y="4876"/>
                    </a:lnTo>
                    <a:lnTo>
                      <a:pt x="29461" y="4959"/>
                    </a:lnTo>
                    <a:lnTo>
                      <a:pt x="29461" y="5064"/>
                    </a:lnTo>
                    <a:lnTo>
                      <a:pt x="29377" y="5106"/>
                    </a:lnTo>
                    <a:lnTo>
                      <a:pt x="29272" y="5357"/>
                    </a:lnTo>
                    <a:lnTo>
                      <a:pt x="29272" y="5482"/>
                    </a:lnTo>
                    <a:lnTo>
                      <a:pt x="29209" y="5566"/>
                    </a:lnTo>
                    <a:lnTo>
                      <a:pt x="29293" y="5629"/>
                    </a:lnTo>
                    <a:lnTo>
                      <a:pt x="29293" y="5713"/>
                    </a:lnTo>
                    <a:lnTo>
                      <a:pt x="29251" y="5734"/>
                    </a:lnTo>
                    <a:lnTo>
                      <a:pt x="29251" y="5838"/>
                    </a:lnTo>
                    <a:lnTo>
                      <a:pt x="29189" y="6026"/>
                    </a:lnTo>
                    <a:lnTo>
                      <a:pt x="29063" y="6215"/>
                    </a:lnTo>
                    <a:lnTo>
                      <a:pt x="29084" y="6257"/>
                    </a:lnTo>
                    <a:lnTo>
                      <a:pt x="29189" y="6257"/>
                    </a:lnTo>
                    <a:lnTo>
                      <a:pt x="29209" y="6319"/>
                    </a:lnTo>
                    <a:cubicBezTo>
                      <a:pt x="29189" y="6319"/>
                      <a:pt x="29168" y="6340"/>
                      <a:pt x="29168" y="6340"/>
                    </a:cubicBezTo>
                    <a:lnTo>
                      <a:pt x="29105" y="6319"/>
                    </a:lnTo>
                    <a:lnTo>
                      <a:pt x="29042" y="6361"/>
                    </a:lnTo>
                    <a:lnTo>
                      <a:pt x="28958" y="6508"/>
                    </a:lnTo>
                    <a:lnTo>
                      <a:pt x="29042" y="6508"/>
                    </a:lnTo>
                    <a:cubicBezTo>
                      <a:pt x="29000" y="6529"/>
                      <a:pt x="28979" y="6550"/>
                      <a:pt x="28979" y="6612"/>
                    </a:cubicBezTo>
                    <a:lnTo>
                      <a:pt x="28875" y="6570"/>
                    </a:lnTo>
                    <a:lnTo>
                      <a:pt x="28791" y="6633"/>
                    </a:lnTo>
                    <a:lnTo>
                      <a:pt x="28791" y="6738"/>
                    </a:lnTo>
                    <a:lnTo>
                      <a:pt x="28644" y="6842"/>
                    </a:lnTo>
                    <a:lnTo>
                      <a:pt x="28582" y="6884"/>
                    </a:lnTo>
                    <a:cubicBezTo>
                      <a:pt x="28665" y="6612"/>
                      <a:pt x="28728" y="6257"/>
                      <a:pt x="28749" y="5943"/>
                    </a:cubicBezTo>
                    <a:lnTo>
                      <a:pt x="28937" y="5838"/>
                    </a:lnTo>
                    <a:lnTo>
                      <a:pt x="28937" y="5734"/>
                    </a:lnTo>
                    <a:lnTo>
                      <a:pt x="29000" y="5566"/>
                    </a:lnTo>
                    <a:lnTo>
                      <a:pt x="29000" y="5399"/>
                    </a:lnTo>
                    <a:lnTo>
                      <a:pt x="29063" y="5315"/>
                    </a:lnTo>
                    <a:lnTo>
                      <a:pt x="28979" y="5315"/>
                    </a:lnTo>
                    <a:lnTo>
                      <a:pt x="28937" y="5378"/>
                    </a:lnTo>
                    <a:lnTo>
                      <a:pt x="28791" y="5420"/>
                    </a:lnTo>
                    <a:lnTo>
                      <a:pt x="28728" y="5545"/>
                    </a:lnTo>
                    <a:lnTo>
                      <a:pt x="28686" y="5503"/>
                    </a:lnTo>
                    <a:lnTo>
                      <a:pt x="28686" y="5399"/>
                    </a:lnTo>
                    <a:lnTo>
                      <a:pt x="28770" y="5357"/>
                    </a:lnTo>
                    <a:lnTo>
                      <a:pt x="28770" y="5231"/>
                    </a:lnTo>
                    <a:lnTo>
                      <a:pt x="28749" y="5169"/>
                    </a:lnTo>
                    <a:lnTo>
                      <a:pt x="28665" y="5127"/>
                    </a:lnTo>
                    <a:lnTo>
                      <a:pt x="28749" y="5127"/>
                    </a:lnTo>
                    <a:lnTo>
                      <a:pt x="28791" y="5106"/>
                    </a:lnTo>
                    <a:lnTo>
                      <a:pt x="28770" y="4980"/>
                    </a:lnTo>
                    <a:lnTo>
                      <a:pt x="28582" y="4876"/>
                    </a:lnTo>
                    <a:lnTo>
                      <a:pt x="28540" y="4897"/>
                    </a:lnTo>
                    <a:lnTo>
                      <a:pt x="28352" y="4918"/>
                    </a:lnTo>
                    <a:lnTo>
                      <a:pt x="28331" y="4980"/>
                    </a:lnTo>
                    <a:lnTo>
                      <a:pt x="28247" y="4980"/>
                    </a:lnTo>
                    <a:lnTo>
                      <a:pt x="28247" y="4897"/>
                    </a:lnTo>
                    <a:lnTo>
                      <a:pt x="28331" y="4771"/>
                    </a:lnTo>
                    <a:lnTo>
                      <a:pt x="28414" y="4771"/>
                    </a:lnTo>
                    <a:lnTo>
                      <a:pt x="28540" y="4666"/>
                    </a:lnTo>
                    <a:lnTo>
                      <a:pt x="28749" y="4604"/>
                    </a:lnTo>
                    <a:lnTo>
                      <a:pt x="28791" y="4562"/>
                    </a:lnTo>
                    <a:lnTo>
                      <a:pt x="28937" y="4541"/>
                    </a:lnTo>
                    <a:lnTo>
                      <a:pt x="29000" y="4541"/>
                    </a:lnTo>
                    <a:lnTo>
                      <a:pt x="29063" y="4583"/>
                    </a:lnTo>
                    <a:lnTo>
                      <a:pt x="29105" y="4562"/>
                    </a:lnTo>
                    <a:lnTo>
                      <a:pt x="29147" y="4394"/>
                    </a:lnTo>
                    <a:lnTo>
                      <a:pt x="29189" y="4332"/>
                    </a:lnTo>
                    <a:lnTo>
                      <a:pt x="29063" y="4248"/>
                    </a:lnTo>
                    <a:lnTo>
                      <a:pt x="29042" y="4185"/>
                    </a:lnTo>
                    <a:lnTo>
                      <a:pt x="29105" y="4164"/>
                    </a:lnTo>
                    <a:lnTo>
                      <a:pt x="29168" y="4122"/>
                    </a:lnTo>
                    <a:lnTo>
                      <a:pt x="29189" y="4164"/>
                    </a:lnTo>
                    <a:lnTo>
                      <a:pt x="29272" y="4185"/>
                    </a:lnTo>
                    <a:lnTo>
                      <a:pt x="29419" y="4122"/>
                    </a:lnTo>
                    <a:lnTo>
                      <a:pt x="29481" y="4039"/>
                    </a:lnTo>
                    <a:lnTo>
                      <a:pt x="29461" y="3955"/>
                    </a:lnTo>
                    <a:lnTo>
                      <a:pt x="29481" y="3913"/>
                    </a:lnTo>
                    <a:lnTo>
                      <a:pt x="29461" y="3829"/>
                    </a:lnTo>
                    <a:lnTo>
                      <a:pt x="29377" y="3850"/>
                    </a:lnTo>
                    <a:lnTo>
                      <a:pt x="29293" y="3746"/>
                    </a:lnTo>
                    <a:lnTo>
                      <a:pt x="29042" y="3746"/>
                    </a:lnTo>
                    <a:lnTo>
                      <a:pt x="28958" y="3725"/>
                    </a:lnTo>
                    <a:lnTo>
                      <a:pt x="28896" y="3767"/>
                    </a:lnTo>
                    <a:lnTo>
                      <a:pt x="28770" y="3767"/>
                    </a:lnTo>
                    <a:lnTo>
                      <a:pt x="28665" y="3725"/>
                    </a:lnTo>
                    <a:lnTo>
                      <a:pt x="28582" y="3746"/>
                    </a:lnTo>
                    <a:lnTo>
                      <a:pt x="28519" y="3641"/>
                    </a:lnTo>
                    <a:lnTo>
                      <a:pt x="28435" y="3599"/>
                    </a:lnTo>
                    <a:lnTo>
                      <a:pt x="28435" y="3516"/>
                    </a:lnTo>
                    <a:lnTo>
                      <a:pt x="28477" y="3453"/>
                    </a:lnTo>
                    <a:lnTo>
                      <a:pt x="28456" y="3411"/>
                    </a:lnTo>
                    <a:lnTo>
                      <a:pt x="28310" y="3390"/>
                    </a:lnTo>
                    <a:lnTo>
                      <a:pt x="28226" y="3432"/>
                    </a:lnTo>
                    <a:lnTo>
                      <a:pt x="28163" y="3495"/>
                    </a:lnTo>
                    <a:lnTo>
                      <a:pt x="28226" y="3537"/>
                    </a:lnTo>
                    <a:lnTo>
                      <a:pt x="28331" y="3537"/>
                    </a:lnTo>
                    <a:lnTo>
                      <a:pt x="28268" y="3641"/>
                    </a:lnTo>
                    <a:lnTo>
                      <a:pt x="28142" y="3620"/>
                    </a:lnTo>
                    <a:lnTo>
                      <a:pt x="28059" y="3495"/>
                    </a:lnTo>
                    <a:lnTo>
                      <a:pt x="28017" y="3516"/>
                    </a:lnTo>
                    <a:lnTo>
                      <a:pt x="27954" y="3495"/>
                    </a:lnTo>
                    <a:lnTo>
                      <a:pt x="27849" y="3537"/>
                    </a:lnTo>
                    <a:lnTo>
                      <a:pt x="27828" y="3641"/>
                    </a:lnTo>
                    <a:lnTo>
                      <a:pt x="27787" y="3662"/>
                    </a:lnTo>
                    <a:lnTo>
                      <a:pt x="27808" y="3767"/>
                    </a:lnTo>
                    <a:lnTo>
                      <a:pt x="27808" y="3871"/>
                    </a:lnTo>
                    <a:lnTo>
                      <a:pt x="27891" y="3934"/>
                    </a:lnTo>
                    <a:lnTo>
                      <a:pt x="27891" y="4060"/>
                    </a:lnTo>
                    <a:lnTo>
                      <a:pt x="27828" y="4122"/>
                    </a:lnTo>
                    <a:lnTo>
                      <a:pt x="27808" y="4248"/>
                    </a:lnTo>
                    <a:lnTo>
                      <a:pt x="27787" y="4248"/>
                    </a:lnTo>
                    <a:lnTo>
                      <a:pt x="27745" y="4018"/>
                    </a:lnTo>
                    <a:lnTo>
                      <a:pt x="27703" y="3913"/>
                    </a:lnTo>
                    <a:lnTo>
                      <a:pt x="27619" y="3850"/>
                    </a:lnTo>
                    <a:lnTo>
                      <a:pt x="27598" y="3934"/>
                    </a:lnTo>
                    <a:lnTo>
                      <a:pt x="27515" y="3934"/>
                    </a:lnTo>
                    <a:lnTo>
                      <a:pt x="27431" y="4018"/>
                    </a:lnTo>
                    <a:lnTo>
                      <a:pt x="27431" y="4143"/>
                    </a:lnTo>
                    <a:lnTo>
                      <a:pt x="27515" y="4248"/>
                    </a:lnTo>
                    <a:lnTo>
                      <a:pt x="27515" y="4332"/>
                    </a:lnTo>
                    <a:lnTo>
                      <a:pt x="27619" y="4457"/>
                    </a:lnTo>
                    <a:lnTo>
                      <a:pt x="27745" y="4457"/>
                    </a:lnTo>
                    <a:lnTo>
                      <a:pt x="27808" y="4353"/>
                    </a:lnTo>
                    <a:lnTo>
                      <a:pt x="27828" y="4353"/>
                    </a:lnTo>
                    <a:lnTo>
                      <a:pt x="27849" y="4457"/>
                    </a:lnTo>
                    <a:lnTo>
                      <a:pt x="27933" y="4583"/>
                    </a:lnTo>
                    <a:lnTo>
                      <a:pt x="27933" y="4666"/>
                    </a:lnTo>
                    <a:lnTo>
                      <a:pt x="27849" y="4666"/>
                    </a:lnTo>
                    <a:lnTo>
                      <a:pt x="27808" y="4562"/>
                    </a:lnTo>
                    <a:lnTo>
                      <a:pt x="27724" y="4541"/>
                    </a:lnTo>
                    <a:lnTo>
                      <a:pt x="27619" y="4562"/>
                    </a:lnTo>
                    <a:lnTo>
                      <a:pt x="27577" y="4604"/>
                    </a:lnTo>
                    <a:lnTo>
                      <a:pt x="27619" y="4708"/>
                    </a:lnTo>
                    <a:lnTo>
                      <a:pt x="27598" y="4792"/>
                    </a:lnTo>
                    <a:lnTo>
                      <a:pt x="27515" y="4876"/>
                    </a:lnTo>
                    <a:lnTo>
                      <a:pt x="27536" y="4959"/>
                    </a:lnTo>
                    <a:lnTo>
                      <a:pt x="27473" y="5085"/>
                    </a:lnTo>
                    <a:lnTo>
                      <a:pt x="27410" y="5127"/>
                    </a:lnTo>
                    <a:lnTo>
                      <a:pt x="27431" y="5231"/>
                    </a:lnTo>
                    <a:lnTo>
                      <a:pt x="27389" y="5294"/>
                    </a:lnTo>
                    <a:lnTo>
                      <a:pt x="27284" y="5273"/>
                    </a:lnTo>
                    <a:lnTo>
                      <a:pt x="27201" y="5169"/>
                    </a:lnTo>
                    <a:lnTo>
                      <a:pt x="27201" y="5064"/>
                    </a:lnTo>
                    <a:lnTo>
                      <a:pt x="27075" y="4897"/>
                    </a:lnTo>
                    <a:lnTo>
                      <a:pt x="27075" y="4792"/>
                    </a:lnTo>
                    <a:lnTo>
                      <a:pt x="27054" y="4708"/>
                    </a:lnTo>
                    <a:lnTo>
                      <a:pt x="26950" y="4687"/>
                    </a:lnTo>
                    <a:lnTo>
                      <a:pt x="26950" y="4646"/>
                    </a:lnTo>
                    <a:lnTo>
                      <a:pt x="26992" y="4604"/>
                    </a:lnTo>
                    <a:lnTo>
                      <a:pt x="27033" y="4562"/>
                    </a:lnTo>
                    <a:lnTo>
                      <a:pt x="26992" y="4478"/>
                    </a:lnTo>
                    <a:lnTo>
                      <a:pt x="26887" y="4457"/>
                    </a:lnTo>
                    <a:lnTo>
                      <a:pt x="26740" y="4499"/>
                    </a:lnTo>
                    <a:lnTo>
                      <a:pt x="26699" y="4457"/>
                    </a:lnTo>
                    <a:lnTo>
                      <a:pt x="26657" y="4478"/>
                    </a:lnTo>
                    <a:lnTo>
                      <a:pt x="26594" y="4562"/>
                    </a:lnTo>
                    <a:lnTo>
                      <a:pt x="26489" y="4604"/>
                    </a:lnTo>
                    <a:lnTo>
                      <a:pt x="26364" y="4792"/>
                    </a:lnTo>
                    <a:lnTo>
                      <a:pt x="26427" y="4876"/>
                    </a:lnTo>
                    <a:lnTo>
                      <a:pt x="26427" y="5064"/>
                    </a:lnTo>
                    <a:lnTo>
                      <a:pt x="26385" y="5127"/>
                    </a:lnTo>
                    <a:lnTo>
                      <a:pt x="26448" y="5210"/>
                    </a:lnTo>
                    <a:lnTo>
                      <a:pt x="26427" y="5378"/>
                    </a:lnTo>
                    <a:lnTo>
                      <a:pt x="26322" y="5420"/>
                    </a:lnTo>
                    <a:lnTo>
                      <a:pt x="26322" y="5545"/>
                    </a:lnTo>
                    <a:lnTo>
                      <a:pt x="26364" y="5608"/>
                    </a:lnTo>
                    <a:lnTo>
                      <a:pt x="26448" y="5587"/>
                    </a:lnTo>
                    <a:lnTo>
                      <a:pt x="26489" y="5629"/>
                    </a:lnTo>
                    <a:lnTo>
                      <a:pt x="26573" y="5587"/>
                    </a:lnTo>
                    <a:lnTo>
                      <a:pt x="26636" y="5608"/>
                    </a:lnTo>
                    <a:lnTo>
                      <a:pt x="26636" y="5734"/>
                    </a:lnTo>
                    <a:lnTo>
                      <a:pt x="26657" y="5796"/>
                    </a:lnTo>
                    <a:lnTo>
                      <a:pt x="26699" y="5796"/>
                    </a:lnTo>
                    <a:lnTo>
                      <a:pt x="26782" y="5922"/>
                    </a:lnTo>
                    <a:lnTo>
                      <a:pt x="26782" y="6110"/>
                    </a:lnTo>
                    <a:lnTo>
                      <a:pt x="26887" y="6236"/>
                    </a:lnTo>
                    <a:lnTo>
                      <a:pt x="26887" y="6319"/>
                    </a:lnTo>
                    <a:lnTo>
                      <a:pt x="26929" y="6424"/>
                    </a:lnTo>
                    <a:lnTo>
                      <a:pt x="27012" y="6466"/>
                    </a:lnTo>
                    <a:lnTo>
                      <a:pt x="26992" y="6550"/>
                    </a:lnTo>
                    <a:lnTo>
                      <a:pt x="27012" y="6696"/>
                    </a:lnTo>
                    <a:lnTo>
                      <a:pt x="26929" y="6842"/>
                    </a:lnTo>
                    <a:lnTo>
                      <a:pt x="27012" y="6905"/>
                    </a:lnTo>
                    <a:lnTo>
                      <a:pt x="27033" y="7052"/>
                    </a:lnTo>
                    <a:lnTo>
                      <a:pt x="27012" y="7156"/>
                    </a:lnTo>
                    <a:lnTo>
                      <a:pt x="27033" y="7198"/>
                    </a:lnTo>
                    <a:lnTo>
                      <a:pt x="27117" y="7156"/>
                    </a:lnTo>
                    <a:lnTo>
                      <a:pt x="27180" y="7198"/>
                    </a:lnTo>
                    <a:lnTo>
                      <a:pt x="27180" y="7324"/>
                    </a:lnTo>
                    <a:lnTo>
                      <a:pt x="27264" y="7387"/>
                    </a:lnTo>
                    <a:lnTo>
                      <a:pt x="27410" y="7324"/>
                    </a:lnTo>
                    <a:lnTo>
                      <a:pt x="27452" y="7198"/>
                    </a:lnTo>
                    <a:lnTo>
                      <a:pt x="27598" y="7114"/>
                    </a:lnTo>
                    <a:lnTo>
                      <a:pt x="27619" y="7010"/>
                    </a:lnTo>
                    <a:lnTo>
                      <a:pt x="27556" y="6968"/>
                    </a:lnTo>
                    <a:lnTo>
                      <a:pt x="27494" y="6759"/>
                    </a:lnTo>
                    <a:lnTo>
                      <a:pt x="27515" y="6654"/>
                    </a:lnTo>
                    <a:lnTo>
                      <a:pt x="27703" y="6466"/>
                    </a:lnTo>
                    <a:lnTo>
                      <a:pt x="27703" y="6550"/>
                    </a:lnTo>
                    <a:lnTo>
                      <a:pt x="27598" y="6675"/>
                    </a:lnTo>
                    <a:lnTo>
                      <a:pt x="27640" y="6905"/>
                    </a:lnTo>
                    <a:lnTo>
                      <a:pt x="27724" y="6947"/>
                    </a:lnTo>
                    <a:lnTo>
                      <a:pt x="27828" y="6884"/>
                    </a:lnTo>
                    <a:lnTo>
                      <a:pt x="27954" y="6968"/>
                    </a:lnTo>
                    <a:lnTo>
                      <a:pt x="28121" y="6905"/>
                    </a:lnTo>
                    <a:lnTo>
                      <a:pt x="28121" y="6842"/>
                    </a:lnTo>
                    <a:lnTo>
                      <a:pt x="28247" y="6780"/>
                    </a:lnTo>
                    <a:lnTo>
                      <a:pt x="28352" y="6780"/>
                    </a:lnTo>
                    <a:lnTo>
                      <a:pt x="28435" y="6738"/>
                    </a:lnTo>
                    <a:lnTo>
                      <a:pt x="28477" y="6780"/>
                    </a:lnTo>
                    <a:lnTo>
                      <a:pt x="28498" y="6759"/>
                    </a:lnTo>
                    <a:lnTo>
                      <a:pt x="28498" y="6759"/>
                    </a:lnTo>
                    <a:cubicBezTo>
                      <a:pt x="28477" y="6863"/>
                      <a:pt x="28456" y="6989"/>
                      <a:pt x="28456" y="7094"/>
                    </a:cubicBezTo>
                    <a:lnTo>
                      <a:pt x="28435" y="7114"/>
                    </a:lnTo>
                    <a:lnTo>
                      <a:pt x="28456" y="7156"/>
                    </a:lnTo>
                    <a:lnTo>
                      <a:pt x="28456" y="7219"/>
                    </a:lnTo>
                    <a:cubicBezTo>
                      <a:pt x="28456" y="7283"/>
                      <a:pt x="28503" y="7308"/>
                      <a:pt x="28554" y="7308"/>
                    </a:cubicBezTo>
                    <a:cubicBezTo>
                      <a:pt x="28586" y="7308"/>
                      <a:pt x="28620" y="7298"/>
                      <a:pt x="28644" y="7282"/>
                    </a:cubicBezTo>
                    <a:lnTo>
                      <a:pt x="28707" y="7282"/>
                    </a:lnTo>
                    <a:lnTo>
                      <a:pt x="28707" y="7324"/>
                    </a:lnTo>
                    <a:lnTo>
                      <a:pt x="28582" y="7533"/>
                    </a:lnTo>
                    <a:lnTo>
                      <a:pt x="28561" y="7617"/>
                    </a:lnTo>
                    <a:lnTo>
                      <a:pt x="28456" y="7679"/>
                    </a:lnTo>
                    <a:lnTo>
                      <a:pt x="28477" y="7596"/>
                    </a:lnTo>
                    <a:lnTo>
                      <a:pt x="28435" y="7533"/>
                    </a:lnTo>
                    <a:lnTo>
                      <a:pt x="28477" y="7407"/>
                    </a:lnTo>
                    <a:lnTo>
                      <a:pt x="28393" y="7324"/>
                    </a:lnTo>
                    <a:lnTo>
                      <a:pt x="28268" y="7387"/>
                    </a:lnTo>
                    <a:lnTo>
                      <a:pt x="28184" y="7512"/>
                    </a:lnTo>
                    <a:lnTo>
                      <a:pt x="28121" y="7512"/>
                    </a:lnTo>
                    <a:lnTo>
                      <a:pt x="28038" y="7679"/>
                    </a:lnTo>
                    <a:lnTo>
                      <a:pt x="27954" y="7700"/>
                    </a:lnTo>
                    <a:lnTo>
                      <a:pt x="27870" y="7910"/>
                    </a:lnTo>
                    <a:lnTo>
                      <a:pt x="27724" y="8056"/>
                    </a:lnTo>
                    <a:lnTo>
                      <a:pt x="27703" y="8203"/>
                    </a:lnTo>
                    <a:lnTo>
                      <a:pt x="27745" y="8328"/>
                    </a:lnTo>
                    <a:lnTo>
                      <a:pt x="27745" y="8412"/>
                    </a:lnTo>
                    <a:lnTo>
                      <a:pt x="27808" y="8433"/>
                    </a:lnTo>
                    <a:lnTo>
                      <a:pt x="27870" y="8370"/>
                    </a:lnTo>
                    <a:lnTo>
                      <a:pt x="27933" y="8370"/>
                    </a:lnTo>
                    <a:lnTo>
                      <a:pt x="27933" y="8454"/>
                    </a:lnTo>
                    <a:lnTo>
                      <a:pt x="27828" y="8537"/>
                    </a:lnTo>
                    <a:lnTo>
                      <a:pt x="27828" y="8579"/>
                    </a:lnTo>
                    <a:lnTo>
                      <a:pt x="27724" y="8579"/>
                    </a:lnTo>
                    <a:lnTo>
                      <a:pt x="27619" y="8642"/>
                    </a:lnTo>
                    <a:lnTo>
                      <a:pt x="27431" y="8830"/>
                    </a:lnTo>
                    <a:lnTo>
                      <a:pt x="27347" y="8935"/>
                    </a:lnTo>
                    <a:lnTo>
                      <a:pt x="27326" y="9207"/>
                    </a:lnTo>
                    <a:lnTo>
                      <a:pt x="27389" y="9311"/>
                    </a:lnTo>
                    <a:lnTo>
                      <a:pt x="27389" y="9395"/>
                    </a:lnTo>
                    <a:lnTo>
                      <a:pt x="27326" y="9500"/>
                    </a:lnTo>
                    <a:lnTo>
                      <a:pt x="27347" y="9563"/>
                    </a:lnTo>
                    <a:lnTo>
                      <a:pt x="27389" y="9625"/>
                    </a:lnTo>
                    <a:lnTo>
                      <a:pt x="27452" y="9625"/>
                    </a:lnTo>
                    <a:lnTo>
                      <a:pt x="27515" y="9667"/>
                    </a:lnTo>
                    <a:lnTo>
                      <a:pt x="27536" y="9793"/>
                    </a:lnTo>
                    <a:lnTo>
                      <a:pt x="27640" y="9835"/>
                    </a:lnTo>
                    <a:lnTo>
                      <a:pt x="27703" y="9939"/>
                    </a:lnTo>
                    <a:lnTo>
                      <a:pt x="27745" y="9939"/>
                    </a:lnTo>
                    <a:lnTo>
                      <a:pt x="27828" y="9814"/>
                    </a:lnTo>
                    <a:lnTo>
                      <a:pt x="27808" y="9939"/>
                    </a:lnTo>
                    <a:lnTo>
                      <a:pt x="27849" y="10107"/>
                    </a:lnTo>
                    <a:lnTo>
                      <a:pt x="28017" y="10127"/>
                    </a:lnTo>
                    <a:lnTo>
                      <a:pt x="28080" y="10190"/>
                    </a:lnTo>
                    <a:lnTo>
                      <a:pt x="28184" y="10190"/>
                    </a:lnTo>
                    <a:lnTo>
                      <a:pt x="28331" y="10211"/>
                    </a:lnTo>
                    <a:lnTo>
                      <a:pt x="28331" y="10295"/>
                    </a:lnTo>
                    <a:lnTo>
                      <a:pt x="28226" y="10504"/>
                    </a:lnTo>
                    <a:lnTo>
                      <a:pt x="28121" y="10546"/>
                    </a:lnTo>
                    <a:lnTo>
                      <a:pt x="28080" y="10525"/>
                    </a:lnTo>
                    <a:lnTo>
                      <a:pt x="28121" y="10420"/>
                    </a:lnTo>
                    <a:lnTo>
                      <a:pt x="28226" y="10379"/>
                    </a:lnTo>
                    <a:lnTo>
                      <a:pt x="28080" y="10337"/>
                    </a:lnTo>
                    <a:lnTo>
                      <a:pt x="27954" y="10379"/>
                    </a:lnTo>
                    <a:lnTo>
                      <a:pt x="27849" y="10504"/>
                    </a:lnTo>
                    <a:lnTo>
                      <a:pt x="27912" y="10546"/>
                    </a:lnTo>
                    <a:lnTo>
                      <a:pt x="27912" y="10630"/>
                    </a:lnTo>
                    <a:lnTo>
                      <a:pt x="27745" y="10713"/>
                    </a:lnTo>
                    <a:lnTo>
                      <a:pt x="27661" y="10797"/>
                    </a:lnTo>
                    <a:lnTo>
                      <a:pt x="27598" y="10797"/>
                    </a:lnTo>
                    <a:lnTo>
                      <a:pt x="27515" y="10944"/>
                    </a:lnTo>
                    <a:lnTo>
                      <a:pt x="27536" y="11006"/>
                    </a:lnTo>
                    <a:lnTo>
                      <a:pt x="27619" y="11006"/>
                    </a:lnTo>
                    <a:lnTo>
                      <a:pt x="27661" y="11048"/>
                    </a:lnTo>
                    <a:lnTo>
                      <a:pt x="27766" y="11027"/>
                    </a:lnTo>
                    <a:lnTo>
                      <a:pt x="27828" y="10923"/>
                    </a:lnTo>
                    <a:lnTo>
                      <a:pt x="27808" y="10860"/>
                    </a:lnTo>
                    <a:lnTo>
                      <a:pt x="27870" y="10839"/>
                    </a:lnTo>
                    <a:lnTo>
                      <a:pt x="27954" y="10797"/>
                    </a:lnTo>
                    <a:lnTo>
                      <a:pt x="28017" y="10839"/>
                    </a:lnTo>
                    <a:lnTo>
                      <a:pt x="27975" y="10944"/>
                    </a:lnTo>
                    <a:lnTo>
                      <a:pt x="27912" y="11069"/>
                    </a:lnTo>
                    <a:lnTo>
                      <a:pt x="27870" y="11236"/>
                    </a:lnTo>
                    <a:lnTo>
                      <a:pt x="27870" y="11320"/>
                    </a:lnTo>
                    <a:lnTo>
                      <a:pt x="27808" y="11383"/>
                    </a:lnTo>
                    <a:lnTo>
                      <a:pt x="27640" y="11425"/>
                    </a:lnTo>
                    <a:lnTo>
                      <a:pt x="27536" y="11529"/>
                    </a:lnTo>
                    <a:lnTo>
                      <a:pt x="27452" y="11550"/>
                    </a:lnTo>
                    <a:lnTo>
                      <a:pt x="27452" y="11592"/>
                    </a:lnTo>
                    <a:lnTo>
                      <a:pt x="27410" y="11697"/>
                    </a:lnTo>
                    <a:lnTo>
                      <a:pt x="27138" y="11801"/>
                    </a:lnTo>
                    <a:lnTo>
                      <a:pt x="27075" y="11906"/>
                    </a:lnTo>
                    <a:lnTo>
                      <a:pt x="26971" y="11948"/>
                    </a:lnTo>
                    <a:lnTo>
                      <a:pt x="26929" y="11885"/>
                    </a:lnTo>
                    <a:lnTo>
                      <a:pt x="26887" y="11885"/>
                    </a:lnTo>
                    <a:lnTo>
                      <a:pt x="26866" y="11843"/>
                    </a:lnTo>
                    <a:lnTo>
                      <a:pt x="26803" y="11906"/>
                    </a:lnTo>
                    <a:lnTo>
                      <a:pt x="26720" y="11948"/>
                    </a:lnTo>
                    <a:lnTo>
                      <a:pt x="26720" y="11948"/>
                    </a:lnTo>
                    <a:lnTo>
                      <a:pt x="26761" y="11885"/>
                    </a:lnTo>
                    <a:lnTo>
                      <a:pt x="26720" y="11843"/>
                    </a:lnTo>
                    <a:lnTo>
                      <a:pt x="26615" y="11948"/>
                    </a:lnTo>
                    <a:lnTo>
                      <a:pt x="26573" y="12094"/>
                    </a:lnTo>
                    <a:lnTo>
                      <a:pt x="26468" y="12262"/>
                    </a:lnTo>
                    <a:lnTo>
                      <a:pt x="26448" y="12304"/>
                    </a:lnTo>
                    <a:lnTo>
                      <a:pt x="26489" y="12387"/>
                    </a:lnTo>
                    <a:lnTo>
                      <a:pt x="26489" y="12471"/>
                    </a:lnTo>
                    <a:lnTo>
                      <a:pt x="26406" y="12617"/>
                    </a:lnTo>
                    <a:lnTo>
                      <a:pt x="26406" y="12701"/>
                    </a:lnTo>
                    <a:lnTo>
                      <a:pt x="26468" y="12785"/>
                    </a:lnTo>
                    <a:lnTo>
                      <a:pt x="26385" y="12827"/>
                    </a:lnTo>
                    <a:lnTo>
                      <a:pt x="26343" y="12952"/>
                    </a:lnTo>
                    <a:lnTo>
                      <a:pt x="26364" y="12952"/>
                    </a:lnTo>
                    <a:lnTo>
                      <a:pt x="26448" y="12931"/>
                    </a:lnTo>
                    <a:lnTo>
                      <a:pt x="26489" y="12848"/>
                    </a:lnTo>
                    <a:lnTo>
                      <a:pt x="26594" y="12889"/>
                    </a:lnTo>
                    <a:lnTo>
                      <a:pt x="26699" y="12806"/>
                    </a:lnTo>
                    <a:lnTo>
                      <a:pt x="26615" y="12910"/>
                    </a:lnTo>
                    <a:lnTo>
                      <a:pt x="26510" y="12910"/>
                    </a:lnTo>
                    <a:lnTo>
                      <a:pt x="26406" y="13015"/>
                    </a:lnTo>
                    <a:lnTo>
                      <a:pt x="26259" y="13057"/>
                    </a:lnTo>
                    <a:lnTo>
                      <a:pt x="26259" y="13203"/>
                    </a:lnTo>
                    <a:lnTo>
                      <a:pt x="26176" y="13266"/>
                    </a:lnTo>
                    <a:lnTo>
                      <a:pt x="26071" y="13203"/>
                    </a:lnTo>
                    <a:lnTo>
                      <a:pt x="25945" y="13203"/>
                    </a:lnTo>
                    <a:lnTo>
                      <a:pt x="25862" y="13120"/>
                    </a:lnTo>
                    <a:lnTo>
                      <a:pt x="25778" y="13161"/>
                    </a:lnTo>
                    <a:lnTo>
                      <a:pt x="25820" y="13350"/>
                    </a:lnTo>
                    <a:lnTo>
                      <a:pt x="25631" y="13245"/>
                    </a:lnTo>
                    <a:lnTo>
                      <a:pt x="25694" y="12994"/>
                    </a:lnTo>
                    <a:lnTo>
                      <a:pt x="25631" y="12827"/>
                    </a:lnTo>
                    <a:lnTo>
                      <a:pt x="25548" y="12722"/>
                    </a:lnTo>
                    <a:lnTo>
                      <a:pt x="25590" y="12555"/>
                    </a:lnTo>
                    <a:lnTo>
                      <a:pt x="25631" y="12555"/>
                    </a:lnTo>
                    <a:lnTo>
                      <a:pt x="25673" y="12722"/>
                    </a:lnTo>
                    <a:lnTo>
                      <a:pt x="25820" y="12638"/>
                    </a:lnTo>
                    <a:lnTo>
                      <a:pt x="25862" y="12743"/>
                    </a:lnTo>
                    <a:lnTo>
                      <a:pt x="25987" y="12806"/>
                    </a:lnTo>
                    <a:lnTo>
                      <a:pt x="26071" y="12722"/>
                    </a:lnTo>
                    <a:lnTo>
                      <a:pt x="26071" y="12638"/>
                    </a:lnTo>
                    <a:lnTo>
                      <a:pt x="26134" y="12492"/>
                    </a:lnTo>
                    <a:lnTo>
                      <a:pt x="26029" y="12513"/>
                    </a:lnTo>
                    <a:lnTo>
                      <a:pt x="25945" y="12492"/>
                    </a:lnTo>
                    <a:lnTo>
                      <a:pt x="26029" y="12429"/>
                    </a:lnTo>
                    <a:lnTo>
                      <a:pt x="26092" y="12304"/>
                    </a:lnTo>
                    <a:lnTo>
                      <a:pt x="26029" y="12304"/>
                    </a:lnTo>
                    <a:lnTo>
                      <a:pt x="25945" y="12387"/>
                    </a:lnTo>
                    <a:lnTo>
                      <a:pt x="25778" y="12429"/>
                    </a:lnTo>
                    <a:lnTo>
                      <a:pt x="25778" y="12345"/>
                    </a:lnTo>
                    <a:lnTo>
                      <a:pt x="25924" y="12283"/>
                    </a:lnTo>
                    <a:lnTo>
                      <a:pt x="25924" y="12178"/>
                    </a:lnTo>
                    <a:lnTo>
                      <a:pt x="25841" y="12178"/>
                    </a:lnTo>
                    <a:lnTo>
                      <a:pt x="25736" y="12220"/>
                    </a:lnTo>
                    <a:lnTo>
                      <a:pt x="25736" y="12136"/>
                    </a:lnTo>
                    <a:lnTo>
                      <a:pt x="25778" y="11969"/>
                    </a:lnTo>
                    <a:lnTo>
                      <a:pt x="25862" y="11864"/>
                    </a:lnTo>
                    <a:lnTo>
                      <a:pt x="25883" y="11969"/>
                    </a:lnTo>
                    <a:lnTo>
                      <a:pt x="25945" y="11906"/>
                    </a:lnTo>
                    <a:lnTo>
                      <a:pt x="25945" y="11822"/>
                    </a:lnTo>
                    <a:lnTo>
                      <a:pt x="26092" y="11676"/>
                    </a:lnTo>
                    <a:lnTo>
                      <a:pt x="26092" y="11592"/>
                    </a:lnTo>
                    <a:lnTo>
                      <a:pt x="26280" y="11488"/>
                    </a:lnTo>
                    <a:lnTo>
                      <a:pt x="26280" y="11362"/>
                    </a:lnTo>
                    <a:lnTo>
                      <a:pt x="26364" y="11299"/>
                    </a:lnTo>
                    <a:lnTo>
                      <a:pt x="26448" y="11278"/>
                    </a:lnTo>
                    <a:lnTo>
                      <a:pt x="26448" y="11236"/>
                    </a:lnTo>
                    <a:lnTo>
                      <a:pt x="26343" y="11236"/>
                    </a:lnTo>
                    <a:lnTo>
                      <a:pt x="26196" y="11257"/>
                    </a:lnTo>
                    <a:lnTo>
                      <a:pt x="26155" y="11425"/>
                    </a:lnTo>
                    <a:lnTo>
                      <a:pt x="26029" y="11488"/>
                    </a:lnTo>
                    <a:lnTo>
                      <a:pt x="25945" y="11467"/>
                    </a:lnTo>
                    <a:lnTo>
                      <a:pt x="25966" y="11425"/>
                    </a:lnTo>
                    <a:lnTo>
                      <a:pt x="26113" y="11362"/>
                    </a:lnTo>
                    <a:lnTo>
                      <a:pt x="26134" y="11257"/>
                    </a:lnTo>
                    <a:lnTo>
                      <a:pt x="26050" y="11216"/>
                    </a:lnTo>
                    <a:lnTo>
                      <a:pt x="25966" y="11236"/>
                    </a:lnTo>
                    <a:lnTo>
                      <a:pt x="25883" y="11153"/>
                    </a:lnTo>
                    <a:lnTo>
                      <a:pt x="25924" y="11069"/>
                    </a:lnTo>
                    <a:lnTo>
                      <a:pt x="25945" y="10944"/>
                    </a:lnTo>
                    <a:lnTo>
                      <a:pt x="25862" y="10860"/>
                    </a:lnTo>
                    <a:lnTo>
                      <a:pt x="25820" y="10902"/>
                    </a:lnTo>
                    <a:lnTo>
                      <a:pt x="25778" y="10964"/>
                    </a:lnTo>
                    <a:lnTo>
                      <a:pt x="25778" y="10902"/>
                    </a:lnTo>
                    <a:lnTo>
                      <a:pt x="25820" y="10818"/>
                    </a:lnTo>
                    <a:lnTo>
                      <a:pt x="25757" y="10713"/>
                    </a:lnTo>
                    <a:lnTo>
                      <a:pt x="25652" y="10713"/>
                    </a:lnTo>
                    <a:lnTo>
                      <a:pt x="25631" y="10902"/>
                    </a:lnTo>
                    <a:lnTo>
                      <a:pt x="25527" y="10964"/>
                    </a:lnTo>
                    <a:lnTo>
                      <a:pt x="25506" y="11027"/>
                    </a:lnTo>
                    <a:lnTo>
                      <a:pt x="25443" y="10985"/>
                    </a:lnTo>
                    <a:lnTo>
                      <a:pt x="25443" y="10923"/>
                    </a:lnTo>
                    <a:lnTo>
                      <a:pt x="25401" y="10839"/>
                    </a:lnTo>
                    <a:lnTo>
                      <a:pt x="25318" y="10839"/>
                    </a:lnTo>
                    <a:lnTo>
                      <a:pt x="25297" y="10923"/>
                    </a:lnTo>
                    <a:lnTo>
                      <a:pt x="25318" y="10964"/>
                    </a:lnTo>
                    <a:lnTo>
                      <a:pt x="25297" y="11027"/>
                    </a:lnTo>
                    <a:lnTo>
                      <a:pt x="25339" y="11132"/>
                    </a:lnTo>
                    <a:lnTo>
                      <a:pt x="25339" y="11195"/>
                    </a:lnTo>
                    <a:lnTo>
                      <a:pt x="25297" y="11257"/>
                    </a:lnTo>
                    <a:lnTo>
                      <a:pt x="25234" y="11195"/>
                    </a:lnTo>
                    <a:lnTo>
                      <a:pt x="25234" y="11132"/>
                    </a:lnTo>
                    <a:lnTo>
                      <a:pt x="25192" y="11132"/>
                    </a:lnTo>
                    <a:lnTo>
                      <a:pt x="25171" y="11195"/>
                    </a:lnTo>
                    <a:lnTo>
                      <a:pt x="25213" y="11446"/>
                    </a:lnTo>
                    <a:lnTo>
                      <a:pt x="25234" y="11592"/>
                    </a:lnTo>
                    <a:lnTo>
                      <a:pt x="25401" y="11676"/>
                    </a:lnTo>
                    <a:lnTo>
                      <a:pt x="25443" y="11760"/>
                    </a:lnTo>
                    <a:lnTo>
                      <a:pt x="25443" y="11990"/>
                    </a:lnTo>
                    <a:lnTo>
                      <a:pt x="25422" y="11864"/>
                    </a:lnTo>
                    <a:lnTo>
                      <a:pt x="25339" y="11801"/>
                    </a:lnTo>
                    <a:lnTo>
                      <a:pt x="25192" y="11613"/>
                    </a:lnTo>
                    <a:lnTo>
                      <a:pt x="25171" y="11467"/>
                    </a:lnTo>
                    <a:lnTo>
                      <a:pt x="25108" y="11278"/>
                    </a:lnTo>
                    <a:lnTo>
                      <a:pt x="25025" y="11278"/>
                    </a:lnTo>
                    <a:lnTo>
                      <a:pt x="24983" y="11341"/>
                    </a:lnTo>
                    <a:lnTo>
                      <a:pt x="25004" y="11488"/>
                    </a:lnTo>
                    <a:lnTo>
                      <a:pt x="25087" y="11592"/>
                    </a:lnTo>
                    <a:lnTo>
                      <a:pt x="25108" y="11718"/>
                    </a:lnTo>
                    <a:lnTo>
                      <a:pt x="25067" y="11760"/>
                    </a:lnTo>
                    <a:lnTo>
                      <a:pt x="24983" y="11655"/>
                    </a:lnTo>
                    <a:lnTo>
                      <a:pt x="24774" y="11697"/>
                    </a:lnTo>
                    <a:lnTo>
                      <a:pt x="24711" y="11760"/>
                    </a:lnTo>
                    <a:lnTo>
                      <a:pt x="24648" y="11676"/>
                    </a:lnTo>
                    <a:lnTo>
                      <a:pt x="24564" y="11655"/>
                    </a:lnTo>
                    <a:lnTo>
                      <a:pt x="24376" y="11488"/>
                    </a:lnTo>
                    <a:lnTo>
                      <a:pt x="24146" y="11488"/>
                    </a:lnTo>
                    <a:lnTo>
                      <a:pt x="24125" y="11404"/>
                    </a:lnTo>
                    <a:lnTo>
                      <a:pt x="24083" y="11404"/>
                    </a:lnTo>
                    <a:lnTo>
                      <a:pt x="23937" y="11488"/>
                    </a:lnTo>
                    <a:lnTo>
                      <a:pt x="23874" y="11571"/>
                    </a:lnTo>
                    <a:lnTo>
                      <a:pt x="23707" y="11571"/>
                    </a:lnTo>
                    <a:lnTo>
                      <a:pt x="23560" y="11655"/>
                    </a:lnTo>
                    <a:lnTo>
                      <a:pt x="23435" y="11550"/>
                    </a:lnTo>
                    <a:lnTo>
                      <a:pt x="23414" y="11550"/>
                    </a:lnTo>
                    <a:lnTo>
                      <a:pt x="23393" y="11446"/>
                    </a:lnTo>
                    <a:lnTo>
                      <a:pt x="23330" y="11404"/>
                    </a:lnTo>
                    <a:lnTo>
                      <a:pt x="23204" y="11488"/>
                    </a:lnTo>
                    <a:lnTo>
                      <a:pt x="23204" y="11404"/>
                    </a:lnTo>
                    <a:lnTo>
                      <a:pt x="23037" y="11257"/>
                    </a:lnTo>
                    <a:lnTo>
                      <a:pt x="23016" y="11174"/>
                    </a:lnTo>
                    <a:lnTo>
                      <a:pt x="22974" y="11153"/>
                    </a:lnTo>
                    <a:lnTo>
                      <a:pt x="22974" y="11069"/>
                    </a:lnTo>
                    <a:lnTo>
                      <a:pt x="22995" y="11027"/>
                    </a:lnTo>
                    <a:lnTo>
                      <a:pt x="22932" y="10944"/>
                    </a:lnTo>
                    <a:lnTo>
                      <a:pt x="22890" y="10964"/>
                    </a:lnTo>
                    <a:lnTo>
                      <a:pt x="22870" y="10944"/>
                    </a:lnTo>
                    <a:lnTo>
                      <a:pt x="22870" y="10860"/>
                    </a:lnTo>
                    <a:lnTo>
                      <a:pt x="22807" y="10839"/>
                    </a:lnTo>
                    <a:lnTo>
                      <a:pt x="22702" y="10881"/>
                    </a:lnTo>
                    <a:lnTo>
                      <a:pt x="22577" y="10881"/>
                    </a:lnTo>
                    <a:lnTo>
                      <a:pt x="22493" y="10818"/>
                    </a:lnTo>
                    <a:lnTo>
                      <a:pt x="22451" y="10818"/>
                    </a:lnTo>
                    <a:lnTo>
                      <a:pt x="22409" y="10755"/>
                    </a:lnTo>
                    <a:lnTo>
                      <a:pt x="22305" y="10713"/>
                    </a:lnTo>
                    <a:lnTo>
                      <a:pt x="22200" y="10713"/>
                    </a:lnTo>
                    <a:lnTo>
                      <a:pt x="22263" y="10630"/>
                    </a:lnTo>
                    <a:lnTo>
                      <a:pt x="22263" y="10546"/>
                    </a:lnTo>
                    <a:lnTo>
                      <a:pt x="22346" y="10462"/>
                    </a:lnTo>
                    <a:lnTo>
                      <a:pt x="22346" y="10420"/>
                    </a:lnTo>
                    <a:lnTo>
                      <a:pt x="22263" y="10400"/>
                    </a:lnTo>
                    <a:lnTo>
                      <a:pt x="22179" y="10400"/>
                    </a:lnTo>
                    <a:lnTo>
                      <a:pt x="22158" y="10148"/>
                    </a:lnTo>
                    <a:lnTo>
                      <a:pt x="22095" y="10127"/>
                    </a:lnTo>
                    <a:lnTo>
                      <a:pt x="22095" y="10086"/>
                    </a:lnTo>
                    <a:lnTo>
                      <a:pt x="22179" y="10023"/>
                    </a:lnTo>
                    <a:lnTo>
                      <a:pt x="22200" y="9981"/>
                    </a:lnTo>
                    <a:lnTo>
                      <a:pt x="22158" y="9939"/>
                    </a:lnTo>
                    <a:lnTo>
                      <a:pt x="22179" y="9876"/>
                    </a:lnTo>
                    <a:lnTo>
                      <a:pt x="22179" y="9772"/>
                    </a:lnTo>
                    <a:cubicBezTo>
                      <a:pt x="22284" y="9709"/>
                      <a:pt x="22388" y="9688"/>
                      <a:pt x="22493" y="9604"/>
                    </a:cubicBezTo>
                    <a:lnTo>
                      <a:pt x="22514" y="9625"/>
                    </a:lnTo>
                    <a:lnTo>
                      <a:pt x="22598" y="9604"/>
                    </a:lnTo>
                    <a:lnTo>
                      <a:pt x="22681" y="9500"/>
                    </a:lnTo>
                    <a:lnTo>
                      <a:pt x="22702" y="9500"/>
                    </a:lnTo>
                    <a:lnTo>
                      <a:pt x="22702" y="9604"/>
                    </a:lnTo>
                    <a:lnTo>
                      <a:pt x="22765" y="9709"/>
                    </a:lnTo>
                    <a:lnTo>
                      <a:pt x="22828" y="9730"/>
                    </a:lnTo>
                    <a:lnTo>
                      <a:pt x="22911" y="9688"/>
                    </a:lnTo>
                    <a:lnTo>
                      <a:pt x="22995" y="9709"/>
                    </a:lnTo>
                    <a:lnTo>
                      <a:pt x="23037" y="9793"/>
                    </a:lnTo>
                    <a:lnTo>
                      <a:pt x="23121" y="9793"/>
                    </a:lnTo>
                    <a:lnTo>
                      <a:pt x="23183" y="9835"/>
                    </a:lnTo>
                    <a:lnTo>
                      <a:pt x="23225" y="9835"/>
                    </a:lnTo>
                    <a:lnTo>
                      <a:pt x="23225" y="9730"/>
                    </a:lnTo>
                    <a:lnTo>
                      <a:pt x="23288" y="9730"/>
                    </a:lnTo>
                    <a:lnTo>
                      <a:pt x="23351" y="9709"/>
                    </a:lnTo>
                    <a:lnTo>
                      <a:pt x="23414" y="9730"/>
                    </a:lnTo>
                    <a:lnTo>
                      <a:pt x="23414" y="9814"/>
                    </a:lnTo>
                    <a:lnTo>
                      <a:pt x="23455" y="9835"/>
                    </a:lnTo>
                    <a:lnTo>
                      <a:pt x="23539" y="9814"/>
                    </a:lnTo>
                    <a:lnTo>
                      <a:pt x="23602" y="9730"/>
                    </a:lnTo>
                    <a:lnTo>
                      <a:pt x="23644" y="9772"/>
                    </a:lnTo>
                    <a:lnTo>
                      <a:pt x="23665" y="9835"/>
                    </a:lnTo>
                    <a:lnTo>
                      <a:pt x="23727" y="9835"/>
                    </a:lnTo>
                    <a:lnTo>
                      <a:pt x="23748" y="9793"/>
                    </a:lnTo>
                    <a:lnTo>
                      <a:pt x="23769" y="9793"/>
                    </a:lnTo>
                    <a:lnTo>
                      <a:pt x="23832" y="9709"/>
                    </a:lnTo>
                    <a:lnTo>
                      <a:pt x="23916" y="9709"/>
                    </a:lnTo>
                    <a:lnTo>
                      <a:pt x="23937" y="9772"/>
                    </a:lnTo>
                    <a:lnTo>
                      <a:pt x="23979" y="9793"/>
                    </a:lnTo>
                    <a:lnTo>
                      <a:pt x="24041" y="9772"/>
                    </a:lnTo>
                    <a:lnTo>
                      <a:pt x="24041" y="9709"/>
                    </a:lnTo>
                    <a:lnTo>
                      <a:pt x="24020" y="9667"/>
                    </a:lnTo>
                    <a:lnTo>
                      <a:pt x="24083" y="9583"/>
                    </a:lnTo>
                    <a:lnTo>
                      <a:pt x="24083" y="9521"/>
                    </a:lnTo>
                    <a:lnTo>
                      <a:pt x="24146" y="9458"/>
                    </a:lnTo>
                    <a:lnTo>
                      <a:pt x="24146" y="9374"/>
                    </a:lnTo>
                    <a:lnTo>
                      <a:pt x="24062" y="9374"/>
                    </a:lnTo>
                    <a:lnTo>
                      <a:pt x="24041" y="9291"/>
                    </a:lnTo>
                    <a:lnTo>
                      <a:pt x="24062" y="9186"/>
                    </a:lnTo>
                    <a:lnTo>
                      <a:pt x="24146" y="9165"/>
                    </a:lnTo>
                    <a:lnTo>
                      <a:pt x="24146" y="9060"/>
                    </a:lnTo>
                    <a:lnTo>
                      <a:pt x="24041" y="8998"/>
                    </a:lnTo>
                    <a:lnTo>
                      <a:pt x="23958" y="9039"/>
                    </a:lnTo>
                    <a:lnTo>
                      <a:pt x="23958" y="9102"/>
                    </a:lnTo>
                    <a:lnTo>
                      <a:pt x="23916" y="9165"/>
                    </a:lnTo>
                    <a:lnTo>
                      <a:pt x="23832" y="9102"/>
                    </a:lnTo>
                    <a:lnTo>
                      <a:pt x="23707" y="9102"/>
                    </a:lnTo>
                    <a:lnTo>
                      <a:pt x="23560" y="9249"/>
                    </a:lnTo>
                    <a:lnTo>
                      <a:pt x="23455" y="9311"/>
                    </a:lnTo>
                    <a:lnTo>
                      <a:pt x="23455" y="9270"/>
                    </a:lnTo>
                    <a:lnTo>
                      <a:pt x="23602" y="9186"/>
                    </a:lnTo>
                    <a:lnTo>
                      <a:pt x="23644" y="9102"/>
                    </a:lnTo>
                    <a:lnTo>
                      <a:pt x="23644" y="8977"/>
                    </a:lnTo>
                    <a:lnTo>
                      <a:pt x="23602" y="9060"/>
                    </a:lnTo>
                    <a:lnTo>
                      <a:pt x="23539" y="9039"/>
                    </a:lnTo>
                    <a:lnTo>
                      <a:pt x="23539" y="8935"/>
                    </a:lnTo>
                    <a:lnTo>
                      <a:pt x="23644" y="8851"/>
                    </a:lnTo>
                    <a:lnTo>
                      <a:pt x="23560" y="8726"/>
                    </a:lnTo>
                    <a:lnTo>
                      <a:pt x="23644" y="8642"/>
                    </a:lnTo>
                    <a:lnTo>
                      <a:pt x="23727" y="8642"/>
                    </a:lnTo>
                    <a:lnTo>
                      <a:pt x="23707" y="8684"/>
                    </a:lnTo>
                    <a:lnTo>
                      <a:pt x="23748" y="8851"/>
                    </a:lnTo>
                    <a:lnTo>
                      <a:pt x="23832" y="8935"/>
                    </a:lnTo>
                    <a:lnTo>
                      <a:pt x="23874" y="8893"/>
                    </a:lnTo>
                    <a:lnTo>
                      <a:pt x="23979" y="8893"/>
                    </a:lnTo>
                    <a:lnTo>
                      <a:pt x="24041" y="8767"/>
                    </a:lnTo>
                    <a:lnTo>
                      <a:pt x="23979" y="8726"/>
                    </a:lnTo>
                    <a:lnTo>
                      <a:pt x="23979" y="8663"/>
                    </a:lnTo>
                    <a:lnTo>
                      <a:pt x="24062" y="8663"/>
                    </a:lnTo>
                    <a:lnTo>
                      <a:pt x="24083" y="8726"/>
                    </a:lnTo>
                    <a:lnTo>
                      <a:pt x="24146" y="8684"/>
                    </a:lnTo>
                    <a:lnTo>
                      <a:pt x="24251" y="8621"/>
                    </a:lnTo>
                    <a:lnTo>
                      <a:pt x="24271" y="8475"/>
                    </a:lnTo>
                    <a:lnTo>
                      <a:pt x="24292" y="8579"/>
                    </a:lnTo>
                    <a:lnTo>
                      <a:pt x="24355" y="8579"/>
                    </a:lnTo>
                    <a:lnTo>
                      <a:pt x="24460" y="8516"/>
                    </a:lnTo>
                    <a:lnTo>
                      <a:pt x="24376" y="8684"/>
                    </a:lnTo>
                    <a:lnTo>
                      <a:pt x="24376" y="8851"/>
                    </a:lnTo>
                    <a:lnTo>
                      <a:pt x="24439" y="8830"/>
                    </a:lnTo>
                    <a:lnTo>
                      <a:pt x="24481" y="8851"/>
                    </a:lnTo>
                    <a:lnTo>
                      <a:pt x="24439" y="8935"/>
                    </a:lnTo>
                    <a:lnTo>
                      <a:pt x="24502" y="8935"/>
                    </a:lnTo>
                    <a:lnTo>
                      <a:pt x="24564" y="8788"/>
                    </a:lnTo>
                    <a:lnTo>
                      <a:pt x="24606" y="8747"/>
                    </a:lnTo>
                    <a:lnTo>
                      <a:pt x="24690" y="8579"/>
                    </a:lnTo>
                    <a:lnTo>
                      <a:pt x="24774" y="8558"/>
                    </a:lnTo>
                    <a:lnTo>
                      <a:pt x="24753" y="8684"/>
                    </a:lnTo>
                    <a:lnTo>
                      <a:pt x="24648" y="8788"/>
                    </a:lnTo>
                    <a:lnTo>
                      <a:pt x="24669" y="8977"/>
                    </a:lnTo>
                    <a:lnTo>
                      <a:pt x="24753" y="8977"/>
                    </a:lnTo>
                    <a:lnTo>
                      <a:pt x="24815" y="9039"/>
                    </a:lnTo>
                    <a:lnTo>
                      <a:pt x="24878" y="8956"/>
                    </a:lnTo>
                    <a:lnTo>
                      <a:pt x="25004" y="8851"/>
                    </a:lnTo>
                    <a:lnTo>
                      <a:pt x="25067" y="8684"/>
                    </a:lnTo>
                    <a:lnTo>
                      <a:pt x="25108" y="8558"/>
                    </a:lnTo>
                    <a:lnTo>
                      <a:pt x="25087" y="8433"/>
                    </a:lnTo>
                    <a:lnTo>
                      <a:pt x="25129" y="8370"/>
                    </a:lnTo>
                    <a:lnTo>
                      <a:pt x="25108" y="8328"/>
                    </a:lnTo>
                    <a:lnTo>
                      <a:pt x="25025" y="8328"/>
                    </a:lnTo>
                    <a:lnTo>
                      <a:pt x="24983" y="8307"/>
                    </a:lnTo>
                    <a:lnTo>
                      <a:pt x="24899" y="8349"/>
                    </a:lnTo>
                    <a:lnTo>
                      <a:pt x="24899" y="8223"/>
                    </a:lnTo>
                    <a:lnTo>
                      <a:pt x="24941" y="8203"/>
                    </a:lnTo>
                    <a:lnTo>
                      <a:pt x="24920" y="8140"/>
                    </a:lnTo>
                    <a:lnTo>
                      <a:pt x="24815" y="8140"/>
                    </a:lnTo>
                    <a:lnTo>
                      <a:pt x="24795" y="8098"/>
                    </a:lnTo>
                    <a:lnTo>
                      <a:pt x="24690" y="8014"/>
                    </a:lnTo>
                    <a:lnTo>
                      <a:pt x="24690" y="7931"/>
                    </a:lnTo>
                    <a:lnTo>
                      <a:pt x="24606" y="7742"/>
                    </a:lnTo>
                    <a:lnTo>
                      <a:pt x="24585" y="7617"/>
                    </a:lnTo>
                    <a:lnTo>
                      <a:pt x="24627" y="7491"/>
                    </a:lnTo>
                    <a:lnTo>
                      <a:pt x="24585" y="7324"/>
                    </a:lnTo>
                    <a:lnTo>
                      <a:pt x="24502" y="7470"/>
                    </a:lnTo>
                    <a:lnTo>
                      <a:pt x="24502" y="7575"/>
                    </a:lnTo>
                    <a:lnTo>
                      <a:pt x="24418" y="7428"/>
                    </a:lnTo>
                    <a:lnTo>
                      <a:pt x="24292" y="7366"/>
                    </a:lnTo>
                    <a:lnTo>
                      <a:pt x="24271" y="7114"/>
                    </a:lnTo>
                    <a:lnTo>
                      <a:pt x="24188" y="7073"/>
                    </a:lnTo>
                    <a:lnTo>
                      <a:pt x="24167" y="6884"/>
                    </a:lnTo>
                    <a:lnTo>
                      <a:pt x="24083" y="6780"/>
                    </a:lnTo>
                    <a:lnTo>
                      <a:pt x="24083" y="6675"/>
                    </a:lnTo>
                    <a:lnTo>
                      <a:pt x="24041" y="6591"/>
                    </a:lnTo>
                    <a:lnTo>
                      <a:pt x="24041" y="6529"/>
                    </a:lnTo>
                    <a:lnTo>
                      <a:pt x="24146" y="6529"/>
                    </a:lnTo>
                    <a:lnTo>
                      <a:pt x="24167" y="6382"/>
                    </a:lnTo>
                    <a:lnTo>
                      <a:pt x="24251" y="6382"/>
                    </a:lnTo>
                    <a:lnTo>
                      <a:pt x="24271" y="6424"/>
                    </a:lnTo>
                    <a:lnTo>
                      <a:pt x="24355" y="6361"/>
                    </a:lnTo>
                    <a:lnTo>
                      <a:pt x="24355" y="6257"/>
                    </a:lnTo>
                    <a:lnTo>
                      <a:pt x="24460" y="6026"/>
                    </a:lnTo>
                    <a:lnTo>
                      <a:pt x="24460" y="5922"/>
                    </a:lnTo>
                    <a:lnTo>
                      <a:pt x="24481" y="5880"/>
                    </a:lnTo>
                    <a:lnTo>
                      <a:pt x="24397" y="5692"/>
                    </a:lnTo>
                    <a:lnTo>
                      <a:pt x="24460" y="5566"/>
                    </a:lnTo>
                    <a:lnTo>
                      <a:pt x="24523" y="5566"/>
                    </a:lnTo>
                    <a:lnTo>
                      <a:pt x="24523" y="5399"/>
                    </a:lnTo>
                    <a:lnTo>
                      <a:pt x="24627" y="5252"/>
                    </a:lnTo>
                    <a:lnTo>
                      <a:pt x="24627" y="5148"/>
                    </a:lnTo>
                    <a:lnTo>
                      <a:pt x="24690" y="5064"/>
                    </a:lnTo>
                    <a:lnTo>
                      <a:pt x="24690" y="4855"/>
                    </a:lnTo>
                    <a:lnTo>
                      <a:pt x="24774" y="4834"/>
                    </a:lnTo>
                    <a:lnTo>
                      <a:pt x="24774" y="4729"/>
                    </a:lnTo>
                    <a:lnTo>
                      <a:pt x="24899" y="4583"/>
                    </a:lnTo>
                    <a:lnTo>
                      <a:pt x="24899" y="4478"/>
                    </a:lnTo>
                    <a:cubicBezTo>
                      <a:pt x="24918" y="4516"/>
                      <a:pt x="24966" y="4536"/>
                      <a:pt x="25020" y="4536"/>
                    </a:cubicBezTo>
                    <a:cubicBezTo>
                      <a:pt x="25085" y="4536"/>
                      <a:pt x="25158" y="4505"/>
                      <a:pt x="25192" y="4436"/>
                    </a:cubicBezTo>
                    <a:lnTo>
                      <a:pt x="25255" y="4122"/>
                    </a:lnTo>
                    <a:lnTo>
                      <a:pt x="25359" y="4122"/>
                    </a:lnTo>
                    <a:lnTo>
                      <a:pt x="25506" y="3955"/>
                    </a:lnTo>
                    <a:lnTo>
                      <a:pt x="25652" y="3892"/>
                    </a:lnTo>
                    <a:lnTo>
                      <a:pt x="25820" y="3725"/>
                    </a:lnTo>
                    <a:lnTo>
                      <a:pt x="25862" y="3725"/>
                    </a:lnTo>
                    <a:lnTo>
                      <a:pt x="25987" y="3599"/>
                    </a:lnTo>
                    <a:lnTo>
                      <a:pt x="25987" y="3516"/>
                    </a:lnTo>
                    <a:lnTo>
                      <a:pt x="26050" y="3474"/>
                    </a:lnTo>
                    <a:lnTo>
                      <a:pt x="26050" y="3390"/>
                    </a:lnTo>
                    <a:lnTo>
                      <a:pt x="25966" y="3285"/>
                    </a:lnTo>
                    <a:lnTo>
                      <a:pt x="25987" y="3223"/>
                    </a:lnTo>
                    <a:lnTo>
                      <a:pt x="25987" y="3160"/>
                    </a:lnTo>
                    <a:lnTo>
                      <a:pt x="25883" y="2993"/>
                    </a:lnTo>
                    <a:lnTo>
                      <a:pt x="25820" y="2993"/>
                    </a:lnTo>
                    <a:lnTo>
                      <a:pt x="25736" y="3013"/>
                    </a:lnTo>
                    <a:lnTo>
                      <a:pt x="25631" y="2972"/>
                    </a:lnTo>
                    <a:lnTo>
                      <a:pt x="25548" y="2993"/>
                    </a:lnTo>
                    <a:lnTo>
                      <a:pt x="25443" y="2909"/>
                    </a:lnTo>
                    <a:lnTo>
                      <a:pt x="25359" y="2909"/>
                    </a:lnTo>
                    <a:lnTo>
                      <a:pt x="25297" y="2846"/>
                    </a:lnTo>
                    <a:lnTo>
                      <a:pt x="25129" y="2867"/>
                    </a:lnTo>
                    <a:lnTo>
                      <a:pt x="25025" y="2972"/>
                    </a:lnTo>
                    <a:lnTo>
                      <a:pt x="24941" y="2993"/>
                    </a:lnTo>
                    <a:lnTo>
                      <a:pt x="24774" y="3118"/>
                    </a:lnTo>
                    <a:lnTo>
                      <a:pt x="24774" y="3181"/>
                    </a:lnTo>
                    <a:lnTo>
                      <a:pt x="24878" y="3265"/>
                    </a:lnTo>
                    <a:lnTo>
                      <a:pt x="24941" y="3390"/>
                    </a:lnTo>
                    <a:lnTo>
                      <a:pt x="24941" y="3516"/>
                    </a:lnTo>
                    <a:lnTo>
                      <a:pt x="24983" y="3641"/>
                    </a:lnTo>
                    <a:lnTo>
                      <a:pt x="24941" y="3704"/>
                    </a:lnTo>
                    <a:lnTo>
                      <a:pt x="24941" y="3809"/>
                    </a:lnTo>
                    <a:lnTo>
                      <a:pt x="25025" y="3913"/>
                    </a:lnTo>
                    <a:lnTo>
                      <a:pt x="25025" y="3934"/>
                    </a:lnTo>
                    <a:lnTo>
                      <a:pt x="25004" y="3955"/>
                    </a:lnTo>
                    <a:cubicBezTo>
                      <a:pt x="24983" y="4018"/>
                      <a:pt x="24941" y="4081"/>
                      <a:pt x="24920" y="4143"/>
                    </a:cubicBezTo>
                    <a:lnTo>
                      <a:pt x="24899" y="4081"/>
                    </a:lnTo>
                    <a:lnTo>
                      <a:pt x="24920" y="4018"/>
                    </a:lnTo>
                    <a:lnTo>
                      <a:pt x="24920" y="3934"/>
                    </a:lnTo>
                    <a:lnTo>
                      <a:pt x="24815" y="3871"/>
                    </a:lnTo>
                    <a:lnTo>
                      <a:pt x="24774" y="3725"/>
                    </a:lnTo>
                    <a:lnTo>
                      <a:pt x="24795" y="3662"/>
                    </a:lnTo>
                    <a:lnTo>
                      <a:pt x="24711" y="3495"/>
                    </a:lnTo>
                    <a:lnTo>
                      <a:pt x="24606" y="3474"/>
                    </a:lnTo>
                    <a:lnTo>
                      <a:pt x="24564" y="3411"/>
                    </a:lnTo>
                    <a:lnTo>
                      <a:pt x="24502" y="3411"/>
                    </a:lnTo>
                    <a:lnTo>
                      <a:pt x="24481" y="3578"/>
                    </a:lnTo>
                    <a:lnTo>
                      <a:pt x="24418" y="3578"/>
                    </a:lnTo>
                    <a:lnTo>
                      <a:pt x="24292" y="3369"/>
                    </a:lnTo>
                    <a:lnTo>
                      <a:pt x="24209" y="3369"/>
                    </a:lnTo>
                    <a:lnTo>
                      <a:pt x="24146" y="3285"/>
                    </a:lnTo>
                    <a:lnTo>
                      <a:pt x="24062" y="3327"/>
                    </a:lnTo>
                    <a:lnTo>
                      <a:pt x="24083" y="3495"/>
                    </a:lnTo>
                    <a:lnTo>
                      <a:pt x="24041" y="3516"/>
                    </a:lnTo>
                    <a:lnTo>
                      <a:pt x="23958" y="3495"/>
                    </a:lnTo>
                    <a:lnTo>
                      <a:pt x="23895" y="3620"/>
                    </a:lnTo>
                    <a:lnTo>
                      <a:pt x="23895" y="3704"/>
                    </a:lnTo>
                    <a:lnTo>
                      <a:pt x="23832" y="3746"/>
                    </a:lnTo>
                    <a:lnTo>
                      <a:pt x="23748" y="4039"/>
                    </a:lnTo>
                    <a:lnTo>
                      <a:pt x="23748" y="4143"/>
                    </a:lnTo>
                    <a:lnTo>
                      <a:pt x="23686" y="4227"/>
                    </a:lnTo>
                    <a:lnTo>
                      <a:pt x="23686" y="4353"/>
                    </a:lnTo>
                    <a:lnTo>
                      <a:pt x="23665" y="4374"/>
                    </a:lnTo>
                    <a:lnTo>
                      <a:pt x="23665" y="4478"/>
                    </a:lnTo>
                    <a:lnTo>
                      <a:pt x="23581" y="4541"/>
                    </a:lnTo>
                    <a:lnTo>
                      <a:pt x="23581" y="4771"/>
                    </a:lnTo>
                    <a:lnTo>
                      <a:pt x="23518" y="4813"/>
                    </a:lnTo>
                    <a:lnTo>
                      <a:pt x="23455" y="4792"/>
                    </a:lnTo>
                    <a:lnTo>
                      <a:pt x="23372" y="4980"/>
                    </a:lnTo>
                    <a:lnTo>
                      <a:pt x="23414" y="5064"/>
                    </a:lnTo>
                    <a:lnTo>
                      <a:pt x="23372" y="5169"/>
                    </a:lnTo>
                    <a:lnTo>
                      <a:pt x="23372" y="5273"/>
                    </a:lnTo>
                    <a:lnTo>
                      <a:pt x="23309" y="5378"/>
                    </a:lnTo>
                    <a:lnTo>
                      <a:pt x="23351" y="5462"/>
                    </a:lnTo>
                    <a:lnTo>
                      <a:pt x="23330" y="5524"/>
                    </a:lnTo>
                    <a:lnTo>
                      <a:pt x="23204" y="5524"/>
                    </a:lnTo>
                    <a:lnTo>
                      <a:pt x="23246" y="5587"/>
                    </a:lnTo>
                    <a:lnTo>
                      <a:pt x="23351" y="5629"/>
                    </a:lnTo>
                    <a:lnTo>
                      <a:pt x="23351" y="5734"/>
                    </a:lnTo>
                    <a:lnTo>
                      <a:pt x="23267" y="5713"/>
                    </a:lnTo>
                    <a:lnTo>
                      <a:pt x="23204" y="5734"/>
                    </a:lnTo>
                    <a:lnTo>
                      <a:pt x="23121" y="5796"/>
                    </a:lnTo>
                    <a:lnTo>
                      <a:pt x="23037" y="5754"/>
                    </a:lnTo>
                    <a:lnTo>
                      <a:pt x="22995" y="5817"/>
                    </a:lnTo>
                    <a:lnTo>
                      <a:pt x="22995" y="5922"/>
                    </a:lnTo>
                    <a:lnTo>
                      <a:pt x="22932" y="5964"/>
                    </a:lnTo>
                    <a:lnTo>
                      <a:pt x="22849" y="5922"/>
                    </a:lnTo>
                    <a:lnTo>
                      <a:pt x="22849" y="5817"/>
                    </a:lnTo>
                    <a:lnTo>
                      <a:pt x="22890" y="5734"/>
                    </a:lnTo>
                    <a:lnTo>
                      <a:pt x="22828" y="5650"/>
                    </a:lnTo>
                    <a:lnTo>
                      <a:pt x="22828" y="5482"/>
                    </a:lnTo>
                    <a:lnTo>
                      <a:pt x="22911" y="5294"/>
                    </a:lnTo>
                    <a:lnTo>
                      <a:pt x="22932" y="5169"/>
                    </a:lnTo>
                    <a:lnTo>
                      <a:pt x="23016" y="5085"/>
                    </a:lnTo>
                    <a:lnTo>
                      <a:pt x="23016" y="4980"/>
                    </a:lnTo>
                    <a:lnTo>
                      <a:pt x="23037" y="4876"/>
                    </a:lnTo>
                    <a:lnTo>
                      <a:pt x="23100" y="4646"/>
                    </a:lnTo>
                    <a:lnTo>
                      <a:pt x="23225" y="4562"/>
                    </a:lnTo>
                    <a:lnTo>
                      <a:pt x="23225" y="4436"/>
                    </a:lnTo>
                    <a:lnTo>
                      <a:pt x="23100" y="4436"/>
                    </a:lnTo>
                    <a:lnTo>
                      <a:pt x="23100" y="4353"/>
                    </a:lnTo>
                    <a:lnTo>
                      <a:pt x="23163" y="4269"/>
                    </a:lnTo>
                    <a:lnTo>
                      <a:pt x="23163" y="4039"/>
                    </a:lnTo>
                    <a:lnTo>
                      <a:pt x="23121" y="3976"/>
                    </a:lnTo>
                    <a:lnTo>
                      <a:pt x="23058" y="3850"/>
                    </a:lnTo>
                    <a:lnTo>
                      <a:pt x="23100" y="3809"/>
                    </a:lnTo>
                    <a:lnTo>
                      <a:pt x="23100" y="3662"/>
                    </a:lnTo>
                    <a:lnTo>
                      <a:pt x="23016" y="3662"/>
                    </a:lnTo>
                    <a:lnTo>
                      <a:pt x="22911" y="3537"/>
                    </a:lnTo>
                    <a:lnTo>
                      <a:pt x="22744" y="3599"/>
                    </a:lnTo>
                    <a:lnTo>
                      <a:pt x="22723" y="3725"/>
                    </a:lnTo>
                    <a:lnTo>
                      <a:pt x="22828" y="3809"/>
                    </a:lnTo>
                    <a:lnTo>
                      <a:pt x="22828" y="3913"/>
                    </a:lnTo>
                    <a:lnTo>
                      <a:pt x="22890" y="3976"/>
                    </a:lnTo>
                    <a:lnTo>
                      <a:pt x="22890" y="4060"/>
                    </a:lnTo>
                    <a:lnTo>
                      <a:pt x="22807" y="4060"/>
                    </a:lnTo>
                    <a:lnTo>
                      <a:pt x="22786" y="3955"/>
                    </a:lnTo>
                    <a:lnTo>
                      <a:pt x="22702" y="3955"/>
                    </a:lnTo>
                    <a:lnTo>
                      <a:pt x="22639" y="4081"/>
                    </a:lnTo>
                    <a:lnTo>
                      <a:pt x="22702" y="4122"/>
                    </a:lnTo>
                    <a:lnTo>
                      <a:pt x="22723" y="4227"/>
                    </a:lnTo>
                    <a:lnTo>
                      <a:pt x="22786" y="4353"/>
                    </a:lnTo>
                    <a:lnTo>
                      <a:pt x="22723" y="4394"/>
                    </a:lnTo>
                    <a:lnTo>
                      <a:pt x="22702" y="4353"/>
                    </a:lnTo>
                    <a:lnTo>
                      <a:pt x="22639" y="4290"/>
                    </a:lnTo>
                    <a:lnTo>
                      <a:pt x="22618" y="4436"/>
                    </a:lnTo>
                    <a:lnTo>
                      <a:pt x="22514" y="4353"/>
                    </a:lnTo>
                    <a:lnTo>
                      <a:pt x="22514" y="4248"/>
                    </a:lnTo>
                    <a:lnTo>
                      <a:pt x="22430" y="4248"/>
                    </a:lnTo>
                    <a:lnTo>
                      <a:pt x="22388" y="4353"/>
                    </a:lnTo>
                    <a:lnTo>
                      <a:pt x="22326" y="4332"/>
                    </a:lnTo>
                    <a:lnTo>
                      <a:pt x="22326" y="4185"/>
                    </a:lnTo>
                    <a:lnTo>
                      <a:pt x="22409" y="4122"/>
                    </a:lnTo>
                    <a:lnTo>
                      <a:pt x="22388" y="4081"/>
                    </a:lnTo>
                    <a:lnTo>
                      <a:pt x="22221" y="4143"/>
                    </a:lnTo>
                    <a:lnTo>
                      <a:pt x="22095" y="4269"/>
                    </a:lnTo>
                    <a:lnTo>
                      <a:pt x="22012" y="4143"/>
                    </a:lnTo>
                    <a:lnTo>
                      <a:pt x="21949" y="4143"/>
                    </a:lnTo>
                    <a:lnTo>
                      <a:pt x="21865" y="4227"/>
                    </a:lnTo>
                    <a:lnTo>
                      <a:pt x="21740" y="4227"/>
                    </a:lnTo>
                    <a:lnTo>
                      <a:pt x="21698" y="4164"/>
                    </a:lnTo>
                    <a:lnTo>
                      <a:pt x="21572" y="4185"/>
                    </a:lnTo>
                    <a:lnTo>
                      <a:pt x="21530" y="4143"/>
                    </a:lnTo>
                    <a:lnTo>
                      <a:pt x="21635" y="4060"/>
                    </a:lnTo>
                    <a:lnTo>
                      <a:pt x="21782" y="4039"/>
                    </a:lnTo>
                    <a:lnTo>
                      <a:pt x="21865" y="4060"/>
                    </a:lnTo>
                    <a:lnTo>
                      <a:pt x="21991" y="4039"/>
                    </a:lnTo>
                    <a:lnTo>
                      <a:pt x="21991" y="3955"/>
                    </a:lnTo>
                    <a:lnTo>
                      <a:pt x="22074" y="3934"/>
                    </a:lnTo>
                    <a:lnTo>
                      <a:pt x="22158" y="3955"/>
                    </a:lnTo>
                    <a:lnTo>
                      <a:pt x="22263" y="3850"/>
                    </a:lnTo>
                    <a:lnTo>
                      <a:pt x="22263" y="3746"/>
                    </a:lnTo>
                    <a:lnTo>
                      <a:pt x="22284" y="3662"/>
                    </a:lnTo>
                    <a:lnTo>
                      <a:pt x="22200" y="3599"/>
                    </a:lnTo>
                    <a:lnTo>
                      <a:pt x="22095" y="3411"/>
                    </a:lnTo>
                    <a:lnTo>
                      <a:pt x="21970" y="3348"/>
                    </a:lnTo>
                    <a:lnTo>
                      <a:pt x="21949" y="3285"/>
                    </a:lnTo>
                    <a:lnTo>
                      <a:pt x="21761" y="3118"/>
                    </a:lnTo>
                    <a:lnTo>
                      <a:pt x="21740" y="3076"/>
                    </a:lnTo>
                    <a:lnTo>
                      <a:pt x="21635" y="3076"/>
                    </a:lnTo>
                    <a:lnTo>
                      <a:pt x="21489" y="3139"/>
                    </a:lnTo>
                    <a:lnTo>
                      <a:pt x="21426" y="3139"/>
                    </a:lnTo>
                    <a:lnTo>
                      <a:pt x="21238" y="3327"/>
                    </a:lnTo>
                    <a:lnTo>
                      <a:pt x="21279" y="3390"/>
                    </a:lnTo>
                    <a:lnTo>
                      <a:pt x="21279" y="3453"/>
                    </a:lnTo>
                    <a:lnTo>
                      <a:pt x="21217" y="3495"/>
                    </a:lnTo>
                    <a:lnTo>
                      <a:pt x="21133" y="3516"/>
                    </a:lnTo>
                    <a:lnTo>
                      <a:pt x="21133" y="3453"/>
                    </a:lnTo>
                    <a:lnTo>
                      <a:pt x="21049" y="3495"/>
                    </a:lnTo>
                    <a:lnTo>
                      <a:pt x="20966" y="3432"/>
                    </a:lnTo>
                    <a:lnTo>
                      <a:pt x="20861" y="3432"/>
                    </a:lnTo>
                    <a:lnTo>
                      <a:pt x="20819" y="3495"/>
                    </a:lnTo>
                    <a:lnTo>
                      <a:pt x="20714" y="3495"/>
                    </a:lnTo>
                    <a:lnTo>
                      <a:pt x="20652" y="3432"/>
                    </a:lnTo>
                    <a:lnTo>
                      <a:pt x="20714" y="3390"/>
                    </a:lnTo>
                    <a:lnTo>
                      <a:pt x="20861" y="3348"/>
                    </a:lnTo>
                    <a:lnTo>
                      <a:pt x="20924" y="3244"/>
                    </a:lnTo>
                    <a:lnTo>
                      <a:pt x="21028" y="3223"/>
                    </a:lnTo>
                    <a:lnTo>
                      <a:pt x="21112" y="3244"/>
                    </a:lnTo>
                    <a:lnTo>
                      <a:pt x="21175" y="3139"/>
                    </a:lnTo>
                    <a:lnTo>
                      <a:pt x="21175" y="3013"/>
                    </a:lnTo>
                    <a:lnTo>
                      <a:pt x="21238" y="2972"/>
                    </a:lnTo>
                    <a:lnTo>
                      <a:pt x="21321" y="2972"/>
                    </a:lnTo>
                    <a:lnTo>
                      <a:pt x="21384" y="2804"/>
                    </a:lnTo>
                    <a:lnTo>
                      <a:pt x="21384" y="2616"/>
                    </a:lnTo>
                    <a:lnTo>
                      <a:pt x="21426" y="2553"/>
                    </a:lnTo>
                    <a:lnTo>
                      <a:pt x="21384" y="2449"/>
                    </a:lnTo>
                    <a:lnTo>
                      <a:pt x="21279" y="2449"/>
                    </a:lnTo>
                    <a:lnTo>
                      <a:pt x="21112" y="2490"/>
                    </a:lnTo>
                    <a:lnTo>
                      <a:pt x="20903" y="2553"/>
                    </a:lnTo>
                    <a:lnTo>
                      <a:pt x="20694" y="2616"/>
                    </a:lnTo>
                    <a:lnTo>
                      <a:pt x="20547" y="2658"/>
                    </a:lnTo>
                    <a:cubicBezTo>
                      <a:pt x="20652" y="2616"/>
                      <a:pt x="20798" y="2574"/>
                      <a:pt x="20903" y="2511"/>
                    </a:cubicBezTo>
                    <a:cubicBezTo>
                      <a:pt x="20945" y="2511"/>
                      <a:pt x="21028" y="2490"/>
                      <a:pt x="21070" y="2490"/>
                    </a:cubicBezTo>
                    <a:cubicBezTo>
                      <a:pt x="21217" y="2469"/>
                      <a:pt x="21238" y="2344"/>
                      <a:pt x="21175" y="2239"/>
                    </a:cubicBezTo>
                    <a:lnTo>
                      <a:pt x="21238" y="2177"/>
                    </a:lnTo>
                    <a:lnTo>
                      <a:pt x="21217" y="2072"/>
                    </a:lnTo>
                    <a:lnTo>
                      <a:pt x="21217" y="1967"/>
                    </a:lnTo>
                    <a:lnTo>
                      <a:pt x="21154" y="1884"/>
                    </a:lnTo>
                    <a:lnTo>
                      <a:pt x="21217" y="1842"/>
                    </a:lnTo>
                    <a:lnTo>
                      <a:pt x="21217" y="1674"/>
                    </a:lnTo>
                    <a:lnTo>
                      <a:pt x="21133" y="1507"/>
                    </a:lnTo>
                    <a:lnTo>
                      <a:pt x="21175" y="1402"/>
                    </a:lnTo>
                    <a:lnTo>
                      <a:pt x="21154" y="1109"/>
                    </a:lnTo>
                    <a:lnTo>
                      <a:pt x="20945" y="879"/>
                    </a:lnTo>
                    <a:lnTo>
                      <a:pt x="20924" y="775"/>
                    </a:lnTo>
                    <a:lnTo>
                      <a:pt x="20840" y="733"/>
                    </a:lnTo>
                    <a:lnTo>
                      <a:pt x="20694" y="796"/>
                    </a:lnTo>
                    <a:lnTo>
                      <a:pt x="20526" y="775"/>
                    </a:lnTo>
                    <a:lnTo>
                      <a:pt x="20442" y="837"/>
                    </a:lnTo>
                    <a:lnTo>
                      <a:pt x="20442" y="984"/>
                    </a:lnTo>
                    <a:lnTo>
                      <a:pt x="20212" y="1109"/>
                    </a:lnTo>
                    <a:lnTo>
                      <a:pt x="20212" y="1047"/>
                    </a:lnTo>
                    <a:lnTo>
                      <a:pt x="20380" y="900"/>
                    </a:lnTo>
                    <a:lnTo>
                      <a:pt x="20422" y="754"/>
                    </a:lnTo>
                    <a:lnTo>
                      <a:pt x="20317" y="670"/>
                    </a:lnTo>
                    <a:lnTo>
                      <a:pt x="20212" y="712"/>
                    </a:lnTo>
                    <a:lnTo>
                      <a:pt x="20129" y="733"/>
                    </a:lnTo>
                    <a:lnTo>
                      <a:pt x="20212" y="670"/>
                    </a:lnTo>
                    <a:lnTo>
                      <a:pt x="20191" y="586"/>
                    </a:lnTo>
                    <a:lnTo>
                      <a:pt x="19898" y="419"/>
                    </a:lnTo>
                    <a:lnTo>
                      <a:pt x="19815" y="293"/>
                    </a:lnTo>
                    <a:lnTo>
                      <a:pt x="19752" y="252"/>
                    </a:lnTo>
                    <a:lnTo>
                      <a:pt x="19773" y="105"/>
                    </a:lnTo>
                    <a:lnTo>
                      <a:pt x="1945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grpSp>
        <p:sp>
          <p:nvSpPr>
            <p:cNvPr id="26" name="Google Shape;2673;p79">
              <a:extLst>
                <a:ext uri="{FF2B5EF4-FFF2-40B4-BE49-F238E27FC236}">
                  <a16:creationId xmlns:a16="http://schemas.microsoft.com/office/drawing/2014/main" id="{6A519E2B-FC27-47F6-9060-16C7F3007BBC}"/>
                </a:ext>
              </a:extLst>
            </p:cNvPr>
            <p:cNvSpPr/>
            <p:nvPr/>
          </p:nvSpPr>
          <p:spPr>
            <a:xfrm>
              <a:off x="3216902" y="3020658"/>
              <a:ext cx="15456" cy="5959"/>
            </a:xfrm>
            <a:custGeom>
              <a:avLst/>
              <a:gdLst/>
              <a:ahLst/>
              <a:cxnLst/>
              <a:rect l="l" t="t" r="r" b="b"/>
              <a:pathLst>
                <a:path w="1298" h="524" extrusionOk="0">
                  <a:moveTo>
                    <a:pt x="503" y="0"/>
                  </a:moveTo>
                  <a:lnTo>
                    <a:pt x="293" y="42"/>
                  </a:lnTo>
                  <a:lnTo>
                    <a:pt x="168" y="21"/>
                  </a:lnTo>
                  <a:lnTo>
                    <a:pt x="63" y="42"/>
                  </a:lnTo>
                  <a:lnTo>
                    <a:pt x="1" y="147"/>
                  </a:lnTo>
                  <a:lnTo>
                    <a:pt x="105" y="230"/>
                  </a:lnTo>
                  <a:lnTo>
                    <a:pt x="189" y="209"/>
                  </a:lnTo>
                  <a:lnTo>
                    <a:pt x="252" y="230"/>
                  </a:lnTo>
                  <a:lnTo>
                    <a:pt x="314" y="377"/>
                  </a:lnTo>
                  <a:lnTo>
                    <a:pt x="398" y="439"/>
                  </a:lnTo>
                  <a:lnTo>
                    <a:pt x="524" y="439"/>
                  </a:lnTo>
                  <a:lnTo>
                    <a:pt x="607" y="523"/>
                  </a:lnTo>
                  <a:lnTo>
                    <a:pt x="775" y="523"/>
                  </a:lnTo>
                  <a:lnTo>
                    <a:pt x="775" y="377"/>
                  </a:lnTo>
                  <a:lnTo>
                    <a:pt x="879" y="377"/>
                  </a:lnTo>
                  <a:lnTo>
                    <a:pt x="900" y="439"/>
                  </a:lnTo>
                  <a:lnTo>
                    <a:pt x="984" y="439"/>
                  </a:lnTo>
                  <a:lnTo>
                    <a:pt x="1005" y="335"/>
                  </a:lnTo>
                  <a:lnTo>
                    <a:pt x="1089" y="377"/>
                  </a:lnTo>
                  <a:lnTo>
                    <a:pt x="1298" y="377"/>
                  </a:lnTo>
                  <a:lnTo>
                    <a:pt x="1298" y="335"/>
                  </a:lnTo>
                  <a:lnTo>
                    <a:pt x="1193" y="230"/>
                  </a:lnTo>
                  <a:lnTo>
                    <a:pt x="1047" y="209"/>
                  </a:lnTo>
                  <a:lnTo>
                    <a:pt x="942" y="21"/>
                  </a:lnTo>
                  <a:lnTo>
                    <a:pt x="50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674;p79">
              <a:extLst>
                <a:ext uri="{FF2B5EF4-FFF2-40B4-BE49-F238E27FC236}">
                  <a16:creationId xmlns:a16="http://schemas.microsoft.com/office/drawing/2014/main" id="{E5583C81-A006-4F01-8D73-7DF209D572D1}"/>
                </a:ext>
              </a:extLst>
            </p:cNvPr>
            <p:cNvSpPr/>
            <p:nvPr/>
          </p:nvSpPr>
          <p:spPr>
            <a:xfrm>
              <a:off x="3243063" y="3010423"/>
              <a:ext cx="19695" cy="13340"/>
            </a:xfrm>
            <a:custGeom>
              <a:avLst/>
              <a:gdLst/>
              <a:ahLst/>
              <a:cxnLst/>
              <a:rect l="l" t="t" r="r" b="b"/>
              <a:pathLst>
                <a:path w="1654" h="1173" extrusionOk="0">
                  <a:moveTo>
                    <a:pt x="1089" y="0"/>
                  </a:moveTo>
                  <a:lnTo>
                    <a:pt x="1005" y="63"/>
                  </a:lnTo>
                  <a:lnTo>
                    <a:pt x="900" y="21"/>
                  </a:lnTo>
                  <a:lnTo>
                    <a:pt x="691" y="21"/>
                  </a:lnTo>
                  <a:lnTo>
                    <a:pt x="649" y="84"/>
                  </a:lnTo>
                  <a:lnTo>
                    <a:pt x="754" y="168"/>
                  </a:lnTo>
                  <a:lnTo>
                    <a:pt x="1068" y="272"/>
                  </a:lnTo>
                  <a:lnTo>
                    <a:pt x="1047" y="314"/>
                  </a:lnTo>
                  <a:lnTo>
                    <a:pt x="1109" y="398"/>
                  </a:lnTo>
                  <a:lnTo>
                    <a:pt x="1047" y="544"/>
                  </a:lnTo>
                  <a:lnTo>
                    <a:pt x="1109" y="649"/>
                  </a:lnTo>
                  <a:lnTo>
                    <a:pt x="1214" y="691"/>
                  </a:lnTo>
                  <a:lnTo>
                    <a:pt x="1340" y="795"/>
                  </a:lnTo>
                  <a:lnTo>
                    <a:pt x="1319" y="858"/>
                  </a:lnTo>
                  <a:lnTo>
                    <a:pt x="1068" y="858"/>
                  </a:lnTo>
                  <a:lnTo>
                    <a:pt x="1026" y="900"/>
                  </a:lnTo>
                  <a:lnTo>
                    <a:pt x="921" y="858"/>
                  </a:lnTo>
                  <a:lnTo>
                    <a:pt x="796" y="858"/>
                  </a:lnTo>
                  <a:lnTo>
                    <a:pt x="649" y="816"/>
                  </a:lnTo>
                  <a:lnTo>
                    <a:pt x="524" y="858"/>
                  </a:lnTo>
                  <a:lnTo>
                    <a:pt x="524" y="816"/>
                  </a:lnTo>
                  <a:lnTo>
                    <a:pt x="482" y="795"/>
                  </a:lnTo>
                  <a:lnTo>
                    <a:pt x="293" y="837"/>
                  </a:lnTo>
                  <a:lnTo>
                    <a:pt x="189" y="733"/>
                  </a:lnTo>
                  <a:lnTo>
                    <a:pt x="63" y="795"/>
                  </a:lnTo>
                  <a:lnTo>
                    <a:pt x="0" y="858"/>
                  </a:lnTo>
                  <a:lnTo>
                    <a:pt x="63" y="963"/>
                  </a:lnTo>
                  <a:lnTo>
                    <a:pt x="189" y="1005"/>
                  </a:lnTo>
                  <a:lnTo>
                    <a:pt x="314" y="1151"/>
                  </a:lnTo>
                  <a:lnTo>
                    <a:pt x="377" y="1172"/>
                  </a:lnTo>
                  <a:lnTo>
                    <a:pt x="377" y="1067"/>
                  </a:lnTo>
                  <a:lnTo>
                    <a:pt x="419" y="1026"/>
                  </a:lnTo>
                  <a:lnTo>
                    <a:pt x="691" y="1026"/>
                  </a:lnTo>
                  <a:lnTo>
                    <a:pt x="796" y="1067"/>
                  </a:lnTo>
                  <a:lnTo>
                    <a:pt x="1109" y="1067"/>
                  </a:lnTo>
                  <a:lnTo>
                    <a:pt x="1151" y="1047"/>
                  </a:lnTo>
                  <a:lnTo>
                    <a:pt x="1256" y="1109"/>
                  </a:lnTo>
                  <a:lnTo>
                    <a:pt x="1340" y="1109"/>
                  </a:lnTo>
                  <a:lnTo>
                    <a:pt x="1340" y="1047"/>
                  </a:lnTo>
                  <a:lnTo>
                    <a:pt x="1570" y="921"/>
                  </a:lnTo>
                  <a:lnTo>
                    <a:pt x="1570" y="837"/>
                  </a:lnTo>
                  <a:lnTo>
                    <a:pt x="1570" y="733"/>
                  </a:lnTo>
                  <a:lnTo>
                    <a:pt x="1528" y="607"/>
                  </a:lnTo>
                  <a:lnTo>
                    <a:pt x="1549" y="544"/>
                  </a:lnTo>
                  <a:lnTo>
                    <a:pt x="1633" y="502"/>
                  </a:lnTo>
                  <a:lnTo>
                    <a:pt x="1653" y="377"/>
                  </a:lnTo>
                  <a:lnTo>
                    <a:pt x="1612" y="293"/>
                  </a:lnTo>
                  <a:lnTo>
                    <a:pt x="1653" y="189"/>
                  </a:lnTo>
                  <a:lnTo>
                    <a:pt x="1633" y="126"/>
                  </a:lnTo>
                  <a:lnTo>
                    <a:pt x="1528" y="105"/>
                  </a:lnTo>
                  <a:lnTo>
                    <a:pt x="1423" y="126"/>
                  </a:lnTo>
                  <a:lnTo>
                    <a:pt x="1319" y="21"/>
                  </a:lnTo>
                  <a:lnTo>
                    <a:pt x="10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675;p79">
              <a:extLst>
                <a:ext uri="{FF2B5EF4-FFF2-40B4-BE49-F238E27FC236}">
                  <a16:creationId xmlns:a16="http://schemas.microsoft.com/office/drawing/2014/main" id="{21F8298F-82D0-4C49-B03B-EE75D113AA32}"/>
                </a:ext>
              </a:extLst>
            </p:cNvPr>
            <p:cNvSpPr/>
            <p:nvPr/>
          </p:nvSpPr>
          <p:spPr>
            <a:xfrm>
              <a:off x="3173297" y="2986859"/>
              <a:ext cx="73267" cy="24997"/>
            </a:xfrm>
            <a:custGeom>
              <a:avLst/>
              <a:gdLst/>
              <a:ahLst/>
              <a:cxnLst/>
              <a:rect l="l" t="t" r="r" b="b"/>
              <a:pathLst>
                <a:path w="6153" h="2198" extrusionOk="0">
                  <a:moveTo>
                    <a:pt x="1570" y="1"/>
                  </a:moveTo>
                  <a:lnTo>
                    <a:pt x="1445" y="106"/>
                  </a:lnTo>
                  <a:lnTo>
                    <a:pt x="1131" y="106"/>
                  </a:lnTo>
                  <a:lnTo>
                    <a:pt x="901" y="168"/>
                  </a:lnTo>
                  <a:lnTo>
                    <a:pt x="817" y="252"/>
                  </a:lnTo>
                  <a:lnTo>
                    <a:pt x="566" y="315"/>
                  </a:lnTo>
                  <a:lnTo>
                    <a:pt x="482" y="419"/>
                  </a:lnTo>
                  <a:lnTo>
                    <a:pt x="377" y="482"/>
                  </a:lnTo>
                  <a:lnTo>
                    <a:pt x="357" y="608"/>
                  </a:lnTo>
                  <a:lnTo>
                    <a:pt x="419" y="712"/>
                  </a:lnTo>
                  <a:lnTo>
                    <a:pt x="398" y="775"/>
                  </a:lnTo>
                  <a:lnTo>
                    <a:pt x="294" y="712"/>
                  </a:lnTo>
                  <a:lnTo>
                    <a:pt x="85" y="817"/>
                  </a:lnTo>
                  <a:lnTo>
                    <a:pt x="1" y="796"/>
                  </a:lnTo>
                  <a:lnTo>
                    <a:pt x="1" y="880"/>
                  </a:lnTo>
                  <a:lnTo>
                    <a:pt x="105" y="922"/>
                  </a:lnTo>
                  <a:lnTo>
                    <a:pt x="252" y="796"/>
                  </a:lnTo>
                  <a:lnTo>
                    <a:pt x="273" y="817"/>
                  </a:lnTo>
                  <a:lnTo>
                    <a:pt x="273" y="922"/>
                  </a:lnTo>
                  <a:lnTo>
                    <a:pt x="419" y="817"/>
                  </a:lnTo>
                  <a:lnTo>
                    <a:pt x="524" y="817"/>
                  </a:lnTo>
                  <a:lnTo>
                    <a:pt x="629" y="629"/>
                  </a:lnTo>
                  <a:lnTo>
                    <a:pt x="796" y="670"/>
                  </a:lnTo>
                  <a:lnTo>
                    <a:pt x="838" y="608"/>
                  </a:lnTo>
                  <a:lnTo>
                    <a:pt x="922" y="691"/>
                  </a:lnTo>
                  <a:lnTo>
                    <a:pt x="1026" y="670"/>
                  </a:lnTo>
                  <a:lnTo>
                    <a:pt x="1214" y="461"/>
                  </a:lnTo>
                  <a:lnTo>
                    <a:pt x="1319" y="419"/>
                  </a:lnTo>
                  <a:lnTo>
                    <a:pt x="1361" y="357"/>
                  </a:lnTo>
                  <a:lnTo>
                    <a:pt x="1528" y="378"/>
                  </a:lnTo>
                  <a:lnTo>
                    <a:pt x="1654" y="378"/>
                  </a:lnTo>
                  <a:lnTo>
                    <a:pt x="1884" y="398"/>
                  </a:lnTo>
                  <a:lnTo>
                    <a:pt x="1968" y="461"/>
                  </a:lnTo>
                  <a:lnTo>
                    <a:pt x="1884" y="503"/>
                  </a:lnTo>
                  <a:lnTo>
                    <a:pt x="1758" y="503"/>
                  </a:lnTo>
                  <a:lnTo>
                    <a:pt x="1675" y="566"/>
                  </a:lnTo>
                  <a:lnTo>
                    <a:pt x="1758" y="629"/>
                  </a:lnTo>
                  <a:lnTo>
                    <a:pt x="2093" y="691"/>
                  </a:lnTo>
                  <a:lnTo>
                    <a:pt x="2177" y="670"/>
                  </a:lnTo>
                  <a:lnTo>
                    <a:pt x="2282" y="670"/>
                  </a:lnTo>
                  <a:lnTo>
                    <a:pt x="2386" y="733"/>
                  </a:lnTo>
                  <a:lnTo>
                    <a:pt x="2554" y="775"/>
                  </a:lnTo>
                  <a:lnTo>
                    <a:pt x="2616" y="775"/>
                  </a:lnTo>
                  <a:lnTo>
                    <a:pt x="2658" y="691"/>
                  </a:lnTo>
                  <a:lnTo>
                    <a:pt x="2721" y="775"/>
                  </a:lnTo>
                  <a:lnTo>
                    <a:pt x="2763" y="817"/>
                  </a:lnTo>
                  <a:lnTo>
                    <a:pt x="2930" y="942"/>
                  </a:lnTo>
                  <a:lnTo>
                    <a:pt x="3077" y="984"/>
                  </a:lnTo>
                  <a:lnTo>
                    <a:pt x="3139" y="942"/>
                  </a:lnTo>
                  <a:lnTo>
                    <a:pt x="3244" y="1026"/>
                  </a:lnTo>
                  <a:lnTo>
                    <a:pt x="3349" y="1005"/>
                  </a:lnTo>
                  <a:lnTo>
                    <a:pt x="3432" y="1047"/>
                  </a:lnTo>
                  <a:lnTo>
                    <a:pt x="3600" y="1005"/>
                  </a:lnTo>
                  <a:lnTo>
                    <a:pt x="3663" y="1026"/>
                  </a:lnTo>
                  <a:lnTo>
                    <a:pt x="3746" y="1361"/>
                  </a:lnTo>
                  <a:lnTo>
                    <a:pt x="3955" y="1570"/>
                  </a:lnTo>
                  <a:lnTo>
                    <a:pt x="4039" y="1612"/>
                  </a:lnTo>
                  <a:lnTo>
                    <a:pt x="4081" y="1549"/>
                  </a:lnTo>
                  <a:lnTo>
                    <a:pt x="4227" y="1633"/>
                  </a:lnTo>
                  <a:lnTo>
                    <a:pt x="4437" y="1633"/>
                  </a:lnTo>
                  <a:lnTo>
                    <a:pt x="4458" y="1675"/>
                  </a:lnTo>
                  <a:lnTo>
                    <a:pt x="4541" y="1738"/>
                  </a:lnTo>
                  <a:lnTo>
                    <a:pt x="4541" y="1842"/>
                  </a:lnTo>
                  <a:lnTo>
                    <a:pt x="4374" y="1863"/>
                  </a:lnTo>
                  <a:lnTo>
                    <a:pt x="4186" y="2051"/>
                  </a:lnTo>
                  <a:lnTo>
                    <a:pt x="4186" y="2156"/>
                  </a:lnTo>
                  <a:lnTo>
                    <a:pt x="4374" y="2177"/>
                  </a:lnTo>
                  <a:lnTo>
                    <a:pt x="4541" y="2135"/>
                  </a:lnTo>
                  <a:lnTo>
                    <a:pt x="4604" y="2156"/>
                  </a:lnTo>
                  <a:lnTo>
                    <a:pt x="4897" y="2093"/>
                  </a:lnTo>
                  <a:lnTo>
                    <a:pt x="5064" y="2093"/>
                  </a:lnTo>
                  <a:lnTo>
                    <a:pt x="5274" y="2198"/>
                  </a:lnTo>
                  <a:lnTo>
                    <a:pt x="5546" y="2135"/>
                  </a:lnTo>
                  <a:lnTo>
                    <a:pt x="5587" y="2072"/>
                  </a:lnTo>
                  <a:lnTo>
                    <a:pt x="5650" y="2072"/>
                  </a:lnTo>
                  <a:lnTo>
                    <a:pt x="5734" y="2030"/>
                  </a:lnTo>
                  <a:lnTo>
                    <a:pt x="5943" y="2051"/>
                  </a:lnTo>
                  <a:lnTo>
                    <a:pt x="6069" y="1989"/>
                  </a:lnTo>
                  <a:lnTo>
                    <a:pt x="6152" y="1884"/>
                  </a:lnTo>
                  <a:lnTo>
                    <a:pt x="6111" y="1842"/>
                  </a:lnTo>
                  <a:lnTo>
                    <a:pt x="6006" y="1821"/>
                  </a:lnTo>
                  <a:lnTo>
                    <a:pt x="5922" y="1654"/>
                  </a:lnTo>
                  <a:lnTo>
                    <a:pt x="5692" y="1549"/>
                  </a:lnTo>
                  <a:lnTo>
                    <a:pt x="5378" y="1549"/>
                  </a:lnTo>
                  <a:lnTo>
                    <a:pt x="5295" y="1528"/>
                  </a:lnTo>
                  <a:lnTo>
                    <a:pt x="5336" y="1466"/>
                  </a:lnTo>
                  <a:lnTo>
                    <a:pt x="5399" y="1319"/>
                  </a:lnTo>
                  <a:lnTo>
                    <a:pt x="5315" y="1298"/>
                  </a:lnTo>
                  <a:lnTo>
                    <a:pt x="5232" y="1340"/>
                  </a:lnTo>
                  <a:lnTo>
                    <a:pt x="5127" y="1340"/>
                  </a:lnTo>
                  <a:lnTo>
                    <a:pt x="4918" y="1194"/>
                  </a:lnTo>
                  <a:lnTo>
                    <a:pt x="4855" y="1235"/>
                  </a:lnTo>
                  <a:lnTo>
                    <a:pt x="4771" y="1152"/>
                  </a:lnTo>
                  <a:lnTo>
                    <a:pt x="4604" y="1026"/>
                  </a:lnTo>
                  <a:lnTo>
                    <a:pt x="4541" y="1131"/>
                  </a:lnTo>
                  <a:lnTo>
                    <a:pt x="4479" y="1089"/>
                  </a:lnTo>
                  <a:lnTo>
                    <a:pt x="4499" y="1005"/>
                  </a:lnTo>
                  <a:lnTo>
                    <a:pt x="4437" y="984"/>
                  </a:lnTo>
                  <a:lnTo>
                    <a:pt x="4395" y="1047"/>
                  </a:lnTo>
                  <a:lnTo>
                    <a:pt x="4332" y="984"/>
                  </a:lnTo>
                  <a:lnTo>
                    <a:pt x="4123" y="922"/>
                  </a:lnTo>
                  <a:lnTo>
                    <a:pt x="3955" y="796"/>
                  </a:lnTo>
                  <a:lnTo>
                    <a:pt x="3830" y="712"/>
                  </a:lnTo>
                  <a:lnTo>
                    <a:pt x="3704" y="587"/>
                  </a:lnTo>
                  <a:lnTo>
                    <a:pt x="3349" y="587"/>
                  </a:lnTo>
                  <a:lnTo>
                    <a:pt x="3244" y="524"/>
                  </a:lnTo>
                  <a:lnTo>
                    <a:pt x="3202" y="398"/>
                  </a:lnTo>
                  <a:lnTo>
                    <a:pt x="3077" y="252"/>
                  </a:lnTo>
                  <a:lnTo>
                    <a:pt x="2972" y="273"/>
                  </a:lnTo>
                  <a:lnTo>
                    <a:pt x="2909" y="210"/>
                  </a:lnTo>
                  <a:lnTo>
                    <a:pt x="2491" y="147"/>
                  </a:lnTo>
                  <a:lnTo>
                    <a:pt x="2365" y="210"/>
                  </a:lnTo>
                  <a:lnTo>
                    <a:pt x="2177" y="168"/>
                  </a:lnTo>
                  <a:lnTo>
                    <a:pt x="2072" y="43"/>
                  </a:lnTo>
                  <a:lnTo>
                    <a:pt x="182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676;p79">
              <a:extLst>
                <a:ext uri="{FF2B5EF4-FFF2-40B4-BE49-F238E27FC236}">
                  <a16:creationId xmlns:a16="http://schemas.microsoft.com/office/drawing/2014/main" id="{8F50C2A8-FAB9-4FF6-975C-F246593F7E93}"/>
                </a:ext>
              </a:extLst>
            </p:cNvPr>
            <p:cNvSpPr/>
            <p:nvPr/>
          </p:nvSpPr>
          <p:spPr>
            <a:xfrm>
              <a:off x="3371128" y="3527019"/>
              <a:ext cx="18695" cy="10247"/>
            </a:xfrm>
            <a:custGeom>
              <a:avLst/>
              <a:gdLst/>
              <a:ahLst/>
              <a:cxnLst/>
              <a:rect l="l" t="t" r="r" b="b"/>
              <a:pathLst>
                <a:path w="1570" h="901" extrusionOk="0">
                  <a:moveTo>
                    <a:pt x="1025" y="0"/>
                  </a:moveTo>
                  <a:lnTo>
                    <a:pt x="984" y="84"/>
                  </a:lnTo>
                  <a:lnTo>
                    <a:pt x="921" y="105"/>
                  </a:lnTo>
                  <a:lnTo>
                    <a:pt x="942" y="189"/>
                  </a:lnTo>
                  <a:lnTo>
                    <a:pt x="921" y="252"/>
                  </a:lnTo>
                  <a:lnTo>
                    <a:pt x="691" y="314"/>
                  </a:lnTo>
                  <a:lnTo>
                    <a:pt x="733" y="273"/>
                  </a:lnTo>
                  <a:lnTo>
                    <a:pt x="774" y="126"/>
                  </a:lnTo>
                  <a:lnTo>
                    <a:pt x="733" y="63"/>
                  </a:lnTo>
                  <a:lnTo>
                    <a:pt x="649" y="84"/>
                  </a:lnTo>
                  <a:lnTo>
                    <a:pt x="607" y="168"/>
                  </a:lnTo>
                  <a:lnTo>
                    <a:pt x="544" y="168"/>
                  </a:lnTo>
                  <a:lnTo>
                    <a:pt x="461" y="84"/>
                  </a:lnTo>
                  <a:lnTo>
                    <a:pt x="377" y="84"/>
                  </a:lnTo>
                  <a:lnTo>
                    <a:pt x="377" y="252"/>
                  </a:lnTo>
                  <a:lnTo>
                    <a:pt x="272" y="210"/>
                  </a:lnTo>
                  <a:lnTo>
                    <a:pt x="168" y="105"/>
                  </a:lnTo>
                  <a:lnTo>
                    <a:pt x="105" y="168"/>
                  </a:lnTo>
                  <a:lnTo>
                    <a:pt x="230" y="356"/>
                  </a:lnTo>
                  <a:lnTo>
                    <a:pt x="377" y="377"/>
                  </a:lnTo>
                  <a:lnTo>
                    <a:pt x="377" y="419"/>
                  </a:lnTo>
                  <a:lnTo>
                    <a:pt x="230" y="419"/>
                  </a:lnTo>
                  <a:lnTo>
                    <a:pt x="168" y="482"/>
                  </a:lnTo>
                  <a:lnTo>
                    <a:pt x="189" y="565"/>
                  </a:lnTo>
                  <a:lnTo>
                    <a:pt x="84" y="670"/>
                  </a:lnTo>
                  <a:lnTo>
                    <a:pt x="0" y="670"/>
                  </a:lnTo>
                  <a:lnTo>
                    <a:pt x="0" y="712"/>
                  </a:lnTo>
                  <a:lnTo>
                    <a:pt x="126" y="796"/>
                  </a:lnTo>
                  <a:lnTo>
                    <a:pt x="189" y="712"/>
                  </a:lnTo>
                  <a:lnTo>
                    <a:pt x="293" y="796"/>
                  </a:lnTo>
                  <a:lnTo>
                    <a:pt x="377" y="691"/>
                  </a:lnTo>
                  <a:lnTo>
                    <a:pt x="230" y="628"/>
                  </a:lnTo>
                  <a:lnTo>
                    <a:pt x="335" y="586"/>
                  </a:lnTo>
                  <a:lnTo>
                    <a:pt x="523" y="607"/>
                  </a:lnTo>
                  <a:lnTo>
                    <a:pt x="649" y="565"/>
                  </a:lnTo>
                  <a:lnTo>
                    <a:pt x="649" y="461"/>
                  </a:lnTo>
                  <a:cubicBezTo>
                    <a:pt x="649" y="461"/>
                    <a:pt x="667" y="470"/>
                    <a:pt x="680" y="470"/>
                  </a:cubicBezTo>
                  <a:cubicBezTo>
                    <a:pt x="686" y="470"/>
                    <a:pt x="691" y="468"/>
                    <a:pt x="691" y="461"/>
                  </a:cubicBezTo>
                  <a:cubicBezTo>
                    <a:pt x="795" y="398"/>
                    <a:pt x="900" y="377"/>
                    <a:pt x="1005" y="314"/>
                  </a:cubicBezTo>
                  <a:lnTo>
                    <a:pt x="1046" y="398"/>
                  </a:lnTo>
                  <a:lnTo>
                    <a:pt x="1025" y="461"/>
                  </a:lnTo>
                  <a:lnTo>
                    <a:pt x="942" y="419"/>
                  </a:lnTo>
                  <a:lnTo>
                    <a:pt x="858" y="461"/>
                  </a:lnTo>
                  <a:lnTo>
                    <a:pt x="691" y="712"/>
                  </a:lnTo>
                  <a:lnTo>
                    <a:pt x="753" y="733"/>
                  </a:lnTo>
                  <a:lnTo>
                    <a:pt x="837" y="879"/>
                  </a:lnTo>
                  <a:lnTo>
                    <a:pt x="921" y="900"/>
                  </a:lnTo>
                  <a:lnTo>
                    <a:pt x="921" y="837"/>
                  </a:lnTo>
                  <a:lnTo>
                    <a:pt x="837" y="733"/>
                  </a:lnTo>
                  <a:lnTo>
                    <a:pt x="858" y="712"/>
                  </a:lnTo>
                  <a:lnTo>
                    <a:pt x="963" y="775"/>
                  </a:lnTo>
                  <a:lnTo>
                    <a:pt x="1025" y="733"/>
                  </a:lnTo>
                  <a:lnTo>
                    <a:pt x="963" y="691"/>
                  </a:lnTo>
                  <a:lnTo>
                    <a:pt x="963" y="607"/>
                  </a:lnTo>
                  <a:lnTo>
                    <a:pt x="1067" y="628"/>
                  </a:lnTo>
                  <a:lnTo>
                    <a:pt x="1172" y="607"/>
                  </a:lnTo>
                  <a:lnTo>
                    <a:pt x="1172" y="586"/>
                  </a:lnTo>
                  <a:lnTo>
                    <a:pt x="1088" y="586"/>
                  </a:lnTo>
                  <a:lnTo>
                    <a:pt x="1046" y="524"/>
                  </a:lnTo>
                  <a:lnTo>
                    <a:pt x="1088" y="503"/>
                  </a:lnTo>
                  <a:lnTo>
                    <a:pt x="1193" y="524"/>
                  </a:lnTo>
                  <a:lnTo>
                    <a:pt x="1339" y="503"/>
                  </a:lnTo>
                  <a:lnTo>
                    <a:pt x="1444" y="419"/>
                  </a:lnTo>
                  <a:lnTo>
                    <a:pt x="1549" y="398"/>
                  </a:lnTo>
                  <a:lnTo>
                    <a:pt x="1507" y="314"/>
                  </a:lnTo>
                  <a:lnTo>
                    <a:pt x="1465" y="293"/>
                  </a:lnTo>
                  <a:lnTo>
                    <a:pt x="1444" y="273"/>
                  </a:lnTo>
                  <a:lnTo>
                    <a:pt x="1486" y="210"/>
                  </a:lnTo>
                  <a:lnTo>
                    <a:pt x="1569" y="189"/>
                  </a:lnTo>
                  <a:lnTo>
                    <a:pt x="1528" y="126"/>
                  </a:lnTo>
                  <a:lnTo>
                    <a:pt x="1381" y="105"/>
                  </a:lnTo>
                  <a:lnTo>
                    <a:pt x="1318" y="126"/>
                  </a:lnTo>
                  <a:lnTo>
                    <a:pt x="1339" y="189"/>
                  </a:lnTo>
                  <a:lnTo>
                    <a:pt x="1256" y="210"/>
                  </a:lnTo>
                  <a:lnTo>
                    <a:pt x="1172" y="105"/>
                  </a:lnTo>
                  <a:lnTo>
                    <a:pt x="1172" y="42"/>
                  </a:lnTo>
                  <a:lnTo>
                    <a:pt x="102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677;p79">
              <a:extLst>
                <a:ext uri="{FF2B5EF4-FFF2-40B4-BE49-F238E27FC236}">
                  <a16:creationId xmlns:a16="http://schemas.microsoft.com/office/drawing/2014/main" id="{7803E8BD-0046-41F2-96BC-849CB50DA0E8}"/>
                </a:ext>
              </a:extLst>
            </p:cNvPr>
            <p:cNvSpPr/>
            <p:nvPr/>
          </p:nvSpPr>
          <p:spPr>
            <a:xfrm>
              <a:off x="3183264" y="3080853"/>
              <a:ext cx="38140" cy="16672"/>
            </a:xfrm>
            <a:custGeom>
              <a:avLst/>
              <a:gdLst/>
              <a:ahLst/>
              <a:cxnLst/>
              <a:rect l="l" t="t" r="r" b="b"/>
              <a:pathLst>
                <a:path w="3203" h="1466" extrusionOk="0">
                  <a:moveTo>
                    <a:pt x="2072" y="1"/>
                  </a:moveTo>
                  <a:lnTo>
                    <a:pt x="2030" y="43"/>
                  </a:lnTo>
                  <a:lnTo>
                    <a:pt x="1863" y="147"/>
                  </a:lnTo>
                  <a:lnTo>
                    <a:pt x="1675" y="189"/>
                  </a:lnTo>
                  <a:lnTo>
                    <a:pt x="1319" y="377"/>
                  </a:lnTo>
                  <a:lnTo>
                    <a:pt x="1214" y="461"/>
                  </a:lnTo>
                  <a:lnTo>
                    <a:pt x="1131" y="482"/>
                  </a:lnTo>
                  <a:lnTo>
                    <a:pt x="921" y="482"/>
                  </a:lnTo>
                  <a:lnTo>
                    <a:pt x="733" y="315"/>
                  </a:lnTo>
                  <a:lnTo>
                    <a:pt x="608" y="273"/>
                  </a:lnTo>
                  <a:lnTo>
                    <a:pt x="566" y="294"/>
                  </a:lnTo>
                  <a:lnTo>
                    <a:pt x="629" y="356"/>
                  </a:lnTo>
                  <a:lnTo>
                    <a:pt x="629" y="398"/>
                  </a:lnTo>
                  <a:lnTo>
                    <a:pt x="566" y="419"/>
                  </a:lnTo>
                  <a:lnTo>
                    <a:pt x="461" y="377"/>
                  </a:lnTo>
                  <a:lnTo>
                    <a:pt x="419" y="315"/>
                  </a:lnTo>
                  <a:lnTo>
                    <a:pt x="461" y="294"/>
                  </a:lnTo>
                  <a:lnTo>
                    <a:pt x="482" y="294"/>
                  </a:lnTo>
                  <a:lnTo>
                    <a:pt x="461" y="252"/>
                  </a:lnTo>
                  <a:lnTo>
                    <a:pt x="398" y="252"/>
                  </a:lnTo>
                  <a:lnTo>
                    <a:pt x="315" y="210"/>
                  </a:lnTo>
                  <a:lnTo>
                    <a:pt x="273" y="168"/>
                  </a:lnTo>
                  <a:lnTo>
                    <a:pt x="252" y="84"/>
                  </a:lnTo>
                  <a:lnTo>
                    <a:pt x="147" y="84"/>
                  </a:lnTo>
                  <a:lnTo>
                    <a:pt x="85" y="147"/>
                  </a:lnTo>
                  <a:lnTo>
                    <a:pt x="85" y="252"/>
                  </a:lnTo>
                  <a:lnTo>
                    <a:pt x="43" y="315"/>
                  </a:lnTo>
                  <a:lnTo>
                    <a:pt x="1" y="398"/>
                  </a:lnTo>
                  <a:lnTo>
                    <a:pt x="85" y="419"/>
                  </a:lnTo>
                  <a:lnTo>
                    <a:pt x="147" y="524"/>
                  </a:lnTo>
                  <a:lnTo>
                    <a:pt x="64" y="587"/>
                  </a:lnTo>
                  <a:lnTo>
                    <a:pt x="43" y="691"/>
                  </a:lnTo>
                  <a:lnTo>
                    <a:pt x="43" y="733"/>
                  </a:lnTo>
                  <a:lnTo>
                    <a:pt x="64" y="796"/>
                  </a:lnTo>
                  <a:lnTo>
                    <a:pt x="168" y="796"/>
                  </a:lnTo>
                  <a:lnTo>
                    <a:pt x="252" y="817"/>
                  </a:lnTo>
                  <a:lnTo>
                    <a:pt x="357" y="796"/>
                  </a:lnTo>
                  <a:lnTo>
                    <a:pt x="398" y="733"/>
                  </a:lnTo>
                  <a:lnTo>
                    <a:pt x="461" y="796"/>
                  </a:lnTo>
                  <a:lnTo>
                    <a:pt x="461" y="838"/>
                  </a:lnTo>
                  <a:lnTo>
                    <a:pt x="524" y="880"/>
                  </a:lnTo>
                  <a:lnTo>
                    <a:pt x="733" y="900"/>
                  </a:lnTo>
                  <a:lnTo>
                    <a:pt x="775" y="1026"/>
                  </a:lnTo>
                  <a:lnTo>
                    <a:pt x="817" y="1193"/>
                  </a:lnTo>
                  <a:lnTo>
                    <a:pt x="921" y="1235"/>
                  </a:lnTo>
                  <a:lnTo>
                    <a:pt x="1026" y="1235"/>
                  </a:lnTo>
                  <a:lnTo>
                    <a:pt x="1047" y="1152"/>
                  </a:lnTo>
                  <a:lnTo>
                    <a:pt x="1005" y="1131"/>
                  </a:lnTo>
                  <a:lnTo>
                    <a:pt x="1047" y="1047"/>
                  </a:lnTo>
                  <a:lnTo>
                    <a:pt x="1131" y="1089"/>
                  </a:lnTo>
                  <a:lnTo>
                    <a:pt x="1152" y="1131"/>
                  </a:lnTo>
                  <a:lnTo>
                    <a:pt x="1131" y="1193"/>
                  </a:lnTo>
                  <a:lnTo>
                    <a:pt x="1152" y="1319"/>
                  </a:lnTo>
                  <a:lnTo>
                    <a:pt x="1152" y="1403"/>
                  </a:lnTo>
                  <a:lnTo>
                    <a:pt x="1193" y="1444"/>
                  </a:lnTo>
                  <a:lnTo>
                    <a:pt x="1340" y="1465"/>
                  </a:lnTo>
                  <a:lnTo>
                    <a:pt x="1424" y="1361"/>
                  </a:lnTo>
                  <a:lnTo>
                    <a:pt x="1507" y="1298"/>
                  </a:lnTo>
                  <a:lnTo>
                    <a:pt x="1612" y="1319"/>
                  </a:lnTo>
                  <a:lnTo>
                    <a:pt x="1654" y="1298"/>
                  </a:lnTo>
                  <a:lnTo>
                    <a:pt x="1654" y="1152"/>
                  </a:lnTo>
                  <a:lnTo>
                    <a:pt x="1570" y="1089"/>
                  </a:lnTo>
                  <a:lnTo>
                    <a:pt x="1465" y="1026"/>
                  </a:lnTo>
                  <a:lnTo>
                    <a:pt x="1445" y="921"/>
                  </a:lnTo>
                  <a:lnTo>
                    <a:pt x="1445" y="880"/>
                  </a:lnTo>
                  <a:lnTo>
                    <a:pt x="1549" y="817"/>
                  </a:lnTo>
                  <a:lnTo>
                    <a:pt x="1737" y="775"/>
                  </a:lnTo>
                  <a:lnTo>
                    <a:pt x="1884" y="628"/>
                  </a:lnTo>
                  <a:lnTo>
                    <a:pt x="1884" y="587"/>
                  </a:lnTo>
                  <a:lnTo>
                    <a:pt x="1863" y="566"/>
                  </a:lnTo>
                  <a:lnTo>
                    <a:pt x="1863" y="419"/>
                  </a:lnTo>
                  <a:lnTo>
                    <a:pt x="2051" y="356"/>
                  </a:lnTo>
                  <a:lnTo>
                    <a:pt x="2177" y="315"/>
                  </a:lnTo>
                  <a:lnTo>
                    <a:pt x="2261" y="377"/>
                  </a:lnTo>
                  <a:lnTo>
                    <a:pt x="2365" y="482"/>
                  </a:lnTo>
                  <a:lnTo>
                    <a:pt x="2449" y="482"/>
                  </a:lnTo>
                  <a:lnTo>
                    <a:pt x="2553" y="608"/>
                  </a:lnTo>
                  <a:lnTo>
                    <a:pt x="2574" y="712"/>
                  </a:lnTo>
                  <a:lnTo>
                    <a:pt x="2616" y="775"/>
                  </a:lnTo>
                  <a:lnTo>
                    <a:pt x="2679" y="733"/>
                  </a:lnTo>
                  <a:lnTo>
                    <a:pt x="2763" y="670"/>
                  </a:lnTo>
                  <a:lnTo>
                    <a:pt x="2805" y="670"/>
                  </a:lnTo>
                  <a:lnTo>
                    <a:pt x="2826" y="733"/>
                  </a:lnTo>
                  <a:lnTo>
                    <a:pt x="2784" y="796"/>
                  </a:lnTo>
                  <a:lnTo>
                    <a:pt x="2721" y="796"/>
                  </a:lnTo>
                  <a:lnTo>
                    <a:pt x="2616" y="942"/>
                  </a:lnTo>
                  <a:lnTo>
                    <a:pt x="2595" y="984"/>
                  </a:lnTo>
                  <a:lnTo>
                    <a:pt x="2616" y="1131"/>
                  </a:lnTo>
                  <a:lnTo>
                    <a:pt x="2763" y="1319"/>
                  </a:lnTo>
                  <a:lnTo>
                    <a:pt x="2888" y="1424"/>
                  </a:lnTo>
                  <a:lnTo>
                    <a:pt x="2972" y="1235"/>
                  </a:lnTo>
                  <a:lnTo>
                    <a:pt x="3014" y="1235"/>
                  </a:lnTo>
                  <a:lnTo>
                    <a:pt x="3098" y="1193"/>
                  </a:lnTo>
                  <a:lnTo>
                    <a:pt x="3118" y="1047"/>
                  </a:lnTo>
                  <a:lnTo>
                    <a:pt x="3202" y="900"/>
                  </a:lnTo>
                  <a:lnTo>
                    <a:pt x="3139" y="733"/>
                  </a:lnTo>
                  <a:lnTo>
                    <a:pt x="3139" y="691"/>
                  </a:lnTo>
                  <a:lnTo>
                    <a:pt x="3181" y="587"/>
                  </a:lnTo>
                  <a:lnTo>
                    <a:pt x="3118" y="524"/>
                  </a:lnTo>
                  <a:lnTo>
                    <a:pt x="3035" y="482"/>
                  </a:lnTo>
                  <a:lnTo>
                    <a:pt x="3014" y="419"/>
                  </a:lnTo>
                  <a:lnTo>
                    <a:pt x="2909" y="294"/>
                  </a:lnTo>
                  <a:lnTo>
                    <a:pt x="2679" y="168"/>
                  </a:lnTo>
                  <a:lnTo>
                    <a:pt x="2512" y="147"/>
                  </a:lnTo>
                  <a:lnTo>
                    <a:pt x="2281" y="147"/>
                  </a:lnTo>
                  <a:lnTo>
                    <a:pt x="2198" y="105"/>
                  </a:lnTo>
                  <a:lnTo>
                    <a:pt x="2156" y="63"/>
                  </a:lnTo>
                  <a:lnTo>
                    <a:pt x="207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678;p79">
              <a:extLst>
                <a:ext uri="{FF2B5EF4-FFF2-40B4-BE49-F238E27FC236}">
                  <a16:creationId xmlns:a16="http://schemas.microsoft.com/office/drawing/2014/main" id="{DAAA85F1-0064-4116-A0AD-B7C8A614B9B6}"/>
                </a:ext>
              </a:extLst>
            </p:cNvPr>
            <p:cNvSpPr/>
            <p:nvPr/>
          </p:nvSpPr>
          <p:spPr>
            <a:xfrm>
              <a:off x="3163092" y="3070629"/>
              <a:ext cx="23172" cy="20709"/>
            </a:xfrm>
            <a:custGeom>
              <a:avLst/>
              <a:gdLst/>
              <a:ahLst/>
              <a:cxnLst/>
              <a:rect l="l" t="t" r="r" b="b"/>
              <a:pathLst>
                <a:path w="1946" h="1821" extrusionOk="0">
                  <a:moveTo>
                    <a:pt x="293" y="0"/>
                  </a:moveTo>
                  <a:lnTo>
                    <a:pt x="105" y="21"/>
                  </a:lnTo>
                  <a:lnTo>
                    <a:pt x="105" y="42"/>
                  </a:lnTo>
                  <a:lnTo>
                    <a:pt x="63" y="63"/>
                  </a:lnTo>
                  <a:lnTo>
                    <a:pt x="84" y="63"/>
                  </a:lnTo>
                  <a:lnTo>
                    <a:pt x="63" y="209"/>
                  </a:lnTo>
                  <a:lnTo>
                    <a:pt x="0" y="230"/>
                  </a:lnTo>
                  <a:lnTo>
                    <a:pt x="63" y="251"/>
                  </a:lnTo>
                  <a:lnTo>
                    <a:pt x="126" y="272"/>
                  </a:lnTo>
                  <a:lnTo>
                    <a:pt x="167" y="377"/>
                  </a:lnTo>
                  <a:lnTo>
                    <a:pt x="63" y="460"/>
                  </a:lnTo>
                  <a:lnTo>
                    <a:pt x="0" y="586"/>
                  </a:lnTo>
                  <a:lnTo>
                    <a:pt x="21" y="690"/>
                  </a:lnTo>
                  <a:lnTo>
                    <a:pt x="188" y="837"/>
                  </a:lnTo>
                  <a:lnTo>
                    <a:pt x="335" y="837"/>
                  </a:lnTo>
                  <a:lnTo>
                    <a:pt x="418" y="879"/>
                  </a:lnTo>
                  <a:lnTo>
                    <a:pt x="481" y="983"/>
                  </a:lnTo>
                  <a:lnTo>
                    <a:pt x="523" y="983"/>
                  </a:lnTo>
                  <a:lnTo>
                    <a:pt x="607" y="879"/>
                  </a:lnTo>
                  <a:lnTo>
                    <a:pt x="586" y="774"/>
                  </a:lnTo>
                  <a:lnTo>
                    <a:pt x="418" y="670"/>
                  </a:lnTo>
                  <a:lnTo>
                    <a:pt x="377" y="586"/>
                  </a:lnTo>
                  <a:lnTo>
                    <a:pt x="418" y="565"/>
                  </a:lnTo>
                  <a:lnTo>
                    <a:pt x="523" y="649"/>
                  </a:lnTo>
                  <a:lnTo>
                    <a:pt x="628" y="690"/>
                  </a:lnTo>
                  <a:lnTo>
                    <a:pt x="649" y="774"/>
                  </a:lnTo>
                  <a:lnTo>
                    <a:pt x="753" y="858"/>
                  </a:lnTo>
                  <a:lnTo>
                    <a:pt x="795" y="983"/>
                  </a:lnTo>
                  <a:lnTo>
                    <a:pt x="921" y="1067"/>
                  </a:lnTo>
                  <a:lnTo>
                    <a:pt x="1025" y="1151"/>
                  </a:lnTo>
                  <a:lnTo>
                    <a:pt x="1109" y="1193"/>
                  </a:lnTo>
                  <a:lnTo>
                    <a:pt x="1234" y="1318"/>
                  </a:lnTo>
                  <a:lnTo>
                    <a:pt x="1255" y="1402"/>
                  </a:lnTo>
                  <a:lnTo>
                    <a:pt x="1172" y="1486"/>
                  </a:lnTo>
                  <a:lnTo>
                    <a:pt x="1172" y="1569"/>
                  </a:lnTo>
                  <a:lnTo>
                    <a:pt x="1234" y="1632"/>
                  </a:lnTo>
                  <a:lnTo>
                    <a:pt x="1360" y="1695"/>
                  </a:lnTo>
                  <a:lnTo>
                    <a:pt x="1444" y="1737"/>
                  </a:lnTo>
                  <a:lnTo>
                    <a:pt x="1486" y="1716"/>
                  </a:lnTo>
                  <a:lnTo>
                    <a:pt x="1527" y="1632"/>
                  </a:lnTo>
                  <a:lnTo>
                    <a:pt x="1465" y="1569"/>
                  </a:lnTo>
                  <a:lnTo>
                    <a:pt x="1360" y="1507"/>
                  </a:lnTo>
                  <a:lnTo>
                    <a:pt x="1360" y="1486"/>
                  </a:lnTo>
                  <a:lnTo>
                    <a:pt x="1381" y="1465"/>
                  </a:lnTo>
                  <a:lnTo>
                    <a:pt x="1465" y="1507"/>
                  </a:lnTo>
                  <a:lnTo>
                    <a:pt x="1548" y="1632"/>
                  </a:lnTo>
                  <a:lnTo>
                    <a:pt x="1548" y="1737"/>
                  </a:lnTo>
                  <a:lnTo>
                    <a:pt x="1590" y="1737"/>
                  </a:lnTo>
                  <a:lnTo>
                    <a:pt x="1632" y="1779"/>
                  </a:lnTo>
                  <a:lnTo>
                    <a:pt x="1674" y="1820"/>
                  </a:lnTo>
                  <a:lnTo>
                    <a:pt x="1737" y="1820"/>
                  </a:lnTo>
                  <a:lnTo>
                    <a:pt x="1758" y="1779"/>
                  </a:lnTo>
                  <a:lnTo>
                    <a:pt x="1758" y="1695"/>
                  </a:lnTo>
                  <a:lnTo>
                    <a:pt x="1737" y="1632"/>
                  </a:lnTo>
                  <a:lnTo>
                    <a:pt x="1737" y="1590"/>
                  </a:lnTo>
                  <a:lnTo>
                    <a:pt x="1758" y="1486"/>
                  </a:lnTo>
                  <a:lnTo>
                    <a:pt x="1841" y="1423"/>
                  </a:lnTo>
                  <a:lnTo>
                    <a:pt x="1779" y="1318"/>
                  </a:lnTo>
                  <a:lnTo>
                    <a:pt x="1695" y="1297"/>
                  </a:lnTo>
                  <a:lnTo>
                    <a:pt x="1737" y="1214"/>
                  </a:lnTo>
                  <a:lnTo>
                    <a:pt x="1779" y="1151"/>
                  </a:lnTo>
                  <a:lnTo>
                    <a:pt x="1779" y="1046"/>
                  </a:lnTo>
                  <a:lnTo>
                    <a:pt x="1841" y="983"/>
                  </a:lnTo>
                  <a:lnTo>
                    <a:pt x="1946" y="983"/>
                  </a:lnTo>
                  <a:lnTo>
                    <a:pt x="1946" y="962"/>
                  </a:lnTo>
                  <a:lnTo>
                    <a:pt x="1862" y="900"/>
                  </a:lnTo>
                  <a:lnTo>
                    <a:pt x="1758" y="879"/>
                  </a:lnTo>
                  <a:lnTo>
                    <a:pt x="1695" y="795"/>
                  </a:lnTo>
                  <a:lnTo>
                    <a:pt x="1653" y="732"/>
                  </a:lnTo>
                  <a:lnTo>
                    <a:pt x="1548" y="586"/>
                  </a:lnTo>
                  <a:lnTo>
                    <a:pt x="1465" y="481"/>
                  </a:lnTo>
                  <a:lnTo>
                    <a:pt x="1465" y="356"/>
                  </a:lnTo>
                  <a:lnTo>
                    <a:pt x="1423" y="251"/>
                  </a:lnTo>
                  <a:lnTo>
                    <a:pt x="1360" y="272"/>
                  </a:lnTo>
                  <a:lnTo>
                    <a:pt x="1339" y="335"/>
                  </a:lnTo>
                  <a:lnTo>
                    <a:pt x="1234" y="335"/>
                  </a:lnTo>
                  <a:lnTo>
                    <a:pt x="1255" y="272"/>
                  </a:lnTo>
                  <a:lnTo>
                    <a:pt x="1172" y="272"/>
                  </a:lnTo>
                  <a:lnTo>
                    <a:pt x="1130" y="314"/>
                  </a:lnTo>
                  <a:lnTo>
                    <a:pt x="1025" y="209"/>
                  </a:lnTo>
                  <a:lnTo>
                    <a:pt x="1025" y="146"/>
                  </a:lnTo>
                  <a:lnTo>
                    <a:pt x="942" y="126"/>
                  </a:lnTo>
                  <a:lnTo>
                    <a:pt x="858" y="42"/>
                  </a:lnTo>
                  <a:lnTo>
                    <a:pt x="711" y="42"/>
                  </a:lnTo>
                  <a:lnTo>
                    <a:pt x="607" y="63"/>
                  </a:lnTo>
                  <a:lnTo>
                    <a:pt x="29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679;p79">
              <a:extLst>
                <a:ext uri="{FF2B5EF4-FFF2-40B4-BE49-F238E27FC236}">
                  <a16:creationId xmlns:a16="http://schemas.microsoft.com/office/drawing/2014/main" id="{D99BAFF6-8576-4C08-B0B6-6B13095E9974}"/>
                </a:ext>
              </a:extLst>
            </p:cNvPr>
            <p:cNvSpPr/>
            <p:nvPr/>
          </p:nvSpPr>
          <p:spPr>
            <a:xfrm>
              <a:off x="3150875" y="3043494"/>
              <a:ext cx="32150" cy="30467"/>
            </a:xfrm>
            <a:custGeom>
              <a:avLst/>
              <a:gdLst/>
              <a:ahLst/>
              <a:cxnLst/>
              <a:rect l="l" t="t" r="r" b="b"/>
              <a:pathLst>
                <a:path w="2700" h="2679" extrusionOk="0">
                  <a:moveTo>
                    <a:pt x="2470" y="1"/>
                  </a:moveTo>
                  <a:lnTo>
                    <a:pt x="2407" y="22"/>
                  </a:lnTo>
                  <a:lnTo>
                    <a:pt x="2386" y="105"/>
                  </a:lnTo>
                  <a:lnTo>
                    <a:pt x="2302" y="126"/>
                  </a:lnTo>
                  <a:lnTo>
                    <a:pt x="2198" y="210"/>
                  </a:lnTo>
                  <a:lnTo>
                    <a:pt x="2093" y="210"/>
                  </a:lnTo>
                  <a:lnTo>
                    <a:pt x="2072" y="294"/>
                  </a:lnTo>
                  <a:lnTo>
                    <a:pt x="1988" y="252"/>
                  </a:lnTo>
                  <a:lnTo>
                    <a:pt x="1884" y="294"/>
                  </a:lnTo>
                  <a:lnTo>
                    <a:pt x="1863" y="231"/>
                  </a:lnTo>
                  <a:lnTo>
                    <a:pt x="1779" y="189"/>
                  </a:lnTo>
                  <a:lnTo>
                    <a:pt x="1737" y="189"/>
                  </a:lnTo>
                  <a:lnTo>
                    <a:pt x="1696" y="294"/>
                  </a:lnTo>
                  <a:lnTo>
                    <a:pt x="1591" y="294"/>
                  </a:lnTo>
                  <a:lnTo>
                    <a:pt x="1528" y="419"/>
                  </a:lnTo>
                  <a:lnTo>
                    <a:pt x="1528" y="461"/>
                  </a:lnTo>
                  <a:lnTo>
                    <a:pt x="1465" y="503"/>
                  </a:lnTo>
                  <a:lnTo>
                    <a:pt x="1361" y="587"/>
                  </a:lnTo>
                  <a:lnTo>
                    <a:pt x="1235" y="649"/>
                  </a:lnTo>
                  <a:lnTo>
                    <a:pt x="1214" y="691"/>
                  </a:lnTo>
                  <a:lnTo>
                    <a:pt x="1131" y="670"/>
                  </a:lnTo>
                  <a:lnTo>
                    <a:pt x="1068" y="691"/>
                  </a:lnTo>
                  <a:lnTo>
                    <a:pt x="1005" y="649"/>
                  </a:lnTo>
                  <a:lnTo>
                    <a:pt x="859" y="628"/>
                  </a:lnTo>
                  <a:lnTo>
                    <a:pt x="691" y="733"/>
                  </a:lnTo>
                  <a:lnTo>
                    <a:pt x="503" y="754"/>
                  </a:lnTo>
                  <a:lnTo>
                    <a:pt x="503" y="859"/>
                  </a:lnTo>
                  <a:lnTo>
                    <a:pt x="503" y="942"/>
                  </a:lnTo>
                  <a:lnTo>
                    <a:pt x="482" y="1089"/>
                  </a:lnTo>
                  <a:lnTo>
                    <a:pt x="419" y="1172"/>
                  </a:lnTo>
                  <a:lnTo>
                    <a:pt x="294" y="1172"/>
                  </a:lnTo>
                  <a:lnTo>
                    <a:pt x="189" y="1193"/>
                  </a:lnTo>
                  <a:lnTo>
                    <a:pt x="189" y="1256"/>
                  </a:lnTo>
                  <a:lnTo>
                    <a:pt x="126" y="1256"/>
                  </a:lnTo>
                  <a:lnTo>
                    <a:pt x="22" y="1214"/>
                  </a:lnTo>
                  <a:lnTo>
                    <a:pt x="1" y="1256"/>
                  </a:lnTo>
                  <a:lnTo>
                    <a:pt x="210" y="1507"/>
                  </a:lnTo>
                  <a:lnTo>
                    <a:pt x="315" y="1591"/>
                  </a:lnTo>
                  <a:lnTo>
                    <a:pt x="315" y="1675"/>
                  </a:lnTo>
                  <a:lnTo>
                    <a:pt x="482" y="1821"/>
                  </a:lnTo>
                  <a:lnTo>
                    <a:pt x="628" y="2030"/>
                  </a:lnTo>
                  <a:lnTo>
                    <a:pt x="900" y="2323"/>
                  </a:lnTo>
                  <a:lnTo>
                    <a:pt x="963" y="2323"/>
                  </a:lnTo>
                  <a:lnTo>
                    <a:pt x="1026" y="2344"/>
                  </a:lnTo>
                  <a:lnTo>
                    <a:pt x="1068" y="2323"/>
                  </a:lnTo>
                  <a:lnTo>
                    <a:pt x="1068" y="2407"/>
                  </a:lnTo>
                  <a:lnTo>
                    <a:pt x="1131" y="2407"/>
                  </a:lnTo>
                  <a:lnTo>
                    <a:pt x="1319" y="2386"/>
                  </a:lnTo>
                  <a:lnTo>
                    <a:pt x="1633" y="2449"/>
                  </a:lnTo>
                  <a:lnTo>
                    <a:pt x="1737" y="2428"/>
                  </a:lnTo>
                  <a:lnTo>
                    <a:pt x="1884" y="2428"/>
                  </a:lnTo>
                  <a:lnTo>
                    <a:pt x="1947" y="2512"/>
                  </a:lnTo>
                  <a:lnTo>
                    <a:pt x="2009" y="2532"/>
                  </a:lnTo>
                  <a:lnTo>
                    <a:pt x="2009" y="2595"/>
                  </a:lnTo>
                  <a:lnTo>
                    <a:pt x="2156" y="2679"/>
                  </a:lnTo>
                  <a:lnTo>
                    <a:pt x="2198" y="2658"/>
                  </a:lnTo>
                  <a:lnTo>
                    <a:pt x="2260" y="2658"/>
                  </a:lnTo>
                  <a:lnTo>
                    <a:pt x="2302" y="2637"/>
                  </a:lnTo>
                  <a:lnTo>
                    <a:pt x="2281" y="2553"/>
                  </a:lnTo>
                  <a:lnTo>
                    <a:pt x="2219" y="2470"/>
                  </a:lnTo>
                  <a:lnTo>
                    <a:pt x="2198" y="2344"/>
                  </a:lnTo>
                  <a:lnTo>
                    <a:pt x="2281" y="2219"/>
                  </a:lnTo>
                  <a:lnTo>
                    <a:pt x="2302" y="2135"/>
                  </a:lnTo>
                  <a:lnTo>
                    <a:pt x="2302" y="2009"/>
                  </a:lnTo>
                  <a:lnTo>
                    <a:pt x="2281" y="2093"/>
                  </a:lnTo>
                  <a:lnTo>
                    <a:pt x="2260" y="2135"/>
                  </a:lnTo>
                  <a:lnTo>
                    <a:pt x="2198" y="2156"/>
                  </a:lnTo>
                  <a:lnTo>
                    <a:pt x="2198" y="2093"/>
                  </a:lnTo>
                  <a:lnTo>
                    <a:pt x="2219" y="2009"/>
                  </a:lnTo>
                  <a:lnTo>
                    <a:pt x="2281" y="1884"/>
                  </a:lnTo>
                  <a:lnTo>
                    <a:pt x="2260" y="1800"/>
                  </a:lnTo>
                  <a:lnTo>
                    <a:pt x="2260" y="1716"/>
                  </a:lnTo>
                  <a:lnTo>
                    <a:pt x="2344" y="1528"/>
                  </a:lnTo>
                  <a:lnTo>
                    <a:pt x="2386" y="1528"/>
                  </a:lnTo>
                  <a:lnTo>
                    <a:pt x="2365" y="1591"/>
                  </a:lnTo>
                  <a:lnTo>
                    <a:pt x="2365" y="1675"/>
                  </a:lnTo>
                  <a:lnTo>
                    <a:pt x="2365" y="1800"/>
                  </a:lnTo>
                  <a:lnTo>
                    <a:pt x="2386" y="1800"/>
                  </a:lnTo>
                  <a:lnTo>
                    <a:pt x="2428" y="1716"/>
                  </a:lnTo>
                  <a:lnTo>
                    <a:pt x="2470" y="1486"/>
                  </a:lnTo>
                  <a:lnTo>
                    <a:pt x="2470" y="1214"/>
                  </a:lnTo>
                  <a:lnTo>
                    <a:pt x="2491" y="1172"/>
                  </a:lnTo>
                  <a:lnTo>
                    <a:pt x="2428" y="1089"/>
                  </a:lnTo>
                  <a:lnTo>
                    <a:pt x="2407" y="1068"/>
                  </a:lnTo>
                  <a:lnTo>
                    <a:pt x="2407" y="1005"/>
                  </a:lnTo>
                  <a:lnTo>
                    <a:pt x="2470" y="963"/>
                  </a:lnTo>
                  <a:lnTo>
                    <a:pt x="2491" y="963"/>
                  </a:lnTo>
                  <a:lnTo>
                    <a:pt x="2512" y="984"/>
                  </a:lnTo>
                  <a:lnTo>
                    <a:pt x="2533" y="838"/>
                  </a:lnTo>
                  <a:lnTo>
                    <a:pt x="2637" y="691"/>
                  </a:lnTo>
                  <a:lnTo>
                    <a:pt x="2700" y="628"/>
                  </a:lnTo>
                  <a:lnTo>
                    <a:pt x="2700" y="566"/>
                  </a:lnTo>
                  <a:lnTo>
                    <a:pt x="2637" y="524"/>
                  </a:lnTo>
                  <a:lnTo>
                    <a:pt x="2637" y="461"/>
                  </a:lnTo>
                  <a:lnTo>
                    <a:pt x="2679" y="377"/>
                  </a:lnTo>
                  <a:lnTo>
                    <a:pt x="2637" y="273"/>
                  </a:lnTo>
                  <a:lnTo>
                    <a:pt x="2637" y="126"/>
                  </a:lnTo>
                  <a:lnTo>
                    <a:pt x="2679" y="63"/>
                  </a:lnTo>
                  <a:lnTo>
                    <a:pt x="2700" y="43"/>
                  </a:lnTo>
                  <a:lnTo>
                    <a:pt x="2533" y="43"/>
                  </a:lnTo>
                  <a:lnTo>
                    <a:pt x="251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680;p79">
              <a:extLst>
                <a:ext uri="{FF2B5EF4-FFF2-40B4-BE49-F238E27FC236}">
                  <a16:creationId xmlns:a16="http://schemas.microsoft.com/office/drawing/2014/main" id="{8B061FB6-91B9-4E6B-810F-853EF7A278BC}"/>
                </a:ext>
              </a:extLst>
            </p:cNvPr>
            <p:cNvSpPr/>
            <p:nvPr/>
          </p:nvSpPr>
          <p:spPr>
            <a:xfrm>
              <a:off x="3140409" y="3037308"/>
              <a:ext cx="43617" cy="20948"/>
            </a:xfrm>
            <a:custGeom>
              <a:avLst/>
              <a:gdLst/>
              <a:ahLst/>
              <a:cxnLst/>
              <a:rect l="l" t="t" r="r" b="b"/>
              <a:pathLst>
                <a:path w="3663" h="1842" extrusionOk="0">
                  <a:moveTo>
                    <a:pt x="1926" y="1"/>
                  </a:moveTo>
                  <a:lnTo>
                    <a:pt x="1905" y="43"/>
                  </a:lnTo>
                  <a:lnTo>
                    <a:pt x="1968" y="105"/>
                  </a:lnTo>
                  <a:lnTo>
                    <a:pt x="1863" y="126"/>
                  </a:lnTo>
                  <a:lnTo>
                    <a:pt x="1800" y="168"/>
                  </a:lnTo>
                  <a:lnTo>
                    <a:pt x="1696" y="147"/>
                  </a:lnTo>
                  <a:lnTo>
                    <a:pt x="1507" y="168"/>
                  </a:lnTo>
                  <a:lnTo>
                    <a:pt x="943" y="168"/>
                  </a:lnTo>
                  <a:lnTo>
                    <a:pt x="775" y="252"/>
                  </a:lnTo>
                  <a:lnTo>
                    <a:pt x="712" y="210"/>
                  </a:lnTo>
                  <a:lnTo>
                    <a:pt x="712" y="252"/>
                  </a:lnTo>
                  <a:lnTo>
                    <a:pt x="629" y="315"/>
                  </a:lnTo>
                  <a:lnTo>
                    <a:pt x="566" y="419"/>
                  </a:lnTo>
                  <a:lnTo>
                    <a:pt x="419" y="482"/>
                  </a:lnTo>
                  <a:lnTo>
                    <a:pt x="336" y="482"/>
                  </a:lnTo>
                  <a:lnTo>
                    <a:pt x="189" y="649"/>
                  </a:lnTo>
                  <a:lnTo>
                    <a:pt x="106" y="754"/>
                  </a:lnTo>
                  <a:lnTo>
                    <a:pt x="126" y="838"/>
                  </a:lnTo>
                  <a:lnTo>
                    <a:pt x="43" y="984"/>
                  </a:lnTo>
                  <a:lnTo>
                    <a:pt x="1" y="1047"/>
                  </a:lnTo>
                  <a:lnTo>
                    <a:pt x="43" y="1005"/>
                  </a:lnTo>
                  <a:lnTo>
                    <a:pt x="126" y="1047"/>
                  </a:lnTo>
                  <a:lnTo>
                    <a:pt x="147" y="1068"/>
                  </a:lnTo>
                  <a:lnTo>
                    <a:pt x="210" y="1089"/>
                  </a:lnTo>
                  <a:lnTo>
                    <a:pt x="252" y="1151"/>
                  </a:lnTo>
                  <a:lnTo>
                    <a:pt x="399" y="1110"/>
                  </a:lnTo>
                  <a:lnTo>
                    <a:pt x="503" y="1151"/>
                  </a:lnTo>
                  <a:lnTo>
                    <a:pt x="566" y="1256"/>
                  </a:lnTo>
                  <a:lnTo>
                    <a:pt x="608" y="1298"/>
                  </a:lnTo>
                  <a:lnTo>
                    <a:pt x="650" y="1361"/>
                  </a:lnTo>
                  <a:lnTo>
                    <a:pt x="671" y="1298"/>
                  </a:lnTo>
                  <a:lnTo>
                    <a:pt x="712" y="1256"/>
                  </a:lnTo>
                  <a:lnTo>
                    <a:pt x="817" y="1214"/>
                  </a:lnTo>
                  <a:lnTo>
                    <a:pt x="859" y="1256"/>
                  </a:lnTo>
                  <a:lnTo>
                    <a:pt x="943" y="1277"/>
                  </a:lnTo>
                  <a:lnTo>
                    <a:pt x="943" y="1382"/>
                  </a:lnTo>
                  <a:lnTo>
                    <a:pt x="922" y="1486"/>
                  </a:lnTo>
                  <a:lnTo>
                    <a:pt x="922" y="1507"/>
                  </a:lnTo>
                  <a:lnTo>
                    <a:pt x="880" y="1612"/>
                  </a:lnTo>
                  <a:lnTo>
                    <a:pt x="922" y="1675"/>
                  </a:lnTo>
                  <a:lnTo>
                    <a:pt x="963" y="1696"/>
                  </a:lnTo>
                  <a:lnTo>
                    <a:pt x="984" y="1716"/>
                  </a:lnTo>
                  <a:lnTo>
                    <a:pt x="1047" y="1716"/>
                  </a:lnTo>
                  <a:lnTo>
                    <a:pt x="1068" y="1696"/>
                  </a:lnTo>
                  <a:lnTo>
                    <a:pt x="1131" y="1716"/>
                  </a:lnTo>
                  <a:lnTo>
                    <a:pt x="1131" y="1800"/>
                  </a:lnTo>
                  <a:lnTo>
                    <a:pt x="1152" y="1842"/>
                  </a:lnTo>
                  <a:lnTo>
                    <a:pt x="1256" y="1821"/>
                  </a:lnTo>
                  <a:lnTo>
                    <a:pt x="1382" y="1821"/>
                  </a:lnTo>
                  <a:lnTo>
                    <a:pt x="1445" y="1737"/>
                  </a:lnTo>
                  <a:lnTo>
                    <a:pt x="1445" y="1591"/>
                  </a:lnTo>
                  <a:lnTo>
                    <a:pt x="1445" y="1507"/>
                  </a:lnTo>
                  <a:lnTo>
                    <a:pt x="1445" y="1403"/>
                  </a:lnTo>
                  <a:lnTo>
                    <a:pt x="1612" y="1382"/>
                  </a:lnTo>
                  <a:lnTo>
                    <a:pt x="1800" y="1277"/>
                  </a:lnTo>
                  <a:lnTo>
                    <a:pt x="1926" y="1298"/>
                  </a:lnTo>
                  <a:lnTo>
                    <a:pt x="2010" y="1361"/>
                  </a:lnTo>
                  <a:lnTo>
                    <a:pt x="2072" y="1361"/>
                  </a:lnTo>
                  <a:lnTo>
                    <a:pt x="2135" y="1382"/>
                  </a:lnTo>
                  <a:lnTo>
                    <a:pt x="2177" y="1298"/>
                  </a:lnTo>
                  <a:lnTo>
                    <a:pt x="2303" y="1277"/>
                  </a:lnTo>
                  <a:lnTo>
                    <a:pt x="2407" y="1151"/>
                  </a:lnTo>
                  <a:lnTo>
                    <a:pt x="2449" y="1110"/>
                  </a:lnTo>
                  <a:lnTo>
                    <a:pt x="2491" y="1068"/>
                  </a:lnTo>
                  <a:lnTo>
                    <a:pt x="2554" y="900"/>
                  </a:lnTo>
                  <a:lnTo>
                    <a:pt x="2658" y="900"/>
                  </a:lnTo>
                  <a:lnTo>
                    <a:pt x="2700" y="796"/>
                  </a:lnTo>
                  <a:lnTo>
                    <a:pt x="2742" y="796"/>
                  </a:lnTo>
                  <a:lnTo>
                    <a:pt x="2826" y="879"/>
                  </a:lnTo>
                  <a:lnTo>
                    <a:pt x="2847" y="900"/>
                  </a:lnTo>
                  <a:lnTo>
                    <a:pt x="2951" y="900"/>
                  </a:lnTo>
                  <a:lnTo>
                    <a:pt x="3035" y="942"/>
                  </a:lnTo>
                  <a:lnTo>
                    <a:pt x="3056" y="859"/>
                  </a:lnTo>
                  <a:lnTo>
                    <a:pt x="3139" y="859"/>
                  </a:lnTo>
                  <a:lnTo>
                    <a:pt x="3244" y="775"/>
                  </a:lnTo>
                  <a:lnTo>
                    <a:pt x="3328" y="754"/>
                  </a:lnTo>
                  <a:lnTo>
                    <a:pt x="3349" y="670"/>
                  </a:lnTo>
                  <a:lnTo>
                    <a:pt x="3391" y="649"/>
                  </a:lnTo>
                  <a:lnTo>
                    <a:pt x="3453" y="649"/>
                  </a:lnTo>
                  <a:lnTo>
                    <a:pt x="3474" y="670"/>
                  </a:lnTo>
                  <a:lnTo>
                    <a:pt x="3642" y="670"/>
                  </a:lnTo>
                  <a:lnTo>
                    <a:pt x="3663" y="628"/>
                  </a:lnTo>
                  <a:lnTo>
                    <a:pt x="3642" y="566"/>
                  </a:lnTo>
                  <a:lnTo>
                    <a:pt x="3495" y="461"/>
                  </a:lnTo>
                  <a:lnTo>
                    <a:pt x="3370" y="419"/>
                  </a:lnTo>
                  <a:lnTo>
                    <a:pt x="3370" y="419"/>
                  </a:lnTo>
                  <a:lnTo>
                    <a:pt x="3432" y="524"/>
                  </a:lnTo>
                  <a:lnTo>
                    <a:pt x="3286" y="524"/>
                  </a:lnTo>
                  <a:lnTo>
                    <a:pt x="3139" y="482"/>
                  </a:lnTo>
                  <a:lnTo>
                    <a:pt x="3077" y="461"/>
                  </a:lnTo>
                  <a:lnTo>
                    <a:pt x="2972" y="440"/>
                  </a:lnTo>
                  <a:lnTo>
                    <a:pt x="2867" y="440"/>
                  </a:lnTo>
                  <a:lnTo>
                    <a:pt x="2909" y="377"/>
                  </a:lnTo>
                  <a:lnTo>
                    <a:pt x="2972" y="377"/>
                  </a:lnTo>
                  <a:lnTo>
                    <a:pt x="2972" y="315"/>
                  </a:lnTo>
                  <a:lnTo>
                    <a:pt x="3035" y="315"/>
                  </a:lnTo>
                  <a:lnTo>
                    <a:pt x="3119" y="335"/>
                  </a:lnTo>
                  <a:lnTo>
                    <a:pt x="3265" y="377"/>
                  </a:lnTo>
                  <a:lnTo>
                    <a:pt x="3286" y="356"/>
                  </a:lnTo>
                  <a:lnTo>
                    <a:pt x="3181" y="273"/>
                  </a:lnTo>
                  <a:lnTo>
                    <a:pt x="3035" y="210"/>
                  </a:lnTo>
                  <a:lnTo>
                    <a:pt x="2951" y="168"/>
                  </a:lnTo>
                  <a:lnTo>
                    <a:pt x="2847" y="210"/>
                  </a:lnTo>
                  <a:lnTo>
                    <a:pt x="2805" y="168"/>
                  </a:lnTo>
                  <a:lnTo>
                    <a:pt x="2763" y="252"/>
                  </a:lnTo>
                  <a:lnTo>
                    <a:pt x="2700" y="210"/>
                  </a:lnTo>
                  <a:lnTo>
                    <a:pt x="2428" y="168"/>
                  </a:lnTo>
                  <a:lnTo>
                    <a:pt x="2198" y="147"/>
                  </a:lnTo>
                  <a:lnTo>
                    <a:pt x="2072" y="43"/>
                  </a:lnTo>
                  <a:lnTo>
                    <a:pt x="192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681;p79">
              <a:extLst>
                <a:ext uri="{FF2B5EF4-FFF2-40B4-BE49-F238E27FC236}">
                  <a16:creationId xmlns:a16="http://schemas.microsoft.com/office/drawing/2014/main" id="{07D2CFD8-4695-463A-915F-75ED961B7F41}"/>
                </a:ext>
              </a:extLst>
            </p:cNvPr>
            <p:cNvSpPr/>
            <p:nvPr/>
          </p:nvSpPr>
          <p:spPr>
            <a:xfrm>
              <a:off x="3134431" y="3048737"/>
              <a:ext cx="17206" cy="9519"/>
            </a:xfrm>
            <a:custGeom>
              <a:avLst/>
              <a:gdLst/>
              <a:ahLst/>
              <a:cxnLst/>
              <a:rect l="l" t="t" r="r" b="b"/>
              <a:pathLst>
                <a:path w="1445" h="837" extrusionOk="0">
                  <a:moveTo>
                    <a:pt x="545" y="0"/>
                  </a:moveTo>
                  <a:lnTo>
                    <a:pt x="503" y="42"/>
                  </a:lnTo>
                  <a:lnTo>
                    <a:pt x="398" y="105"/>
                  </a:lnTo>
                  <a:lnTo>
                    <a:pt x="398" y="167"/>
                  </a:lnTo>
                  <a:lnTo>
                    <a:pt x="294" y="188"/>
                  </a:lnTo>
                  <a:lnTo>
                    <a:pt x="168" y="251"/>
                  </a:lnTo>
                  <a:lnTo>
                    <a:pt x="64" y="356"/>
                  </a:lnTo>
                  <a:lnTo>
                    <a:pt x="64" y="398"/>
                  </a:lnTo>
                  <a:lnTo>
                    <a:pt x="1" y="481"/>
                  </a:lnTo>
                  <a:lnTo>
                    <a:pt x="168" y="481"/>
                  </a:lnTo>
                  <a:lnTo>
                    <a:pt x="273" y="586"/>
                  </a:lnTo>
                  <a:lnTo>
                    <a:pt x="398" y="607"/>
                  </a:lnTo>
                  <a:lnTo>
                    <a:pt x="440" y="607"/>
                  </a:lnTo>
                  <a:lnTo>
                    <a:pt x="649" y="691"/>
                  </a:lnTo>
                  <a:lnTo>
                    <a:pt x="838" y="795"/>
                  </a:lnTo>
                  <a:lnTo>
                    <a:pt x="859" y="732"/>
                  </a:lnTo>
                  <a:lnTo>
                    <a:pt x="796" y="691"/>
                  </a:lnTo>
                  <a:lnTo>
                    <a:pt x="817" y="670"/>
                  </a:lnTo>
                  <a:lnTo>
                    <a:pt x="921" y="670"/>
                  </a:lnTo>
                  <a:lnTo>
                    <a:pt x="1005" y="795"/>
                  </a:lnTo>
                  <a:lnTo>
                    <a:pt x="1068" y="837"/>
                  </a:lnTo>
                  <a:lnTo>
                    <a:pt x="1340" y="837"/>
                  </a:lnTo>
                  <a:lnTo>
                    <a:pt x="1424" y="732"/>
                  </a:lnTo>
                  <a:lnTo>
                    <a:pt x="1382" y="691"/>
                  </a:lnTo>
                  <a:lnTo>
                    <a:pt x="1424" y="670"/>
                  </a:lnTo>
                  <a:lnTo>
                    <a:pt x="1382" y="607"/>
                  </a:lnTo>
                  <a:lnTo>
                    <a:pt x="1424" y="502"/>
                  </a:lnTo>
                  <a:lnTo>
                    <a:pt x="1424" y="481"/>
                  </a:lnTo>
                  <a:lnTo>
                    <a:pt x="1445" y="377"/>
                  </a:lnTo>
                  <a:lnTo>
                    <a:pt x="1445" y="272"/>
                  </a:lnTo>
                  <a:lnTo>
                    <a:pt x="1361" y="251"/>
                  </a:lnTo>
                  <a:lnTo>
                    <a:pt x="1319" y="209"/>
                  </a:lnTo>
                  <a:lnTo>
                    <a:pt x="1214" y="251"/>
                  </a:lnTo>
                  <a:lnTo>
                    <a:pt x="1173" y="293"/>
                  </a:lnTo>
                  <a:lnTo>
                    <a:pt x="1152" y="356"/>
                  </a:lnTo>
                  <a:lnTo>
                    <a:pt x="1110" y="293"/>
                  </a:lnTo>
                  <a:lnTo>
                    <a:pt x="1068" y="251"/>
                  </a:lnTo>
                  <a:lnTo>
                    <a:pt x="1005" y="146"/>
                  </a:lnTo>
                  <a:lnTo>
                    <a:pt x="901" y="105"/>
                  </a:lnTo>
                  <a:lnTo>
                    <a:pt x="754" y="146"/>
                  </a:lnTo>
                  <a:lnTo>
                    <a:pt x="712" y="84"/>
                  </a:lnTo>
                  <a:lnTo>
                    <a:pt x="649" y="63"/>
                  </a:lnTo>
                  <a:lnTo>
                    <a:pt x="628" y="42"/>
                  </a:lnTo>
                  <a:lnTo>
                    <a:pt x="54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682;p79">
              <a:extLst>
                <a:ext uri="{FF2B5EF4-FFF2-40B4-BE49-F238E27FC236}">
                  <a16:creationId xmlns:a16="http://schemas.microsoft.com/office/drawing/2014/main" id="{B7274854-7B72-40C2-885A-DE961639DF3B}"/>
                </a:ext>
              </a:extLst>
            </p:cNvPr>
            <p:cNvSpPr/>
            <p:nvPr/>
          </p:nvSpPr>
          <p:spPr>
            <a:xfrm>
              <a:off x="3142159" y="3021841"/>
              <a:ext cx="7978" cy="16672"/>
            </a:xfrm>
            <a:custGeom>
              <a:avLst/>
              <a:gdLst/>
              <a:ahLst/>
              <a:cxnLst/>
              <a:rect l="l" t="t" r="r" b="b"/>
              <a:pathLst>
                <a:path w="670" h="1466" extrusionOk="0">
                  <a:moveTo>
                    <a:pt x="398" y="1"/>
                  </a:moveTo>
                  <a:lnTo>
                    <a:pt x="377" y="43"/>
                  </a:lnTo>
                  <a:lnTo>
                    <a:pt x="356" y="147"/>
                  </a:lnTo>
                  <a:lnTo>
                    <a:pt x="272" y="231"/>
                  </a:lnTo>
                  <a:lnTo>
                    <a:pt x="272" y="252"/>
                  </a:lnTo>
                  <a:lnTo>
                    <a:pt x="210" y="273"/>
                  </a:lnTo>
                  <a:lnTo>
                    <a:pt x="189" y="315"/>
                  </a:lnTo>
                  <a:lnTo>
                    <a:pt x="168" y="273"/>
                  </a:lnTo>
                  <a:lnTo>
                    <a:pt x="168" y="231"/>
                  </a:lnTo>
                  <a:lnTo>
                    <a:pt x="84" y="231"/>
                  </a:lnTo>
                  <a:lnTo>
                    <a:pt x="42" y="273"/>
                  </a:lnTo>
                  <a:lnTo>
                    <a:pt x="0" y="356"/>
                  </a:lnTo>
                  <a:lnTo>
                    <a:pt x="0" y="1423"/>
                  </a:lnTo>
                  <a:lnTo>
                    <a:pt x="84" y="1423"/>
                  </a:lnTo>
                  <a:lnTo>
                    <a:pt x="105" y="1465"/>
                  </a:lnTo>
                  <a:lnTo>
                    <a:pt x="168" y="1465"/>
                  </a:lnTo>
                  <a:lnTo>
                    <a:pt x="210" y="1361"/>
                  </a:lnTo>
                  <a:lnTo>
                    <a:pt x="314" y="1256"/>
                  </a:lnTo>
                  <a:lnTo>
                    <a:pt x="398" y="1298"/>
                  </a:lnTo>
                  <a:lnTo>
                    <a:pt x="565" y="1068"/>
                  </a:lnTo>
                  <a:lnTo>
                    <a:pt x="607" y="900"/>
                  </a:lnTo>
                  <a:lnTo>
                    <a:pt x="607" y="733"/>
                  </a:lnTo>
                  <a:lnTo>
                    <a:pt x="565" y="670"/>
                  </a:lnTo>
                  <a:lnTo>
                    <a:pt x="586" y="482"/>
                  </a:lnTo>
                  <a:lnTo>
                    <a:pt x="628" y="377"/>
                  </a:lnTo>
                  <a:lnTo>
                    <a:pt x="670" y="105"/>
                  </a:lnTo>
                  <a:lnTo>
                    <a:pt x="670" y="43"/>
                  </a:lnTo>
                  <a:lnTo>
                    <a:pt x="670" y="1"/>
                  </a:lnTo>
                  <a:lnTo>
                    <a:pt x="586" y="1"/>
                  </a:lnTo>
                  <a:lnTo>
                    <a:pt x="524" y="43"/>
                  </a:lnTo>
                  <a:lnTo>
                    <a:pt x="50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683;p79">
              <a:extLst>
                <a:ext uri="{FF2B5EF4-FFF2-40B4-BE49-F238E27FC236}">
                  <a16:creationId xmlns:a16="http://schemas.microsoft.com/office/drawing/2014/main" id="{7D703621-9C81-4ED0-BF63-E3ED5CED85DF}"/>
                </a:ext>
              </a:extLst>
            </p:cNvPr>
            <p:cNvSpPr/>
            <p:nvPr/>
          </p:nvSpPr>
          <p:spPr>
            <a:xfrm>
              <a:off x="3120487" y="3025651"/>
              <a:ext cx="28411" cy="28568"/>
            </a:xfrm>
            <a:custGeom>
              <a:avLst/>
              <a:gdLst/>
              <a:ahLst/>
              <a:cxnLst/>
              <a:rect l="l" t="t" r="r" b="b"/>
              <a:pathLst>
                <a:path w="2386" h="2512" extrusionOk="0">
                  <a:moveTo>
                    <a:pt x="837" y="0"/>
                  </a:moveTo>
                  <a:lnTo>
                    <a:pt x="816" y="314"/>
                  </a:lnTo>
                  <a:lnTo>
                    <a:pt x="565" y="335"/>
                  </a:lnTo>
                  <a:lnTo>
                    <a:pt x="649" y="419"/>
                  </a:lnTo>
                  <a:lnTo>
                    <a:pt x="670" y="461"/>
                  </a:lnTo>
                  <a:lnTo>
                    <a:pt x="774" y="565"/>
                  </a:lnTo>
                  <a:lnTo>
                    <a:pt x="858" y="649"/>
                  </a:lnTo>
                  <a:lnTo>
                    <a:pt x="942" y="649"/>
                  </a:lnTo>
                  <a:lnTo>
                    <a:pt x="963" y="712"/>
                  </a:lnTo>
                  <a:lnTo>
                    <a:pt x="983" y="816"/>
                  </a:lnTo>
                  <a:lnTo>
                    <a:pt x="1025" y="837"/>
                  </a:lnTo>
                  <a:lnTo>
                    <a:pt x="1130" y="858"/>
                  </a:lnTo>
                  <a:lnTo>
                    <a:pt x="1193" y="879"/>
                  </a:lnTo>
                  <a:lnTo>
                    <a:pt x="1193" y="963"/>
                  </a:lnTo>
                  <a:lnTo>
                    <a:pt x="1130" y="1026"/>
                  </a:lnTo>
                  <a:lnTo>
                    <a:pt x="398" y="1026"/>
                  </a:lnTo>
                  <a:lnTo>
                    <a:pt x="42" y="1570"/>
                  </a:lnTo>
                  <a:lnTo>
                    <a:pt x="42" y="1674"/>
                  </a:lnTo>
                  <a:lnTo>
                    <a:pt x="84" y="1695"/>
                  </a:lnTo>
                  <a:lnTo>
                    <a:pt x="42" y="1758"/>
                  </a:lnTo>
                  <a:lnTo>
                    <a:pt x="84" y="1800"/>
                  </a:lnTo>
                  <a:lnTo>
                    <a:pt x="105" y="1821"/>
                  </a:lnTo>
                  <a:lnTo>
                    <a:pt x="105" y="1863"/>
                  </a:lnTo>
                  <a:lnTo>
                    <a:pt x="42" y="1904"/>
                  </a:lnTo>
                  <a:lnTo>
                    <a:pt x="21" y="1967"/>
                  </a:lnTo>
                  <a:lnTo>
                    <a:pt x="0" y="1988"/>
                  </a:lnTo>
                  <a:lnTo>
                    <a:pt x="105" y="2093"/>
                  </a:lnTo>
                  <a:lnTo>
                    <a:pt x="147" y="2218"/>
                  </a:lnTo>
                  <a:lnTo>
                    <a:pt x="251" y="2218"/>
                  </a:lnTo>
                  <a:lnTo>
                    <a:pt x="335" y="2323"/>
                  </a:lnTo>
                  <a:lnTo>
                    <a:pt x="628" y="2428"/>
                  </a:lnTo>
                  <a:lnTo>
                    <a:pt x="942" y="2428"/>
                  </a:lnTo>
                  <a:lnTo>
                    <a:pt x="1172" y="2511"/>
                  </a:lnTo>
                  <a:lnTo>
                    <a:pt x="1235" y="2428"/>
                  </a:lnTo>
                  <a:lnTo>
                    <a:pt x="1235" y="2386"/>
                  </a:lnTo>
                  <a:lnTo>
                    <a:pt x="1339" y="2281"/>
                  </a:lnTo>
                  <a:lnTo>
                    <a:pt x="1465" y="2218"/>
                  </a:lnTo>
                  <a:lnTo>
                    <a:pt x="1569" y="2197"/>
                  </a:lnTo>
                  <a:lnTo>
                    <a:pt x="1569" y="2135"/>
                  </a:lnTo>
                  <a:lnTo>
                    <a:pt x="1716" y="2009"/>
                  </a:lnTo>
                  <a:lnTo>
                    <a:pt x="1799" y="1863"/>
                  </a:lnTo>
                  <a:lnTo>
                    <a:pt x="1779" y="1779"/>
                  </a:lnTo>
                  <a:lnTo>
                    <a:pt x="1862" y="1674"/>
                  </a:lnTo>
                  <a:lnTo>
                    <a:pt x="2009" y="1507"/>
                  </a:lnTo>
                  <a:lnTo>
                    <a:pt x="2092" y="1507"/>
                  </a:lnTo>
                  <a:lnTo>
                    <a:pt x="2239" y="1444"/>
                  </a:lnTo>
                  <a:lnTo>
                    <a:pt x="2302" y="1340"/>
                  </a:lnTo>
                  <a:lnTo>
                    <a:pt x="2385" y="1277"/>
                  </a:lnTo>
                  <a:lnTo>
                    <a:pt x="2385" y="1235"/>
                  </a:lnTo>
                  <a:lnTo>
                    <a:pt x="2344" y="1172"/>
                  </a:lnTo>
                  <a:lnTo>
                    <a:pt x="2239" y="1172"/>
                  </a:lnTo>
                  <a:lnTo>
                    <a:pt x="2218" y="1256"/>
                  </a:lnTo>
                  <a:lnTo>
                    <a:pt x="2113" y="1172"/>
                  </a:lnTo>
                  <a:lnTo>
                    <a:pt x="2030" y="1172"/>
                  </a:lnTo>
                  <a:lnTo>
                    <a:pt x="1988" y="1130"/>
                  </a:lnTo>
                  <a:lnTo>
                    <a:pt x="1925" y="1130"/>
                  </a:lnTo>
                  <a:lnTo>
                    <a:pt x="1904" y="1088"/>
                  </a:lnTo>
                  <a:lnTo>
                    <a:pt x="1820" y="1088"/>
                  </a:lnTo>
                  <a:lnTo>
                    <a:pt x="1820" y="21"/>
                  </a:lnTo>
                  <a:lnTo>
                    <a:pt x="83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684;p79">
              <a:extLst>
                <a:ext uri="{FF2B5EF4-FFF2-40B4-BE49-F238E27FC236}">
                  <a16:creationId xmlns:a16="http://schemas.microsoft.com/office/drawing/2014/main" id="{38C03DB7-6B32-472C-B402-8B6981F9690B}"/>
                </a:ext>
              </a:extLst>
            </p:cNvPr>
            <p:cNvSpPr/>
            <p:nvPr/>
          </p:nvSpPr>
          <p:spPr>
            <a:xfrm>
              <a:off x="2965761" y="2909287"/>
              <a:ext cx="196343" cy="138983"/>
            </a:xfrm>
            <a:custGeom>
              <a:avLst/>
              <a:gdLst/>
              <a:ahLst/>
              <a:cxnLst/>
              <a:rect l="l" t="t" r="r" b="b"/>
              <a:pathLst>
                <a:path w="16489" h="12221" extrusionOk="0">
                  <a:moveTo>
                    <a:pt x="1381" y="1"/>
                  </a:moveTo>
                  <a:lnTo>
                    <a:pt x="1" y="22"/>
                  </a:lnTo>
                  <a:lnTo>
                    <a:pt x="21" y="168"/>
                  </a:lnTo>
                  <a:lnTo>
                    <a:pt x="105" y="482"/>
                  </a:lnTo>
                  <a:lnTo>
                    <a:pt x="168" y="587"/>
                  </a:lnTo>
                  <a:lnTo>
                    <a:pt x="231" y="691"/>
                  </a:lnTo>
                  <a:lnTo>
                    <a:pt x="168" y="712"/>
                  </a:lnTo>
                  <a:lnTo>
                    <a:pt x="168" y="796"/>
                  </a:lnTo>
                  <a:lnTo>
                    <a:pt x="189" y="901"/>
                  </a:lnTo>
                  <a:lnTo>
                    <a:pt x="356" y="1110"/>
                  </a:lnTo>
                  <a:lnTo>
                    <a:pt x="356" y="1152"/>
                  </a:lnTo>
                  <a:lnTo>
                    <a:pt x="314" y="1173"/>
                  </a:lnTo>
                  <a:lnTo>
                    <a:pt x="335" y="1256"/>
                  </a:lnTo>
                  <a:lnTo>
                    <a:pt x="461" y="1361"/>
                  </a:lnTo>
                  <a:lnTo>
                    <a:pt x="482" y="1486"/>
                  </a:lnTo>
                  <a:lnTo>
                    <a:pt x="440" y="1549"/>
                  </a:lnTo>
                  <a:lnTo>
                    <a:pt x="440" y="1654"/>
                  </a:lnTo>
                  <a:lnTo>
                    <a:pt x="524" y="1696"/>
                  </a:lnTo>
                  <a:lnTo>
                    <a:pt x="545" y="1779"/>
                  </a:lnTo>
                  <a:lnTo>
                    <a:pt x="545" y="1968"/>
                  </a:lnTo>
                  <a:lnTo>
                    <a:pt x="586" y="2114"/>
                  </a:lnTo>
                  <a:lnTo>
                    <a:pt x="691" y="2219"/>
                  </a:lnTo>
                  <a:lnTo>
                    <a:pt x="754" y="2219"/>
                  </a:lnTo>
                  <a:lnTo>
                    <a:pt x="942" y="2386"/>
                  </a:lnTo>
                  <a:lnTo>
                    <a:pt x="1005" y="2512"/>
                  </a:lnTo>
                  <a:lnTo>
                    <a:pt x="1047" y="2595"/>
                  </a:lnTo>
                  <a:lnTo>
                    <a:pt x="1172" y="2721"/>
                  </a:lnTo>
                  <a:lnTo>
                    <a:pt x="1214" y="2909"/>
                  </a:lnTo>
                  <a:lnTo>
                    <a:pt x="1277" y="2930"/>
                  </a:lnTo>
                  <a:lnTo>
                    <a:pt x="1361" y="3056"/>
                  </a:lnTo>
                  <a:lnTo>
                    <a:pt x="1298" y="3139"/>
                  </a:lnTo>
                  <a:lnTo>
                    <a:pt x="1277" y="3202"/>
                  </a:lnTo>
                  <a:lnTo>
                    <a:pt x="1319" y="3265"/>
                  </a:lnTo>
                  <a:lnTo>
                    <a:pt x="1298" y="3349"/>
                  </a:lnTo>
                  <a:lnTo>
                    <a:pt x="1214" y="3328"/>
                  </a:lnTo>
                  <a:lnTo>
                    <a:pt x="1172" y="3411"/>
                  </a:lnTo>
                  <a:lnTo>
                    <a:pt x="1193" y="3432"/>
                  </a:lnTo>
                  <a:lnTo>
                    <a:pt x="1277" y="3432"/>
                  </a:lnTo>
                  <a:lnTo>
                    <a:pt x="1277" y="3516"/>
                  </a:lnTo>
                  <a:lnTo>
                    <a:pt x="1214" y="3558"/>
                  </a:lnTo>
                  <a:lnTo>
                    <a:pt x="1151" y="3516"/>
                  </a:lnTo>
                  <a:lnTo>
                    <a:pt x="1005" y="3516"/>
                  </a:lnTo>
                  <a:lnTo>
                    <a:pt x="900" y="3453"/>
                  </a:lnTo>
                  <a:lnTo>
                    <a:pt x="775" y="3474"/>
                  </a:lnTo>
                  <a:lnTo>
                    <a:pt x="712" y="3516"/>
                  </a:lnTo>
                  <a:lnTo>
                    <a:pt x="858" y="3662"/>
                  </a:lnTo>
                  <a:lnTo>
                    <a:pt x="963" y="3725"/>
                  </a:lnTo>
                  <a:lnTo>
                    <a:pt x="963" y="3830"/>
                  </a:lnTo>
                  <a:lnTo>
                    <a:pt x="1005" y="3934"/>
                  </a:lnTo>
                  <a:lnTo>
                    <a:pt x="1109" y="3955"/>
                  </a:lnTo>
                  <a:lnTo>
                    <a:pt x="1235" y="4039"/>
                  </a:lnTo>
                  <a:lnTo>
                    <a:pt x="1235" y="4081"/>
                  </a:lnTo>
                  <a:lnTo>
                    <a:pt x="1319" y="4081"/>
                  </a:lnTo>
                  <a:lnTo>
                    <a:pt x="1402" y="4102"/>
                  </a:lnTo>
                  <a:lnTo>
                    <a:pt x="1381" y="4144"/>
                  </a:lnTo>
                  <a:lnTo>
                    <a:pt x="1423" y="4206"/>
                  </a:lnTo>
                  <a:lnTo>
                    <a:pt x="1507" y="4186"/>
                  </a:lnTo>
                  <a:lnTo>
                    <a:pt x="1591" y="4186"/>
                  </a:lnTo>
                  <a:lnTo>
                    <a:pt x="1674" y="4081"/>
                  </a:lnTo>
                  <a:lnTo>
                    <a:pt x="1716" y="4081"/>
                  </a:lnTo>
                  <a:lnTo>
                    <a:pt x="1695" y="4186"/>
                  </a:lnTo>
                  <a:lnTo>
                    <a:pt x="1716" y="4374"/>
                  </a:lnTo>
                  <a:lnTo>
                    <a:pt x="1905" y="4562"/>
                  </a:lnTo>
                  <a:lnTo>
                    <a:pt x="2009" y="4583"/>
                  </a:lnTo>
                  <a:lnTo>
                    <a:pt x="2051" y="4583"/>
                  </a:lnTo>
                  <a:lnTo>
                    <a:pt x="2114" y="4667"/>
                  </a:lnTo>
                  <a:lnTo>
                    <a:pt x="2197" y="4897"/>
                  </a:lnTo>
                  <a:lnTo>
                    <a:pt x="2197" y="5127"/>
                  </a:lnTo>
                  <a:lnTo>
                    <a:pt x="2156" y="5315"/>
                  </a:lnTo>
                  <a:lnTo>
                    <a:pt x="2051" y="5462"/>
                  </a:lnTo>
                  <a:lnTo>
                    <a:pt x="2093" y="5546"/>
                  </a:lnTo>
                  <a:lnTo>
                    <a:pt x="2197" y="5650"/>
                  </a:lnTo>
                  <a:lnTo>
                    <a:pt x="2239" y="5629"/>
                  </a:lnTo>
                  <a:lnTo>
                    <a:pt x="2260" y="5713"/>
                  </a:lnTo>
                  <a:lnTo>
                    <a:pt x="2407" y="5734"/>
                  </a:lnTo>
                  <a:lnTo>
                    <a:pt x="2449" y="5859"/>
                  </a:lnTo>
                  <a:lnTo>
                    <a:pt x="2679" y="6131"/>
                  </a:lnTo>
                  <a:lnTo>
                    <a:pt x="2762" y="6152"/>
                  </a:lnTo>
                  <a:lnTo>
                    <a:pt x="2804" y="6236"/>
                  </a:lnTo>
                  <a:lnTo>
                    <a:pt x="2888" y="6341"/>
                  </a:lnTo>
                  <a:lnTo>
                    <a:pt x="3034" y="6362"/>
                  </a:lnTo>
                  <a:lnTo>
                    <a:pt x="3076" y="6445"/>
                  </a:lnTo>
                  <a:lnTo>
                    <a:pt x="3076" y="6571"/>
                  </a:lnTo>
                  <a:lnTo>
                    <a:pt x="3160" y="6655"/>
                  </a:lnTo>
                  <a:lnTo>
                    <a:pt x="3160" y="6717"/>
                  </a:lnTo>
                  <a:lnTo>
                    <a:pt x="3202" y="6822"/>
                  </a:lnTo>
                  <a:lnTo>
                    <a:pt x="3286" y="6864"/>
                  </a:lnTo>
                  <a:lnTo>
                    <a:pt x="3474" y="6780"/>
                  </a:lnTo>
                  <a:lnTo>
                    <a:pt x="3578" y="6613"/>
                  </a:lnTo>
                  <a:lnTo>
                    <a:pt x="3578" y="6487"/>
                  </a:lnTo>
                  <a:lnTo>
                    <a:pt x="3495" y="6445"/>
                  </a:lnTo>
                  <a:lnTo>
                    <a:pt x="3474" y="6341"/>
                  </a:lnTo>
                  <a:lnTo>
                    <a:pt x="3411" y="6278"/>
                  </a:lnTo>
                  <a:lnTo>
                    <a:pt x="3390" y="6173"/>
                  </a:lnTo>
                  <a:lnTo>
                    <a:pt x="3286" y="6131"/>
                  </a:lnTo>
                  <a:lnTo>
                    <a:pt x="3265" y="6048"/>
                  </a:lnTo>
                  <a:lnTo>
                    <a:pt x="3202" y="5964"/>
                  </a:lnTo>
                  <a:lnTo>
                    <a:pt x="3139" y="5943"/>
                  </a:lnTo>
                  <a:lnTo>
                    <a:pt x="3097" y="5964"/>
                  </a:lnTo>
                  <a:lnTo>
                    <a:pt x="3097" y="6048"/>
                  </a:lnTo>
                  <a:lnTo>
                    <a:pt x="3055" y="6069"/>
                  </a:lnTo>
                  <a:lnTo>
                    <a:pt x="3055" y="5985"/>
                  </a:lnTo>
                  <a:lnTo>
                    <a:pt x="2972" y="5943"/>
                  </a:lnTo>
                  <a:lnTo>
                    <a:pt x="2867" y="5818"/>
                  </a:lnTo>
                  <a:lnTo>
                    <a:pt x="2846" y="5734"/>
                  </a:lnTo>
                  <a:lnTo>
                    <a:pt x="2888" y="5629"/>
                  </a:lnTo>
                  <a:lnTo>
                    <a:pt x="2888" y="5504"/>
                  </a:lnTo>
                  <a:lnTo>
                    <a:pt x="2804" y="5399"/>
                  </a:lnTo>
                  <a:lnTo>
                    <a:pt x="2846" y="5294"/>
                  </a:lnTo>
                  <a:lnTo>
                    <a:pt x="2846" y="5232"/>
                  </a:lnTo>
                  <a:lnTo>
                    <a:pt x="2783" y="5148"/>
                  </a:lnTo>
                  <a:lnTo>
                    <a:pt x="2783" y="5085"/>
                  </a:lnTo>
                  <a:lnTo>
                    <a:pt x="2721" y="5002"/>
                  </a:lnTo>
                  <a:lnTo>
                    <a:pt x="2721" y="4897"/>
                  </a:lnTo>
                  <a:lnTo>
                    <a:pt x="2679" y="4834"/>
                  </a:lnTo>
                  <a:lnTo>
                    <a:pt x="2679" y="4688"/>
                  </a:lnTo>
                  <a:lnTo>
                    <a:pt x="2721" y="4604"/>
                  </a:lnTo>
                  <a:lnTo>
                    <a:pt x="2658" y="4395"/>
                  </a:lnTo>
                  <a:lnTo>
                    <a:pt x="2616" y="4290"/>
                  </a:lnTo>
                  <a:lnTo>
                    <a:pt x="2553" y="4206"/>
                  </a:lnTo>
                  <a:lnTo>
                    <a:pt x="2532" y="4186"/>
                  </a:lnTo>
                  <a:lnTo>
                    <a:pt x="2532" y="4248"/>
                  </a:lnTo>
                  <a:lnTo>
                    <a:pt x="2532" y="4290"/>
                  </a:lnTo>
                  <a:lnTo>
                    <a:pt x="2469" y="4353"/>
                  </a:lnTo>
                  <a:lnTo>
                    <a:pt x="2365" y="4186"/>
                  </a:lnTo>
                  <a:lnTo>
                    <a:pt x="2365" y="4102"/>
                  </a:lnTo>
                  <a:lnTo>
                    <a:pt x="2407" y="4039"/>
                  </a:lnTo>
                  <a:lnTo>
                    <a:pt x="2365" y="3976"/>
                  </a:lnTo>
                  <a:lnTo>
                    <a:pt x="2323" y="3955"/>
                  </a:lnTo>
                  <a:lnTo>
                    <a:pt x="2281" y="3746"/>
                  </a:lnTo>
                  <a:lnTo>
                    <a:pt x="2197" y="3579"/>
                  </a:lnTo>
                  <a:lnTo>
                    <a:pt x="2135" y="3558"/>
                  </a:lnTo>
                  <a:lnTo>
                    <a:pt x="2030" y="3453"/>
                  </a:lnTo>
                  <a:lnTo>
                    <a:pt x="2030" y="3328"/>
                  </a:lnTo>
                  <a:lnTo>
                    <a:pt x="2051" y="3202"/>
                  </a:lnTo>
                  <a:lnTo>
                    <a:pt x="1946" y="3056"/>
                  </a:lnTo>
                  <a:lnTo>
                    <a:pt x="1884" y="3035"/>
                  </a:lnTo>
                  <a:lnTo>
                    <a:pt x="1821" y="2993"/>
                  </a:lnTo>
                  <a:lnTo>
                    <a:pt x="1821" y="2846"/>
                  </a:lnTo>
                  <a:lnTo>
                    <a:pt x="1737" y="2784"/>
                  </a:lnTo>
                  <a:lnTo>
                    <a:pt x="1633" y="2742"/>
                  </a:lnTo>
                  <a:lnTo>
                    <a:pt x="1612" y="2637"/>
                  </a:lnTo>
                  <a:lnTo>
                    <a:pt x="1633" y="2574"/>
                  </a:lnTo>
                  <a:lnTo>
                    <a:pt x="1612" y="2407"/>
                  </a:lnTo>
                  <a:lnTo>
                    <a:pt x="1465" y="2302"/>
                  </a:lnTo>
                  <a:lnTo>
                    <a:pt x="1402" y="2219"/>
                  </a:lnTo>
                  <a:lnTo>
                    <a:pt x="1319" y="2198"/>
                  </a:lnTo>
                  <a:lnTo>
                    <a:pt x="1319" y="2093"/>
                  </a:lnTo>
                  <a:lnTo>
                    <a:pt x="1235" y="1947"/>
                  </a:lnTo>
                  <a:lnTo>
                    <a:pt x="1193" y="1863"/>
                  </a:lnTo>
                  <a:lnTo>
                    <a:pt x="1235" y="1779"/>
                  </a:lnTo>
                  <a:lnTo>
                    <a:pt x="1214" y="1361"/>
                  </a:lnTo>
                  <a:lnTo>
                    <a:pt x="1193" y="1131"/>
                  </a:lnTo>
                  <a:lnTo>
                    <a:pt x="1235" y="1005"/>
                  </a:lnTo>
                  <a:lnTo>
                    <a:pt x="1298" y="796"/>
                  </a:lnTo>
                  <a:lnTo>
                    <a:pt x="1277" y="691"/>
                  </a:lnTo>
                  <a:lnTo>
                    <a:pt x="1235" y="545"/>
                  </a:lnTo>
                  <a:lnTo>
                    <a:pt x="1319" y="691"/>
                  </a:lnTo>
                  <a:lnTo>
                    <a:pt x="1486" y="754"/>
                  </a:lnTo>
                  <a:lnTo>
                    <a:pt x="1570" y="921"/>
                  </a:lnTo>
                  <a:lnTo>
                    <a:pt x="1633" y="963"/>
                  </a:lnTo>
                  <a:lnTo>
                    <a:pt x="1737" y="963"/>
                  </a:lnTo>
                  <a:lnTo>
                    <a:pt x="1800" y="921"/>
                  </a:lnTo>
                  <a:lnTo>
                    <a:pt x="1884" y="1026"/>
                  </a:lnTo>
                  <a:lnTo>
                    <a:pt x="1925" y="1068"/>
                  </a:lnTo>
                  <a:lnTo>
                    <a:pt x="2030" y="1068"/>
                  </a:lnTo>
                  <a:lnTo>
                    <a:pt x="2156" y="1152"/>
                  </a:lnTo>
                  <a:lnTo>
                    <a:pt x="2156" y="1214"/>
                  </a:lnTo>
                  <a:lnTo>
                    <a:pt x="2093" y="1319"/>
                  </a:lnTo>
                  <a:lnTo>
                    <a:pt x="2093" y="1382"/>
                  </a:lnTo>
                  <a:lnTo>
                    <a:pt x="2135" y="1549"/>
                  </a:lnTo>
                  <a:lnTo>
                    <a:pt x="2156" y="1737"/>
                  </a:lnTo>
                  <a:lnTo>
                    <a:pt x="2218" y="1842"/>
                  </a:lnTo>
                  <a:lnTo>
                    <a:pt x="2239" y="1968"/>
                  </a:lnTo>
                  <a:lnTo>
                    <a:pt x="2218" y="2051"/>
                  </a:lnTo>
                  <a:lnTo>
                    <a:pt x="2239" y="2156"/>
                  </a:lnTo>
                  <a:lnTo>
                    <a:pt x="2407" y="2323"/>
                  </a:lnTo>
                  <a:lnTo>
                    <a:pt x="2365" y="2386"/>
                  </a:lnTo>
                  <a:lnTo>
                    <a:pt x="2344" y="2470"/>
                  </a:lnTo>
                  <a:lnTo>
                    <a:pt x="2407" y="2533"/>
                  </a:lnTo>
                  <a:lnTo>
                    <a:pt x="2428" y="2533"/>
                  </a:lnTo>
                  <a:lnTo>
                    <a:pt x="2469" y="2595"/>
                  </a:lnTo>
                  <a:lnTo>
                    <a:pt x="2532" y="2784"/>
                  </a:lnTo>
                  <a:lnTo>
                    <a:pt x="2616" y="2805"/>
                  </a:lnTo>
                  <a:lnTo>
                    <a:pt x="2658" y="2909"/>
                  </a:lnTo>
                  <a:lnTo>
                    <a:pt x="2658" y="3035"/>
                  </a:lnTo>
                  <a:lnTo>
                    <a:pt x="2721" y="3097"/>
                  </a:lnTo>
                  <a:lnTo>
                    <a:pt x="2783" y="3118"/>
                  </a:lnTo>
                  <a:lnTo>
                    <a:pt x="2846" y="3244"/>
                  </a:lnTo>
                  <a:lnTo>
                    <a:pt x="2867" y="3349"/>
                  </a:lnTo>
                  <a:lnTo>
                    <a:pt x="2951" y="3411"/>
                  </a:lnTo>
                  <a:lnTo>
                    <a:pt x="2972" y="3453"/>
                  </a:lnTo>
                  <a:lnTo>
                    <a:pt x="3055" y="3453"/>
                  </a:lnTo>
                  <a:lnTo>
                    <a:pt x="3097" y="3516"/>
                  </a:lnTo>
                  <a:lnTo>
                    <a:pt x="3181" y="3453"/>
                  </a:lnTo>
                  <a:lnTo>
                    <a:pt x="3244" y="3516"/>
                  </a:lnTo>
                  <a:lnTo>
                    <a:pt x="3244" y="3642"/>
                  </a:lnTo>
                  <a:lnTo>
                    <a:pt x="3181" y="3725"/>
                  </a:lnTo>
                  <a:lnTo>
                    <a:pt x="3202" y="3872"/>
                  </a:lnTo>
                  <a:lnTo>
                    <a:pt x="3390" y="4060"/>
                  </a:lnTo>
                  <a:lnTo>
                    <a:pt x="3474" y="4039"/>
                  </a:lnTo>
                  <a:lnTo>
                    <a:pt x="3558" y="4060"/>
                  </a:lnTo>
                  <a:lnTo>
                    <a:pt x="3516" y="4165"/>
                  </a:lnTo>
                  <a:lnTo>
                    <a:pt x="3578" y="4269"/>
                  </a:lnTo>
                  <a:lnTo>
                    <a:pt x="3683" y="4290"/>
                  </a:lnTo>
                  <a:lnTo>
                    <a:pt x="3767" y="4290"/>
                  </a:lnTo>
                  <a:lnTo>
                    <a:pt x="3850" y="4395"/>
                  </a:lnTo>
                  <a:lnTo>
                    <a:pt x="3892" y="4499"/>
                  </a:lnTo>
                  <a:lnTo>
                    <a:pt x="3976" y="4520"/>
                  </a:lnTo>
                  <a:lnTo>
                    <a:pt x="3997" y="4499"/>
                  </a:lnTo>
                  <a:lnTo>
                    <a:pt x="4018" y="4520"/>
                  </a:lnTo>
                  <a:lnTo>
                    <a:pt x="4039" y="4604"/>
                  </a:lnTo>
                  <a:lnTo>
                    <a:pt x="3997" y="4667"/>
                  </a:lnTo>
                  <a:lnTo>
                    <a:pt x="3934" y="4604"/>
                  </a:lnTo>
                  <a:lnTo>
                    <a:pt x="3850" y="4625"/>
                  </a:lnTo>
                  <a:lnTo>
                    <a:pt x="3767" y="4730"/>
                  </a:lnTo>
                  <a:lnTo>
                    <a:pt x="3704" y="4897"/>
                  </a:lnTo>
                  <a:lnTo>
                    <a:pt x="3725" y="5002"/>
                  </a:lnTo>
                  <a:lnTo>
                    <a:pt x="3809" y="5085"/>
                  </a:lnTo>
                  <a:lnTo>
                    <a:pt x="3913" y="5085"/>
                  </a:lnTo>
                  <a:lnTo>
                    <a:pt x="3997" y="5148"/>
                  </a:lnTo>
                  <a:lnTo>
                    <a:pt x="4206" y="5315"/>
                  </a:lnTo>
                  <a:lnTo>
                    <a:pt x="4353" y="5357"/>
                  </a:lnTo>
                  <a:lnTo>
                    <a:pt x="4415" y="5357"/>
                  </a:lnTo>
                  <a:lnTo>
                    <a:pt x="4436" y="5420"/>
                  </a:lnTo>
                  <a:lnTo>
                    <a:pt x="4499" y="5525"/>
                  </a:lnTo>
                  <a:lnTo>
                    <a:pt x="4541" y="5608"/>
                  </a:lnTo>
                  <a:lnTo>
                    <a:pt x="4499" y="5713"/>
                  </a:lnTo>
                  <a:lnTo>
                    <a:pt x="4415" y="5734"/>
                  </a:lnTo>
                  <a:lnTo>
                    <a:pt x="4436" y="5776"/>
                  </a:lnTo>
                  <a:lnTo>
                    <a:pt x="4520" y="5838"/>
                  </a:lnTo>
                  <a:lnTo>
                    <a:pt x="4708" y="5880"/>
                  </a:lnTo>
                  <a:lnTo>
                    <a:pt x="4708" y="5964"/>
                  </a:lnTo>
                  <a:lnTo>
                    <a:pt x="4750" y="5985"/>
                  </a:lnTo>
                  <a:lnTo>
                    <a:pt x="4897" y="6131"/>
                  </a:lnTo>
                  <a:lnTo>
                    <a:pt x="5085" y="6362"/>
                  </a:lnTo>
                  <a:lnTo>
                    <a:pt x="5231" y="6592"/>
                  </a:lnTo>
                  <a:lnTo>
                    <a:pt x="5399" y="6801"/>
                  </a:lnTo>
                  <a:lnTo>
                    <a:pt x="5399" y="6906"/>
                  </a:lnTo>
                  <a:lnTo>
                    <a:pt x="5608" y="7178"/>
                  </a:lnTo>
                  <a:lnTo>
                    <a:pt x="5650" y="7282"/>
                  </a:lnTo>
                  <a:lnTo>
                    <a:pt x="5587" y="7408"/>
                  </a:lnTo>
                  <a:lnTo>
                    <a:pt x="5650" y="7491"/>
                  </a:lnTo>
                  <a:lnTo>
                    <a:pt x="5692" y="7638"/>
                  </a:lnTo>
                  <a:lnTo>
                    <a:pt x="5817" y="7952"/>
                  </a:lnTo>
                  <a:lnTo>
                    <a:pt x="5817" y="8077"/>
                  </a:lnTo>
                  <a:lnTo>
                    <a:pt x="5775" y="8182"/>
                  </a:lnTo>
                  <a:lnTo>
                    <a:pt x="5650" y="8287"/>
                  </a:lnTo>
                  <a:lnTo>
                    <a:pt x="5608" y="8370"/>
                  </a:lnTo>
                  <a:lnTo>
                    <a:pt x="5671" y="8370"/>
                  </a:lnTo>
                  <a:lnTo>
                    <a:pt x="5754" y="8454"/>
                  </a:lnTo>
                  <a:lnTo>
                    <a:pt x="5692" y="8496"/>
                  </a:lnTo>
                  <a:lnTo>
                    <a:pt x="5566" y="8496"/>
                  </a:lnTo>
                  <a:lnTo>
                    <a:pt x="5482" y="8538"/>
                  </a:lnTo>
                  <a:lnTo>
                    <a:pt x="5482" y="8579"/>
                  </a:lnTo>
                  <a:lnTo>
                    <a:pt x="5566" y="8789"/>
                  </a:lnTo>
                  <a:lnTo>
                    <a:pt x="5650" y="8872"/>
                  </a:lnTo>
                  <a:lnTo>
                    <a:pt x="5650" y="8956"/>
                  </a:lnTo>
                  <a:lnTo>
                    <a:pt x="5754" y="9103"/>
                  </a:lnTo>
                  <a:lnTo>
                    <a:pt x="5796" y="9228"/>
                  </a:lnTo>
                  <a:lnTo>
                    <a:pt x="5859" y="9291"/>
                  </a:lnTo>
                  <a:lnTo>
                    <a:pt x="5922" y="9291"/>
                  </a:lnTo>
                  <a:lnTo>
                    <a:pt x="5943" y="9333"/>
                  </a:lnTo>
                  <a:lnTo>
                    <a:pt x="6131" y="9395"/>
                  </a:lnTo>
                  <a:lnTo>
                    <a:pt x="6278" y="9375"/>
                  </a:lnTo>
                  <a:lnTo>
                    <a:pt x="6340" y="9375"/>
                  </a:lnTo>
                  <a:lnTo>
                    <a:pt x="6299" y="9437"/>
                  </a:lnTo>
                  <a:lnTo>
                    <a:pt x="6299" y="9500"/>
                  </a:lnTo>
                  <a:lnTo>
                    <a:pt x="6424" y="9542"/>
                  </a:lnTo>
                  <a:lnTo>
                    <a:pt x="6591" y="9688"/>
                  </a:lnTo>
                  <a:lnTo>
                    <a:pt x="6696" y="9835"/>
                  </a:lnTo>
                  <a:lnTo>
                    <a:pt x="6759" y="9960"/>
                  </a:lnTo>
                  <a:lnTo>
                    <a:pt x="6863" y="10023"/>
                  </a:lnTo>
                  <a:lnTo>
                    <a:pt x="6926" y="10002"/>
                  </a:lnTo>
                  <a:lnTo>
                    <a:pt x="7031" y="10044"/>
                  </a:lnTo>
                  <a:lnTo>
                    <a:pt x="7115" y="10044"/>
                  </a:lnTo>
                  <a:lnTo>
                    <a:pt x="7345" y="10149"/>
                  </a:lnTo>
                  <a:lnTo>
                    <a:pt x="7428" y="10149"/>
                  </a:lnTo>
                  <a:lnTo>
                    <a:pt x="7449" y="10107"/>
                  </a:lnTo>
                  <a:lnTo>
                    <a:pt x="7512" y="10107"/>
                  </a:lnTo>
                  <a:lnTo>
                    <a:pt x="7575" y="10170"/>
                  </a:lnTo>
                  <a:lnTo>
                    <a:pt x="7847" y="10442"/>
                  </a:lnTo>
                  <a:lnTo>
                    <a:pt x="7910" y="10442"/>
                  </a:lnTo>
                  <a:lnTo>
                    <a:pt x="8098" y="10630"/>
                  </a:lnTo>
                  <a:lnTo>
                    <a:pt x="8328" y="10735"/>
                  </a:lnTo>
                  <a:lnTo>
                    <a:pt x="8621" y="10756"/>
                  </a:lnTo>
                  <a:lnTo>
                    <a:pt x="8747" y="10839"/>
                  </a:lnTo>
                  <a:lnTo>
                    <a:pt x="8830" y="10965"/>
                  </a:lnTo>
                  <a:lnTo>
                    <a:pt x="8998" y="10965"/>
                  </a:lnTo>
                  <a:lnTo>
                    <a:pt x="9144" y="11048"/>
                  </a:lnTo>
                  <a:lnTo>
                    <a:pt x="9228" y="10986"/>
                  </a:lnTo>
                  <a:lnTo>
                    <a:pt x="9249" y="11007"/>
                  </a:lnTo>
                  <a:lnTo>
                    <a:pt x="9332" y="11153"/>
                  </a:lnTo>
                  <a:lnTo>
                    <a:pt x="9479" y="11216"/>
                  </a:lnTo>
                  <a:lnTo>
                    <a:pt x="9625" y="11216"/>
                  </a:lnTo>
                  <a:lnTo>
                    <a:pt x="9730" y="11279"/>
                  </a:lnTo>
                  <a:lnTo>
                    <a:pt x="9960" y="11362"/>
                  </a:lnTo>
                  <a:lnTo>
                    <a:pt x="10148" y="11362"/>
                  </a:lnTo>
                  <a:lnTo>
                    <a:pt x="10295" y="11467"/>
                  </a:lnTo>
                  <a:lnTo>
                    <a:pt x="10588" y="11572"/>
                  </a:lnTo>
                  <a:lnTo>
                    <a:pt x="10692" y="11530"/>
                  </a:lnTo>
                  <a:lnTo>
                    <a:pt x="11006" y="11404"/>
                  </a:lnTo>
                  <a:lnTo>
                    <a:pt x="11111" y="11404"/>
                  </a:lnTo>
                  <a:lnTo>
                    <a:pt x="11299" y="11300"/>
                  </a:lnTo>
                  <a:lnTo>
                    <a:pt x="11404" y="11279"/>
                  </a:lnTo>
                  <a:lnTo>
                    <a:pt x="11613" y="11279"/>
                  </a:lnTo>
                  <a:lnTo>
                    <a:pt x="11613" y="11258"/>
                  </a:lnTo>
                  <a:lnTo>
                    <a:pt x="11467" y="11216"/>
                  </a:lnTo>
                  <a:lnTo>
                    <a:pt x="11404" y="11216"/>
                  </a:lnTo>
                  <a:lnTo>
                    <a:pt x="11404" y="11174"/>
                  </a:lnTo>
                  <a:lnTo>
                    <a:pt x="11529" y="11090"/>
                  </a:lnTo>
                  <a:lnTo>
                    <a:pt x="11550" y="11111"/>
                  </a:lnTo>
                  <a:lnTo>
                    <a:pt x="11550" y="11195"/>
                  </a:lnTo>
                  <a:lnTo>
                    <a:pt x="11634" y="11153"/>
                  </a:lnTo>
                  <a:lnTo>
                    <a:pt x="11718" y="11153"/>
                  </a:lnTo>
                  <a:lnTo>
                    <a:pt x="11718" y="11195"/>
                  </a:lnTo>
                  <a:lnTo>
                    <a:pt x="11655" y="11195"/>
                  </a:lnTo>
                  <a:lnTo>
                    <a:pt x="11634" y="11216"/>
                  </a:lnTo>
                  <a:lnTo>
                    <a:pt x="11655" y="11258"/>
                  </a:lnTo>
                  <a:lnTo>
                    <a:pt x="11760" y="11258"/>
                  </a:lnTo>
                  <a:lnTo>
                    <a:pt x="11864" y="11279"/>
                  </a:lnTo>
                  <a:lnTo>
                    <a:pt x="12032" y="11404"/>
                  </a:lnTo>
                  <a:lnTo>
                    <a:pt x="12094" y="11467"/>
                  </a:lnTo>
                  <a:lnTo>
                    <a:pt x="12094" y="11425"/>
                  </a:lnTo>
                  <a:lnTo>
                    <a:pt x="11969" y="11300"/>
                  </a:lnTo>
                  <a:lnTo>
                    <a:pt x="11780" y="11216"/>
                  </a:lnTo>
                  <a:lnTo>
                    <a:pt x="11780" y="11174"/>
                  </a:lnTo>
                  <a:lnTo>
                    <a:pt x="11822" y="11174"/>
                  </a:lnTo>
                  <a:lnTo>
                    <a:pt x="11843" y="11195"/>
                  </a:lnTo>
                  <a:lnTo>
                    <a:pt x="11948" y="11216"/>
                  </a:lnTo>
                  <a:lnTo>
                    <a:pt x="12053" y="11300"/>
                  </a:lnTo>
                  <a:lnTo>
                    <a:pt x="12157" y="11425"/>
                  </a:lnTo>
                  <a:lnTo>
                    <a:pt x="12157" y="11488"/>
                  </a:lnTo>
                  <a:lnTo>
                    <a:pt x="12199" y="11530"/>
                  </a:lnTo>
                  <a:lnTo>
                    <a:pt x="12597" y="11885"/>
                  </a:lnTo>
                  <a:lnTo>
                    <a:pt x="12722" y="11906"/>
                  </a:lnTo>
                  <a:lnTo>
                    <a:pt x="12764" y="11990"/>
                  </a:lnTo>
                  <a:lnTo>
                    <a:pt x="12910" y="12116"/>
                  </a:lnTo>
                  <a:lnTo>
                    <a:pt x="12994" y="12220"/>
                  </a:lnTo>
                  <a:lnTo>
                    <a:pt x="13015" y="12199"/>
                  </a:lnTo>
                  <a:lnTo>
                    <a:pt x="13036" y="12136"/>
                  </a:lnTo>
                  <a:lnTo>
                    <a:pt x="13099" y="12095"/>
                  </a:lnTo>
                  <a:lnTo>
                    <a:pt x="13099" y="12053"/>
                  </a:lnTo>
                  <a:lnTo>
                    <a:pt x="13078" y="12032"/>
                  </a:lnTo>
                  <a:lnTo>
                    <a:pt x="13036" y="11990"/>
                  </a:lnTo>
                  <a:lnTo>
                    <a:pt x="13078" y="11927"/>
                  </a:lnTo>
                  <a:lnTo>
                    <a:pt x="13036" y="11906"/>
                  </a:lnTo>
                  <a:lnTo>
                    <a:pt x="13036" y="11802"/>
                  </a:lnTo>
                  <a:lnTo>
                    <a:pt x="13392" y="11258"/>
                  </a:lnTo>
                  <a:lnTo>
                    <a:pt x="14124" y="11258"/>
                  </a:lnTo>
                  <a:lnTo>
                    <a:pt x="14187" y="11195"/>
                  </a:lnTo>
                  <a:lnTo>
                    <a:pt x="14187" y="11111"/>
                  </a:lnTo>
                  <a:lnTo>
                    <a:pt x="14124" y="11090"/>
                  </a:lnTo>
                  <a:lnTo>
                    <a:pt x="14019" y="11069"/>
                  </a:lnTo>
                  <a:lnTo>
                    <a:pt x="13977" y="11048"/>
                  </a:lnTo>
                  <a:lnTo>
                    <a:pt x="13957" y="10944"/>
                  </a:lnTo>
                  <a:lnTo>
                    <a:pt x="13936" y="10881"/>
                  </a:lnTo>
                  <a:lnTo>
                    <a:pt x="13852" y="10881"/>
                  </a:lnTo>
                  <a:lnTo>
                    <a:pt x="13768" y="10797"/>
                  </a:lnTo>
                  <a:lnTo>
                    <a:pt x="13664" y="10693"/>
                  </a:lnTo>
                  <a:lnTo>
                    <a:pt x="13643" y="10651"/>
                  </a:lnTo>
                  <a:lnTo>
                    <a:pt x="13559" y="10567"/>
                  </a:lnTo>
                  <a:lnTo>
                    <a:pt x="13810" y="10546"/>
                  </a:lnTo>
                  <a:lnTo>
                    <a:pt x="13831" y="10232"/>
                  </a:lnTo>
                  <a:lnTo>
                    <a:pt x="14814" y="10253"/>
                  </a:lnTo>
                  <a:lnTo>
                    <a:pt x="14856" y="10170"/>
                  </a:lnTo>
                  <a:lnTo>
                    <a:pt x="14898" y="10128"/>
                  </a:lnTo>
                  <a:lnTo>
                    <a:pt x="14982" y="10128"/>
                  </a:lnTo>
                  <a:lnTo>
                    <a:pt x="14982" y="10170"/>
                  </a:lnTo>
                  <a:lnTo>
                    <a:pt x="15003" y="10212"/>
                  </a:lnTo>
                  <a:lnTo>
                    <a:pt x="15024" y="10170"/>
                  </a:lnTo>
                  <a:lnTo>
                    <a:pt x="15086" y="10149"/>
                  </a:lnTo>
                  <a:lnTo>
                    <a:pt x="15086" y="10128"/>
                  </a:lnTo>
                  <a:lnTo>
                    <a:pt x="15170" y="10044"/>
                  </a:lnTo>
                  <a:lnTo>
                    <a:pt x="15191" y="9940"/>
                  </a:lnTo>
                  <a:lnTo>
                    <a:pt x="15212" y="9898"/>
                  </a:lnTo>
                  <a:lnTo>
                    <a:pt x="15317" y="9898"/>
                  </a:lnTo>
                  <a:lnTo>
                    <a:pt x="15421" y="9793"/>
                  </a:lnTo>
                  <a:lnTo>
                    <a:pt x="15526" y="9647"/>
                  </a:lnTo>
                  <a:lnTo>
                    <a:pt x="15610" y="9626"/>
                  </a:lnTo>
                  <a:lnTo>
                    <a:pt x="15610" y="9626"/>
                  </a:lnTo>
                  <a:lnTo>
                    <a:pt x="15589" y="9730"/>
                  </a:lnTo>
                  <a:lnTo>
                    <a:pt x="15526" y="9793"/>
                  </a:lnTo>
                  <a:lnTo>
                    <a:pt x="15547" y="9835"/>
                  </a:lnTo>
                  <a:lnTo>
                    <a:pt x="15651" y="9919"/>
                  </a:lnTo>
                  <a:lnTo>
                    <a:pt x="15714" y="10023"/>
                  </a:lnTo>
                  <a:lnTo>
                    <a:pt x="15735" y="10002"/>
                  </a:lnTo>
                  <a:lnTo>
                    <a:pt x="15840" y="9814"/>
                  </a:lnTo>
                  <a:lnTo>
                    <a:pt x="15944" y="9437"/>
                  </a:lnTo>
                  <a:lnTo>
                    <a:pt x="16007" y="9333"/>
                  </a:lnTo>
                  <a:lnTo>
                    <a:pt x="15944" y="9375"/>
                  </a:lnTo>
                  <a:lnTo>
                    <a:pt x="15902" y="9416"/>
                  </a:lnTo>
                  <a:lnTo>
                    <a:pt x="15840" y="9395"/>
                  </a:lnTo>
                  <a:lnTo>
                    <a:pt x="15840" y="9333"/>
                  </a:lnTo>
                  <a:lnTo>
                    <a:pt x="15965" y="9207"/>
                  </a:lnTo>
                  <a:lnTo>
                    <a:pt x="16007" y="9123"/>
                  </a:lnTo>
                  <a:lnTo>
                    <a:pt x="15902" y="9123"/>
                  </a:lnTo>
                  <a:lnTo>
                    <a:pt x="15819" y="9061"/>
                  </a:lnTo>
                  <a:lnTo>
                    <a:pt x="15840" y="9019"/>
                  </a:lnTo>
                  <a:lnTo>
                    <a:pt x="15965" y="8956"/>
                  </a:lnTo>
                  <a:lnTo>
                    <a:pt x="15965" y="8789"/>
                  </a:lnTo>
                  <a:lnTo>
                    <a:pt x="16028" y="8705"/>
                  </a:lnTo>
                  <a:lnTo>
                    <a:pt x="16279" y="8475"/>
                  </a:lnTo>
                  <a:lnTo>
                    <a:pt x="16426" y="8266"/>
                  </a:lnTo>
                  <a:lnTo>
                    <a:pt x="16488" y="8119"/>
                  </a:lnTo>
                  <a:lnTo>
                    <a:pt x="16488" y="8015"/>
                  </a:lnTo>
                  <a:lnTo>
                    <a:pt x="16321" y="7763"/>
                  </a:lnTo>
                  <a:lnTo>
                    <a:pt x="16216" y="7805"/>
                  </a:lnTo>
                  <a:lnTo>
                    <a:pt x="16237" y="7847"/>
                  </a:lnTo>
                  <a:lnTo>
                    <a:pt x="16174" y="7868"/>
                  </a:lnTo>
                  <a:lnTo>
                    <a:pt x="15923" y="7826"/>
                  </a:lnTo>
                  <a:lnTo>
                    <a:pt x="15693" y="7826"/>
                  </a:lnTo>
                  <a:lnTo>
                    <a:pt x="15693" y="7868"/>
                  </a:lnTo>
                  <a:lnTo>
                    <a:pt x="15547" y="7952"/>
                  </a:lnTo>
                  <a:lnTo>
                    <a:pt x="15505" y="7910"/>
                  </a:lnTo>
                  <a:lnTo>
                    <a:pt x="15379" y="7931"/>
                  </a:lnTo>
                  <a:lnTo>
                    <a:pt x="15275" y="8035"/>
                  </a:lnTo>
                  <a:lnTo>
                    <a:pt x="14793" y="8035"/>
                  </a:lnTo>
                  <a:lnTo>
                    <a:pt x="14396" y="8119"/>
                  </a:lnTo>
                  <a:lnTo>
                    <a:pt x="14396" y="8182"/>
                  </a:lnTo>
                  <a:lnTo>
                    <a:pt x="14501" y="8224"/>
                  </a:lnTo>
                  <a:lnTo>
                    <a:pt x="14291" y="8454"/>
                  </a:lnTo>
                  <a:lnTo>
                    <a:pt x="14270" y="8810"/>
                  </a:lnTo>
                  <a:lnTo>
                    <a:pt x="14291" y="8851"/>
                  </a:lnTo>
                  <a:lnTo>
                    <a:pt x="14082" y="9082"/>
                  </a:lnTo>
                  <a:lnTo>
                    <a:pt x="14082" y="9270"/>
                  </a:lnTo>
                  <a:lnTo>
                    <a:pt x="13957" y="9395"/>
                  </a:lnTo>
                  <a:lnTo>
                    <a:pt x="13873" y="9416"/>
                  </a:lnTo>
                  <a:lnTo>
                    <a:pt x="13622" y="9542"/>
                  </a:lnTo>
                  <a:lnTo>
                    <a:pt x="13643" y="9584"/>
                  </a:lnTo>
                  <a:lnTo>
                    <a:pt x="13747" y="9500"/>
                  </a:lnTo>
                  <a:lnTo>
                    <a:pt x="13726" y="9605"/>
                  </a:lnTo>
                  <a:lnTo>
                    <a:pt x="13726" y="9793"/>
                  </a:lnTo>
                  <a:lnTo>
                    <a:pt x="13622" y="9919"/>
                  </a:lnTo>
                  <a:lnTo>
                    <a:pt x="13538" y="9919"/>
                  </a:lnTo>
                  <a:lnTo>
                    <a:pt x="13517" y="9960"/>
                  </a:lnTo>
                  <a:lnTo>
                    <a:pt x="13454" y="9919"/>
                  </a:lnTo>
                  <a:lnTo>
                    <a:pt x="13329" y="9835"/>
                  </a:lnTo>
                  <a:lnTo>
                    <a:pt x="13350" y="9793"/>
                  </a:lnTo>
                  <a:lnTo>
                    <a:pt x="13454" y="9730"/>
                  </a:lnTo>
                  <a:lnTo>
                    <a:pt x="13308" y="9688"/>
                  </a:lnTo>
                  <a:lnTo>
                    <a:pt x="13245" y="9730"/>
                  </a:lnTo>
                  <a:lnTo>
                    <a:pt x="13120" y="9709"/>
                  </a:lnTo>
                  <a:lnTo>
                    <a:pt x="12973" y="9709"/>
                  </a:lnTo>
                  <a:lnTo>
                    <a:pt x="12869" y="9793"/>
                  </a:lnTo>
                  <a:lnTo>
                    <a:pt x="12722" y="9814"/>
                  </a:lnTo>
                  <a:lnTo>
                    <a:pt x="12513" y="9814"/>
                  </a:lnTo>
                  <a:lnTo>
                    <a:pt x="12492" y="9856"/>
                  </a:lnTo>
                  <a:lnTo>
                    <a:pt x="12262" y="10002"/>
                  </a:lnTo>
                  <a:lnTo>
                    <a:pt x="12178" y="10002"/>
                  </a:lnTo>
                  <a:lnTo>
                    <a:pt x="12157" y="9940"/>
                  </a:lnTo>
                  <a:lnTo>
                    <a:pt x="11948" y="10002"/>
                  </a:lnTo>
                  <a:lnTo>
                    <a:pt x="11822" y="10044"/>
                  </a:lnTo>
                  <a:lnTo>
                    <a:pt x="11760" y="9919"/>
                  </a:lnTo>
                  <a:lnTo>
                    <a:pt x="11634" y="9730"/>
                  </a:lnTo>
                  <a:lnTo>
                    <a:pt x="11467" y="9647"/>
                  </a:lnTo>
                  <a:lnTo>
                    <a:pt x="11425" y="9605"/>
                  </a:lnTo>
                  <a:lnTo>
                    <a:pt x="11257" y="9605"/>
                  </a:lnTo>
                  <a:lnTo>
                    <a:pt x="11216" y="9626"/>
                  </a:lnTo>
                  <a:lnTo>
                    <a:pt x="11132" y="9521"/>
                  </a:lnTo>
                  <a:lnTo>
                    <a:pt x="10902" y="9270"/>
                  </a:lnTo>
                  <a:lnTo>
                    <a:pt x="10881" y="9165"/>
                  </a:lnTo>
                  <a:lnTo>
                    <a:pt x="10881" y="9082"/>
                  </a:lnTo>
                  <a:lnTo>
                    <a:pt x="10776" y="8914"/>
                  </a:lnTo>
                  <a:lnTo>
                    <a:pt x="10713" y="8789"/>
                  </a:lnTo>
                  <a:lnTo>
                    <a:pt x="10400" y="8454"/>
                  </a:lnTo>
                  <a:lnTo>
                    <a:pt x="10379" y="8328"/>
                  </a:lnTo>
                  <a:lnTo>
                    <a:pt x="10316" y="8245"/>
                  </a:lnTo>
                  <a:lnTo>
                    <a:pt x="10358" y="8161"/>
                  </a:lnTo>
                  <a:lnTo>
                    <a:pt x="10316" y="8077"/>
                  </a:lnTo>
                  <a:lnTo>
                    <a:pt x="10253" y="7847"/>
                  </a:lnTo>
                  <a:lnTo>
                    <a:pt x="10169" y="7763"/>
                  </a:lnTo>
                  <a:lnTo>
                    <a:pt x="10190" y="7638"/>
                  </a:lnTo>
                  <a:lnTo>
                    <a:pt x="10316" y="7805"/>
                  </a:lnTo>
                  <a:lnTo>
                    <a:pt x="10316" y="8015"/>
                  </a:lnTo>
                  <a:lnTo>
                    <a:pt x="10379" y="7973"/>
                  </a:lnTo>
                  <a:lnTo>
                    <a:pt x="10379" y="7805"/>
                  </a:lnTo>
                  <a:lnTo>
                    <a:pt x="10211" y="7554"/>
                  </a:lnTo>
                  <a:lnTo>
                    <a:pt x="10253" y="7429"/>
                  </a:lnTo>
                  <a:lnTo>
                    <a:pt x="10190" y="7219"/>
                  </a:lnTo>
                  <a:lnTo>
                    <a:pt x="10169" y="7115"/>
                  </a:lnTo>
                  <a:lnTo>
                    <a:pt x="10253" y="7010"/>
                  </a:lnTo>
                  <a:lnTo>
                    <a:pt x="10295" y="6717"/>
                  </a:lnTo>
                  <a:lnTo>
                    <a:pt x="10253" y="6571"/>
                  </a:lnTo>
                  <a:lnTo>
                    <a:pt x="10316" y="6278"/>
                  </a:lnTo>
                  <a:lnTo>
                    <a:pt x="10316" y="6173"/>
                  </a:lnTo>
                  <a:lnTo>
                    <a:pt x="10358" y="6090"/>
                  </a:lnTo>
                  <a:lnTo>
                    <a:pt x="10316" y="6048"/>
                  </a:lnTo>
                  <a:lnTo>
                    <a:pt x="10316" y="5922"/>
                  </a:lnTo>
                  <a:lnTo>
                    <a:pt x="10379" y="5859"/>
                  </a:lnTo>
                  <a:lnTo>
                    <a:pt x="10400" y="5713"/>
                  </a:lnTo>
                  <a:lnTo>
                    <a:pt x="10420" y="5650"/>
                  </a:lnTo>
                  <a:lnTo>
                    <a:pt x="10358" y="5608"/>
                  </a:lnTo>
                  <a:lnTo>
                    <a:pt x="10420" y="5504"/>
                  </a:lnTo>
                  <a:lnTo>
                    <a:pt x="10420" y="5336"/>
                  </a:lnTo>
                  <a:lnTo>
                    <a:pt x="10525" y="5336"/>
                  </a:lnTo>
                  <a:lnTo>
                    <a:pt x="10504" y="5441"/>
                  </a:lnTo>
                  <a:lnTo>
                    <a:pt x="10504" y="5525"/>
                  </a:lnTo>
                  <a:lnTo>
                    <a:pt x="10567" y="5504"/>
                  </a:lnTo>
                  <a:lnTo>
                    <a:pt x="10588" y="5399"/>
                  </a:lnTo>
                  <a:lnTo>
                    <a:pt x="10672" y="5294"/>
                  </a:lnTo>
                  <a:lnTo>
                    <a:pt x="10692" y="5148"/>
                  </a:lnTo>
                  <a:lnTo>
                    <a:pt x="10734" y="5106"/>
                  </a:lnTo>
                  <a:lnTo>
                    <a:pt x="10776" y="4939"/>
                  </a:lnTo>
                  <a:lnTo>
                    <a:pt x="10776" y="4897"/>
                  </a:lnTo>
                  <a:lnTo>
                    <a:pt x="10692" y="4939"/>
                  </a:lnTo>
                  <a:lnTo>
                    <a:pt x="10672" y="5127"/>
                  </a:lnTo>
                  <a:lnTo>
                    <a:pt x="10567" y="5190"/>
                  </a:lnTo>
                  <a:lnTo>
                    <a:pt x="10588" y="5106"/>
                  </a:lnTo>
                  <a:lnTo>
                    <a:pt x="10525" y="5085"/>
                  </a:lnTo>
                  <a:lnTo>
                    <a:pt x="10504" y="5002"/>
                  </a:lnTo>
                  <a:lnTo>
                    <a:pt x="10400" y="5002"/>
                  </a:lnTo>
                  <a:lnTo>
                    <a:pt x="10295" y="4918"/>
                  </a:lnTo>
                  <a:lnTo>
                    <a:pt x="10107" y="4876"/>
                  </a:lnTo>
                  <a:lnTo>
                    <a:pt x="10002" y="4771"/>
                  </a:lnTo>
                  <a:lnTo>
                    <a:pt x="9939" y="4730"/>
                  </a:lnTo>
                  <a:lnTo>
                    <a:pt x="9856" y="4730"/>
                  </a:lnTo>
                  <a:lnTo>
                    <a:pt x="9793" y="4709"/>
                  </a:lnTo>
                  <a:lnTo>
                    <a:pt x="9772" y="4709"/>
                  </a:lnTo>
                  <a:lnTo>
                    <a:pt x="9730" y="4667"/>
                  </a:lnTo>
                  <a:lnTo>
                    <a:pt x="9751" y="4499"/>
                  </a:lnTo>
                  <a:lnTo>
                    <a:pt x="9625" y="4165"/>
                  </a:lnTo>
                  <a:lnTo>
                    <a:pt x="9625" y="4144"/>
                  </a:lnTo>
                  <a:lnTo>
                    <a:pt x="9625" y="4081"/>
                  </a:lnTo>
                  <a:lnTo>
                    <a:pt x="9625" y="3976"/>
                  </a:lnTo>
                  <a:lnTo>
                    <a:pt x="9646" y="3872"/>
                  </a:lnTo>
                  <a:lnTo>
                    <a:pt x="9542" y="3788"/>
                  </a:lnTo>
                  <a:lnTo>
                    <a:pt x="9479" y="3683"/>
                  </a:lnTo>
                  <a:lnTo>
                    <a:pt x="9458" y="3579"/>
                  </a:lnTo>
                  <a:lnTo>
                    <a:pt x="9374" y="3537"/>
                  </a:lnTo>
                  <a:lnTo>
                    <a:pt x="9353" y="3453"/>
                  </a:lnTo>
                  <a:lnTo>
                    <a:pt x="9312" y="3432"/>
                  </a:lnTo>
                  <a:lnTo>
                    <a:pt x="9228" y="3223"/>
                  </a:lnTo>
                  <a:lnTo>
                    <a:pt x="9207" y="3139"/>
                  </a:lnTo>
                  <a:lnTo>
                    <a:pt x="9123" y="3118"/>
                  </a:lnTo>
                  <a:lnTo>
                    <a:pt x="9123" y="2951"/>
                  </a:lnTo>
                  <a:lnTo>
                    <a:pt x="9123" y="2888"/>
                  </a:lnTo>
                  <a:lnTo>
                    <a:pt x="9060" y="2825"/>
                  </a:lnTo>
                  <a:lnTo>
                    <a:pt x="9040" y="2721"/>
                  </a:lnTo>
                  <a:lnTo>
                    <a:pt x="8935" y="2574"/>
                  </a:lnTo>
                  <a:lnTo>
                    <a:pt x="8830" y="2491"/>
                  </a:lnTo>
                  <a:lnTo>
                    <a:pt x="8788" y="2386"/>
                  </a:lnTo>
                  <a:lnTo>
                    <a:pt x="8705" y="2365"/>
                  </a:lnTo>
                  <a:lnTo>
                    <a:pt x="8621" y="2365"/>
                  </a:lnTo>
                  <a:lnTo>
                    <a:pt x="8600" y="2323"/>
                  </a:lnTo>
                  <a:lnTo>
                    <a:pt x="8579" y="2302"/>
                  </a:lnTo>
                  <a:lnTo>
                    <a:pt x="8475" y="2323"/>
                  </a:lnTo>
                  <a:lnTo>
                    <a:pt x="8370" y="2302"/>
                  </a:lnTo>
                  <a:lnTo>
                    <a:pt x="8265" y="2302"/>
                  </a:lnTo>
                  <a:lnTo>
                    <a:pt x="8223" y="2386"/>
                  </a:lnTo>
                  <a:lnTo>
                    <a:pt x="8182" y="2386"/>
                  </a:lnTo>
                  <a:lnTo>
                    <a:pt x="8161" y="2365"/>
                  </a:lnTo>
                  <a:lnTo>
                    <a:pt x="8119" y="2365"/>
                  </a:lnTo>
                  <a:lnTo>
                    <a:pt x="8035" y="2386"/>
                  </a:lnTo>
                  <a:lnTo>
                    <a:pt x="7993" y="2428"/>
                  </a:lnTo>
                  <a:lnTo>
                    <a:pt x="7910" y="2595"/>
                  </a:lnTo>
                  <a:lnTo>
                    <a:pt x="7868" y="2679"/>
                  </a:lnTo>
                  <a:lnTo>
                    <a:pt x="7868" y="2700"/>
                  </a:lnTo>
                  <a:lnTo>
                    <a:pt x="7868" y="2742"/>
                  </a:lnTo>
                  <a:lnTo>
                    <a:pt x="7805" y="2742"/>
                  </a:lnTo>
                  <a:lnTo>
                    <a:pt x="7700" y="2825"/>
                  </a:lnTo>
                  <a:lnTo>
                    <a:pt x="7700" y="2846"/>
                  </a:lnTo>
                  <a:lnTo>
                    <a:pt x="7659" y="2888"/>
                  </a:lnTo>
                  <a:lnTo>
                    <a:pt x="7596" y="2888"/>
                  </a:lnTo>
                  <a:lnTo>
                    <a:pt x="7575" y="2825"/>
                  </a:lnTo>
                  <a:lnTo>
                    <a:pt x="7449" y="2784"/>
                  </a:lnTo>
                  <a:lnTo>
                    <a:pt x="7366" y="2742"/>
                  </a:lnTo>
                  <a:lnTo>
                    <a:pt x="7345" y="2700"/>
                  </a:lnTo>
                  <a:lnTo>
                    <a:pt x="7219" y="2637"/>
                  </a:lnTo>
                  <a:lnTo>
                    <a:pt x="7156" y="2637"/>
                  </a:lnTo>
                  <a:lnTo>
                    <a:pt x="7115" y="2595"/>
                  </a:lnTo>
                  <a:lnTo>
                    <a:pt x="7115" y="2574"/>
                  </a:lnTo>
                  <a:lnTo>
                    <a:pt x="7073" y="2512"/>
                  </a:lnTo>
                  <a:lnTo>
                    <a:pt x="7031" y="2491"/>
                  </a:lnTo>
                  <a:lnTo>
                    <a:pt x="6989" y="2491"/>
                  </a:lnTo>
                  <a:lnTo>
                    <a:pt x="6947" y="2470"/>
                  </a:lnTo>
                  <a:lnTo>
                    <a:pt x="6926" y="2470"/>
                  </a:lnTo>
                  <a:lnTo>
                    <a:pt x="6926" y="2428"/>
                  </a:lnTo>
                  <a:lnTo>
                    <a:pt x="6905" y="2323"/>
                  </a:lnTo>
                  <a:lnTo>
                    <a:pt x="6822" y="2261"/>
                  </a:lnTo>
                  <a:lnTo>
                    <a:pt x="6717" y="2114"/>
                  </a:lnTo>
                  <a:lnTo>
                    <a:pt x="6717" y="2093"/>
                  </a:lnTo>
                  <a:lnTo>
                    <a:pt x="6801" y="2072"/>
                  </a:lnTo>
                  <a:lnTo>
                    <a:pt x="6822" y="2051"/>
                  </a:lnTo>
                  <a:lnTo>
                    <a:pt x="6822" y="1968"/>
                  </a:lnTo>
                  <a:lnTo>
                    <a:pt x="6738" y="1884"/>
                  </a:lnTo>
                  <a:lnTo>
                    <a:pt x="6717" y="1863"/>
                  </a:lnTo>
                  <a:lnTo>
                    <a:pt x="6696" y="1842"/>
                  </a:lnTo>
                  <a:lnTo>
                    <a:pt x="6654" y="1800"/>
                  </a:lnTo>
                  <a:lnTo>
                    <a:pt x="6633" y="1675"/>
                  </a:lnTo>
                  <a:lnTo>
                    <a:pt x="6591" y="1591"/>
                  </a:lnTo>
                  <a:lnTo>
                    <a:pt x="6508" y="1549"/>
                  </a:lnTo>
                  <a:lnTo>
                    <a:pt x="6424" y="1528"/>
                  </a:lnTo>
                  <a:lnTo>
                    <a:pt x="6466" y="1465"/>
                  </a:lnTo>
                  <a:lnTo>
                    <a:pt x="6466" y="1424"/>
                  </a:lnTo>
                  <a:lnTo>
                    <a:pt x="6403" y="1340"/>
                  </a:lnTo>
                  <a:lnTo>
                    <a:pt x="6299" y="1319"/>
                  </a:lnTo>
                  <a:lnTo>
                    <a:pt x="6319" y="1256"/>
                  </a:lnTo>
                  <a:lnTo>
                    <a:pt x="6278" y="1173"/>
                  </a:lnTo>
                  <a:lnTo>
                    <a:pt x="6215" y="1173"/>
                  </a:lnTo>
                  <a:lnTo>
                    <a:pt x="6194" y="1131"/>
                  </a:lnTo>
                  <a:lnTo>
                    <a:pt x="6131" y="1068"/>
                  </a:lnTo>
                  <a:lnTo>
                    <a:pt x="6068" y="942"/>
                  </a:lnTo>
                  <a:lnTo>
                    <a:pt x="5943" y="859"/>
                  </a:lnTo>
                  <a:lnTo>
                    <a:pt x="5022" y="838"/>
                  </a:lnTo>
                  <a:lnTo>
                    <a:pt x="4980" y="1047"/>
                  </a:lnTo>
                  <a:lnTo>
                    <a:pt x="3327" y="1005"/>
                  </a:lnTo>
                  <a:lnTo>
                    <a:pt x="1402" y="105"/>
                  </a:lnTo>
                  <a:lnTo>
                    <a:pt x="1402" y="64"/>
                  </a:lnTo>
                  <a:lnTo>
                    <a:pt x="138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685;p79">
              <a:extLst>
                <a:ext uri="{FF2B5EF4-FFF2-40B4-BE49-F238E27FC236}">
                  <a16:creationId xmlns:a16="http://schemas.microsoft.com/office/drawing/2014/main" id="{28C5E04C-A6DE-480A-8492-A3A27BFA60AC}"/>
                </a:ext>
              </a:extLst>
            </p:cNvPr>
            <p:cNvSpPr/>
            <p:nvPr/>
          </p:nvSpPr>
          <p:spPr>
            <a:xfrm>
              <a:off x="3378594" y="3107749"/>
              <a:ext cx="19445" cy="26657"/>
            </a:xfrm>
            <a:custGeom>
              <a:avLst/>
              <a:gdLst/>
              <a:ahLst/>
              <a:cxnLst/>
              <a:rect l="l" t="t" r="r" b="b"/>
              <a:pathLst>
                <a:path w="1633" h="2344" extrusionOk="0">
                  <a:moveTo>
                    <a:pt x="336" y="0"/>
                  </a:moveTo>
                  <a:lnTo>
                    <a:pt x="231" y="84"/>
                  </a:lnTo>
                  <a:lnTo>
                    <a:pt x="126" y="147"/>
                  </a:lnTo>
                  <a:lnTo>
                    <a:pt x="85" y="209"/>
                  </a:lnTo>
                  <a:lnTo>
                    <a:pt x="1" y="314"/>
                  </a:lnTo>
                  <a:lnTo>
                    <a:pt x="1" y="460"/>
                  </a:lnTo>
                  <a:lnTo>
                    <a:pt x="64" y="607"/>
                  </a:lnTo>
                  <a:lnTo>
                    <a:pt x="22" y="732"/>
                  </a:lnTo>
                  <a:lnTo>
                    <a:pt x="22" y="816"/>
                  </a:lnTo>
                  <a:lnTo>
                    <a:pt x="126" y="879"/>
                  </a:lnTo>
                  <a:lnTo>
                    <a:pt x="189" y="963"/>
                  </a:lnTo>
                  <a:lnTo>
                    <a:pt x="231" y="1067"/>
                  </a:lnTo>
                  <a:lnTo>
                    <a:pt x="273" y="1193"/>
                  </a:lnTo>
                  <a:lnTo>
                    <a:pt x="294" y="1256"/>
                  </a:lnTo>
                  <a:lnTo>
                    <a:pt x="273" y="1360"/>
                  </a:lnTo>
                  <a:lnTo>
                    <a:pt x="189" y="1444"/>
                  </a:lnTo>
                  <a:lnTo>
                    <a:pt x="189" y="1590"/>
                  </a:lnTo>
                  <a:lnTo>
                    <a:pt x="231" y="1653"/>
                  </a:lnTo>
                  <a:lnTo>
                    <a:pt x="189" y="1779"/>
                  </a:lnTo>
                  <a:lnTo>
                    <a:pt x="64" y="1883"/>
                  </a:lnTo>
                  <a:lnTo>
                    <a:pt x="1" y="1883"/>
                  </a:lnTo>
                  <a:lnTo>
                    <a:pt x="22" y="1925"/>
                  </a:lnTo>
                  <a:lnTo>
                    <a:pt x="85" y="2009"/>
                  </a:lnTo>
                  <a:lnTo>
                    <a:pt x="106" y="2030"/>
                  </a:lnTo>
                  <a:lnTo>
                    <a:pt x="106" y="2113"/>
                  </a:lnTo>
                  <a:lnTo>
                    <a:pt x="189" y="2197"/>
                  </a:lnTo>
                  <a:lnTo>
                    <a:pt x="294" y="2218"/>
                  </a:lnTo>
                  <a:lnTo>
                    <a:pt x="336" y="2134"/>
                  </a:lnTo>
                  <a:lnTo>
                    <a:pt x="419" y="2113"/>
                  </a:lnTo>
                  <a:lnTo>
                    <a:pt x="503" y="2113"/>
                  </a:lnTo>
                  <a:lnTo>
                    <a:pt x="503" y="2176"/>
                  </a:lnTo>
                  <a:lnTo>
                    <a:pt x="545" y="2197"/>
                  </a:lnTo>
                  <a:lnTo>
                    <a:pt x="545" y="2323"/>
                  </a:lnTo>
                  <a:lnTo>
                    <a:pt x="608" y="2344"/>
                  </a:lnTo>
                  <a:lnTo>
                    <a:pt x="712" y="2281"/>
                  </a:lnTo>
                  <a:lnTo>
                    <a:pt x="733" y="2197"/>
                  </a:lnTo>
                  <a:lnTo>
                    <a:pt x="817" y="2134"/>
                  </a:lnTo>
                  <a:lnTo>
                    <a:pt x="880" y="2113"/>
                  </a:lnTo>
                  <a:lnTo>
                    <a:pt x="963" y="1988"/>
                  </a:lnTo>
                  <a:lnTo>
                    <a:pt x="1068" y="1820"/>
                  </a:lnTo>
                  <a:lnTo>
                    <a:pt x="1173" y="1590"/>
                  </a:lnTo>
                  <a:lnTo>
                    <a:pt x="1173" y="1486"/>
                  </a:lnTo>
                  <a:lnTo>
                    <a:pt x="1340" y="1297"/>
                  </a:lnTo>
                  <a:lnTo>
                    <a:pt x="1466" y="1130"/>
                  </a:lnTo>
                  <a:lnTo>
                    <a:pt x="1528" y="1046"/>
                  </a:lnTo>
                  <a:lnTo>
                    <a:pt x="1633" y="921"/>
                  </a:lnTo>
                  <a:lnTo>
                    <a:pt x="1591" y="774"/>
                  </a:lnTo>
                  <a:lnTo>
                    <a:pt x="1487" y="649"/>
                  </a:lnTo>
                  <a:lnTo>
                    <a:pt x="1466" y="711"/>
                  </a:lnTo>
                  <a:lnTo>
                    <a:pt x="1382" y="649"/>
                  </a:lnTo>
                  <a:lnTo>
                    <a:pt x="1361" y="544"/>
                  </a:lnTo>
                  <a:lnTo>
                    <a:pt x="1173" y="335"/>
                  </a:lnTo>
                  <a:lnTo>
                    <a:pt x="1131" y="335"/>
                  </a:lnTo>
                  <a:lnTo>
                    <a:pt x="963" y="209"/>
                  </a:lnTo>
                  <a:lnTo>
                    <a:pt x="650" y="105"/>
                  </a:lnTo>
                  <a:lnTo>
                    <a:pt x="524" y="21"/>
                  </a:lnTo>
                  <a:lnTo>
                    <a:pt x="33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686;p79">
              <a:extLst>
                <a:ext uri="{FF2B5EF4-FFF2-40B4-BE49-F238E27FC236}">
                  <a16:creationId xmlns:a16="http://schemas.microsoft.com/office/drawing/2014/main" id="{0A6E7D4F-3DB9-45F7-AB0A-F46D9EDAE008}"/>
                </a:ext>
              </a:extLst>
            </p:cNvPr>
            <p:cNvSpPr/>
            <p:nvPr/>
          </p:nvSpPr>
          <p:spPr>
            <a:xfrm>
              <a:off x="3354434" y="3105122"/>
              <a:ext cx="27661" cy="28807"/>
            </a:xfrm>
            <a:custGeom>
              <a:avLst/>
              <a:gdLst/>
              <a:ahLst/>
              <a:cxnLst/>
              <a:rect l="l" t="t" r="r" b="b"/>
              <a:pathLst>
                <a:path w="2323" h="2533" extrusionOk="0">
                  <a:moveTo>
                    <a:pt x="1632" y="1"/>
                  </a:moveTo>
                  <a:lnTo>
                    <a:pt x="1528" y="43"/>
                  </a:lnTo>
                  <a:lnTo>
                    <a:pt x="1339" y="22"/>
                  </a:lnTo>
                  <a:lnTo>
                    <a:pt x="1151" y="64"/>
                  </a:lnTo>
                  <a:lnTo>
                    <a:pt x="963" y="22"/>
                  </a:lnTo>
                  <a:lnTo>
                    <a:pt x="691" y="22"/>
                  </a:lnTo>
                  <a:lnTo>
                    <a:pt x="544" y="64"/>
                  </a:lnTo>
                  <a:lnTo>
                    <a:pt x="544" y="210"/>
                  </a:lnTo>
                  <a:lnTo>
                    <a:pt x="482" y="336"/>
                  </a:lnTo>
                  <a:lnTo>
                    <a:pt x="523" y="419"/>
                  </a:lnTo>
                  <a:lnTo>
                    <a:pt x="440" y="524"/>
                  </a:lnTo>
                  <a:lnTo>
                    <a:pt x="335" y="566"/>
                  </a:lnTo>
                  <a:lnTo>
                    <a:pt x="168" y="566"/>
                  </a:lnTo>
                  <a:lnTo>
                    <a:pt x="105" y="691"/>
                  </a:lnTo>
                  <a:lnTo>
                    <a:pt x="105" y="838"/>
                  </a:lnTo>
                  <a:lnTo>
                    <a:pt x="0" y="1068"/>
                  </a:lnTo>
                  <a:lnTo>
                    <a:pt x="21" y="1152"/>
                  </a:lnTo>
                  <a:lnTo>
                    <a:pt x="126" y="1194"/>
                  </a:lnTo>
                  <a:lnTo>
                    <a:pt x="168" y="1277"/>
                  </a:lnTo>
                  <a:lnTo>
                    <a:pt x="210" y="1319"/>
                  </a:lnTo>
                  <a:lnTo>
                    <a:pt x="272" y="1424"/>
                  </a:lnTo>
                  <a:lnTo>
                    <a:pt x="272" y="1507"/>
                  </a:lnTo>
                  <a:lnTo>
                    <a:pt x="335" y="1570"/>
                  </a:lnTo>
                  <a:lnTo>
                    <a:pt x="419" y="1570"/>
                  </a:lnTo>
                  <a:lnTo>
                    <a:pt x="461" y="1591"/>
                  </a:lnTo>
                  <a:lnTo>
                    <a:pt x="482" y="1696"/>
                  </a:lnTo>
                  <a:lnTo>
                    <a:pt x="523" y="1842"/>
                  </a:lnTo>
                  <a:lnTo>
                    <a:pt x="523" y="1989"/>
                  </a:lnTo>
                  <a:lnTo>
                    <a:pt x="586" y="2010"/>
                  </a:lnTo>
                  <a:lnTo>
                    <a:pt x="670" y="2135"/>
                  </a:lnTo>
                  <a:lnTo>
                    <a:pt x="691" y="2219"/>
                  </a:lnTo>
                  <a:lnTo>
                    <a:pt x="795" y="2261"/>
                  </a:lnTo>
                  <a:lnTo>
                    <a:pt x="795" y="2323"/>
                  </a:lnTo>
                  <a:lnTo>
                    <a:pt x="858" y="2407"/>
                  </a:lnTo>
                  <a:lnTo>
                    <a:pt x="942" y="2449"/>
                  </a:lnTo>
                  <a:lnTo>
                    <a:pt x="984" y="2449"/>
                  </a:lnTo>
                  <a:lnTo>
                    <a:pt x="1005" y="2470"/>
                  </a:lnTo>
                  <a:lnTo>
                    <a:pt x="1172" y="2533"/>
                  </a:lnTo>
                  <a:lnTo>
                    <a:pt x="1256" y="2533"/>
                  </a:lnTo>
                  <a:lnTo>
                    <a:pt x="1277" y="2470"/>
                  </a:lnTo>
                  <a:lnTo>
                    <a:pt x="1214" y="2344"/>
                  </a:lnTo>
                  <a:lnTo>
                    <a:pt x="1193" y="2303"/>
                  </a:lnTo>
                  <a:lnTo>
                    <a:pt x="1088" y="2198"/>
                  </a:lnTo>
                  <a:lnTo>
                    <a:pt x="1109" y="2093"/>
                  </a:lnTo>
                  <a:lnTo>
                    <a:pt x="1214" y="2010"/>
                  </a:lnTo>
                  <a:lnTo>
                    <a:pt x="1339" y="2031"/>
                  </a:lnTo>
                  <a:lnTo>
                    <a:pt x="1591" y="2031"/>
                  </a:lnTo>
                  <a:lnTo>
                    <a:pt x="1695" y="1989"/>
                  </a:lnTo>
                  <a:lnTo>
                    <a:pt x="1842" y="1989"/>
                  </a:lnTo>
                  <a:lnTo>
                    <a:pt x="1946" y="2093"/>
                  </a:lnTo>
                  <a:lnTo>
                    <a:pt x="2030" y="2114"/>
                  </a:lnTo>
                  <a:lnTo>
                    <a:pt x="2093" y="2114"/>
                  </a:lnTo>
                  <a:lnTo>
                    <a:pt x="2218" y="2010"/>
                  </a:lnTo>
                  <a:lnTo>
                    <a:pt x="2260" y="1884"/>
                  </a:lnTo>
                  <a:lnTo>
                    <a:pt x="2218" y="1821"/>
                  </a:lnTo>
                  <a:lnTo>
                    <a:pt x="2218" y="1675"/>
                  </a:lnTo>
                  <a:lnTo>
                    <a:pt x="2302" y="1591"/>
                  </a:lnTo>
                  <a:lnTo>
                    <a:pt x="2323" y="1487"/>
                  </a:lnTo>
                  <a:lnTo>
                    <a:pt x="2302" y="1424"/>
                  </a:lnTo>
                  <a:lnTo>
                    <a:pt x="2260" y="1298"/>
                  </a:lnTo>
                  <a:lnTo>
                    <a:pt x="2218" y="1194"/>
                  </a:lnTo>
                  <a:lnTo>
                    <a:pt x="2155" y="1110"/>
                  </a:lnTo>
                  <a:lnTo>
                    <a:pt x="2051" y="1047"/>
                  </a:lnTo>
                  <a:lnTo>
                    <a:pt x="2051" y="963"/>
                  </a:lnTo>
                  <a:lnTo>
                    <a:pt x="2093" y="838"/>
                  </a:lnTo>
                  <a:lnTo>
                    <a:pt x="2030" y="691"/>
                  </a:lnTo>
                  <a:lnTo>
                    <a:pt x="2030" y="545"/>
                  </a:lnTo>
                  <a:lnTo>
                    <a:pt x="2114" y="440"/>
                  </a:lnTo>
                  <a:lnTo>
                    <a:pt x="2155" y="378"/>
                  </a:lnTo>
                  <a:lnTo>
                    <a:pt x="2260" y="231"/>
                  </a:lnTo>
                  <a:lnTo>
                    <a:pt x="2260" y="147"/>
                  </a:lnTo>
                  <a:lnTo>
                    <a:pt x="2135" y="106"/>
                  </a:lnTo>
                  <a:lnTo>
                    <a:pt x="1946" y="64"/>
                  </a:lnTo>
                  <a:lnTo>
                    <a:pt x="17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687;p79">
              <a:extLst>
                <a:ext uri="{FF2B5EF4-FFF2-40B4-BE49-F238E27FC236}">
                  <a16:creationId xmlns:a16="http://schemas.microsoft.com/office/drawing/2014/main" id="{BD70F980-E1CE-4066-B321-27D739F66F44}"/>
                </a:ext>
              </a:extLst>
            </p:cNvPr>
            <p:cNvSpPr/>
            <p:nvPr/>
          </p:nvSpPr>
          <p:spPr>
            <a:xfrm>
              <a:off x="3331012" y="3088711"/>
              <a:ext cx="34639" cy="49743"/>
            </a:xfrm>
            <a:custGeom>
              <a:avLst/>
              <a:gdLst/>
              <a:ahLst/>
              <a:cxnLst/>
              <a:rect l="l" t="t" r="r" b="b"/>
              <a:pathLst>
                <a:path w="2909" h="4374" extrusionOk="0">
                  <a:moveTo>
                    <a:pt x="879" y="0"/>
                  </a:moveTo>
                  <a:lnTo>
                    <a:pt x="858" y="84"/>
                  </a:lnTo>
                  <a:lnTo>
                    <a:pt x="712" y="251"/>
                  </a:lnTo>
                  <a:lnTo>
                    <a:pt x="565" y="356"/>
                  </a:lnTo>
                  <a:lnTo>
                    <a:pt x="503" y="335"/>
                  </a:lnTo>
                  <a:lnTo>
                    <a:pt x="335" y="544"/>
                  </a:lnTo>
                  <a:lnTo>
                    <a:pt x="356" y="628"/>
                  </a:lnTo>
                  <a:lnTo>
                    <a:pt x="419" y="733"/>
                  </a:lnTo>
                  <a:lnTo>
                    <a:pt x="565" y="753"/>
                  </a:lnTo>
                  <a:lnTo>
                    <a:pt x="649" y="837"/>
                  </a:lnTo>
                  <a:lnTo>
                    <a:pt x="649" y="963"/>
                  </a:lnTo>
                  <a:lnTo>
                    <a:pt x="461" y="1046"/>
                  </a:lnTo>
                  <a:lnTo>
                    <a:pt x="398" y="1025"/>
                  </a:lnTo>
                  <a:lnTo>
                    <a:pt x="293" y="1046"/>
                  </a:lnTo>
                  <a:lnTo>
                    <a:pt x="210" y="1025"/>
                  </a:lnTo>
                  <a:lnTo>
                    <a:pt x="126" y="1088"/>
                  </a:lnTo>
                  <a:lnTo>
                    <a:pt x="105" y="1277"/>
                  </a:lnTo>
                  <a:lnTo>
                    <a:pt x="1" y="1381"/>
                  </a:lnTo>
                  <a:lnTo>
                    <a:pt x="42" y="1507"/>
                  </a:lnTo>
                  <a:lnTo>
                    <a:pt x="189" y="1716"/>
                  </a:lnTo>
                  <a:lnTo>
                    <a:pt x="419" y="1904"/>
                  </a:lnTo>
                  <a:lnTo>
                    <a:pt x="419" y="1925"/>
                  </a:lnTo>
                  <a:lnTo>
                    <a:pt x="461" y="1925"/>
                  </a:lnTo>
                  <a:lnTo>
                    <a:pt x="524" y="1988"/>
                  </a:lnTo>
                  <a:lnTo>
                    <a:pt x="565" y="1925"/>
                  </a:lnTo>
                  <a:lnTo>
                    <a:pt x="712" y="1967"/>
                  </a:lnTo>
                  <a:lnTo>
                    <a:pt x="817" y="2072"/>
                  </a:lnTo>
                  <a:lnTo>
                    <a:pt x="817" y="2218"/>
                  </a:lnTo>
                  <a:lnTo>
                    <a:pt x="733" y="2344"/>
                  </a:lnTo>
                  <a:lnTo>
                    <a:pt x="670" y="2406"/>
                  </a:lnTo>
                  <a:lnTo>
                    <a:pt x="775" y="2448"/>
                  </a:lnTo>
                  <a:lnTo>
                    <a:pt x="879" y="2448"/>
                  </a:lnTo>
                  <a:lnTo>
                    <a:pt x="942" y="2532"/>
                  </a:lnTo>
                  <a:lnTo>
                    <a:pt x="984" y="2616"/>
                  </a:lnTo>
                  <a:lnTo>
                    <a:pt x="1089" y="2616"/>
                  </a:lnTo>
                  <a:lnTo>
                    <a:pt x="1089" y="2657"/>
                  </a:lnTo>
                  <a:lnTo>
                    <a:pt x="984" y="2804"/>
                  </a:lnTo>
                  <a:lnTo>
                    <a:pt x="963" y="2950"/>
                  </a:lnTo>
                  <a:lnTo>
                    <a:pt x="837" y="3160"/>
                  </a:lnTo>
                  <a:lnTo>
                    <a:pt x="858" y="3264"/>
                  </a:lnTo>
                  <a:lnTo>
                    <a:pt x="817" y="3369"/>
                  </a:lnTo>
                  <a:lnTo>
                    <a:pt x="817" y="3474"/>
                  </a:lnTo>
                  <a:lnTo>
                    <a:pt x="837" y="3536"/>
                  </a:lnTo>
                  <a:lnTo>
                    <a:pt x="817" y="3599"/>
                  </a:lnTo>
                  <a:lnTo>
                    <a:pt x="817" y="3704"/>
                  </a:lnTo>
                  <a:lnTo>
                    <a:pt x="921" y="3808"/>
                  </a:lnTo>
                  <a:lnTo>
                    <a:pt x="1047" y="3955"/>
                  </a:lnTo>
                  <a:lnTo>
                    <a:pt x="1047" y="4018"/>
                  </a:lnTo>
                  <a:lnTo>
                    <a:pt x="1130" y="4122"/>
                  </a:lnTo>
                  <a:lnTo>
                    <a:pt x="1361" y="4331"/>
                  </a:lnTo>
                  <a:lnTo>
                    <a:pt x="1444" y="4373"/>
                  </a:lnTo>
                  <a:lnTo>
                    <a:pt x="1507" y="4290"/>
                  </a:lnTo>
                  <a:lnTo>
                    <a:pt x="1591" y="4269"/>
                  </a:lnTo>
                  <a:lnTo>
                    <a:pt x="1612" y="4290"/>
                  </a:lnTo>
                  <a:lnTo>
                    <a:pt x="1758" y="4290"/>
                  </a:lnTo>
                  <a:lnTo>
                    <a:pt x="1821" y="4185"/>
                  </a:lnTo>
                  <a:lnTo>
                    <a:pt x="1863" y="4122"/>
                  </a:lnTo>
                  <a:lnTo>
                    <a:pt x="1967" y="4101"/>
                  </a:lnTo>
                  <a:lnTo>
                    <a:pt x="2198" y="4101"/>
                  </a:lnTo>
                  <a:lnTo>
                    <a:pt x="2260" y="3913"/>
                  </a:lnTo>
                  <a:lnTo>
                    <a:pt x="2386" y="3871"/>
                  </a:lnTo>
                  <a:lnTo>
                    <a:pt x="2553" y="3871"/>
                  </a:lnTo>
                  <a:lnTo>
                    <a:pt x="2616" y="3913"/>
                  </a:lnTo>
                  <a:lnTo>
                    <a:pt x="2721" y="3892"/>
                  </a:lnTo>
                  <a:lnTo>
                    <a:pt x="2909" y="3892"/>
                  </a:lnTo>
                  <a:lnTo>
                    <a:pt x="2825" y="3850"/>
                  </a:lnTo>
                  <a:lnTo>
                    <a:pt x="2762" y="3766"/>
                  </a:lnTo>
                  <a:lnTo>
                    <a:pt x="2762" y="3704"/>
                  </a:lnTo>
                  <a:lnTo>
                    <a:pt x="2658" y="3662"/>
                  </a:lnTo>
                  <a:lnTo>
                    <a:pt x="2637" y="3578"/>
                  </a:lnTo>
                  <a:lnTo>
                    <a:pt x="2553" y="3453"/>
                  </a:lnTo>
                  <a:lnTo>
                    <a:pt x="2490" y="3432"/>
                  </a:lnTo>
                  <a:lnTo>
                    <a:pt x="2490" y="3285"/>
                  </a:lnTo>
                  <a:lnTo>
                    <a:pt x="2449" y="3139"/>
                  </a:lnTo>
                  <a:lnTo>
                    <a:pt x="2428" y="3034"/>
                  </a:lnTo>
                  <a:lnTo>
                    <a:pt x="2386" y="3013"/>
                  </a:lnTo>
                  <a:lnTo>
                    <a:pt x="2302" y="3013"/>
                  </a:lnTo>
                  <a:lnTo>
                    <a:pt x="2239" y="2950"/>
                  </a:lnTo>
                  <a:lnTo>
                    <a:pt x="2239" y="2867"/>
                  </a:lnTo>
                  <a:lnTo>
                    <a:pt x="2177" y="2762"/>
                  </a:lnTo>
                  <a:lnTo>
                    <a:pt x="2135" y="2720"/>
                  </a:lnTo>
                  <a:lnTo>
                    <a:pt x="2093" y="2637"/>
                  </a:lnTo>
                  <a:lnTo>
                    <a:pt x="1988" y="2595"/>
                  </a:lnTo>
                  <a:lnTo>
                    <a:pt x="1967" y="2511"/>
                  </a:lnTo>
                  <a:lnTo>
                    <a:pt x="2072" y="2281"/>
                  </a:lnTo>
                  <a:lnTo>
                    <a:pt x="2072" y="2134"/>
                  </a:lnTo>
                  <a:lnTo>
                    <a:pt x="2135" y="2009"/>
                  </a:lnTo>
                  <a:lnTo>
                    <a:pt x="2302" y="2009"/>
                  </a:lnTo>
                  <a:lnTo>
                    <a:pt x="2407" y="1967"/>
                  </a:lnTo>
                  <a:lnTo>
                    <a:pt x="2490" y="1862"/>
                  </a:lnTo>
                  <a:lnTo>
                    <a:pt x="2449" y="1779"/>
                  </a:lnTo>
                  <a:lnTo>
                    <a:pt x="2511" y="1653"/>
                  </a:lnTo>
                  <a:lnTo>
                    <a:pt x="2449" y="1549"/>
                  </a:lnTo>
                  <a:lnTo>
                    <a:pt x="2449" y="1381"/>
                  </a:lnTo>
                  <a:lnTo>
                    <a:pt x="2428" y="1297"/>
                  </a:lnTo>
                  <a:lnTo>
                    <a:pt x="2218" y="1256"/>
                  </a:lnTo>
                  <a:lnTo>
                    <a:pt x="2009" y="1046"/>
                  </a:lnTo>
                  <a:lnTo>
                    <a:pt x="1905" y="963"/>
                  </a:lnTo>
                  <a:lnTo>
                    <a:pt x="1863" y="984"/>
                  </a:lnTo>
                  <a:lnTo>
                    <a:pt x="1716" y="1046"/>
                  </a:lnTo>
                  <a:lnTo>
                    <a:pt x="1653" y="1130"/>
                  </a:lnTo>
                  <a:lnTo>
                    <a:pt x="1612" y="1235"/>
                  </a:lnTo>
                  <a:lnTo>
                    <a:pt x="1591" y="1088"/>
                  </a:lnTo>
                  <a:lnTo>
                    <a:pt x="1612" y="921"/>
                  </a:lnTo>
                  <a:lnTo>
                    <a:pt x="1674" y="816"/>
                  </a:lnTo>
                  <a:lnTo>
                    <a:pt x="1612" y="628"/>
                  </a:lnTo>
                  <a:lnTo>
                    <a:pt x="1507" y="565"/>
                  </a:lnTo>
                  <a:lnTo>
                    <a:pt x="1298" y="419"/>
                  </a:lnTo>
                  <a:lnTo>
                    <a:pt x="1151" y="251"/>
                  </a:lnTo>
                  <a:lnTo>
                    <a:pt x="1130" y="147"/>
                  </a:lnTo>
                  <a:lnTo>
                    <a:pt x="1026" y="42"/>
                  </a:lnTo>
                  <a:lnTo>
                    <a:pt x="921" y="21"/>
                  </a:lnTo>
                  <a:lnTo>
                    <a:pt x="87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688;p79">
              <a:extLst>
                <a:ext uri="{FF2B5EF4-FFF2-40B4-BE49-F238E27FC236}">
                  <a16:creationId xmlns:a16="http://schemas.microsoft.com/office/drawing/2014/main" id="{590777FF-7DCF-4119-917E-1C965F3AFDB5}"/>
                </a:ext>
              </a:extLst>
            </p:cNvPr>
            <p:cNvSpPr/>
            <p:nvPr/>
          </p:nvSpPr>
          <p:spPr>
            <a:xfrm>
              <a:off x="3250041" y="3063487"/>
              <a:ext cx="91450" cy="78538"/>
            </a:xfrm>
            <a:custGeom>
              <a:avLst/>
              <a:gdLst/>
              <a:ahLst/>
              <a:cxnLst/>
              <a:rect l="l" t="t" r="r" b="b"/>
              <a:pathLst>
                <a:path w="7680" h="6906" extrusionOk="0">
                  <a:moveTo>
                    <a:pt x="1988" y="0"/>
                  </a:moveTo>
                  <a:lnTo>
                    <a:pt x="1821" y="63"/>
                  </a:lnTo>
                  <a:lnTo>
                    <a:pt x="1674" y="251"/>
                  </a:lnTo>
                  <a:lnTo>
                    <a:pt x="1695" y="377"/>
                  </a:lnTo>
                  <a:lnTo>
                    <a:pt x="1758" y="440"/>
                  </a:lnTo>
                  <a:lnTo>
                    <a:pt x="1863" y="356"/>
                  </a:lnTo>
                  <a:lnTo>
                    <a:pt x="1967" y="377"/>
                  </a:lnTo>
                  <a:lnTo>
                    <a:pt x="2072" y="461"/>
                  </a:lnTo>
                  <a:lnTo>
                    <a:pt x="2030" y="544"/>
                  </a:lnTo>
                  <a:lnTo>
                    <a:pt x="1925" y="565"/>
                  </a:lnTo>
                  <a:lnTo>
                    <a:pt x="1821" y="523"/>
                  </a:lnTo>
                  <a:lnTo>
                    <a:pt x="1779" y="482"/>
                  </a:lnTo>
                  <a:lnTo>
                    <a:pt x="1758" y="523"/>
                  </a:lnTo>
                  <a:lnTo>
                    <a:pt x="1758" y="565"/>
                  </a:lnTo>
                  <a:lnTo>
                    <a:pt x="1611" y="649"/>
                  </a:lnTo>
                  <a:lnTo>
                    <a:pt x="1360" y="670"/>
                  </a:lnTo>
                  <a:lnTo>
                    <a:pt x="1088" y="774"/>
                  </a:lnTo>
                  <a:lnTo>
                    <a:pt x="1026" y="879"/>
                  </a:lnTo>
                  <a:lnTo>
                    <a:pt x="1026" y="984"/>
                  </a:lnTo>
                  <a:lnTo>
                    <a:pt x="1088" y="1088"/>
                  </a:lnTo>
                  <a:lnTo>
                    <a:pt x="1088" y="1318"/>
                  </a:lnTo>
                  <a:lnTo>
                    <a:pt x="1130" y="1486"/>
                  </a:lnTo>
                  <a:lnTo>
                    <a:pt x="1151" y="1611"/>
                  </a:lnTo>
                  <a:lnTo>
                    <a:pt x="1067" y="1800"/>
                  </a:lnTo>
                  <a:lnTo>
                    <a:pt x="879" y="1925"/>
                  </a:lnTo>
                  <a:lnTo>
                    <a:pt x="775" y="1904"/>
                  </a:lnTo>
                  <a:lnTo>
                    <a:pt x="775" y="1737"/>
                  </a:lnTo>
                  <a:lnTo>
                    <a:pt x="649" y="1611"/>
                  </a:lnTo>
                  <a:lnTo>
                    <a:pt x="628" y="1486"/>
                  </a:lnTo>
                  <a:lnTo>
                    <a:pt x="733" y="1402"/>
                  </a:lnTo>
                  <a:lnTo>
                    <a:pt x="754" y="1318"/>
                  </a:lnTo>
                  <a:lnTo>
                    <a:pt x="963" y="1109"/>
                  </a:lnTo>
                  <a:lnTo>
                    <a:pt x="963" y="942"/>
                  </a:lnTo>
                  <a:lnTo>
                    <a:pt x="879" y="795"/>
                  </a:lnTo>
                  <a:lnTo>
                    <a:pt x="921" y="754"/>
                  </a:lnTo>
                  <a:lnTo>
                    <a:pt x="879" y="670"/>
                  </a:lnTo>
                  <a:lnTo>
                    <a:pt x="816" y="628"/>
                  </a:lnTo>
                  <a:lnTo>
                    <a:pt x="754" y="523"/>
                  </a:lnTo>
                  <a:lnTo>
                    <a:pt x="775" y="440"/>
                  </a:lnTo>
                  <a:lnTo>
                    <a:pt x="921" y="377"/>
                  </a:lnTo>
                  <a:lnTo>
                    <a:pt x="1067" y="356"/>
                  </a:lnTo>
                  <a:lnTo>
                    <a:pt x="1172" y="210"/>
                  </a:lnTo>
                  <a:lnTo>
                    <a:pt x="1130" y="210"/>
                  </a:lnTo>
                  <a:lnTo>
                    <a:pt x="1088" y="230"/>
                  </a:lnTo>
                  <a:lnTo>
                    <a:pt x="775" y="356"/>
                  </a:lnTo>
                  <a:lnTo>
                    <a:pt x="628" y="628"/>
                  </a:lnTo>
                  <a:lnTo>
                    <a:pt x="565" y="670"/>
                  </a:lnTo>
                  <a:lnTo>
                    <a:pt x="461" y="691"/>
                  </a:lnTo>
                  <a:lnTo>
                    <a:pt x="356" y="837"/>
                  </a:lnTo>
                  <a:lnTo>
                    <a:pt x="293" y="900"/>
                  </a:lnTo>
                  <a:lnTo>
                    <a:pt x="105" y="1172"/>
                  </a:lnTo>
                  <a:lnTo>
                    <a:pt x="84" y="1298"/>
                  </a:lnTo>
                  <a:lnTo>
                    <a:pt x="105" y="1402"/>
                  </a:lnTo>
                  <a:lnTo>
                    <a:pt x="84" y="1590"/>
                  </a:lnTo>
                  <a:lnTo>
                    <a:pt x="0" y="1779"/>
                  </a:lnTo>
                  <a:lnTo>
                    <a:pt x="0" y="1821"/>
                  </a:lnTo>
                  <a:lnTo>
                    <a:pt x="147" y="1821"/>
                  </a:lnTo>
                  <a:lnTo>
                    <a:pt x="398" y="2239"/>
                  </a:lnTo>
                  <a:lnTo>
                    <a:pt x="503" y="2407"/>
                  </a:lnTo>
                  <a:lnTo>
                    <a:pt x="523" y="2511"/>
                  </a:lnTo>
                  <a:lnTo>
                    <a:pt x="461" y="2637"/>
                  </a:lnTo>
                  <a:lnTo>
                    <a:pt x="461" y="2720"/>
                  </a:lnTo>
                  <a:lnTo>
                    <a:pt x="440" y="2762"/>
                  </a:lnTo>
                  <a:lnTo>
                    <a:pt x="440" y="2867"/>
                  </a:lnTo>
                  <a:lnTo>
                    <a:pt x="565" y="2971"/>
                  </a:lnTo>
                  <a:lnTo>
                    <a:pt x="733" y="3034"/>
                  </a:lnTo>
                  <a:lnTo>
                    <a:pt x="837" y="3055"/>
                  </a:lnTo>
                  <a:lnTo>
                    <a:pt x="963" y="3097"/>
                  </a:lnTo>
                  <a:lnTo>
                    <a:pt x="1047" y="3055"/>
                  </a:lnTo>
                  <a:lnTo>
                    <a:pt x="1193" y="3055"/>
                  </a:lnTo>
                  <a:lnTo>
                    <a:pt x="1339" y="3097"/>
                  </a:lnTo>
                  <a:lnTo>
                    <a:pt x="1381" y="3076"/>
                  </a:lnTo>
                  <a:lnTo>
                    <a:pt x="1549" y="3055"/>
                  </a:lnTo>
                  <a:lnTo>
                    <a:pt x="1716" y="3076"/>
                  </a:lnTo>
                  <a:lnTo>
                    <a:pt x="1821" y="3139"/>
                  </a:lnTo>
                  <a:lnTo>
                    <a:pt x="2281" y="3557"/>
                  </a:lnTo>
                  <a:lnTo>
                    <a:pt x="2427" y="3515"/>
                  </a:lnTo>
                  <a:lnTo>
                    <a:pt x="2448" y="3557"/>
                  </a:lnTo>
                  <a:lnTo>
                    <a:pt x="2511" y="3515"/>
                  </a:lnTo>
                  <a:lnTo>
                    <a:pt x="2637" y="3578"/>
                  </a:lnTo>
                  <a:lnTo>
                    <a:pt x="2699" y="3599"/>
                  </a:lnTo>
                  <a:lnTo>
                    <a:pt x="2825" y="3557"/>
                  </a:lnTo>
                  <a:lnTo>
                    <a:pt x="2930" y="3557"/>
                  </a:lnTo>
                  <a:lnTo>
                    <a:pt x="3076" y="3578"/>
                  </a:lnTo>
                  <a:lnTo>
                    <a:pt x="3118" y="3515"/>
                  </a:lnTo>
                  <a:lnTo>
                    <a:pt x="3223" y="3515"/>
                  </a:lnTo>
                  <a:lnTo>
                    <a:pt x="3285" y="3578"/>
                  </a:lnTo>
                  <a:lnTo>
                    <a:pt x="3348" y="3808"/>
                  </a:lnTo>
                  <a:lnTo>
                    <a:pt x="3285" y="3892"/>
                  </a:lnTo>
                  <a:lnTo>
                    <a:pt x="3285" y="3997"/>
                  </a:lnTo>
                  <a:lnTo>
                    <a:pt x="3264" y="4080"/>
                  </a:lnTo>
                  <a:lnTo>
                    <a:pt x="3118" y="4101"/>
                  </a:lnTo>
                  <a:lnTo>
                    <a:pt x="3055" y="4185"/>
                  </a:lnTo>
                  <a:lnTo>
                    <a:pt x="3076" y="4394"/>
                  </a:lnTo>
                  <a:lnTo>
                    <a:pt x="3118" y="4457"/>
                  </a:lnTo>
                  <a:lnTo>
                    <a:pt x="3055" y="4624"/>
                  </a:lnTo>
                  <a:lnTo>
                    <a:pt x="3055" y="4813"/>
                  </a:lnTo>
                  <a:lnTo>
                    <a:pt x="3139" y="4875"/>
                  </a:lnTo>
                  <a:lnTo>
                    <a:pt x="3139" y="4959"/>
                  </a:lnTo>
                  <a:lnTo>
                    <a:pt x="3244" y="5252"/>
                  </a:lnTo>
                  <a:lnTo>
                    <a:pt x="3055" y="5587"/>
                  </a:lnTo>
                  <a:lnTo>
                    <a:pt x="3076" y="5692"/>
                  </a:lnTo>
                  <a:lnTo>
                    <a:pt x="3139" y="5692"/>
                  </a:lnTo>
                  <a:lnTo>
                    <a:pt x="3223" y="5671"/>
                  </a:lnTo>
                  <a:lnTo>
                    <a:pt x="3223" y="5692"/>
                  </a:lnTo>
                  <a:lnTo>
                    <a:pt x="3244" y="5775"/>
                  </a:lnTo>
                  <a:lnTo>
                    <a:pt x="3327" y="5817"/>
                  </a:lnTo>
                  <a:lnTo>
                    <a:pt x="3369" y="5922"/>
                  </a:lnTo>
                  <a:lnTo>
                    <a:pt x="3348" y="5984"/>
                  </a:lnTo>
                  <a:lnTo>
                    <a:pt x="3390" y="6131"/>
                  </a:lnTo>
                  <a:lnTo>
                    <a:pt x="3536" y="6424"/>
                  </a:lnTo>
                  <a:lnTo>
                    <a:pt x="3536" y="6528"/>
                  </a:lnTo>
                  <a:lnTo>
                    <a:pt x="3746" y="6696"/>
                  </a:lnTo>
                  <a:lnTo>
                    <a:pt x="3976" y="6863"/>
                  </a:lnTo>
                  <a:lnTo>
                    <a:pt x="4101" y="6905"/>
                  </a:lnTo>
                  <a:lnTo>
                    <a:pt x="4332" y="6863"/>
                  </a:lnTo>
                  <a:lnTo>
                    <a:pt x="4478" y="6717"/>
                  </a:lnTo>
                  <a:lnTo>
                    <a:pt x="4687" y="6591"/>
                  </a:lnTo>
                  <a:lnTo>
                    <a:pt x="4750" y="6487"/>
                  </a:lnTo>
                  <a:lnTo>
                    <a:pt x="5064" y="6319"/>
                  </a:lnTo>
                  <a:lnTo>
                    <a:pt x="5127" y="6173"/>
                  </a:lnTo>
                  <a:lnTo>
                    <a:pt x="5168" y="6110"/>
                  </a:lnTo>
                  <a:lnTo>
                    <a:pt x="5210" y="6068"/>
                  </a:lnTo>
                  <a:lnTo>
                    <a:pt x="5482" y="6005"/>
                  </a:lnTo>
                  <a:lnTo>
                    <a:pt x="5629" y="5964"/>
                  </a:lnTo>
                  <a:lnTo>
                    <a:pt x="5587" y="5817"/>
                  </a:lnTo>
                  <a:lnTo>
                    <a:pt x="5440" y="5796"/>
                  </a:lnTo>
                  <a:lnTo>
                    <a:pt x="5252" y="5817"/>
                  </a:lnTo>
                  <a:lnTo>
                    <a:pt x="4959" y="5712"/>
                  </a:lnTo>
                  <a:lnTo>
                    <a:pt x="5022" y="5545"/>
                  </a:lnTo>
                  <a:lnTo>
                    <a:pt x="5001" y="5482"/>
                  </a:lnTo>
                  <a:lnTo>
                    <a:pt x="4938" y="5440"/>
                  </a:lnTo>
                  <a:lnTo>
                    <a:pt x="5127" y="5168"/>
                  </a:lnTo>
                  <a:lnTo>
                    <a:pt x="5064" y="5064"/>
                  </a:lnTo>
                  <a:lnTo>
                    <a:pt x="4938" y="4938"/>
                  </a:lnTo>
                  <a:lnTo>
                    <a:pt x="4834" y="4917"/>
                  </a:lnTo>
                  <a:lnTo>
                    <a:pt x="4750" y="4750"/>
                  </a:lnTo>
                  <a:lnTo>
                    <a:pt x="4917" y="4813"/>
                  </a:lnTo>
                  <a:lnTo>
                    <a:pt x="5106" y="4834"/>
                  </a:lnTo>
                  <a:lnTo>
                    <a:pt x="5273" y="4938"/>
                  </a:lnTo>
                  <a:lnTo>
                    <a:pt x="5461" y="4938"/>
                  </a:lnTo>
                  <a:lnTo>
                    <a:pt x="5733" y="4875"/>
                  </a:lnTo>
                  <a:lnTo>
                    <a:pt x="5796" y="4938"/>
                  </a:lnTo>
                  <a:lnTo>
                    <a:pt x="5985" y="4875"/>
                  </a:lnTo>
                  <a:lnTo>
                    <a:pt x="6173" y="4708"/>
                  </a:lnTo>
                  <a:lnTo>
                    <a:pt x="6319" y="4708"/>
                  </a:lnTo>
                  <a:lnTo>
                    <a:pt x="6424" y="4729"/>
                  </a:lnTo>
                  <a:lnTo>
                    <a:pt x="6675" y="4624"/>
                  </a:lnTo>
                  <a:lnTo>
                    <a:pt x="6884" y="4624"/>
                  </a:lnTo>
                  <a:lnTo>
                    <a:pt x="7156" y="4394"/>
                  </a:lnTo>
                  <a:lnTo>
                    <a:pt x="7219" y="4248"/>
                  </a:lnTo>
                  <a:lnTo>
                    <a:pt x="7219" y="4143"/>
                  </a:lnTo>
                  <a:lnTo>
                    <a:pt x="7219" y="4122"/>
                  </a:lnTo>
                  <a:lnTo>
                    <a:pt x="6989" y="3934"/>
                  </a:lnTo>
                  <a:lnTo>
                    <a:pt x="6842" y="3725"/>
                  </a:lnTo>
                  <a:lnTo>
                    <a:pt x="6801" y="3599"/>
                  </a:lnTo>
                  <a:lnTo>
                    <a:pt x="6905" y="3495"/>
                  </a:lnTo>
                  <a:lnTo>
                    <a:pt x="6926" y="3306"/>
                  </a:lnTo>
                  <a:lnTo>
                    <a:pt x="7010" y="3243"/>
                  </a:lnTo>
                  <a:lnTo>
                    <a:pt x="7093" y="3264"/>
                  </a:lnTo>
                  <a:lnTo>
                    <a:pt x="7198" y="3243"/>
                  </a:lnTo>
                  <a:lnTo>
                    <a:pt x="7261" y="3264"/>
                  </a:lnTo>
                  <a:lnTo>
                    <a:pt x="7449" y="3181"/>
                  </a:lnTo>
                  <a:lnTo>
                    <a:pt x="7449" y="3055"/>
                  </a:lnTo>
                  <a:lnTo>
                    <a:pt x="7365" y="2971"/>
                  </a:lnTo>
                  <a:lnTo>
                    <a:pt x="7219" y="2951"/>
                  </a:lnTo>
                  <a:lnTo>
                    <a:pt x="7156" y="2846"/>
                  </a:lnTo>
                  <a:lnTo>
                    <a:pt x="7135" y="2762"/>
                  </a:lnTo>
                  <a:lnTo>
                    <a:pt x="7303" y="2553"/>
                  </a:lnTo>
                  <a:lnTo>
                    <a:pt x="7365" y="2574"/>
                  </a:lnTo>
                  <a:lnTo>
                    <a:pt x="7512" y="2469"/>
                  </a:lnTo>
                  <a:lnTo>
                    <a:pt x="7658" y="2302"/>
                  </a:lnTo>
                  <a:lnTo>
                    <a:pt x="7679" y="2218"/>
                  </a:lnTo>
                  <a:lnTo>
                    <a:pt x="7658" y="2218"/>
                  </a:lnTo>
                  <a:lnTo>
                    <a:pt x="7428" y="2114"/>
                  </a:lnTo>
                  <a:lnTo>
                    <a:pt x="7345" y="2114"/>
                  </a:lnTo>
                  <a:lnTo>
                    <a:pt x="7261" y="2135"/>
                  </a:lnTo>
                  <a:lnTo>
                    <a:pt x="7156" y="2114"/>
                  </a:lnTo>
                  <a:lnTo>
                    <a:pt x="7093" y="2114"/>
                  </a:lnTo>
                  <a:lnTo>
                    <a:pt x="7010" y="2155"/>
                  </a:lnTo>
                  <a:lnTo>
                    <a:pt x="6821" y="2197"/>
                  </a:lnTo>
                  <a:lnTo>
                    <a:pt x="6675" y="2155"/>
                  </a:lnTo>
                  <a:lnTo>
                    <a:pt x="6612" y="2155"/>
                  </a:lnTo>
                  <a:lnTo>
                    <a:pt x="6717" y="2135"/>
                  </a:lnTo>
                  <a:lnTo>
                    <a:pt x="6801" y="2135"/>
                  </a:lnTo>
                  <a:lnTo>
                    <a:pt x="6884" y="2093"/>
                  </a:lnTo>
                  <a:lnTo>
                    <a:pt x="6926" y="2009"/>
                  </a:lnTo>
                  <a:lnTo>
                    <a:pt x="7052" y="1904"/>
                  </a:lnTo>
                  <a:lnTo>
                    <a:pt x="7093" y="1842"/>
                  </a:lnTo>
                  <a:lnTo>
                    <a:pt x="7010" y="1800"/>
                  </a:lnTo>
                  <a:lnTo>
                    <a:pt x="7010" y="1779"/>
                  </a:lnTo>
                  <a:lnTo>
                    <a:pt x="6989" y="1674"/>
                  </a:lnTo>
                  <a:lnTo>
                    <a:pt x="6821" y="1590"/>
                  </a:lnTo>
                  <a:lnTo>
                    <a:pt x="6612" y="1528"/>
                  </a:lnTo>
                  <a:lnTo>
                    <a:pt x="6570" y="1486"/>
                  </a:lnTo>
                  <a:lnTo>
                    <a:pt x="6487" y="1423"/>
                  </a:lnTo>
                  <a:lnTo>
                    <a:pt x="6382" y="1423"/>
                  </a:lnTo>
                  <a:lnTo>
                    <a:pt x="6361" y="1381"/>
                  </a:lnTo>
                  <a:lnTo>
                    <a:pt x="6215" y="1318"/>
                  </a:lnTo>
                  <a:lnTo>
                    <a:pt x="6173" y="1318"/>
                  </a:lnTo>
                  <a:lnTo>
                    <a:pt x="6173" y="1423"/>
                  </a:lnTo>
                  <a:lnTo>
                    <a:pt x="6089" y="1318"/>
                  </a:lnTo>
                  <a:lnTo>
                    <a:pt x="6047" y="1214"/>
                  </a:lnTo>
                  <a:lnTo>
                    <a:pt x="5943" y="1172"/>
                  </a:lnTo>
                  <a:lnTo>
                    <a:pt x="5901" y="1088"/>
                  </a:lnTo>
                  <a:lnTo>
                    <a:pt x="5964" y="1046"/>
                  </a:lnTo>
                  <a:lnTo>
                    <a:pt x="6215" y="1067"/>
                  </a:lnTo>
                  <a:lnTo>
                    <a:pt x="6319" y="984"/>
                  </a:lnTo>
                  <a:lnTo>
                    <a:pt x="6487" y="984"/>
                  </a:lnTo>
                  <a:lnTo>
                    <a:pt x="6487" y="879"/>
                  </a:lnTo>
                  <a:lnTo>
                    <a:pt x="6361" y="900"/>
                  </a:lnTo>
                  <a:lnTo>
                    <a:pt x="6089" y="858"/>
                  </a:lnTo>
                  <a:lnTo>
                    <a:pt x="5901" y="879"/>
                  </a:lnTo>
                  <a:lnTo>
                    <a:pt x="5775" y="879"/>
                  </a:lnTo>
                  <a:lnTo>
                    <a:pt x="5524" y="963"/>
                  </a:lnTo>
                  <a:lnTo>
                    <a:pt x="5440" y="942"/>
                  </a:lnTo>
                  <a:lnTo>
                    <a:pt x="5336" y="942"/>
                  </a:lnTo>
                  <a:lnTo>
                    <a:pt x="5127" y="1088"/>
                  </a:lnTo>
                  <a:lnTo>
                    <a:pt x="5022" y="1109"/>
                  </a:lnTo>
                  <a:lnTo>
                    <a:pt x="4896" y="1172"/>
                  </a:lnTo>
                  <a:lnTo>
                    <a:pt x="4834" y="1256"/>
                  </a:lnTo>
                  <a:lnTo>
                    <a:pt x="4645" y="1277"/>
                  </a:lnTo>
                  <a:lnTo>
                    <a:pt x="4604" y="1298"/>
                  </a:lnTo>
                  <a:lnTo>
                    <a:pt x="4520" y="1277"/>
                  </a:lnTo>
                  <a:lnTo>
                    <a:pt x="4269" y="1088"/>
                  </a:lnTo>
                  <a:lnTo>
                    <a:pt x="4206" y="984"/>
                  </a:lnTo>
                  <a:lnTo>
                    <a:pt x="3871" y="984"/>
                  </a:lnTo>
                  <a:lnTo>
                    <a:pt x="3327" y="1088"/>
                  </a:lnTo>
                  <a:lnTo>
                    <a:pt x="3055" y="1088"/>
                  </a:lnTo>
                  <a:lnTo>
                    <a:pt x="2951" y="1046"/>
                  </a:lnTo>
                  <a:lnTo>
                    <a:pt x="2909" y="963"/>
                  </a:lnTo>
                  <a:lnTo>
                    <a:pt x="2909" y="858"/>
                  </a:lnTo>
                  <a:lnTo>
                    <a:pt x="2972" y="858"/>
                  </a:lnTo>
                  <a:lnTo>
                    <a:pt x="2951" y="733"/>
                  </a:lnTo>
                  <a:lnTo>
                    <a:pt x="2846" y="565"/>
                  </a:lnTo>
                  <a:lnTo>
                    <a:pt x="2741" y="544"/>
                  </a:lnTo>
                  <a:lnTo>
                    <a:pt x="2448" y="565"/>
                  </a:lnTo>
                  <a:lnTo>
                    <a:pt x="2323" y="482"/>
                  </a:lnTo>
                  <a:lnTo>
                    <a:pt x="2239" y="482"/>
                  </a:lnTo>
                  <a:lnTo>
                    <a:pt x="2176" y="523"/>
                  </a:lnTo>
                  <a:lnTo>
                    <a:pt x="2072" y="356"/>
                  </a:lnTo>
                  <a:lnTo>
                    <a:pt x="2072" y="210"/>
                  </a:lnTo>
                  <a:lnTo>
                    <a:pt x="2030" y="21"/>
                  </a:lnTo>
                  <a:lnTo>
                    <a:pt x="1988"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689;p79">
              <a:extLst>
                <a:ext uri="{FF2B5EF4-FFF2-40B4-BE49-F238E27FC236}">
                  <a16:creationId xmlns:a16="http://schemas.microsoft.com/office/drawing/2014/main" id="{FFB81B6A-2EB5-40AD-B08F-909D4B2DEA6A}"/>
                </a:ext>
              </a:extLst>
            </p:cNvPr>
            <p:cNvSpPr/>
            <p:nvPr/>
          </p:nvSpPr>
          <p:spPr>
            <a:xfrm>
              <a:off x="3209425" y="3061815"/>
              <a:ext cx="82733" cy="112565"/>
            </a:xfrm>
            <a:custGeom>
              <a:avLst/>
              <a:gdLst/>
              <a:ahLst/>
              <a:cxnLst/>
              <a:rect l="l" t="t" r="r" b="b"/>
              <a:pathLst>
                <a:path w="6948" h="9898" extrusionOk="0">
                  <a:moveTo>
                    <a:pt x="4353" y="1"/>
                  </a:moveTo>
                  <a:lnTo>
                    <a:pt x="4332" y="64"/>
                  </a:lnTo>
                  <a:lnTo>
                    <a:pt x="4290" y="105"/>
                  </a:lnTo>
                  <a:lnTo>
                    <a:pt x="4227" y="147"/>
                  </a:lnTo>
                  <a:lnTo>
                    <a:pt x="4165" y="168"/>
                  </a:lnTo>
                  <a:lnTo>
                    <a:pt x="4060" y="168"/>
                  </a:lnTo>
                  <a:lnTo>
                    <a:pt x="3976" y="189"/>
                  </a:lnTo>
                  <a:lnTo>
                    <a:pt x="3955" y="252"/>
                  </a:lnTo>
                  <a:lnTo>
                    <a:pt x="3976" y="294"/>
                  </a:lnTo>
                  <a:lnTo>
                    <a:pt x="3955" y="357"/>
                  </a:lnTo>
                  <a:lnTo>
                    <a:pt x="3809" y="419"/>
                  </a:lnTo>
                  <a:lnTo>
                    <a:pt x="3621" y="566"/>
                  </a:lnTo>
                  <a:lnTo>
                    <a:pt x="3495" y="670"/>
                  </a:lnTo>
                  <a:lnTo>
                    <a:pt x="3328" y="691"/>
                  </a:lnTo>
                  <a:lnTo>
                    <a:pt x="2972" y="691"/>
                  </a:lnTo>
                  <a:lnTo>
                    <a:pt x="2867" y="733"/>
                  </a:lnTo>
                  <a:lnTo>
                    <a:pt x="2867" y="817"/>
                  </a:lnTo>
                  <a:lnTo>
                    <a:pt x="2888" y="901"/>
                  </a:lnTo>
                  <a:lnTo>
                    <a:pt x="2888" y="1005"/>
                  </a:lnTo>
                  <a:lnTo>
                    <a:pt x="2805" y="1089"/>
                  </a:lnTo>
                  <a:lnTo>
                    <a:pt x="2721" y="1047"/>
                  </a:lnTo>
                  <a:lnTo>
                    <a:pt x="2763" y="942"/>
                  </a:lnTo>
                  <a:lnTo>
                    <a:pt x="2763" y="921"/>
                  </a:lnTo>
                  <a:lnTo>
                    <a:pt x="2825" y="901"/>
                  </a:lnTo>
                  <a:lnTo>
                    <a:pt x="2700" y="880"/>
                  </a:lnTo>
                  <a:lnTo>
                    <a:pt x="2574" y="817"/>
                  </a:lnTo>
                  <a:lnTo>
                    <a:pt x="2491" y="817"/>
                  </a:lnTo>
                  <a:lnTo>
                    <a:pt x="2302" y="942"/>
                  </a:lnTo>
                  <a:lnTo>
                    <a:pt x="2261" y="1026"/>
                  </a:lnTo>
                  <a:lnTo>
                    <a:pt x="2135" y="1152"/>
                  </a:lnTo>
                  <a:lnTo>
                    <a:pt x="1968" y="1465"/>
                  </a:lnTo>
                  <a:lnTo>
                    <a:pt x="1947" y="1549"/>
                  </a:lnTo>
                  <a:lnTo>
                    <a:pt x="1947" y="1549"/>
                  </a:lnTo>
                  <a:lnTo>
                    <a:pt x="1989" y="1528"/>
                  </a:lnTo>
                  <a:lnTo>
                    <a:pt x="2051" y="1570"/>
                  </a:lnTo>
                  <a:lnTo>
                    <a:pt x="2051" y="1654"/>
                  </a:lnTo>
                  <a:lnTo>
                    <a:pt x="2030" y="1758"/>
                  </a:lnTo>
                  <a:lnTo>
                    <a:pt x="1947" y="1821"/>
                  </a:lnTo>
                  <a:lnTo>
                    <a:pt x="1842" y="1821"/>
                  </a:lnTo>
                  <a:lnTo>
                    <a:pt x="1737" y="1863"/>
                  </a:lnTo>
                  <a:lnTo>
                    <a:pt x="1612" y="1989"/>
                  </a:lnTo>
                  <a:lnTo>
                    <a:pt x="1528" y="2051"/>
                  </a:lnTo>
                  <a:lnTo>
                    <a:pt x="1424" y="2198"/>
                  </a:lnTo>
                  <a:lnTo>
                    <a:pt x="1340" y="2198"/>
                  </a:lnTo>
                  <a:lnTo>
                    <a:pt x="1256" y="2240"/>
                  </a:lnTo>
                  <a:lnTo>
                    <a:pt x="1298" y="2344"/>
                  </a:lnTo>
                  <a:lnTo>
                    <a:pt x="1403" y="2449"/>
                  </a:lnTo>
                  <a:lnTo>
                    <a:pt x="1403" y="2574"/>
                  </a:lnTo>
                  <a:lnTo>
                    <a:pt x="1340" y="2700"/>
                  </a:lnTo>
                  <a:lnTo>
                    <a:pt x="1256" y="2700"/>
                  </a:lnTo>
                  <a:lnTo>
                    <a:pt x="1152" y="2616"/>
                  </a:lnTo>
                  <a:lnTo>
                    <a:pt x="1193" y="2574"/>
                  </a:lnTo>
                  <a:lnTo>
                    <a:pt x="1214" y="2512"/>
                  </a:lnTo>
                  <a:lnTo>
                    <a:pt x="1131" y="2470"/>
                  </a:lnTo>
                  <a:lnTo>
                    <a:pt x="1089" y="2365"/>
                  </a:lnTo>
                  <a:lnTo>
                    <a:pt x="984" y="2261"/>
                  </a:lnTo>
                  <a:lnTo>
                    <a:pt x="942" y="2365"/>
                  </a:lnTo>
                  <a:lnTo>
                    <a:pt x="942" y="2407"/>
                  </a:lnTo>
                  <a:lnTo>
                    <a:pt x="1005" y="2574"/>
                  </a:lnTo>
                  <a:lnTo>
                    <a:pt x="921" y="2721"/>
                  </a:lnTo>
                  <a:lnTo>
                    <a:pt x="901" y="2867"/>
                  </a:lnTo>
                  <a:lnTo>
                    <a:pt x="817" y="2909"/>
                  </a:lnTo>
                  <a:lnTo>
                    <a:pt x="775" y="2909"/>
                  </a:lnTo>
                  <a:lnTo>
                    <a:pt x="691" y="3098"/>
                  </a:lnTo>
                  <a:lnTo>
                    <a:pt x="712" y="3118"/>
                  </a:lnTo>
                  <a:lnTo>
                    <a:pt x="733" y="3244"/>
                  </a:lnTo>
                  <a:lnTo>
                    <a:pt x="733" y="3390"/>
                  </a:lnTo>
                  <a:lnTo>
                    <a:pt x="880" y="3516"/>
                  </a:lnTo>
                  <a:lnTo>
                    <a:pt x="901" y="3516"/>
                  </a:lnTo>
                  <a:lnTo>
                    <a:pt x="942" y="3495"/>
                  </a:lnTo>
                  <a:lnTo>
                    <a:pt x="1005" y="3537"/>
                  </a:lnTo>
                  <a:lnTo>
                    <a:pt x="1005" y="3662"/>
                  </a:lnTo>
                  <a:lnTo>
                    <a:pt x="921" y="3746"/>
                  </a:lnTo>
                  <a:lnTo>
                    <a:pt x="921" y="3809"/>
                  </a:lnTo>
                  <a:lnTo>
                    <a:pt x="1005" y="3872"/>
                  </a:lnTo>
                  <a:lnTo>
                    <a:pt x="1005" y="4039"/>
                  </a:lnTo>
                  <a:lnTo>
                    <a:pt x="921" y="4081"/>
                  </a:lnTo>
                  <a:lnTo>
                    <a:pt x="880" y="4165"/>
                  </a:lnTo>
                  <a:lnTo>
                    <a:pt x="921" y="4186"/>
                  </a:lnTo>
                  <a:lnTo>
                    <a:pt x="984" y="4290"/>
                  </a:lnTo>
                  <a:lnTo>
                    <a:pt x="942" y="4478"/>
                  </a:lnTo>
                  <a:lnTo>
                    <a:pt x="984" y="4771"/>
                  </a:lnTo>
                  <a:lnTo>
                    <a:pt x="901" y="4855"/>
                  </a:lnTo>
                  <a:lnTo>
                    <a:pt x="880" y="4918"/>
                  </a:lnTo>
                  <a:lnTo>
                    <a:pt x="942" y="5022"/>
                  </a:lnTo>
                  <a:lnTo>
                    <a:pt x="1047" y="4981"/>
                  </a:lnTo>
                  <a:lnTo>
                    <a:pt x="1047" y="4981"/>
                  </a:lnTo>
                  <a:lnTo>
                    <a:pt x="1026" y="5064"/>
                  </a:lnTo>
                  <a:lnTo>
                    <a:pt x="1089" y="5127"/>
                  </a:lnTo>
                  <a:lnTo>
                    <a:pt x="1152" y="5127"/>
                  </a:lnTo>
                  <a:lnTo>
                    <a:pt x="1152" y="5190"/>
                  </a:lnTo>
                  <a:lnTo>
                    <a:pt x="1110" y="5274"/>
                  </a:lnTo>
                  <a:lnTo>
                    <a:pt x="1047" y="5378"/>
                  </a:lnTo>
                  <a:lnTo>
                    <a:pt x="817" y="5608"/>
                  </a:lnTo>
                  <a:lnTo>
                    <a:pt x="775" y="5713"/>
                  </a:lnTo>
                  <a:lnTo>
                    <a:pt x="608" y="5859"/>
                  </a:lnTo>
                  <a:lnTo>
                    <a:pt x="398" y="5922"/>
                  </a:lnTo>
                  <a:lnTo>
                    <a:pt x="210" y="6048"/>
                  </a:lnTo>
                  <a:lnTo>
                    <a:pt x="64" y="6278"/>
                  </a:lnTo>
                  <a:lnTo>
                    <a:pt x="43" y="6466"/>
                  </a:lnTo>
                  <a:lnTo>
                    <a:pt x="1" y="6571"/>
                  </a:lnTo>
                  <a:lnTo>
                    <a:pt x="189" y="6655"/>
                  </a:lnTo>
                  <a:lnTo>
                    <a:pt x="377" y="6780"/>
                  </a:lnTo>
                  <a:lnTo>
                    <a:pt x="629" y="6947"/>
                  </a:lnTo>
                  <a:lnTo>
                    <a:pt x="733" y="6947"/>
                  </a:lnTo>
                  <a:lnTo>
                    <a:pt x="880" y="7094"/>
                  </a:lnTo>
                  <a:lnTo>
                    <a:pt x="838" y="7178"/>
                  </a:lnTo>
                  <a:lnTo>
                    <a:pt x="880" y="7261"/>
                  </a:lnTo>
                  <a:lnTo>
                    <a:pt x="1047" y="7282"/>
                  </a:lnTo>
                  <a:lnTo>
                    <a:pt x="1256" y="7366"/>
                  </a:lnTo>
                  <a:lnTo>
                    <a:pt x="1319" y="7408"/>
                  </a:lnTo>
                  <a:lnTo>
                    <a:pt x="1507" y="7471"/>
                  </a:lnTo>
                  <a:lnTo>
                    <a:pt x="1570" y="7387"/>
                  </a:lnTo>
                  <a:lnTo>
                    <a:pt x="1570" y="7282"/>
                  </a:lnTo>
                  <a:lnTo>
                    <a:pt x="1654" y="7199"/>
                  </a:lnTo>
                  <a:lnTo>
                    <a:pt x="1717" y="7199"/>
                  </a:lnTo>
                  <a:lnTo>
                    <a:pt x="1863" y="7282"/>
                  </a:lnTo>
                  <a:lnTo>
                    <a:pt x="1968" y="7303"/>
                  </a:lnTo>
                  <a:lnTo>
                    <a:pt x="1989" y="7387"/>
                  </a:lnTo>
                  <a:lnTo>
                    <a:pt x="2072" y="7429"/>
                  </a:lnTo>
                  <a:lnTo>
                    <a:pt x="2135" y="7429"/>
                  </a:lnTo>
                  <a:lnTo>
                    <a:pt x="2177" y="7512"/>
                  </a:lnTo>
                  <a:lnTo>
                    <a:pt x="2386" y="7575"/>
                  </a:lnTo>
                  <a:lnTo>
                    <a:pt x="2512" y="7596"/>
                  </a:lnTo>
                  <a:lnTo>
                    <a:pt x="2553" y="7638"/>
                  </a:lnTo>
                  <a:lnTo>
                    <a:pt x="2700" y="7805"/>
                  </a:lnTo>
                  <a:lnTo>
                    <a:pt x="2700" y="7910"/>
                  </a:lnTo>
                  <a:lnTo>
                    <a:pt x="2805" y="8098"/>
                  </a:lnTo>
                  <a:lnTo>
                    <a:pt x="2888" y="8098"/>
                  </a:lnTo>
                  <a:lnTo>
                    <a:pt x="3139" y="8203"/>
                  </a:lnTo>
                  <a:lnTo>
                    <a:pt x="3244" y="8349"/>
                  </a:lnTo>
                  <a:lnTo>
                    <a:pt x="3244" y="8517"/>
                  </a:lnTo>
                  <a:lnTo>
                    <a:pt x="3307" y="8517"/>
                  </a:lnTo>
                  <a:lnTo>
                    <a:pt x="3411" y="8559"/>
                  </a:lnTo>
                  <a:lnTo>
                    <a:pt x="3432" y="8684"/>
                  </a:lnTo>
                  <a:lnTo>
                    <a:pt x="3411" y="8768"/>
                  </a:lnTo>
                  <a:lnTo>
                    <a:pt x="3432" y="8852"/>
                  </a:lnTo>
                  <a:lnTo>
                    <a:pt x="3537" y="8872"/>
                  </a:lnTo>
                  <a:lnTo>
                    <a:pt x="3662" y="8852"/>
                  </a:lnTo>
                  <a:lnTo>
                    <a:pt x="3767" y="8872"/>
                  </a:lnTo>
                  <a:lnTo>
                    <a:pt x="3914" y="8872"/>
                  </a:lnTo>
                  <a:lnTo>
                    <a:pt x="3955" y="8831"/>
                  </a:lnTo>
                  <a:lnTo>
                    <a:pt x="4144" y="8747"/>
                  </a:lnTo>
                  <a:lnTo>
                    <a:pt x="4290" y="8768"/>
                  </a:lnTo>
                  <a:lnTo>
                    <a:pt x="4458" y="8852"/>
                  </a:lnTo>
                  <a:lnTo>
                    <a:pt x="4646" y="8747"/>
                  </a:lnTo>
                  <a:lnTo>
                    <a:pt x="4750" y="8747"/>
                  </a:lnTo>
                  <a:lnTo>
                    <a:pt x="4792" y="8831"/>
                  </a:lnTo>
                  <a:lnTo>
                    <a:pt x="4876" y="8831"/>
                  </a:lnTo>
                  <a:lnTo>
                    <a:pt x="4981" y="8872"/>
                  </a:lnTo>
                  <a:lnTo>
                    <a:pt x="5064" y="8956"/>
                  </a:lnTo>
                  <a:lnTo>
                    <a:pt x="5169" y="8935"/>
                  </a:lnTo>
                  <a:lnTo>
                    <a:pt x="5169" y="8998"/>
                  </a:lnTo>
                  <a:lnTo>
                    <a:pt x="4792" y="9626"/>
                  </a:lnTo>
                  <a:lnTo>
                    <a:pt x="4813" y="9709"/>
                  </a:lnTo>
                  <a:lnTo>
                    <a:pt x="4960" y="9688"/>
                  </a:lnTo>
                  <a:lnTo>
                    <a:pt x="5085" y="9688"/>
                  </a:lnTo>
                  <a:lnTo>
                    <a:pt x="5190" y="9772"/>
                  </a:lnTo>
                  <a:lnTo>
                    <a:pt x="5211" y="9898"/>
                  </a:lnTo>
                  <a:lnTo>
                    <a:pt x="5294" y="9584"/>
                  </a:lnTo>
                  <a:lnTo>
                    <a:pt x="5629" y="8370"/>
                  </a:lnTo>
                  <a:lnTo>
                    <a:pt x="5629" y="8308"/>
                  </a:lnTo>
                  <a:lnTo>
                    <a:pt x="5629" y="8098"/>
                  </a:lnTo>
                  <a:lnTo>
                    <a:pt x="5504" y="7847"/>
                  </a:lnTo>
                  <a:lnTo>
                    <a:pt x="5294" y="7680"/>
                  </a:lnTo>
                  <a:lnTo>
                    <a:pt x="5190" y="7533"/>
                  </a:lnTo>
                  <a:lnTo>
                    <a:pt x="5169" y="7219"/>
                  </a:lnTo>
                  <a:lnTo>
                    <a:pt x="5546" y="7094"/>
                  </a:lnTo>
                  <a:lnTo>
                    <a:pt x="5692" y="7199"/>
                  </a:lnTo>
                  <a:lnTo>
                    <a:pt x="5713" y="7094"/>
                  </a:lnTo>
                  <a:lnTo>
                    <a:pt x="5650" y="7010"/>
                  </a:lnTo>
                  <a:lnTo>
                    <a:pt x="5713" y="6968"/>
                  </a:lnTo>
                  <a:lnTo>
                    <a:pt x="5629" y="6801"/>
                  </a:lnTo>
                  <a:lnTo>
                    <a:pt x="5420" y="6738"/>
                  </a:lnTo>
                  <a:lnTo>
                    <a:pt x="5336" y="6592"/>
                  </a:lnTo>
                  <a:lnTo>
                    <a:pt x="5399" y="6424"/>
                  </a:lnTo>
                  <a:lnTo>
                    <a:pt x="6048" y="6424"/>
                  </a:lnTo>
                  <a:lnTo>
                    <a:pt x="6131" y="6341"/>
                  </a:lnTo>
                  <a:lnTo>
                    <a:pt x="6236" y="6341"/>
                  </a:lnTo>
                  <a:lnTo>
                    <a:pt x="6278" y="6383"/>
                  </a:lnTo>
                  <a:lnTo>
                    <a:pt x="6362" y="6383"/>
                  </a:lnTo>
                  <a:lnTo>
                    <a:pt x="6466" y="6257"/>
                  </a:lnTo>
                  <a:lnTo>
                    <a:pt x="6634" y="6215"/>
                  </a:lnTo>
                  <a:lnTo>
                    <a:pt x="6675" y="6320"/>
                  </a:lnTo>
                  <a:lnTo>
                    <a:pt x="6759" y="6424"/>
                  </a:lnTo>
                  <a:lnTo>
                    <a:pt x="6780" y="6550"/>
                  </a:lnTo>
                  <a:lnTo>
                    <a:pt x="6780" y="6696"/>
                  </a:lnTo>
                  <a:lnTo>
                    <a:pt x="6947" y="6675"/>
                  </a:lnTo>
                  <a:lnTo>
                    <a:pt x="6947" y="6571"/>
                  </a:lnTo>
                  <a:lnTo>
                    <a:pt x="6801" y="6278"/>
                  </a:lnTo>
                  <a:lnTo>
                    <a:pt x="6759" y="6131"/>
                  </a:lnTo>
                  <a:lnTo>
                    <a:pt x="6780" y="6069"/>
                  </a:lnTo>
                  <a:lnTo>
                    <a:pt x="6738" y="5964"/>
                  </a:lnTo>
                  <a:lnTo>
                    <a:pt x="6655" y="5922"/>
                  </a:lnTo>
                  <a:lnTo>
                    <a:pt x="6634" y="5839"/>
                  </a:lnTo>
                  <a:lnTo>
                    <a:pt x="6634" y="5818"/>
                  </a:lnTo>
                  <a:lnTo>
                    <a:pt x="6550" y="5839"/>
                  </a:lnTo>
                  <a:lnTo>
                    <a:pt x="6487" y="5839"/>
                  </a:lnTo>
                  <a:lnTo>
                    <a:pt x="6466" y="5734"/>
                  </a:lnTo>
                  <a:lnTo>
                    <a:pt x="6655" y="5399"/>
                  </a:lnTo>
                  <a:lnTo>
                    <a:pt x="6550" y="5106"/>
                  </a:lnTo>
                  <a:lnTo>
                    <a:pt x="6550" y="5022"/>
                  </a:lnTo>
                  <a:lnTo>
                    <a:pt x="6466" y="4960"/>
                  </a:lnTo>
                  <a:lnTo>
                    <a:pt x="6466" y="4771"/>
                  </a:lnTo>
                  <a:lnTo>
                    <a:pt x="6529" y="4604"/>
                  </a:lnTo>
                  <a:lnTo>
                    <a:pt x="6487" y="4541"/>
                  </a:lnTo>
                  <a:lnTo>
                    <a:pt x="6466" y="4332"/>
                  </a:lnTo>
                  <a:lnTo>
                    <a:pt x="6529" y="4248"/>
                  </a:lnTo>
                  <a:lnTo>
                    <a:pt x="6675" y="4227"/>
                  </a:lnTo>
                  <a:lnTo>
                    <a:pt x="6696" y="4144"/>
                  </a:lnTo>
                  <a:lnTo>
                    <a:pt x="6696" y="4039"/>
                  </a:lnTo>
                  <a:lnTo>
                    <a:pt x="6759" y="3955"/>
                  </a:lnTo>
                  <a:lnTo>
                    <a:pt x="6696" y="3725"/>
                  </a:lnTo>
                  <a:lnTo>
                    <a:pt x="6634" y="3662"/>
                  </a:lnTo>
                  <a:lnTo>
                    <a:pt x="6529" y="3662"/>
                  </a:lnTo>
                  <a:lnTo>
                    <a:pt x="6487" y="3725"/>
                  </a:lnTo>
                  <a:lnTo>
                    <a:pt x="6341" y="3704"/>
                  </a:lnTo>
                  <a:lnTo>
                    <a:pt x="6236" y="3704"/>
                  </a:lnTo>
                  <a:lnTo>
                    <a:pt x="6110" y="3746"/>
                  </a:lnTo>
                  <a:lnTo>
                    <a:pt x="6048" y="3725"/>
                  </a:lnTo>
                  <a:lnTo>
                    <a:pt x="5922" y="3662"/>
                  </a:lnTo>
                  <a:lnTo>
                    <a:pt x="5859" y="3704"/>
                  </a:lnTo>
                  <a:lnTo>
                    <a:pt x="5838" y="3662"/>
                  </a:lnTo>
                  <a:lnTo>
                    <a:pt x="5692" y="3704"/>
                  </a:lnTo>
                  <a:lnTo>
                    <a:pt x="5232" y="3286"/>
                  </a:lnTo>
                  <a:lnTo>
                    <a:pt x="5127" y="3223"/>
                  </a:lnTo>
                  <a:lnTo>
                    <a:pt x="4960" y="3202"/>
                  </a:lnTo>
                  <a:lnTo>
                    <a:pt x="4792" y="3223"/>
                  </a:lnTo>
                  <a:lnTo>
                    <a:pt x="4750" y="3244"/>
                  </a:lnTo>
                  <a:lnTo>
                    <a:pt x="4604" y="3202"/>
                  </a:lnTo>
                  <a:lnTo>
                    <a:pt x="4458" y="3202"/>
                  </a:lnTo>
                  <a:lnTo>
                    <a:pt x="4374" y="3244"/>
                  </a:lnTo>
                  <a:lnTo>
                    <a:pt x="4248" y="3202"/>
                  </a:lnTo>
                  <a:lnTo>
                    <a:pt x="4144" y="3181"/>
                  </a:lnTo>
                  <a:lnTo>
                    <a:pt x="3976" y="3118"/>
                  </a:lnTo>
                  <a:lnTo>
                    <a:pt x="3851" y="3014"/>
                  </a:lnTo>
                  <a:lnTo>
                    <a:pt x="3851" y="2909"/>
                  </a:lnTo>
                  <a:lnTo>
                    <a:pt x="3872" y="2867"/>
                  </a:lnTo>
                  <a:lnTo>
                    <a:pt x="3872" y="2784"/>
                  </a:lnTo>
                  <a:lnTo>
                    <a:pt x="3934" y="2658"/>
                  </a:lnTo>
                  <a:lnTo>
                    <a:pt x="3914" y="2554"/>
                  </a:lnTo>
                  <a:lnTo>
                    <a:pt x="3809" y="2386"/>
                  </a:lnTo>
                  <a:lnTo>
                    <a:pt x="3558" y="1968"/>
                  </a:lnTo>
                  <a:lnTo>
                    <a:pt x="3411" y="1968"/>
                  </a:lnTo>
                  <a:lnTo>
                    <a:pt x="3411" y="1926"/>
                  </a:lnTo>
                  <a:lnTo>
                    <a:pt x="3495" y="1737"/>
                  </a:lnTo>
                  <a:lnTo>
                    <a:pt x="3516" y="1549"/>
                  </a:lnTo>
                  <a:lnTo>
                    <a:pt x="3495" y="1445"/>
                  </a:lnTo>
                  <a:lnTo>
                    <a:pt x="3516" y="1319"/>
                  </a:lnTo>
                  <a:lnTo>
                    <a:pt x="3704" y="1047"/>
                  </a:lnTo>
                  <a:lnTo>
                    <a:pt x="3767" y="984"/>
                  </a:lnTo>
                  <a:lnTo>
                    <a:pt x="3872" y="838"/>
                  </a:lnTo>
                  <a:lnTo>
                    <a:pt x="3976" y="817"/>
                  </a:lnTo>
                  <a:lnTo>
                    <a:pt x="4039" y="775"/>
                  </a:lnTo>
                  <a:lnTo>
                    <a:pt x="4186" y="503"/>
                  </a:lnTo>
                  <a:lnTo>
                    <a:pt x="4499" y="377"/>
                  </a:lnTo>
                  <a:lnTo>
                    <a:pt x="4541" y="357"/>
                  </a:lnTo>
                  <a:lnTo>
                    <a:pt x="4604" y="357"/>
                  </a:lnTo>
                  <a:lnTo>
                    <a:pt x="4667" y="294"/>
                  </a:lnTo>
                  <a:lnTo>
                    <a:pt x="4688" y="210"/>
                  </a:lnTo>
                  <a:lnTo>
                    <a:pt x="4646" y="147"/>
                  </a:lnTo>
                  <a:lnTo>
                    <a:pt x="4437" y="43"/>
                  </a:lnTo>
                  <a:lnTo>
                    <a:pt x="435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690;p79">
              <a:extLst>
                <a:ext uri="{FF2B5EF4-FFF2-40B4-BE49-F238E27FC236}">
                  <a16:creationId xmlns:a16="http://schemas.microsoft.com/office/drawing/2014/main" id="{088A21AB-946F-4C1F-9E75-465DE2A647C1}"/>
                </a:ext>
              </a:extLst>
            </p:cNvPr>
            <p:cNvSpPr/>
            <p:nvPr/>
          </p:nvSpPr>
          <p:spPr>
            <a:xfrm>
              <a:off x="3195231" y="3136533"/>
              <a:ext cx="40867" cy="42852"/>
            </a:xfrm>
            <a:custGeom>
              <a:avLst/>
              <a:gdLst/>
              <a:ahLst/>
              <a:cxnLst/>
              <a:rect l="l" t="t" r="r" b="b"/>
              <a:pathLst>
                <a:path w="3432" h="3768" extrusionOk="0">
                  <a:moveTo>
                    <a:pt x="1193" y="1"/>
                  </a:moveTo>
                  <a:lnTo>
                    <a:pt x="1172" y="168"/>
                  </a:lnTo>
                  <a:lnTo>
                    <a:pt x="1025" y="168"/>
                  </a:lnTo>
                  <a:lnTo>
                    <a:pt x="732" y="336"/>
                  </a:lnTo>
                  <a:lnTo>
                    <a:pt x="607" y="377"/>
                  </a:lnTo>
                  <a:lnTo>
                    <a:pt x="440" y="440"/>
                  </a:lnTo>
                  <a:lnTo>
                    <a:pt x="523" y="587"/>
                  </a:lnTo>
                  <a:lnTo>
                    <a:pt x="523" y="649"/>
                  </a:lnTo>
                  <a:lnTo>
                    <a:pt x="565" y="733"/>
                  </a:lnTo>
                  <a:lnTo>
                    <a:pt x="544" y="901"/>
                  </a:lnTo>
                  <a:lnTo>
                    <a:pt x="335" y="1131"/>
                  </a:lnTo>
                  <a:lnTo>
                    <a:pt x="314" y="1235"/>
                  </a:lnTo>
                  <a:lnTo>
                    <a:pt x="356" y="1277"/>
                  </a:lnTo>
                  <a:lnTo>
                    <a:pt x="251" y="1445"/>
                  </a:lnTo>
                  <a:lnTo>
                    <a:pt x="126" y="1465"/>
                  </a:lnTo>
                  <a:lnTo>
                    <a:pt x="21" y="1591"/>
                  </a:lnTo>
                  <a:lnTo>
                    <a:pt x="84" y="1696"/>
                  </a:lnTo>
                  <a:lnTo>
                    <a:pt x="126" y="1800"/>
                  </a:lnTo>
                  <a:lnTo>
                    <a:pt x="105" y="1905"/>
                  </a:lnTo>
                  <a:lnTo>
                    <a:pt x="126" y="2072"/>
                  </a:lnTo>
                  <a:lnTo>
                    <a:pt x="84" y="2198"/>
                  </a:lnTo>
                  <a:lnTo>
                    <a:pt x="0" y="2261"/>
                  </a:lnTo>
                  <a:lnTo>
                    <a:pt x="84" y="2323"/>
                  </a:lnTo>
                  <a:lnTo>
                    <a:pt x="209" y="2386"/>
                  </a:lnTo>
                  <a:lnTo>
                    <a:pt x="314" y="2491"/>
                  </a:lnTo>
                  <a:lnTo>
                    <a:pt x="419" y="2574"/>
                  </a:lnTo>
                  <a:lnTo>
                    <a:pt x="440" y="2533"/>
                  </a:lnTo>
                  <a:lnTo>
                    <a:pt x="502" y="2386"/>
                  </a:lnTo>
                  <a:lnTo>
                    <a:pt x="544" y="2323"/>
                  </a:lnTo>
                  <a:lnTo>
                    <a:pt x="628" y="2219"/>
                  </a:lnTo>
                  <a:lnTo>
                    <a:pt x="628" y="2323"/>
                  </a:lnTo>
                  <a:lnTo>
                    <a:pt x="649" y="2428"/>
                  </a:lnTo>
                  <a:lnTo>
                    <a:pt x="649" y="2365"/>
                  </a:lnTo>
                  <a:lnTo>
                    <a:pt x="649" y="2282"/>
                  </a:lnTo>
                  <a:lnTo>
                    <a:pt x="712" y="2282"/>
                  </a:lnTo>
                  <a:lnTo>
                    <a:pt x="732" y="2428"/>
                  </a:lnTo>
                  <a:lnTo>
                    <a:pt x="712" y="2595"/>
                  </a:lnTo>
                  <a:lnTo>
                    <a:pt x="712" y="2700"/>
                  </a:lnTo>
                  <a:lnTo>
                    <a:pt x="649" y="2826"/>
                  </a:lnTo>
                  <a:lnTo>
                    <a:pt x="502" y="2951"/>
                  </a:lnTo>
                  <a:lnTo>
                    <a:pt x="544" y="2993"/>
                  </a:lnTo>
                  <a:lnTo>
                    <a:pt x="607" y="3139"/>
                  </a:lnTo>
                  <a:lnTo>
                    <a:pt x="502" y="3202"/>
                  </a:lnTo>
                  <a:lnTo>
                    <a:pt x="398" y="3328"/>
                  </a:lnTo>
                  <a:lnTo>
                    <a:pt x="419" y="3432"/>
                  </a:lnTo>
                  <a:lnTo>
                    <a:pt x="523" y="3432"/>
                  </a:lnTo>
                  <a:lnTo>
                    <a:pt x="649" y="3370"/>
                  </a:lnTo>
                  <a:lnTo>
                    <a:pt x="712" y="3453"/>
                  </a:lnTo>
                  <a:lnTo>
                    <a:pt x="879" y="3516"/>
                  </a:lnTo>
                  <a:lnTo>
                    <a:pt x="984" y="3537"/>
                  </a:lnTo>
                  <a:lnTo>
                    <a:pt x="1151" y="3767"/>
                  </a:lnTo>
                  <a:lnTo>
                    <a:pt x="1235" y="3767"/>
                  </a:lnTo>
                  <a:lnTo>
                    <a:pt x="1339" y="3662"/>
                  </a:lnTo>
                  <a:lnTo>
                    <a:pt x="1779" y="2721"/>
                  </a:lnTo>
                  <a:lnTo>
                    <a:pt x="1883" y="2637"/>
                  </a:lnTo>
                  <a:lnTo>
                    <a:pt x="2448" y="2470"/>
                  </a:lnTo>
                  <a:lnTo>
                    <a:pt x="2720" y="2282"/>
                  </a:lnTo>
                  <a:lnTo>
                    <a:pt x="3118" y="1905"/>
                  </a:lnTo>
                  <a:lnTo>
                    <a:pt x="3264" y="1549"/>
                  </a:lnTo>
                  <a:lnTo>
                    <a:pt x="3369" y="1549"/>
                  </a:lnTo>
                  <a:lnTo>
                    <a:pt x="3390" y="1486"/>
                  </a:lnTo>
                  <a:lnTo>
                    <a:pt x="3432" y="1361"/>
                  </a:lnTo>
                  <a:lnTo>
                    <a:pt x="3390" y="1235"/>
                  </a:lnTo>
                  <a:lnTo>
                    <a:pt x="3285" y="1026"/>
                  </a:lnTo>
                  <a:lnTo>
                    <a:pt x="3285" y="963"/>
                  </a:lnTo>
                  <a:lnTo>
                    <a:pt x="3264" y="859"/>
                  </a:lnTo>
                  <a:lnTo>
                    <a:pt x="3181" y="817"/>
                  </a:lnTo>
                  <a:lnTo>
                    <a:pt x="3160" y="733"/>
                  </a:lnTo>
                  <a:lnTo>
                    <a:pt x="3055" y="712"/>
                  </a:lnTo>
                  <a:lnTo>
                    <a:pt x="2909" y="629"/>
                  </a:lnTo>
                  <a:lnTo>
                    <a:pt x="2846" y="629"/>
                  </a:lnTo>
                  <a:lnTo>
                    <a:pt x="2762" y="712"/>
                  </a:lnTo>
                  <a:lnTo>
                    <a:pt x="2762" y="817"/>
                  </a:lnTo>
                  <a:lnTo>
                    <a:pt x="2699" y="901"/>
                  </a:lnTo>
                  <a:lnTo>
                    <a:pt x="2511" y="838"/>
                  </a:lnTo>
                  <a:lnTo>
                    <a:pt x="2448" y="796"/>
                  </a:lnTo>
                  <a:lnTo>
                    <a:pt x="2239" y="712"/>
                  </a:lnTo>
                  <a:lnTo>
                    <a:pt x="2072" y="691"/>
                  </a:lnTo>
                  <a:lnTo>
                    <a:pt x="2030" y="608"/>
                  </a:lnTo>
                  <a:lnTo>
                    <a:pt x="2072" y="524"/>
                  </a:lnTo>
                  <a:lnTo>
                    <a:pt x="1925" y="377"/>
                  </a:lnTo>
                  <a:lnTo>
                    <a:pt x="1821" y="377"/>
                  </a:lnTo>
                  <a:lnTo>
                    <a:pt x="1569" y="210"/>
                  </a:lnTo>
                  <a:lnTo>
                    <a:pt x="1381" y="85"/>
                  </a:lnTo>
                  <a:lnTo>
                    <a:pt x="11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691;p79">
              <a:extLst>
                <a:ext uri="{FF2B5EF4-FFF2-40B4-BE49-F238E27FC236}">
                  <a16:creationId xmlns:a16="http://schemas.microsoft.com/office/drawing/2014/main" id="{656E28C9-F5FB-4939-BFD0-AB2B65CE14EB}"/>
                </a:ext>
              </a:extLst>
            </p:cNvPr>
            <p:cNvSpPr/>
            <p:nvPr/>
          </p:nvSpPr>
          <p:spPr>
            <a:xfrm>
              <a:off x="3192980" y="3146290"/>
              <a:ext cx="88711" cy="124938"/>
            </a:xfrm>
            <a:custGeom>
              <a:avLst/>
              <a:gdLst/>
              <a:ahLst/>
              <a:cxnLst/>
              <a:rect l="l" t="t" r="r" b="b"/>
              <a:pathLst>
                <a:path w="7450" h="10986" extrusionOk="0">
                  <a:moveTo>
                    <a:pt x="3453" y="1"/>
                  </a:moveTo>
                  <a:lnTo>
                    <a:pt x="3474" y="105"/>
                  </a:lnTo>
                  <a:lnTo>
                    <a:pt x="3474" y="168"/>
                  </a:lnTo>
                  <a:lnTo>
                    <a:pt x="3579" y="377"/>
                  </a:lnTo>
                  <a:lnTo>
                    <a:pt x="3621" y="503"/>
                  </a:lnTo>
                  <a:lnTo>
                    <a:pt x="3579" y="628"/>
                  </a:lnTo>
                  <a:lnTo>
                    <a:pt x="3558" y="691"/>
                  </a:lnTo>
                  <a:lnTo>
                    <a:pt x="3453" y="691"/>
                  </a:lnTo>
                  <a:lnTo>
                    <a:pt x="3307" y="1047"/>
                  </a:lnTo>
                  <a:lnTo>
                    <a:pt x="2909" y="1424"/>
                  </a:lnTo>
                  <a:lnTo>
                    <a:pt x="2637" y="1612"/>
                  </a:lnTo>
                  <a:lnTo>
                    <a:pt x="2072" y="1779"/>
                  </a:lnTo>
                  <a:lnTo>
                    <a:pt x="1968" y="1863"/>
                  </a:lnTo>
                  <a:lnTo>
                    <a:pt x="1528" y="2804"/>
                  </a:lnTo>
                  <a:lnTo>
                    <a:pt x="1424" y="2909"/>
                  </a:lnTo>
                  <a:lnTo>
                    <a:pt x="1340" y="2909"/>
                  </a:lnTo>
                  <a:lnTo>
                    <a:pt x="1173" y="2679"/>
                  </a:lnTo>
                  <a:lnTo>
                    <a:pt x="1068" y="2658"/>
                  </a:lnTo>
                  <a:lnTo>
                    <a:pt x="901" y="2595"/>
                  </a:lnTo>
                  <a:lnTo>
                    <a:pt x="838" y="2512"/>
                  </a:lnTo>
                  <a:lnTo>
                    <a:pt x="712" y="2574"/>
                  </a:lnTo>
                  <a:lnTo>
                    <a:pt x="608" y="2574"/>
                  </a:lnTo>
                  <a:lnTo>
                    <a:pt x="587" y="2470"/>
                  </a:lnTo>
                  <a:lnTo>
                    <a:pt x="691" y="2344"/>
                  </a:lnTo>
                  <a:lnTo>
                    <a:pt x="796" y="2281"/>
                  </a:lnTo>
                  <a:lnTo>
                    <a:pt x="733" y="2135"/>
                  </a:lnTo>
                  <a:lnTo>
                    <a:pt x="691" y="2093"/>
                  </a:lnTo>
                  <a:lnTo>
                    <a:pt x="398" y="2240"/>
                  </a:lnTo>
                  <a:lnTo>
                    <a:pt x="294" y="2344"/>
                  </a:lnTo>
                  <a:lnTo>
                    <a:pt x="105" y="2512"/>
                  </a:lnTo>
                  <a:lnTo>
                    <a:pt x="64" y="2679"/>
                  </a:lnTo>
                  <a:lnTo>
                    <a:pt x="1" y="2784"/>
                  </a:lnTo>
                  <a:lnTo>
                    <a:pt x="22" y="2825"/>
                  </a:lnTo>
                  <a:lnTo>
                    <a:pt x="105" y="2909"/>
                  </a:lnTo>
                  <a:lnTo>
                    <a:pt x="126" y="2993"/>
                  </a:lnTo>
                  <a:lnTo>
                    <a:pt x="64" y="3035"/>
                  </a:lnTo>
                  <a:lnTo>
                    <a:pt x="64" y="3097"/>
                  </a:lnTo>
                  <a:lnTo>
                    <a:pt x="189" y="3202"/>
                  </a:lnTo>
                  <a:lnTo>
                    <a:pt x="273" y="3348"/>
                  </a:lnTo>
                  <a:lnTo>
                    <a:pt x="231" y="3495"/>
                  </a:lnTo>
                  <a:lnTo>
                    <a:pt x="168" y="3495"/>
                  </a:lnTo>
                  <a:lnTo>
                    <a:pt x="85" y="3516"/>
                  </a:lnTo>
                  <a:lnTo>
                    <a:pt x="22" y="3621"/>
                  </a:lnTo>
                  <a:lnTo>
                    <a:pt x="126" y="3704"/>
                  </a:lnTo>
                  <a:lnTo>
                    <a:pt x="231" y="3746"/>
                  </a:lnTo>
                  <a:lnTo>
                    <a:pt x="419" y="3872"/>
                  </a:lnTo>
                  <a:lnTo>
                    <a:pt x="587" y="3913"/>
                  </a:lnTo>
                  <a:lnTo>
                    <a:pt x="817" y="4060"/>
                  </a:lnTo>
                  <a:lnTo>
                    <a:pt x="921" y="4081"/>
                  </a:lnTo>
                  <a:lnTo>
                    <a:pt x="963" y="4185"/>
                  </a:lnTo>
                  <a:lnTo>
                    <a:pt x="1068" y="4374"/>
                  </a:lnTo>
                  <a:lnTo>
                    <a:pt x="1110" y="4541"/>
                  </a:lnTo>
                  <a:lnTo>
                    <a:pt x="1173" y="4667"/>
                  </a:lnTo>
                  <a:lnTo>
                    <a:pt x="1424" y="4771"/>
                  </a:lnTo>
                  <a:lnTo>
                    <a:pt x="1486" y="4960"/>
                  </a:lnTo>
                  <a:lnTo>
                    <a:pt x="1549" y="5106"/>
                  </a:lnTo>
                  <a:lnTo>
                    <a:pt x="1591" y="5211"/>
                  </a:lnTo>
                  <a:lnTo>
                    <a:pt x="1633" y="5399"/>
                  </a:lnTo>
                  <a:lnTo>
                    <a:pt x="1696" y="5525"/>
                  </a:lnTo>
                  <a:lnTo>
                    <a:pt x="1800" y="5587"/>
                  </a:lnTo>
                  <a:lnTo>
                    <a:pt x="1905" y="5797"/>
                  </a:lnTo>
                  <a:lnTo>
                    <a:pt x="1905" y="5922"/>
                  </a:lnTo>
                  <a:lnTo>
                    <a:pt x="1884" y="5964"/>
                  </a:lnTo>
                  <a:lnTo>
                    <a:pt x="1989" y="6152"/>
                  </a:lnTo>
                  <a:lnTo>
                    <a:pt x="2177" y="6382"/>
                  </a:lnTo>
                  <a:lnTo>
                    <a:pt x="2219" y="6487"/>
                  </a:lnTo>
                  <a:lnTo>
                    <a:pt x="2198" y="6592"/>
                  </a:lnTo>
                  <a:lnTo>
                    <a:pt x="2219" y="6675"/>
                  </a:lnTo>
                  <a:lnTo>
                    <a:pt x="2302" y="6696"/>
                  </a:lnTo>
                  <a:lnTo>
                    <a:pt x="2491" y="6885"/>
                  </a:lnTo>
                  <a:lnTo>
                    <a:pt x="2533" y="6989"/>
                  </a:lnTo>
                  <a:lnTo>
                    <a:pt x="2574" y="7157"/>
                  </a:lnTo>
                  <a:lnTo>
                    <a:pt x="2616" y="7219"/>
                  </a:lnTo>
                  <a:lnTo>
                    <a:pt x="2784" y="7282"/>
                  </a:lnTo>
                  <a:lnTo>
                    <a:pt x="2805" y="7408"/>
                  </a:lnTo>
                  <a:lnTo>
                    <a:pt x="2951" y="7680"/>
                  </a:lnTo>
                  <a:lnTo>
                    <a:pt x="3014" y="7805"/>
                  </a:lnTo>
                  <a:lnTo>
                    <a:pt x="3202" y="8056"/>
                  </a:lnTo>
                  <a:lnTo>
                    <a:pt x="3202" y="8203"/>
                  </a:lnTo>
                  <a:lnTo>
                    <a:pt x="3139" y="8203"/>
                  </a:lnTo>
                  <a:lnTo>
                    <a:pt x="3098" y="8161"/>
                  </a:lnTo>
                  <a:lnTo>
                    <a:pt x="3098" y="8224"/>
                  </a:lnTo>
                  <a:lnTo>
                    <a:pt x="3118" y="8328"/>
                  </a:lnTo>
                  <a:lnTo>
                    <a:pt x="3118" y="8412"/>
                  </a:lnTo>
                  <a:lnTo>
                    <a:pt x="3160" y="8412"/>
                  </a:lnTo>
                  <a:lnTo>
                    <a:pt x="3244" y="8454"/>
                  </a:lnTo>
                  <a:lnTo>
                    <a:pt x="3265" y="8538"/>
                  </a:lnTo>
                  <a:lnTo>
                    <a:pt x="3244" y="8579"/>
                  </a:lnTo>
                  <a:lnTo>
                    <a:pt x="3432" y="8726"/>
                  </a:lnTo>
                  <a:lnTo>
                    <a:pt x="3621" y="8789"/>
                  </a:lnTo>
                  <a:lnTo>
                    <a:pt x="3642" y="8872"/>
                  </a:lnTo>
                  <a:lnTo>
                    <a:pt x="3725" y="8977"/>
                  </a:lnTo>
                  <a:lnTo>
                    <a:pt x="3830" y="8998"/>
                  </a:lnTo>
                  <a:lnTo>
                    <a:pt x="3872" y="9061"/>
                  </a:lnTo>
                  <a:lnTo>
                    <a:pt x="3893" y="9165"/>
                  </a:lnTo>
                  <a:lnTo>
                    <a:pt x="3976" y="9207"/>
                  </a:lnTo>
                  <a:lnTo>
                    <a:pt x="4165" y="9186"/>
                  </a:lnTo>
                  <a:lnTo>
                    <a:pt x="4206" y="9144"/>
                  </a:lnTo>
                  <a:lnTo>
                    <a:pt x="4186" y="9207"/>
                  </a:lnTo>
                  <a:lnTo>
                    <a:pt x="4269" y="9354"/>
                  </a:lnTo>
                  <a:lnTo>
                    <a:pt x="4458" y="9416"/>
                  </a:lnTo>
                  <a:lnTo>
                    <a:pt x="4562" y="9500"/>
                  </a:lnTo>
                  <a:lnTo>
                    <a:pt x="4562" y="9605"/>
                  </a:lnTo>
                  <a:lnTo>
                    <a:pt x="4667" y="9667"/>
                  </a:lnTo>
                  <a:lnTo>
                    <a:pt x="4792" y="9709"/>
                  </a:lnTo>
                  <a:lnTo>
                    <a:pt x="4834" y="9688"/>
                  </a:lnTo>
                  <a:lnTo>
                    <a:pt x="4939" y="9709"/>
                  </a:lnTo>
                  <a:lnTo>
                    <a:pt x="5148" y="9835"/>
                  </a:lnTo>
                  <a:lnTo>
                    <a:pt x="5315" y="9919"/>
                  </a:lnTo>
                  <a:lnTo>
                    <a:pt x="5420" y="9919"/>
                  </a:lnTo>
                  <a:lnTo>
                    <a:pt x="5462" y="9939"/>
                  </a:lnTo>
                  <a:lnTo>
                    <a:pt x="5504" y="10023"/>
                  </a:lnTo>
                  <a:lnTo>
                    <a:pt x="5650" y="10128"/>
                  </a:lnTo>
                  <a:lnTo>
                    <a:pt x="5755" y="10191"/>
                  </a:lnTo>
                  <a:lnTo>
                    <a:pt x="5859" y="10316"/>
                  </a:lnTo>
                  <a:lnTo>
                    <a:pt x="5943" y="10337"/>
                  </a:lnTo>
                  <a:lnTo>
                    <a:pt x="5985" y="10421"/>
                  </a:lnTo>
                  <a:lnTo>
                    <a:pt x="5964" y="10463"/>
                  </a:lnTo>
                  <a:lnTo>
                    <a:pt x="5964" y="10546"/>
                  </a:lnTo>
                  <a:lnTo>
                    <a:pt x="6090" y="10567"/>
                  </a:lnTo>
                  <a:lnTo>
                    <a:pt x="6236" y="10630"/>
                  </a:lnTo>
                  <a:lnTo>
                    <a:pt x="6403" y="10776"/>
                  </a:lnTo>
                  <a:lnTo>
                    <a:pt x="6550" y="10944"/>
                  </a:lnTo>
                  <a:lnTo>
                    <a:pt x="6655" y="10965"/>
                  </a:lnTo>
                  <a:lnTo>
                    <a:pt x="6675" y="10986"/>
                  </a:lnTo>
                  <a:lnTo>
                    <a:pt x="6801" y="10923"/>
                  </a:lnTo>
                  <a:lnTo>
                    <a:pt x="6927" y="10839"/>
                  </a:lnTo>
                  <a:lnTo>
                    <a:pt x="7010" y="10839"/>
                  </a:lnTo>
                  <a:lnTo>
                    <a:pt x="7115" y="10776"/>
                  </a:lnTo>
                  <a:lnTo>
                    <a:pt x="7178" y="10672"/>
                  </a:lnTo>
                  <a:lnTo>
                    <a:pt x="7073" y="10567"/>
                  </a:lnTo>
                  <a:lnTo>
                    <a:pt x="7094" y="10463"/>
                  </a:lnTo>
                  <a:lnTo>
                    <a:pt x="7136" y="10400"/>
                  </a:lnTo>
                  <a:lnTo>
                    <a:pt x="7240" y="10421"/>
                  </a:lnTo>
                  <a:lnTo>
                    <a:pt x="7219" y="10337"/>
                  </a:lnTo>
                  <a:lnTo>
                    <a:pt x="7136" y="10316"/>
                  </a:lnTo>
                  <a:lnTo>
                    <a:pt x="7094" y="10253"/>
                  </a:lnTo>
                  <a:lnTo>
                    <a:pt x="7199" y="10086"/>
                  </a:lnTo>
                  <a:lnTo>
                    <a:pt x="7324" y="10002"/>
                  </a:lnTo>
                  <a:lnTo>
                    <a:pt x="7429" y="9835"/>
                  </a:lnTo>
                  <a:lnTo>
                    <a:pt x="7450" y="9709"/>
                  </a:lnTo>
                  <a:lnTo>
                    <a:pt x="7282" y="9312"/>
                  </a:lnTo>
                  <a:lnTo>
                    <a:pt x="7324" y="9207"/>
                  </a:lnTo>
                  <a:lnTo>
                    <a:pt x="7324" y="9082"/>
                  </a:lnTo>
                  <a:lnTo>
                    <a:pt x="7303" y="8998"/>
                  </a:lnTo>
                  <a:lnTo>
                    <a:pt x="7282" y="8872"/>
                  </a:lnTo>
                  <a:lnTo>
                    <a:pt x="7324" y="8789"/>
                  </a:lnTo>
                  <a:lnTo>
                    <a:pt x="7387" y="8621"/>
                  </a:lnTo>
                  <a:lnTo>
                    <a:pt x="7345" y="8245"/>
                  </a:lnTo>
                  <a:lnTo>
                    <a:pt x="7303" y="8098"/>
                  </a:lnTo>
                  <a:lnTo>
                    <a:pt x="7387" y="7910"/>
                  </a:lnTo>
                  <a:lnTo>
                    <a:pt x="7387" y="7491"/>
                  </a:lnTo>
                  <a:lnTo>
                    <a:pt x="7450" y="7324"/>
                  </a:lnTo>
                  <a:lnTo>
                    <a:pt x="7450" y="7261"/>
                  </a:lnTo>
                  <a:lnTo>
                    <a:pt x="6927" y="6487"/>
                  </a:lnTo>
                  <a:lnTo>
                    <a:pt x="6906" y="6487"/>
                  </a:lnTo>
                  <a:lnTo>
                    <a:pt x="6864" y="6466"/>
                  </a:lnTo>
                  <a:lnTo>
                    <a:pt x="6675" y="6466"/>
                  </a:lnTo>
                  <a:lnTo>
                    <a:pt x="6571" y="6529"/>
                  </a:lnTo>
                  <a:lnTo>
                    <a:pt x="6445" y="6529"/>
                  </a:lnTo>
                  <a:lnTo>
                    <a:pt x="6383" y="6466"/>
                  </a:lnTo>
                  <a:lnTo>
                    <a:pt x="6362" y="6341"/>
                  </a:lnTo>
                  <a:lnTo>
                    <a:pt x="6341" y="6006"/>
                  </a:lnTo>
                  <a:lnTo>
                    <a:pt x="6341" y="5797"/>
                  </a:lnTo>
                  <a:lnTo>
                    <a:pt x="6383" y="5734"/>
                  </a:lnTo>
                  <a:lnTo>
                    <a:pt x="6403" y="5608"/>
                  </a:lnTo>
                  <a:lnTo>
                    <a:pt x="6362" y="5545"/>
                  </a:lnTo>
                  <a:lnTo>
                    <a:pt x="6152" y="5650"/>
                  </a:lnTo>
                  <a:lnTo>
                    <a:pt x="5922" y="5901"/>
                  </a:lnTo>
                  <a:lnTo>
                    <a:pt x="5608" y="5859"/>
                  </a:lnTo>
                  <a:lnTo>
                    <a:pt x="5357" y="5859"/>
                  </a:lnTo>
                  <a:lnTo>
                    <a:pt x="5315" y="5713"/>
                  </a:lnTo>
                  <a:lnTo>
                    <a:pt x="5211" y="5525"/>
                  </a:lnTo>
                  <a:lnTo>
                    <a:pt x="5023" y="5483"/>
                  </a:lnTo>
                  <a:lnTo>
                    <a:pt x="4688" y="5525"/>
                  </a:lnTo>
                  <a:lnTo>
                    <a:pt x="4813" y="5336"/>
                  </a:lnTo>
                  <a:lnTo>
                    <a:pt x="4520" y="4876"/>
                  </a:lnTo>
                  <a:lnTo>
                    <a:pt x="4374" y="4709"/>
                  </a:lnTo>
                  <a:lnTo>
                    <a:pt x="4395" y="4646"/>
                  </a:lnTo>
                  <a:lnTo>
                    <a:pt x="4374" y="4541"/>
                  </a:lnTo>
                  <a:lnTo>
                    <a:pt x="4416" y="4437"/>
                  </a:lnTo>
                  <a:lnTo>
                    <a:pt x="4416" y="4290"/>
                  </a:lnTo>
                  <a:lnTo>
                    <a:pt x="4395" y="4227"/>
                  </a:lnTo>
                  <a:lnTo>
                    <a:pt x="4458" y="4165"/>
                  </a:lnTo>
                  <a:lnTo>
                    <a:pt x="4458" y="4039"/>
                  </a:lnTo>
                  <a:lnTo>
                    <a:pt x="4625" y="3934"/>
                  </a:lnTo>
                  <a:lnTo>
                    <a:pt x="4709" y="3955"/>
                  </a:lnTo>
                  <a:lnTo>
                    <a:pt x="4792" y="3851"/>
                  </a:lnTo>
                  <a:lnTo>
                    <a:pt x="4730" y="3746"/>
                  </a:lnTo>
                  <a:lnTo>
                    <a:pt x="4688" y="3558"/>
                  </a:lnTo>
                  <a:lnTo>
                    <a:pt x="4834" y="3411"/>
                  </a:lnTo>
                  <a:lnTo>
                    <a:pt x="4813" y="3307"/>
                  </a:lnTo>
                  <a:lnTo>
                    <a:pt x="4897" y="3223"/>
                  </a:lnTo>
                  <a:lnTo>
                    <a:pt x="4876" y="3076"/>
                  </a:lnTo>
                  <a:lnTo>
                    <a:pt x="4981" y="3014"/>
                  </a:lnTo>
                  <a:lnTo>
                    <a:pt x="5106" y="2930"/>
                  </a:lnTo>
                  <a:lnTo>
                    <a:pt x="5232" y="2825"/>
                  </a:lnTo>
                  <a:lnTo>
                    <a:pt x="5295" y="2804"/>
                  </a:lnTo>
                  <a:lnTo>
                    <a:pt x="5357" y="2721"/>
                  </a:lnTo>
                  <a:lnTo>
                    <a:pt x="5650" y="2679"/>
                  </a:lnTo>
                  <a:lnTo>
                    <a:pt x="6069" y="2553"/>
                  </a:lnTo>
                  <a:lnTo>
                    <a:pt x="6090" y="2449"/>
                  </a:lnTo>
                  <a:lnTo>
                    <a:pt x="6152" y="2470"/>
                  </a:lnTo>
                  <a:lnTo>
                    <a:pt x="6299" y="2470"/>
                  </a:lnTo>
                  <a:lnTo>
                    <a:pt x="6445" y="2553"/>
                  </a:lnTo>
                  <a:lnTo>
                    <a:pt x="6445" y="2574"/>
                  </a:lnTo>
                  <a:lnTo>
                    <a:pt x="6550" y="2595"/>
                  </a:lnTo>
                  <a:lnTo>
                    <a:pt x="6592" y="2512"/>
                  </a:lnTo>
                  <a:lnTo>
                    <a:pt x="6592" y="2470"/>
                  </a:lnTo>
                  <a:lnTo>
                    <a:pt x="6571" y="2344"/>
                  </a:lnTo>
                  <a:lnTo>
                    <a:pt x="6466" y="2260"/>
                  </a:lnTo>
                  <a:lnTo>
                    <a:pt x="6341" y="2260"/>
                  </a:lnTo>
                  <a:lnTo>
                    <a:pt x="6194" y="2281"/>
                  </a:lnTo>
                  <a:lnTo>
                    <a:pt x="6173" y="2198"/>
                  </a:lnTo>
                  <a:lnTo>
                    <a:pt x="6550" y="1570"/>
                  </a:lnTo>
                  <a:lnTo>
                    <a:pt x="6550" y="1507"/>
                  </a:lnTo>
                  <a:lnTo>
                    <a:pt x="6445" y="1528"/>
                  </a:lnTo>
                  <a:lnTo>
                    <a:pt x="6362" y="1444"/>
                  </a:lnTo>
                  <a:lnTo>
                    <a:pt x="6257" y="1403"/>
                  </a:lnTo>
                  <a:lnTo>
                    <a:pt x="6173" y="1403"/>
                  </a:lnTo>
                  <a:lnTo>
                    <a:pt x="6131" y="1319"/>
                  </a:lnTo>
                  <a:lnTo>
                    <a:pt x="6027" y="1319"/>
                  </a:lnTo>
                  <a:lnTo>
                    <a:pt x="5839" y="1424"/>
                  </a:lnTo>
                  <a:lnTo>
                    <a:pt x="5671" y="1340"/>
                  </a:lnTo>
                  <a:lnTo>
                    <a:pt x="5525" y="1319"/>
                  </a:lnTo>
                  <a:lnTo>
                    <a:pt x="5336" y="1403"/>
                  </a:lnTo>
                  <a:lnTo>
                    <a:pt x="5295" y="1444"/>
                  </a:lnTo>
                  <a:lnTo>
                    <a:pt x="5148" y="1444"/>
                  </a:lnTo>
                  <a:lnTo>
                    <a:pt x="5043" y="1424"/>
                  </a:lnTo>
                  <a:lnTo>
                    <a:pt x="4918" y="1444"/>
                  </a:lnTo>
                  <a:lnTo>
                    <a:pt x="4813" y="1424"/>
                  </a:lnTo>
                  <a:lnTo>
                    <a:pt x="4792" y="1340"/>
                  </a:lnTo>
                  <a:lnTo>
                    <a:pt x="4813" y="1256"/>
                  </a:lnTo>
                  <a:lnTo>
                    <a:pt x="4792" y="1131"/>
                  </a:lnTo>
                  <a:lnTo>
                    <a:pt x="4688" y="1089"/>
                  </a:lnTo>
                  <a:lnTo>
                    <a:pt x="4625" y="1089"/>
                  </a:lnTo>
                  <a:lnTo>
                    <a:pt x="4625" y="921"/>
                  </a:lnTo>
                  <a:lnTo>
                    <a:pt x="4520" y="775"/>
                  </a:lnTo>
                  <a:lnTo>
                    <a:pt x="4269" y="670"/>
                  </a:lnTo>
                  <a:lnTo>
                    <a:pt x="4186" y="670"/>
                  </a:lnTo>
                  <a:lnTo>
                    <a:pt x="4081" y="482"/>
                  </a:lnTo>
                  <a:lnTo>
                    <a:pt x="4081" y="377"/>
                  </a:lnTo>
                  <a:lnTo>
                    <a:pt x="3934" y="210"/>
                  </a:lnTo>
                  <a:lnTo>
                    <a:pt x="3893" y="168"/>
                  </a:lnTo>
                  <a:lnTo>
                    <a:pt x="3767" y="147"/>
                  </a:lnTo>
                  <a:lnTo>
                    <a:pt x="3558" y="84"/>
                  </a:lnTo>
                  <a:lnTo>
                    <a:pt x="35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692;p79">
              <a:extLst>
                <a:ext uri="{FF2B5EF4-FFF2-40B4-BE49-F238E27FC236}">
                  <a16:creationId xmlns:a16="http://schemas.microsoft.com/office/drawing/2014/main" id="{B4141333-AE5D-47FA-9DBA-D274F3A0D8BB}"/>
                </a:ext>
              </a:extLst>
            </p:cNvPr>
            <p:cNvSpPr/>
            <p:nvPr/>
          </p:nvSpPr>
          <p:spPr>
            <a:xfrm>
              <a:off x="3275452" y="3211250"/>
              <a:ext cx="85722" cy="91389"/>
            </a:xfrm>
            <a:custGeom>
              <a:avLst/>
              <a:gdLst/>
              <a:ahLst/>
              <a:cxnLst/>
              <a:rect l="l" t="t" r="r" b="b"/>
              <a:pathLst>
                <a:path w="7199" h="8036" extrusionOk="0">
                  <a:moveTo>
                    <a:pt x="1967" y="1"/>
                  </a:moveTo>
                  <a:lnTo>
                    <a:pt x="1779" y="85"/>
                  </a:lnTo>
                  <a:lnTo>
                    <a:pt x="1612" y="126"/>
                  </a:lnTo>
                  <a:lnTo>
                    <a:pt x="1319" y="294"/>
                  </a:lnTo>
                  <a:lnTo>
                    <a:pt x="1235" y="545"/>
                  </a:lnTo>
                  <a:lnTo>
                    <a:pt x="1047" y="608"/>
                  </a:lnTo>
                  <a:lnTo>
                    <a:pt x="921" y="608"/>
                  </a:lnTo>
                  <a:lnTo>
                    <a:pt x="796" y="712"/>
                  </a:lnTo>
                  <a:lnTo>
                    <a:pt x="712" y="712"/>
                  </a:lnTo>
                  <a:lnTo>
                    <a:pt x="524" y="775"/>
                  </a:lnTo>
                  <a:lnTo>
                    <a:pt x="1" y="775"/>
                  </a:lnTo>
                  <a:lnTo>
                    <a:pt x="524" y="1549"/>
                  </a:lnTo>
                  <a:lnTo>
                    <a:pt x="524" y="1612"/>
                  </a:lnTo>
                  <a:lnTo>
                    <a:pt x="461" y="1779"/>
                  </a:lnTo>
                  <a:lnTo>
                    <a:pt x="461" y="2198"/>
                  </a:lnTo>
                  <a:lnTo>
                    <a:pt x="377" y="2386"/>
                  </a:lnTo>
                  <a:lnTo>
                    <a:pt x="419" y="2533"/>
                  </a:lnTo>
                  <a:lnTo>
                    <a:pt x="461" y="2909"/>
                  </a:lnTo>
                  <a:lnTo>
                    <a:pt x="398" y="3077"/>
                  </a:lnTo>
                  <a:lnTo>
                    <a:pt x="356" y="3160"/>
                  </a:lnTo>
                  <a:lnTo>
                    <a:pt x="377" y="3286"/>
                  </a:lnTo>
                  <a:lnTo>
                    <a:pt x="398" y="3370"/>
                  </a:lnTo>
                  <a:lnTo>
                    <a:pt x="398" y="3495"/>
                  </a:lnTo>
                  <a:lnTo>
                    <a:pt x="356" y="3600"/>
                  </a:lnTo>
                  <a:lnTo>
                    <a:pt x="524" y="3997"/>
                  </a:lnTo>
                  <a:lnTo>
                    <a:pt x="503" y="4123"/>
                  </a:lnTo>
                  <a:lnTo>
                    <a:pt x="398" y="4290"/>
                  </a:lnTo>
                  <a:lnTo>
                    <a:pt x="273" y="4374"/>
                  </a:lnTo>
                  <a:lnTo>
                    <a:pt x="168" y="4541"/>
                  </a:lnTo>
                  <a:lnTo>
                    <a:pt x="210" y="4604"/>
                  </a:lnTo>
                  <a:lnTo>
                    <a:pt x="293" y="4625"/>
                  </a:lnTo>
                  <a:lnTo>
                    <a:pt x="314" y="4709"/>
                  </a:lnTo>
                  <a:lnTo>
                    <a:pt x="356" y="4709"/>
                  </a:lnTo>
                  <a:lnTo>
                    <a:pt x="356" y="4834"/>
                  </a:lnTo>
                  <a:lnTo>
                    <a:pt x="482" y="4939"/>
                  </a:lnTo>
                  <a:lnTo>
                    <a:pt x="524" y="5002"/>
                  </a:lnTo>
                  <a:lnTo>
                    <a:pt x="565" y="5127"/>
                  </a:lnTo>
                  <a:lnTo>
                    <a:pt x="524" y="5232"/>
                  </a:lnTo>
                  <a:lnTo>
                    <a:pt x="524" y="5274"/>
                  </a:lnTo>
                  <a:lnTo>
                    <a:pt x="586" y="5483"/>
                  </a:lnTo>
                  <a:lnTo>
                    <a:pt x="670" y="5629"/>
                  </a:lnTo>
                  <a:lnTo>
                    <a:pt x="921" y="5839"/>
                  </a:lnTo>
                  <a:lnTo>
                    <a:pt x="942" y="5901"/>
                  </a:lnTo>
                  <a:lnTo>
                    <a:pt x="879" y="6090"/>
                  </a:lnTo>
                  <a:lnTo>
                    <a:pt x="921" y="6194"/>
                  </a:lnTo>
                  <a:lnTo>
                    <a:pt x="775" y="6508"/>
                  </a:lnTo>
                  <a:lnTo>
                    <a:pt x="879" y="6613"/>
                  </a:lnTo>
                  <a:lnTo>
                    <a:pt x="1130" y="6885"/>
                  </a:lnTo>
                  <a:lnTo>
                    <a:pt x="1570" y="8036"/>
                  </a:lnTo>
                  <a:lnTo>
                    <a:pt x="1737" y="8036"/>
                  </a:lnTo>
                  <a:lnTo>
                    <a:pt x="1758" y="7952"/>
                  </a:lnTo>
                  <a:lnTo>
                    <a:pt x="1863" y="7931"/>
                  </a:lnTo>
                  <a:lnTo>
                    <a:pt x="1863" y="7952"/>
                  </a:lnTo>
                  <a:lnTo>
                    <a:pt x="1946" y="7847"/>
                  </a:lnTo>
                  <a:lnTo>
                    <a:pt x="2051" y="7638"/>
                  </a:lnTo>
                  <a:lnTo>
                    <a:pt x="2260" y="7408"/>
                  </a:lnTo>
                  <a:lnTo>
                    <a:pt x="2407" y="7345"/>
                  </a:lnTo>
                  <a:lnTo>
                    <a:pt x="2553" y="7471"/>
                  </a:lnTo>
                  <a:lnTo>
                    <a:pt x="2721" y="7450"/>
                  </a:lnTo>
                  <a:lnTo>
                    <a:pt x="2804" y="7429"/>
                  </a:lnTo>
                  <a:lnTo>
                    <a:pt x="2930" y="7471"/>
                  </a:lnTo>
                  <a:lnTo>
                    <a:pt x="3139" y="7429"/>
                  </a:lnTo>
                  <a:lnTo>
                    <a:pt x="3244" y="7450"/>
                  </a:lnTo>
                  <a:lnTo>
                    <a:pt x="3286" y="7575"/>
                  </a:lnTo>
                  <a:lnTo>
                    <a:pt x="3348" y="7847"/>
                  </a:lnTo>
                  <a:lnTo>
                    <a:pt x="3411" y="7889"/>
                  </a:lnTo>
                  <a:lnTo>
                    <a:pt x="3453" y="7847"/>
                  </a:lnTo>
                  <a:lnTo>
                    <a:pt x="3453" y="7743"/>
                  </a:lnTo>
                  <a:lnTo>
                    <a:pt x="3516" y="7617"/>
                  </a:lnTo>
                  <a:lnTo>
                    <a:pt x="3516" y="7512"/>
                  </a:lnTo>
                  <a:lnTo>
                    <a:pt x="3620" y="7366"/>
                  </a:lnTo>
                  <a:lnTo>
                    <a:pt x="4227" y="7366"/>
                  </a:lnTo>
                  <a:lnTo>
                    <a:pt x="4353" y="7471"/>
                  </a:lnTo>
                  <a:lnTo>
                    <a:pt x="4374" y="7303"/>
                  </a:lnTo>
                  <a:lnTo>
                    <a:pt x="4541" y="6989"/>
                  </a:lnTo>
                  <a:lnTo>
                    <a:pt x="4562" y="6822"/>
                  </a:lnTo>
                  <a:lnTo>
                    <a:pt x="4541" y="6675"/>
                  </a:lnTo>
                  <a:lnTo>
                    <a:pt x="4478" y="6592"/>
                  </a:lnTo>
                  <a:lnTo>
                    <a:pt x="4667" y="6299"/>
                  </a:lnTo>
                  <a:lnTo>
                    <a:pt x="4750" y="6090"/>
                  </a:lnTo>
                  <a:lnTo>
                    <a:pt x="4750" y="5985"/>
                  </a:lnTo>
                  <a:lnTo>
                    <a:pt x="4876" y="5901"/>
                  </a:lnTo>
                  <a:lnTo>
                    <a:pt x="5650" y="5692"/>
                  </a:lnTo>
                  <a:lnTo>
                    <a:pt x="6319" y="5692"/>
                  </a:lnTo>
                  <a:lnTo>
                    <a:pt x="6696" y="5985"/>
                  </a:lnTo>
                  <a:lnTo>
                    <a:pt x="6780" y="5985"/>
                  </a:lnTo>
                  <a:lnTo>
                    <a:pt x="6864" y="6069"/>
                  </a:lnTo>
                  <a:lnTo>
                    <a:pt x="6926" y="5964"/>
                  </a:lnTo>
                  <a:lnTo>
                    <a:pt x="6905" y="5880"/>
                  </a:lnTo>
                  <a:lnTo>
                    <a:pt x="7198" y="5315"/>
                  </a:lnTo>
                  <a:lnTo>
                    <a:pt x="7177" y="5043"/>
                  </a:lnTo>
                  <a:lnTo>
                    <a:pt x="6884" y="4499"/>
                  </a:lnTo>
                  <a:lnTo>
                    <a:pt x="6571" y="4437"/>
                  </a:lnTo>
                  <a:lnTo>
                    <a:pt x="6591" y="4207"/>
                  </a:lnTo>
                  <a:lnTo>
                    <a:pt x="6550" y="3851"/>
                  </a:lnTo>
                  <a:lnTo>
                    <a:pt x="5524" y="3809"/>
                  </a:lnTo>
                  <a:lnTo>
                    <a:pt x="5545" y="3558"/>
                  </a:lnTo>
                  <a:lnTo>
                    <a:pt x="5315" y="3181"/>
                  </a:lnTo>
                  <a:lnTo>
                    <a:pt x="5399" y="3056"/>
                  </a:lnTo>
                  <a:lnTo>
                    <a:pt x="5336" y="2846"/>
                  </a:lnTo>
                  <a:lnTo>
                    <a:pt x="5378" y="2554"/>
                  </a:lnTo>
                  <a:lnTo>
                    <a:pt x="5315" y="2491"/>
                  </a:lnTo>
                  <a:lnTo>
                    <a:pt x="5106" y="2323"/>
                  </a:lnTo>
                  <a:lnTo>
                    <a:pt x="4771" y="2386"/>
                  </a:lnTo>
                  <a:lnTo>
                    <a:pt x="4604" y="2302"/>
                  </a:lnTo>
                  <a:lnTo>
                    <a:pt x="4499" y="2240"/>
                  </a:lnTo>
                  <a:lnTo>
                    <a:pt x="4457" y="2093"/>
                  </a:lnTo>
                  <a:lnTo>
                    <a:pt x="4290" y="2030"/>
                  </a:lnTo>
                  <a:lnTo>
                    <a:pt x="4060" y="1968"/>
                  </a:lnTo>
                  <a:lnTo>
                    <a:pt x="3955" y="1968"/>
                  </a:lnTo>
                  <a:lnTo>
                    <a:pt x="3746" y="1717"/>
                  </a:lnTo>
                  <a:lnTo>
                    <a:pt x="3620" y="1779"/>
                  </a:lnTo>
                  <a:lnTo>
                    <a:pt x="3411" y="1570"/>
                  </a:lnTo>
                  <a:lnTo>
                    <a:pt x="3181" y="1612"/>
                  </a:lnTo>
                  <a:lnTo>
                    <a:pt x="3118" y="1696"/>
                  </a:lnTo>
                  <a:lnTo>
                    <a:pt x="2993" y="1570"/>
                  </a:lnTo>
                  <a:lnTo>
                    <a:pt x="2804" y="1466"/>
                  </a:lnTo>
                  <a:lnTo>
                    <a:pt x="2679" y="1382"/>
                  </a:lnTo>
                  <a:lnTo>
                    <a:pt x="2616" y="1235"/>
                  </a:lnTo>
                  <a:lnTo>
                    <a:pt x="2490" y="1152"/>
                  </a:lnTo>
                  <a:lnTo>
                    <a:pt x="2407" y="942"/>
                  </a:lnTo>
                  <a:lnTo>
                    <a:pt x="2449" y="838"/>
                  </a:lnTo>
                  <a:lnTo>
                    <a:pt x="2386" y="545"/>
                  </a:lnTo>
                  <a:lnTo>
                    <a:pt x="2470" y="398"/>
                  </a:lnTo>
                  <a:lnTo>
                    <a:pt x="2407" y="189"/>
                  </a:lnTo>
                  <a:lnTo>
                    <a:pt x="2407" y="43"/>
                  </a:lnTo>
                  <a:lnTo>
                    <a:pt x="2365" y="1"/>
                  </a:lnTo>
                  <a:lnTo>
                    <a:pt x="2239" y="85"/>
                  </a:lnTo>
                  <a:lnTo>
                    <a:pt x="20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46" name="Google Shape;2693;p79">
              <a:extLst>
                <a:ext uri="{FF2B5EF4-FFF2-40B4-BE49-F238E27FC236}">
                  <a16:creationId xmlns:a16="http://schemas.microsoft.com/office/drawing/2014/main" id="{4076629D-BC80-42B3-BD47-DE6F6C88EFFA}"/>
                </a:ext>
              </a:extLst>
            </p:cNvPr>
            <p:cNvSpPr/>
            <p:nvPr/>
          </p:nvSpPr>
          <p:spPr>
            <a:xfrm>
              <a:off x="3327273" y="3275982"/>
              <a:ext cx="58811" cy="59262"/>
            </a:xfrm>
            <a:custGeom>
              <a:avLst/>
              <a:gdLst/>
              <a:ahLst/>
              <a:cxnLst/>
              <a:rect l="l" t="t" r="r" b="b"/>
              <a:pathLst>
                <a:path w="4939" h="5211" extrusionOk="0">
                  <a:moveTo>
                    <a:pt x="1298" y="0"/>
                  </a:moveTo>
                  <a:lnTo>
                    <a:pt x="524" y="209"/>
                  </a:lnTo>
                  <a:lnTo>
                    <a:pt x="398" y="293"/>
                  </a:lnTo>
                  <a:lnTo>
                    <a:pt x="398" y="398"/>
                  </a:lnTo>
                  <a:lnTo>
                    <a:pt x="315" y="607"/>
                  </a:lnTo>
                  <a:lnTo>
                    <a:pt x="126" y="900"/>
                  </a:lnTo>
                  <a:lnTo>
                    <a:pt x="189" y="983"/>
                  </a:lnTo>
                  <a:lnTo>
                    <a:pt x="210" y="1130"/>
                  </a:lnTo>
                  <a:lnTo>
                    <a:pt x="189" y="1297"/>
                  </a:lnTo>
                  <a:lnTo>
                    <a:pt x="22" y="1611"/>
                  </a:lnTo>
                  <a:lnTo>
                    <a:pt x="1" y="1779"/>
                  </a:lnTo>
                  <a:lnTo>
                    <a:pt x="1" y="1820"/>
                  </a:lnTo>
                  <a:lnTo>
                    <a:pt x="126" y="1946"/>
                  </a:lnTo>
                  <a:lnTo>
                    <a:pt x="231" y="1967"/>
                  </a:lnTo>
                  <a:lnTo>
                    <a:pt x="398" y="2239"/>
                  </a:lnTo>
                  <a:lnTo>
                    <a:pt x="754" y="2595"/>
                  </a:lnTo>
                  <a:lnTo>
                    <a:pt x="879" y="2595"/>
                  </a:lnTo>
                  <a:lnTo>
                    <a:pt x="1026" y="2720"/>
                  </a:lnTo>
                  <a:lnTo>
                    <a:pt x="1131" y="2888"/>
                  </a:lnTo>
                  <a:lnTo>
                    <a:pt x="1465" y="2971"/>
                  </a:lnTo>
                  <a:lnTo>
                    <a:pt x="1695" y="3097"/>
                  </a:lnTo>
                  <a:lnTo>
                    <a:pt x="1800" y="3097"/>
                  </a:lnTo>
                  <a:lnTo>
                    <a:pt x="2030" y="3327"/>
                  </a:lnTo>
                  <a:lnTo>
                    <a:pt x="2302" y="3452"/>
                  </a:lnTo>
                  <a:lnTo>
                    <a:pt x="2637" y="3515"/>
                  </a:lnTo>
                  <a:lnTo>
                    <a:pt x="2804" y="3641"/>
                  </a:lnTo>
                  <a:lnTo>
                    <a:pt x="2951" y="3808"/>
                  </a:lnTo>
                  <a:lnTo>
                    <a:pt x="3035" y="3934"/>
                  </a:lnTo>
                  <a:lnTo>
                    <a:pt x="2972" y="4059"/>
                  </a:lnTo>
                  <a:lnTo>
                    <a:pt x="2909" y="4185"/>
                  </a:lnTo>
                  <a:lnTo>
                    <a:pt x="2804" y="4269"/>
                  </a:lnTo>
                  <a:lnTo>
                    <a:pt x="2742" y="4373"/>
                  </a:lnTo>
                  <a:lnTo>
                    <a:pt x="2763" y="4478"/>
                  </a:lnTo>
                  <a:lnTo>
                    <a:pt x="2700" y="4708"/>
                  </a:lnTo>
                  <a:lnTo>
                    <a:pt x="2512" y="4896"/>
                  </a:lnTo>
                  <a:lnTo>
                    <a:pt x="2491" y="5022"/>
                  </a:lnTo>
                  <a:lnTo>
                    <a:pt x="2574" y="5022"/>
                  </a:lnTo>
                  <a:lnTo>
                    <a:pt x="2972" y="4959"/>
                  </a:lnTo>
                  <a:lnTo>
                    <a:pt x="3328" y="5064"/>
                  </a:lnTo>
                  <a:lnTo>
                    <a:pt x="3579" y="5210"/>
                  </a:lnTo>
                  <a:lnTo>
                    <a:pt x="3704" y="5168"/>
                  </a:lnTo>
                  <a:lnTo>
                    <a:pt x="3788" y="5168"/>
                  </a:lnTo>
                  <a:lnTo>
                    <a:pt x="3851" y="5210"/>
                  </a:lnTo>
                  <a:lnTo>
                    <a:pt x="3955" y="5064"/>
                  </a:lnTo>
                  <a:lnTo>
                    <a:pt x="3997" y="5022"/>
                  </a:lnTo>
                  <a:lnTo>
                    <a:pt x="4123" y="5085"/>
                  </a:lnTo>
                  <a:lnTo>
                    <a:pt x="4227" y="4959"/>
                  </a:lnTo>
                  <a:lnTo>
                    <a:pt x="4290" y="4792"/>
                  </a:lnTo>
                  <a:lnTo>
                    <a:pt x="4541" y="4603"/>
                  </a:lnTo>
                  <a:lnTo>
                    <a:pt x="4583" y="4478"/>
                  </a:lnTo>
                  <a:lnTo>
                    <a:pt x="4646" y="4352"/>
                  </a:lnTo>
                  <a:lnTo>
                    <a:pt x="4750" y="4248"/>
                  </a:lnTo>
                  <a:lnTo>
                    <a:pt x="4792" y="4038"/>
                  </a:lnTo>
                  <a:lnTo>
                    <a:pt x="4750" y="3976"/>
                  </a:lnTo>
                  <a:lnTo>
                    <a:pt x="4750" y="3829"/>
                  </a:lnTo>
                  <a:lnTo>
                    <a:pt x="4813" y="3808"/>
                  </a:lnTo>
                  <a:lnTo>
                    <a:pt x="4813" y="3724"/>
                  </a:lnTo>
                  <a:lnTo>
                    <a:pt x="4813" y="3662"/>
                  </a:lnTo>
                  <a:lnTo>
                    <a:pt x="4813" y="3599"/>
                  </a:lnTo>
                  <a:lnTo>
                    <a:pt x="4834" y="3599"/>
                  </a:lnTo>
                  <a:lnTo>
                    <a:pt x="4855" y="3515"/>
                  </a:lnTo>
                  <a:lnTo>
                    <a:pt x="4855" y="2971"/>
                  </a:lnTo>
                  <a:lnTo>
                    <a:pt x="4939" y="2888"/>
                  </a:lnTo>
                  <a:lnTo>
                    <a:pt x="4834" y="2867"/>
                  </a:lnTo>
                  <a:lnTo>
                    <a:pt x="4750" y="2783"/>
                  </a:lnTo>
                  <a:lnTo>
                    <a:pt x="4625" y="2720"/>
                  </a:lnTo>
                  <a:lnTo>
                    <a:pt x="4395" y="2867"/>
                  </a:lnTo>
                  <a:lnTo>
                    <a:pt x="4290" y="2825"/>
                  </a:lnTo>
                  <a:lnTo>
                    <a:pt x="4206" y="2616"/>
                  </a:lnTo>
                  <a:lnTo>
                    <a:pt x="4060" y="1988"/>
                  </a:lnTo>
                  <a:lnTo>
                    <a:pt x="4018" y="1862"/>
                  </a:lnTo>
                  <a:lnTo>
                    <a:pt x="3892" y="1820"/>
                  </a:lnTo>
                  <a:lnTo>
                    <a:pt x="3767" y="1716"/>
                  </a:lnTo>
                  <a:lnTo>
                    <a:pt x="3495" y="1841"/>
                  </a:lnTo>
                  <a:lnTo>
                    <a:pt x="3328" y="1758"/>
                  </a:lnTo>
                  <a:lnTo>
                    <a:pt x="3056" y="1779"/>
                  </a:lnTo>
                  <a:lnTo>
                    <a:pt x="2972" y="1737"/>
                  </a:lnTo>
                  <a:lnTo>
                    <a:pt x="2763" y="1758"/>
                  </a:lnTo>
                  <a:lnTo>
                    <a:pt x="2721" y="1632"/>
                  </a:lnTo>
                  <a:lnTo>
                    <a:pt x="2763" y="1528"/>
                  </a:lnTo>
                  <a:lnTo>
                    <a:pt x="2721" y="1360"/>
                  </a:lnTo>
                  <a:lnTo>
                    <a:pt x="2763" y="1025"/>
                  </a:lnTo>
                  <a:lnTo>
                    <a:pt x="2658" y="837"/>
                  </a:lnTo>
                  <a:lnTo>
                    <a:pt x="2658" y="670"/>
                  </a:lnTo>
                  <a:lnTo>
                    <a:pt x="2512" y="565"/>
                  </a:lnTo>
                  <a:lnTo>
                    <a:pt x="2553" y="419"/>
                  </a:lnTo>
                  <a:lnTo>
                    <a:pt x="2428" y="293"/>
                  </a:lnTo>
                  <a:lnTo>
                    <a:pt x="2344" y="293"/>
                  </a:lnTo>
                  <a:lnTo>
                    <a:pt x="196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47" name="Google Shape;2694;p79">
              <a:extLst>
                <a:ext uri="{FF2B5EF4-FFF2-40B4-BE49-F238E27FC236}">
                  <a16:creationId xmlns:a16="http://schemas.microsoft.com/office/drawing/2014/main" id="{39E1096F-EA1B-4B86-9846-A8AF95656C59}"/>
                </a:ext>
              </a:extLst>
            </p:cNvPr>
            <p:cNvSpPr/>
            <p:nvPr/>
          </p:nvSpPr>
          <p:spPr>
            <a:xfrm>
              <a:off x="3363150" y="3352838"/>
              <a:ext cx="34889" cy="37848"/>
            </a:xfrm>
            <a:custGeom>
              <a:avLst/>
              <a:gdLst/>
              <a:ahLst/>
              <a:cxnLst/>
              <a:rect l="l" t="t" r="r" b="b"/>
              <a:pathLst>
                <a:path w="2930" h="3328" extrusionOk="0">
                  <a:moveTo>
                    <a:pt x="754" y="0"/>
                  </a:moveTo>
                  <a:lnTo>
                    <a:pt x="440" y="63"/>
                  </a:lnTo>
                  <a:lnTo>
                    <a:pt x="377" y="42"/>
                  </a:lnTo>
                  <a:lnTo>
                    <a:pt x="315" y="42"/>
                  </a:lnTo>
                  <a:lnTo>
                    <a:pt x="273" y="63"/>
                  </a:lnTo>
                  <a:lnTo>
                    <a:pt x="231" y="210"/>
                  </a:lnTo>
                  <a:lnTo>
                    <a:pt x="126" y="335"/>
                  </a:lnTo>
                  <a:lnTo>
                    <a:pt x="168" y="524"/>
                  </a:lnTo>
                  <a:lnTo>
                    <a:pt x="126" y="586"/>
                  </a:lnTo>
                  <a:lnTo>
                    <a:pt x="147" y="712"/>
                  </a:lnTo>
                  <a:lnTo>
                    <a:pt x="147" y="963"/>
                  </a:lnTo>
                  <a:lnTo>
                    <a:pt x="84" y="1047"/>
                  </a:lnTo>
                  <a:lnTo>
                    <a:pt x="84" y="1151"/>
                  </a:lnTo>
                  <a:lnTo>
                    <a:pt x="43" y="1277"/>
                  </a:lnTo>
                  <a:lnTo>
                    <a:pt x="84" y="1465"/>
                  </a:lnTo>
                  <a:lnTo>
                    <a:pt x="43" y="1507"/>
                  </a:lnTo>
                  <a:lnTo>
                    <a:pt x="63" y="1779"/>
                  </a:lnTo>
                  <a:lnTo>
                    <a:pt x="126" y="1967"/>
                  </a:lnTo>
                  <a:lnTo>
                    <a:pt x="84" y="2030"/>
                  </a:lnTo>
                  <a:lnTo>
                    <a:pt x="22" y="2114"/>
                  </a:lnTo>
                  <a:lnTo>
                    <a:pt x="1" y="2156"/>
                  </a:lnTo>
                  <a:lnTo>
                    <a:pt x="1" y="2428"/>
                  </a:lnTo>
                  <a:lnTo>
                    <a:pt x="63" y="2637"/>
                  </a:lnTo>
                  <a:lnTo>
                    <a:pt x="231" y="2867"/>
                  </a:lnTo>
                  <a:lnTo>
                    <a:pt x="315" y="2867"/>
                  </a:lnTo>
                  <a:lnTo>
                    <a:pt x="461" y="3034"/>
                  </a:lnTo>
                  <a:lnTo>
                    <a:pt x="545" y="3055"/>
                  </a:lnTo>
                  <a:lnTo>
                    <a:pt x="796" y="3034"/>
                  </a:lnTo>
                  <a:lnTo>
                    <a:pt x="963" y="3055"/>
                  </a:lnTo>
                  <a:lnTo>
                    <a:pt x="1089" y="3139"/>
                  </a:lnTo>
                  <a:lnTo>
                    <a:pt x="1172" y="3160"/>
                  </a:lnTo>
                  <a:lnTo>
                    <a:pt x="1277" y="3160"/>
                  </a:lnTo>
                  <a:lnTo>
                    <a:pt x="1298" y="3181"/>
                  </a:lnTo>
                  <a:lnTo>
                    <a:pt x="1277" y="3244"/>
                  </a:lnTo>
                  <a:lnTo>
                    <a:pt x="1277" y="3285"/>
                  </a:lnTo>
                  <a:lnTo>
                    <a:pt x="1382" y="3285"/>
                  </a:lnTo>
                  <a:lnTo>
                    <a:pt x="1507" y="3202"/>
                  </a:lnTo>
                  <a:lnTo>
                    <a:pt x="1654" y="3181"/>
                  </a:lnTo>
                  <a:lnTo>
                    <a:pt x="1800" y="3244"/>
                  </a:lnTo>
                  <a:lnTo>
                    <a:pt x="1842" y="3264"/>
                  </a:lnTo>
                  <a:lnTo>
                    <a:pt x="1926" y="3264"/>
                  </a:lnTo>
                  <a:lnTo>
                    <a:pt x="2009" y="3285"/>
                  </a:lnTo>
                  <a:lnTo>
                    <a:pt x="2093" y="3327"/>
                  </a:lnTo>
                  <a:lnTo>
                    <a:pt x="2135" y="3264"/>
                  </a:lnTo>
                  <a:lnTo>
                    <a:pt x="2156" y="3181"/>
                  </a:lnTo>
                  <a:lnTo>
                    <a:pt x="2177" y="3181"/>
                  </a:lnTo>
                  <a:lnTo>
                    <a:pt x="2239" y="3202"/>
                  </a:lnTo>
                  <a:lnTo>
                    <a:pt x="2449" y="3139"/>
                  </a:lnTo>
                  <a:lnTo>
                    <a:pt x="2574" y="2972"/>
                  </a:lnTo>
                  <a:lnTo>
                    <a:pt x="2637" y="2930"/>
                  </a:lnTo>
                  <a:lnTo>
                    <a:pt x="2616" y="2909"/>
                  </a:lnTo>
                  <a:lnTo>
                    <a:pt x="2658" y="2804"/>
                  </a:lnTo>
                  <a:lnTo>
                    <a:pt x="2784" y="2720"/>
                  </a:lnTo>
                  <a:lnTo>
                    <a:pt x="2784" y="2532"/>
                  </a:lnTo>
                  <a:lnTo>
                    <a:pt x="2867" y="2428"/>
                  </a:lnTo>
                  <a:lnTo>
                    <a:pt x="2930" y="2407"/>
                  </a:lnTo>
                  <a:lnTo>
                    <a:pt x="2888" y="2386"/>
                  </a:lnTo>
                  <a:lnTo>
                    <a:pt x="2825" y="2281"/>
                  </a:lnTo>
                  <a:lnTo>
                    <a:pt x="2784" y="2239"/>
                  </a:lnTo>
                  <a:lnTo>
                    <a:pt x="2784" y="2218"/>
                  </a:lnTo>
                  <a:lnTo>
                    <a:pt x="2742" y="2030"/>
                  </a:lnTo>
                  <a:lnTo>
                    <a:pt x="2846" y="1884"/>
                  </a:lnTo>
                  <a:lnTo>
                    <a:pt x="2867" y="1716"/>
                  </a:lnTo>
                  <a:lnTo>
                    <a:pt x="2742" y="1612"/>
                  </a:lnTo>
                  <a:lnTo>
                    <a:pt x="2574" y="1402"/>
                  </a:lnTo>
                  <a:lnTo>
                    <a:pt x="2449" y="1256"/>
                  </a:lnTo>
                  <a:lnTo>
                    <a:pt x="2239" y="1151"/>
                  </a:lnTo>
                  <a:lnTo>
                    <a:pt x="2114" y="1172"/>
                  </a:lnTo>
                  <a:lnTo>
                    <a:pt x="2114" y="1026"/>
                  </a:lnTo>
                  <a:lnTo>
                    <a:pt x="1988" y="879"/>
                  </a:lnTo>
                  <a:lnTo>
                    <a:pt x="1842" y="858"/>
                  </a:lnTo>
                  <a:lnTo>
                    <a:pt x="1695" y="775"/>
                  </a:lnTo>
                  <a:lnTo>
                    <a:pt x="1570" y="565"/>
                  </a:lnTo>
                  <a:lnTo>
                    <a:pt x="1486" y="565"/>
                  </a:lnTo>
                  <a:lnTo>
                    <a:pt x="1382" y="670"/>
                  </a:lnTo>
                  <a:lnTo>
                    <a:pt x="1319" y="670"/>
                  </a:lnTo>
                  <a:lnTo>
                    <a:pt x="1172" y="461"/>
                  </a:lnTo>
                  <a:lnTo>
                    <a:pt x="1110" y="314"/>
                  </a:lnTo>
                  <a:lnTo>
                    <a:pt x="984" y="251"/>
                  </a:lnTo>
                  <a:lnTo>
                    <a:pt x="859" y="63"/>
                  </a:lnTo>
                  <a:lnTo>
                    <a:pt x="75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 name="Google Shape;2695;p79">
              <a:extLst>
                <a:ext uri="{FF2B5EF4-FFF2-40B4-BE49-F238E27FC236}">
                  <a16:creationId xmlns:a16="http://schemas.microsoft.com/office/drawing/2014/main" id="{C5A027AC-C910-4904-A6F2-10BDBE036EF6}"/>
                </a:ext>
              </a:extLst>
            </p:cNvPr>
            <p:cNvGrpSpPr/>
            <p:nvPr/>
          </p:nvGrpSpPr>
          <p:grpSpPr>
            <a:xfrm>
              <a:off x="3280929" y="3294542"/>
              <a:ext cx="109894" cy="272224"/>
              <a:chOff x="2711750" y="3572300"/>
              <a:chExt cx="230725" cy="598425"/>
            </a:xfrm>
          </p:grpSpPr>
          <p:sp>
            <p:nvSpPr>
              <p:cNvPr id="212" name="Google Shape;2696;p79">
                <a:extLst>
                  <a:ext uri="{FF2B5EF4-FFF2-40B4-BE49-F238E27FC236}">
                    <a16:creationId xmlns:a16="http://schemas.microsoft.com/office/drawing/2014/main" id="{5ADB4393-82EF-4BF9-A526-B8727EC7603C}"/>
                  </a:ext>
                </a:extLst>
              </p:cNvPr>
              <p:cNvSpPr/>
              <p:nvPr/>
            </p:nvSpPr>
            <p:spPr>
              <a:xfrm>
                <a:off x="2711750" y="3572300"/>
                <a:ext cx="230725" cy="538800"/>
              </a:xfrm>
              <a:custGeom>
                <a:avLst/>
                <a:gdLst/>
                <a:ahLst/>
                <a:cxnLst/>
                <a:rect l="l" t="t" r="r" b="b"/>
                <a:pathLst>
                  <a:path w="9229" h="21552" extrusionOk="0">
                    <a:moveTo>
                      <a:pt x="1947" y="0"/>
                    </a:moveTo>
                    <a:lnTo>
                      <a:pt x="1800" y="42"/>
                    </a:lnTo>
                    <a:lnTo>
                      <a:pt x="1570" y="293"/>
                    </a:lnTo>
                    <a:lnTo>
                      <a:pt x="1466" y="502"/>
                    </a:lnTo>
                    <a:lnTo>
                      <a:pt x="1382" y="607"/>
                    </a:lnTo>
                    <a:lnTo>
                      <a:pt x="1466" y="753"/>
                    </a:lnTo>
                    <a:lnTo>
                      <a:pt x="1298" y="1402"/>
                    </a:lnTo>
                    <a:lnTo>
                      <a:pt x="629" y="1779"/>
                    </a:lnTo>
                    <a:lnTo>
                      <a:pt x="566" y="1925"/>
                    </a:lnTo>
                    <a:lnTo>
                      <a:pt x="691" y="2030"/>
                    </a:lnTo>
                    <a:lnTo>
                      <a:pt x="733" y="2134"/>
                    </a:lnTo>
                    <a:lnTo>
                      <a:pt x="650" y="2281"/>
                    </a:lnTo>
                    <a:lnTo>
                      <a:pt x="670" y="2448"/>
                    </a:lnTo>
                    <a:lnTo>
                      <a:pt x="796" y="2616"/>
                    </a:lnTo>
                    <a:lnTo>
                      <a:pt x="796" y="2762"/>
                    </a:lnTo>
                    <a:lnTo>
                      <a:pt x="691" y="2846"/>
                    </a:lnTo>
                    <a:lnTo>
                      <a:pt x="670" y="2950"/>
                    </a:lnTo>
                    <a:lnTo>
                      <a:pt x="754" y="3013"/>
                    </a:lnTo>
                    <a:lnTo>
                      <a:pt x="796" y="3076"/>
                    </a:lnTo>
                    <a:lnTo>
                      <a:pt x="796" y="3243"/>
                    </a:lnTo>
                    <a:lnTo>
                      <a:pt x="859" y="3285"/>
                    </a:lnTo>
                    <a:lnTo>
                      <a:pt x="775" y="3390"/>
                    </a:lnTo>
                    <a:lnTo>
                      <a:pt x="670" y="3453"/>
                    </a:lnTo>
                    <a:lnTo>
                      <a:pt x="524" y="3599"/>
                    </a:lnTo>
                    <a:lnTo>
                      <a:pt x="357" y="3997"/>
                    </a:lnTo>
                    <a:lnTo>
                      <a:pt x="252" y="4164"/>
                    </a:lnTo>
                    <a:lnTo>
                      <a:pt x="210" y="4582"/>
                    </a:lnTo>
                    <a:lnTo>
                      <a:pt x="126" y="4645"/>
                    </a:lnTo>
                    <a:lnTo>
                      <a:pt x="147" y="5022"/>
                    </a:lnTo>
                    <a:lnTo>
                      <a:pt x="252" y="5210"/>
                    </a:lnTo>
                    <a:lnTo>
                      <a:pt x="252" y="5461"/>
                    </a:lnTo>
                    <a:lnTo>
                      <a:pt x="168" y="5566"/>
                    </a:lnTo>
                    <a:lnTo>
                      <a:pt x="168" y="5859"/>
                    </a:lnTo>
                    <a:lnTo>
                      <a:pt x="22" y="5942"/>
                    </a:lnTo>
                    <a:lnTo>
                      <a:pt x="1" y="6152"/>
                    </a:lnTo>
                    <a:lnTo>
                      <a:pt x="43" y="6424"/>
                    </a:lnTo>
                    <a:lnTo>
                      <a:pt x="147" y="6570"/>
                    </a:lnTo>
                    <a:lnTo>
                      <a:pt x="168" y="6675"/>
                    </a:lnTo>
                    <a:lnTo>
                      <a:pt x="315" y="6884"/>
                    </a:lnTo>
                    <a:lnTo>
                      <a:pt x="378" y="7051"/>
                    </a:lnTo>
                    <a:lnTo>
                      <a:pt x="461" y="7407"/>
                    </a:lnTo>
                    <a:lnTo>
                      <a:pt x="545" y="7470"/>
                    </a:lnTo>
                    <a:lnTo>
                      <a:pt x="587" y="7930"/>
                    </a:lnTo>
                    <a:lnTo>
                      <a:pt x="566" y="8181"/>
                    </a:lnTo>
                    <a:lnTo>
                      <a:pt x="461" y="8202"/>
                    </a:lnTo>
                    <a:lnTo>
                      <a:pt x="357" y="8453"/>
                    </a:lnTo>
                    <a:lnTo>
                      <a:pt x="378" y="8683"/>
                    </a:lnTo>
                    <a:lnTo>
                      <a:pt x="252" y="8872"/>
                    </a:lnTo>
                    <a:lnTo>
                      <a:pt x="336" y="8935"/>
                    </a:lnTo>
                    <a:lnTo>
                      <a:pt x="440" y="9123"/>
                    </a:lnTo>
                    <a:lnTo>
                      <a:pt x="461" y="9332"/>
                    </a:lnTo>
                    <a:lnTo>
                      <a:pt x="336" y="9458"/>
                    </a:lnTo>
                    <a:lnTo>
                      <a:pt x="210" y="9709"/>
                    </a:lnTo>
                    <a:lnTo>
                      <a:pt x="210" y="10085"/>
                    </a:lnTo>
                    <a:lnTo>
                      <a:pt x="210" y="10253"/>
                    </a:lnTo>
                    <a:lnTo>
                      <a:pt x="147" y="10483"/>
                    </a:lnTo>
                    <a:lnTo>
                      <a:pt x="482" y="11173"/>
                    </a:lnTo>
                    <a:lnTo>
                      <a:pt x="419" y="11278"/>
                    </a:lnTo>
                    <a:lnTo>
                      <a:pt x="252" y="11341"/>
                    </a:lnTo>
                    <a:lnTo>
                      <a:pt x="231" y="11655"/>
                    </a:lnTo>
                    <a:lnTo>
                      <a:pt x="22" y="11948"/>
                    </a:lnTo>
                    <a:lnTo>
                      <a:pt x="43" y="12157"/>
                    </a:lnTo>
                    <a:lnTo>
                      <a:pt x="147" y="12345"/>
                    </a:lnTo>
                    <a:lnTo>
                      <a:pt x="126" y="12764"/>
                    </a:lnTo>
                    <a:lnTo>
                      <a:pt x="147" y="13119"/>
                    </a:lnTo>
                    <a:lnTo>
                      <a:pt x="210" y="13391"/>
                    </a:lnTo>
                    <a:lnTo>
                      <a:pt x="315" y="13433"/>
                    </a:lnTo>
                    <a:lnTo>
                      <a:pt x="357" y="13538"/>
                    </a:lnTo>
                    <a:lnTo>
                      <a:pt x="336" y="13705"/>
                    </a:lnTo>
                    <a:lnTo>
                      <a:pt x="210" y="13789"/>
                    </a:lnTo>
                    <a:lnTo>
                      <a:pt x="231" y="14103"/>
                    </a:lnTo>
                    <a:cubicBezTo>
                      <a:pt x="252" y="14165"/>
                      <a:pt x="252" y="14270"/>
                      <a:pt x="273" y="14354"/>
                    </a:cubicBezTo>
                    <a:lnTo>
                      <a:pt x="273" y="14375"/>
                    </a:lnTo>
                    <a:lnTo>
                      <a:pt x="461" y="14437"/>
                    </a:lnTo>
                    <a:lnTo>
                      <a:pt x="461" y="14626"/>
                    </a:lnTo>
                    <a:lnTo>
                      <a:pt x="461" y="14772"/>
                    </a:lnTo>
                    <a:lnTo>
                      <a:pt x="566" y="15002"/>
                    </a:lnTo>
                    <a:lnTo>
                      <a:pt x="608" y="15274"/>
                    </a:lnTo>
                    <a:lnTo>
                      <a:pt x="712" y="15295"/>
                    </a:lnTo>
                    <a:lnTo>
                      <a:pt x="796" y="15253"/>
                    </a:lnTo>
                    <a:lnTo>
                      <a:pt x="880" y="15274"/>
                    </a:lnTo>
                    <a:lnTo>
                      <a:pt x="880" y="15400"/>
                    </a:lnTo>
                    <a:lnTo>
                      <a:pt x="754" y="15567"/>
                    </a:lnTo>
                    <a:lnTo>
                      <a:pt x="482" y="15567"/>
                    </a:lnTo>
                    <a:lnTo>
                      <a:pt x="440" y="15672"/>
                    </a:lnTo>
                    <a:lnTo>
                      <a:pt x="524" y="15735"/>
                    </a:lnTo>
                    <a:lnTo>
                      <a:pt x="545" y="15714"/>
                    </a:lnTo>
                    <a:lnTo>
                      <a:pt x="670" y="15714"/>
                    </a:lnTo>
                    <a:lnTo>
                      <a:pt x="859" y="15839"/>
                    </a:lnTo>
                    <a:lnTo>
                      <a:pt x="984" y="16049"/>
                    </a:lnTo>
                    <a:lnTo>
                      <a:pt x="984" y="16195"/>
                    </a:lnTo>
                    <a:lnTo>
                      <a:pt x="838" y="16321"/>
                    </a:lnTo>
                    <a:lnTo>
                      <a:pt x="838" y="16425"/>
                    </a:lnTo>
                    <a:lnTo>
                      <a:pt x="901" y="16572"/>
                    </a:lnTo>
                    <a:lnTo>
                      <a:pt x="963" y="16885"/>
                    </a:lnTo>
                    <a:lnTo>
                      <a:pt x="1047" y="17137"/>
                    </a:lnTo>
                    <a:lnTo>
                      <a:pt x="942" y="17241"/>
                    </a:lnTo>
                    <a:lnTo>
                      <a:pt x="901" y="17367"/>
                    </a:lnTo>
                    <a:lnTo>
                      <a:pt x="1005" y="17618"/>
                    </a:lnTo>
                    <a:lnTo>
                      <a:pt x="901" y="17764"/>
                    </a:lnTo>
                    <a:lnTo>
                      <a:pt x="859" y="18015"/>
                    </a:lnTo>
                    <a:lnTo>
                      <a:pt x="942" y="18246"/>
                    </a:lnTo>
                    <a:lnTo>
                      <a:pt x="984" y="18559"/>
                    </a:lnTo>
                    <a:lnTo>
                      <a:pt x="942" y="18852"/>
                    </a:lnTo>
                    <a:lnTo>
                      <a:pt x="733" y="19062"/>
                    </a:lnTo>
                    <a:lnTo>
                      <a:pt x="587" y="19250"/>
                    </a:lnTo>
                    <a:lnTo>
                      <a:pt x="524" y="19752"/>
                    </a:lnTo>
                    <a:cubicBezTo>
                      <a:pt x="545" y="19815"/>
                      <a:pt x="545" y="19898"/>
                      <a:pt x="566" y="19982"/>
                    </a:cubicBezTo>
                    <a:lnTo>
                      <a:pt x="796" y="20422"/>
                    </a:lnTo>
                    <a:lnTo>
                      <a:pt x="942" y="20422"/>
                    </a:lnTo>
                    <a:lnTo>
                      <a:pt x="1047" y="20317"/>
                    </a:lnTo>
                    <a:lnTo>
                      <a:pt x="1214" y="20233"/>
                    </a:lnTo>
                    <a:lnTo>
                      <a:pt x="1361" y="20233"/>
                    </a:lnTo>
                    <a:lnTo>
                      <a:pt x="1361" y="20401"/>
                    </a:lnTo>
                    <a:lnTo>
                      <a:pt x="1382" y="20735"/>
                    </a:lnTo>
                    <a:lnTo>
                      <a:pt x="1507" y="20840"/>
                    </a:lnTo>
                    <a:lnTo>
                      <a:pt x="1570" y="21049"/>
                    </a:lnTo>
                    <a:lnTo>
                      <a:pt x="1633" y="21279"/>
                    </a:lnTo>
                    <a:lnTo>
                      <a:pt x="1926" y="21321"/>
                    </a:lnTo>
                    <a:lnTo>
                      <a:pt x="2030" y="21363"/>
                    </a:lnTo>
                    <a:lnTo>
                      <a:pt x="2449" y="21279"/>
                    </a:lnTo>
                    <a:lnTo>
                      <a:pt x="3181" y="21279"/>
                    </a:lnTo>
                    <a:lnTo>
                      <a:pt x="3244" y="21342"/>
                    </a:lnTo>
                    <a:lnTo>
                      <a:pt x="3370" y="21363"/>
                    </a:lnTo>
                    <a:lnTo>
                      <a:pt x="3516" y="21489"/>
                    </a:lnTo>
                    <a:lnTo>
                      <a:pt x="3663" y="21551"/>
                    </a:lnTo>
                    <a:lnTo>
                      <a:pt x="3704" y="21551"/>
                    </a:lnTo>
                    <a:lnTo>
                      <a:pt x="3704" y="21447"/>
                    </a:lnTo>
                    <a:lnTo>
                      <a:pt x="3600" y="21363"/>
                    </a:lnTo>
                    <a:lnTo>
                      <a:pt x="3411" y="21238"/>
                    </a:lnTo>
                    <a:lnTo>
                      <a:pt x="3391" y="21133"/>
                    </a:lnTo>
                    <a:lnTo>
                      <a:pt x="3286" y="21028"/>
                    </a:lnTo>
                    <a:lnTo>
                      <a:pt x="3202" y="21049"/>
                    </a:lnTo>
                    <a:lnTo>
                      <a:pt x="3160" y="21007"/>
                    </a:lnTo>
                    <a:lnTo>
                      <a:pt x="3244" y="20945"/>
                    </a:lnTo>
                    <a:lnTo>
                      <a:pt x="3265" y="20861"/>
                    </a:lnTo>
                    <a:lnTo>
                      <a:pt x="3244" y="20840"/>
                    </a:lnTo>
                    <a:lnTo>
                      <a:pt x="3244" y="20756"/>
                    </a:lnTo>
                    <a:lnTo>
                      <a:pt x="3139" y="20505"/>
                    </a:lnTo>
                    <a:lnTo>
                      <a:pt x="3035" y="20317"/>
                    </a:lnTo>
                    <a:lnTo>
                      <a:pt x="2993" y="20129"/>
                    </a:lnTo>
                    <a:lnTo>
                      <a:pt x="3077" y="19961"/>
                    </a:lnTo>
                    <a:lnTo>
                      <a:pt x="3202" y="19857"/>
                    </a:lnTo>
                    <a:lnTo>
                      <a:pt x="3265" y="19752"/>
                    </a:lnTo>
                    <a:lnTo>
                      <a:pt x="3202" y="19689"/>
                    </a:lnTo>
                    <a:lnTo>
                      <a:pt x="3202" y="19585"/>
                    </a:lnTo>
                    <a:lnTo>
                      <a:pt x="3160" y="19501"/>
                    </a:lnTo>
                    <a:lnTo>
                      <a:pt x="3244" y="19564"/>
                    </a:lnTo>
                    <a:lnTo>
                      <a:pt x="3307" y="19647"/>
                    </a:lnTo>
                    <a:lnTo>
                      <a:pt x="3391" y="19668"/>
                    </a:lnTo>
                    <a:lnTo>
                      <a:pt x="3516" y="19564"/>
                    </a:lnTo>
                    <a:lnTo>
                      <a:pt x="3558" y="19480"/>
                    </a:lnTo>
                    <a:lnTo>
                      <a:pt x="3663" y="19354"/>
                    </a:lnTo>
                    <a:lnTo>
                      <a:pt x="3683" y="19250"/>
                    </a:lnTo>
                    <a:lnTo>
                      <a:pt x="3663" y="19062"/>
                    </a:lnTo>
                    <a:lnTo>
                      <a:pt x="3579" y="19041"/>
                    </a:lnTo>
                    <a:lnTo>
                      <a:pt x="3516" y="19082"/>
                    </a:lnTo>
                    <a:lnTo>
                      <a:pt x="3516" y="19082"/>
                    </a:lnTo>
                    <a:lnTo>
                      <a:pt x="3558" y="19020"/>
                    </a:lnTo>
                    <a:lnTo>
                      <a:pt x="3663" y="18915"/>
                    </a:lnTo>
                    <a:lnTo>
                      <a:pt x="3704" y="18769"/>
                    </a:lnTo>
                    <a:lnTo>
                      <a:pt x="3725" y="18643"/>
                    </a:lnTo>
                    <a:lnTo>
                      <a:pt x="3872" y="18518"/>
                    </a:lnTo>
                    <a:lnTo>
                      <a:pt x="3976" y="18518"/>
                    </a:lnTo>
                    <a:lnTo>
                      <a:pt x="4018" y="18392"/>
                    </a:lnTo>
                    <a:lnTo>
                      <a:pt x="4102" y="18287"/>
                    </a:lnTo>
                    <a:lnTo>
                      <a:pt x="4144" y="18246"/>
                    </a:lnTo>
                    <a:lnTo>
                      <a:pt x="4186" y="18141"/>
                    </a:lnTo>
                    <a:lnTo>
                      <a:pt x="4248" y="18099"/>
                    </a:lnTo>
                    <a:lnTo>
                      <a:pt x="4332" y="17994"/>
                    </a:lnTo>
                    <a:lnTo>
                      <a:pt x="4311" y="17932"/>
                    </a:lnTo>
                    <a:lnTo>
                      <a:pt x="4311" y="17869"/>
                    </a:lnTo>
                    <a:lnTo>
                      <a:pt x="4395" y="17806"/>
                    </a:lnTo>
                    <a:lnTo>
                      <a:pt x="4290" y="17702"/>
                    </a:lnTo>
                    <a:lnTo>
                      <a:pt x="4207" y="17702"/>
                    </a:lnTo>
                    <a:lnTo>
                      <a:pt x="4311" y="17597"/>
                    </a:lnTo>
                    <a:lnTo>
                      <a:pt x="4311" y="17492"/>
                    </a:lnTo>
                    <a:lnTo>
                      <a:pt x="4227" y="17367"/>
                    </a:lnTo>
                    <a:lnTo>
                      <a:pt x="4227" y="17423"/>
                    </a:lnTo>
                    <a:lnTo>
                      <a:pt x="4186" y="17409"/>
                    </a:lnTo>
                    <a:lnTo>
                      <a:pt x="4123" y="17429"/>
                    </a:lnTo>
                    <a:lnTo>
                      <a:pt x="4018" y="17429"/>
                    </a:lnTo>
                    <a:lnTo>
                      <a:pt x="3830" y="17471"/>
                    </a:lnTo>
                    <a:lnTo>
                      <a:pt x="3600" y="17262"/>
                    </a:lnTo>
                    <a:lnTo>
                      <a:pt x="3453" y="17137"/>
                    </a:lnTo>
                    <a:lnTo>
                      <a:pt x="3370" y="17095"/>
                    </a:lnTo>
                    <a:lnTo>
                      <a:pt x="3265" y="16990"/>
                    </a:lnTo>
                    <a:lnTo>
                      <a:pt x="3139" y="16781"/>
                    </a:lnTo>
                    <a:lnTo>
                      <a:pt x="3139" y="16655"/>
                    </a:lnTo>
                    <a:lnTo>
                      <a:pt x="3056" y="16551"/>
                    </a:lnTo>
                    <a:lnTo>
                      <a:pt x="3056" y="16467"/>
                    </a:lnTo>
                    <a:lnTo>
                      <a:pt x="3181" y="16362"/>
                    </a:lnTo>
                    <a:lnTo>
                      <a:pt x="3244" y="16258"/>
                    </a:lnTo>
                    <a:lnTo>
                      <a:pt x="3286" y="16132"/>
                    </a:lnTo>
                    <a:lnTo>
                      <a:pt x="3370" y="16111"/>
                    </a:lnTo>
                    <a:lnTo>
                      <a:pt x="3474" y="16007"/>
                    </a:lnTo>
                    <a:lnTo>
                      <a:pt x="3600" y="15986"/>
                    </a:lnTo>
                    <a:lnTo>
                      <a:pt x="3704" y="15881"/>
                    </a:lnTo>
                    <a:lnTo>
                      <a:pt x="3872" y="15839"/>
                    </a:lnTo>
                    <a:lnTo>
                      <a:pt x="3976" y="15881"/>
                    </a:lnTo>
                    <a:lnTo>
                      <a:pt x="4144" y="15839"/>
                    </a:lnTo>
                    <a:lnTo>
                      <a:pt x="4144" y="15797"/>
                    </a:lnTo>
                    <a:lnTo>
                      <a:pt x="4102" y="15735"/>
                    </a:lnTo>
                    <a:lnTo>
                      <a:pt x="3997" y="15693"/>
                    </a:lnTo>
                    <a:lnTo>
                      <a:pt x="4018" y="15630"/>
                    </a:lnTo>
                    <a:lnTo>
                      <a:pt x="4039" y="15567"/>
                    </a:lnTo>
                    <a:lnTo>
                      <a:pt x="4207" y="15463"/>
                    </a:lnTo>
                    <a:lnTo>
                      <a:pt x="4186" y="15421"/>
                    </a:lnTo>
                    <a:lnTo>
                      <a:pt x="4227" y="15358"/>
                    </a:lnTo>
                    <a:lnTo>
                      <a:pt x="4227" y="15295"/>
                    </a:lnTo>
                    <a:lnTo>
                      <a:pt x="4102" y="15128"/>
                    </a:lnTo>
                    <a:lnTo>
                      <a:pt x="4123" y="15065"/>
                    </a:lnTo>
                    <a:lnTo>
                      <a:pt x="4123" y="14981"/>
                    </a:lnTo>
                    <a:lnTo>
                      <a:pt x="4018" y="14940"/>
                    </a:lnTo>
                    <a:lnTo>
                      <a:pt x="3997" y="14772"/>
                    </a:lnTo>
                    <a:lnTo>
                      <a:pt x="4081" y="14668"/>
                    </a:lnTo>
                    <a:lnTo>
                      <a:pt x="4123" y="14563"/>
                    </a:lnTo>
                    <a:lnTo>
                      <a:pt x="4081" y="14521"/>
                    </a:lnTo>
                    <a:lnTo>
                      <a:pt x="4144" y="14437"/>
                    </a:lnTo>
                    <a:lnTo>
                      <a:pt x="4332" y="14354"/>
                    </a:lnTo>
                    <a:lnTo>
                      <a:pt x="4458" y="14249"/>
                    </a:lnTo>
                    <a:lnTo>
                      <a:pt x="4458" y="14207"/>
                    </a:lnTo>
                    <a:lnTo>
                      <a:pt x="4311" y="14144"/>
                    </a:lnTo>
                    <a:lnTo>
                      <a:pt x="4207" y="14144"/>
                    </a:lnTo>
                    <a:lnTo>
                      <a:pt x="4144" y="14061"/>
                    </a:lnTo>
                    <a:lnTo>
                      <a:pt x="4186" y="14019"/>
                    </a:lnTo>
                    <a:lnTo>
                      <a:pt x="4290" y="13935"/>
                    </a:lnTo>
                    <a:lnTo>
                      <a:pt x="4437" y="13893"/>
                    </a:lnTo>
                    <a:lnTo>
                      <a:pt x="4562" y="13956"/>
                    </a:lnTo>
                    <a:lnTo>
                      <a:pt x="4562" y="14040"/>
                    </a:lnTo>
                    <a:lnTo>
                      <a:pt x="4541" y="14082"/>
                    </a:lnTo>
                    <a:lnTo>
                      <a:pt x="4604" y="14186"/>
                    </a:lnTo>
                    <a:lnTo>
                      <a:pt x="4667" y="14228"/>
                    </a:lnTo>
                    <a:lnTo>
                      <a:pt x="4918" y="14082"/>
                    </a:lnTo>
                    <a:lnTo>
                      <a:pt x="4939" y="13998"/>
                    </a:lnTo>
                    <a:lnTo>
                      <a:pt x="4876" y="13852"/>
                    </a:lnTo>
                    <a:lnTo>
                      <a:pt x="4813" y="13747"/>
                    </a:lnTo>
                    <a:lnTo>
                      <a:pt x="4855" y="13726"/>
                    </a:lnTo>
                    <a:lnTo>
                      <a:pt x="4876" y="13621"/>
                    </a:lnTo>
                    <a:lnTo>
                      <a:pt x="4813" y="13496"/>
                    </a:lnTo>
                    <a:lnTo>
                      <a:pt x="4730" y="13496"/>
                    </a:lnTo>
                    <a:lnTo>
                      <a:pt x="4625" y="13559"/>
                    </a:lnTo>
                    <a:lnTo>
                      <a:pt x="4541" y="13559"/>
                    </a:lnTo>
                    <a:lnTo>
                      <a:pt x="4499" y="13621"/>
                    </a:lnTo>
                    <a:lnTo>
                      <a:pt x="4520" y="13642"/>
                    </a:lnTo>
                    <a:lnTo>
                      <a:pt x="4625" y="13684"/>
                    </a:lnTo>
                    <a:lnTo>
                      <a:pt x="4625" y="13726"/>
                    </a:lnTo>
                    <a:lnTo>
                      <a:pt x="4437" y="13789"/>
                    </a:lnTo>
                    <a:lnTo>
                      <a:pt x="4353" y="13747"/>
                    </a:lnTo>
                    <a:lnTo>
                      <a:pt x="4416" y="13705"/>
                    </a:lnTo>
                    <a:lnTo>
                      <a:pt x="4499" y="13684"/>
                    </a:lnTo>
                    <a:lnTo>
                      <a:pt x="4437" y="13642"/>
                    </a:lnTo>
                    <a:lnTo>
                      <a:pt x="4248" y="13642"/>
                    </a:lnTo>
                    <a:lnTo>
                      <a:pt x="4123" y="13580"/>
                    </a:lnTo>
                    <a:lnTo>
                      <a:pt x="4102" y="13475"/>
                    </a:lnTo>
                    <a:lnTo>
                      <a:pt x="4102" y="13203"/>
                    </a:lnTo>
                    <a:lnTo>
                      <a:pt x="4039" y="12994"/>
                    </a:lnTo>
                    <a:lnTo>
                      <a:pt x="3914" y="12889"/>
                    </a:lnTo>
                    <a:lnTo>
                      <a:pt x="3914" y="12680"/>
                    </a:lnTo>
                    <a:lnTo>
                      <a:pt x="4018" y="12575"/>
                    </a:lnTo>
                    <a:lnTo>
                      <a:pt x="4102" y="12575"/>
                    </a:lnTo>
                    <a:lnTo>
                      <a:pt x="4081" y="12659"/>
                    </a:lnTo>
                    <a:lnTo>
                      <a:pt x="4102" y="12680"/>
                    </a:lnTo>
                    <a:lnTo>
                      <a:pt x="4227" y="12680"/>
                    </a:lnTo>
                    <a:lnTo>
                      <a:pt x="4437" y="12764"/>
                    </a:lnTo>
                    <a:lnTo>
                      <a:pt x="4646" y="12910"/>
                    </a:lnTo>
                    <a:lnTo>
                      <a:pt x="4834" y="12973"/>
                    </a:lnTo>
                    <a:lnTo>
                      <a:pt x="5148" y="12973"/>
                    </a:lnTo>
                    <a:lnTo>
                      <a:pt x="5336" y="12847"/>
                    </a:lnTo>
                    <a:lnTo>
                      <a:pt x="5295" y="12805"/>
                    </a:lnTo>
                    <a:lnTo>
                      <a:pt x="5441" y="12701"/>
                    </a:lnTo>
                    <a:lnTo>
                      <a:pt x="5462" y="12596"/>
                    </a:lnTo>
                    <a:lnTo>
                      <a:pt x="5441" y="12533"/>
                    </a:lnTo>
                    <a:lnTo>
                      <a:pt x="5462" y="12471"/>
                    </a:lnTo>
                    <a:lnTo>
                      <a:pt x="5483" y="12366"/>
                    </a:lnTo>
                    <a:lnTo>
                      <a:pt x="5378" y="12345"/>
                    </a:lnTo>
                    <a:lnTo>
                      <a:pt x="5295" y="12220"/>
                    </a:lnTo>
                    <a:lnTo>
                      <a:pt x="5295" y="12115"/>
                    </a:lnTo>
                    <a:lnTo>
                      <a:pt x="5357" y="12031"/>
                    </a:lnTo>
                    <a:lnTo>
                      <a:pt x="5336" y="11968"/>
                    </a:lnTo>
                    <a:lnTo>
                      <a:pt x="5441" y="11864"/>
                    </a:lnTo>
                    <a:lnTo>
                      <a:pt x="5441" y="11843"/>
                    </a:lnTo>
                    <a:lnTo>
                      <a:pt x="5483" y="11843"/>
                    </a:lnTo>
                    <a:lnTo>
                      <a:pt x="5504" y="11759"/>
                    </a:lnTo>
                    <a:lnTo>
                      <a:pt x="5483" y="11655"/>
                    </a:lnTo>
                    <a:lnTo>
                      <a:pt x="5378" y="11655"/>
                    </a:lnTo>
                    <a:lnTo>
                      <a:pt x="5378" y="11613"/>
                    </a:lnTo>
                    <a:lnTo>
                      <a:pt x="5336" y="11529"/>
                    </a:lnTo>
                    <a:lnTo>
                      <a:pt x="5336" y="11320"/>
                    </a:lnTo>
                    <a:lnTo>
                      <a:pt x="5295" y="11236"/>
                    </a:lnTo>
                    <a:lnTo>
                      <a:pt x="5295" y="11131"/>
                    </a:lnTo>
                    <a:lnTo>
                      <a:pt x="5336" y="11111"/>
                    </a:lnTo>
                    <a:lnTo>
                      <a:pt x="5378" y="11194"/>
                    </a:lnTo>
                    <a:lnTo>
                      <a:pt x="5462" y="11194"/>
                    </a:lnTo>
                    <a:lnTo>
                      <a:pt x="5608" y="11236"/>
                    </a:lnTo>
                    <a:lnTo>
                      <a:pt x="5755" y="11320"/>
                    </a:lnTo>
                    <a:lnTo>
                      <a:pt x="5859" y="11320"/>
                    </a:lnTo>
                    <a:lnTo>
                      <a:pt x="6027" y="11299"/>
                    </a:lnTo>
                    <a:lnTo>
                      <a:pt x="6215" y="11320"/>
                    </a:lnTo>
                    <a:lnTo>
                      <a:pt x="6445" y="11320"/>
                    </a:lnTo>
                    <a:lnTo>
                      <a:pt x="6843" y="11215"/>
                    </a:lnTo>
                    <a:lnTo>
                      <a:pt x="7178" y="11069"/>
                    </a:lnTo>
                    <a:lnTo>
                      <a:pt x="7220" y="10985"/>
                    </a:lnTo>
                    <a:lnTo>
                      <a:pt x="7261" y="11027"/>
                    </a:lnTo>
                    <a:lnTo>
                      <a:pt x="7492" y="10964"/>
                    </a:lnTo>
                    <a:lnTo>
                      <a:pt x="7805" y="10776"/>
                    </a:lnTo>
                    <a:lnTo>
                      <a:pt x="7868" y="10671"/>
                    </a:lnTo>
                    <a:lnTo>
                      <a:pt x="7826" y="10546"/>
                    </a:lnTo>
                    <a:lnTo>
                      <a:pt x="7889" y="10357"/>
                    </a:lnTo>
                    <a:lnTo>
                      <a:pt x="7931" y="10336"/>
                    </a:lnTo>
                    <a:lnTo>
                      <a:pt x="7973" y="10378"/>
                    </a:lnTo>
                    <a:lnTo>
                      <a:pt x="8015" y="10336"/>
                    </a:lnTo>
                    <a:lnTo>
                      <a:pt x="8077" y="10148"/>
                    </a:lnTo>
                    <a:lnTo>
                      <a:pt x="8182" y="9960"/>
                    </a:lnTo>
                    <a:lnTo>
                      <a:pt x="8203" y="9855"/>
                    </a:lnTo>
                    <a:lnTo>
                      <a:pt x="8203" y="9625"/>
                    </a:lnTo>
                    <a:lnTo>
                      <a:pt x="8182" y="9520"/>
                    </a:lnTo>
                    <a:lnTo>
                      <a:pt x="8140" y="9520"/>
                    </a:lnTo>
                    <a:lnTo>
                      <a:pt x="8077" y="9604"/>
                    </a:lnTo>
                    <a:lnTo>
                      <a:pt x="7931" y="9604"/>
                    </a:lnTo>
                    <a:lnTo>
                      <a:pt x="7784" y="9499"/>
                    </a:lnTo>
                    <a:lnTo>
                      <a:pt x="7701" y="9332"/>
                    </a:lnTo>
                    <a:lnTo>
                      <a:pt x="7701" y="9248"/>
                    </a:lnTo>
                    <a:lnTo>
                      <a:pt x="7826" y="8976"/>
                    </a:lnTo>
                    <a:lnTo>
                      <a:pt x="7826" y="8872"/>
                    </a:lnTo>
                    <a:lnTo>
                      <a:pt x="7764" y="8788"/>
                    </a:lnTo>
                    <a:lnTo>
                      <a:pt x="7471" y="8558"/>
                    </a:lnTo>
                    <a:lnTo>
                      <a:pt x="7240" y="8453"/>
                    </a:lnTo>
                    <a:lnTo>
                      <a:pt x="6989" y="8265"/>
                    </a:lnTo>
                    <a:lnTo>
                      <a:pt x="6948" y="8160"/>
                    </a:lnTo>
                    <a:lnTo>
                      <a:pt x="6968" y="8139"/>
                    </a:lnTo>
                    <a:lnTo>
                      <a:pt x="6968" y="8035"/>
                    </a:lnTo>
                    <a:lnTo>
                      <a:pt x="6885" y="7951"/>
                    </a:lnTo>
                    <a:lnTo>
                      <a:pt x="6927" y="7888"/>
                    </a:lnTo>
                    <a:lnTo>
                      <a:pt x="6864" y="7679"/>
                    </a:lnTo>
                    <a:lnTo>
                      <a:pt x="6885" y="7449"/>
                    </a:lnTo>
                    <a:lnTo>
                      <a:pt x="6927" y="7240"/>
                    </a:lnTo>
                    <a:lnTo>
                      <a:pt x="7010" y="7156"/>
                    </a:lnTo>
                    <a:lnTo>
                      <a:pt x="7031" y="7093"/>
                    </a:lnTo>
                    <a:lnTo>
                      <a:pt x="6968" y="6905"/>
                    </a:lnTo>
                    <a:lnTo>
                      <a:pt x="6948" y="6633"/>
                    </a:lnTo>
                    <a:lnTo>
                      <a:pt x="7010" y="6591"/>
                    </a:lnTo>
                    <a:lnTo>
                      <a:pt x="6948" y="6403"/>
                    </a:lnTo>
                    <a:lnTo>
                      <a:pt x="7031" y="6277"/>
                    </a:lnTo>
                    <a:lnTo>
                      <a:pt x="7031" y="6173"/>
                    </a:lnTo>
                    <a:lnTo>
                      <a:pt x="7073" y="6089"/>
                    </a:lnTo>
                    <a:lnTo>
                      <a:pt x="7115" y="5838"/>
                    </a:lnTo>
                    <a:lnTo>
                      <a:pt x="7073" y="5733"/>
                    </a:lnTo>
                    <a:lnTo>
                      <a:pt x="7136" y="5650"/>
                    </a:lnTo>
                    <a:lnTo>
                      <a:pt x="7115" y="5461"/>
                    </a:lnTo>
                    <a:lnTo>
                      <a:pt x="7220" y="5336"/>
                    </a:lnTo>
                    <a:lnTo>
                      <a:pt x="7261" y="5210"/>
                    </a:lnTo>
                    <a:lnTo>
                      <a:pt x="7261" y="5168"/>
                    </a:lnTo>
                    <a:lnTo>
                      <a:pt x="7282" y="5126"/>
                    </a:lnTo>
                    <a:lnTo>
                      <a:pt x="7387" y="5043"/>
                    </a:lnTo>
                    <a:lnTo>
                      <a:pt x="7387" y="5001"/>
                    </a:lnTo>
                    <a:lnTo>
                      <a:pt x="7492" y="4833"/>
                    </a:lnTo>
                    <a:lnTo>
                      <a:pt x="7575" y="4750"/>
                    </a:lnTo>
                    <a:lnTo>
                      <a:pt x="7680" y="4541"/>
                    </a:lnTo>
                    <a:lnTo>
                      <a:pt x="7722" y="4478"/>
                    </a:lnTo>
                    <a:lnTo>
                      <a:pt x="7805" y="4436"/>
                    </a:lnTo>
                    <a:lnTo>
                      <a:pt x="7805" y="4310"/>
                    </a:lnTo>
                    <a:lnTo>
                      <a:pt x="7826" y="4227"/>
                    </a:lnTo>
                    <a:lnTo>
                      <a:pt x="8015" y="3997"/>
                    </a:lnTo>
                    <a:lnTo>
                      <a:pt x="8098" y="3997"/>
                    </a:lnTo>
                    <a:lnTo>
                      <a:pt x="8182" y="3976"/>
                    </a:lnTo>
                    <a:lnTo>
                      <a:pt x="8182" y="3850"/>
                    </a:lnTo>
                    <a:lnTo>
                      <a:pt x="8266" y="3808"/>
                    </a:lnTo>
                    <a:lnTo>
                      <a:pt x="8475" y="3641"/>
                    </a:lnTo>
                    <a:lnTo>
                      <a:pt x="8538" y="3599"/>
                    </a:lnTo>
                    <a:lnTo>
                      <a:pt x="8600" y="3536"/>
                    </a:lnTo>
                    <a:lnTo>
                      <a:pt x="8831" y="3369"/>
                    </a:lnTo>
                    <a:lnTo>
                      <a:pt x="8852" y="3390"/>
                    </a:lnTo>
                    <a:lnTo>
                      <a:pt x="8935" y="3327"/>
                    </a:lnTo>
                    <a:lnTo>
                      <a:pt x="8956" y="3264"/>
                    </a:lnTo>
                    <a:lnTo>
                      <a:pt x="9103" y="3181"/>
                    </a:lnTo>
                    <a:lnTo>
                      <a:pt x="9207" y="3181"/>
                    </a:lnTo>
                    <a:lnTo>
                      <a:pt x="9228" y="3118"/>
                    </a:lnTo>
                    <a:lnTo>
                      <a:pt x="9207" y="2909"/>
                    </a:lnTo>
                    <a:lnTo>
                      <a:pt x="9165" y="2657"/>
                    </a:lnTo>
                    <a:lnTo>
                      <a:pt x="9165" y="2490"/>
                    </a:lnTo>
                    <a:lnTo>
                      <a:pt x="9061" y="2239"/>
                    </a:lnTo>
                    <a:lnTo>
                      <a:pt x="9061" y="2134"/>
                    </a:lnTo>
                    <a:lnTo>
                      <a:pt x="8810" y="2113"/>
                    </a:lnTo>
                    <a:lnTo>
                      <a:pt x="8705" y="2197"/>
                    </a:lnTo>
                    <a:lnTo>
                      <a:pt x="8684" y="2218"/>
                    </a:lnTo>
                    <a:lnTo>
                      <a:pt x="8684" y="2385"/>
                    </a:lnTo>
                    <a:lnTo>
                      <a:pt x="8705" y="2427"/>
                    </a:lnTo>
                    <a:lnTo>
                      <a:pt x="8705" y="2637"/>
                    </a:lnTo>
                    <a:lnTo>
                      <a:pt x="8600" y="2720"/>
                    </a:lnTo>
                    <a:lnTo>
                      <a:pt x="8517" y="2846"/>
                    </a:lnTo>
                    <a:lnTo>
                      <a:pt x="8496" y="2971"/>
                    </a:lnTo>
                    <a:lnTo>
                      <a:pt x="8224" y="3160"/>
                    </a:lnTo>
                    <a:lnTo>
                      <a:pt x="8182" y="3327"/>
                    </a:lnTo>
                    <a:lnTo>
                      <a:pt x="8077" y="3453"/>
                    </a:lnTo>
                    <a:lnTo>
                      <a:pt x="7952" y="3432"/>
                    </a:lnTo>
                    <a:lnTo>
                      <a:pt x="7889" y="3453"/>
                    </a:lnTo>
                    <a:lnTo>
                      <a:pt x="7784" y="3599"/>
                    </a:lnTo>
                    <a:lnTo>
                      <a:pt x="7743" y="3557"/>
                    </a:lnTo>
                    <a:lnTo>
                      <a:pt x="7659" y="3557"/>
                    </a:lnTo>
                    <a:lnTo>
                      <a:pt x="7533" y="3599"/>
                    </a:lnTo>
                    <a:lnTo>
                      <a:pt x="7282" y="3453"/>
                    </a:lnTo>
                    <a:lnTo>
                      <a:pt x="6948" y="3348"/>
                    </a:lnTo>
                    <a:lnTo>
                      <a:pt x="6529" y="3390"/>
                    </a:lnTo>
                    <a:lnTo>
                      <a:pt x="6424" y="3390"/>
                    </a:lnTo>
                    <a:lnTo>
                      <a:pt x="6445" y="3264"/>
                    </a:lnTo>
                    <a:lnTo>
                      <a:pt x="6634" y="3076"/>
                    </a:lnTo>
                    <a:lnTo>
                      <a:pt x="6717" y="2846"/>
                    </a:lnTo>
                    <a:lnTo>
                      <a:pt x="6696" y="2720"/>
                    </a:lnTo>
                    <a:lnTo>
                      <a:pt x="6738" y="2616"/>
                    </a:lnTo>
                    <a:lnTo>
                      <a:pt x="6843" y="2532"/>
                    </a:lnTo>
                    <a:lnTo>
                      <a:pt x="6927" y="2406"/>
                    </a:lnTo>
                    <a:lnTo>
                      <a:pt x="6948" y="2281"/>
                    </a:lnTo>
                    <a:lnTo>
                      <a:pt x="6864" y="2134"/>
                    </a:lnTo>
                    <a:lnTo>
                      <a:pt x="6696" y="2009"/>
                    </a:lnTo>
                    <a:lnTo>
                      <a:pt x="6550" y="1862"/>
                    </a:lnTo>
                    <a:lnTo>
                      <a:pt x="6215" y="1800"/>
                    </a:lnTo>
                    <a:lnTo>
                      <a:pt x="5964" y="1674"/>
                    </a:lnTo>
                    <a:lnTo>
                      <a:pt x="5692" y="1465"/>
                    </a:lnTo>
                    <a:lnTo>
                      <a:pt x="5587" y="1444"/>
                    </a:lnTo>
                    <a:lnTo>
                      <a:pt x="5357" y="1339"/>
                    </a:lnTo>
                    <a:lnTo>
                      <a:pt x="5023" y="1256"/>
                    </a:lnTo>
                    <a:lnTo>
                      <a:pt x="4939" y="1088"/>
                    </a:lnTo>
                    <a:lnTo>
                      <a:pt x="4813" y="963"/>
                    </a:lnTo>
                    <a:lnTo>
                      <a:pt x="4667" y="942"/>
                    </a:lnTo>
                    <a:lnTo>
                      <a:pt x="4311" y="565"/>
                    </a:lnTo>
                    <a:lnTo>
                      <a:pt x="4186" y="314"/>
                    </a:lnTo>
                    <a:lnTo>
                      <a:pt x="4081" y="293"/>
                    </a:lnTo>
                    <a:lnTo>
                      <a:pt x="3935" y="147"/>
                    </a:lnTo>
                    <a:lnTo>
                      <a:pt x="3914" y="126"/>
                    </a:lnTo>
                    <a:lnTo>
                      <a:pt x="3809" y="21"/>
                    </a:lnTo>
                    <a:lnTo>
                      <a:pt x="3181" y="21"/>
                    </a:lnTo>
                    <a:lnTo>
                      <a:pt x="3077" y="147"/>
                    </a:lnTo>
                    <a:lnTo>
                      <a:pt x="3077" y="251"/>
                    </a:lnTo>
                    <a:lnTo>
                      <a:pt x="2993" y="356"/>
                    </a:lnTo>
                    <a:lnTo>
                      <a:pt x="2993" y="460"/>
                    </a:lnTo>
                    <a:lnTo>
                      <a:pt x="2951" y="544"/>
                    </a:lnTo>
                    <a:lnTo>
                      <a:pt x="2888" y="460"/>
                    </a:lnTo>
                    <a:lnTo>
                      <a:pt x="2826" y="230"/>
                    </a:lnTo>
                    <a:lnTo>
                      <a:pt x="2784" y="84"/>
                    </a:lnTo>
                    <a:lnTo>
                      <a:pt x="2679" y="42"/>
                    </a:lnTo>
                    <a:lnTo>
                      <a:pt x="2470" y="105"/>
                    </a:lnTo>
                    <a:lnTo>
                      <a:pt x="2344" y="84"/>
                    </a:lnTo>
                    <a:lnTo>
                      <a:pt x="2240" y="105"/>
                    </a:lnTo>
                    <a:lnTo>
                      <a:pt x="2093" y="126"/>
                    </a:lnTo>
                    <a:lnTo>
                      <a:pt x="19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697;p79">
                <a:extLst>
                  <a:ext uri="{FF2B5EF4-FFF2-40B4-BE49-F238E27FC236}">
                    <a16:creationId xmlns:a16="http://schemas.microsoft.com/office/drawing/2014/main" id="{75CF56AC-8406-4AE7-AEDE-3BF9D3C9B27E}"/>
                  </a:ext>
                </a:extLst>
              </p:cNvPr>
              <p:cNvSpPr/>
              <p:nvPr/>
            </p:nvSpPr>
            <p:spPr>
              <a:xfrm>
                <a:off x="2804875" y="4134625"/>
                <a:ext cx="51800" cy="36100"/>
              </a:xfrm>
              <a:custGeom>
                <a:avLst/>
                <a:gdLst/>
                <a:ahLst/>
                <a:cxnLst/>
                <a:rect l="l" t="t" r="r" b="b"/>
                <a:pathLst>
                  <a:path w="2072" h="1444" extrusionOk="0">
                    <a:moveTo>
                      <a:pt x="0" y="0"/>
                    </a:moveTo>
                    <a:lnTo>
                      <a:pt x="272" y="1067"/>
                    </a:lnTo>
                    <a:lnTo>
                      <a:pt x="314" y="1067"/>
                    </a:lnTo>
                    <a:lnTo>
                      <a:pt x="502" y="1046"/>
                    </a:lnTo>
                    <a:lnTo>
                      <a:pt x="670" y="1046"/>
                    </a:lnTo>
                    <a:lnTo>
                      <a:pt x="816" y="1004"/>
                    </a:lnTo>
                    <a:lnTo>
                      <a:pt x="816" y="1046"/>
                    </a:lnTo>
                    <a:lnTo>
                      <a:pt x="712" y="1067"/>
                    </a:lnTo>
                    <a:lnTo>
                      <a:pt x="565" y="1130"/>
                    </a:lnTo>
                    <a:lnTo>
                      <a:pt x="293" y="1130"/>
                    </a:lnTo>
                    <a:lnTo>
                      <a:pt x="356" y="1360"/>
                    </a:lnTo>
                    <a:lnTo>
                      <a:pt x="398" y="1360"/>
                    </a:lnTo>
                    <a:lnTo>
                      <a:pt x="607" y="1276"/>
                    </a:lnTo>
                    <a:lnTo>
                      <a:pt x="837" y="1297"/>
                    </a:lnTo>
                    <a:lnTo>
                      <a:pt x="1005" y="1276"/>
                    </a:lnTo>
                    <a:lnTo>
                      <a:pt x="1235" y="1297"/>
                    </a:lnTo>
                    <a:lnTo>
                      <a:pt x="1360" y="1381"/>
                    </a:lnTo>
                    <a:lnTo>
                      <a:pt x="1507" y="1444"/>
                    </a:lnTo>
                    <a:lnTo>
                      <a:pt x="1632" y="1402"/>
                    </a:lnTo>
                    <a:lnTo>
                      <a:pt x="1737" y="1297"/>
                    </a:lnTo>
                    <a:lnTo>
                      <a:pt x="1758" y="1193"/>
                    </a:lnTo>
                    <a:lnTo>
                      <a:pt x="1883" y="1151"/>
                    </a:lnTo>
                    <a:lnTo>
                      <a:pt x="1946" y="1193"/>
                    </a:lnTo>
                    <a:lnTo>
                      <a:pt x="2072" y="1130"/>
                    </a:lnTo>
                    <a:lnTo>
                      <a:pt x="2072" y="1004"/>
                    </a:lnTo>
                    <a:lnTo>
                      <a:pt x="1967" y="983"/>
                    </a:lnTo>
                    <a:lnTo>
                      <a:pt x="1758" y="1046"/>
                    </a:lnTo>
                    <a:lnTo>
                      <a:pt x="1632" y="1004"/>
                    </a:lnTo>
                    <a:lnTo>
                      <a:pt x="1507" y="879"/>
                    </a:lnTo>
                    <a:lnTo>
                      <a:pt x="1318" y="837"/>
                    </a:lnTo>
                    <a:lnTo>
                      <a:pt x="1256" y="774"/>
                    </a:lnTo>
                    <a:lnTo>
                      <a:pt x="816" y="628"/>
                    </a:lnTo>
                    <a:lnTo>
                      <a:pt x="691" y="607"/>
                    </a:lnTo>
                    <a:lnTo>
                      <a:pt x="691" y="460"/>
                    </a:lnTo>
                    <a:lnTo>
                      <a:pt x="565" y="335"/>
                    </a:lnTo>
                    <a:lnTo>
                      <a:pt x="398" y="314"/>
                    </a:lnTo>
                    <a:lnTo>
                      <a:pt x="314" y="126"/>
                    </a:lnTo>
                    <a:lnTo>
                      <a:pt x="272" y="21"/>
                    </a:lnTo>
                    <a:lnTo>
                      <a:pt x="105" y="42"/>
                    </a:lnTo>
                    <a:lnTo>
                      <a:pt x="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 name="Google Shape;2698;p79">
              <a:extLst>
                <a:ext uri="{FF2B5EF4-FFF2-40B4-BE49-F238E27FC236}">
                  <a16:creationId xmlns:a16="http://schemas.microsoft.com/office/drawing/2014/main" id="{73E01D56-4F04-4AFC-819F-D46F27E25E93}"/>
                </a:ext>
              </a:extLst>
            </p:cNvPr>
            <p:cNvSpPr/>
            <p:nvPr/>
          </p:nvSpPr>
          <p:spPr>
            <a:xfrm>
              <a:off x="4563295" y="2964728"/>
              <a:ext cx="12467" cy="27863"/>
            </a:xfrm>
            <a:custGeom>
              <a:avLst/>
              <a:gdLst/>
              <a:ahLst/>
              <a:cxnLst/>
              <a:rect l="l" t="t" r="r" b="b"/>
              <a:pathLst>
                <a:path w="1047" h="2450" extrusionOk="0">
                  <a:moveTo>
                    <a:pt x="691" y="1"/>
                  </a:moveTo>
                  <a:lnTo>
                    <a:pt x="628" y="43"/>
                  </a:lnTo>
                  <a:lnTo>
                    <a:pt x="628" y="127"/>
                  </a:lnTo>
                  <a:lnTo>
                    <a:pt x="524" y="147"/>
                  </a:lnTo>
                  <a:lnTo>
                    <a:pt x="398" y="315"/>
                  </a:lnTo>
                  <a:lnTo>
                    <a:pt x="294" y="482"/>
                  </a:lnTo>
                  <a:lnTo>
                    <a:pt x="315" y="545"/>
                  </a:lnTo>
                  <a:lnTo>
                    <a:pt x="294" y="629"/>
                  </a:lnTo>
                  <a:lnTo>
                    <a:pt x="231" y="671"/>
                  </a:lnTo>
                  <a:lnTo>
                    <a:pt x="105" y="880"/>
                  </a:lnTo>
                  <a:lnTo>
                    <a:pt x="63" y="1110"/>
                  </a:lnTo>
                  <a:lnTo>
                    <a:pt x="1" y="1152"/>
                  </a:lnTo>
                  <a:lnTo>
                    <a:pt x="63" y="1194"/>
                  </a:lnTo>
                  <a:lnTo>
                    <a:pt x="63" y="1424"/>
                  </a:lnTo>
                  <a:lnTo>
                    <a:pt x="84" y="1675"/>
                  </a:lnTo>
                  <a:lnTo>
                    <a:pt x="126" y="1696"/>
                  </a:lnTo>
                  <a:lnTo>
                    <a:pt x="168" y="1780"/>
                  </a:lnTo>
                  <a:lnTo>
                    <a:pt x="126" y="1780"/>
                  </a:lnTo>
                  <a:lnTo>
                    <a:pt x="105" y="1842"/>
                  </a:lnTo>
                  <a:lnTo>
                    <a:pt x="189" y="1947"/>
                  </a:lnTo>
                  <a:lnTo>
                    <a:pt x="231" y="1947"/>
                  </a:lnTo>
                  <a:lnTo>
                    <a:pt x="273" y="2031"/>
                  </a:lnTo>
                  <a:lnTo>
                    <a:pt x="419" y="2093"/>
                  </a:lnTo>
                  <a:lnTo>
                    <a:pt x="503" y="2219"/>
                  </a:lnTo>
                  <a:lnTo>
                    <a:pt x="503" y="2344"/>
                  </a:lnTo>
                  <a:lnTo>
                    <a:pt x="503" y="2449"/>
                  </a:lnTo>
                  <a:lnTo>
                    <a:pt x="587" y="2407"/>
                  </a:lnTo>
                  <a:lnTo>
                    <a:pt x="691" y="2449"/>
                  </a:lnTo>
                  <a:lnTo>
                    <a:pt x="691" y="2449"/>
                  </a:lnTo>
                  <a:lnTo>
                    <a:pt x="649" y="2324"/>
                  </a:lnTo>
                  <a:lnTo>
                    <a:pt x="691" y="2198"/>
                  </a:lnTo>
                  <a:lnTo>
                    <a:pt x="628" y="2010"/>
                  </a:lnTo>
                  <a:lnTo>
                    <a:pt x="712" y="1884"/>
                  </a:lnTo>
                  <a:lnTo>
                    <a:pt x="859" y="1675"/>
                  </a:lnTo>
                  <a:lnTo>
                    <a:pt x="859" y="1528"/>
                  </a:lnTo>
                  <a:lnTo>
                    <a:pt x="880" y="1487"/>
                  </a:lnTo>
                  <a:lnTo>
                    <a:pt x="838" y="1466"/>
                  </a:lnTo>
                  <a:lnTo>
                    <a:pt x="880" y="1256"/>
                  </a:lnTo>
                  <a:lnTo>
                    <a:pt x="880" y="1089"/>
                  </a:lnTo>
                  <a:lnTo>
                    <a:pt x="859" y="943"/>
                  </a:lnTo>
                  <a:lnTo>
                    <a:pt x="942" y="796"/>
                  </a:lnTo>
                  <a:lnTo>
                    <a:pt x="963" y="524"/>
                  </a:lnTo>
                  <a:lnTo>
                    <a:pt x="1005" y="357"/>
                  </a:lnTo>
                  <a:lnTo>
                    <a:pt x="1047" y="336"/>
                  </a:lnTo>
                  <a:lnTo>
                    <a:pt x="1026" y="252"/>
                  </a:lnTo>
                  <a:lnTo>
                    <a:pt x="921" y="168"/>
                  </a:lnTo>
                  <a:lnTo>
                    <a:pt x="880" y="168"/>
                  </a:lnTo>
                  <a:lnTo>
                    <a:pt x="817" y="43"/>
                  </a:lnTo>
                  <a:lnTo>
                    <a:pt x="69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 name="Google Shape;2699;p79">
              <a:extLst>
                <a:ext uri="{FF2B5EF4-FFF2-40B4-BE49-F238E27FC236}">
                  <a16:creationId xmlns:a16="http://schemas.microsoft.com/office/drawing/2014/main" id="{C3BB6618-113F-4082-A125-9780AB81DADA}"/>
                </a:ext>
              </a:extLst>
            </p:cNvPr>
            <p:cNvGrpSpPr/>
            <p:nvPr/>
          </p:nvGrpSpPr>
          <p:grpSpPr>
            <a:xfrm>
              <a:off x="3790439" y="2408636"/>
              <a:ext cx="73017" cy="75684"/>
              <a:chOff x="3781475" y="1624825"/>
              <a:chExt cx="153300" cy="166375"/>
            </a:xfrm>
          </p:grpSpPr>
          <p:sp>
            <p:nvSpPr>
              <p:cNvPr id="208" name="Google Shape;2700;p79">
                <a:extLst>
                  <a:ext uri="{FF2B5EF4-FFF2-40B4-BE49-F238E27FC236}">
                    <a16:creationId xmlns:a16="http://schemas.microsoft.com/office/drawing/2014/main" id="{21669BA3-FE6D-42D7-89C8-550759488C97}"/>
                  </a:ext>
                </a:extLst>
              </p:cNvPr>
              <p:cNvSpPr/>
              <p:nvPr/>
            </p:nvSpPr>
            <p:spPr>
              <a:xfrm>
                <a:off x="3845300" y="1624825"/>
                <a:ext cx="89475" cy="60700"/>
              </a:xfrm>
              <a:custGeom>
                <a:avLst/>
                <a:gdLst/>
                <a:ahLst/>
                <a:cxnLst/>
                <a:rect l="l" t="t" r="r" b="b"/>
                <a:pathLst>
                  <a:path w="3579" h="2428" extrusionOk="0">
                    <a:moveTo>
                      <a:pt x="1695" y="1"/>
                    </a:moveTo>
                    <a:lnTo>
                      <a:pt x="1674" y="84"/>
                    </a:lnTo>
                    <a:lnTo>
                      <a:pt x="1716" y="168"/>
                    </a:lnTo>
                    <a:lnTo>
                      <a:pt x="1758" y="252"/>
                    </a:lnTo>
                    <a:lnTo>
                      <a:pt x="1674" y="210"/>
                    </a:lnTo>
                    <a:lnTo>
                      <a:pt x="1611" y="168"/>
                    </a:lnTo>
                    <a:lnTo>
                      <a:pt x="1570" y="189"/>
                    </a:lnTo>
                    <a:lnTo>
                      <a:pt x="1570" y="293"/>
                    </a:lnTo>
                    <a:lnTo>
                      <a:pt x="1653" y="377"/>
                    </a:lnTo>
                    <a:lnTo>
                      <a:pt x="1653" y="482"/>
                    </a:lnTo>
                    <a:lnTo>
                      <a:pt x="1611" y="586"/>
                    </a:lnTo>
                    <a:lnTo>
                      <a:pt x="1611" y="712"/>
                    </a:lnTo>
                    <a:lnTo>
                      <a:pt x="1674" y="879"/>
                    </a:lnTo>
                    <a:lnTo>
                      <a:pt x="1653" y="984"/>
                    </a:lnTo>
                    <a:lnTo>
                      <a:pt x="1591" y="984"/>
                    </a:lnTo>
                    <a:lnTo>
                      <a:pt x="1570" y="879"/>
                    </a:lnTo>
                    <a:lnTo>
                      <a:pt x="1465" y="796"/>
                    </a:lnTo>
                    <a:lnTo>
                      <a:pt x="1360" y="733"/>
                    </a:lnTo>
                    <a:lnTo>
                      <a:pt x="1339" y="670"/>
                    </a:lnTo>
                    <a:lnTo>
                      <a:pt x="1381" y="586"/>
                    </a:lnTo>
                    <a:lnTo>
                      <a:pt x="1381" y="524"/>
                    </a:lnTo>
                    <a:lnTo>
                      <a:pt x="1298" y="503"/>
                    </a:lnTo>
                    <a:lnTo>
                      <a:pt x="1193" y="565"/>
                    </a:lnTo>
                    <a:lnTo>
                      <a:pt x="1151" y="565"/>
                    </a:lnTo>
                    <a:lnTo>
                      <a:pt x="1130" y="607"/>
                    </a:lnTo>
                    <a:lnTo>
                      <a:pt x="1026" y="670"/>
                    </a:lnTo>
                    <a:lnTo>
                      <a:pt x="942" y="628"/>
                    </a:lnTo>
                    <a:lnTo>
                      <a:pt x="942" y="586"/>
                    </a:lnTo>
                    <a:lnTo>
                      <a:pt x="942" y="524"/>
                    </a:lnTo>
                    <a:lnTo>
                      <a:pt x="879" y="524"/>
                    </a:lnTo>
                    <a:lnTo>
                      <a:pt x="816" y="461"/>
                    </a:lnTo>
                    <a:lnTo>
                      <a:pt x="775" y="356"/>
                    </a:lnTo>
                    <a:lnTo>
                      <a:pt x="712" y="314"/>
                    </a:lnTo>
                    <a:lnTo>
                      <a:pt x="649" y="356"/>
                    </a:lnTo>
                    <a:lnTo>
                      <a:pt x="565" y="273"/>
                    </a:lnTo>
                    <a:lnTo>
                      <a:pt x="607" y="189"/>
                    </a:lnTo>
                    <a:lnTo>
                      <a:pt x="565" y="84"/>
                    </a:lnTo>
                    <a:lnTo>
                      <a:pt x="523" y="63"/>
                    </a:lnTo>
                    <a:lnTo>
                      <a:pt x="461" y="147"/>
                    </a:lnTo>
                    <a:lnTo>
                      <a:pt x="440" y="293"/>
                    </a:lnTo>
                    <a:lnTo>
                      <a:pt x="461" y="419"/>
                    </a:lnTo>
                    <a:lnTo>
                      <a:pt x="544" y="565"/>
                    </a:lnTo>
                    <a:lnTo>
                      <a:pt x="565" y="712"/>
                    </a:lnTo>
                    <a:lnTo>
                      <a:pt x="523" y="733"/>
                    </a:lnTo>
                    <a:lnTo>
                      <a:pt x="440" y="649"/>
                    </a:lnTo>
                    <a:lnTo>
                      <a:pt x="419" y="545"/>
                    </a:lnTo>
                    <a:lnTo>
                      <a:pt x="398" y="524"/>
                    </a:lnTo>
                    <a:lnTo>
                      <a:pt x="398" y="628"/>
                    </a:lnTo>
                    <a:lnTo>
                      <a:pt x="419" y="754"/>
                    </a:lnTo>
                    <a:lnTo>
                      <a:pt x="461" y="837"/>
                    </a:lnTo>
                    <a:lnTo>
                      <a:pt x="461" y="921"/>
                    </a:lnTo>
                    <a:lnTo>
                      <a:pt x="440" y="1005"/>
                    </a:lnTo>
                    <a:lnTo>
                      <a:pt x="419" y="984"/>
                    </a:lnTo>
                    <a:lnTo>
                      <a:pt x="356" y="837"/>
                    </a:lnTo>
                    <a:lnTo>
                      <a:pt x="314" y="796"/>
                    </a:lnTo>
                    <a:lnTo>
                      <a:pt x="105" y="817"/>
                    </a:lnTo>
                    <a:lnTo>
                      <a:pt x="21" y="775"/>
                    </a:lnTo>
                    <a:lnTo>
                      <a:pt x="0" y="775"/>
                    </a:lnTo>
                    <a:lnTo>
                      <a:pt x="63" y="879"/>
                    </a:lnTo>
                    <a:lnTo>
                      <a:pt x="126" y="879"/>
                    </a:lnTo>
                    <a:lnTo>
                      <a:pt x="189" y="921"/>
                    </a:lnTo>
                    <a:lnTo>
                      <a:pt x="168" y="984"/>
                    </a:lnTo>
                    <a:lnTo>
                      <a:pt x="189" y="1026"/>
                    </a:lnTo>
                    <a:lnTo>
                      <a:pt x="293" y="1026"/>
                    </a:lnTo>
                    <a:lnTo>
                      <a:pt x="314" y="1068"/>
                    </a:lnTo>
                    <a:lnTo>
                      <a:pt x="168" y="1172"/>
                    </a:lnTo>
                    <a:lnTo>
                      <a:pt x="168" y="1235"/>
                    </a:lnTo>
                    <a:lnTo>
                      <a:pt x="293" y="1423"/>
                    </a:lnTo>
                    <a:lnTo>
                      <a:pt x="377" y="1444"/>
                    </a:lnTo>
                    <a:lnTo>
                      <a:pt x="461" y="1486"/>
                    </a:lnTo>
                    <a:lnTo>
                      <a:pt x="607" y="1486"/>
                    </a:lnTo>
                    <a:lnTo>
                      <a:pt x="691" y="1465"/>
                    </a:lnTo>
                    <a:lnTo>
                      <a:pt x="754" y="1528"/>
                    </a:lnTo>
                    <a:lnTo>
                      <a:pt x="816" y="1528"/>
                    </a:lnTo>
                    <a:lnTo>
                      <a:pt x="942" y="1444"/>
                    </a:lnTo>
                    <a:lnTo>
                      <a:pt x="1026" y="1423"/>
                    </a:lnTo>
                    <a:lnTo>
                      <a:pt x="1235" y="1381"/>
                    </a:lnTo>
                    <a:lnTo>
                      <a:pt x="1381" y="1381"/>
                    </a:lnTo>
                    <a:lnTo>
                      <a:pt x="1465" y="1340"/>
                    </a:lnTo>
                    <a:lnTo>
                      <a:pt x="1528" y="1340"/>
                    </a:lnTo>
                    <a:lnTo>
                      <a:pt x="1570" y="1361"/>
                    </a:lnTo>
                    <a:lnTo>
                      <a:pt x="1570" y="1423"/>
                    </a:lnTo>
                    <a:lnTo>
                      <a:pt x="1549" y="1465"/>
                    </a:lnTo>
                    <a:lnTo>
                      <a:pt x="1507" y="1549"/>
                    </a:lnTo>
                    <a:lnTo>
                      <a:pt x="1465" y="1570"/>
                    </a:lnTo>
                    <a:lnTo>
                      <a:pt x="1339" y="1549"/>
                    </a:lnTo>
                    <a:lnTo>
                      <a:pt x="1214" y="1549"/>
                    </a:lnTo>
                    <a:lnTo>
                      <a:pt x="1109" y="1528"/>
                    </a:lnTo>
                    <a:lnTo>
                      <a:pt x="1067" y="1570"/>
                    </a:lnTo>
                    <a:lnTo>
                      <a:pt x="1130" y="1591"/>
                    </a:lnTo>
                    <a:lnTo>
                      <a:pt x="1298" y="1653"/>
                    </a:lnTo>
                    <a:lnTo>
                      <a:pt x="1360" y="1695"/>
                    </a:lnTo>
                    <a:lnTo>
                      <a:pt x="1360" y="1758"/>
                    </a:lnTo>
                    <a:lnTo>
                      <a:pt x="1298" y="1758"/>
                    </a:lnTo>
                    <a:lnTo>
                      <a:pt x="1172" y="1695"/>
                    </a:lnTo>
                    <a:lnTo>
                      <a:pt x="1151" y="1758"/>
                    </a:lnTo>
                    <a:lnTo>
                      <a:pt x="1088" y="1758"/>
                    </a:lnTo>
                    <a:lnTo>
                      <a:pt x="984" y="1674"/>
                    </a:lnTo>
                    <a:lnTo>
                      <a:pt x="900" y="1653"/>
                    </a:lnTo>
                    <a:lnTo>
                      <a:pt x="754" y="1695"/>
                    </a:lnTo>
                    <a:lnTo>
                      <a:pt x="754" y="1758"/>
                    </a:lnTo>
                    <a:lnTo>
                      <a:pt x="837" y="1779"/>
                    </a:lnTo>
                    <a:lnTo>
                      <a:pt x="1047" y="1967"/>
                    </a:lnTo>
                    <a:lnTo>
                      <a:pt x="1130" y="1988"/>
                    </a:lnTo>
                    <a:lnTo>
                      <a:pt x="1235" y="1946"/>
                    </a:lnTo>
                    <a:lnTo>
                      <a:pt x="1277" y="1967"/>
                    </a:lnTo>
                    <a:lnTo>
                      <a:pt x="1339" y="2072"/>
                    </a:lnTo>
                    <a:lnTo>
                      <a:pt x="1339" y="2156"/>
                    </a:lnTo>
                    <a:lnTo>
                      <a:pt x="1423" y="2177"/>
                    </a:lnTo>
                    <a:lnTo>
                      <a:pt x="1507" y="2156"/>
                    </a:lnTo>
                    <a:lnTo>
                      <a:pt x="1674" y="2156"/>
                    </a:lnTo>
                    <a:lnTo>
                      <a:pt x="1842" y="2093"/>
                    </a:lnTo>
                    <a:lnTo>
                      <a:pt x="1946" y="2093"/>
                    </a:lnTo>
                    <a:lnTo>
                      <a:pt x="2093" y="2072"/>
                    </a:lnTo>
                    <a:lnTo>
                      <a:pt x="2093" y="2114"/>
                    </a:lnTo>
                    <a:lnTo>
                      <a:pt x="2072" y="2218"/>
                    </a:lnTo>
                    <a:lnTo>
                      <a:pt x="2093" y="2323"/>
                    </a:lnTo>
                    <a:lnTo>
                      <a:pt x="2218" y="2407"/>
                    </a:lnTo>
                    <a:lnTo>
                      <a:pt x="2365" y="2428"/>
                    </a:lnTo>
                    <a:lnTo>
                      <a:pt x="2532" y="2386"/>
                    </a:lnTo>
                    <a:lnTo>
                      <a:pt x="2574" y="2323"/>
                    </a:lnTo>
                    <a:lnTo>
                      <a:pt x="2532" y="2281"/>
                    </a:lnTo>
                    <a:lnTo>
                      <a:pt x="2532" y="2218"/>
                    </a:lnTo>
                    <a:lnTo>
                      <a:pt x="2595" y="2156"/>
                    </a:lnTo>
                    <a:lnTo>
                      <a:pt x="2699" y="2051"/>
                    </a:lnTo>
                    <a:lnTo>
                      <a:pt x="2783" y="2009"/>
                    </a:lnTo>
                    <a:lnTo>
                      <a:pt x="2846" y="2072"/>
                    </a:lnTo>
                    <a:lnTo>
                      <a:pt x="2930" y="2114"/>
                    </a:lnTo>
                    <a:lnTo>
                      <a:pt x="3034" y="2114"/>
                    </a:lnTo>
                    <a:lnTo>
                      <a:pt x="3160" y="2051"/>
                    </a:lnTo>
                    <a:lnTo>
                      <a:pt x="3202" y="1988"/>
                    </a:lnTo>
                    <a:lnTo>
                      <a:pt x="3160" y="1842"/>
                    </a:lnTo>
                    <a:lnTo>
                      <a:pt x="3139" y="1758"/>
                    </a:lnTo>
                    <a:lnTo>
                      <a:pt x="3181" y="1674"/>
                    </a:lnTo>
                    <a:lnTo>
                      <a:pt x="3264" y="1591"/>
                    </a:lnTo>
                    <a:lnTo>
                      <a:pt x="3348" y="1423"/>
                    </a:lnTo>
                    <a:lnTo>
                      <a:pt x="3432" y="1319"/>
                    </a:lnTo>
                    <a:lnTo>
                      <a:pt x="3557" y="1172"/>
                    </a:lnTo>
                    <a:lnTo>
                      <a:pt x="3578" y="1068"/>
                    </a:lnTo>
                    <a:lnTo>
                      <a:pt x="3578" y="1005"/>
                    </a:lnTo>
                    <a:lnTo>
                      <a:pt x="3557" y="900"/>
                    </a:lnTo>
                    <a:lnTo>
                      <a:pt x="3536" y="817"/>
                    </a:lnTo>
                    <a:lnTo>
                      <a:pt x="3557" y="754"/>
                    </a:lnTo>
                    <a:lnTo>
                      <a:pt x="3557" y="712"/>
                    </a:lnTo>
                    <a:lnTo>
                      <a:pt x="3516" y="691"/>
                    </a:lnTo>
                    <a:lnTo>
                      <a:pt x="3348" y="691"/>
                    </a:lnTo>
                    <a:lnTo>
                      <a:pt x="3264" y="607"/>
                    </a:lnTo>
                    <a:lnTo>
                      <a:pt x="3223" y="607"/>
                    </a:lnTo>
                    <a:lnTo>
                      <a:pt x="3034" y="628"/>
                    </a:lnTo>
                    <a:lnTo>
                      <a:pt x="2930" y="607"/>
                    </a:lnTo>
                    <a:lnTo>
                      <a:pt x="2846" y="545"/>
                    </a:lnTo>
                    <a:lnTo>
                      <a:pt x="2741" y="545"/>
                    </a:lnTo>
                    <a:lnTo>
                      <a:pt x="2679" y="503"/>
                    </a:lnTo>
                    <a:lnTo>
                      <a:pt x="2679" y="440"/>
                    </a:lnTo>
                    <a:lnTo>
                      <a:pt x="2637" y="419"/>
                    </a:lnTo>
                    <a:lnTo>
                      <a:pt x="2532" y="482"/>
                    </a:lnTo>
                    <a:lnTo>
                      <a:pt x="2532" y="419"/>
                    </a:lnTo>
                    <a:lnTo>
                      <a:pt x="2532" y="335"/>
                    </a:lnTo>
                    <a:lnTo>
                      <a:pt x="2532" y="293"/>
                    </a:lnTo>
                    <a:lnTo>
                      <a:pt x="2490" y="335"/>
                    </a:lnTo>
                    <a:lnTo>
                      <a:pt x="2469" y="440"/>
                    </a:lnTo>
                    <a:lnTo>
                      <a:pt x="2407" y="482"/>
                    </a:lnTo>
                    <a:lnTo>
                      <a:pt x="2386" y="335"/>
                    </a:lnTo>
                    <a:lnTo>
                      <a:pt x="2344" y="335"/>
                    </a:lnTo>
                    <a:lnTo>
                      <a:pt x="2302" y="398"/>
                    </a:lnTo>
                    <a:lnTo>
                      <a:pt x="2323" y="440"/>
                    </a:lnTo>
                    <a:lnTo>
                      <a:pt x="2302" y="503"/>
                    </a:lnTo>
                    <a:lnTo>
                      <a:pt x="2093" y="503"/>
                    </a:lnTo>
                    <a:lnTo>
                      <a:pt x="2093" y="607"/>
                    </a:lnTo>
                    <a:lnTo>
                      <a:pt x="2072" y="691"/>
                    </a:lnTo>
                    <a:lnTo>
                      <a:pt x="1988" y="670"/>
                    </a:lnTo>
                    <a:lnTo>
                      <a:pt x="1967" y="586"/>
                    </a:lnTo>
                    <a:lnTo>
                      <a:pt x="1925" y="586"/>
                    </a:lnTo>
                    <a:lnTo>
                      <a:pt x="1925" y="670"/>
                    </a:lnTo>
                    <a:lnTo>
                      <a:pt x="1904" y="733"/>
                    </a:lnTo>
                    <a:lnTo>
                      <a:pt x="1883" y="691"/>
                    </a:lnTo>
                    <a:lnTo>
                      <a:pt x="1883" y="607"/>
                    </a:lnTo>
                    <a:lnTo>
                      <a:pt x="1904" y="482"/>
                    </a:lnTo>
                    <a:lnTo>
                      <a:pt x="1904" y="252"/>
                    </a:lnTo>
                    <a:lnTo>
                      <a:pt x="1883" y="168"/>
                    </a:lnTo>
                    <a:lnTo>
                      <a:pt x="1779" y="84"/>
                    </a:lnTo>
                    <a:lnTo>
                      <a:pt x="17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701;p79">
                <a:extLst>
                  <a:ext uri="{FF2B5EF4-FFF2-40B4-BE49-F238E27FC236}">
                    <a16:creationId xmlns:a16="http://schemas.microsoft.com/office/drawing/2014/main" id="{53B6EE30-9415-404E-A14F-0B131441947F}"/>
                  </a:ext>
                </a:extLst>
              </p:cNvPr>
              <p:cNvSpPr/>
              <p:nvPr/>
            </p:nvSpPr>
            <p:spPr>
              <a:xfrm>
                <a:off x="3875625" y="1704850"/>
                <a:ext cx="21475" cy="18350"/>
              </a:xfrm>
              <a:custGeom>
                <a:avLst/>
                <a:gdLst/>
                <a:ahLst/>
                <a:cxnLst/>
                <a:rect l="l" t="t" r="r" b="b"/>
                <a:pathLst>
                  <a:path w="859" h="734" extrusionOk="0">
                    <a:moveTo>
                      <a:pt x="650" y="1"/>
                    </a:moveTo>
                    <a:lnTo>
                      <a:pt x="587" y="43"/>
                    </a:lnTo>
                    <a:lnTo>
                      <a:pt x="419" y="126"/>
                    </a:lnTo>
                    <a:lnTo>
                      <a:pt x="419" y="43"/>
                    </a:lnTo>
                    <a:lnTo>
                      <a:pt x="357" y="43"/>
                    </a:lnTo>
                    <a:lnTo>
                      <a:pt x="273" y="105"/>
                    </a:lnTo>
                    <a:lnTo>
                      <a:pt x="252" y="147"/>
                    </a:lnTo>
                    <a:lnTo>
                      <a:pt x="231" y="210"/>
                    </a:lnTo>
                    <a:lnTo>
                      <a:pt x="126" y="189"/>
                    </a:lnTo>
                    <a:lnTo>
                      <a:pt x="64" y="252"/>
                    </a:lnTo>
                    <a:lnTo>
                      <a:pt x="1" y="315"/>
                    </a:lnTo>
                    <a:lnTo>
                      <a:pt x="64" y="357"/>
                    </a:lnTo>
                    <a:lnTo>
                      <a:pt x="210" y="357"/>
                    </a:lnTo>
                    <a:lnTo>
                      <a:pt x="252" y="461"/>
                    </a:lnTo>
                    <a:lnTo>
                      <a:pt x="273" y="524"/>
                    </a:lnTo>
                    <a:lnTo>
                      <a:pt x="273" y="608"/>
                    </a:lnTo>
                    <a:lnTo>
                      <a:pt x="336" y="629"/>
                    </a:lnTo>
                    <a:lnTo>
                      <a:pt x="273" y="712"/>
                    </a:lnTo>
                    <a:lnTo>
                      <a:pt x="357" y="712"/>
                    </a:lnTo>
                    <a:lnTo>
                      <a:pt x="419" y="733"/>
                    </a:lnTo>
                    <a:lnTo>
                      <a:pt x="440" y="670"/>
                    </a:lnTo>
                    <a:lnTo>
                      <a:pt x="587" y="608"/>
                    </a:lnTo>
                    <a:lnTo>
                      <a:pt x="670" y="608"/>
                    </a:lnTo>
                    <a:lnTo>
                      <a:pt x="754" y="524"/>
                    </a:lnTo>
                    <a:lnTo>
                      <a:pt x="733" y="461"/>
                    </a:lnTo>
                    <a:lnTo>
                      <a:pt x="754" y="315"/>
                    </a:lnTo>
                    <a:lnTo>
                      <a:pt x="796" y="294"/>
                    </a:lnTo>
                    <a:lnTo>
                      <a:pt x="859" y="189"/>
                    </a:lnTo>
                    <a:lnTo>
                      <a:pt x="796" y="105"/>
                    </a:lnTo>
                    <a:lnTo>
                      <a:pt x="733" y="85"/>
                    </a:lnTo>
                    <a:lnTo>
                      <a:pt x="670" y="22"/>
                    </a:lnTo>
                    <a:lnTo>
                      <a:pt x="65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702;p79">
                <a:extLst>
                  <a:ext uri="{FF2B5EF4-FFF2-40B4-BE49-F238E27FC236}">
                    <a16:creationId xmlns:a16="http://schemas.microsoft.com/office/drawing/2014/main" id="{F49A73AC-3F23-4D08-B095-DD772517163A}"/>
                  </a:ext>
                </a:extLst>
              </p:cNvPr>
              <p:cNvSpPr/>
              <p:nvPr/>
            </p:nvSpPr>
            <p:spPr>
              <a:xfrm>
                <a:off x="3883475" y="1716375"/>
                <a:ext cx="39275" cy="43425"/>
              </a:xfrm>
              <a:custGeom>
                <a:avLst/>
                <a:gdLst/>
                <a:ahLst/>
                <a:cxnLst/>
                <a:rect l="l" t="t" r="r" b="b"/>
                <a:pathLst>
                  <a:path w="1571" h="1737" extrusionOk="0">
                    <a:moveTo>
                      <a:pt x="796" y="0"/>
                    </a:moveTo>
                    <a:lnTo>
                      <a:pt x="649" y="105"/>
                    </a:lnTo>
                    <a:lnTo>
                      <a:pt x="482" y="251"/>
                    </a:lnTo>
                    <a:lnTo>
                      <a:pt x="377" y="251"/>
                    </a:lnTo>
                    <a:lnTo>
                      <a:pt x="147" y="293"/>
                    </a:lnTo>
                    <a:lnTo>
                      <a:pt x="43" y="398"/>
                    </a:lnTo>
                    <a:lnTo>
                      <a:pt x="1" y="502"/>
                    </a:lnTo>
                    <a:lnTo>
                      <a:pt x="105" y="565"/>
                    </a:lnTo>
                    <a:lnTo>
                      <a:pt x="168" y="670"/>
                    </a:lnTo>
                    <a:lnTo>
                      <a:pt x="273" y="670"/>
                    </a:lnTo>
                    <a:lnTo>
                      <a:pt x="315" y="712"/>
                    </a:lnTo>
                    <a:lnTo>
                      <a:pt x="273" y="795"/>
                    </a:lnTo>
                    <a:lnTo>
                      <a:pt x="273" y="900"/>
                    </a:lnTo>
                    <a:lnTo>
                      <a:pt x="168" y="1046"/>
                    </a:lnTo>
                    <a:lnTo>
                      <a:pt x="147" y="1235"/>
                    </a:lnTo>
                    <a:lnTo>
                      <a:pt x="64" y="1297"/>
                    </a:lnTo>
                    <a:lnTo>
                      <a:pt x="105" y="1402"/>
                    </a:lnTo>
                    <a:lnTo>
                      <a:pt x="43" y="1444"/>
                    </a:lnTo>
                    <a:lnTo>
                      <a:pt x="64" y="1548"/>
                    </a:lnTo>
                    <a:lnTo>
                      <a:pt x="126" y="1548"/>
                    </a:lnTo>
                    <a:lnTo>
                      <a:pt x="210" y="1507"/>
                    </a:lnTo>
                    <a:lnTo>
                      <a:pt x="315" y="1465"/>
                    </a:lnTo>
                    <a:lnTo>
                      <a:pt x="440" y="1402"/>
                    </a:lnTo>
                    <a:lnTo>
                      <a:pt x="524" y="1402"/>
                    </a:lnTo>
                    <a:lnTo>
                      <a:pt x="587" y="1318"/>
                    </a:lnTo>
                    <a:lnTo>
                      <a:pt x="649" y="1193"/>
                    </a:lnTo>
                    <a:lnTo>
                      <a:pt x="691" y="1151"/>
                    </a:lnTo>
                    <a:lnTo>
                      <a:pt x="796" y="1151"/>
                    </a:lnTo>
                    <a:lnTo>
                      <a:pt x="838" y="1130"/>
                    </a:lnTo>
                    <a:lnTo>
                      <a:pt x="838" y="1235"/>
                    </a:lnTo>
                    <a:lnTo>
                      <a:pt x="796" y="1423"/>
                    </a:lnTo>
                    <a:lnTo>
                      <a:pt x="796" y="1548"/>
                    </a:lnTo>
                    <a:lnTo>
                      <a:pt x="754" y="1632"/>
                    </a:lnTo>
                    <a:lnTo>
                      <a:pt x="775" y="1737"/>
                    </a:lnTo>
                    <a:lnTo>
                      <a:pt x="859" y="1737"/>
                    </a:lnTo>
                    <a:lnTo>
                      <a:pt x="942" y="1653"/>
                    </a:lnTo>
                    <a:lnTo>
                      <a:pt x="942" y="1569"/>
                    </a:lnTo>
                    <a:lnTo>
                      <a:pt x="984" y="1465"/>
                    </a:lnTo>
                    <a:lnTo>
                      <a:pt x="1089" y="1423"/>
                    </a:lnTo>
                    <a:lnTo>
                      <a:pt x="1193" y="1402"/>
                    </a:lnTo>
                    <a:lnTo>
                      <a:pt x="1277" y="1151"/>
                    </a:lnTo>
                    <a:lnTo>
                      <a:pt x="1277" y="1046"/>
                    </a:lnTo>
                    <a:lnTo>
                      <a:pt x="1382" y="900"/>
                    </a:lnTo>
                    <a:lnTo>
                      <a:pt x="1507" y="837"/>
                    </a:lnTo>
                    <a:lnTo>
                      <a:pt x="1570" y="795"/>
                    </a:lnTo>
                    <a:lnTo>
                      <a:pt x="1465" y="732"/>
                    </a:lnTo>
                    <a:lnTo>
                      <a:pt x="1403" y="691"/>
                    </a:lnTo>
                    <a:lnTo>
                      <a:pt x="1298" y="628"/>
                    </a:lnTo>
                    <a:lnTo>
                      <a:pt x="1172" y="712"/>
                    </a:lnTo>
                    <a:lnTo>
                      <a:pt x="1089" y="774"/>
                    </a:lnTo>
                    <a:lnTo>
                      <a:pt x="963" y="691"/>
                    </a:lnTo>
                    <a:lnTo>
                      <a:pt x="838" y="565"/>
                    </a:lnTo>
                    <a:lnTo>
                      <a:pt x="796" y="398"/>
                    </a:lnTo>
                    <a:lnTo>
                      <a:pt x="838" y="356"/>
                    </a:lnTo>
                    <a:lnTo>
                      <a:pt x="942" y="314"/>
                    </a:lnTo>
                    <a:lnTo>
                      <a:pt x="942" y="272"/>
                    </a:lnTo>
                    <a:lnTo>
                      <a:pt x="859" y="147"/>
                    </a:lnTo>
                    <a:lnTo>
                      <a:pt x="79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703;p79">
                <a:extLst>
                  <a:ext uri="{FF2B5EF4-FFF2-40B4-BE49-F238E27FC236}">
                    <a16:creationId xmlns:a16="http://schemas.microsoft.com/office/drawing/2014/main" id="{6DD207E5-7C03-4F99-B389-9CDD9EA4A9B1}"/>
                  </a:ext>
                </a:extLst>
              </p:cNvPr>
              <p:cNvSpPr/>
              <p:nvPr/>
            </p:nvSpPr>
            <p:spPr>
              <a:xfrm>
                <a:off x="3781475" y="1649925"/>
                <a:ext cx="102550" cy="141275"/>
              </a:xfrm>
              <a:custGeom>
                <a:avLst/>
                <a:gdLst/>
                <a:ahLst/>
                <a:cxnLst/>
                <a:rect l="l" t="t" r="r" b="b"/>
                <a:pathLst>
                  <a:path w="4102" h="5651" extrusionOk="0">
                    <a:moveTo>
                      <a:pt x="1988" y="1"/>
                    </a:moveTo>
                    <a:lnTo>
                      <a:pt x="1926" y="22"/>
                    </a:lnTo>
                    <a:lnTo>
                      <a:pt x="1842" y="126"/>
                    </a:lnTo>
                    <a:lnTo>
                      <a:pt x="1884" y="315"/>
                    </a:lnTo>
                    <a:lnTo>
                      <a:pt x="1821" y="419"/>
                    </a:lnTo>
                    <a:lnTo>
                      <a:pt x="1821" y="524"/>
                    </a:lnTo>
                    <a:lnTo>
                      <a:pt x="1800" y="629"/>
                    </a:lnTo>
                    <a:lnTo>
                      <a:pt x="1842" y="649"/>
                    </a:lnTo>
                    <a:lnTo>
                      <a:pt x="1884" y="733"/>
                    </a:lnTo>
                    <a:lnTo>
                      <a:pt x="1884" y="1068"/>
                    </a:lnTo>
                    <a:lnTo>
                      <a:pt x="1884" y="1235"/>
                    </a:lnTo>
                    <a:lnTo>
                      <a:pt x="1926" y="1361"/>
                    </a:lnTo>
                    <a:lnTo>
                      <a:pt x="2030" y="1507"/>
                    </a:lnTo>
                    <a:lnTo>
                      <a:pt x="2030" y="1654"/>
                    </a:lnTo>
                    <a:lnTo>
                      <a:pt x="2135" y="1779"/>
                    </a:lnTo>
                    <a:lnTo>
                      <a:pt x="2135" y="1863"/>
                    </a:lnTo>
                    <a:lnTo>
                      <a:pt x="2051" y="1863"/>
                    </a:lnTo>
                    <a:lnTo>
                      <a:pt x="2009" y="1800"/>
                    </a:lnTo>
                    <a:lnTo>
                      <a:pt x="1926" y="1612"/>
                    </a:lnTo>
                    <a:lnTo>
                      <a:pt x="1842" y="1507"/>
                    </a:lnTo>
                    <a:lnTo>
                      <a:pt x="1800" y="1507"/>
                    </a:lnTo>
                    <a:lnTo>
                      <a:pt x="1716" y="1570"/>
                    </a:lnTo>
                    <a:lnTo>
                      <a:pt x="1675" y="1549"/>
                    </a:lnTo>
                    <a:lnTo>
                      <a:pt x="1675" y="1486"/>
                    </a:lnTo>
                    <a:lnTo>
                      <a:pt x="1737" y="1403"/>
                    </a:lnTo>
                    <a:lnTo>
                      <a:pt x="1779" y="1361"/>
                    </a:lnTo>
                    <a:lnTo>
                      <a:pt x="1779" y="1256"/>
                    </a:lnTo>
                    <a:lnTo>
                      <a:pt x="1695" y="1026"/>
                    </a:lnTo>
                    <a:lnTo>
                      <a:pt x="1695" y="817"/>
                    </a:lnTo>
                    <a:lnTo>
                      <a:pt x="1675" y="733"/>
                    </a:lnTo>
                    <a:lnTo>
                      <a:pt x="1528" y="649"/>
                    </a:lnTo>
                    <a:lnTo>
                      <a:pt x="1465" y="524"/>
                    </a:lnTo>
                    <a:lnTo>
                      <a:pt x="1382" y="503"/>
                    </a:lnTo>
                    <a:lnTo>
                      <a:pt x="1319" y="545"/>
                    </a:lnTo>
                    <a:lnTo>
                      <a:pt x="1319" y="670"/>
                    </a:lnTo>
                    <a:lnTo>
                      <a:pt x="1193" y="838"/>
                    </a:lnTo>
                    <a:lnTo>
                      <a:pt x="1172" y="963"/>
                    </a:lnTo>
                    <a:lnTo>
                      <a:pt x="1193" y="1089"/>
                    </a:lnTo>
                    <a:lnTo>
                      <a:pt x="1256" y="1235"/>
                    </a:lnTo>
                    <a:lnTo>
                      <a:pt x="1277" y="1403"/>
                    </a:lnTo>
                    <a:lnTo>
                      <a:pt x="1214" y="1382"/>
                    </a:lnTo>
                    <a:lnTo>
                      <a:pt x="1172" y="1298"/>
                    </a:lnTo>
                    <a:lnTo>
                      <a:pt x="1151" y="1173"/>
                    </a:lnTo>
                    <a:lnTo>
                      <a:pt x="1172" y="1089"/>
                    </a:lnTo>
                    <a:lnTo>
                      <a:pt x="1110" y="1068"/>
                    </a:lnTo>
                    <a:lnTo>
                      <a:pt x="1068" y="984"/>
                    </a:lnTo>
                    <a:lnTo>
                      <a:pt x="1047" y="984"/>
                    </a:lnTo>
                    <a:lnTo>
                      <a:pt x="984" y="1047"/>
                    </a:lnTo>
                    <a:lnTo>
                      <a:pt x="942" y="1026"/>
                    </a:lnTo>
                    <a:lnTo>
                      <a:pt x="942" y="942"/>
                    </a:lnTo>
                    <a:lnTo>
                      <a:pt x="1047" y="859"/>
                    </a:lnTo>
                    <a:lnTo>
                      <a:pt x="1047" y="838"/>
                    </a:lnTo>
                    <a:lnTo>
                      <a:pt x="984" y="817"/>
                    </a:lnTo>
                    <a:lnTo>
                      <a:pt x="859" y="859"/>
                    </a:lnTo>
                    <a:lnTo>
                      <a:pt x="775" y="921"/>
                    </a:lnTo>
                    <a:lnTo>
                      <a:pt x="691" y="859"/>
                    </a:lnTo>
                    <a:lnTo>
                      <a:pt x="733" y="817"/>
                    </a:lnTo>
                    <a:lnTo>
                      <a:pt x="775" y="775"/>
                    </a:lnTo>
                    <a:lnTo>
                      <a:pt x="796" y="733"/>
                    </a:lnTo>
                    <a:lnTo>
                      <a:pt x="900" y="629"/>
                    </a:lnTo>
                    <a:lnTo>
                      <a:pt x="984" y="629"/>
                    </a:lnTo>
                    <a:lnTo>
                      <a:pt x="1005" y="649"/>
                    </a:lnTo>
                    <a:lnTo>
                      <a:pt x="1089" y="670"/>
                    </a:lnTo>
                    <a:lnTo>
                      <a:pt x="1151" y="608"/>
                    </a:lnTo>
                    <a:lnTo>
                      <a:pt x="1172" y="524"/>
                    </a:lnTo>
                    <a:lnTo>
                      <a:pt x="1089" y="398"/>
                    </a:lnTo>
                    <a:lnTo>
                      <a:pt x="1047" y="336"/>
                    </a:lnTo>
                    <a:lnTo>
                      <a:pt x="900" y="357"/>
                    </a:lnTo>
                    <a:lnTo>
                      <a:pt x="670" y="545"/>
                    </a:lnTo>
                    <a:lnTo>
                      <a:pt x="587" y="566"/>
                    </a:lnTo>
                    <a:lnTo>
                      <a:pt x="545" y="545"/>
                    </a:lnTo>
                    <a:lnTo>
                      <a:pt x="545" y="461"/>
                    </a:lnTo>
                    <a:lnTo>
                      <a:pt x="461" y="419"/>
                    </a:lnTo>
                    <a:lnTo>
                      <a:pt x="419" y="440"/>
                    </a:lnTo>
                    <a:lnTo>
                      <a:pt x="419" y="566"/>
                    </a:lnTo>
                    <a:lnTo>
                      <a:pt x="545" y="712"/>
                    </a:lnTo>
                    <a:lnTo>
                      <a:pt x="524" y="754"/>
                    </a:lnTo>
                    <a:lnTo>
                      <a:pt x="419" y="754"/>
                    </a:lnTo>
                    <a:lnTo>
                      <a:pt x="377" y="649"/>
                    </a:lnTo>
                    <a:lnTo>
                      <a:pt x="315" y="503"/>
                    </a:lnTo>
                    <a:lnTo>
                      <a:pt x="231" y="503"/>
                    </a:lnTo>
                    <a:lnTo>
                      <a:pt x="126" y="608"/>
                    </a:lnTo>
                    <a:lnTo>
                      <a:pt x="147" y="733"/>
                    </a:lnTo>
                    <a:lnTo>
                      <a:pt x="168" y="775"/>
                    </a:lnTo>
                    <a:lnTo>
                      <a:pt x="168" y="880"/>
                    </a:lnTo>
                    <a:lnTo>
                      <a:pt x="147" y="880"/>
                    </a:lnTo>
                    <a:lnTo>
                      <a:pt x="43" y="963"/>
                    </a:lnTo>
                    <a:lnTo>
                      <a:pt x="1" y="984"/>
                    </a:lnTo>
                    <a:lnTo>
                      <a:pt x="1" y="1089"/>
                    </a:lnTo>
                    <a:lnTo>
                      <a:pt x="22" y="1235"/>
                    </a:lnTo>
                    <a:lnTo>
                      <a:pt x="43" y="1361"/>
                    </a:lnTo>
                    <a:lnTo>
                      <a:pt x="147" y="1549"/>
                    </a:lnTo>
                    <a:lnTo>
                      <a:pt x="147" y="1612"/>
                    </a:lnTo>
                    <a:lnTo>
                      <a:pt x="231" y="1591"/>
                    </a:lnTo>
                    <a:lnTo>
                      <a:pt x="273" y="1507"/>
                    </a:lnTo>
                    <a:lnTo>
                      <a:pt x="273" y="1403"/>
                    </a:lnTo>
                    <a:lnTo>
                      <a:pt x="273" y="1298"/>
                    </a:lnTo>
                    <a:lnTo>
                      <a:pt x="335" y="1277"/>
                    </a:lnTo>
                    <a:lnTo>
                      <a:pt x="419" y="1361"/>
                    </a:lnTo>
                    <a:lnTo>
                      <a:pt x="461" y="1298"/>
                    </a:lnTo>
                    <a:lnTo>
                      <a:pt x="482" y="1340"/>
                    </a:lnTo>
                    <a:lnTo>
                      <a:pt x="440" y="1445"/>
                    </a:lnTo>
                    <a:lnTo>
                      <a:pt x="419" y="1591"/>
                    </a:lnTo>
                    <a:lnTo>
                      <a:pt x="377" y="1612"/>
                    </a:lnTo>
                    <a:lnTo>
                      <a:pt x="377" y="1675"/>
                    </a:lnTo>
                    <a:lnTo>
                      <a:pt x="482" y="1779"/>
                    </a:lnTo>
                    <a:lnTo>
                      <a:pt x="482" y="1800"/>
                    </a:lnTo>
                    <a:lnTo>
                      <a:pt x="545" y="1821"/>
                    </a:lnTo>
                    <a:lnTo>
                      <a:pt x="628" y="1821"/>
                    </a:lnTo>
                    <a:lnTo>
                      <a:pt x="649" y="1863"/>
                    </a:lnTo>
                    <a:lnTo>
                      <a:pt x="649" y="1926"/>
                    </a:lnTo>
                    <a:lnTo>
                      <a:pt x="545" y="2010"/>
                    </a:lnTo>
                    <a:lnTo>
                      <a:pt x="482" y="2010"/>
                    </a:lnTo>
                    <a:lnTo>
                      <a:pt x="482" y="1968"/>
                    </a:lnTo>
                    <a:lnTo>
                      <a:pt x="461" y="1905"/>
                    </a:lnTo>
                    <a:lnTo>
                      <a:pt x="315" y="1800"/>
                    </a:lnTo>
                    <a:lnTo>
                      <a:pt x="273" y="1821"/>
                    </a:lnTo>
                    <a:lnTo>
                      <a:pt x="273" y="1884"/>
                    </a:lnTo>
                    <a:lnTo>
                      <a:pt x="335" y="1989"/>
                    </a:lnTo>
                    <a:lnTo>
                      <a:pt x="419" y="2030"/>
                    </a:lnTo>
                    <a:lnTo>
                      <a:pt x="482" y="2093"/>
                    </a:lnTo>
                    <a:lnTo>
                      <a:pt x="482" y="2114"/>
                    </a:lnTo>
                    <a:lnTo>
                      <a:pt x="440" y="2177"/>
                    </a:lnTo>
                    <a:lnTo>
                      <a:pt x="482" y="2240"/>
                    </a:lnTo>
                    <a:lnTo>
                      <a:pt x="587" y="2302"/>
                    </a:lnTo>
                    <a:lnTo>
                      <a:pt x="670" y="2344"/>
                    </a:lnTo>
                    <a:lnTo>
                      <a:pt x="691" y="2428"/>
                    </a:lnTo>
                    <a:lnTo>
                      <a:pt x="775" y="2449"/>
                    </a:lnTo>
                    <a:lnTo>
                      <a:pt x="900" y="2449"/>
                    </a:lnTo>
                    <a:lnTo>
                      <a:pt x="942" y="2491"/>
                    </a:lnTo>
                    <a:lnTo>
                      <a:pt x="879" y="2533"/>
                    </a:lnTo>
                    <a:lnTo>
                      <a:pt x="754" y="2533"/>
                    </a:lnTo>
                    <a:lnTo>
                      <a:pt x="754" y="2637"/>
                    </a:lnTo>
                    <a:lnTo>
                      <a:pt x="796" y="2742"/>
                    </a:lnTo>
                    <a:lnTo>
                      <a:pt x="859" y="2742"/>
                    </a:lnTo>
                    <a:lnTo>
                      <a:pt x="942" y="2763"/>
                    </a:lnTo>
                    <a:lnTo>
                      <a:pt x="1068" y="2909"/>
                    </a:lnTo>
                    <a:lnTo>
                      <a:pt x="1110" y="2972"/>
                    </a:lnTo>
                    <a:lnTo>
                      <a:pt x="1068" y="3035"/>
                    </a:lnTo>
                    <a:lnTo>
                      <a:pt x="1068" y="3077"/>
                    </a:lnTo>
                    <a:lnTo>
                      <a:pt x="1382" y="3077"/>
                    </a:lnTo>
                    <a:lnTo>
                      <a:pt x="1465" y="3014"/>
                    </a:lnTo>
                    <a:lnTo>
                      <a:pt x="1465" y="2930"/>
                    </a:lnTo>
                    <a:lnTo>
                      <a:pt x="1507" y="2805"/>
                    </a:lnTo>
                    <a:lnTo>
                      <a:pt x="1591" y="2763"/>
                    </a:lnTo>
                    <a:lnTo>
                      <a:pt x="1675" y="2805"/>
                    </a:lnTo>
                    <a:lnTo>
                      <a:pt x="1675" y="2721"/>
                    </a:lnTo>
                    <a:lnTo>
                      <a:pt x="1612" y="2616"/>
                    </a:lnTo>
                    <a:lnTo>
                      <a:pt x="1570" y="2512"/>
                    </a:lnTo>
                    <a:lnTo>
                      <a:pt x="1570" y="2386"/>
                    </a:lnTo>
                    <a:lnTo>
                      <a:pt x="1528" y="2302"/>
                    </a:lnTo>
                    <a:lnTo>
                      <a:pt x="1528" y="2219"/>
                    </a:lnTo>
                    <a:lnTo>
                      <a:pt x="1591" y="2198"/>
                    </a:lnTo>
                    <a:lnTo>
                      <a:pt x="1633" y="2219"/>
                    </a:lnTo>
                    <a:lnTo>
                      <a:pt x="1695" y="2323"/>
                    </a:lnTo>
                    <a:lnTo>
                      <a:pt x="1675" y="2344"/>
                    </a:lnTo>
                    <a:lnTo>
                      <a:pt x="1695" y="2428"/>
                    </a:lnTo>
                    <a:lnTo>
                      <a:pt x="1779" y="2344"/>
                    </a:lnTo>
                    <a:lnTo>
                      <a:pt x="1779" y="2282"/>
                    </a:lnTo>
                    <a:lnTo>
                      <a:pt x="1737" y="2093"/>
                    </a:lnTo>
                    <a:lnTo>
                      <a:pt x="1800" y="2010"/>
                    </a:lnTo>
                    <a:lnTo>
                      <a:pt x="1821" y="2010"/>
                    </a:lnTo>
                    <a:lnTo>
                      <a:pt x="1884" y="2093"/>
                    </a:lnTo>
                    <a:lnTo>
                      <a:pt x="1884" y="2219"/>
                    </a:lnTo>
                    <a:lnTo>
                      <a:pt x="1926" y="2282"/>
                    </a:lnTo>
                    <a:lnTo>
                      <a:pt x="1926" y="2344"/>
                    </a:lnTo>
                    <a:lnTo>
                      <a:pt x="1842" y="2428"/>
                    </a:lnTo>
                    <a:lnTo>
                      <a:pt x="1842" y="2491"/>
                    </a:lnTo>
                    <a:lnTo>
                      <a:pt x="1884" y="2637"/>
                    </a:lnTo>
                    <a:lnTo>
                      <a:pt x="1926" y="2658"/>
                    </a:lnTo>
                    <a:lnTo>
                      <a:pt x="2009" y="2637"/>
                    </a:lnTo>
                    <a:lnTo>
                      <a:pt x="2156" y="2491"/>
                    </a:lnTo>
                    <a:lnTo>
                      <a:pt x="2219" y="2344"/>
                    </a:lnTo>
                    <a:lnTo>
                      <a:pt x="2219" y="2240"/>
                    </a:lnTo>
                    <a:lnTo>
                      <a:pt x="2239" y="2177"/>
                    </a:lnTo>
                    <a:lnTo>
                      <a:pt x="2302" y="2198"/>
                    </a:lnTo>
                    <a:lnTo>
                      <a:pt x="2344" y="2282"/>
                    </a:lnTo>
                    <a:lnTo>
                      <a:pt x="2323" y="2407"/>
                    </a:lnTo>
                    <a:lnTo>
                      <a:pt x="2260" y="2512"/>
                    </a:lnTo>
                    <a:lnTo>
                      <a:pt x="2260" y="2595"/>
                    </a:lnTo>
                    <a:lnTo>
                      <a:pt x="2344" y="2637"/>
                    </a:lnTo>
                    <a:lnTo>
                      <a:pt x="2449" y="2616"/>
                    </a:lnTo>
                    <a:lnTo>
                      <a:pt x="2532" y="2533"/>
                    </a:lnTo>
                    <a:lnTo>
                      <a:pt x="2574" y="2533"/>
                    </a:lnTo>
                    <a:lnTo>
                      <a:pt x="2574" y="2595"/>
                    </a:lnTo>
                    <a:lnTo>
                      <a:pt x="2532" y="2637"/>
                    </a:lnTo>
                    <a:lnTo>
                      <a:pt x="2428" y="2658"/>
                    </a:lnTo>
                    <a:lnTo>
                      <a:pt x="2344" y="2763"/>
                    </a:lnTo>
                    <a:lnTo>
                      <a:pt x="2156" y="2763"/>
                    </a:lnTo>
                    <a:lnTo>
                      <a:pt x="2009" y="2826"/>
                    </a:lnTo>
                    <a:lnTo>
                      <a:pt x="1988" y="2867"/>
                    </a:lnTo>
                    <a:lnTo>
                      <a:pt x="2009" y="2951"/>
                    </a:lnTo>
                    <a:lnTo>
                      <a:pt x="1884" y="3014"/>
                    </a:lnTo>
                    <a:lnTo>
                      <a:pt x="1800" y="3118"/>
                    </a:lnTo>
                    <a:lnTo>
                      <a:pt x="1716" y="3181"/>
                    </a:lnTo>
                    <a:lnTo>
                      <a:pt x="1675" y="3181"/>
                    </a:lnTo>
                    <a:lnTo>
                      <a:pt x="1570" y="3244"/>
                    </a:lnTo>
                    <a:lnTo>
                      <a:pt x="1570" y="3328"/>
                    </a:lnTo>
                    <a:lnTo>
                      <a:pt x="1507" y="3349"/>
                    </a:lnTo>
                    <a:lnTo>
                      <a:pt x="1486" y="3265"/>
                    </a:lnTo>
                    <a:lnTo>
                      <a:pt x="1465" y="3223"/>
                    </a:lnTo>
                    <a:lnTo>
                      <a:pt x="1382" y="3265"/>
                    </a:lnTo>
                    <a:lnTo>
                      <a:pt x="1298" y="3286"/>
                    </a:lnTo>
                    <a:lnTo>
                      <a:pt x="1298" y="3349"/>
                    </a:lnTo>
                    <a:lnTo>
                      <a:pt x="1277" y="3390"/>
                    </a:lnTo>
                    <a:lnTo>
                      <a:pt x="1319" y="3579"/>
                    </a:lnTo>
                    <a:lnTo>
                      <a:pt x="1319" y="3704"/>
                    </a:lnTo>
                    <a:lnTo>
                      <a:pt x="1361" y="3746"/>
                    </a:lnTo>
                    <a:lnTo>
                      <a:pt x="1465" y="3746"/>
                    </a:lnTo>
                    <a:lnTo>
                      <a:pt x="1528" y="3704"/>
                    </a:lnTo>
                    <a:lnTo>
                      <a:pt x="1633" y="3683"/>
                    </a:lnTo>
                    <a:lnTo>
                      <a:pt x="1695" y="3662"/>
                    </a:lnTo>
                    <a:lnTo>
                      <a:pt x="1779" y="3662"/>
                    </a:lnTo>
                    <a:lnTo>
                      <a:pt x="1842" y="3642"/>
                    </a:lnTo>
                    <a:lnTo>
                      <a:pt x="1926" y="3537"/>
                    </a:lnTo>
                    <a:lnTo>
                      <a:pt x="1988" y="3537"/>
                    </a:lnTo>
                    <a:lnTo>
                      <a:pt x="2009" y="3495"/>
                    </a:lnTo>
                    <a:lnTo>
                      <a:pt x="2114" y="3495"/>
                    </a:lnTo>
                    <a:lnTo>
                      <a:pt x="2135" y="3537"/>
                    </a:lnTo>
                    <a:lnTo>
                      <a:pt x="2428" y="3537"/>
                    </a:lnTo>
                    <a:lnTo>
                      <a:pt x="2470" y="3474"/>
                    </a:lnTo>
                    <a:lnTo>
                      <a:pt x="2553" y="3432"/>
                    </a:lnTo>
                    <a:lnTo>
                      <a:pt x="2616" y="3432"/>
                    </a:lnTo>
                    <a:lnTo>
                      <a:pt x="2616" y="3495"/>
                    </a:lnTo>
                    <a:lnTo>
                      <a:pt x="2553" y="3537"/>
                    </a:lnTo>
                    <a:lnTo>
                      <a:pt x="2532" y="3600"/>
                    </a:lnTo>
                    <a:lnTo>
                      <a:pt x="2449" y="3600"/>
                    </a:lnTo>
                    <a:lnTo>
                      <a:pt x="2407" y="3642"/>
                    </a:lnTo>
                    <a:lnTo>
                      <a:pt x="2239" y="3642"/>
                    </a:lnTo>
                    <a:lnTo>
                      <a:pt x="2135" y="3683"/>
                    </a:lnTo>
                    <a:lnTo>
                      <a:pt x="1947" y="3767"/>
                    </a:lnTo>
                    <a:lnTo>
                      <a:pt x="1884" y="3767"/>
                    </a:lnTo>
                    <a:lnTo>
                      <a:pt x="1800" y="3788"/>
                    </a:lnTo>
                    <a:lnTo>
                      <a:pt x="1800" y="3809"/>
                    </a:lnTo>
                    <a:lnTo>
                      <a:pt x="1905" y="3872"/>
                    </a:lnTo>
                    <a:lnTo>
                      <a:pt x="2051" y="3893"/>
                    </a:lnTo>
                    <a:lnTo>
                      <a:pt x="2135" y="3893"/>
                    </a:lnTo>
                    <a:lnTo>
                      <a:pt x="2239" y="3976"/>
                    </a:lnTo>
                    <a:lnTo>
                      <a:pt x="2239" y="4018"/>
                    </a:lnTo>
                    <a:lnTo>
                      <a:pt x="2030" y="4018"/>
                    </a:lnTo>
                    <a:lnTo>
                      <a:pt x="1947" y="4060"/>
                    </a:lnTo>
                    <a:lnTo>
                      <a:pt x="1905" y="4018"/>
                    </a:lnTo>
                    <a:lnTo>
                      <a:pt x="1800" y="3997"/>
                    </a:lnTo>
                    <a:lnTo>
                      <a:pt x="1779" y="4060"/>
                    </a:lnTo>
                    <a:lnTo>
                      <a:pt x="1737" y="4060"/>
                    </a:lnTo>
                    <a:lnTo>
                      <a:pt x="1695" y="3997"/>
                    </a:lnTo>
                    <a:lnTo>
                      <a:pt x="1633" y="3914"/>
                    </a:lnTo>
                    <a:lnTo>
                      <a:pt x="1570" y="3893"/>
                    </a:lnTo>
                    <a:lnTo>
                      <a:pt x="1423" y="3997"/>
                    </a:lnTo>
                    <a:lnTo>
                      <a:pt x="1423" y="4018"/>
                    </a:lnTo>
                    <a:lnTo>
                      <a:pt x="1486" y="4102"/>
                    </a:lnTo>
                    <a:lnTo>
                      <a:pt x="1507" y="4165"/>
                    </a:lnTo>
                    <a:lnTo>
                      <a:pt x="1486" y="4227"/>
                    </a:lnTo>
                    <a:lnTo>
                      <a:pt x="1507" y="4227"/>
                    </a:lnTo>
                    <a:lnTo>
                      <a:pt x="1486" y="4290"/>
                    </a:lnTo>
                    <a:lnTo>
                      <a:pt x="1507" y="4332"/>
                    </a:lnTo>
                    <a:lnTo>
                      <a:pt x="1591" y="4395"/>
                    </a:lnTo>
                    <a:lnTo>
                      <a:pt x="1591" y="4437"/>
                    </a:lnTo>
                    <a:lnTo>
                      <a:pt x="1612" y="4499"/>
                    </a:lnTo>
                    <a:lnTo>
                      <a:pt x="1633" y="4478"/>
                    </a:lnTo>
                    <a:lnTo>
                      <a:pt x="1716" y="4541"/>
                    </a:lnTo>
                    <a:lnTo>
                      <a:pt x="1716" y="4604"/>
                    </a:lnTo>
                    <a:lnTo>
                      <a:pt x="1779" y="4688"/>
                    </a:lnTo>
                    <a:lnTo>
                      <a:pt x="1800" y="4646"/>
                    </a:lnTo>
                    <a:lnTo>
                      <a:pt x="1884" y="4688"/>
                    </a:lnTo>
                    <a:lnTo>
                      <a:pt x="1926" y="4751"/>
                    </a:lnTo>
                    <a:lnTo>
                      <a:pt x="1988" y="4792"/>
                    </a:lnTo>
                    <a:lnTo>
                      <a:pt x="1988" y="4855"/>
                    </a:lnTo>
                    <a:lnTo>
                      <a:pt x="2114" y="4960"/>
                    </a:lnTo>
                    <a:lnTo>
                      <a:pt x="2239" y="4918"/>
                    </a:lnTo>
                    <a:lnTo>
                      <a:pt x="2260" y="4834"/>
                    </a:lnTo>
                    <a:lnTo>
                      <a:pt x="2323" y="4834"/>
                    </a:lnTo>
                    <a:lnTo>
                      <a:pt x="2344" y="4897"/>
                    </a:lnTo>
                    <a:lnTo>
                      <a:pt x="2428" y="4855"/>
                    </a:lnTo>
                    <a:lnTo>
                      <a:pt x="2449" y="4897"/>
                    </a:lnTo>
                    <a:lnTo>
                      <a:pt x="2449" y="4960"/>
                    </a:lnTo>
                    <a:lnTo>
                      <a:pt x="2407" y="5023"/>
                    </a:lnTo>
                    <a:lnTo>
                      <a:pt x="2344" y="5023"/>
                    </a:lnTo>
                    <a:lnTo>
                      <a:pt x="2239" y="5106"/>
                    </a:lnTo>
                    <a:lnTo>
                      <a:pt x="2239" y="5148"/>
                    </a:lnTo>
                    <a:lnTo>
                      <a:pt x="2428" y="5336"/>
                    </a:lnTo>
                    <a:lnTo>
                      <a:pt x="2470" y="5357"/>
                    </a:lnTo>
                    <a:lnTo>
                      <a:pt x="2532" y="5420"/>
                    </a:lnTo>
                    <a:lnTo>
                      <a:pt x="2512" y="5567"/>
                    </a:lnTo>
                    <a:lnTo>
                      <a:pt x="2532" y="5650"/>
                    </a:lnTo>
                    <a:lnTo>
                      <a:pt x="2574" y="5650"/>
                    </a:lnTo>
                    <a:lnTo>
                      <a:pt x="2616" y="5587"/>
                    </a:lnTo>
                    <a:lnTo>
                      <a:pt x="2658" y="5567"/>
                    </a:lnTo>
                    <a:lnTo>
                      <a:pt x="2721" y="5650"/>
                    </a:lnTo>
                    <a:lnTo>
                      <a:pt x="2784" y="5629"/>
                    </a:lnTo>
                    <a:lnTo>
                      <a:pt x="2867" y="5525"/>
                    </a:lnTo>
                    <a:lnTo>
                      <a:pt x="2888" y="5420"/>
                    </a:lnTo>
                    <a:lnTo>
                      <a:pt x="2930" y="5357"/>
                    </a:lnTo>
                    <a:lnTo>
                      <a:pt x="2930" y="5315"/>
                    </a:lnTo>
                    <a:lnTo>
                      <a:pt x="2867" y="5148"/>
                    </a:lnTo>
                    <a:lnTo>
                      <a:pt x="2846" y="5023"/>
                    </a:lnTo>
                    <a:lnTo>
                      <a:pt x="2888" y="4939"/>
                    </a:lnTo>
                    <a:lnTo>
                      <a:pt x="2951" y="4855"/>
                    </a:lnTo>
                    <a:lnTo>
                      <a:pt x="2951" y="4499"/>
                    </a:lnTo>
                    <a:lnTo>
                      <a:pt x="2972" y="4395"/>
                    </a:lnTo>
                    <a:lnTo>
                      <a:pt x="2972" y="4311"/>
                    </a:lnTo>
                    <a:lnTo>
                      <a:pt x="3056" y="4227"/>
                    </a:lnTo>
                    <a:lnTo>
                      <a:pt x="3056" y="4206"/>
                    </a:lnTo>
                    <a:lnTo>
                      <a:pt x="2972" y="4165"/>
                    </a:lnTo>
                    <a:lnTo>
                      <a:pt x="3056" y="4060"/>
                    </a:lnTo>
                    <a:lnTo>
                      <a:pt x="3181" y="4081"/>
                    </a:lnTo>
                    <a:lnTo>
                      <a:pt x="3202" y="4081"/>
                    </a:lnTo>
                    <a:lnTo>
                      <a:pt x="3244" y="3976"/>
                    </a:lnTo>
                    <a:lnTo>
                      <a:pt x="3244" y="3809"/>
                    </a:lnTo>
                    <a:lnTo>
                      <a:pt x="3265" y="3683"/>
                    </a:lnTo>
                    <a:lnTo>
                      <a:pt x="3265" y="3558"/>
                    </a:lnTo>
                    <a:lnTo>
                      <a:pt x="3181" y="3432"/>
                    </a:lnTo>
                    <a:lnTo>
                      <a:pt x="3181" y="3286"/>
                    </a:lnTo>
                    <a:lnTo>
                      <a:pt x="3244" y="3265"/>
                    </a:lnTo>
                    <a:lnTo>
                      <a:pt x="3348" y="3328"/>
                    </a:lnTo>
                    <a:lnTo>
                      <a:pt x="3390" y="3223"/>
                    </a:lnTo>
                    <a:lnTo>
                      <a:pt x="3369" y="3181"/>
                    </a:lnTo>
                    <a:lnTo>
                      <a:pt x="3369" y="3056"/>
                    </a:lnTo>
                    <a:lnTo>
                      <a:pt x="3390" y="2951"/>
                    </a:lnTo>
                    <a:lnTo>
                      <a:pt x="3369" y="2742"/>
                    </a:lnTo>
                    <a:lnTo>
                      <a:pt x="3348" y="2616"/>
                    </a:lnTo>
                    <a:lnTo>
                      <a:pt x="3369" y="2554"/>
                    </a:lnTo>
                    <a:lnTo>
                      <a:pt x="3495" y="2449"/>
                    </a:lnTo>
                    <a:lnTo>
                      <a:pt x="3495" y="2386"/>
                    </a:lnTo>
                    <a:lnTo>
                      <a:pt x="3474" y="2323"/>
                    </a:lnTo>
                    <a:lnTo>
                      <a:pt x="3474" y="2282"/>
                    </a:lnTo>
                    <a:lnTo>
                      <a:pt x="3579" y="2282"/>
                    </a:lnTo>
                    <a:lnTo>
                      <a:pt x="3725" y="2135"/>
                    </a:lnTo>
                    <a:lnTo>
                      <a:pt x="3830" y="2135"/>
                    </a:lnTo>
                    <a:lnTo>
                      <a:pt x="3934" y="2114"/>
                    </a:lnTo>
                    <a:lnTo>
                      <a:pt x="3997" y="2219"/>
                    </a:lnTo>
                    <a:lnTo>
                      <a:pt x="4039" y="2198"/>
                    </a:lnTo>
                    <a:lnTo>
                      <a:pt x="4081" y="2114"/>
                    </a:lnTo>
                    <a:lnTo>
                      <a:pt x="4102" y="2072"/>
                    </a:lnTo>
                    <a:lnTo>
                      <a:pt x="4102" y="1926"/>
                    </a:lnTo>
                    <a:lnTo>
                      <a:pt x="4018" y="1905"/>
                    </a:lnTo>
                    <a:lnTo>
                      <a:pt x="3767" y="1821"/>
                    </a:lnTo>
                    <a:lnTo>
                      <a:pt x="3662" y="1779"/>
                    </a:lnTo>
                    <a:lnTo>
                      <a:pt x="3495" y="1612"/>
                    </a:lnTo>
                    <a:lnTo>
                      <a:pt x="3411" y="1570"/>
                    </a:lnTo>
                    <a:lnTo>
                      <a:pt x="3286" y="1382"/>
                    </a:lnTo>
                    <a:lnTo>
                      <a:pt x="3244" y="1361"/>
                    </a:lnTo>
                    <a:lnTo>
                      <a:pt x="3097" y="1361"/>
                    </a:lnTo>
                    <a:lnTo>
                      <a:pt x="3056" y="1277"/>
                    </a:lnTo>
                    <a:lnTo>
                      <a:pt x="3056" y="1193"/>
                    </a:lnTo>
                    <a:lnTo>
                      <a:pt x="2972" y="942"/>
                    </a:lnTo>
                    <a:lnTo>
                      <a:pt x="2888" y="733"/>
                    </a:lnTo>
                    <a:lnTo>
                      <a:pt x="2742" y="608"/>
                    </a:lnTo>
                    <a:lnTo>
                      <a:pt x="2658" y="670"/>
                    </a:lnTo>
                    <a:lnTo>
                      <a:pt x="2637" y="775"/>
                    </a:lnTo>
                    <a:lnTo>
                      <a:pt x="2658" y="984"/>
                    </a:lnTo>
                    <a:lnTo>
                      <a:pt x="2658" y="1131"/>
                    </a:lnTo>
                    <a:lnTo>
                      <a:pt x="2574" y="1193"/>
                    </a:lnTo>
                    <a:lnTo>
                      <a:pt x="2553" y="1173"/>
                    </a:lnTo>
                    <a:lnTo>
                      <a:pt x="2553" y="1131"/>
                    </a:lnTo>
                    <a:lnTo>
                      <a:pt x="2553" y="963"/>
                    </a:lnTo>
                    <a:lnTo>
                      <a:pt x="2553" y="733"/>
                    </a:lnTo>
                    <a:lnTo>
                      <a:pt x="2616" y="670"/>
                    </a:lnTo>
                    <a:lnTo>
                      <a:pt x="2616" y="545"/>
                    </a:lnTo>
                    <a:lnTo>
                      <a:pt x="2553" y="419"/>
                    </a:lnTo>
                    <a:lnTo>
                      <a:pt x="2449" y="231"/>
                    </a:lnTo>
                    <a:lnTo>
                      <a:pt x="2344" y="189"/>
                    </a:lnTo>
                    <a:lnTo>
                      <a:pt x="2260" y="231"/>
                    </a:lnTo>
                    <a:lnTo>
                      <a:pt x="2219" y="315"/>
                    </a:lnTo>
                    <a:lnTo>
                      <a:pt x="2156" y="294"/>
                    </a:lnTo>
                    <a:lnTo>
                      <a:pt x="2135" y="147"/>
                    </a:lnTo>
                    <a:lnTo>
                      <a:pt x="203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 name="Google Shape;2704;p79">
              <a:extLst>
                <a:ext uri="{FF2B5EF4-FFF2-40B4-BE49-F238E27FC236}">
                  <a16:creationId xmlns:a16="http://schemas.microsoft.com/office/drawing/2014/main" id="{7E49A9F3-B934-4F56-A08E-764BD0F46A66}"/>
                </a:ext>
              </a:extLst>
            </p:cNvPr>
            <p:cNvSpPr/>
            <p:nvPr/>
          </p:nvSpPr>
          <p:spPr>
            <a:xfrm>
              <a:off x="4614379" y="2777935"/>
              <a:ext cx="83472" cy="139700"/>
            </a:xfrm>
            <a:custGeom>
              <a:avLst/>
              <a:gdLst/>
              <a:ahLst/>
              <a:cxnLst/>
              <a:rect l="l" t="t" r="r" b="b"/>
              <a:pathLst>
                <a:path w="7010" h="12284" extrusionOk="0">
                  <a:moveTo>
                    <a:pt x="4122" y="1"/>
                  </a:moveTo>
                  <a:lnTo>
                    <a:pt x="4122" y="43"/>
                  </a:lnTo>
                  <a:lnTo>
                    <a:pt x="4080" y="126"/>
                  </a:lnTo>
                  <a:lnTo>
                    <a:pt x="4017" y="126"/>
                  </a:lnTo>
                  <a:lnTo>
                    <a:pt x="3996" y="147"/>
                  </a:lnTo>
                  <a:lnTo>
                    <a:pt x="4059" y="231"/>
                  </a:lnTo>
                  <a:lnTo>
                    <a:pt x="4080" y="357"/>
                  </a:lnTo>
                  <a:lnTo>
                    <a:pt x="4289" y="671"/>
                  </a:lnTo>
                  <a:lnTo>
                    <a:pt x="4331" y="796"/>
                  </a:lnTo>
                  <a:lnTo>
                    <a:pt x="4331" y="1005"/>
                  </a:lnTo>
                  <a:lnTo>
                    <a:pt x="4310" y="1089"/>
                  </a:lnTo>
                  <a:lnTo>
                    <a:pt x="4373" y="1277"/>
                  </a:lnTo>
                  <a:lnTo>
                    <a:pt x="4415" y="1382"/>
                  </a:lnTo>
                  <a:lnTo>
                    <a:pt x="4415" y="1424"/>
                  </a:lnTo>
                  <a:lnTo>
                    <a:pt x="4373" y="1424"/>
                  </a:lnTo>
                  <a:lnTo>
                    <a:pt x="4289" y="1528"/>
                  </a:lnTo>
                  <a:lnTo>
                    <a:pt x="4310" y="1633"/>
                  </a:lnTo>
                  <a:lnTo>
                    <a:pt x="4373" y="1738"/>
                  </a:lnTo>
                  <a:lnTo>
                    <a:pt x="4394" y="1800"/>
                  </a:lnTo>
                  <a:lnTo>
                    <a:pt x="4457" y="1821"/>
                  </a:lnTo>
                  <a:lnTo>
                    <a:pt x="4478" y="1905"/>
                  </a:lnTo>
                  <a:lnTo>
                    <a:pt x="4457" y="1926"/>
                  </a:lnTo>
                  <a:lnTo>
                    <a:pt x="4457" y="2010"/>
                  </a:lnTo>
                  <a:lnTo>
                    <a:pt x="4394" y="2051"/>
                  </a:lnTo>
                  <a:lnTo>
                    <a:pt x="4206" y="2031"/>
                  </a:lnTo>
                  <a:lnTo>
                    <a:pt x="4017" y="1926"/>
                  </a:lnTo>
                  <a:lnTo>
                    <a:pt x="3955" y="1947"/>
                  </a:lnTo>
                  <a:lnTo>
                    <a:pt x="3892" y="2031"/>
                  </a:lnTo>
                  <a:lnTo>
                    <a:pt x="3913" y="2093"/>
                  </a:lnTo>
                  <a:lnTo>
                    <a:pt x="3976" y="2093"/>
                  </a:lnTo>
                  <a:lnTo>
                    <a:pt x="4080" y="2156"/>
                  </a:lnTo>
                  <a:lnTo>
                    <a:pt x="4080" y="2219"/>
                  </a:lnTo>
                  <a:lnTo>
                    <a:pt x="4017" y="2261"/>
                  </a:lnTo>
                  <a:lnTo>
                    <a:pt x="3976" y="2365"/>
                  </a:lnTo>
                  <a:lnTo>
                    <a:pt x="3892" y="2407"/>
                  </a:lnTo>
                  <a:lnTo>
                    <a:pt x="3871" y="2449"/>
                  </a:lnTo>
                  <a:lnTo>
                    <a:pt x="3787" y="2470"/>
                  </a:lnTo>
                  <a:lnTo>
                    <a:pt x="3745" y="2575"/>
                  </a:lnTo>
                  <a:lnTo>
                    <a:pt x="3766" y="2679"/>
                  </a:lnTo>
                  <a:lnTo>
                    <a:pt x="3766" y="2847"/>
                  </a:lnTo>
                  <a:lnTo>
                    <a:pt x="3787" y="2930"/>
                  </a:lnTo>
                  <a:lnTo>
                    <a:pt x="3871" y="2930"/>
                  </a:lnTo>
                  <a:lnTo>
                    <a:pt x="3976" y="2993"/>
                  </a:lnTo>
                  <a:lnTo>
                    <a:pt x="4059" y="3077"/>
                  </a:lnTo>
                  <a:lnTo>
                    <a:pt x="4122" y="3286"/>
                  </a:lnTo>
                  <a:lnTo>
                    <a:pt x="4164" y="3495"/>
                  </a:lnTo>
                  <a:lnTo>
                    <a:pt x="4122" y="3516"/>
                  </a:lnTo>
                  <a:lnTo>
                    <a:pt x="4185" y="3621"/>
                  </a:lnTo>
                  <a:lnTo>
                    <a:pt x="4289" y="3684"/>
                  </a:lnTo>
                  <a:lnTo>
                    <a:pt x="4415" y="3516"/>
                  </a:lnTo>
                  <a:lnTo>
                    <a:pt x="4478" y="3412"/>
                  </a:lnTo>
                  <a:lnTo>
                    <a:pt x="4478" y="3349"/>
                  </a:lnTo>
                  <a:lnTo>
                    <a:pt x="4520" y="3286"/>
                  </a:lnTo>
                  <a:lnTo>
                    <a:pt x="4540" y="3286"/>
                  </a:lnTo>
                  <a:cubicBezTo>
                    <a:pt x="4624" y="3370"/>
                    <a:pt x="4708" y="3453"/>
                    <a:pt x="4729" y="3558"/>
                  </a:cubicBezTo>
                  <a:lnTo>
                    <a:pt x="4729" y="3579"/>
                  </a:lnTo>
                  <a:lnTo>
                    <a:pt x="4687" y="3704"/>
                  </a:lnTo>
                  <a:lnTo>
                    <a:pt x="4687" y="3809"/>
                  </a:lnTo>
                  <a:lnTo>
                    <a:pt x="4729" y="3872"/>
                  </a:lnTo>
                  <a:lnTo>
                    <a:pt x="4792" y="3830"/>
                  </a:lnTo>
                  <a:lnTo>
                    <a:pt x="4917" y="3725"/>
                  </a:lnTo>
                  <a:lnTo>
                    <a:pt x="4980" y="3872"/>
                  </a:lnTo>
                  <a:lnTo>
                    <a:pt x="4917" y="3976"/>
                  </a:lnTo>
                  <a:lnTo>
                    <a:pt x="4833" y="4018"/>
                  </a:lnTo>
                  <a:lnTo>
                    <a:pt x="4771" y="3976"/>
                  </a:lnTo>
                  <a:lnTo>
                    <a:pt x="4792" y="4102"/>
                  </a:lnTo>
                  <a:lnTo>
                    <a:pt x="4729" y="4144"/>
                  </a:lnTo>
                  <a:lnTo>
                    <a:pt x="4666" y="4123"/>
                  </a:lnTo>
                  <a:lnTo>
                    <a:pt x="4624" y="4018"/>
                  </a:lnTo>
                  <a:lnTo>
                    <a:pt x="4603" y="3914"/>
                  </a:lnTo>
                  <a:lnTo>
                    <a:pt x="4582" y="3872"/>
                  </a:lnTo>
                  <a:lnTo>
                    <a:pt x="4499" y="3893"/>
                  </a:lnTo>
                  <a:lnTo>
                    <a:pt x="4457" y="3872"/>
                  </a:lnTo>
                  <a:lnTo>
                    <a:pt x="4415" y="3976"/>
                  </a:lnTo>
                  <a:lnTo>
                    <a:pt x="4478" y="4123"/>
                  </a:lnTo>
                  <a:lnTo>
                    <a:pt x="4478" y="4228"/>
                  </a:lnTo>
                  <a:lnTo>
                    <a:pt x="4394" y="4248"/>
                  </a:lnTo>
                  <a:lnTo>
                    <a:pt x="4310" y="4353"/>
                  </a:lnTo>
                  <a:lnTo>
                    <a:pt x="4310" y="4416"/>
                  </a:lnTo>
                  <a:lnTo>
                    <a:pt x="4457" y="4562"/>
                  </a:lnTo>
                  <a:lnTo>
                    <a:pt x="4499" y="4646"/>
                  </a:lnTo>
                  <a:lnTo>
                    <a:pt x="4457" y="4813"/>
                  </a:lnTo>
                  <a:lnTo>
                    <a:pt x="4373" y="4855"/>
                  </a:lnTo>
                  <a:lnTo>
                    <a:pt x="4289" y="4834"/>
                  </a:lnTo>
                  <a:lnTo>
                    <a:pt x="4268" y="4876"/>
                  </a:lnTo>
                  <a:lnTo>
                    <a:pt x="4352" y="4981"/>
                  </a:lnTo>
                  <a:lnTo>
                    <a:pt x="4415" y="4960"/>
                  </a:lnTo>
                  <a:lnTo>
                    <a:pt x="4499" y="4876"/>
                  </a:lnTo>
                  <a:lnTo>
                    <a:pt x="4603" y="5148"/>
                  </a:lnTo>
                  <a:lnTo>
                    <a:pt x="4666" y="5441"/>
                  </a:lnTo>
                  <a:lnTo>
                    <a:pt x="4624" y="5588"/>
                  </a:lnTo>
                  <a:lnTo>
                    <a:pt x="4624" y="5860"/>
                  </a:lnTo>
                  <a:lnTo>
                    <a:pt x="4520" y="6236"/>
                  </a:lnTo>
                  <a:lnTo>
                    <a:pt x="4561" y="6404"/>
                  </a:lnTo>
                  <a:lnTo>
                    <a:pt x="4499" y="6592"/>
                  </a:lnTo>
                  <a:lnTo>
                    <a:pt x="4373" y="6655"/>
                  </a:lnTo>
                  <a:lnTo>
                    <a:pt x="4310" y="6843"/>
                  </a:lnTo>
                  <a:lnTo>
                    <a:pt x="4310" y="7031"/>
                  </a:lnTo>
                  <a:lnTo>
                    <a:pt x="4248" y="7136"/>
                  </a:lnTo>
                  <a:lnTo>
                    <a:pt x="4206" y="7241"/>
                  </a:lnTo>
                  <a:lnTo>
                    <a:pt x="4080" y="7366"/>
                  </a:lnTo>
                  <a:lnTo>
                    <a:pt x="3829" y="7533"/>
                  </a:lnTo>
                  <a:lnTo>
                    <a:pt x="3724" y="7554"/>
                  </a:lnTo>
                  <a:lnTo>
                    <a:pt x="3662" y="7659"/>
                  </a:lnTo>
                  <a:lnTo>
                    <a:pt x="3536" y="7575"/>
                  </a:lnTo>
                  <a:lnTo>
                    <a:pt x="3411" y="7429"/>
                  </a:lnTo>
                  <a:lnTo>
                    <a:pt x="3411" y="7345"/>
                  </a:lnTo>
                  <a:lnTo>
                    <a:pt x="3452" y="7324"/>
                  </a:lnTo>
                  <a:lnTo>
                    <a:pt x="3515" y="7220"/>
                  </a:lnTo>
                  <a:lnTo>
                    <a:pt x="3515" y="7157"/>
                  </a:lnTo>
                  <a:lnTo>
                    <a:pt x="3578" y="7073"/>
                  </a:lnTo>
                  <a:lnTo>
                    <a:pt x="3578" y="7052"/>
                  </a:lnTo>
                  <a:lnTo>
                    <a:pt x="3452" y="7073"/>
                  </a:lnTo>
                  <a:lnTo>
                    <a:pt x="3348" y="7178"/>
                  </a:lnTo>
                  <a:lnTo>
                    <a:pt x="3222" y="7241"/>
                  </a:lnTo>
                  <a:lnTo>
                    <a:pt x="3201" y="7345"/>
                  </a:lnTo>
                  <a:lnTo>
                    <a:pt x="3264" y="7471"/>
                  </a:lnTo>
                  <a:lnTo>
                    <a:pt x="3306" y="7722"/>
                  </a:lnTo>
                  <a:lnTo>
                    <a:pt x="3264" y="7868"/>
                  </a:lnTo>
                  <a:lnTo>
                    <a:pt x="3139" y="7994"/>
                  </a:lnTo>
                  <a:lnTo>
                    <a:pt x="3139" y="8077"/>
                  </a:lnTo>
                  <a:lnTo>
                    <a:pt x="3076" y="8119"/>
                  </a:lnTo>
                  <a:lnTo>
                    <a:pt x="3055" y="8329"/>
                  </a:lnTo>
                  <a:lnTo>
                    <a:pt x="3118" y="8391"/>
                  </a:lnTo>
                  <a:lnTo>
                    <a:pt x="3118" y="8475"/>
                  </a:lnTo>
                  <a:lnTo>
                    <a:pt x="3076" y="8496"/>
                  </a:lnTo>
                  <a:lnTo>
                    <a:pt x="3118" y="8517"/>
                  </a:lnTo>
                  <a:lnTo>
                    <a:pt x="3076" y="8601"/>
                  </a:lnTo>
                  <a:lnTo>
                    <a:pt x="3034" y="8601"/>
                  </a:lnTo>
                  <a:lnTo>
                    <a:pt x="3055" y="8642"/>
                  </a:lnTo>
                  <a:lnTo>
                    <a:pt x="2992" y="8684"/>
                  </a:lnTo>
                  <a:lnTo>
                    <a:pt x="2929" y="8621"/>
                  </a:lnTo>
                  <a:lnTo>
                    <a:pt x="2846" y="8684"/>
                  </a:lnTo>
                  <a:lnTo>
                    <a:pt x="2804" y="8642"/>
                  </a:lnTo>
                  <a:lnTo>
                    <a:pt x="2762" y="8517"/>
                  </a:lnTo>
                  <a:lnTo>
                    <a:pt x="2741" y="8496"/>
                  </a:lnTo>
                  <a:lnTo>
                    <a:pt x="2657" y="8538"/>
                  </a:lnTo>
                  <a:lnTo>
                    <a:pt x="2595" y="8538"/>
                  </a:lnTo>
                  <a:lnTo>
                    <a:pt x="2553" y="8517"/>
                  </a:lnTo>
                  <a:lnTo>
                    <a:pt x="2302" y="8601"/>
                  </a:lnTo>
                  <a:lnTo>
                    <a:pt x="2176" y="8642"/>
                  </a:lnTo>
                  <a:lnTo>
                    <a:pt x="2030" y="8705"/>
                  </a:lnTo>
                  <a:lnTo>
                    <a:pt x="1883" y="8705"/>
                  </a:lnTo>
                  <a:lnTo>
                    <a:pt x="1758" y="8747"/>
                  </a:lnTo>
                  <a:lnTo>
                    <a:pt x="1695" y="8726"/>
                  </a:lnTo>
                  <a:lnTo>
                    <a:pt x="1569" y="8747"/>
                  </a:lnTo>
                  <a:lnTo>
                    <a:pt x="1360" y="8914"/>
                  </a:lnTo>
                  <a:lnTo>
                    <a:pt x="1297" y="9040"/>
                  </a:lnTo>
                  <a:lnTo>
                    <a:pt x="1235" y="9082"/>
                  </a:lnTo>
                  <a:lnTo>
                    <a:pt x="1193" y="9165"/>
                  </a:lnTo>
                  <a:lnTo>
                    <a:pt x="1046" y="9354"/>
                  </a:lnTo>
                  <a:lnTo>
                    <a:pt x="942" y="9375"/>
                  </a:lnTo>
                  <a:lnTo>
                    <a:pt x="858" y="9479"/>
                  </a:lnTo>
                  <a:lnTo>
                    <a:pt x="837" y="9563"/>
                  </a:lnTo>
                  <a:lnTo>
                    <a:pt x="753" y="9647"/>
                  </a:lnTo>
                  <a:lnTo>
                    <a:pt x="607" y="9668"/>
                  </a:lnTo>
                  <a:lnTo>
                    <a:pt x="544" y="9751"/>
                  </a:lnTo>
                  <a:lnTo>
                    <a:pt x="565" y="9940"/>
                  </a:lnTo>
                  <a:lnTo>
                    <a:pt x="628" y="9961"/>
                  </a:lnTo>
                  <a:lnTo>
                    <a:pt x="649" y="10002"/>
                  </a:lnTo>
                  <a:lnTo>
                    <a:pt x="628" y="10065"/>
                  </a:lnTo>
                  <a:lnTo>
                    <a:pt x="607" y="10044"/>
                  </a:lnTo>
                  <a:lnTo>
                    <a:pt x="481" y="10149"/>
                  </a:lnTo>
                  <a:lnTo>
                    <a:pt x="439" y="10212"/>
                  </a:lnTo>
                  <a:lnTo>
                    <a:pt x="377" y="10274"/>
                  </a:lnTo>
                  <a:lnTo>
                    <a:pt x="272" y="10379"/>
                  </a:lnTo>
                  <a:lnTo>
                    <a:pt x="209" y="10463"/>
                  </a:lnTo>
                  <a:lnTo>
                    <a:pt x="105" y="10463"/>
                  </a:lnTo>
                  <a:lnTo>
                    <a:pt x="0" y="10505"/>
                  </a:lnTo>
                  <a:lnTo>
                    <a:pt x="105" y="10505"/>
                  </a:lnTo>
                  <a:lnTo>
                    <a:pt x="167" y="10609"/>
                  </a:lnTo>
                  <a:lnTo>
                    <a:pt x="209" y="10735"/>
                  </a:lnTo>
                  <a:lnTo>
                    <a:pt x="167" y="10777"/>
                  </a:lnTo>
                  <a:lnTo>
                    <a:pt x="126" y="10693"/>
                  </a:lnTo>
                  <a:lnTo>
                    <a:pt x="84" y="10609"/>
                  </a:lnTo>
                  <a:lnTo>
                    <a:pt x="63" y="10714"/>
                  </a:lnTo>
                  <a:lnTo>
                    <a:pt x="84" y="10818"/>
                  </a:lnTo>
                  <a:lnTo>
                    <a:pt x="167" y="10839"/>
                  </a:lnTo>
                  <a:lnTo>
                    <a:pt x="167" y="10923"/>
                  </a:lnTo>
                  <a:lnTo>
                    <a:pt x="126" y="11007"/>
                  </a:lnTo>
                  <a:lnTo>
                    <a:pt x="126" y="11007"/>
                  </a:lnTo>
                  <a:lnTo>
                    <a:pt x="188" y="10965"/>
                  </a:lnTo>
                  <a:lnTo>
                    <a:pt x="230" y="10902"/>
                  </a:lnTo>
                  <a:lnTo>
                    <a:pt x="314" y="10860"/>
                  </a:lnTo>
                  <a:lnTo>
                    <a:pt x="377" y="10902"/>
                  </a:lnTo>
                  <a:lnTo>
                    <a:pt x="314" y="10944"/>
                  </a:lnTo>
                  <a:lnTo>
                    <a:pt x="377" y="10965"/>
                  </a:lnTo>
                  <a:lnTo>
                    <a:pt x="439" y="10944"/>
                  </a:lnTo>
                  <a:lnTo>
                    <a:pt x="439" y="10839"/>
                  </a:lnTo>
                  <a:lnTo>
                    <a:pt x="398" y="10798"/>
                  </a:lnTo>
                  <a:lnTo>
                    <a:pt x="293" y="10818"/>
                  </a:lnTo>
                  <a:lnTo>
                    <a:pt x="293" y="10777"/>
                  </a:lnTo>
                  <a:lnTo>
                    <a:pt x="314" y="10714"/>
                  </a:lnTo>
                  <a:lnTo>
                    <a:pt x="293" y="10630"/>
                  </a:lnTo>
                  <a:lnTo>
                    <a:pt x="335" y="10588"/>
                  </a:lnTo>
                  <a:lnTo>
                    <a:pt x="439" y="10609"/>
                  </a:lnTo>
                  <a:lnTo>
                    <a:pt x="544" y="10798"/>
                  </a:lnTo>
                  <a:lnTo>
                    <a:pt x="586" y="10923"/>
                  </a:lnTo>
                  <a:lnTo>
                    <a:pt x="628" y="10986"/>
                  </a:lnTo>
                  <a:lnTo>
                    <a:pt x="628" y="11153"/>
                  </a:lnTo>
                  <a:lnTo>
                    <a:pt x="544" y="11342"/>
                  </a:lnTo>
                  <a:lnTo>
                    <a:pt x="439" y="11342"/>
                  </a:lnTo>
                  <a:lnTo>
                    <a:pt x="481" y="11383"/>
                  </a:lnTo>
                  <a:lnTo>
                    <a:pt x="544" y="11551"/>
                  </a:lnTo>
                  <a:lnTo>
                    <a:pt x="586" y="11760"/>
                  </a:lnTo>
                  <a:lnTo>
                    <a:pt x="691" y="11865"/>
                  </a:lnTo>
                  <a:lnTo>
                    <a:pt x="691" y="11969"/>
                  </a:lnTo>
                  <a:lnTo>
                    <a:pt x="628" y="12011"/>
                  </a:lnTo>
                  <a:lnTo>
                    <a:pt x="711" y="12095"/>
                  </a:lnTo>
                  <a:lnTo>
                    <a:pt x="795" y="12095"/>
                  </a:lnTo>
                  <a:lnTo>
                    <a:pt x="858" y="12158"/>
                  </a:lnTo>
                  <a:lnTo>
                    <a:pt x="900" y="12095"/>
                  </a:lnTo>
                  <a:lnTo>
                    <a:pt x="900" y="12053"/>
                  </a:lnTo>
                  <a:lnTo>
                    <a:pt x="816" y="11906"/>
                  </a:lnTo>
                  <a:lnTo>
                    <a:pt x="816" y="11739"/>
                  </a:lnTo>
                  <a:lnTo>
                    <a:pt x="858" y="11676"/>
                  </a:lnTo>
                  <a:lnTo>
                    <a:pt x="921" y="11739"/>
                  </a:lnTo>
                  <a:lnTo>
                    <a:pt x="900" y="11781"/>
                  </a:lnTo>
                  <a:lnTo>
                    <a:pt x="900" y="11844"/>
                  </a:lnTo>
                  <a:lnTo>
                    <a:pt x="963" y="11948"/>
                  </a:lnTo>
                  <a:lnTo>
                    <a:pt x="1004" y="12095"/>
                  </a:lnTo>
                  <a:lnTo>
                    <a:pt x="963" y="12199"/>
                  </a:lnTo>
                  <a:lnTo>
                    <a:pt x="1004" y="12283"/>
                  </a:lnTo>
                  <a:lnTo>
                    <a:pt x="1109" y="12220"/>
                  </a:lnTo>
                  <a:lnTo>
                    <a:pt x="1214" y="12074"/>
                  </a:lnTo>
                  <a:lnTo>
                    <a:pt x="1109" y="11969"/>
                  </a:lnTo>
                  <a:lnTo>
                    <a:pt x="1109" y="11906"/>
                  </a:lnTo>
                  <a:lnTo>
                    <a:pt x="1151" y="11886"/>
                  </a:lnTo>
                  <a:lnTo>
                    <a:pt x="1235" y="11906"/>
                  </a:lnTo>
                  <a:lnTo>
                    <a:pt x="1276" y="11948"/>
                  </a:lnTo>
                  <a:lnTo>
                    <a:pt x="1318" y="11844"/>
                  </a:lnTo>
                  <a:lnTo>
                    <a:pt x="1318" y="11655"/>
                  </a:lnTo>
                  <a:lnTo>
                    <a:pt x="1276" y="11572"/>
                  </a:lnTo>
                  <a:lnTo>
                    <a:pt x="1276" y="11237"/>
                  </a:lnTo>
                  <a:lnTo>
                    <a:pt x="1276" y="11049"/>
                  </a:lnTo>
                  <a:lnTo>
                    <a:pt x="1339" y="10944"/>
                  </a:lnTo>
                  <a:lnTo>
                    <a:pt x="1444" y="10839"/>
                  </a:lnTo>
                  <a:lnTo>
                    <a:pt x="1423" y="10777"/>
                  </a:lnTo>
                  <a:lnTo>
                    <a:pt x="1360" y="10735"/>
                  </a:lnTo>
                  <a:lnTo>
                    <a:pt x="1360" y="10630"/>
                  </a:lnTo>
                  <a:lnTo>
                    <a:pt x="1318" y="10630"/>
                  </a:lnTo>
                  <a:lnTo>
                    <a:pt x="1339" y="10567"/>
                  </a:lnTo>
                  <a:lnTo>
                    <a:pt x="1151" y="10567"/>
                  </a:lnTo>
                  <a:lnTo>
                    <a:pt x="1130" y="10505"/>
                  </a:lnTo>
                  <a:lnTo>
                    <a:pt x="1235" y="10463"/>
                  </a:lnTo>
                  <a:lnTo>
                    <a:pt x="1255" y="10379"/>
                  </a:lnTo>
                  <a:lnTo>
                    <a:pt x="1235" y="10212"/>
                  </a:lnTo>
                  <a:lnTo>
                    <a:pt x="1151" y="10170"/>
                  </a:lnTo>
                  <a:lnTo>
                    <a:pt x="1067" y="10191"/>
                  </a:lnTo>
                  <a:lnTo>
                    <a:pt x="1067" y="10212"/>
                  </a:lnTo>
                  <a:lnTo>
                    <a:pt x="1004" y="10274"/>
                  </a:lnTo>
                  <a:lnTo>
                    <a:pt x="921" y="10274"/>
                  </a:lnTo>
                  <a:lnTo>
                    <a:pt x="795" y="10149"/>
                  </a:lnTo>
                  <a:lnTo>
                    <a:pt x="816" y="10065"/>
                  </a:lnTo>
                  <a:lnTo>
                    <a:pt x="1004" y="9982"/>
                  </a:lnTo>
                  <a:lnTo>
                    <a:pt x="1151" y="9961"/>
                  </a:lnTo>
                  <a:lnTo>
                    <a:pt x="1339" y="10002"/>
                  </a:lnTo>
                  <a:lnTo>
                    <a:pt x="1423" y="10065"/>
                  </a:lnTo>
                  <a:lnTo>
                    <a:pt x="1444" y="10002"/>
                  </a:lnTo>
                  <a:lnTo>
                    <a:pt x="1444" y="9940"/>
                  </a:lnTo>
                  <a:lnTo>
                    <a:pt x="1444" y="9835"/>
                  </a:lnTo>
                  <a:lnTo>
                    <a:pt x="1423" y="9751"/>
                  </a:lnTo>
                  <a:lnTo>
                    <a:pt x="1444" y="9689"/>
                  </a:lnTo>
                  <a:lnTo>
                    <a:pt x="1527" y="9689"/>
                  </a:lnTo>
                  <a:lnTo>
                    <a:pt x="1569" y="9772"/>
                  </a:lnTo>
                  <a:lnTo>
                    <a:pt x="1653" y="9772"/>
                  </a:lnTo>
                  <a:lnTo>
                    <a:pt x="1758" y="9730"/>
                  </a:lnTo>
                  <a:lnTo>
                    <a:pt x="1946" y="9689"/>
                  </a:lnTo>
                  <a:lnTo>
                    <a:pt x="2113" y="9647"/>
                  </a:lnTo>
                  <a:lnTo>
                    <a:pt x="2218" y="9647"/>
                  </a:lnTo>
                  <a:lnTo>
                    <a:pt x="2281" y="9668"/>
                  </a:lnTo>
                  <a:lnTo>
                    <a:pt x="2323" y="9647"/>
                  </a:lnTo>
                  <a:cubicBezTo>
                    <a:pt x="2323" y="9668"/>
                    <a:pt x="2364" y="9730"/>
                    <a:pt x="2364" y="9751"/>
                  </a:cubicBezTo>
                  <a:lnTo>
                    <a:pt x="2218" y="9856"/>
                  </a:lnTo>
                  <a:lnTo>
                    <a:pt x="2218" y="9940"/>
                  </a:lnTo>
                  <a:lnTo>
                    <a:pt x="2155" y="9877"/>
                  </a:lnTo>
                  <a:lnTo>
                    <a:pt x="2051" y="9898"/>
                  </a:lnTo>
                  <a:lnTo>
                    <a:pt x="1967" y="9961"/>
                  </a:lnTo>
                  <a:lnTo>
                    <a:pt x="1904" y="9940"/>
                  </a:lnTo>
                  <a:lnTo>
                    <a:pt x="1841" y="9772"/>
                  </a:lnTo>
                  <a:lnTo>
                    <a:pt x="1779" y="9772"/>
                  </a:lnTo>
                  <a:lnTo>
                    <a:pt x="1632" y="9961"/>
                  </a:lnTo>
                  <a:lnTo>
                    <a:pt x="1632" y="10065"/>
                  </a:lnTo>
                  <a:lnTo>
                    <a:pt x="1527" y="10128"/>
                  </a:lnTo>
                  <a:lnTo>
                    <a:pt x="1486" y="10233"/>
                  </a:lnTo>
                  <a:lnTo>
                    <a:pt x="1653" y="10295"/>
                  </a:lnTo>
                  <a:lnTo>
                    <a:pt x="1674" y="10400"/>
                  </a:lnTo>
                  <a:lnTo>
                    <a:pt x="1653" y="10421"/>
                  </a:lnTo>
                  <a:lnTo>
                    <a:pt x="1653" y="10484"/>
                  </a:lnTo>
                  <a:lnTo>
                    <a:pt x="1737" y="10609"/>
                  </a:lnTo>
                  <a:lnTo>
                    <a:pt x="1862" y="10630"/>
                  </a:lnTo>
                  <a:lnTo>
                    <a:pt x="1862" y="10714"/>
                  </a:lnTo>
                  <a:lnTo>
                    <a:pt x="1904" y="10735"/>
                  </a:lnTo>
                  <a:lnTo>
                    <a:pt x="1946" y="10693"/>
                  </a:lnTo>
                  <a:lnTo>
                    <a:pt x="2009" y="10714"/>
                  </a:lnTo>
                  <a:lnTo>
                    <a:pt x="2072" y="10693"/>
                  </a:lnTo>
                  <a:lnTo>
                    <a:pt x="2072" y="10609"/>
                  </a:lnTo>
                  <a:lnTo>
                    <a:pt x="1967" y="10505"/>
                  </a:lnTo>
                  <a:lnTo>
                    <a:pt x="2009" y="10400"/>
                  </a:lnTo>
                  <a:lnTo>
                    <a:pt x="2072" y="10254"/>
                  </a:lnTo>
                  <a:lnTo>
                    <a:pt x="2197" y="10170"/>
                  </a:lnTo>
                  <a:lnTo>
                    <a:pt x="2218" y="10107"/>
                  </a:lnTo>
                  <a:lnTo>
                    <a:pt x="2364" y="10149"/>
                  </a:lnTo>
                  <a:lnTo>
                    <a:pt x="2511" y="10254"/>
                  </a:lnTo>
                  <a:lnTo>
                    <a:pt x="2574" y="10316"/>
                  </a:lnTo>
                  <a:lnTo>
                    <a:pt x="2636" y="10295"/>
                  </a:lnTo>
                  <a:lnTo>
                    <a:pt x="2699" y="10086"/>
                  </a:lnTo>
                  <a:lnTo>
                    <a:pt x="2825" y="9961"/>
                  </a:lnTo>
                  <a:lnTo>
                    <a:pt x="2825" y="9877"/>
                  </a:lnTo>
                  <a:lnTo>
                    <a:pt x="2783" y="9814"/>
                  </a:lnTo>
                  <a:lnTo>
                    <a:pt x="2741" y="9751"/>
                  </a:lnTo>
                  <a:lnTo>
                    <a:pt x="2616" y="9647"/>
                  </a:lnTo>
                  <a:lnTo>
                    <a:pt x="2532" y="9647"/>
                  </a:lnTo>
                  <a:lnTo>
                    <a:pt x="2469" y="9584"/>
                  </a:lnTo>
                  <a:lnTo>
                    <a:pt x="2302" y="9584"/>
                  </a:lnTo>
                  <a:cubicBezTo>
                    <a:pt x="2302" y="9563"/>
                    <a:pt x="2302" y="9521"/>
                    <a:pt x="2281" y="9479"/>
                  </a:cubicBezTo>
                  <a:lnTo>
                    <a:pt x="2281" y="9458"/>
                  </a:lnTo>
                  <a:lnTo>
                    <a:pt x="2406" y="9375"/>
                  </a:lnTo>
                  <a:lnTo>
                    <a:pt x="2427" y="9333"/>
                  </a:lnTo>
                  <a:lnTo>
                    <a:pt x="2574" y="9228"/>
                  </a:lnTo>
                  <a:lnTo>
                    <a:pt x="2699" y="9165"/>
                  </a:lnTo>
                  <a:lnTo>
                    <a:pt x="2888" y="9207"/>
                  </a:lnTo>
                  <a:lnTo>
                    <a:pt x="2992" y="9165"/>
                  </a:lnTo>
                  <a:lnTo>
                    <a:pt x="3034" y="9228"/>
                  </a:lnTo>
                  <a:lnTo>
                    <a:pt x="3034" y="9333"/>
                  </a:lnTo>
                  <a:lnTo>
                    <a:pt x="2950" y="9458"/>
                  </a:lnTo>
                  <a:lnTo>
                    <a:pt x="2929" y="9563"/>
                  </a:lnTo>
                  <a:lnTo>
                    <a:pt x="2992" y="9584"/>
                  </a:lnTo>
                  <a:lnTo>
                    <a:pt x="2992" y="9689"/>
                  </a:lnTo>
                  <a:lnTo>
                    <a:pt x="2992" y="9793"/>
                  </a:lnTo>
                  <a:lnTo>
                    <a:pt x="2950" y="9856"/>
                  </a:lnTo>
                  <a:lnTo>
                    <a:pt x="2992" y="9961"/>
                  </a:lnTo>
                  <a:lnTo>
                    <a:pt x="3097" y="10002"/>
                  </a:lnTo>
                  <a:lnTo>
                    <a:pt x="3243" y="10170"/>
                  </a:lnTo>
                  <a:lnTo>
                    <a:pt x="3348" y="10191"/>
                  </a:lnTo>
                  <a:lnTo>
                    <a:pt x="3432" y="10170"/>
                  </a:lnTo>
                  <a:lnTo>
                    <a:pt x="3536" y="10002"/>
                  </a:lnTo>
                  <a:lnTo>
                    <a:pt x="3536" y="9898"/>
                  </a:lnTo>
                  <a:lnTo>
                    <a:pt x="3578" y="9856"/>
                  </a:lnTo>
                  <a:lnTo>
                    <a:pt x="3620" y="9793"/>
                  </a:lnTo>
                  <a:lnTo>
                    <a:pt x="3578" y="9710"/>
                  </a:lnTo>
                  <a:lnTo>
                    <a:pt x="3662" y="9584"/>
                  </a:lnTo>
                  <a:lnTo>
                    <a:pt x="3766" y="9563"/>
                  </a:lnTo>
                  <a:lnTo>
                    <a:pt x="3850" y="9563"/>
                  </a:lnTo>
                  <a:lnTo>
                    <a:pt x="3871" y="9500"/>
                  </a:lnTo>
                  <a:lnTo>
                    <a:pt x="3850" y="9458"/>
                  </a:lnTo>
                  <a:lnTo>
                    <a:pt x="3829" y="9333"/>
                  </a:lnTo>
                  <a:lnTo>
                    <a:pt x="3620" y="9249"/>
                  </a:lnTo>
                  <a:lnTo>
                    <a:pt x="3578" y="9186"/>
                  </a:lnTo>
                  <a:lnTo>
                    <a:pt x="3641" y="9040"/>
                  </a:lnTo>
                  <a:lnTo>
                    <a:pt x="3724" y="8977"/>
                  </a:lnTo>
                  <a:lnTo>
                    <a:pt x="3766" y="8956"/>
                  </a:lnTo>
                  <a:lnTo>
                    <a:pt x="3745" y="9019"/>
                  </a:lnTo>
                  <a:lnTo>
                    <a:pt x="3745" y="9145"/>
                  </a:lnTo>
                  <a:lnTo>
                    <a:pt x="3787" y="9165"/>
                  </a:lnTo>
                  <a:lnTo>
                    <a:pt x="3850" y="9145"/>
                  </a:lnTo>
                  <a:lnTo>
                    <a:pt x="3871" y="9124"/>
                  </a:lnTo>
                  <a:lnTo>
                    <a:pt x="3955" y="9145"/>
                  </a:lnTo>
                  <a:lnTo>
                    <a:pt x="3996" y="9186"/>
                  </a:lnTo>
                  <a:lnTo>
                    <a:pt x="4059" y="9165"/>
                  </a:lnTo>
                  <a:lnTo>
                    <a:pt x="4101" y="9165"/>
                  </a:lnTo>
                  <a:lnTo>
                    <a:pt x="4080" y="9228"/>
                  </a:lnTo>
                  <a:lnTo>
                    <a:pt x="3976" y="9249"/>
                  </a:lnTo>
                  <a:lnTo>
                    <a:pt x="3976" y="9270"/>
                  </a:lnTo>
                  <a:lnTo>
                    <a:pt x="3996" y="9291"/>
                  </a:lnTo>
                  <a:lnTo>
                    <a:pt x="4080" y="9270"/>
                  </a:lnTo>
                  <a:lnTo>
                    <a:pt x="4206" y="9186"/>
                  </a:lnTo>
                  <a:lnTo>
                    <a:pt x="4499" y="9228"/>
                  </a:lnTo>
                  <a:lnTo>
                    <a:pt x="4666" y="9186"/>
                  </a:lnTo>
                  <a:lnTo>
                    <a:pt x="4603" y="9165"/>
                  </a:lnTo>
                  <a:lnTo>
                    <a:pt x="4582" y="9061"/>
                  </a:lnTo>
                  <a:lnTo>
                    <a:pt x="4603" y="8935"/>
                  </a:lnTo>
                  <a:lnTo>
                    <a:pt x="4729" y="8873"/>
                  </a:lnTo>
                  <a:lnTo>
                    <a:pt x="4833" y="8914"/>
                  </a:lnTo>
                  <a:lnTo>
                    <a:pt x="4875" y="9019"/>
                  </a:lnTo>
                  <a:lnTo>
                    <a:pt x="4833" y="9124"/>
                  </a:lnTo>
                  <a:lnTo>
                    <a:pt x="4896" y="9186"/>
                  </a:lnTo>
                  <a:lnTo>
                    <a:pt x="4980" y="9186"/>
                  </a:lnTo>
                  <a:lnTo>
                    <a:pt x="5043" y="9061"/>
                  </a:lnTo>
                  <a:lnTo>
                    <a:pt x="4980" y="8852"/>
                  </a:lnTo>
                  <a:lnTo>
                    <a:pt x="5001" y="8726"/>
                  </a:lnTo>
                  <a:lnTo>
                    <a:pt x="5126" y="8621"/>
                  </a:lnTo>
                  <a:lnTo>
                    <a:pt x="5210" y="8621"/>
                  </a:lnTo>
                  <a:lnTo>
                    <a:pt x="5231" y="8559"/>
                  </a:lnTo>
                  <a:lnTo>
                    <a:pt x="5189" y="8496"/>
                  </a:lnTo>
                  <a:lnTo>
                    <a:pt x="5210" y="8349"/>
                  </a:lnTo>
                  <a:lnTo>
                    <a:pt x="5294" y="8308"/>
                  </a:lnTo>
                  <a:lnTo>
                    <a:pt x="5398" y="8329"/>
                  </a:lnTo>
                  <a:lnTo>
                    <a:pt x="5419" y="8391"/>
                  </a:lnTo>
                  <a:lnTo>
                    <a:pt x="5357" y="8454"/>
                  </a:lnTo>
                  <a:lnTo>
                    <a:pt x="5336" y="8621"/>
                  </a:lnTo>
                  <a:lnTo>
                    <a:pt x="5357" y="8956"/>
                  </a:lnTo>
                  <a:lnTo>
                    <a:pt x="5419" y="8998"/>
                  </a:lnTo>
                  <a:lnTo>
                    <a:pt x="5503" y="8935"/>
                  </a:lnTo>
                  <a:lnTo>
                    <a:pt x="5545" y="8831"/>
                  </a:lnTo>
                  <a:lnTo>
                    <a:pt x="5649" y="8831"/>
                  </a:lnTo>
                  <a:lnTo>
                    <a:pt x="5754" y="8726"/>
                  </a:lnTo>
                  <a:lnTo>
                    <a:pt x="5817" y="8580"/>
                  </a:lnTo>
                  <a:lnTo>
                    <a:pt x="5775" y="8475"/>
                  </a:lnTo>
                  <a:lnTo>
                    <a:pt x="5921" y="8370"/>
                  </a:lnTo>
                  <a:lnTo>
                    <a:pt x="5880" y="8287"/>
                  </a:lnTo>
                  <a:lnTo>
                    <a:pt x="5838" y="8224"/>
                  </a:lnTo>
                  <a:lnTo>
                    <a:pt x="5712" y="8057"/>
                  </a:lnTo>
                  <a:lnTo>
                    <a:pt x="5649" y="7910"/>
                  </a:lnTo>
                  <a:lnTo>
                    <a:pt x="5629" y="7638"/>
                  </a:lnTo>
                  <a:lnTo>
                    <a:pt x="5670" y="7324"/>
                  </a:lnTo>
                  <a:lnTo>
                    <a:pt x="5670" y="7115"/>
                  </a:lnTo>
                  <a:lnTo>
                    <a:pt x="5566" y="6717"/>
                  </a:lnTo>
                  <a:lnTo>
                    <a:pt x="5440" y="6529"/>
                  </a:lnTo>
                  <a:lnTo>
                    <a:pt x="5440" y="6383"/>
                  </a:lnTo>
                  <a:lnTo>
                    <a:pt x="5461" y="6194"/>
                  </a:lnTo>
                  <a:lnTo>
                    <a:pt x="5649" y="6111"/>
                  </a:lnTo>
                  <a:lnTo>
                    <a:pt x="5733" y="6111"/>
                  </a:lnTo>
                  <a:lnTo>
                    <a:pt x="5775" y="6194"/>
                  </a:lnTo>
                  <a:lnTo>
                    <a:pt x="5817" y="6132"/>
                  </a:lnTo>
                  <a:lnTo>
                    <a:pt x="5775" y="6006"/>
                  </a:lnTo>
                  <a:lnTo>
                    <a:pt x="5754" y="5922"/>
                  </a:lnTo>
                  <a:lnTo>
                    <a:pt x="5733" y="5880"/>
                  </a:lnTo>
                  <a:lnTo>
                    <a:pt x="5712" y="5776"/>
                  </a:lnTo>
                  <a:lnTo>
                    <a:pt x="5712" y="5713"/>
                  </a:lnTo>
                  <a:lnTo>
                    <a:pt x="5712" y="5650"/>
                  </a:lnTo>
                  <a:lnTo>
                    <a:pt x="5754" y="5567"/>
                  </a:lnTo>
                  <a:lnTo>
                    <a:pt x="5754" y="5546"/>
                  </a:lnTo>
                  <a:lnTo>
                    <a:pt x="5754" y="5462"/>
                  </a:lnTo>
                  <a:lnTo>
                    <a:pt x="5733" y="5399"/>
                  </a:lnTo>
                  <a:lnTo>
                    <a:pt x="5733" y="5274"/>
                  </a:lnTo>
                  <a:lnTo>
                    <a:pt x="5754" y="5190"/>
                  </a:lnTo>
                  <a:lnTo>
                    <a:pt x="5712" y="5127"/>
                  </a:lnTo>
                  <a:lnTo>
                    <a:pt x="5670" y="4876"/>
                  </a:lnTo>
                  <a:lnTo>
                    <a:pt x="5566" y="4709"/>
                  </a:lnTo>
                  <a:lnTo>
                    <a:pt x="5545" y="4709"/>
                  </a:lnTo>
                  <a:lnTo>
                    <a:pt x="5503" y="4667"/>
                  </a:lnTo>
                  <a:lnTo>
                    <a:pt x="5503" y="4437"/>
                  </a:lnTo>
                  <a:lnTo>
                    <a:pt x="5398" y="4332"/>
                  </a:lnTo>
                  <a:lnTo>
                    <a:pt x="5147" y="4081"/>
                  </a:lnTo>
                  <a:lnTo>
                    <a:pt x="5105" y="3976"/>
                  </a:lnTo>
                  <a:lnTo>
                    <a:pt x="5043" y="3788"/>
                  </a:lnTo>
                  <a:lnTo>
                    <a:pt x="5043" y="3600"/>
                  </a:lnTo>
                  <a:lnTo>
                    <a:pt x="5043" y="3558"/>
                  </a:lnTo>
                  <a:lnTo>
                    <a:pt x="4980" y="3600"/>
                  </a:lnTo>
                  <a:lnTo>
                    <a:pt x="4917" y="3600"/>
                  </a:lnTo>
                  <a:lnTo>
                    <a:pt x="4896" y="3579"/>
                  </a:lnTo>
                  <a:lnTo>
                    <a:pt x="4896" y="3558"/>
                  </a:lnTo>
                  <a:cubicBezTo>
                    <a:pt x="4854" y="3474"/>
                    <a:pt x="4812" y="3412"/>
                    <a:pt x="4750" y="3349"/>
                  </a:cubicBezTo>
                  <a:lnTo>
                    <a:pt x="4792" y="3265"/>
                  </a:lnTo>
                  <a:lnTo>
                    <a:pt x="4854" y="3160"/>
                  </a:lnTo>
                  <a:lnTo>
                    <a:pt x="4812" y="3077"/>
                  </a:lnTo>
                  <a:lnTo>
                    <a:pt x="4687" y="3077"/>
                  </a:lnTo>
                  <a:lnTo>
                    <a:pt x="4540" y="3056"/>
                  </a:lnTo>
                  <a:lnTo>
                    <a:pt x="4394" y="2888"/>
                  </a:lnTo>
                  <a:lnTo>
                    <a:pt x="4268" y="2930"/>
                  </a:lnTo>
                  <a:lnTo>
                    <a:pt x="4122" y="2847"/>
                  </a:lnTo>
                  <a:lnTo>
                    <a:pt x="4101" y="2763"/>
                  </a:lnTo>
                  <a:lnTo>
                    <a:pt x="4101" y="2658"/>
                  </a:lnTo>
                  <a:lnTo>
                    <a:pt x="4185" y="2575"/>
                  </a:lnTo>
                  <a:lnTo>
                    <a:pt x="4268" y="2575"/>
                  </a:lnTo>
                  <a:lnTo>
                    <a:pt x="4415" y="2679"/>
                  </a:lnTo>
                  <a:lnTo>
                    <a:pt x="4478" y="2721"/>
                  </a:lnTo>
                  <a:lnTo>
                    <a:pt x="4603" y="2533"/>
                  </a:lnTo>
                  <a:lnTo>
                    <a:pt x="4729" y="2428"/>
                  </a:lnTo>
                  <a:lnTo>
                    <a:pt x="4833" y="2428"/>
                  </a:lnTo>
                  <a:lnTo>
                    <a:pt x="4896" y="2470"/>
                  </a:lnTo>
                  <a:lnTo>
                    <a:pt x="4959" y="2512"/>
                  </a:lnTo>
                  <a:lnTo>
                    <a:pt x="5064" y="2470"/>
                  </a:lnTo>
                  <a:lnTo>
                    <a:pt x="5168" y="2575"/>
                  </a:lnTo>
                  <a:lnTo>
                    <a:pt x="5336" y="2721"/>
                  </a:lnTo>
                  <a:lnTo>
                    <a:pt x="5524" y="2784"/>
                  </a:lnTo>
                  <a:lnTo>
                    <a:pt x="5691" y="2847"/>
                  </a:lnTo>
                  <a:lnTo>
                    <a:pt x="5754" y="2930"/>
                  </a:lnTo>
                  <a:lnTo>
                    <a:pt x="5859" y="2972"/>
                  </a:lnTo>
                  <a:lnTo>
                    <a:pt x="5859" y="2888"/>
                  </a:lnTo>
                  <a:lnTo>
                    <a:pt x="5880" y="2784"/>
                  </a:lnTo>
                  <a:lnTo>
                    <a:pt x="5859" y="2658"/>
                  </a:lnTo>
                  <a:lnTo>
                    <a:pt x="5880" y="2470"/>
                  </a:lnTo>
                  <a:lnTo>
                    <a:pt x="5942" y="2240"/>
                  </a:lnTo>
                  <a:lnTo>
                    <a:pt x="6089" y="2031"/>
                  </a:lnTo>
                  <a:lnTo>
                    <a:pt x="6193" y="2010"/>
                  </a:lnTo>
                  <a:lnTo>
                    <a:pt x="6298" y="2031"/>
                  </a:lnTo>
                  <a:lnTo>
                    <a:pt x="6465" y="2031"/>
                  </a:lnTo>
                  <a:lnTo>
                    <a:pt x="6465" y="1989"/>
                  </a:lnTo>
                  <a:lnTo>
                    <a:pt x="6528" y="1926"/>
                  </a:lnTo>
                  <a:lnTo>
                    <a:pt x="6591" y="1947"/>
                  </a:lnTo>
                  <a:lnTo>
                    <a:pt x="6675" y="1947"/>
                  </a:lnTo>
                  <a:lnTo>
                    <a:pt x="6717" y="1905"/>
                  </a:lnTo>
                  <a:lnTo>
                    <a:pt x="6737" y="1821"/>
                  </a:lnTo>
                  <a:lnTo>
                    <a:pt x="6842" y="1779"/>
                  </a:lnTo>
                  <a:lnTo>
                    <a:pt x="6926" y="1717"/>
                  </a:lnTo>
                  <a:lnTo>
                    <a:pt x="6926" y="1612"/>
                  </a:lnTo>
                  <a:lnTo>
                    <a:pt x="6989" y="1591"/>
                  </a:lnTo>
                  <a:lnTo>
                    <a:pt x="7009" y="1507"/>
                  </a:lnTo>
                  <a:lnTo>
                    <a:pt x="6926" y="1507"/>
                  </a:lnTo>
                  <a:lnTo>
                    <a:pt x="6863" y="1591"/>
                  </a:lnTo>
                  <a:lnTo>
                    <a:pt x="6800" y="1675"/>
                  </a:lnTo>
                  <a:lnTo>
                    <a:pt x="6717" y="1675"/>
                  </a:lnTo>
                  <a:lnTo>
                    <a:pt x="6717" y="1612"/>
                  </a:lnTo>
                  <a:lnTo>
                    <a:pt x="6717" y="1528"/>
                  </a:lnTo>
                  <a:lnTo>
                    <a:pt x="6612" y="1403"/>
                  </a:lnTo>
                  <a:lnTo>
                    <a:pt x="6486" y="1319"/>
                  </a:lnTo>
                  <a:lnTo>
                    <a:pt x="6445" y="1277"/>
                  </a:lnTo>
                  <a:lnTo>
                    <a:pt x="6445" y="1110"/>
                  </a:lnTo>
                  <a:lnTo>
                    <a:pt x="6486" y="943"/>
                  </a:lnTo>
                  <a:lnTo>
                    <a:pt x="6486" y="838"/>
                  </a:lnTo>
                  <a:lnTo>
                    <a:pt x="6465" y="775"/>
                  </a:lnTo>
                  <a:lnTo>
                    <a:pt x="6445" y="796"/>
                  </a:lnTo>
                  <a:lnTo>
                    <a:pt x="6403" y="901"/>
                  </a:lnTo>
                  <a:lnTo>
                    <a:pt x="6298" y="1047"/>
                  </a:lnTo>
                  <a:lnTo>
                    <a:pt x="6131" y="1173"/>
                  </a:lnTo>
                  <a:lnTo>
                    <a:pt x="5963" y="1194"/>
                  </a:lnTo>
                  <a:lnTo>
                    <a:pt x="5901" y="1173"/>
                  </a:lnTo>
                  <a:lnTo>
                    <a:pt x="5838" y="1194"/>
                  </a:lnTo>
                  <a:lnTo>
                    <a:pt x="5733" y="1089"/>
                  </a:lnTo>
                  <a:lnTo>
                    <a:pt x="5608" y="1068"/>
                  </a:lnTo>
                  <a:lnTo>
                    <a:pt x="5419" y="984"/>
                  </a:lnTo>
                  <a:lnTo>
                    <a:pt x="5315" y="880"/>
                  </a:lnTo>
                  <a:lnTo>
                    <a:pt x="5210" y="859"/>
                  </a:lnTo>
                  <a:lnTo>
                    <a:pt x="5147" y="775"/>
                  </a:lnTo>
                  <a:lnTo>
                    <a:pt x="5001" y="671"/>
                  </a:lnTo>
                  <a:lnTo>
                    <a:pt x="4729" y="419"/>
                  </a:lnTo>
                  <a:lnTo>
                    <a:pt x="4645" y="252"/>
                  </a:lnTo>
                  <a:lnTo>
                    <a:pt x="4499" y="231"/>
                  </a:lnTo>
                  <a:lnTo>
                    <a:pt x="4310" y="64"/>
                  </a:lnTo>
                  <a:lnTo>
                    <a:pt x="42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705;p79">
              <a:extLst>
                <a:ext uri="{FF2B5EF4-FFF2-40B4-BE49-F238E27FC236}">
                  <a16:creationId xmlns:a16="http://schemas.microsoft.com/office/drawing/2014/main" id="{46170706-C1C4-4283-89F9-BC1E25635C50}"/>
                </a:ext>
              </a:extLst>
            </p:cNvPr>
            <p:cNvSpPr/>
            <p:nvPr/>
          </p:nvSpPr>
          <p:spPr>
            <a:xfrm>
              <a:off x="4580490" y="2850992"/>
              <a:ext cx="28661" cy="38087"/>
            </a:xfrm>
            <a:custGeom>
              <a:avLst/>
              <a:gdLst/>
              <a:ahLst/>
              <a:cxnLst/>
              <a:rect l="l" t="t" r="r" b="b"/>
              <a:pathLst>
                <a:path w="2407" h="3349" extrusionOk="0">
                  <a:moveTo>
                    <a:pt x="1256" y="1"/>
                  </a:moveTo>
                  <a:lnTo>
                    <a:pt x="1005" y="126"/>
                  </a:lnTo>
                  <a:lnTo>
                    <a:pt x="628" y="189"/>
                  </a:lnTo>
                  <a:lnTo>
                    <a:pt x="419" y="377"/>
                  </a:lnTo>
                  <a:lnTo>
                    <a:pt x="210" y="419"/>
                  </a:lnTo>
                  <a:lnTo>
                    <a:pt x="21" y="586"/>
                  </a:lnTo>
                  <a:lnTo>
                    <a:pt x="0" y="712"/>
                  </a:lnTo>
                  <a:lnTo>
                    <a:pt x="0" y="733"/>
                  </a:lnTo>
                  <a:lnTo>
                    <a:pt x="105" y="649"/>
                  </a:lnTo>
                  <a:lnTo>
                    <a:pt x="293" y="691"/>
                  </a:lnTo>
                  <a:lnTo>
                    <a:pt x="210" y="712"/>
                  </a:lnTo>
                  <a:lnTo>
                    <a:pt x="419" y="921"/>
                  </a:lnTo>
                  <a:lnTo>
                    <a:pt x="565" y="1130"/>
                  </a:lnTo>
                  <a:lnTo>
                    <a:pt x="649" y="1130"/>
                  </a:lnTo>
                  <a:lnTo>
                    <a:pt x="607" y="1214"/>
                  </a:lnTo>
                  <a:lnTo>
                    <a:pt x="712" y="1319"/>
                  </a:lnTo>
                  <a:lnTo>
                    <a:pt x="733" y="1423"/>
                  </a:lnTo>
                  <a:lnTo>
                    <a:pt x="544" y="1361"/>
                  </a:lnTo>
                  <a:lnTo>
                    <a:pt x="524" y="1277"/>
                  </a:lnTo>
                  <a:lnTo>
                    <a:pt x="461" y="1381"/>
                  </a:lnTo>
                  <a:lnTo>
                    <a:pt x="398" y="1361"/>
                  </a:lnTo>
                  <a:lnTo>
                    <a:pt x="252" y="1549"/>
                  </a:lnTo>
                  <a:lnTo>
                    <a:pt x="524" y="1653"/>
                  </a:lnTo>
                  <a:lnTo>
                    <a:pt x="607" y="1633"/>
                  </a:lnTo>
                  <a:lnTo>
                    <a:pt x="649" y="1758"/>
                  </a:lnTo>
                  <a:lnTo>
                    <a:pt x="649" y="1988"/>
                  </a:lnTo>
                  <a:lnTo>
                    <a:pt x="712" y="2051"/>
                  </a:lnTo>
                  <a:lnTo>
                    <a:pt x="754" y="2009"/>
                  </a:lnTo>
                  <a:lnTo>
                    <a:pt x="858" y="2197"/>
                  </a:lnTo>
                  <a:lnTo>
                    <a:pt x="670" y="2323"/>
                  </a:lnTo>
                  <a:lnTo>
                    <a:pt x="670" y="2386"/>
                  </a:lnTo>
                  <a:lnTo>
                    <a:pt x="754" y="2469"/>
                  </a:lnTo>
                  <a:lnTo>
                    <a:pt x="754" y="2574"/>
                  </a:lnTo>
                  <a:lnTo>
                    <a:pt x="670" y="2595"/>
                  </a:lnTo>
                  <a:lnTo>
                    <a:pt x="670" y="2700"/>
                  </a:lnTo>
                  <a:lnTo>
                    <a:pt x="733" y="2804"/>
                  </a:lnTo>
                  <a:lnTo>
                    <a:pt x="670" y="2804"/>
                  </a:lnTo>
                  <a:lnTo>
                    <a:pt x="816" y="3097"/>
                  </a:lnTo>
                  <a:lnTo>
                    <a:pt x="879" y="3097"/>
                  </a:lnTo>
                  <a:lnTo>
                    <a:pt x="921" y="3223"/>
                  </a:lnTo>
                  <a:lnTo>
                    <a:pt x="963" y="3244"/>
                  </a:lnTo>
                  <a:lnTo>
                    <a:pt x="963" y="3348"/>
                  </a:lnTo>
                  <a:lnTo>
                    <a:pt x="1047" y="3306"/>
                  </a:lnTo>
                  <a:lnTo>
                    <a:pt x="1047" y="3139"/>
                  </a:lnTo>
                  <a:lnTo>
                    <a:pt x="1088" y="3223"/>
                  </a:lnTo>
                  <a:lnTo>
                    <a:pt x="1172" y="3118"/>
                  </a:lnTo>
                  <a:lnTo>
                    <a:pt x="1444" y="2888"/>
                  </a:lnTo>
                  <a:lnTo>
                    <a:pt x="1549" y="2846"/>
                  </a:lnTo>
                  <a:lnTo>
                    <a:pt x="1570" y="2909"/>
                  </a:lnTo>
                  <a:lnTo>
                    <a:pt x="1653" y="2825"/>
                  </a:lnTo>
                  <a:lnTo>
                    <a:pt x="1695" y="2825"/>
                  </a:lnTo>
                  <a:lnTo>
                    <a:pt x="1758" y="2930"/>
                  </a:lnTo>
                  <a:lnTo>
                    <a:pt x="1863" y="2909"/>
                  </a:lnTo>
                  <a:lnTo>
                    <a:pt x="1905" y="2951"/>
                  </a:lnTo>
                  <a:lnTo>
                    <a:pt x="1967" y="2909"/>
                  </a:lnTo>
                  <a:lnTo>
                    <a:pt x="1925" y="2825"/>
                  </a:lnTo>
                  <a:lnTo>
                    <a:pt x="2072" y="2741"/>
                  </a:lnTo>
                  <a:lnTo>
                    <a:pt x="2197" y="2741"/>
                  </a:lnTo>
                  <a:lnTo>
                    <a:pt x="2344" y="2532"/>
                  </a:lnTo>
                  <a:lnTo>
                    <a:pt x="2323" y="2490"/>
                  </a:lnTo>
                  <a:lnTo>
                    <a:pt x="2407" y="2428"/>
                  </a:lnTo>
                  <a:lnTo>
                    <a:pt x="2344" y="1988"/>
                  </a:lnTo>
                  <a:lnTo>
                    <a:pt x="2323" y="1988"/>
                  </a:lnTo>
                  <a:lnTo>
                    <a:pt x="2281" y="2009"/>
                  </a:lnTo>
                  <a:lnTo>
                    <a:pt x="2281" y="1884"/>
                  </a:lnTo>
                  <a:lnTo>
                    <a:pt x="2197" y="1486"/>
                  </a:lnTo>
                  <a:lnTo>
                    <a:pt x="2114" y="1381"/>
                  </a:lnTo>
                  <a:lnTo>
                    <a:pt x="2114" y="1130"/>
                  </a:lnTo>
                  <a:lnTo>
                    <a:pt x="1779" y="712"/>
                  </a:lnTo>
                  <a:lnTo>
                    <a:pt x="1465" y="398"/>
                  </a:lnTo>
                  <a:lnTo>
                    <a:pt x="125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706;p79">
              <a:extLst>
                <a:ext uri="{FF2B5EF4-FFF2-40B4-BE49-F238E27FC236}">
                  <a16:creationId xmlns:a16="http://schemas.microsoft.com/office/drawing/2014/main" id="{C67189B7-134F-4FD3-88DD-D6892D386E10}"/>
                </a:ext>
              </a:extLst>
            </p:cNvPr>
            <p:cNvSpPr/>
            <p:nvPr/>
          </p:nvSpPr>
          <p:spPr>
            <a:xfrm>
              <a:off x="4566534" y="2807208"/>
              <a:ext cx="32650" cy="53553"/>
            </a:xfrm>
            <a:custGeom>
              <a:avLst/>
              <a:gdLst/>
              <a:ahLst/>
              <a:cxnLst/>
              <a:rect l="l" t="t" r="r" b="b"/>
              <a:pathLst>
                <a:path w="2742" h="4709" extrusionOk="0">
                  <a:moveTo>
                    <a:pt x="2260" y="1"/>
                  </a:moveTo>
                  <a:lnTo>
                    <a:pt x="2177" y="42"/>
                  </a:lnTo>
                  <a:lnTo>
                    <a:pt x="2177" y="168"/>
                  </a:lnTo>
                  <a:lnTo>
                    <a:pt x="2177" y="273"/>
                  </a:lnTo>
                  <a:lnTo>
                    <a:pt x="2240" y="377"/>
                  </a:lnTo>
                  <a:lnTo>
                    <a:pt x="2177" y="482"/>
                  </a:lnTo>
                  <a:lnTo>
                    <a:pt x="2093" y="482"/>
                  </a:lnTo>
                  <a:lnTo>
                    <a:pt x="1988" y="607"/>
                  </a:lnTo>
                  <a:lnTo>
                    <a:pt x="1988" y="733"/>
                  </a:lnTo>
                  <a:lnTo>
                    <a:pt x="1737" y="921"/>
                  </a:lnTo>
                  <a:lnTo>
                    <a:pt x="1612" y="921"/>
                  </a:lnTo>
                  <a:lnTo>
                    <a:pt x="1528" y="1005"/>
                  </a:lnTo>
                  <a:lnTo>
                    <a:pt x="1633" y="1089"/>
                  </a:lnTo>
                  <a:lnTo>
                    <a:pt x="1779" y="1214"/>
                  </a:lnTo>
                  <a:lnTo>
                    <a:pt x="1779" y="1298"/>
                  </a:lnTo>
                  <a:lnTo>
                    <a:pt x="1716" y="1444"/>
                  </a:lnTo>
                  <a:lnTo>
                    <a:pt x="1570" y="1423"/>
                  </a:lnTo>
                  <a:lnTo>
                    <a:pt x="1319" y="1444"/>
                  </a:lnTo>
                  <a:lnTo>
                    <a:pt x="1193" y="1402"/>
                  </a:lnTo>
                  <a:lnTo>
                    <a:pt x="1089" y="1444"/>
                  </a:lnTo>
                  <a:lnTo>
                    <a:pt x="1005" y="1361"/>
                  </a:lnTo>
                  <a:lnTo>
                    <a:pt x="942" y="1319"/>
                  </a:lnTo>
                  <a:lnTo>
                    <a:pt x="838" y="1151"/>
                  </a:lnTo>
                  <a:lnTo>
                    <a:pt x="691" y="1298"/>
                  </a:lnTo>
                  <a:lnTo>
                    <a:pt x="691" y="1465"/>
                  </a:lnTo>
                  <a:lnTo>
                    <a:pt x="691" y="1528"/>
                  </a:lnTo>
                  <a:lnTo>
                    <a:pt x="649" y="1633"/>
                  </a:lnTo>
                  <a:lnTo>
                    <a:pt x="566" y="1926"/>
                  </a:lnTo>
                  <a:lnTo>
                    <a:pt x="461" y="1967"/>
                  </a:lnTo>
                  <a:lnTo>
                    <a:pt x="356" y="2156"/>
                  </a:lnTo>
                  <a:lnTo>
                    <a:pt x="210" y="2260"/>
                  </a:lnTo>
                  <a:lnTo>
                    <a:pt x="210" y="2365"/>
                  </a:lnTo>
                  <a:lnTo>
                    <a:pt x="147" y="2511"/>
                  </a:lnTo>
                  <a:lnTo>
                    <a:pt x="1" y="2616"/>
                  </a:lnTo>
                  <a:lnTo>
                    <a:pt x="1" y="2972"/>
                  </a:lnTo>
                  <a:lnTo>
                    <a:pt x="22" y="3014"/>
                  </a:lnTo>
                  <a:lnTo>
                    <a:pt x="43" y="2993"/>
                  </a:lnTo>
                  <a:lnTo>
                    <a:pt x="84" y="3202"/>
                  </a:lnTo>
                  <a:lnTo>
                    <a:pt x="168" y="3139"/>
                  </a:lnTo>
                  <a:lnTo>
                    <a:pt x="168" y="3034"/>
                  </a:lnTo>
                  <a:lnTo>
                    <a:pt x="315" y="3118"/>
                  </a:lnTo>
                  <a:lnTo>
                    <a:pt x="356" y="3202"/>
                  </a:lnTo>
                  <a:lnTo>
                    <a:pt x="545" y="3181"/>
                  </a:lnTo>
                  <a:lnTo>
                    <a:pt x="587" y="3097"/>
                  </a:lnTo>
                  <a:lnTo>
                    <a:pt x="670" y="3097"/>
                  </a:lnTo>
                  <a:lnTo>
                    <a:pt x="649" y="3181"/>
                  </a:lnTo>
                  <a:lnTo>
                    <a:pt x="566" y="3223"/>
                  </a:lnTo>
                  <a:lnTo>
                    <a:pt x="649" y="3348"/>
                  </a:lnTo>
                  <a:lnTo>
                    <a:pt x="524" y="3558"/>
                  </a:lnTo>
                  <a:lnTo>
                    <a:pt x="524" y="3851"/>
                  </a:lnTo>
                  <a:lnTo>
                    <a:pt x="545" y="3913"/>
                  </a:lnTo>
                  <a:lnTo>
                    <a:pt x="775" y="3913"/>
                  </a:lnTo>
                  <a:lnTo>
                    <a:pt x="880" y="3851"/>
                  </a:lnTo>
                  <a:lnTo>
                    <a:pt x="754" y="3955"/>
                  </a:lnTo>
                  <a:lnTo>
                    <a:pt x="608" y="3955"/>
                  </a:lnTo>
                  <a:lnTo>
                    <a:pt x="545" y="4143"/>
                  </a:lnTo>
                  <a:lnTo>
                    <a:pt x="524" y="4374"/>
                  </a:lnTo>
                  <a:lnTo>
                    <a:pt x="482" y="4478"/>
                  </a:lnTo>
                  <a:lnTo>
                    <a:pt x="545" y="4478"/>
                  </a:lnTo>
                  <a:lnTo>
                    <a:pt x="649" y="4436"/>
                  </a:lnTo>
                  <a:lnTo>
                    <a:pt x="775" y="4478"/>
                  </a:lnTo>
                  <a:lnTo>
                    <a:pt x="670" y="4646"/>
                  </a:lnTo>
                  <a:lnTo>
                    <a:pt x="691" y="4708"/>
                  </a:lnTo>
                  <a:lnTo>
                    <a:pt x="838" y="4604"/>
                  </a:lnTo>
                  <a:lnTo>
                    <a:pt x="900" y="4667"/>
                  </a:lnTo>
                  <a:lnTo>
                    <a:pt x="1005" y="4541"/>
                  </a:lnTo>
                  <a:lnTo>
                    <a:pt x="963" y="4478"/>
                  </a:lnTo>
                  <a:lnTo>
                    <a:pt x="1047" y="4436"/>
                  </a:lnTo>
                  <a:lnTo>
                    <a:pt x="1172" y="4562"/>
                  </a:lnTo>
                  <a:lnTo>
                    <a:pt x="1193" y="4436"/>
                  </a:lnTo>
                  <a:lnTo>
                    <a:pt x="1382" y="4269"/>
                  </a:lnTo>
                  <a:lnTo>
                    <a:pt x="1591" y="4227"/>
                  </a:lnTo>
                  <a:lnTo>
                    <a:pt x="1800" y="4039"/>
                  </a:lnTo>
                  <a:lnTo>
                    <a:pt x="2177" y="3976"/>
                  </a:lnTo>
                  <a:lnTo>
                    <a:pt x="2428" y="3851"/>
                  </a:lnTo>
                  <a:lnTo>
                    <a:pt x="2344" y="3725"/>
                  </a:lnTo>
                  <a:lnTo>
                    <a:pt x="1926" y="3495"/>
                  </a:lnTo>
                  <a:lnTo>
                    <a:pt x="1884" y="3390"/>
                  </a:lnTo>
                  <a:lnTo>
                    <a:pt x="1654" y="3348"/>
                  </a:lnTo>
                  <a:lnTo>
                    <a:pt x="1612" y="3202"/>
                  </a:lnTo>
                  <a:lnTo>
                    <a:pt x="1654" y="3118"/>
                  </a:lnTo>
                  <a:lnTo>
                    <a:pt x="1633" y="2993"/>
                  </a:lnTo>
                  <a:lnTo>
                    <a:pt x="1633" y="2867"/>
                  </a:lnTo>
                  <a:lnTo>
                    <a:pt x="1800" y="2762"/>
                  </a:lnTo>
                  <a:lnTo>
                    <a:pt x="1821" y="2616"/>
                  </a:lnTo>
                  <a:lnTo>
                    <a:pt x="1947" y="2574"/>
                  </a:lnTo>
                  <a:lnTo>
                    <a:pt x="2051" y="2574"/>
                  </a:lnTo>
                  <a:lnTo>
                    <a:pt x="2093" y="2490"/>
                  </a:lnTo>
                  <a:lnTo>
                    <a:pt x="2156" y="2449"/>
                  </a:lnTo>
                  <a:lnTo>
                    <a:pt x="2135" y="2344"/>
                  </a:lnTo>
                  <a:lnTo>
                    <a:pt x="2428" y="2051"/>
                  </a:lnTo>
                  <a:lnTo>
                    <a:pt x="2407" y="1988"/>
                  </a:lnTo>
                  <a:lnTo>
                    <a:pt x="2553" y="1863"/>
                  </a:lnTo>
                  <a:lnTo>
                    <a:pt x="2574" y="1737"/>
                  </a:lnTo>
                  <a:lnTo>
                    <a:pt x="2512" y="1654"/>
                  </a:lnTo>
                  <a:lnTo>
                    <a:pt x="2512" y="1361"/>
                  </a:lnTo>
                  <a:lnTo>
                    <a:pt x="2365" y="1256"/>
                  </a:lnTo>
                  <a:lnTo>
                    <a:pt x="2365" y="1110"/>
                  </a:lnTo>
                  <a:lnTo>
                    <a:pt x="2449" y="817"/>
                  </a:lnTo>
                  <a:lnTo>
                    <a:pt x="2449" y="691"/>
                  </a:lnTo>
                  <a:lnTo>
                    <a:pt x="2532" y="691"/>
                  </a:lnTo>
                  <a:lnTo>
                    <a:pt x="2721" y="482"/>
                  </a:lnTo>
                  <a:lnTo>
                    <a:pt x="2742" y="482"/>
                  </a:lnTo>
                  <a:lnTo>
                    <a:pt x="2637" y="356"/>
                  </a:lnTo>
                  <a:lnTo>
                    <a:pt x="2616" y="293"/>
                  </a:lnTo>
                  <a:lnTo>
                    <a:pt x="2428" y="273"/>
                  </a:lnTo>
                  <a:lnTo>
                    <a:pt x="2365" y="189"/>
                  </a:lnTo>
                  <a:lnTo>
                    <a:pt x="2365" y="84"/>
                  </a:lnTo>
                  <a:lnTo>
                    <a:pt x="226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707;p79">
              <a:extLst>
                <a:ext uri="{FF2B5EF4-FFF2-40B4-BE49-F238E27FC236}">
                  <a16:creationId xmlns:a16="http://schemas.microsoft.com/office/drawing/2014/main" id="{8F6890F0-4072-4843-8FCA-C4C092F89E96}"/>
                </a:ext>
              </a:extLst>
            </p:cNvPr>
            <p:cNvSpPr/>
            <p:nvPr/>
          </p:nvSpPr>
          <p:spPr>
            <a:xfrm>
              <a:off x="4301938" y="2737722"/>
              <a:ext cx="211787" cy="95438"/>
            </a:xfrm>
            <a:custGeom>
              <a:avLst/>
              <a:gdLst/>
              <a:ahLst/>
              <a:cxnLst/>
              <a:rect l="l" t="t" r="r" b="b"/>
              <a:pathLst>
                <a:path w="17786" h="8392" extrusionOk="0">
                  <a:moveTo>
                    <a:pt x="5232" y="1"/>
                  </a:moveTo>
                  <a:lnTo>
                    <a:pt x="5169" y="85"/>
                  </a:lnTo>
                  <a:lnTo>
                    <a:pt x="5169" y="147"/>
                  </a:lnTo>
                  <a:lnTo>
                    <a:pt x="5190" y="252"/>
                  </a:lnTo>
                  <a:lnTo>
                    <a:pt x="5169" y="336"/>
                  </a:lnTo>
                  <a:lnTo>
                    <a:pt x="5085" y="336"/>
                  </a:lnTo>
                  <a:lnTo>
                    <a:pt x="5002" y="357"/>
                  </a:lnTo>
                  <a:lnTo>
                    <a:pt x="4918" y="461"/>
                  </a:lnTo>
                  <a:lnTo>
                    <a:pt x="4918" y="545"/>
                  </a:lnTo>
                  <a:lnTo>
                    <a:pt x="4813" y="670"/>
                  </a:lnTo>
                  <a:lnTo>
                    <a:pt x="4813" y="963"/>
                  </a:lnTo>
                  <a:lnTo>
                    <a:pt x="4855" y="1089"/>
                  </a:lnTo>
                  <a:lnTo>
                    <a:pt x="5023" y="1152"/>
                  </a:lnTo>
                  <a:lnTo>
                    <a:pt x="5085" y="1214"/>
                  </a:lnTo>
                  <a:lnTo>
                    <a:pt x="5190" y="1256"/>
                  </a:lnTo>
                  <a:lnTo>
                    <a:pt x="5211" y="1340"/>
                  </a:lnTo>
                  <a:lnTo>
                    <a:pt x="5190" y="1507"/>
                  </a:lnTo>
                  <a:lnTo>
                    <a:pt x="5190" y="1696"/>
                  </a:lnTo>
                  <a:lnTo>
                    <a:pt x="5295" y="1779"/>
                  </a:lnTo>
                  <a:lnTo>
                    <a:pt x="5378" y="1863"/>
                  </a:lnTo>
                  <a:lnTo>
                    <a:pt x="5232" y="2010"/>
                  </a:lnTo>
                  <a:lnTo>
                    <a:pt x="5043" y="2030"/>
                  </a:lnTo>
                  <a:lnTo>
                    <a:pt x="4960" y="2010"/>
                  </a:lnTo>
                  <a:lnTo>
                    <a:pt x="4918" y="2072"/>
                  </a:lnTo>
                  <a:lnTo>
                    <a:pt x="4813" y="2072"/>
                  </a:lnTo>
                  <a:lnTo>
                    <a:pt x="4709" y="2010"/>
                  </a:lnTo>
                  <a:lnTo>
                    <a:pt x="4479" y="2010"/>
                  </a:lnTo>
                  <a:lnTo>
                    <a:pt x="4374" y="2030"/>
                  </a:lnTo>
                  <a:lnTo>
                    <a:pt x="4290" y="1989"/>
                  </a:lnTo>
                  <a:lnTo>
                    <a:pt x="4186" y="1968"/>
                  </a:lnTo>
                  <a:lnTo>
                    <a:pt x="4081" y="1968"/>
                  </a:lnTo>
                  <a:lnTo>
                    <a:pt x="3955" y="2072"/>
                  </a:lnTo>
                  <a:lnTo>
                    <a:pt x="3851" y="2093"/>
                  </a:lnTo>
                  <a:lnTo>
                    <a:pt x="3767" y="2135"/>
                  </a:lnTo>
                  <a:lnTo>
                    <a:pt x="3558" y="2030"/>
                  </a:lnTo>
                  <a:lnTo>
                    <a:pt x="3453" y="1968"/>
                  </a:lnTo>
                  <a:lnTo>
                    <a:pt x="3181" y="1800"/>
                  </a:lnTo>
                  <a:lnTo>
                    <a:pt x="3139" y="1717"/>
                  </a:lnTo>
                  <a:lnTo>
                    <a:pt x="3118" y="1612"/>
                  </a:lnTo>
                  <a:lnTo>
                    <a:pt x="3077" y="1549"/>
                  </a:lnTo>
                  <a:lnTo>
                    <a:pt x="2888" y="1549"/>
                  </a:lnTo>
                  <a:lnTo>
                    <a:pt x="2805" y="1591"/>
                  </a:lnTo>
                  <a:lnTo>
                    <a:pt x="2700" y="1591"/>
                  </a:lnTo>
                  <a:lnTo>
                    <a:pt x="2658" y="1612"/>
                  </a:lnTo>
                  <a:lnTo>
                    <a:pt x="2512" y="1612"/>
                  </a:lnTo>
                  <a:lnTo>
                    <a:pt x="2470" y="1549"/>
                  </a:lnTo>
                  <a:lnTo>
                    <a:pt x="2428" y="1486"/>
                  </a:lnTo>
                  <a:lnTo>
                    <a:pt x="2365" y="1382"/>
                  </a:lnTo>
                  <a:lnTo>
                    <a:pt x="2344" y="1382"/>
                  </a:lnTo>
                  <a:lnTo>
                    <a:pt x="2261" y="1445"/>
                  </a:lnTo>
                  <a:lnTo>
                    <a:pt x="2030" y="1445"/>
                  </a:lnTo>
                  <a:lnTo>
                    <a:pt x="1905" y="1466"/>
                  </a:lnTo>
                  <a:lnTo>
                    <a:pt x="1717" y="1486"/>
                  </a:lnTo>
                  <a:lnTo>
                    <a:pt x="1633" y="1549"/>
                  </a:lnTo>
                  <a:lnTo>
                    <a:pt x="1549" y="1675"/>
                  </a:lnTo>
                  <a:lnTo>
                    <a:pt x="1466" y="1717"/>
                  </a:lnTo>
                  <a:lnTo>
                    <a:pt x="1298" y="1675"/>
                  </a:lnTo>
                  <a:lnTo>
                    <a:pt x="1256" y="1717"/>
                  </a:lnTo>
                  <a:lnTo>
                    <a:pt x="1256" y="1800"/>
                  </a:lnTo>
                  <a:lnTo>
                    <a:pt x="1319" y="1863"/>
                  </a:lnTo>
                  <a:lnTo>
                    <a:pt x="1256" y="1884"/>
                  </a:lnTo>
                  <a:lnTo>
                    <a:pt x="1193" y="2010"/>
                  </a:lnTo>
                  <a:lnTo>
                    <a:pt x="1110" y="2030"/>
                  </a:lnTo>
                  <a:lnTo>
                    <a:pt x="1005" y="2114"/>
                  </a:lnTo>
                  <a:lnTo>
                    <a:pt x="1005" y="2198"/>
                  </a:lnTo>
                  <a:lnTo>
                    <a:pt x="838" y="2282"/>
                  </a:lnTo>
                  <a:lnTo>
                    <a:pt x="817" y="2386"/>
                  </a:lnTo>
                  <a:lnTo>
                    <a:pt x="796" y="2512"/>
                  </a:lnTo>
                  <a:lnTo>
                    <a:pt x="608" y="2554"/>
                  </a:lnTo>
                  <a:lnTo>
                    <a:pt x="503" y="2658"/>
                  </a:lnTo>
                  <a:lnTo>
                    <a:pt x="482" y="2742"/>
                  </a:lnTo>
                  <a:lnTo>
                    <a:pt x="210" y="2721"/>
                  </a:lnTo>
                  <a:lnTo>
                    <a:pt x="105" y="2763"/>
                  </a:lnTo>
                  <a:lnTo>
                    <a:pt x="1" y="2972"/>
                  </a:lnTo>
                  <a:lnTo>
                    <a:pt x="1" y="3014"/>
                  </a:lnTo>
                  <a:lnTo>
                    <a:pt x="43" y="3056"/>
                  </a:lnTo>
                  <a:lnTo>
                    <a:pt x="43" y="3181"/>
                  </a:lnTo>
                  <a:lnTo>
                    <a:pt x="64" y="3223"/>
                  </a:lnTo>
                  <a:lnTo>
                    <a:pt x="105" y="3286"/>
                  </a:lnTo>
                  <a:lnTo>
                    <a:pt x="147" y="3286"/>
                  </a:lnTo>
                  <a:lnTo>
                    <a:pt x="147" y="3244"/>
                  </a:lnTo>
                  <a:lnTo>
                    <a:pt x="168" y="3244"/>
                  </a:lnTo>
                  <a:lnTo>
                    <a:pt x="189" y="3286"/>
                  </a:lnTo>
                  <a:lnTo>
                    <a:pt x="189" y="3370"/>
                  </a:lnTo>
                  <a:lnTo>
                    <a:pt x="210" y="3453"/>
                  </a:lnTo>
                  <a:lnTo>
                    <a:pt x="294" y="3495"/>
                  </a:lnTo>
                  <a:lnTo>
                    <a:pt x="336" y="3537"/>
                  </a:lnTo>
                  <a:lnTo>
                    <a:pt x="461" y="3642"/>
                  </a:lnTo>
                  <a:lnTo>
                    <a:pt x="566" y="3704"/>
                  </a:lnTo>
                  <a:lnTo>
                    <a:pt x="629" y="3788"/>
                  </a:lnTo>
                  <a:lnTo>
                    <a:pt x="629" y="3851"/>
                  </a:lnTo>
                  <a:lnTo>
                    <a:pt x="670" y="3914"/>
                  </a:lnTo>
                  <a:lnTo>
                    <a:pt x="796" y="3997"/>
                  </a:lnTo>
                  <a:lnTo>
                    <a:pt x="838" y="3997"/>
                  </a:lnTo>
                  <a:lnTo>
                    <a:pt x="859" y="3914"/>
                  </a:lnTo>
                  <a:lnTo>
                    <a:pt x="901" y="3872"/>
                  </a:lnTo>
                  <a:lnTo>
                    <a:pt x="1026" y="3809"/>
                  </a:lnTo>
                  <a:lnTo>
                    <a:pt x="1131" y="3809"/>
                  </a:lnTo>
                  <a:lnTo>
                    <a:pt x="1152" y="3872"/>
                  </a:lnTo>
                  <a:lnTo>
                    <a:pt x="1235" y="3976"/>
                  </a:lnTo>
                  <a:lnTo>
                    <a:pt x="1319" y="3997"/>
                  </a:lnTo>
                  <a:lnTo>
                    <a:pt x="1361" y="3976"/>
                  </a:lnTo>
                  <a:lnTo>
                    <a:pt x="1424" y="3914"/>
                  </a:lnTo>
                  <a:lnTo>
                    <a:pt x="1528" y="3914"/>
                  </a:lnTo>
                  <a:lnTo>
                    <a:pt x="1612" y="3955"/>
                  </a:lnTo>
                  <a:lnTo>
                    <a:pt x="1654" y="4018"/>
                  </a:lnTo>
                  <a:lnTo>
                    <a:pt x="1738" y="4060"/>
                  </a:lnTo>
                  <a:lnTo>
                    <a:pt x="1842" y="4123"/>
                  </a:lnTo>
                  <a:lnTo>
                    <a:pt x="1884" y="4207"/>
                  </a:lnTo>
                  <a:lnTo>
                    <a:pt x="1905" y="4311"/>
                  </a:lnTo>
                  <a:lnTo>
                    <a:pt x="1947" y="4416"/>
                  </a:lnTo>
                  <a:lnTo>
                    <a:pt x="1989" y="4499"/>
                  </a:lnTo>
                  <a:lnTo>
                    <a:pt x="2051" y="4604"/>
                  </a:lnTo>
                  <a:lnTo>
                    <a:pt x="2135" y="4646"/>
                  </a:lnTo>
                  <a:lnTo>
                    <a:pt x="2198" y="4709"/>
                  </a:lnTo>
                  <a:lnTo>
                    <a:pt x="2282" y="4834"/>
                  </a:lnTo>
                  <a:lnTo>
                    <a:pt x="2344" y="4897"/>
                  </a:lnTo>
                  <a:lnTo>
                    <a:pt x="2344" y="5023"/>
                  </a:lnTo>
                  <a:lnTo>
                    <a:pt x="2302" y="5106"/>
                  </a:lnTo>
                  <a:lnTo>
                    <a:pt x="2344" y="5232"/>
                  </a:lnTo>
                  <a:lnTo>
                    <a:pt x="2407" y="5315"/>
                  </a:lnTo>
                  <a:lnTo>
                    <a:pt x="2365" y="5420"/>
                  </a:lnTo>
                  <a:lnTo>
                    <a:pt x="2282" y="5483"/>
                  </a:lnTo>
                  <a:lnTo>
                    <a:pt x="2261" y="5546"/>
                  </a:lnTo>
                  <a:lnTo>
                    <a:pt x="2261" y="5629"/>
                  </a:lnTo>
                  <a:lnTo>
                    <a:pt x="2282" y="5734"/>
                  </a:lnTo>
                  <a:lnTo>
                    <a:pt x="2407" y="5901"/>
                  </a:lnTo>
                  <a:lnTo>
                    <a:pt x="2512" y="5985"/>
                  </a:lnTo>
                  <a:lnTo>
                    <a:pt x="3098" y="6111"/>
                  </a:lnTo>
                  <a:lnTo>
                    <a:pt x="3349" y="6090"/>
                  </a:lnTo>
                  <a:lnTo>
                    <a:pt x="3516" y="6090"/>
                  </a:lnTo>
                  <a:lnTo>
                    <a:pt x="3558" y="6048"/>
                  </a:lnTo>
                  <a:lnTo>
                    <a:pt x="3600" y="6048"/>
                  </a:lnTo>
                  <a:lnTo>
                    <a:pt x="3976" y="6111"/>
                  </a:lnTo>
                  <a:lnTo>
                    <a:pt x="4165" y="6257"/>
                  </a:lnTo>
                  <a:lnTo>
                    <a:pt x="4227" y="6299"/>
                  </a:lnTo>
                  <a:lnTo>
                    <a:pt x="4332" y="6320"/>
                  </a:lnTo>
                  <a:lnTo>
                    <a:pt x="4437" y="6320"/>
                  </a:lnTo>
                  <a:lnTo>
                    <a:pt x="4646" y="6487"/>
                  </a:lnTo>
                  <a:lnTo>
                    <a:pt x="4792" y="6571"/>
                  </a:lnTo>
                  <a:lnTo>
                    <a:pt x="5023" y="6571"/>
                  </a:lnTo>
                  <a:lnTo>
                    <a:pt x="5043" y="6675"/>
                  </a:lnTo>
                  <a:lnTo>
                    <a:pt x="5085" y="6738"/>
                  </a:lnTo>
                  <a:lnTo>
                    <a:pt x="5127" y="6738"/>
                  </a:lnTo>
                  <a:lnTo>
                    <a:pt x="5211" y="6780"/>
                  </a:lnTo>
                  <a:lnTo>
                    <a:pt x="5315" y="6885"/>
                  </a:lnTo>
                  <a:lnTo>
                    <a:pt x="5315" y="6948"/>
                  </a:lnTo>
                  <a:lnTo>
                    <a:pt x="5378" y="7115"/>
                  </a:lnTo>
                  <a:lnTo>
                    <a:pt x="5483" y="7240"/>
                  </a:lnTo>
                  <a:lnTo>
                    <a:pt x="5608" y="7408"/>
                  </a:lnTo>
                  <a:lnTo>
                    <a:pt x="5650" y="7533"/>
                  </a:lnTo>
                  <a:lnTo>
                    <a:pt x="5797" y="7784"/>
                  </a:lnTo>
                  <a:lnTo>
                    <a:pt x="5901" y="7826"/>
                  </a:lnTo>
                  <a:lnTo>
                    <a:pt x="6006" y="7784"/>
                  </a:lnTo>
                  <a:lnTo>
                    <a:pt x="6236" y="7764"/>
                  </a:lnTo>
                  <a:lnTo>
                    <a:pt x="6487" y="7784"/>
                  </a:lnTo>
                  <a:lnTo>
                    <a:pt x="6843" y="7764"/>
                  </a:lnTo>
                  <a:lnTo>
                    <a:pt x="7324" y="7826"/>
                  </a:lnTo>
                  <a:lnTo>
                    <a:pt x="7596" y="7784"/>
                  </a:lnTo>
                  <a:lnTo>
                    <a:pt x="7784" y="7722"/>
                  </a:lnTo>
                  <a:lnTo>
                    <a:pt x="7826" y="7659"/>
                  </a:lnTo>
                  <a:lnTo>
                    <a:pt x="7889" y="7617"/>
                  </a:lnTo>
                  <a:lnTo>
                    <a:pt x="7952" y="7638"/>
                  </a:lnTo>
                  <a:lnTo>
                    <a:pt x="8328" y="7638"/>
                  </a:lnTo>
                  <a:lnTo>
                    <a:pt x="8747" y="7659"/>
                  </a:lnTo>
                  <a:lnTo>
                    <a:pt x="8872" y="7680"/>
                  </a:lnTo>
                  <a:lnTo>
                    <a:pt x="9082" y="7868"/>
                  </a:lnTo>
                  <a:lnTo>
                    <a:pt x="9458" y="8036"/>
                  </a:lnTo>
                  <a:lnTo>
                    <a:pt x="9814" y="8161"/>
                  </a:lnTo>
                  <a:lnTo>
                    <a:pt x="9981" y="8182"/>
                  </a:lnTo>
                  <a:lnTo>
                    <a:pt x="10191" y="8287"/>
                  </a:lnTo>
                  <a:lnTo>
                    <a:pt x="10358" y="8266"/>
                  </a:lnTo>
                  <a:lnTo>
                    <a:pt x="10630" y="8182"/>
                  </a:lnTo>
                  <a:lnTo>
                    <a:pt x="10651" y="8287"/>
                  </a:lnTo>
                  <a:lnTo>
                    <a:pt x="10651" y="8349"/>
                  </a:lnTo>
                  <a:lnTo>
                    <a:pt x="10797" y="8391"/>
                  </a:lnTo>
                  <a:lnTo>
                    <a:pt x="10944" y="8391"/>
                  </a:lnTo>
                  <a:lnTo>
                    <a:pt x="11049" y="8287"/>
                  </a:lnTo>
                  <a:lnTo>
                    <a:pt x="11300" y="8098"/>
                  </a:lnTo>
                  <a:lnTo>
                    <a:pt x="11467" y="7931"/>
                  </a:lnTo>
                  <a:lnTo>
                    <a:pt x="11781" y="7826"/>
                  </a:lnTo>
                  <a:lnTo>
                    <a:pt x="12199" y="7659"/>
                  </a:lnTo>
                  <a:lnTo>
                    <a:pt x="12367" y="7617"/>
                  </a:lnTo>
                  <a:lnTo>
                    <a:pt x="12555" y="7554"/>
                  </a:lnTo>
                  <a:lnTo>
                    <a:pt x="12806" y="7533"/>
                  </a:lnTo>
                  <a:lnTo>
                    <a:pt x="12953" y="7533"/>
                  </a:lnTo>
                  <a:lnTo>
                    <a:pt x="13120" y="7408"/>
                  </a:lnTo>
                  <a:lnTo>
                    <a:pt x="13266" y="7303"/>
                  </a:lnTo>
                  <a:lnTo>
                    <a:pt x="13392" y="7303"/>
                  </a:lnTo>
                  <a:lnTo>
                    <a:pt x="13580" y="7240"/>
                  </a:lnTo>
                  <a:lnTo>
                    <a:pt x="13685" y="7240"/>
                  </a:lnTo>
                  <a:lnTo>
                    <a:pt x="13769" y="7031"/>
                  </a:lnTo>
                  <a:lnTo>
                    <a:pt x="13894" y="6801"/>
                  </a:lnTo>
                  <a:lnTo>
                    <a:pt x="14166" y="6508"/>
                  </a:lnTo>
                  <a:lnTo>
                    <a:pt x="14229" y="6403"/>
                  </a:lnTo>
                  <a:lnTo>
                    <a:pt x="14292" y="6299"/>
                  </a:lnTo>
                  <a:lnTo>
                    <a:pt x="14292" y="6215"/>
                  </a:lnTo>
                  <a:lnTo>
                    <a:pt x="14062" y="6090"/>
                  </a:lnTo>
                  <a:lnTo>
                    <a:pt x="13790" y="5901"/>
                  </a:lnTo>
                  <a:lnTo>
                    <a:pt x="13810" y="5839"/>
                  </a:lnTo>
                  <a:lnTo>
                    <a:pt x="13790" y="5692"/>
                  </a:lnTo>
                  <a:lnTo>
                    <a:pt x="13790" y="5462"/>
                  </a:lnTo>
                  <a:lnTo>
                    <a:pt x="13894" y="5336"/>
                  </a:lnTo>
                  <a:lnTo>
                    <a:pt x="14020" y="5232"/>
                  </a:lnTo>
                  <a:lnTo>
                    <a:pt x="14229" y="5169"/>
                  </a:lnTo>
                  <a:lnTo>
                    <a:pt x="14396" y="5211"/>
                  </a:lnTo>
                  <a:lnTo>
                    <a:pt x="14522" y="5274"/>
                  </a:lnTo>
                  <a:lnTo>
                    <a:pt x="14710" y="5357"/>
                  </a:lnTo>
                  <a:lnTo>
                    <a:pt x="14836" y="5378"/>
                  </a:lnTo>
                  <a:lnTo>
                    <a:pt x="14961" y="5441"/>
                  </a:lnTo>
                  <a:lnTo>
                    <a:pt x="15024" y="5441"/>
                  </a:lnTo>
                  <a:lnTo>
                    <a:pt x="15045" y="5336"/>
                  </a:lnTo>
                  <a:lnTo>
                    <a:pt x="15129" y="5253"/>
                  </a:lnTo>
                  <a:lnTo>
                    <a:pt x="15254" y="5148"/>
                  </a:lnTo>
                  <a:lnTo>
                    <a:pt x="15359" y="5064"/>
                  </a:lnTo>
                  <a:lnTo>
                    <a:pt x="15463" y="4855"/>
                  </a:lnTo>
                  <a:lnTo>
                    <a:pt x="15547" y="4813"/>
                  </a:lnTo>
                  <a:lnTo>
                    <a:pt x="15673" y="4834"/>
                  </a:lnTo>
                  <a:lnTo>
                    <a:pt x="15840" y="4834"/>
                  </a:lnTo>
                  <a:lnTo>
                    <a:pt x="16070" y="4646"/>
                  </a:lnTo>
                  <a:lnTo>
                    <a:pt x="16196" y="4625"/>
                  </a:lnTo>
                  <a:lnTo>
                    <a:pt x="16259" y="4541"/>
                  </a:lnTo>
                  <a:lnTo>
                    <a:pt x="16259" y="4437"/>
                  </a:lnTo>
                  <a:lnTo>
                    <a:pt x="16279" y="4269"/>
                  </a:lnTo>
                  <a:lnTo>
                    <a:pt x="16384" y="4102"/>
                  </a:lnTo>
                  <a:lnTo>
                    <a:pt x="16426" y="4018"/>
                  </a:lnTo>
                  <a:lnTo>
                    <a:pt x="16489" y="4060"/>
                  </a:lnTo>
                  <a:lnTo>
                    <a:pt x="16551" y="4018"/>
                  </a:lnTo>
                  <a:lnTo>
                    <a:pt x="16614" y="3976"/>
                  </a:lnTo>
                  <a:lnTo>
                    <a:pt x="16614" y="3872"/>
                  </a:lnTo>
                  <a:lnTo>
                    <a:pt x="16677" y="3851"/>
                  </a:lnTo>
                  <a:lnTo>
                    <a:pt x="16782" y="3914"/>
                  </a:lnTo>
                  <a:lnTo>
                    <a:pt x="16844" y="3872"/>
                  </a:lnTo>
                  <a:lnTo>
                    <a:pt x="17012" y="3746"/>
                  </a:lnTo>
                  <a:lnTo>
                    <a:pt x="17116" y="3600"/>
                  </a:lnTo>
                  <a:lnTo>
                    <a:pt x="17221" y="3579"/>
                  </a:lnTo>
                  <a:lnTo>
                    <a:pt x="17367" y="3662"/>
                  </a:lnTo>
                  <a:lnTo>
                    <a:pt x="17451" y="3600"/>
                  </a:lnTo>
                  <a:lnTo>
                    <a:pt x="17556" y="3579"/>
                  </a:lnTo>
                  <a:lnTo>
                    <a:pt x="17598" y="3642"/>
                  </a:lnTo>
                  <a:lnTo>
                    <a:pt x="17723" y="3662"/>
                  </a:lnTo>
                  <a:lnTo>
                    <a:pt x="17744" y="3579"/>
                  </a:lnTo>
                  <a:lnTo>
                    <a:pt x="17744" y="3495"/>
                  </a:lnTo>
                  <a:lnTo>
                    <a:pt x="17786" y="3453"/>
                  </a:lnTo>
                  <a:lnTo>
                    <a:pt x="17786" y="3349"/>
                  </a:lnTo>
                  <a:lnTo>
                    <a:pt x="17765" y="3265"/>
                  </a:lnTo>
                  <a:lnTo>
                    <a:pt x="17744" y="3160"/>
                  </a:lnTo>
                  <a:lnTo>
                    <a:pt x="17535" y="3014"/>
                  </a:lnTo>
                  <a:lnTo>
                    <a:pt x="17367" y="2805"/>
                  </a:lnTo>
                  <a:lnTo>
                    <a:pt x="17158" y="2616"/>
                  </a:lnTo>
                  <a:lnTo>
                    <a:pt x="17012" y="2428"/>
                  </a:lnTo>
                  <a:lnTo>
                    <a:pt x="16740" y="2344"/>
                  </a:lnTo>
                  <a:lnTo>
                    <a:pt x="16698" y="2407"/>
                  </a:lnTo>
                  <a:lnTo>
                    <a:pt x="16531" y="2449"/>
                  </a:lnTo>
                  <a:lnTo>
                    <a:pt x="16531" y="2554"/>
                  </a:lnTo>
                  <a:lnTo>
                    <a:pt x="16531" y="2700"/>
                  </a:lnTo>
                  <a:lnTo>
                    <a:pt x="16405" y="2909"/>
                  </a:lnTo>
                  <a:lnTo>
                    <a:pt x="16300" y="2805"/>
                  </a:lnTo>
                  <a:lnTo>
                    <a:pt x="16028" y="2742"/>
                  </a:lnTo>
                  <a:lnTo>
                    <a:pt x="15798" y="2742"/>
                  </a:lnTo>
                  <a:lnTo>
                    <a:pt x="15631" y="2909"/>
                  </a:lnTo>
                  <a:lnTo>
                    <a:pt x="15359" y="2763"/>
                  </a:lnTo>
                  <a:lnTo>
                    <a:pt x="15254" y="2595"/>
                  </a:lnTo>
                  <a:lnTo>
                    <a:pt x="15338" y="2323"/>
                  </a:lnTo>
                  <a:lnTo>
                    <a:pt x="15317" y="2219"/>
                  </a:lnTo>
                  <a:lnTo>
                    <a:pt x="15359" y="2030"/>
                  </a:lnTo>
                  <a:lnTo>
                    <a:pt x="15338" y="1863"/>
                  </a:lnTo>
                  <a:lnTo>
                    <a:pt x="15463" y="963"/>
                  </a:lnTo>
                  <a:lnTo>
                    <a:pt x="15463" y="942"/>
                  </a:lnTo>
                  <a:lnTo>
                    <a:pt x="15422" y="880"/>
                  </a:lnTo>
                  <a:lnTo>
                    <a:pt x="15212" y="838"/>
                  </a:lnTo>
                  <a:lnTo>
                    <a:pt x="14982" y="859"/>
                  </a:lnTo>
                  <a:lnTo>
                    <a:pt x="14982" y="922"/>
                  </a:lnTo>
                  <a:lnTo>
                    <a:pt x="14857" y="984"/>
                  </a:lnTo>
                  <a:lnTo>
                    <a:pt x="14752" y="984"/>
                  </a:lnTo>
                  <a:lnTo>
                    <a:pt x="14710" y="942"/>
                  </a:lnTo>
                  <a:lnTo>
                    <a:pt x="14606" y="1026"/>
                  </a:lnTo>
                  <a:lnTo>
                    <a:pt x="14501" y="963"/>
                  </a:lnTo>
                  <a:lnTo>
                    <a:pt x="14438" y="880"/>
                  </a:lnTo>
                  <a:lnTo>
                    <a:pt x="14313" y="775"/>
                  </a:lnTo>
                  <a:lnTo>
                    <a:pt x="14208" y="775"/>
                  </a:lnTo>
                  <a:lnTo>
                    <a:pt x="14020" y="838"/>
                  </a:lnTo>
                  <a:lnTo>
                    <a:pt x="13999" y="775"/>
                  </a:lnTo>
                  <a:lnTo>
                    <a:pt x="13894" y="775"/>
                  </a:lnTo>
                  <a:lnTo>
                    <a:pt x="13790" y="859"/>
                  </a:lnTo>
                  <a:lnTo>
                    <a:pt x="13769" y="984"/>
                  </a:lnTo>
                  <a:lnTo>
                    <a:pt x="13685" y="1068"/>
                  </a:lnTo>
                  <a:lnTo>
                    <a:pt x="13559" y="1131"/>
                  </a:lnTo>
                  <a:lnTo>
                    <a:pt x="13476" y="1256"/>
                  </a:lnTo>
                  <a:lnTo>
                    <a:pt x="13476" y="1298"/>
                  </a:lnTo>
                  <a:lnTo>
                    <a:pt x="13455" y="1403"/>
                  </a:lnTo>
                  <a:lnTo>
                    <a:pt x="13350" y="1507"/>
                  </a:lnTo>
                  <a:lnTo>
                    <a:pt x="12973" y="1507"/>
                  </a:lnTo>
                  <a:lnTo>
                    <a:pt x="12869" y="1612"/>
                  </a:lnTo>
                  <a:lnTo>
                    <a:pt x="12743" y="1612"/>
                  </a:lnTo>
                  <a:lnTo>
                    <a:pt x="12534" y="1758"/>
                  </a:lnTo>
                  <a:lnTo>
                    <a:pt x="12429" y="1905"/>
                  </a:lnTo>
                  <a:lnTo>
                    <a:pt x="12367" y="1905"/>
                  </a:lnTo>
                  <a:lnTo>
                    <a:pt x="12283" y="1863"/>
                  </a:lnTo>
                  <a:lnTo>
                    <a:pt x="12137" y="1863"/>
                  </a:lnTo>
                  <a:lnTo>
                    <a:pt x="12095" y="1884"/>
                  </a:lnTo>
                  <a:lnTo>
                    <a:pt x="11927" y="1905"/>
                  </a:lnTo>
                  <a:lnTo>
                    <a:pt x="11593" y="1905"/>
                  </a:lnTo>
                  <a:lnTo>
                    <a:pt x="11362" y="1863"/>
                  </a:lnTo>
                  <a:lnTo>
                    <a:pt x="11090" y="1884"/>
                  </a:lnTo>
                  <a:lnTo>
                    <a:pt x="11028" y="1884"/>
                  </a:lnTo>
                  <a:lnTo>
                    <a:pt x="10923" y="1758"/>
                  </a:lnTo>
                  <a:lnTo>
                    <a:pt x="10839" y="1758"/>
                  </a:lnTo>
                  <a:lnTo>
                    <a:pt x="10756" y="1696"/>
                  </a:lnTo>
                  <a:lnTo>
                    <a:pt x="10651" y="1612"/>
                  </a:lnTo>
                  <a:lnTo>
                    <a:pt x="10609" y="1445"/>
                  </a:lnTo>
                  <a:lnTo>
                    <a:pt x="10525" y="1382"/>
                  </a:lnTo>
                  <a:lnTo>
                    <a:pt x="10421" y="1403"/>
                  </a:lnTo>
                  <a:lnTo>
                    <a:pt x="10232" y="1403"/>
                  </a:lnTo>
                  <a:lnTo>
                    <a:pt x="10044" y="1340"/>
                  </a:lnTo>
                  <a:lnTo>
                    <a:pt x="9919" y="1173"/>
                  </a:lnTo>
                  <a:lnTo>
                    <a:pt x="9521" y="1173"/>
                  </a:lnTo>
                  <a:lnTo>
                    <a:pt x="9396" y="1089"/>
                  </a:lnTo>
                  <a:lnTo>
                    <a:pt x="9270" y="1131"/>
                  </a:lnTo>
                  <a:lnTo>
                    <a:pt x="9103" y="1152"/>
                  </a:lnTo>
                  <a:lnTo>
                    <a:pt x="8977" y="1194"/>
                  </a:lnTo>
                  <a:lnTo>
                    <a:pt x="8768" y="1214"/>
                  </a:lnTo>
                  <a:lnTo>
                    <a:pt x="8580" y="1277"/>
                  </a:lnTo>
                  <a:lnTo>
                    <a:pt x="8517" y="1382"/>
                  </a:lnTo>
                  <a:lnTo>
                    <a:pt x="8433" y="1403"/>
                  </a:lnTo>
                  <a:lnTo>
                    <a:pt x="8349" y="1382"/>
                  </a:lnTo>
                  <a:lnTo>
                    <a:pt x="8266" y="1382"/>
                  </a:lnTo>
                  <a:lnTo>
                    <a:pt x="8182" y="1445"/>
                  </a:lnTo>
                  <a:lnTo>
                    <a:pt x="8015" y="1445"/>
                  </a:lnTo>
                  <a:lnTo>
                    <a:pt x="7952" y="1466"/>
                  </a:lnTo>
                  <a:lnTo>
                    <a:pt x="7889" y="1466"/>
                  </a:lnTo>
                  <a:lnTo>
                    <a:pt x="7722" y="1361"/>
                  </a:lnTo>
                  <a:lnTo>
                    <a:pt x="7533" y="1340"/>
                  </a:lnTo>
                  <a:lnTo>
                    <a:pt x="7512" y="1256"/>
                  </a:lnTo>
                  <a:lnTo>
                    <a:pt x="7387" y="1152"/>
                  </a:lnTo>
                  <a:lnTo>
                    <a:pt x="7324" y="1152"/>
                  </a:lnTo>
                  <a:lnTo>
                    <a:pt x="7261" y="1089"/>
                  </a:lnTo>
                  <a:lnTo>
                    <a:pt x="7261" y="984"/>
                  </a:lnTo>
                  <a:lnTo>
                    <a:pt x="7199" y="859"/>
                  </a:lnTo>
                  <a:lnTo>
                    <a:pt x="7136" y="817"/>
                  </a:lnTo>
                  <a:lnTo>
                    <a:pt x="7136" y="691"/>
                  </a:lnTo>
                  <a:lnTo>
                    <a:pt x="7094" y="629"/>
                  </a:lnTo>
                  <a:lnTo>
                    <a:pt x="7094" y="566"/>
                  </a:lnTo>
                  <a:lnTo>
                    <a:pt x="7052" y="461"/>
                  </a:lnTo>
                  <a:lnTo>
                    <a:pt x="6947" y="440"/>
                  </a:lnTo>
                  <a:lnTo>
                    <a:pt x="6696" y="440"/>
                  </a:lnTo>
                  <a:lnTo>
                    <a:pt x="6592" y="419"/>
                  </a:lnTo>
                  <a:lnTo>
                    <a:pt x="6529" y="398"/>
                  </a:lnTo>
                  <a:lnTo>
                    <a:pt x="6383" y="357"/>
                  </a:lnTo>
                  <a:lnTo>
                    <a:pt x="6341" y="315"/>
                  </a:lnTo>
                  <a:lnTo>
                    <a:pt x="6257" y="252"/>
                  </a:lnTo>
                  <a:lnTo>
                    <a:pt x="5901" y="252"/>
                  </a:lnTo>
                  <a:lnTo>
                    <a:pt x="5755" y="210"/>
                  </a:lnTo>
                  <a:lnTo>
                    <a:pt x="5734" y="168"/>
                  </a:lnTo>
                  <a:lnTo>
                    <a:pt x="5567" y="105"/>
                  </a:lnTo>
                  <a:lnTo>
                    <a:pt x="5441" y="43"/>
                  </a:lnTo>
                  <a:lnTo>
                    <a:pt x="537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708;p79">
              <a:extLst>
                <a:ext uri="{FF2B5EF4-FFF2-40B4-BE49-F238E27FC236}">
                  <a16:creationId xmlns:a16="http://schemas.microsoft.com/office/drawing/2014/main" id="{6E9E5D29-ECDD-4ECB-B414-A79E15498003}"/>
                </a:ext>
              </a:extLst>
            </p:cNvPr>
            <p:cNvSpPr/>
            <p:nvPr/>
          </p:nvSpPr>
          <p:spPr>
            <a:xfrm>
              <a:off x="4718522" y="3165089"/>
              <a:ext cx="67277" cy="54986"/>
            </a:xfrm>
            <a:custGeom>
              <a:avLst/>
              <a:gdLst/>
              <a:ahLst/>
              <a:cxnLst/>
              <a:rect l="l" t="t" r="r" b="b"/>
              <a:pathLst>
                <a:path w="5650" h="4835" extrusionOk="0">
                  <a:moveTo>
                    <a:pt x="126" y="1"/>
                  </a:moveTo>
                  <a:lnTo>
                    <a:pt x="42" y="2156"/>
                  </a:lnTo>
                  <a:lnTo>
                    <a:pt x="21" y="2323"/>
                  </a:lnTo>
                  <a:lnTo>
                    <a:pt x="21" y="2407"/>
                  </a:lnTo>
                  <a:lnTo>
                    <a:pt x="21" y="2470"/>
                  </a:lnTo>
                  <a:lnTo>
                    <a:pt x="0" y="3872"/>
                  </a:lnTo>
                  <a:lnTo>
                    <a:pt x="168" y="3872"/>
                  </a:lnTo>
                  <a:lnTo>
                    <a:pt x="251" y="3892"/>
                  </a:lnTo>
                  <a:lnTo>
                    <a:pt x="356" y="3872"/>
                  </a:lnTo>
                  <a:lnTo>
                    <a:pt x="732" y="3872"/>
                  </a:lnTo>
                  <a:lnTo>
                    <a:pt x="753" y="3934"/>
                  </a:lnTo>
                  <a:lnTo>
                    <a:pt x="837" y="3997"/>
                  </a:lnTo>
                  <a:lnTo>
                    <a:pt x="942" y="4039"/>
                  </a:lnTo>
                  <a:lnTo>
                    <a:pt x="1046" y="3955"/>
                  </a:lnTo>
                  <a:lnTo>
                    <a:pt x="1256" y="3892"/>
                  </a:lnTo>
                  <a:lnTo>
                    <a:pt x="1276" y="3851"/>
                  </a:lnTo>
                  <a:lnTo>
                    <a:pt x="1318" y="3892"/>
                  </a:lnTo>
                  <a:lnTo>
                    <a:pt x="1381" y="3830"/>
                  </a:lnTo>
                  <a:lnTo>
                    <a:pt x="1360" y="3662"/>
                  </a:lnTo>
                  <a:lnTo>
                    <a:pt x="1214" y="3558"/>
                  </a:lnTo>
                  <a:lnTo>
                    <a:pt x="1046" y="3474"/>
                  </a:lnTo>
                  <a:lnTo>
                    <a:pt x="900" y="3453"/>
                  </a:lnTo>
                  <a:lnTo>
                    <a:pt x="858" y="3411"/>
                  </a:lnTo>
                  <a:lnTo>
                    <a:pt x="753" y="3369"/>
                  </a:lnTo>
                  <a:lnTo>
                    <a:pt x="732" y="3369"/>
                  </a:lnTo>
                  <a:lnTo>
                    <a:pt x="670" y="3328"/>
                  </a:lnTo>
                  <a:lnTo>
                    <a:pt x="649" y="3202"/>
                  </a:lnTo>
                  <a:lnTo>
                    <a:pt x="544" y="3056"/>
                  </a:lnTo>
                  <a:lnTo>
                    <a:pt x="440" y="3014"/>
                  </a:lnTo>
                  <a:lnTo>
                    <a:pt x="419" y="2930"/>
                  </a:lnTo>
                  <a:lnTo>
                    <a:pt x="335" y="2846"/>
                  </a:lnTo>
                  <a:lnTo>
                    <a:pt x="419" y="2909"/>
                  </a:lnTo>
                  <a:lnTo>
                    <a:pt x="440" y="3014"/>
                  </a:lnTo>
                  <a:lnTo>
                    <a:pt x="523" y="3014"/>
                  </a:lnTo>
                  <a:lnTo>
                    <a:pt x="649" y="3097"/>
                  </a:lnTo>
                  <a:lnTo>
                    <a:pt x="670" y="3202"/>
                  </a:lnTo>
                  <a:lnTo>
                    <a:pt x="670" y="3328"/>
                  </a:lnTo>
                  <a:lnTo>
                    <a:pt x="732" y="3328"/>
                  </a:lnTo>
                  <a:lnTo>
                    <a:pt x="879" y="3348"/>
                  </a:lnTo>
                  <a:lnTo>
                    <a:pt x="963" y="3432"/>
                  </a:lnTo>
                  <a:lnTo>
                    <a:pt x="1151" y="3432"/>
                  </a:lnTo>
                  <a:lnTo>
                    <a:pt x="1297" y="3369"/>
                  </a:lnTo>
                  <a:lnTo>
                    <a:pt x="1423" y="3411"/>
                  </a:lnTo>
                  <a:lnTo>
                    <a:pt x="1507" y="3348"/>
                  </a:lnTo>
                  <a:lnTo>
                    <a:pt x="1486" y="3328"/>
                  </a:lnTo>
                  <a:lnTo>
                    <a:pt x="1402" y="3244"/>
                  </a:lnTo>
                  <a:lnTo>
                    <a:pt x="1360" y="3160"/>
                  </a:lnTo>
                  <a:lnTo>
                    <a:pt x="1276" y="3202"/>
                  </a:lnTo>
                  <a:lnTo>
                    <a:pt x="1256" y="3118"/>
                  </a:lnTo>
                  <a:lnTo>
                    <a:pt x="1297" y="3160"/>
                  </a:lnTo>
                  <a:lnTo>
                    <a:pt x="1423" y="3139"/>
                  </a:lnTo>
                  <a:lnTo>
                    <a:pt x="1507" y="3244"/>
                  </a:lnTo>
                  <a:lnTo>
                    <a:pt x="1611" y="3244"/>
                  </a:lnTo>
                  <a:lnTo>
                    <a:pt x="1569" y="3202"/>
                  </a:lnTo>
                  <a:lnTo>
                    <a:pt x="1569" y="3118"/>
                  </a:lnTo>
                  <a:lnTo>
                    <a:pt x="1611" y="3056"/>
                  </a:lnTo>
                  <a:lnTo>
                    <a:pt x="1611" y="3014"/>
                  </a:lnTo>
                  <a:lnTo>
                    <a:pt x="1611" y="2930"/>
                  </a:lnTo>
                  <a:lnTo>
                    <a:pt x="1528" y="2825"/>
                  </a:lnTo>
                  <a:lnTo>
                    <a:pt x="1528" y="2804"/>
                  </a:lnTo>
                  <a:lnTo>
                    <a:pt x="1632" y="2846"/>
                  </a:lnTo>
                  <a:lnTo>
                    <a:pt x="1674" y="2909"/>
                  </a:lnTo>
                  <a:lnTo>
                    <a:pt x="1779" y="3014"/>
                  </a:lnTo>
                  <a:lnTo>
                    <a:pt x="1883" y="3035"/>
                  </a:lnTo>
                  <a:lnTo>
                    <a:pt x="1883" y="2993"/>
                  </a:lnTo>
                  <a:lnTo>
                    <a:pt x="1841" y="2909"/>
                  </a:lnTo>
                  <a:lnTo>
                    <a:pt x="1883" y="2930"/>
                  </a:lnTo>
                  <a:lnTo>
                    <a:pt x="1904" y="3035"/>
                  </a:lnTo>
                  <a:lnTo>
                    <a:pt x="1946" y="3035"/>
                  </a:lnTo>
                  <a:lnTo>
                    <a:pt x="1946" y="2951"/>
                  </a:lnTo>
                  <a:lnTo>
                    <a:pt x="1925" y="2888"/>
                  </a:lnTo>
                  <a:lnTo>
                    <a:pt x="1946" y="2784"/>
                  </a:lnTo>
                  <a:lnTo>
                    <a:pt x="2009" y="2825"/>
                  </a:lnTo>
                  <a:lnTo>
                    <a:pt x="2155" y="2888"/>
                  </a:lnTo>
                  <a:lnTo>
                    <a:pt x="2197" y="2951"/>
                  </a:lnTo>
                  <a:lnTo>
                    <a:pt x="2260" y="2993"/>
                  </a:lnTo>
                  <a:lnTo>
                    <a:pt x="2323" y="2951"/>
                  </a:lnTo>
                  <a:lnTo>
                    <a:pt x="2365" y="2993"/>
                  </a:lnTo>
                  <a:lnTo>
                    <a:pt x="2427" y="2930"/>
                  </a:lnTo>
                  <a:lnTo>
                    <a:pt x="2427" y="3014"/>
                  </a:lnTo>
                  <a:lnTo>
                    <a:pt x="2427" y="3097"/>
                  </a:lnTo>
                  <a:lnTo>
                    <a:pt x="2469" y="3097"/>
                  </a:lnTo>
                  <a:lnTo>
                    <a:pt x="2553" y="3160"/>
                  </a:lnTo>
                  <a:lnTo>
                    <a:pt x="2867" y="3244"/>
                  </a:lnTo>
                  <a:lnTo>
                    <a:pt x="2950" y="3307"/>
                  </a:lnTo>
                  <a:lnTo>
                    <a:pt x="3055" y="3411"/>
                  </a:lnTo>
                  <a:lnTo>
                    <a:pt x="3076" y="3558"/>
                  </a:lnTo>
                  <a:lnTo>
                    <a:pt x="3243" y="3746"/>
                  </a:lnTo>
                  <a:lnTo>
                    <a:pt x="3264" y="3830"/>
                  </a:lnTo>
                  <a:lnTo>
                    <a:pt x="3369" y="3872"/>
                  </a:lnTo>
                  <a:lnTo>
                    <a:pt x="3453" y="3955"/>
                  </a:lnTo>
                  <a:lnTo>
                    <a:pt x="3473" y="4039"/>
                  </a:lnTo>
                  <a:lnTo>
                    <a:pt x="3725" y="4290"/>
                  </a:lnTo>
                  <a:lnTo>
                    <a:pt x="3725" y="4374"/>
                  </a:lnTo>
                  <a:lnTo>
                    <a:pt x="3829" y="4457"/>
                  </a:lnTo>
                  <a:lnTo>
                    <a:pt x="3997" y="4499"/>
                  </a:lnTo>
                  <a:lnTo>
                    <a:pt x="4080" y="4478"/>
                  </a:lnTo>
                  <a:lnTo>
                    <a:pt x="4122" y="4478"/>
                  </a:lnTo>
                  <a:lnTo>
                    <a:pt x="4206" y="4520"/>
                  </a:lnTo>
                  <a:lnTo>
                    <a:pt x="4394" y="4499"/>
                  </a:lnTo>
                  <a:lnTo>
                    <a:pt x="4520" y="4562"/>
                  </a:lnTo>
                  <a:lnTo>
                    <a:pt x="4624" y="4520"/>
                  </a:lnTo>
                  <a:lnTo>
                    <a:pt x="4771" y="4562"/>
                  </a:lnTo>
                  <a:lnTo>
                    <a:pt x="4875" y="4604"/>
                  </a:lnTo>
                  <a:lnTo>
                    <a:pt x="5022" y="4583"/>
                  </a:lnTo>
                  <a:lnTo>
                    <a:pt x="5064" y="4667"/>
                  </a:lnTo>
                  <a:lnTo>
                    <a:pt x="5168" y="4667"/>
                  </a:lnTo>
                  <a:lnTo>
                    <a:pt x="5189" y="4688"/>
                  </a:lnTo>
                  <a:lnTo>
                    <a:pt x="5126" y="4729"/>
                  </a:lnTo>
                  <a:lnTo>
                    <a:pt x="5252" y="4771"/>
                  </a:lnTo>
                  <a:lnTo>
                    <a:pt x="5378" y="4834"/>
                  </a:lnTo>
                  <a:lnTo>
                    <a:pt x="5503" y="4813"/>
                  </a:lnTo>
                  <a:lnTo>
                    <a:pt x="5545" y="4729"/>
                  </a:lnTo>
                  <a:lnTo>
                    <a:pt x="5398" y="4667"/>
                  </a:lnTo>
                  <a:lnTo>
                    <a:pt x="5357" y="4667"/>
                  </a:lnTo>
                  <a:lnTo>
                    <a:pt x="5357" y="4604"/>
                  </a:lnTo>
                  <a:lnTo>
                    <a:pt x="5461" y="4583"/>
                  </a:lnTo>
                  <a:lnTo>
                    <a:pt x="5545" y="4604"/>
                  </a:lnTo>
                  <a:lnTo>
                    <a:pt x="5650" y="4562"/>
                  </a:lnTo>
                  <a:lnTo>
                    <a:pt x="5440" y="4499"/>
                  </a:lnTo>
                  <a:lnTo>
                    <a:pt x="5168" y="4478"/>
                  </a:lnTo>
                  <a:lnTo>
                    <a:pt x="5043" y="4395"/>
                  </a:lnTo>
                  <a:lnTo>
                    <a:pt x="4980" y="4311"/>
                  </a:lnTo>
                  <a:lnTo>
                    <a:pt x="5126" y="4269"/>
                  </a:lnTo>
                  <a:lnTo>
                    <a:pt x="5189" y="4269"/>
                  </a:lnTo>
                  <a:lnTo>
                    <a:pt x="5252" y="4248"/>
                  </a:lnTo>
                  <a:lnTo>
                    <a:pt x="5168" y="4185"/>
                  </a:lnTo>
                  <a:lnTo>
                    <a:pt x="4959" y="4185"/>
                  </a:lnTo>
                  <a:lnTo>
                    <a:pt x="4771" y="4164"/>
                  </a:lnTo>
                  <a:lnTo>
                    <a:pt x="4708" y="4081"/>
                  </a:lnTo>
                  <a:lnTo>
                    <a:pt x="4708" y="3997"/>
                  </a:lnTo>
                  <a:lnTo>
                    <a:pt x="4771" y="3934"/>
                  </a:lnTo>
                  <a:lnTo>
                    <a:pt x="4813" y="3851"/>
                  </a:lnTo>
                  <a:lnTo>
                    <a:pt x="4750" y="3788"/>
                  </a:lnTo>
                  <a:lnTo>
                    <a:pt x="4666" y="3788"/>
                  </a:lnTo>
                  <a:lnTo>
                    <a:pt x="4624" y="3830"/>
                  </a:lnTo>
                  <a:lnTo>
                    <a:pt x="4541" y="3788"/>
                  </a:lnTo>
                  <a:lnTo>
                    <a:pt x="4457" y="3830"/>
                  </a:lnTo>
                  <a:lnTo>
                    <a:pt x="4352" y="3683"/>
                  </a:lnTo>
                  <a:lnTo>
                    <a:pt x="4352" y="3537"/>
                  </a:lnTo>
                  <a:lnTo>
                    <a:pt x="4248" y="3516"/>
                  </a:lnTo>
                  <a:lnTo>
                    <a:pt x="4143" y="3244"/>
                  </a:lnTo>
                  <a:lnTo>
                    <a:pt x="4101" y="3223"/>
                  </a:lnTo>
                  <a:lnTo>
                    <a:pt x="4080" y="3139"/>
                  </a:lnTo>
                  <a:lnTo>
                    <a:pt x="3934" y="3139"/>
                  </a:lnTo>
                  <a:lnTo>
                    <a:pt x="3871" y="3097"/>
                  </a:lnTo>
                  <a:lnTo>
                    <a:pt x="3808" y="2951"/>
                  </a:lnTo>
                  <a:lnTo>
                    <a:pt x="3683" y="2825"/>
                  </a:lnTo>
                  <a:lnTo>
                    <a:pt x="3662" y="2700"/>
                  </a:lnTo>
                  <a:lnTo>
                    <a:pt x="3578" y="2616"/>
                  </a:lnTo>
                  <a:lnTo>
                    <a:pt x="3494" y="2512"/>
                  </a:lnTo>
                  <a:lnTo>
                    <a:pt x="3515" y="2470"/>
                  </a:lnTo>
                  <a:lnTo>
                    <a:pt x="3766" y="2491"/>
                  </a:lnTo>
                  <a:lnTo>
                    <a:pt x="3976" y="2386"/>
                  </a:lnTo>
                  <a:lnTo>
                    <a:pt x="4017" y="2281"/>
                  </a:lnTo>
                  <a:lnTo>
                    <a:pt x="3997" y="2156"/>
                  </a:lnTo>
                  <a:lnTo>
                    <a:pt x="3829" y="1988"/>
                  </a:lnTo>
                  <a:lnTo>
                    <a:pt x="3704" y="1968"/>
                  </a:lnTo>
                  <a:lnTo>
                    <a:pt x="3662" y="1988"/>
                  </a:lnTo>
                  <a:lnTo>
                    <a:pt x="3557" y="1947"/>
                  </a:lnTo>
                  <a:lnTo>
                    <a:pt x="3348" y="1842"/>
                  </a:lnTo>
                  <a:lnTo>
                    <a:pt x="3243" y="1737"/>
                  </a:lnTo>
                  <a:lnTo>
                    <a:pt x="3097" y="1758"/>
                  </a:lnTo>
                  <a:lnTo>
                    <a:pt x="2846" y="1654"/>
                  </a:lnTo>
                  <a:lnTo>
                    <a:pt x="2825" y="1570"/>
                  </a:lnTo>
                  <a:lnTo>
                    <a:pt x="2867" y="1444"/>
                  </a:lnTo>
                  <a:lnTo>
                    <a:pt x="2888" y="1340"/>
                  </a:lnTo>
                  <a:lnTo>
                    <a:pt x="2825" y="1235"/>
                  </a:lnTo>
                  <a:lnTo>
                    <a:pt x="2616" y="1026"/>
                  </a:lnTo>
                  <a:lnTo>
                    <a:pt x="2553" y="1026"/>
                  </a:lnTo>
                  <a:lnTo>
                    <a:pt x="2511" y="1047"/>
                  </a:lnTo>
                  <a:lnTo>
                    <a:pt x="2448" y="963"/>
                  </a:lnTo>
                  <a:lnTo>
                    <a:pt x="2344" y="900"/>
                  </a:lnTo>
                  <a:lnTo>
                    <a:pt x="2323" y="817"/>
                  </a:lnTo>
                  <a:lnTo>
                    <a:pt x="2197" y="796"/>
                  </a:lnTo>
                  <a:lnTo>
                    <a:pt x="2134" y="712"/>
                  </a:lnTo>
                  <a:lnTo>
                    <a:pt x="2092" y="712"/>
                  </a:lnTo>
                  <a:lnTo>
                    <a:pt x="1988" y="649"/>
                  </a:lnTo>
                  <a:lnTo>
                    <a:pt x="1841" y="649"/>
                  </a:lnTo>
                  <a:lnTo>
                    <a:pt x="1716" y="545"/>
                  </a:lnTo>
                  <a:lnTo>
                    <a:pt x="1590" y="524"/>
                  </a:lnTo>
                  <a:lnTo>
                    <a:pt x="1381" y="398"/>
                  </a:lnTo>
                  <a:lnTo>
                    <a:pt x="1067" y="377"/>
                  </a:lnTo>
                  <a:lnTo>
                    <a:pt x="963" y="315"/>
                  </a:lnTo>
                  <a:lnTo>
                    <a:pt x="879" y="231"/>
                  </a:lnTo>
                  <a:lnTo>
                    <a:pt x="837" y="231"/>
                  </a:lnTo>
                  <a:lnTo>
                    <a:pt x="795" y="273"/>
                  </a:lnTo>
                  <a:lnTo>
                    <a:pt x="565" y="189"/>
                  </a:lnTo>
                  <a:lnTo>
                    <a:pt x="523" y="126"/>
                  </a:lnTo>
                  <a:lnTo>
                    <a:pt x="419" y="84"/>
                  </a:lnTo>
                  <a:lnTo>
                    <a:pt x="23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709;p79">
              <a:extLst>
                <a:ext uri="{FF2B5EF4-FFF2-40B4-BE49-F238E27FC236}">
                  <a16:creationId xmlns:a16="http://schemas.microsoft.com/office/drawing/2014/main" id="{E1950538-DD69-4C42-AD69-DD224C0A0ACB}"/>
                </a:ext>
              </a:extLst>
            </p:cNvPr>
            <p:cNvSpPr/>
            <p:nvPr/>
          </p:nvSpPr>
          <p:spPr>
            <a:xfrm>
              <a:off x="4567785" y="3016610"/>
              <a:ext cx="54822" cy="91389"/>
            </a:xfrm>
            <a:custGeom>
              <a:avLst/>
              <a:gdLst/>
              <a:ahLst/>
              <a:cxnLst/>
              <a:rect l="l" t="t" r="r" b="b"/>
              <a:pathLst>
                <a:path w="4604" h="8036" extrusionOk="0">
                  <a:moveTo>
                    <a:pt x="586" y="0"/>
                  </a:moveTo>
                  <a:lnTo>
                    <a:pt x="440" y="63"/>
                  </a:lnTo>
                  <a:lnTo>
                    <a:pt x="419" y="189"/>
                  </a:lnTo>
                  <a:lnTo>
                    <a:pt x="314" y="419"/>
                  </a:lnTo>
                  <a:lnTo>
                    <a:pt x="335" y="565"/>
                  </a:lnTo>
                  <a:lnTo>
                    <a:pt x="335" y="795"/>
                  </a:lnTo>
                  <a:lnTo>
                    <a:pt x="251" y="1088"/>
                  </a:lnTo>
                  <a:lnTo>
                    <a:pt x="210" y="1214"/>
                  </a:lnTo>
                  <a:lnTo>
                    <a:pt x="272" y="1402"/>
                  </a:lnTo>
                  <a:lnTo>
                    <a:pt x="272" y="1465"/>
                  </a:lnTo>
                  <a:lnTo>
                    <a:pt x="210" y="1528"/>
                  </a:lnTo>
                  <a:lnTo>
                    <a:pt x="105" y="1507"/>
                  </a:lnTo>
                  <a:lnTo>
                    <a:pt x="21" y="1402"/>
                  </a:lnTo>
                  <a:lnTo>
                    <a:pt x="0" y="1528"/>
                  </a:lnTo>
                  <a:lnTo>
                    <a:pt x="21" y="1653"/>
                  </a:lnTo>
                  <a:lnTo>
                    <a:pt x="105" y="1653"/>
                  </a:lnTo>
                  <a:lnTo>
                    <a:pt x="126" y="1716"/>
                  </a:lnTo>
                  <a:lnTo>
                    <a:pt x="63" y="1779"/>
                  </a:lnTo>
                  <a:lnTo>
                    <a:pt x="126" y="1946"/>
                  </a:lnTo>
                  <a:lnTo>
                    <a:pt x="210" y="2093"/>
                  </a:lnTo>
                  <a:lnTo>
                    <a:pt x="210" y="2302"/>
                  </a:lnTo>
                  <a:lnTo>
                    <a:pt x="251" y="2344"/>
                  </a:lnTo>
                  <a:lnTo>
                    <a:pt x="314" y="2302"/>
                  </a:lnTo>
                  <a:lnTo>
                    <a:pt x="356" y="2344"/>
                  </a:lnTo>
                  <a:lnTo>
                    <a:pt x="356" y="2448"/>
                  </a:lnTo>
                  <a:lnTo>
                    <a:pt x="461" y="2595"/>
                  </a:lnTo>
                  <a:lnTo>
                    <a:pt x="544" y="2595"/>
                  </a:lnTo>
                  <a:lnTo>
                    <a:pt x="628" y="2511"/>
                  </a:lnTo>
                  <a:lnTo>
                    <a:pt x="565" y="2448"/>
                  </a:lnTo>
                  <a:lnTo>
                    <a:pt x="565" y="2365"/>
                  </a:lnTo>
                  <a:lnTo>
                    <a:pt x="691" y="2365"/>
                  </a:lnTo>
                  <a:lnTo>
                    <a:pt x="795" y="2448"/>
                  </a:lnTo>
                  <a:lnTo>
                    <a:pt x="670" y="2595"/>
                  </a:lnTo>
                  <a:lnTo>
                    <a:pt x="628" y="2679"/>
                  </a:lnTo>
                  <a:lnTo>
                    <a:pt x="628" y="2762"/>
                  </a:lnTo>
                  <a:lnTo>
                    <a:pt x="628" y="2888"/>
                  </a:lnTo>
                  <a:lnTo>
                    <a:pt x="691" y="3013"/>
                  </a:lnTo>
                  <a:lnTo>
                    <a:pt x="733" y="2909"/>
                  </a:lnTo>
                  <a:lnTo>
                    <a:pt x="795" y="2888"/>
                  </a:lnTo>
                  <a:lnTo>
                    <a:pt x="858" y="2992"/>
                  </a:lnTo>
                  <a:lnTo>
                    <a:pt x="795" y="3097"/>
                  </a:lnTo>
                  <a:lnTo>
                    <a:pt x="795" y="3097"/>
                  </a:lnTo>
                  <a:lnTo>
                    <a:pt x="879" y="3076"/>
                  </a:lnTo>
                  <a:lnTo>
                    <a:pt x="963" y="3013"/>
                  </a:lnTo>
                  <a:cubicBezTo>
                    <a:pt x="963" y="3097"/>
                    <a:pt x="963" y="3181"/>
                    <a:pt x="984" y="3244"/>
                  </a:cubicBezTo>
                  <a:lnTo>
                    <a:pt x="900" y="3181"/>
                  </a:lnTo>
                  <a:lnTo>
                    <a:pt x="775" y="3202"/>
                  </a:lnTo>
                  <a:lnTo>
                    <a:pt x="649" y="3139"/>
                  </a:lnTo>
                  <a:lnTo>
                    <a:pt x="544" y="3202"/>
                  </a:lnTo>
                  <a:lnTo>
                    <a:pt x="565" y="3244"/>
                  </a:lnTo>
                  <a:lnTo>
                    <a:pt x="649" y="3244"/>
                  </a:lnTo>
                  <a:lnTo>
                    <a:pt x="670" y="3390"/>
                  </a:lnTo>
                  <a:lnTo>
                    <a:pt x="754" y="3411"/>
                  </a:lnTo>
                  <a:lnTo>
                    <a:pt x="816" y="3516"/>
                  </a:lnTo>
                  <a:lnTo>
                    <a:pt x="816" y="3704"/>
                  </a:lnTo>
                  <a:lnTo>
                    <a:pt x="900" y="3746"/>
                  </a:lnTo>
                  <a:lnTo>
                    <a:pt x="900" y="3850"/>
                  </a:lnTo>
                  <a:lnTo>
                    <a:pt x="1005" y="3976"/>
                  </a:lnTo>
                  <a:lnTo>
                    <a:pt x="1109" y="4018"/>
                  </a:lnTo>
                  <a:lnTo>
                    <a:pt x="1214" y="3934"/>
                  </a:lnTo>
                  <a:lnTo>
                    <a:pt x="1214" y="3850"/>
                  </a:lnTo>
                  <a:lnTo>
                    <a:pt x="1277" y="3829"/>
                  </a:lnTo>
                  <a:lnTo>
                    <a:pt x="1277" y="3725"/>
                  </a:lnTo>
                  <a:lnTo>
                    <a:pt x="1214" y="3641"/>
                  </a:lnTo>
                  <a:lnTo>
                    <a:pt x="1277" y="3557"/>
                  </a:lnTo>
                  <a:lnTo>
                    <a:pt x="1277" y="3453"/>
                  </a:lnTo>
                  <a:lnTo>
                    <a:pt x="1172" y="3411"/>
                  </a:lnTo>
                  <a:lnTo>
                    <a:pt x="1109" y="3348"/>
                  </a:lnTo>
                  <a:cubicBezTo>
                    <a:pt x="1130" y="3306"/>
                    <a:pt x="1130" y="3223"/>
                    <a:pt x="1130" y="3181"/>
                  </a:cubicBezTo>
                  <a:lnTo>
                    <a:pt x="1235" y="3097"/>
                  </a:lnTo>
                  <a:lnTo>
                    <a:pt x="1214" y="3013"/>
                  </a:lnTo>
                  <a:lnTo>
                    <a:pt x="1277" y="2930"/>
                  </a:lnTo>
                  <a:lnTo>
                    <a:pt x="1402" y="2930"/>
                  </a:lnTo>
                  <a:lnTo>
                    <a:pt x="1632" y="3034"/>
                  </a:lnTo>
                  <a:lnTo>
                    <a:pt x="1695" y="3118"/>
                  </a:lnTo>
                  <a:lnTo>
                    <a:pt x="1821" y="3202"/>
                  </a:lnTo>
                  <a:lnTo>
                    <a:pt x="1904" y="3327"/>
                  </a:lnTo>
                  <a:lnTo>
                    <a:pt x="1863" y="3306"/>
                  </a:lnTo>
                  <a:cubicBezTo>
                    <a:pt x="1800" y="3264"/>
                    <a:pt x="1716" y="3264"/>
                    <a:pt x="1632" y="3264"/>
                  </a:cubicBezTo>
                  <a:lnTo>
                    <a:pt x="1653" y="3244"/>
                  </a:lnTo>
                  <a:lnTo>
                    <a:pt x="1611" y="3139"/>
                  </a:lnTo>
                  <a:lnTo>
                    <a:pt x="1507" y="3097"/>
                  </a:lnTo>
                  <a:lnTo>
                    <a:pt x="1444" y="3181"/>
                  </a:lnTo>
                  <a:lnTo>
                    <a:pt x="1486" y="3244"/>
                  </a:lnTo>
                  <a:lnTo>
                    <a:pt x="1528" y="3285"/>
                  </a:lnTo>
                  <a:cubicBezTo>
                    <a:pt x="1507" y="3285"/>
                    <a:pt x="1486" y="3306"/>
                    <a:pt x="1444" y="3306"/>
                  </a:cubicBezTo>
                  <a:lnTo>
                    <a:pt x="1444" y="3327"/>
                  </a:lnTo>
                  <a:lnTo>
                    <a:pt x="1591" y="3327"/>
                  </a:lnTo>
                  <a:lnTo>
                    <a:pt x="1611" y="3348"/>
                  </a:lnTo>
                  <a:lnTo>
                    <a:pt x="1611" y="3327"/>
                  </a:lnTo>
                  <a:cubicBezTo>
                    <a:pt x="1695" y="3327"/>
                    <a:pt x="1758" y="3348"/>
                    <a:pt x="1842" y="3390"/>
                  </a:cubicBezTo>
                  <a:cubicBezTo>
                    <a:pt x="1850" y="3393"/>
                    <a:pt x="1858" y="3394"/>
                    <a:pt x="1866" y="3394"/>
                  </a:cubicBezTo>
                  <a:cubicBezTo>
                    <a:pt x="1915" y="3394"/>
                    <a:pt x="1946" y="3342"/>
                    <a:pt x="1946" y="3306"/>
                  </a:cubicBezTo>
                  <a:lnTo>
                    <a:pt x="1967" y="3327"/>
                  </a:lnTo>
                  <a:lnTo>
                    <a:pt x="2030" y="3327"/>
                  </a:lnTo>
                  <a:lnTo>
                    <a:pt x="2009" y="3139"/>
                  </a:lnTo>
                  <a:lnTo>
                    <a:pt x="1863" y="2930"/>
                  </a:lnTo>
                  <a:lnTo>
                    <a:pt x="1904" y="2888"/>
                  </a:lnTo>
                  <a:lnTo>
                    <a:pt x="1946" y="2888"/>
                  </a:lnTo>
                  <a:lnTo>
                    <a:pt x="2030" y="2971"/>
                  </a:lnTo>
                  <a:lnTo>
                    <a:pt x="2114" y="2992"/>
                  </a:lnTo>
                  <a:lnTo>
                    <a:pt x="2176" y="3118"/>
                  </a:lnTo>
                  <a:lnTo>
                    <a:pt x="2344" y="3181"/>
                  </a:lnTo>
                  <a:lnTo>
                    <a:pt x="2386" y="3285"/>
                  </a:lnTo>
                  <a:lnTo>
                    <a:pt x="2386" y="3411"/>
                  </a:lnTo>
                  <a:lnTo>
                    <a:pt x="2469" y="3432"/>
                  </a:lnTo>
                  <a:lnTo>
                    <a:pt x="2595" y="3599"/>
                  </a:lnTo>
                  <a:lnTo>
                    <a:pt x="2699" y="3557"/>
                  </a:lnTo>
                  <a:lnTo>
                    <a:pt x="2699" y="3516"/>
                  </a:lnTo>
                  <a:lnTo>
                    <a:pt x="2804" y="3536"/>
                  </a:lnTo>
                  <a:lnTo>
                    <a:pt x="2804" y="3599"/>
                  </a:lnTo>
                  <a:lnTo>
                    <a:pt x="2741" y="3641"/>
                  </a:lnTo>
                  <a:cubicBezTo>
                    <a:pt x="2741" y="3641"/>
                    <a:pt x="2699" y="3641"/>
                    <a:pt x="2699" y="3662"/>
                  </a:cubicBezTo>
                  <a:cubicBezTo>
                    <a:pt x="2783" y="3913"/>
                    <a:pt x="2992" y="4060"/>
                    <a:pt x="3223" y="4122"/>
                  </a:cubicBezTo>
                  <a:lnTo>
                    <a:pt x="3285" y="4122"/>
                  </a:lnTo>
                  <a:lnTo>
                    <a:pt x="3411" y="4269"/>
                  </a:lnTo>
                  <a:lnTo>
                    <a:pt x="3432" y="4290"/>
                  </a:lnTo>
                  <a:lnTo>
                    <a:pt x="3432" y="4332"/>
                  </a:lnTo>
                  <a:cubicBezTo>
                    <a:pt x="3432" y="4352"/>
                    <a:pt x="3411" y="4394"/>
                    <a:pt x="3411" y="4436"/>
                  </a:cubicBezTo>
                  <a:lnTo>
                    <a:pt x="3411" y="4436"/>
                  </a:lnTo>
                  <a:cubicBezTo>
                    <a:pt x="3411" y="4436"/>
                    <a:pt x="3411" y="4394"/>
                    <a:pt x="3453" y="4394"/>
                  </a:cubicBezTo>
                  <a:lnTo>
                    <a:pt x="3495" y="4436"/>
                  </a:lnTo>
                  <a:lnTo>
                    <a:pt x="3599" y="4478"/>
                  </a:lnTo>
                  <a:lnTo>
                    <a:pt x="3620" y="4562"/>
                  </a:lnTo>
                  <a:lnTo>
                    <a:pt x="3808" y="4562"/>
                  </a:lnTo>
                  <a:lnTo>
                    <a:pt x="3829" y="4583"/>
                  </a:lnTo>
                  <a:lnTo>
                    <a:pt x="3871" y="4562"/>
                  </a:lnTo>
                  <a:lnTo>
                    <a:pt x="3913" y="4583"/>
                  </a:lnTo>
                  <a:lnTo>
                    <a:pt x="3871" y="4499"/>
                  </a:lnTo>
                  <a:lnTo>
                    <a:pt x="3829" y="4394"/>
                  </a:lnTo>
                  <a:lnTo>
                    <a:pt x="3788" y="4352"/>
                  </a:lnTo>
                  <a:lnTo>
                    <a:pt x="3788" y="4185"/>
                  </a:lnTo>
                  <a:lnTo>
                    <a:pt x="3767" y="3976"/>
                  </a:lnTo>
                  <a:lnTo>
                    <a:pt x="3767" y="3934"/>
                  </a:lnTo>
                  <a:lnTo>
                    <a:pt x="3704" y="3913"/>
                  </a:lnTo>
                  <a:lnTo>
                    <a:pt x="3599" y="3767"/>
                  </a:lnTo>
                  <a:lnTo>
                    <a:pt x="3557" y="3662"/>
                  </a:lnTo>
                  <a:lnTo>
                    <a:pt x="3474" y="3662"/>
                  </a:lnTo>
                  <a:lnTo>
                    <a:pt x="3453" y="3704"/>
                  </a:lnTo>
                  <a:lnTo>
                    <a:pt x="3390" y="3662"/>
                  </a:lnTo>
                  <a:lnTo>
                    <a:pt x="3348" y="3662"/>
                  </a:lnTo>
                  <a:lnTo>
                    <a:pt x="3285" y="3725"/>
                  </a:lnTo>
                  <a:lnTo>
                    <a:pt x="3097" y="3725"/>
                  </a:lnTo>
                  <a:lnTo>
                    <a:pt x="3055" y="3704"/>
                  </a:lnTo>
                  <a:lnTo>
                    <a:pt x="3055" y="3767"/>
                  </a:lnTo>
                  <a:lnTo>
                    <a:pt x="3055" y="3808"/>
                  </a:lnTo>
                  <a:cubicBezTo>
                    <a:pt x="2992" y="3767"/>
                    <a:pt x="2972" y="3746"/>
                    <a:pt x="2930" y="3725"/>
                  </a:cubicBezTo>
                  <a:lnTo>
                    <a:pt x="2951" y="3620"/>
                  </a:lnTo>
                  <a:lnTo>
                    <a:pt x="2951" y="3536"/>
                  </a:lnTo>
                  <a:lnTo>
                    <a:pt x="2992" y="3495"/>
                  </a:lnTo>
                  <a:lnTo>
                    <a:pt x="2951" y="3432"/>
                  </a:lnTo>
                  <a:lnTo>
                    <a:pt x="2846" y="3432"/>
                  </a:lnTo>
                  <a:lnTo>
                    <a:pt x="2762" y="3390"/>
                  </a:lnTo>
                  <a:lnTo>
                    <a:pt x="2658" y="3390"/>
                  </a:lnTo>
                  <a:lnTo>
                    <a:pt x="2658" y="3306"/>
                  </a:lnTo>
                  <a:lnTo>
                    <a:pt x="2574" y="3097"/>
                  </a:lnTo>
                  <a:lnTo>
                    <a:pt x="2553" y="2992"/>
                  </a:lnTo>
                  <a:lnTo>
                    <a:pt x="2616" y="2971"/>
                  </a:lnTo>
                  <a:lnTo>
                    <a:pt x="2658" y="2992"/>
                  </a:lnTo>
                  <a:lnTo>
                    <a:pt x="2741" y="2992"/>
                  </a:lnTo>
                  <a:lnTo>
                    <a:pt x="2720" y="2971"/>
                  </a:lnTo>
                  <a:lnTo>
                    <a:pt x="2616" y="2888"/>
                  </a:lnTo>
                  <a:lnTo>
                    <a:pt x="2469" y="2888"/>
                  </a:lnTo>
                  <a:lnTo>
                    <a:pt x="2427" y="2783"/>
                  </a:lnTo>
                  <a:lnTo>
                    <a:pt x="2365" y="2825"/>
                  </a:lnTo>
                  <a:lnTo>
                    <a:pt x="2365" y="2930"/>
                  </a:lnTo>
                  <a:lnTo>
                    <a:pt x="2302" y="2992"/>
                  </a:lnTo>
                  <a:lnTo>
                    <a:pt x="2239" y="2930"/>
                  </a:lnTo>
                  <a:lnTo>
                    <a:pt x="2260" y="2804"/>
                  </a:lnTo>
                  <a:lnTo>
                    <a:pt x="2197" y="2679"/>
                  </a:lnTo>
                  <a:lnTo>
                    <a:pt x="2009" y="2574"/>
                  </a:lnTo>
                  <a:lnTo>
                    <a:pt x="1904" y="2574"/>
                  </a:lnTo>
                  <a:lnTo>
                    <a:pt x="1737" y="2699"/>
                  </a:lnTo>
                  <a:lnTo>
                    <a:pt x="1716" y="2783"/>
                  </a:lnTo>
                  <a:lnTo>
                    <a:pt x="1632" y="2804"/>
                  </a:lnTo>
                  <a:lnTo>
                    <a:pt x="1507" y="2762"/>
                  </a:lnTo>
                  <a:lnTo>
                    <a:pt x="1465" y="2658"/>
                  </a:lnTo>
                  <a:lnTo>
                    <a:pt x="1381" y="2574"/>
                  </a:lnTo>
                  <a:lnTo>
                    <a:pt x="1381" y="2448"/>
                  </a:lnTo>
                  <a:lnTo>
                    <a:pt x="1423" y="2365"/>
                  </a:lnTo>
                  <a:lnTo>
                    <a:pt x="1360" y="2281"/>
                  </a:lnTo>
                  <a:lnTo>
                    <a:pt x="1088" y="2239"/>
                  </a:lnTo>
                  <a:lnTo>
                    <a:pt x="1026" y="2176"/>
                  </a:lnTo>
                  <a:lnTo>
                    <a:pt x="1067" y="2051"/>
                  </a:lnTo>
                  <a:lnTo>
                    <a:pt x="1109" y="1967"/>
                  </a:lnTo>
                  <a:lnTo>
                    <a:pt x="1109" y="1842"/>
                  </a:lnTo>
                  <a:lnTo>
                    <a:pt x="1172" y="1737"/>
                  </a:lnTo>
                  <a:lnTo>
                    <a:pt x="1360" y="1549"/>
                  </a:lnTo>
                  <a:lnTo>
                    <a:pt x="1423" y="1507"/>
                  </a:lnTo>
                  <a:lnTo>
                    <a:pt x="1402" y="1570"/>
                  </a:lnTo>
                  <a:lnTo>
                    <a:pt x="1402" y="1632"/>
                  </a:lnTo>
                  <a:lnTo>
                    <a:pt x="1507" y="1465"/>
                  </a:lnTo>
                  <a:lnTo>
                    <a:pt x="1486" y="1339"/>
                  </a:lnTo>
                  <a:lnTo>
                    <a:pt x="1549" y="1193"/>
                  </a:lnTo>
                  <a:lnTo>
                    <a:pt x="1611" y="921"/>
                  </a:lnTo>
                  <a:lnTo>
                    <a:pt x="1549" y="837"/>
                  </a:lnTo>
                  <a:lnTo>
                    <a:pt x="1528" y="691"/>
                  </a:lnTo>
                  <a:lnTo>
                    <a:pt x="1465" y="649"/>
                  </a:lnTo>
                  <a:lnTo>
                    <a:pt x="1360" y="482"/>
                  </a:lnTo>
                  <a:lnTo>
                    <a:pt x="1381" y="251"/>
                  </a:lnTo>
                  <a:lnTo>
                    <a:pt x="1381" y="189"/>
                  </a:lnTo>
                  <a:lnTo>
                    <a:pt x="1381" y="105"/>
                  </a:lnTo>
                  <a:lnTo>
                    <a:pt x="1298" y="0"/>
                  </a:lnTo>
                  <a:lnTo>
                    <a:pt x="1256" y="42"/>
                  </a:lnTo>
                  <a:lnTo>
                    <a:pt x="1256" y="84"/>
                  </a:lnTo>
                  <a:lnTo>
                    <a:pt x="1172" y="168"/>
                  </a:lnTo>
                  <a:lnTo>
                    <a:pt x="1005" y="168"/>
                  </a:lnTo>
                  <a:lnTo>
                    <a:pt x="984" y="210"/>
                  </a:lnTo>
                  <a:lnTo>
                    <a:pt x="900" y="168"/>
                  </a:lnTo>
                  <a:lnTo>
                    <a:pt x="795" y="63"/>
                  </a:lnTo>
                  <a:lnTo>
                    <a:pt x="586" y="0"/>
                  </a:lnTo>
                  <a:close/>
                  <a:moveTo>
                    <a:pt x="1842" y="4060"/>
                  </a:moveTo>
                  <a:lnTo>
                    <a:pt x="1716" y="4080"/>
                  </a:lnTo>
                  <a:lnTo>
                    <a:pt x="1695" y="4164"/>
                  </a:lnTo>
                  <a:lnTo>
                    <a:pt x="1821" y="4227"/>
                  </a:lnTo>
                  <a:lnTo>
                    <a:pt x="1883" y="4248"/>
                  </a:lnTo>
                  <a:lnTo>
                    <a:pt x="1883" y="4352"/>
                  </a:lnTo>
                  <a:lnTo>
                    <a:pt x="1842" y="4457"/>
                  </a:lnTo>
                  <a:lnTo>
                    <a:pt x="1842" y="4666"/>
                  </a:lnTo>
                  <a:lnTo>
                    <a:pt x="1800" y="4792"/>
                  </a:lnTo>
                  <a:lnTo>
                    <a:pt x="1842" y="4980"/>
                  </a:lnTo>
                  <a:lnTo>
                    <a:pt x="1904" y="4959"/>
                  </a:lnTo>
                  <a:lnTo>
                    <a:pt x="1925" y="4896"/>
                  </a:lnTo>
                  <a:lnTo>
                    <a:pt x="2051" y="4813"/>
                  </a:lnTo>
                  <a:cubicBezTo>
                    <a:pt x="2093" y="4813"/>
                    <a:pt x="2114" y="4855"/>
                    <a:pt x="2135" y="4855"/>
                  </a:cubicBezTo>
                  <a:lnTo>
                    <a:pt x="2114" y="4959"/>
                  </a:lnTo>
                  <a:lnTo>
                    <a:pt x="2197" y="5001"/>
                  </a:lnTo>
                  <a:lnTo>
                    <a:pt x="2260" y="4917"/>
                  </a:lnTo>
                  <a:cubicBezTo>
                    <a:pt x="2323" y="4959"/>
                    <a:pt x="2344" y="5001"/>
                    <a:pt x="2407" y="5022"/>
                  </a:cubicBezTo>
                  <a:lnTo>
                    <a:pt x="2407" y="5106"/>
                  </a:lnTo>
                  <a:lnTo>
                    <a:pt x="2344" y="5231"/>
                  </a:lnTo>
                  <a:lnTo>
                    <a:pt x="2155" y="5294"/>
                  </a:lnTo>
                  <a:lnTo>
                    <a:pt x="2114" y="5378"/>
                  </a:lnTo>
                  <a:lnTo>
                    <a:pt x="2135" y="5545"/>
                  </a:lnTo>
                  <a:lnTo>
                    <a:pt x="2218" y="5545"/>
                  </a:lnTo>
                  <a:lnTo>
                    <a:pt x="2344" y="5629"/>
                  </a:lnTo>
                  <a:lnTo>
                    <a:pt x="2448" y="5629"/>
                  </a:lnTo>
                  <a:lnTo>
                    <a:pt x="2448" y="5754"/>
                  </a:lnTo>
                  <a:lnTo>
                    <a:pt x="2532" y="5817"/>
                  </a:lnTo>
                  <a:lnTo>
                    <a:pt x="2637" y="5754"/>
                  </a:lnTo>
                  <a:lnTo>
                    <a:pt x="2637" y="5650"/>
                  </a:lnTo>
                  <a:lnTo>
                    <a:pt x="2574" y="5587"/>
                  </a:lnTo>
                  <a:cubicBezTo>
                    <a:pt x="2616" y="5545"/>
                    <a:pt x="2637" y="5545"/>
                    <a:pt x="2658" y="5524"/>
                  </a:cubicBezTo>
                  <a:lnTo>
                    <a:pt x="2658" y="5503"/>
                  </a:lnTo>
                  <a:lnTo>
                    <a:pt x="2679" y="5587"/>
                  </a:lnTo>
                  <a:lnTo>
                    <a:pt x="2762" y="5482"/>
                  </a:lnTo>
                  <a:lnTo>
                    <a:pt x="2804" y="5231"/>
                  </a:lnTo>
                  <a:lnTo>
                    <a:pt x="2972" y="5064"/>
                  </a:lnTo>
                  <a:lnTo>
                    <a:pt x="2992" y="4959"/>
                  </a:lnTo>
                  <a:lnTo>
                    <a:pt x="2972" y="4855"/>
                  </a:lnTo>
                  <a:lnTo>
                    <a:pt x="3034" y="4771"/>
                  </a:lnTo>
                  <a:lnTo>
                    <a:pt x="3034" y="4750"/>
                  </a:lnTo>
                  <a:cubicBezTo>
                    <a:pt x="3087" y="4760"/>
                    <a:pt x="3128" y="4766"/>
                    <a:pt x="3170" y="4766"/>
                  </a:cubicBezTo>
                  <a:cubicBezTo>
                    <a:pt x="3212" y="4766"/>
                    <a:pt x="3254" y="4760"/>
                    <a:pt x="3306" y="4750"/>
                  </a:cubicBezTo>
                  <a:cubicBezTo>
                    <a:pt x="3348" y="4750"/>
                    <a:pt x="3369" y="4708"/>
                    <a:pt x="3369" y="4687"/>
                  </a:cubicBezTo>
                  <a:lnTo>
                    <a:pt x="3411" y="4750"/>
                  </a:lnTo>
                  <a:lnTo>
                    <a:pt x="3411" y="4896"/>
                  </a:lnTo>
                  <a:lnTo>
                    <a:pt x="3411" y="4917"/>
                  </a:lnTo>
                  <a:cubicBezTo>
                    <a:pt x="3390" y="4959"/>
                    <a:pt x="3390" y="4980"/>
                    <a:pt x="3411" y="4980"/>
                  </a:cubicBezTo>
                  <a:cubicBezTo>
                    <a:pt x="3453" y="5001"/>
                    <a:pt x="3453" y="5022"/>
                    <a:pt x="3474" y="5085"/>
                  </a:cubicBezTo>
                  <a:lnTo>
                    <a:pt x="3474" y="5189"/>
                  </a:lnTo>
                  <a:lnTo>
                    <a:pt x="3557" y="5231"/>
                  </a:lnTo>
                  <a:cubicBezTo>
                    <a:pt x="3599" y="5336"/>
                    <a:pt x="3683" y="5482"/>
                    <a:pt x="3704" y="5608"/>
                  </a:cubicBezTo>
                  <a:cubicBezTo>
                    <a:pt x="3716" y="5632"/>
                    <a:pt x="3750" y="5643"/>
                    <a:pt x="3780" y="5643"/>
                  </a:cubicBezTo>
                  <a:cubicBezTo>
                    <a:pt x="3801" y="5643"/>
                    <a:pt x="3821" y="5637"/>
                    <a:pt x="3829" y="5629"/>
                  </a:cubicBezTo>
                  <a:lnTo>
                    <a:pt x="3871" y="5754"/>
                  </a:lnTo>
                  <a:lnTo>
                    <a:pt x="3871" y="5838"/>
                  </a:lnTo>
                  <a:lnTo>
                    <a:pt x="3788" y="5733"/>
                  </a:lnTo>
                  <a:lnTo>
                    <a:pt x="3725" y="5733"/>
                  </a:lnTo>
                  <a:lnTo>
                    <a:pt x="3725" y="5901"/>
                  </a:lnTo>
                  <a:lnTo>
                    <a:pt x="3704" y="5943"/>
                  </a:lnTo>
                  <a:lnTo>
                    <a:pt x="3620" y="5901"/>
                  </a:lnTo>
                  <a:lnTo>
                    <a:pt x="3495" y="5838"/>
                  </a:lnTo>
                  <a:lnTo>
                    <a:pt x="3453" y="6068"/>
                  </a:lnTo>
                  <a:lnTo>
                    <a:pt x="3495" y="6110"/>
                  </a:lnTo>
                  <a:lnTo>
                    <a:pt x="3495" y="6173"/>
                  </a:lnTo>
                  <a:lnTo>
                    <a:pt x="3411" y="6215"/>
                  </a:lnTo>
                  <a:lnTo>
                    <a:pt x="3369" y="6068"/>
                  </a:lnTo>
                  <a:lnTo>
                    <a:pt x="3244" y="6131"/>
                  </a:lnTo>
                  <a:lnTo>
                    <a:pt x="3181" y="6340"/>
                  </a:lnTo>
                  <a:lnTo>
                    <a:pt x="3055" y="6424"/>
                  </a:lnTo>
                  <a:lnTo>
                    <a:pt x="2951" y="6445"/>
                  </a:lnTo>
                  <a:lnTo>
                    <a:pt x="2846" y="6549"/>
                  </a:lnTo>
                  <a:lnTo>
                    <a:pt x="2972" y="6361"/>
                  </a:lnTo>
                  <a:lnTo>
                    <a:pt x="2972" y="6173"/>
                  </a:lnTo>
                  <a:lnTo>
                    <a:pt x="2825" y="6047"/>
                  </a:lnTo>
                  <a:lnTo>
                    <a:pt x="2741" y="6047"/>
                  </a:lnTo>
                  <a:lnTo>
                    <a:pt x="2658" y="6152"/>
                  </a:lnTo>
                  <a:lnTo>
                    <a:pt x="2532" y="6215"/>
                  </a:lnTo>
                  <a:lnTo>
                    <a:pt x="2469" y="6319"/>
                  </a:lnTo>
                  <a:lnTo>
                    <a:pt x="2532" y="6424"/>
                  </a:lnTo>
                  <a:lnTo>
                    <a:pt x="2365" y="6445"/>
                  </a:lnTo>
                  <a:lnTo>
                    <a:pt x="2260" y="6424"/>
                  </a:lnTo>
                  <a:lnTo>
                    <a:pt x="2197" y="6487"/>
                  </a:lnTo>
                  <a:lnTo>
                    <a:pt x="2093" y="6529"/>
                  </a:lnTo>
                  <a:lnTo>
                    <a:pt x="1988" y="6654"/>
                  </a:lnTo>
                  <a:lnTo>
                    <a:pt x="2009" y="6738"/>
                  </a:lnTo>
                  <a:lnTo>
                    <a:pt x="1988" y="6884"/>
                  </a:lnTo>
                  <a:lnTo>
                    <a:pt x="1904" y="7052"/>
                  </a:lnTo>
                  <a:lnTo>
                    <a:pt x="2030" y="7177"/>
                  </a:lnTo>
                  <a:lnTo>
                    <a:pt x="2093" y="7093"/>
                  </a:lnTo>
                  <a:lnTo>
                    <a:pt x="2155" y="6863"/>
                  </a:lnTo>
                  <a:lnTo>
                    <a:pt x="2239" y="6801"/>
                  </a:lnTo>
                  <a:lnTo>
                    <a:pt x="2302" y="6675"/>
                  </a:lnTo>
                  <a:lnTo>
                    <a:pt x="2344" y="6654"/>
                  </a:lnTo>
                  <a:lnTo>
                    <a:pt x="2427" y="6738"/>
                  </a:lnTo>
                  <a:lnTo>
                    <a:pt x="2407" y="6863"/>
                  </a:lnTo>
                  <a:lnTo>
                    <a:pt x="2427" y="6884"/>
                  </a:lnTo>
                  <a:lnTo>
                    <a:pt x="2469" y="6863"/>
                  </a:lnTo>
                  <a:lnTo>
                    <a:pt x="2532" y="6884"/>
                  </a:lnTo>
                  <a:lnTo>
                    <a:pt x="2532" y="6780"/>
                  </a:lnTo>
                  <a:lnTo>
                    <a:pt x="2574" y="6759"/>
                  </a:lnTo>
                  <a:lnTo>
                    <a:pt x="2637" y="6780"/>
                  </a:lnTo>
                  <a:lnTo>
                    <a:pt x="2616" y="6863"/>
                  </a:lnTo>
                  <a:lnTo>
                    <a:pt x="2658" y="6863"/>
                  </a:lnTo>
                  <a:lnTo>
                    <a:pt x="2762" y="6947"/>
                  </a:lnTo>
                  <a:lnTo>
                    <a:pt x="2825" y="6947"/>
                  </a:lnTo>
                  <a:lnTo>
                    <a:pt x="2762" y="6863"/>
                  </a:lnTo>
                  <a:lnTo>
                    <a:pt x="2783" y="6801"/>
                  </a:lnTo>
                  <a:lnTo>
                    <a:pt x="2762" y="6759"/>
                  </a:lnTo>
                  <a:lnTo>
                    <a:pt x="2825" y="6696"/>
                  </a:lnTo>
                  <a:lnTo>
                    <a:pt x="2867" y="6696"/>
                  </a:lnTo>
                  <a:lnTo>
                    <a:pt x="2972" y="6801"/>
                  </a:lnTo>
                  <a:lnTo>
                    <a:pt x="3076" y="6842"/>
                  </a:lnTo>
                  <a:lnTo>
                    <a:pt x="3181" y="6905"/>
                  </a:lnTo>
                  <a:lnTo>
                    <a:pt x="3202" y="7010"/>
                  </a:lnTo>
                  <a:lnTo>
                    <a:pt x="3306" y="7093"/>
                  </a:lnTo>
                  <a:lnTo>
                    <a:pt x="3202" y="7073"/>
                  </a:lnTo>
                  <a:lnTo>
                    <a:pt x="3160" y="7093"/>
                  </a:lnTo>
                  <a:lnTo>
                    <a:pt x="3160" y="7156"/>
                  </a:lnTo>
                  <a:lnTo>
                    <a:pt x="3097" y="7219"/>
                  </a:lnTo>
                  <a:lnTo>
                    <a:pt x="3160" y="7282"/>
                  </a:lnTo>
                  <a:lnTo>
                    <a:pt x="3160" y="7365"/>
                  </a:lnTo>
                  <a:lnTo>
                    <a:pt x="3139" y="7428"/>
                  </a:lnTo>
                  <a:lnTo>
                    <a:pt x="3202" y="7533"/>
                  </a:lnTo>
                  <a:lnTo>
                    <a:pt x="3244" y="7637"/>
                  </a:lnTo>
                  <a:lnTo>
                    <a:pt x="3348" y="7784"/>
                  </a:lnTo>
                  <a:lnTo>
                    <a:pt x="3474" y="7784"/>
                  </a:lnTo>
                  <a:lnTo>
                    <a:pt x="3578" y="7847"/>
                  </a:lnTo>
                  <a:lnTo>
                    <a:pt x="3704" y="7909"/>
                  </a:lnTo>
                  <a:lnTo>
                    <a:pt x="3808" y="7847"/>
                  </a:lnTo>
                  <a:lnTo>
                    <a:pt x="3829" y="7805"/>
                  </a:lnTo>
                  <a:lnTo>
                    <a:pt x="3892" y="7742"/>
                  </a:lnTo>
                  <a:lnTo>
                    <a:pt x="3913" y="7805"/>
                  </a:lnTo>
                  <a:lnTo>
                    <a:pt x="3871" y="7889"/>
                  </a:lnTo>
                  <a:lnTo>
                    <a:pt x="3892" y="7993"/>
                  </a:lnTo>
                  <a:lnTo>
                    <a:pt x="3913" y="8035"/>
                  </a:lnTo>
                  <a:lnTo>
                    <a:pt x="3997" y="7993"/>
                  </a:lnTo>
                  <a:lnTo>
                    <a:pt x="4143" y="7784"/>
                  </a:lnTo>
                  <a:lnTo>
                    <a:pt x="4143" y="7637"/>
                  </a:lnTo>
                  <a:lnTo>
                    <a:pt x="4101" y="7575"/>
                  </a:lnTo>
                  <a:lnTo>
                    <a:pt x="4039" y="7407"/>
                  </a:lnTo>
                  <a:lnTo>
                    <a:pt x="3934" y="7324"/>
                  </a:lnTo>
                  <a:lnTo>
                    <a:pt x="3976" y="7219"/>
                  </a:lnTo>
                  <a:lnTo>
                    <a:pt x="4101" y="6989"/>
                  </a:lnTo>
                  <a:lnTo>
                    <a:pt x="4185" y="6947"/>
                  </a:lnTo>
                  <a:lnTo>
                    <a:pt x="4248" y="7052"/>
                  </a:lnTo>
                  <a:lnTo>
                    <a:pt x="4290" y="7156"/>
                  </a:lnTo>
                  <a:lnTo>
                    <a:pt x="4332" y="7219"/>
                  </a:lnTo>
                  <a:lnTo>
                    <a:pt x="4332" y="7324"/>
                  </a:lnTo>
                  <a:lnTo>
                    <a:pt x="4394" y="7512"/>
                  </a:lnTo>
                  <a:lnTo>
                    <a:pt x="4415" y="7596"/>
                  </a:lnTo>
                  <a:lnTo>
                    <a:pt x="4415" y="7512"/>
                  </a:lnTo>
                  <a:lnTo>
                    <a:pt x="4415" y="7386"/>
                  </a:lnTo>
                  <a:lnTo>
                    <a:pt x="4352" y="7219"/>
                  </a:lnTo>
                  <a:lnTo>
                    <a:pt x="4394" y="7156"/>
                  </a:lnTo>
                  <a:lnTo>
                    <a:pt x="4436" y="7156"/>
                  </a:lnTo>
                  <a:lnTo>
                    <a:pt x="4499" y="7219"/>
                  </a:lnTo>
                  <a:lnTo>
                    <a:pt x="4499" y="7156"/>
                  </a:lnTo>
                  <a:lnTo>
                    <a:pt x="4541" y="7156"/>
                  </a:lnTo>
                  <a:lnTo>
                    <a:pt x="4604" y="6989"/>
                  </a:lnTo>
                  <a:lnTo>
                    <a:pt x="4562" y="6801"/>
                  </a:lnTo>
                  <a:lnTo>
                    <a:pt x="4499" y="6696"/>
                  </a:lnTo>
                  <a:lnTo>
                    <a:pt x="4436" y="6591"/>
                  </a:lnTo>
                  <a:lnTo>
                    <a:pt x="4436" y="6466"/>
                  </a:lnTo>
                  <a:lnTo>
                    <a:pt x="4415" y="6340"/>
                  </a:lnTo>
                  <a:lnTo>
                    <a:pt x="4352" y="6424"/>
                  </a:lnTo>
                  <a:lnTo>
                    <a:pt x="4352" y="6277"/>
                  </a:lnTo>
                  <a:lnTo>
                    <a:pt x="4352" y="6215"/>
                  </a:lnTo>
                  <a:lnTo>
                    <a:pt x="4311" y="6215"/>
                  </a:lnTo>
                  <a:lnTo>
                    <a:pt x="4227" y="6131"/>
                  </a:lnTo>
                  <a:lnTo>
                    <a:pt x="4248" y="6068"/>
                  </a:lnTo>
                  <a:lnTo>
                    <a:pt x="4332" y="6068"/>
                  </a:lnTo>
                  <a:lnTo>
                    <a:pt x="4332" y="5922"/>
                  </a:lnTo>
                  <a:lnTo>
                    <a:pt x="4248" y="5796"/>
                  </a:lnTo>
                  <a:lnTo>
                    <a:pt x="4248" y="5712"/>
                  </a:lnTo>
                  <a:lnTo>
                    <a:pt x="4185" y="5796"/>
                  </a:lnTo>
                  <a:lnTo>
                    <a:pt x="4080" y="5692"/>
                  </a:lnTo>
                  <a:lnTo>
                    <a:pt x="3913" y="5545"/>
                  </a:lnTo>
                  <a:lnTo>
                    <a:pt x="3892" y="5440"/>
                  </a:lnTo>
                  <a:lnTo>
                    <a:pt x="3871" y="5440"/>
                  </a:lnTo>
                  <a:lnTo>
                    <a:pt x="3767" y="5420"/>
                  </a:lnTo>
                  <a:lnTo>
                    <a:pt x="3767" y="5503"/>
                  </a:lnTo>
                  <a:cubicBezTo>
                    <a:pt x="3725" y="5482"/>
                    <a:pt x="3725" y="5420"/>
                    <a:pt x="3704" y="5399"/>
                  </a:cubicBezTo>
                  <a:lnTo>
                    <a:pt x="3704" y="5315"/>
                  </a:lnTo>
                  <a:lnTo>
                    <a:pt x="3662" y="5210"/>
                  </a:lnTo>
                  <a:lnTo>
                    <a:pt x="3662" y="5273"/>
                  </a:lnTo>
                  <a:cubicBezTo>
                    <a:pt x="3620" y="5231"/>
                    <a:pt x="3620" y="5210"/>
                    <a:pt x="3599" y="5189"/>
                  </a:cubicBezTo>
                  <a:lnTo>
                    <a:pt x="3683" y="5168"/>
                  </a:lnTo>
                  <a:lnTo>
                    <a:pt x="3683" y="5085"/>
                  </a:lnTo>
                  <a:lnTo>
                    <a:pt x="3578" y="4896"/>
                  </a:lnTo>
                  <a:lnTo>
                    <a:pt x="3495" y="4855"/>
                  </a:lnTo>
                  <a:lnTo>
                    <a:pt x="3474" y="4666"/>
                  </a:lnTo>
                  <a:lnTo>
                    <a:pt x="3411" y="4562"/>
                  </a:lnTo>
                  <a:cubicBezTo>
                    <a:pt x="3411" y="4541"/>
                    <a:pt x="3411" y="4541"/>
                    <a:pt x="3453" y="4499"/>
                  </a:cubicBezTo>
                  <a:cubicBezTo>
                    <a:pt x="3474" y="4478"/>
                    <a:pt x="3453" y="4457"/>
                    <a:pt x="3411" y="4436"/>
                  </a:cubicBezTo>
                  <a:lnTo>
                    <a:pt x="3390" y="4457"/>
                  </a:lnTo>
                  <a:lnTo>
                    <a:pt x="3411" y="4457"/>
                  </a:lnTo>
                  <a:lnTo>
                    <a:pt x="3411" y="4478"/>
                  </a:lnTo>
                  <a:cubicBezTo>
                    <a:pt x="3411" y="4478"/>
                    <a:pt x="3390" y="4478"/>
                    <a:pt x="3390" y="4499"/>
                  </a:cubicBezTo>
                  <a:lnTo>
                    <a:pt x="3390" y="4541"/>
                  </a:lnTo>
                  <a:lnTo>
                    <a:pt x="3306" y="4562"/>
                  </a:lnTo>
                  <a:lnTo>
                    <a:pt x="3202" y="4499"/>
                  </a:lnTo>
                  <a:lnTo>
                    <a:pt x="3139" y="4499"/>
                  </a:lnTo>
                  <a:lnTo>
                    <a:pt x="3181" y="4604"/>
                  </a:lnTo>
                  <a:lnTo>
                    <a:pt x="3181" y="4666"/>
                  </a:lnTo>
                  <a:cubicBezTo>
                    <a:pt x="3097" y="4687"/>
                    <a:pt x="3055" y="4708"/>
                    <a:pt x="2972" y="4750"/>
                  </a:cubicBezTo>
                  <a:lnTo>
                    <a:pt x="2972" y="4583"/>
                  </a:lnTo>
                  <a:lnTo>
                    <a:pt x="2930" y="4604"/>
                  </a:lnTo>
                  <a:lnTo>
                    <a:pt x="2888" y="4750"/>
                  </a:lnTo>
                  <a:lnTo>
                    <a:pt x="2888" y="4792"/>
                  </a:lnTo>
                  <a:lnTo>
                    <a:pt x="2783" y="4980"/>
                  </a:lnTo>
                  <a:lnTo>
                    <a:pt x="2783" y="5106"/>
                  </a:lnTo>
                  <a:lnTo>
                    <a:pt x="2741" y="5273"/>
                  </a:lnTo>
                  <a:lnTo>
                    <a:pt x="2658" y="5378"/>
                  </a:lnTo>
                  <a:lnTo>
                    <a:pt x="2658" y="5482"/>
                  </a:lnTo>
                  <a:cubicBezTo>
                    <a:pt x="2646" y="5459"/>
                    <a:pt x="2622" y="5443"/>
                    <a:pt x="2599" y="5443"/>
                  </a:cubicBezTo>
                  <a:cubicBezTo>
                    <a:pt x="2580" y="5443"/>
                    <a:pt x="2562" y="5454"/>
                    <a:pt x="2553" y="5482"/>
                  </a:cubicBezTo>
                  <a:lnTo>
                    <a:pt x="2553" y="5315"/>
                  </a:lnTo>
                  <a:lnTo>
                    <a:pt x="2637" y="4980"/>
                  </a:lnTo>
                  <a:lnTo>
                    <a:pt x="2741" y="4876"/>
                  </a:lnTo>
                  <a:lnTo>
                    <a:pt x="2741" y="4771"/>
                  </a:lnTo>
                  <a:lnTo>
                    <a:pt x="2658" y="4687"/>
                  </a:lnTo>
                  <a:lnTo>
                    <a:pt x="2616" y="4708"/>
                  </a:lnTo>
                  <a:lnTo>
                    <a:pt x="2532" y="4687"/>
                  </a:lnTo>
                  <a:lnTo>
                    <a:pt x="2448" y="4750"/>
                  </a:lnTo>
                  <a:lnTo>
                    <a:pt x="2448" y="4855"/>
                  </a:lnTo>
                  <a:cubicBezTo>
                    <a:pt x="2427" y="4792"/>
                    <a:pt x="2365" y="4708"/>
                    <a:pt x="2323" y="4666"/>
                  </a:cubicBezTo>
                  <a:lnTo>
                    <a:pt x="2427" y="4583"/>
                  </a:lnTo>
                  <a:lnTo>
                    <a:pt x="2469" y="4457"/>
                  </a:lnTo>
                  <a:lnTo>
                    <a:pt x="2532" y="4394"/>
                  </a:lnTo>
                  <a:lnTo>
                    <a:pt x="2553" y="4290"/>
                  </a:lnTo>
                  <a:lnTo>
                    <a:pt x="2511" y="4227"/>
                  </a:lnTo>
                  <a:lnTo>
                    <a:pt x="2427" y="4269"/>
                  </a:lnTo>
                  <a:lnTo>
                    <a:pt x="2344" y="4373"/>
                  </a:lnTo>
                  <a:lnTo>
                    <a:pt x="2260" y="4269"/>
                  </a:lnTo>
                  <a:lnTo>
                    <a:pt x="2197" y="4248"/>
                  </a:lnTo>
                  <a:lnTo>
                    <a:pt x="2009" y="4248"/>
                  </a:lnTo>
                  <a:lnTo>
                    <a:pt x="2030" y="4185"/>
                  </a:lnTo>
                  <a:lnTo>
                    <a:pt x="1946" y="4164"/>
                  </a:lnTo>
                  <a:lnTo>
                    <a:pt x="1842" y="406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710;p79">
              <a:extLst>
                <a:ext uri="{FF2B5EF4-FFF2-40B4-BE49-F238E27FC236}">
                  <a16:creationId xmlns:a16="http://schemas.microsoft.com/office/drawing/2014/main" id="{B3A5DDD7-C86C-44EF-B77C-9767FDF968EC}"/>
                </a:ext>
              </a:extLst>
            </p:cNvPr>
            <p:cNvSpPr/>
            <p:nvPr/>
          </p:nvSpPr>
          <p:spPr>
            <a:xfrm>
              <a:off x="4595934" y="3205063"/>
              <a:ext cx="26673" cy="13340"/>
            </a:xfrm>
            <a:custGeom>
              <a:avLst/>
              <a:gdLst/>
              <a:ahLst/>
              <a:cxnLst/>
              <a:rect l="l" t="t" r="r" b="b"/>
              <a:pathLst>
                <a:path w="2240" h="1173" extrusionOk="0">
                  <a:moveTo>
                    <a:pt x="2177" y="1"/>
                  </a:moveTo>
                  <a:lnTo>
                    <a:pt x="1968" y="43"/>
                  </a:lnTo>
                  <a:lnTo>
                    <a:pt x="1821" y="43"/>
                  </a:lnTo>
                  <a:lnTo>
                    <a:pt x="1675" y="64"/>
                  </a:lnTo>
                  <a:lnTo>
                    <a:pt x="1570" y="64"/>
                  </a:lnTo>
                  <a:lnTo>
                    <a:pt x="1424" y="105"/>
                  </a:lnTo>
                  <a:lnTo>
                    <a:pt x="1193" y="105"/>
                  </a:lnTo>
                  <a:lnTo>
                    <a:pt x="1005" y="252"/>
                  </a:lnTo>
                  <a:lnTo>
                    <a:pt x="880" y="315"/>
                  </a:lnTo>
                  <a:lnTo>
                    <a:pt x="817" y="336"/>
                  </a:lnTo>
                  <a:lnTo>
                    <a:pt x="712" y="357"/>
                  </a:lnTo>
                  <a:lnTo>
                    <a:pt x="628" y="377"/>
                  </a:lnTo>
                  <a:lnTo>
                    <a:pt x="482" y="419"/>
                  </a:lnTo>
                  <a:lnTo>
                    <a:pt x="398" y="482"/>
                  </a:lnTo>
                  <a:lnTo>
                    <a:pt x="377" y="524"/>
                  </a:lnTo>
                  <a:lnTo>
                    <a:pt x="252" y="587"/>
                  </a:lnTo>
                  <a:lnTo>
                    <a:pt x="210" y="733"/>
                  </a:lnTo>
                  <a:lnTo>
                    <a:pt x="105" y="880"/>
                  </a:lnTo>
                  <a:lnTo>
                    <a:pt x="84" y="942"/>
                  </a:lnTo>
                  <a:lnTo>
                    <a:pt x="147" y="984"/>
                  </a:lnTo>
                  <a:lnTo>
                    <a:pt x="147" y="1047"/>
                  </a:lnTo>
                  <a:lnTo>
                    <a:pt x="84" y="1047"/>
                  </a:lnTo>
                  <a:lnTo>
                    <a:pt x="43" y="1005"/>
                  </a:lnTo>
                  <a:lnTo>
                    <a:pt x="1" y="1110"/>
                  </a:lnTo>
                  <a:lnTo>
                    <a:pt x="63" y="1173"/>
                  </a:lnTo>
                  <a:lnTo>
                    <a:pt x="252" y="1152"/>
                  </a:lnTo>
                  <a:lnTo>
                    <a:pt x="419" y="1047"/>
                  </a:lnTo>
                  <a:lnTo>
                    <a:pt x="503" y="1005"/>
                  </a:lnTo>
                  <a:lnTo>
                    <a:pt x="608" y="1005"/>
                  </a:lnTo>
                  <a:lnTo>
                    <a:pt x="712" y="942"/>
                  </a:lnTo>
                  <a:lnTo>
                    <a:pt x="796" y="838"/>
                  </a:lnTo>
                  <a:lnTo>
                    <a:pt x="1005" y="670"/>
                  </a:lnTo>
                  <a:lnTo>
                    <a:pt x="1047" y="587"/>
                  </a:lnTo>
                  <a:lnTo>
                    <a:pt x="1110" y="566"/>
                  </a:lnTo>
                  <a:lnTo>
                    <a:pt x="1131" y="566"/>
                  </a:lnTo>
                  <a:lnTo>
                    <a:pt x="1235" y="461"/>
                  </a:lnTo>
                  <a:lnTo>
                    <a:pt x="1340" y="440"/>
                  </a:lnTo>
                  <a:lnTo>
                    <a:pt x="1444" y="440"/>
                  </a:lnTo>
                  <a:lnTo>
                    <a:pt x="1675" y="419"/>
                  </a:lnTo>
                  <a:lnTo>
                    <a:pt x="1842" y="315"/>
                  </a:lnTo>
                  <a:lnTo>
                    <a:pt x="2030" y="252"/>
                  </a:lnTo>
                  <a:lnTo>
                    <a:pt x="2051" y="168"/>
                  </a:lnTo>
                  <a:lnTo>
                    <a:pt x="2135" y="168"/>
                  </a:lnTo>
                  <a:lnTo>
                    <a:pt x="2240" y="105"/>
                  </a:lnTo>
                  <a:lnTo>
                    <a:pt x="2240" y="43"/>
                  </a:lnTo>
                  <a:lnTo>
                    <a:pt x="217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2711;p79">
              <a:extLst>
                <a:ext uri="{FF2B5EF4-FFF2-40B4-BE49-F238E27FC236}">
                  <a16:creationId xmlns:a16="http://schemas.microsoft.com/office/drawing/2014/main" id="{CEB42F1C-16E3-4187-BC72-8E7612E4E0FE}"/>
                </a:ext>
              </a:extLst>
            </p:cNvPr>
            <p:cNvGrpSpPr/>
            <p:nvPr/>
          </p:nvGrpSpPr>
          <p:grpSpPr>
            <a:xfrm>
              <a:off x="4403342" y="3107749"/>
              <a:ext cx="316680" cy="101374"/>
              <a:chOff x="5068275" y="3161675"/>
              <a:chExt cx="664875" cy="222850"/>
            </a:xfrm>
          </p:grpSpPr>
          <p:sp>
            <p:nvSpPr>
              <p:cNvPr id="204" name="Google Shape;2712;p79">
                <a:extLst>
                  <a:ext uri="{FF2B5EF4-FFF2-40B4-BE49-F238E27FC236}">
                    <a16:creationId xmlns:a16="http://schemas.microsoft.com/office/drawing/2014/main" id="{8A0691B2-C3BD-47F0-BCC9-B65E7D46C047}"/>
                  </a:ext>
                </a:extLst>
              </p:cNvPr>
              <p:cNvSpPr/>
              <p:nvPr/>
            </p:nvSpPr>
            <p:spPr>
              <a:xfrm>
                <a:off x="5408300" y="3224425"/>
                <a:ext cx="96775" cy="107800"/>
              </a:xfrm>
              <a:custGeom>
                <a:avLst/>
                <a:gdLst/>
                <a:ahLst/>
                <a:cxnLst/>
                <a:rect l="l" t="t" r="r" b="b"/>
                <a:pathLst>
                  <a:path w="3871" h="4312" extrusionOk="0">
                    <a:moveTo>
                      <a:pt x="3620" y="1"/>
                    </a:moveTo>
                    <a:lnTo>
                      <a:pt x="3515" y="43"/>
                    </a:lnTo>
                    <a:lnTo>
                      <a:pt x="3494" y="147"/>
                    </a:lnTo>
                    <a:lnTo>
                      <a:pt x="3390" y="231"/>
                    </a:lnTo>
                    <a:lnTo>
                      <a:pt x="3390" y="294"/>
                    </a:lnTo>
                    <a:lnTo>
                      <a:pt x="3285" y="357"/>
                    </a:lnTo>
                    <a:lnTo>
                      <a:pt x="3181" y="398"/>
                    </a:lnTo>
                    <a:lnTo>
                      <a:pt x="3139" y="461"/>
                    </a:lnTo>
                    <a:lnTo>
                      <a:pt x="2992" y="503"/>
                    </a:lnTo>
                    <a:lnTo>
                      <a:pt x="2720" y="440"/>
                    </a:lnTo>
                    <a:lnTo>
                      <a:pt x="2469" y="419"/>
                    </a:lnTo>
                    <a:lnTo>
                      <a:pt x="2448" y="503"/>
                    </a:lnTo>
                    <a:lnTo>
                      <a:pt x="2406" y="503"/>
                    </a:lnTo>
                    <a:lnTo>
                      <a:pt x="2260" y="398"/>
                    </a:lnTo>
                    <a:lnTo>
                      <a:pt x="2092" y="398"/>
                    </a:lnTo>
                    <a:lnTo>
                      <a:pt x="1988" y="357"/>
                    </a:lnTo>
                    <a:lnTo>
                      <a:pt x="1820" y="336"/>
                    </a:lnTo>
                    <a:lnTo>
                      <a:pt x="1737" y="398"/>
                    </a:lnTo>
                    <a:lnTo>
                      <a:pt x="1674" y="336"/>
                    </a:lnTo>
                    <a:lnTo>
                      <a:pt x="1569" y="231"/>
                    </a:lnTo>
                    <a:lnTo>
                      <a:pt x="1381" y="210"/>
                    </a:lnTo>
                    <a:lnTo>
                      <a:pt x="1276" y="210"/>
                    </a:lnTo>
                    <a:lnTo>
                      <a:pt x="1276" y="336"/>
                    </a:lnTo>
                    <a:lnTo>
                      <a:pt x="1193" y="398"/>
                    </a:lnTo>
                    <a:lnTo>
                      <a:pt x="1151" y="503"/>
                    </a:lnTo>
                    <a:lnTo>
                      <a:pt x="1067" y="566"/>
                    </a:lnTo>
                    <a:lnTo>
                      <a:pt x="900" y="524"/>
                    </a:lnTo>
                    <a:lnTo>
                      <a:pt x="774" y="545"/>
                    </a:lnTo>
                    <a:lnTo>
                      <a:pt x="712" y="608"/>
                    </a:lnTo>
                    <a:lnTo>
                      <a:pt x="753" y="650"/>
                    </a:lnTo>
                    <a:lnTo>
                      <a:pt x="586" y="775"/>
                    </a:lnTo>
                    <a:lnTo>
                      <a:pt x="586" y="942"/>
                    </a:lnTo>
                    <a:lnTo>
                      <a:pt x="628" y="1047"/>
                    </a:lnTo>
                    <a:lnTo>
                      <a:pt x="628" y="1235"/>
                    </a:lnTo>
                    <a:lnTo>
                      <a:pt x="586" y="1298"/>
                    </a:lnTo>
                    <a:lnTo>
                      <a:pt x="649" y="1445"/>
                    </a:lnTo>
                    <a:lnTo>
                      <a:pt x="670" y="1549"/>
                    </a:lnTo>
                    <a:lnTo>
                      <a:pt x="628" y="1486"/>
                    </a:lnTo>
                    <a:lnTo>
                      <a:pt x="565" y="1403"/>
                    </a:lnTo>
                    <a:lnTo>
                      <a:pt x="523" y="1445"/>
                    </a:lnTo>
                    <a:lnTo>
                      <a:pt x="440" y="1507"/>
                    </a:lnTo>
                    <a:lnTo>
                      <a:pt x="335" y="1570"/>
                    </a:lnTo>
                    <a:lnTo>
                      <a:pt x="314" y="1675"/>
                    </a:lnTo>
                    <a:lnTo>
                      <a:pt x="335" y="1800"/>
                    </a:lnTo>
                    <a:lnTo>
                      <a:pt x="314" y="1905"/>
                    </a:lnTo>
                    <a:lnTo>
                      <a:pt x="335" y="2135"/>
                    </a:lnTo>
                    <a:lnTo>
                      <a:pt x="314" y="2198"/>
                    </a:lnTo>
                    <a:lnTo>
                      <a:pt x="272" y="2303"/>
                    </a:lnTo>
                    <a:lnTo>
                      <a:pt x="188" y="2323"/>
                    </a:lnTo>
                    <a:lnTo>
                      <a:pt x="188" y="2449"/>
                    </a:lnTo>
                    <a:lnTo>
                      <a:pt x="63" y="2554"/>
                    </a:lnTo>
                    <a:lnTo>
                      <a:pt x="42" y="2721"/>
                    </a:lnTo>
                    <a:lnTo>
                      <a:pt x="42" y="2763"/>
                    </a:lnTo>
                    <a:lnTo>
                      <a:pt x="0" y="2826"/>
                    </a:lnTo>
                    <a:lnTo>
                      <a:pt x="63" y="3035"/>
                    </a:lnTo>
                    <a:lnTo>
                      <a:pt x="126" y="3139"/>
                    </a:lnTo>
                    <a:lnTo>
                      <a:pt x="168" y="3119"/>
                    </a:lnTo>
                    <a:lnTo>
                      <a:pt x="251" y="3119"/>
                    </a:lnTo>
                    <a:lnTo>
                      <a:pt x="335" y="3056"/>
                    </a:lnTo>
                    <a:lnTo>
                      <a:pt x="377" y="3077"/>
                    </a:lnTo>
                    <a:lnTo>
                      <a:pt x="419" y="3223"/>
                    </a:lnTo>
                    <a:lnTo>
                      <a:pt x="523" y="3495"/>
                    </a:lnTo>
                    <a:lnTo>
                      <a:pt x="481" y="3558"/>
                    </a:lnTo>
                    <a:lnTo>
                      <a:pt x="440" y="3704"/>
                    </a:lnTo>
                    <a:lnTo>
                      <a:pt x="356" y="3851"/>
                    </a:lnTo>
                    <a:lnTo>
                      <a:pt x="356" y="4081"/>
                    </a:lnTo>
                    <a:lnTo>
                      <a:pt x="356" y="4269"/>
                    </a:lnTo>
                    <a:lnTo>
                      <a:pt x="440" y="4269"/>
                    </a:lnTo>
                    <a:lnTo>
                      <a:pt x="523" y="4311"/>
                    </a:lnTo>
                    <a:lnTo>
                      <a:pt x="628" y="4311"/>
                    </a:lnTo>
                    <a:lnTo>
                      <a:pt x="670" y="4269"/>
                    </a:lnTo>
                    <a:lnTo>
                      <a:pt x="774" y="4290"/>
                    </a:lnTo>
                    <a:lnTo>
                      <a:pt x="879" y="4269"/>
                    </a:lnTo>
                    <a:lnTo>
                      <a:pt x="963" y="4311"/>
                    </a:lnTo>
                    <a:lnTo>
                      <a:pt x="984" y="4227"/>
                    </a:lnTo>
                    <a:lnTo>
                      <a:pt x="963" y="4102"/>
                    </a:lnTo>
                    <a:lnTo>
                      <a:pt x="879" y="4060"/>
                    </a:lnTo>
                    <a:lnTo>
                      <a:pt x="858" y="3914"/>
                    </a:lnTo>
                    <a:lnTo>
                      <a:pt x="942" y="3809"/>
                    </a:lnTo>
                    <a:lnTo>
                      <a:pt x="963" y="3600"/>
                    </a:lnTo>
                    <a:lnTo>
                      <a:pt x="942" y="3432"/>
                    </a:lnTo>
                    <a:lnTo>
                      <a:pt x="879" y="3391"/>
                    </a:lnTo>
                    <a:lnTo>
                      <a:pt x="1004" y="3223"/>
                    </a:lnTo>
                    <a:lnTo>
                      <a:pt x="1046" y="3056"/>
                    </a:lnTo>
                    <a:lnTo>
                      <a:pt x="1004" y="2909"/>
                    </a:lnTo>
                    <a:lnTo>
                      <a:pt x="942" y="2826"/>
                    </a:lnTo>
                    <a:lnTo>
                      <a:pt x="942" y="2763"/>
                    </a:lnTo>
                    <a:lnTo>
                      <a:pt x="1067" y="2700"/>
                    </a:lnTo>
                    <a:lnTo>
                      <a:pt x="1088" y="2616"/>
                    </a:lnTo>
                    <a:lnTo>
                      <a:pt x="1214" y="2595"/>
                    </a:lnTo>
                    <a:lnTo>
                      <a:pt x="1318" y="2637"/>
                    </a:lnTo>
                    <a:lnTo>
                      <a:pt x="1318" y="2700"/>
                    </a:lnTo>
                    <a:lnTo>
                      <a:pt x="1381" y="2763"/>
                    </a:lnTo>
                    <a:lnTo>
                      <a:pt x="1381" y="2909"/>
                    </a:lnTo>
                    <a:lnTo>
                      <a:pt x="1276" y="3014"/>
                    </a:lnTo>
                    <a:lnTo>
                      <a:pt x="1276" y="3119"/>
                    </a:lnTo>
                    <a:lnTo>
                      <a:pt x="1318" y="3223"/>
                    </a:lnTo>
                    <a:lnTo>
                      <a:pt x="1402" y="3244"/>
                    </a:lnTo>
                    <a:lnTo>
                      <a:pt x="1486" y="3328"/>
                    </a:lnTo>
                    <a:lnTo>
                      <a:pt x="1611" y="3391"/>
                    </a:lnTo>
                    <a:lnTo>
                      <a:pt x="1632" y="3495"/>
                    </a:lnTo>
                    <a:lnTo>
                      <a:pt x="1590" y="3495"/>
                    </a:lnTo>
                    <a:lnTo>
                      <a:pt x="1569" y="3704"/>
                    </a:lnTo>
                    <a:lnTo>
                      <a:pt x="1590" y="3851"/>
                    </a:lnTo>
                    <a:lnTo>
                      <a:pt x="1674" y="3872"/>
                    </a:lnTo>
                    <a:lnTo>
                      <a:pt x="1737" y="3851"/>
                    </a:lnTo>
                    <a:lnTo>
                      <a:pt x="1883" y="3893"/>
                    </a:lnTo>
                    <a:lnTo>
                      <a:pt x="1946" y="3872"/>
                    </a:lnTo>
                    <a:lnTo>
                      <a:pt x="1946" y="3851"/>
                    </a:lnTo>
                    <a:lnTo>
                      <a:pt x="1925" y="3746"/>
                    </a:lnTo>
                    <a:lnTo>
                      <a:pt x="2030" y="3663"/>
                    </a:lnTo>
                    <a:lnTo>
                      <a:pt x="2113" y="3642"/>
                    </a:lnTo>
                    <a:lnTo>
                      <a:pt x="2260" y="3558"/>
                    </a:lnTo>
                    <a:lnTo>
                      <a:pt x="2427" y="3579"/>
                    </a:lnTo>
                    <a:lnTo>
                      <a:pt x="2511" y="3495"/>
                    </a:lnTo>
                    <a:lnTo>
                      <a:pt x="2532" y="3537"/>
                    </a:lnTo>
                    <a:lnTo>
                      <a:pt x="2616" y="3537"/>
                    </a:lnTo>
                    <a:lnTo>
                      <a:pt x="2657" y="3453"/>
                    </a:lnTo>
                    <a:lnTo>
                      <a:pt x="2657" y="3391"/>
                    </a:lnTo>
                    <a:lnTo>
                      <a:pt x="2511" y="3370"/>
                    </a:lnTo>
                    <a:lnTo>
                      <a:pt x="2448" y="3391"/>
                    </a:lnTo>
                    <a:lnTo>
                      <a:pt x="2281" y="3391"/>
                    </a:lnTo>
                    <a:lnTo>
                      <a:pt x="2281" y="3328"/>
                    </a:lnTo>
                    <a:lnTo>
                      <a:pt x="2239" y="3328"/>
                    </a:lnTo>
                    <a:lnTo>
                      <a:pt x="2239" y="3244"/>
                    </a:lnTo>
                    <a:lnTo>
                      <a:pt x="2197" y="3244"/>
                    </a:lnTo>
                    <a:lnTo>
                      <a:pt x="2134" y="3265"/>
                    </a:lnTo>
                    <a:lnTo>
                      <a:pt x="2134" y="3223"/>
                    </a:lnTo>
                    <a:lnTo>
                      <a:pt x="2030" y="3181"/>
                    </a:lnTo>
                    <a:lnTo>
                      <a:pt x="2009" y="3119"/>
                    </a:lnTo>
                    <a:lnTo>
                      <a:pt x="2051" y="3035"/>
                    </a:lnTo>
                    <a:lnTo>
                      <a:pt x="2092" y="2972"/>
                    </a:lnTo>
                    <a:lnTo>
                      <a:pt x="2134" y="3014"/>
                    </a:lnTo>
                    <a:lnTo>
                      <a:pt x="2134" y="3014"/>
                    </a:lnTo>
                    <a:lnTo>
                      <a:pt x="2113" y="2930"/>
                    </a:lnTo>
                    <a:lnTo>
                      <a:pt x="2155" y="2930"/>
                    </a:lnTo>
                    <a:lnTo>
                      <a:pt x="2197" y="2867"/>
                    </a:lnTo>
                    <a:lnTo>
                      <a:pt x="2134" y="2826"/>
                    </a:lnTo>
                    <a:lnTo>
                      <a:pt x="2051" y="2805"/>
                    </a:lnTo>
                    <a:lnTo>
                      <a:pt x="2092" y="2742"/>
                    </a:lnTo>
                    <a:lnTo>
                      <a:pt x="2051" y="2658"/>
                    </a:lnTo>
                    <a:lnTo>
                      <a:pt x="1988" y="2616"/>
                    </a:lnTo>
                    <a:lnTo>
                      <a:pt x="1904" y="2616"/>
                    </a:lnTo>
                    <a:lnTo>
                      <a:pt x="1883" y="2491"/>
                    </a:lnTo>
                    <a:lnTo>
                      <a:pt x="1716" y="2323"/>
                    </a:lnTo>
                    <a:lnTo>
                      <a:pt x="1611" y="2240"/>
                    </a:lnTo>
                    <a:lnTo>
                      <a:pt x="1569" y="2135"/>
                    </a:lnTo>
                    <a:lnTo>
                      <a:pt x="1569" y="2093"/>
                    </a:lnTo>
                    <a:lnTo>
                      <a:pt x="1611" y="2093"/>
                    </a:lnTo>
                    <a:lnTo>
                      <a:pt x="1632" y="2177"/>
                    </a:lnTo>
                    <a:lnTo>
                      <a:pt x="1737" y="2177"/>
                    </a:lnTo>
                    <a:lnTo>
                      <a:pt x="1841" y="2093"/>
                    </a:lnTo>
                    <a:lnTo>
                      <a:pt x="1883" y="2010"/>
                    </a:lnTo>
                    <a:lnTo>
                      <a:pt x="2092" y="1926"/>
                    </a:lnTo>
                    <a:lnTo>
                      <a:pt x="2260" y="1800"/>
                    </a:lnTo>
                    <a:lnTo>
                      <a:pt x="2344" y="1675"/>
                    </a:lnTo>
                    <a:lnTo>
                      <a:pt x="2448" y="1612"/>
                    </a:lnTo>
                    <a:lnTo>
                      <a:pt x="2448" y="1549"/>
                    </a:lnTo>
                    <a:lnTo>
                      <a:pt x="2574" y="1507"/>
                    </a:lnTo>
                    <a:lnTo>
                      <a:pt x="2678" y="1570"/>
                    </a:lnTo>
                    <a:lnTo>
                      <a:pt x="2762" y="1591"/>
                    </a:lnTo>
                    <a:lnTo>
                      <a:pt x="2867" y="1445"/>
                    </a:lnTo>
                    <a:lnTo>
                      <a:pt x="2867" y="1361"/>
                    </a:lnTo>
                    <a:lnTo>
                      <a:pt x="2741" y="1298"/>
                    </a:lnTo>
                    <a:lnTo>
                      <a:pt x="2469" y="1340"/>
                    </a:lnTo>
                    <a:lnTo>
                      <a:pt x="2364" y="1403"/>
                    </a:lnTo>
                    <a:lnTo>
                      <a:pt x="2197" y="1403"/>
                    </a:lnTo>
                    <a:lnTo>
                      <a:pt x="2113" y="1445"/>
                    </a:lnTo>
                    <a:lnTo>
                      <a:pt x="2009" y="1549"/>
                    </a:lnTo>
                    <a:lnTo>
                      <a:pt x="1820" y="1549"/>
                    </a:lnTo>
                    <a:lnTo>
                      <a:pt x="1716" y="1486"/>
                    </a:lnTo>
                    <a:lnTo>
                      <a:pt x="1611" y="1466"/>
                    </a:lnTo>
                    <a:lnTo>
                      <a:pt x="1507" y="1591"/>
                    </a:lnTo>
                    <a:lnTo>
                      <a:pt x="1423" y="1800"/>
                    </a:lnTo>
                    <a:lnTo>
                      <a:pt x="1297" y="1863"/>
                    </a:lnTo>
                    <a:lnTo>
                      <a:pt x="1193" y="1821"/>
                    </a:lnTo>
                    <a:lnTo>
                      <a:pt x="1172" y="1779"/>
                    </a:lnTo>
                    <a:lnTo>
                      <a:pt x="1004" y="1612"/>
                    </a:lnTo>
                    <a:lnTo>
                      <a:pt x="858" y="1486"/>
                    </a:lnTo>
                    <a:lnTo>
                      <a:pt x="774" y="1277"/>
                    </a:lnTo>
                    <a:lnTo>
                      <a:pt x="795" y="1047"/>
                    </a:lnTo>
                    <a:lnTo>
                      <a:pt x="879" y="838"/>
                    </a:lnTo>
                    <a:lnTo>
                      <a:pt x="984" y="733"/>
                    </a:lnTo>
                    <a:lnTo>
                      <a:pt x="1109" y="670"/>
                    </a:lnTo>
                    <a:lnTo>
                      <a:pt x="1276" y="754"/>
                    </a:lnTo>
                    <a:lnTo>
                      <a:pt x="1465" y="775"/>
                    </a:lnTo>
                    <a:lnTo>
                      <a:pt x="1674" y="670"/>
                    </a:lnTo>
                    <a:lnTo>
                      <a:pt x="1820" y="670"/>
                    </a:lnTo>
                    <a:lnTo>
                      <a:pt x="1883" y="754"/>
                    </a:lnTo>
                    <a:lnTo>
                      <a:pt x="1988" y="754"/>
                    </a:lnTo>
                    <a:lnTo>
                      <a:pt x="2051" y="712"/>
                    </a:lnTo>
                    <a:lnTo>
                      <a:pt x="2281" y="733"/>
                    </a:lnTo>
                    <a:lnTo>
                      <a:pt x="2427" y="733"/>
                    </a:lnTo>
                    <a:lnTo>
                      <a:pt x="2448" y="712"/>
                    </a:lnTo>
                    <a:lnTo>
                      <a:pt x="2574" y="712"/>
                    </a:lnTo>
                    <a:lnTo>
                      <a:pt x="2678" y="754"/>
                    </a:lnTo>
                    <a:lnTo>
                      <a:pt x="2720" y="817"/>
                    </a:lnTo>
                    <a:lnTo>
                      <a:pt x="2825" y="859"/>
                    </a:lnTo>
                    <a:lnTo>
                      <a:pt x="3264" y="754"/>
                    </a:lnTo>
                    <a:lnTo>
                      <a:pt x="3453" y="629"/>
                    </a:lnTo>
                    <a:lnTo>
                      <a:pt x="3494" y="524"/>
                    </a:lnTo>
                    <a:lnTo>
                      <a:pt x="3578" y="524"/>
                    </a:lnTo>
                    <a:lnTo>
                      <a:pt x="3620" y="440"/>
                    </a:lnTo>
                    <a:lnTo>
                      <a:pt x="3704" y="398"/>
                    </a:lnTo>
                    <a:lnTo>
                      <a:pt x="3766" y="294"/>
                    </a:lnTo>
                    <a:lnTo>
                      <a:pt x="3808" y="210"/>
                    </a:lnTo>
                    <a:lnTo>
                      <a:pt x="3871" y="147"/>
                    </a:lnTo>
                    <a:lnTo>
                      <a:pt x="3808" y="106"/>
                    </a:lnTo>
                    <a:lnTo>
                      <a:pt x="3787" y="43"/>
                    </a:lnTo>
                    <a:lnTo>
                      <a:pt x="362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713;p79">
                <a:extLst>
                  <a:ext uri="{FF2B5EF4-FFF2-40B4-BE49-F238E27FC236}">
                    <a16:creationId xmlns:a16="http://schemas.microsoft.com/office/drawing/2014/main" id="{4A560062-0984-4361-85B9-0A13495DBD6A}"/>
                  </a:ext>
                </a:extLst>
              </p:cNvPr>
              <p:cNvSpPr/>
              <p:nvPr/>
            </p:nvSpPr>
            <p:spPr>
              <a:xfrm>
                <a:off x="5587700" y="3253200"/>
                <a:ext cx="145450" cy="131325"/>
              </a:xfrm>
              <a:custGeom>
                <a:avLst/>
                <a:gdLst/>
                <a:ahLst/>
                <a:cxnLst/>
                <a:rect l="l" t="t" r="r" b="b"/>
                <a:pathLst>
                  <a:path w="5818" h="5253" extrusionOk="0">
                    <a:moveTo>
                      <a:pt x="922" y="1"/>
                    </a:moveTo>
                    <a:lnTo>
                      <a:pt x="775" y="22"/>
                    </a:lnTo>
                    <a:lnTo>
                      <a:pt x="712" y="84"/>
                    </a:lnTo>
                    <a:lnTo>
                      <a:pt x="566" y="189"/>
                    </a:lnTo>
                    <a:lnTo>
                      <a:pt x="482" y="210"/>
                    </a:lnTo>
                    <a:lnTo>
                      <a:pt x="398" y="294"/>
                    </a:lnTo>
                    <a:lnTo>
                      <a:pt x="252" y="294"/>
                    </a:lnTo>
                    <a:lnTo>
                      <a:pt x="147" y="356"/>
                    </a:lnTo>
                    <a:lnTo>
                      <a:pt x="189" y="440"/>
                    </a:lnTo>
                    <a:lnTo>
                      <a:pt x="168" y="524"/>
                    </a:lnTo>
                    <a:lnTo>
                      <a:pt x="43" y="608"/>
                    </a:lnTo>
                    <a:lnTo>
                      <a:pt x="1" y="670"/>
                    </a:lnTo>
                    <a:lnTo>
                      <a:pt x="147" y="712"/>
                    </a:lnTo>
                    <a:lnTo>
                      <a:pt x="252" y="649"/>
                    </a:lnTo>
                    <a:lnTo>
                      <a:pt x="273" y="608"/>
                    </a:lnTo>
                    <a:lnTo>
                      <a:pt x="315" y="670"/>
                    </a:lnTo>
                    <a:lnTo>
                      <a:pt x="503" y="754"/>
                    </a:lnTo>
                    <a:lnTo>
                      <a:pt x="566" y="859"/>
                    </a:lnTo>
                    <a:lnTo>
                      <a:pt x="524" y="921"/>
                    </a:lnTo>
                    <a:lnTo>
                      <a:pt x="566" y="1047"/>
                    </a:lnTo>
                    <a:lnTo>
                      <a:pt x="691" y="1131"/>
                    </a:lnTo>
                    <a:lnTo>
                      <a:pt x="796" y="1152"/>
                    </a:lnTo>
                    <a:lnTo>
                      <a:pt x="901" y="1131"/>
                    </a:lnTo>
                    <a:lnTo>
                      <a:pt x="984" y="1172"/>
                    </a:lnTo>
                    <a:lnTo>
                      <a:pt x="1026" y="1131"/>
                    </a:lnTo>
                    <a:lnTo>
                      <a:pt x="1110" y="1152"/>
                    </a:lnTo>
                    <a:lnTo>
                      <a:pt x="1298" y="1131"/>
                    </a:lnTo>
                    <a:lnTo>
                      <a:pt x="1340" y="1152"/>
                    </a:lnTo>
                    <a:lnTo>
                      <a:pt x="1424" y="1131"/>
                    </a:lnTo>
                    <a:lnTo>
                      <a:pt x="1361" y="1068"/>
                    </a:lnTo>
                    <a:lnTo>
                      <a:pt x="1654" y="1089"/>
                    </a:lnTo>
                    <a:lnTo>
                      <a:pt x="1717" y="1172"/>
                    </a:lnTo>
                    <a:lnTo>
                      <a:pt x="1675" y="1298"/>
                    </a:lnTo>
                    <a:lnTo>
                      <a:pt x="1633" y="1277"/>
                    </a:lnTo>
                    <a:lnTo>
                      <a:pt x="1549" y="1361"/>
                    </a:lnTo>
                    <a:lnTo>
                      <a:pt x="1507" y="1465"/>
                    </a:lnTo>
                    <a:lnTo>
                      <a:pt x="1445" y="1361"/>
                    </a:lnTo>
                    <a:lnTo>
                      <a:pt x="1256" y="1277"/>
                    </a:lnTo>
                    <a:lnTo>
                      <a:pt x="1194" y="1298"/>
                    </a:lnTo>
                    <a:lnTo>
                      <a:pt x="1131" y="1465"/>
                    </a:lnTo>
                    <a:lnTo>
                      <a:pt x="1026" y="1507"/>
                    </a:lnTo>
                    <a:lnTo>
                      <a:pt x="922" y="1465"/>
                    </a:lnTo>
                    <a:lnTo>
                      <a:pt x="817" y="1465"/>
                    </a:lnTo>
                    <a:lnTo>
                      <a:pt x="775" y="1403"/>
                    </a:lnTo>
                    <a:lnTo>
                      <a:pt x="629" y="1444"/>
                    </a:lnTo>
                    <a:lnTo>
                      <a:pt x="566" y="1507"/>
                    </a:lnTo>
                    <a:lnTo>
                      <a:pt x="608" y="1570"/>
                    </a:lnTo>
                    <a:lnTo>
                      <a:pt x="733" y="1591"/>
                    </a:lnTo>
                    <a:lnTo>
                      <a:pt x="838" y="1654"/>
                    </a:lnTo>
                    <a:lnTo>
                      <a:pt x="901" y="1779"/>
                    </a:lnTo>
                    <a:lnTo>
                      <a:pt x="942" y="1821"/>
                    </a:lnTo>
                    <a:lnTo>
                      <a:pt x="1005" y="1800"/>
                    </a:lnTo>
                    <a:lnTo>
                      <a:pt x="1026" y="1884"/>
                    </a:lnTo>
                    <a:lnTo>
                      <a:pt x="1026" y="1968"/>
                    </a:lnTo>
                    <a:lnTo>
                      <a:pt x="984" y="1988"/>
                    </a:lnTo>
                    <a:lnTo>
                      <a:pt x="942" y="2072"/>
                    </a:lnTo>
                    <a:lnTo>
                      <a:pt x="1047" y="2240"/>
                    </a:lnTo>
                    <a:lnTo>
                      <a:pt x="1152" y="2281"/>
                    </a:lnTo>
                    <a:lnTo>
                      <a:pt x="1256" y="2240"/>
                    </a:lnTo>
                    <a:lnTo>
                      <a:pt x="1403" y="2114"/>
                    </a:lnTo>
                    <a:lnTo>
                      <a:pt x="1361" y="2009"/>
                    </a:lnTo>
                    <a:lnTo>
                      <a:pt x="1466" y="1863"/>
                    </a:lnTo>
                    <a:lnTo>
                      <a:pt x="1507" y="1821"/>
                    </a:lnTo>
                    <a:lnTo>
                      <a:pt x="1528" y="1758"/>
                    </a:lnTo>
                    <a:lnTo>
                      <a:pt x="1570" y="1612"/>
                    </a:lnTo>
                    <a:lnTo>
                      <a:pt x="1633" y="1507"/>
                    </a:lnTo>
                    <a:lnTo>
                      <a:pt x="1633" y="1654"/>
                    </a:lnTo>
                    <a:lnTo>
                      <a:pt x="1549" y="1716"/>
                    </a:lnTo>
                    <a:lnTo>
                      <a:pt x="1612" y="1863"/>
                    </a:lnTo>
                    <a:lnTo>
                      <a:pt x="1654" y="1988"/>
                    </a:lnTo>
                    <a:lnTo>
                      <a:pt x="1717" y="2072"/>
                    </a:lnTo>
                    <a:lnTo>
                      <a:pt x="1738" y="2009"/>
                    </a:lnTo>
                    <a:lnTo>
                      <a:pt x="1779" y="2009"/>
                    </a:lnTo>
                    <a:lnTo>
                      <a:pt x="1842" y="2030"/>
                    </a:lnTo>
                    <a:lnTo>
                      <a:pt x="1842" y="2135"/>
                    </a:lnTo>
                    <a:lnTo>
                      <a:pt x="1884" y="2093"/>
                    </a:lnTo>
                    <a:lnTo>
                      <a:pt x="1947" y="2093"/>
                    </a:lnTo>
                    <a:lnTo>
                      <a:pt x="1968" y="2135"/>
                    </a:lnTo>
                    <a:lnTo>
                      <a:pt x="2051" y="2177"/>
                    </a:lnTo>
                    <a:lnTo>
                      <a:pt x="2156" y="2135"/>
                    </a:lnTo>
                    <a:lnTo>
                      <a:pt x="2240" y="2135"/>
                    </a:lnTo>
                    <a:lnTo>
                      <a:pt x="2240" y="2177"/>
                    </a:lnTo>
                    <a:lnTo>
                      <a:pt x="2093" y="2177"/>
                    </a:lnTo>
                    <a:lnTo>
                      <a:pt x="2093" y="2281"/>
                    </a:lnTo>
                    <a:lnTo>
                      <a:pt x="2240" y="2302"/>
                    </a:lnTo>
                    <a:lnTo>
                      <a:pt x="2240" y="2323"/>
                    </a:lnTo>
                    <a:lnTo>
                      <a:pt x="2261" y="2386"/>
                    </a:lnTo>
                    <a:lnTo>
                      <a:pt x="2407" y="2449"/>
                    </a:lnTo>
                    <a:lnTo>
                      <a:pt x="2575" y="2449"/>
                    </a:lnTo>
                    <a:lnTo>
                      <a:pt x="2930" y="2553"/>
                    </a:lnTo>
                    <a:lnTo>
                      <a:pt x="3286" y="2658"/>
                    </a:lnTo>
                    <a:lnTo>
                      <a:pt x="3391" y="2658"/>
                    </a:lnTo>
                    <a:lnTo>
                      <a:pt x="3537" y="2721"/>
                    </a:lnTo>
                    <a:lnTo>
                      <a:pt x="3558" y="2825"/>
                    </a:lnTo>
                    <a:lnTo>
                      <a:pt x="3725" y="2867"/>
                    </a:lnTo>
                    <a:lnTo>
                      <a:pt x="3830" y="2867"/>
                    </a:lnTo>
                    <a:lnTo>
                      <a:pt x="3914" y="2825"/>
                    </a:lnTo>
                    <a:lnTo>
                      <a:pt x="3914" y="2825"/>
                    </a:lnTo>
                    <a:lnTo>
                      <a:pt x="3830" y="2951"/>
                    </a:lnTo>
                    <a:lnTo>
                      <a:pt x="3851" y="2972"/>
                    </a:lnTo>
                    <a:lnTo>
                      <a:pt x="3935" y="2951"/>
                    </a:lnTo>
                    <a:lnTo>
                      <a:pt x="3955" y="3014"/>
                    </a:lnTo>
                    <a:lnTo>
                      <a:pt x="4081" y="2972"/>
                    </a:lnTo>
                    <a:lnTo>
                      <a:pt x="4018" y="3035"/>
                    </a:lnTo>
                    <a:lnTo>
                      <a:pt x="4060" y="3076"/>
                    </a:lnTo>
                    <a:lnTo>
                      <a:pt x="4039" y="3139"/>
                    </a:lnTo>
                    <a:lnTo>
                      <a:pt x="4081" y="3181"/>
                    </a:lnTo>
                    <a:lnTo>
                      <a:pt x="4186" y="3160"/>
                    </a:lnTo>
                    <a:lnTo>
                      <a:pt x="4081" y="3265"/>
                    </a:lnTo>
                    <a:lnTo>
                      <a:pt x="4081" y="3328"/>
                    </a:lnTo>
                    <a:lnTo>
                      <a:pt x="4227" y="3453"/>
                    </a:lnTo>
                    <a:lnTo>
                      <a:pt x="4186" y="3558"/>
                    </a:lnTo>
                    <a:lnTo>
                      <a:pt x="4227" y="3641"/>
                    </a:lnTo>
                    <a:lnTo>
                      <a:pt x="4332" y="3704"/>
                    </a:lnTo>
                    <a:lnTo>
                      <a:pt x="4479" y="3809"/>
                    </a:lnTo>
                    <a:lnTo>
                      <a:pt x="4499" y="3872"/>
                    </a:lnTo>
                    <a:lnTo>
                      <a:pt x="4374" y="3872"/>
                    </a:lnTo>
                    <a:lnTo>
                      <a:pt x="4353" y="3955"/>
                    </a:lnTo>
                    <a:lnTo>
                      <a:pt x="4437" y="4018"/>
                    </a:lnTo>
                    <a:lnTo>
                      <a:pt x="4541" y="4081"/>
                    </a:lnTo>
                    <a:lnTo>
                      <a:pt x="4667" y="4060"/>
                    </a:lnTo>
                    <a:lnTo>
                      <a:pt x="4751" y="4081"/>
                    </a:lnTo>
                    <a:lnTo>
                      <a:pt x="4688" y="4081"/>
                    </a:lnTo>
                    <a:lnTo>
                      <a:pt x="4562" y="4123"/>
                    </a:lnTo>
                    <a:lnTo>
                      <a:pt x="4499" y="4102"/>
                    </a:lnTo>
                    <a:lnTo>
                      <a:pt x="4458" y="4123"/>
                    </a:lnTo>
                    <a:lnTo>
                      <a:pt x="4499" y="4206"/>
                    </a:lnTo>
                    <a:lnTo>
                      <a:pt x="4583" y="4227"/>
                    </a:lnTo>
                    <a:lnTo>
                      <a:pt x="4562" y="4395"/>
                    </a:lnTo>
                    <a:lnTo>
                      <a:pt x="4541" y="4416"/>
                    </a:lnTo>
                    <a:lnTo>
                      <a:pt x="4541" y="4499"/>
                    </a:lnTo>
                    <a:lnTo>
                      <a:pt x="4499" y="4583"/>
                    </a:lnTo>
                    <a:lnTo>
                      <a:pt x="4458" y="4604"/>
                    </a:lnTo>
                    <a:lnTo>
                      <a:pt x="4541" y="4709"/>
                    </a:lnTo>
                    <a:lnTo>
                      <a:pt x="4667" y="4625"/>
                    </a:lnTo>
                    <a:lnTo>
                      <a:pt x="4709" y="4688"/>
                    </a:lnTo>
                    <a:lnTo>
                      <a:pt x="4792" y="4688"/>
                    </a:lnTo>
                    <a:lnTo>
                      <a:pt x="4897" y="4625"/>
                    </a:lnTo>
                    <a:lnTo>
                      <a:pt x="5064" y="4625"/>
                    </a:lnTo>
                    <a:lnTo>
                      <a:pt x="5127" y="4583"/>
                    </a:lnTo>
                    <a:lnTo>
                      <a:pt x="5169" y="4478"/>
                    </a:lnTo>
                    <a:lnTo>
                      <a:pt x="5169" y="4583"/>
                    </a:lnTo>
                    <a:lnTo>
                      <a:pt x="5106" y="4688"/>
                    </a:lnTo>
                    <a:lnTo>
                      <a:pt x="5127" y="4750"/>
                    </a:lnTo>
                    <a:lnTo>
                      <a:pt x="5190" y="4792"/>
                    </a:lnTo>
                    <a:lnTo>
                      <a:pt x="5316" y="4897"/>
                    </a:lnTo>
                    <a:lnTo>
                      <a:pt x="5295" y="4939"/>
                    </a:lnTo>
                    <a:lnTo>
                      <a:pt x="5336" y="5022"/>
                    </a:lnTo>
                    <a:lnTo>
                      <a:pt x="5504" y="5211"/>
                    </a:lnTo>
                    <a:lnTo>
                      <a:pt x="5629" y="5232"/>
                    </a:lnTo>
                    <a:lnTo>
                      <a:pt x="5692" y="5253"/>
                    </a:lnTo>
                    <a:lnTo>
                      <a:pt x="5713" y="3851"/>
                    </a:lnTo>
                    <a:lnTo>
                      <a:pt x="5713" y="3788"/>
                    </a:lnTo>
                    <a:lnTo>
                      <a:pt x="5713" y="3704"/>
                    </a:lnTo>
                    <a:lnTo>
                      <a:pt x="5734" y="3537"/>
                    </a:lnTo>
                    <a:lnTo>
                      <a:pt x="5818" y="1382"/>
                    </a:lnTo>
                    <a:lnTo>
                      <a:pt x="5713" y="1403"/>
                    </a:lnTo>
                    <a:lnTo>
                      <a:pt x="5629" y="1382"/>
                    </a:lnTo>
                    <a:lnTo>
                      <a:pt x="5629" y="1298"/>
                    </a:lnTo>
                    <a:lnTo>
                      <a:pt x="5650" y="1256"/>
                    </a:lnTo>
                    <a:lnTo>
                      <a:pt x="5546" y="1193"/>
                    </a:lnTo>
                    <a:lnTo>
                      <a:pt x="5441" y="1193"/>
                    </a:lnTo>
                    <a:lnTo>
                      <a:pt x="5316" y="1172"/>
                    </a:lnTo>
                    <a:lnTo>
                      <a:pt x="5232" y="1152"/>
                    </a:lnTo>
                    <a:lnTo>
                      <a:pt x="5169" y="1172"/>
                    </a:lnTo>
                    <a:lnTo>
                      <a:pt x="4813" y="1026"/>
                    </a:lnTo>
                    <a:lnTo>
                      <a:pt x="4667" y="984"/>
                    </a:lnTo>
                    <a:lnTo>
                      <a:pt x="4562" y="963"/>
                    </a:lnTo>
                    <a:lnTo>
                      <a:pt x="4458" y="880"/>
                    </a:lnTo>
                    <a:lnTo>
                      <a:pt x="4248" y="838"/>
                    </a:lnTo>
                    <a:lnTo>
                      <a:pt x="4060" y="754"/>
                    </a:lnTo>
                    <a:lnTo>
                      <a:pt x="3976" y="670"/>
                    </a:lnTo>
                    <a:lnTo>
                      <a:pt x="3830" y="649"/>
                    </a:lnTo>
                    <a:lnTo>
                      <a:pt x="3537" y="838"/>
                    </a:lnTo>
                    <a:lnTo>
                      <a:pt x="3537" y="880"/>
                    </a:lnTo>
                    <a:lnTo>
                      <a:pt x="3600" y="984"/>
                    </a:lnTo>
                    <a:lnTo>
                      <a:pt x="3558" y="1068"/>
                    </a:lnTo>
                    <a:lnTo>
                      <a:pt x="3391" y="1089"/>
                    </a:lnTo>
                    <a:lnTo>
                      <a:pt x="3286" y="1131"/>
                    </a:lnTo>
                    <a:lnTo>
                      <a:pt x="3223" y="1131"/>
                    </a:lnTo>
                    <a:lnTo>
                      <a:pt x="3181" y="1089"/>
                    </a:lnTo>
                    <a:lnTo>
                      <a:pt x="3119" y="1172"/>
                    </a:lnTo>
                    <a:lnTo>
                      <a:pt x="3119" y="1277"/>
                    </a:lnTo>
                    <a:lnTo>
                      <a:pt x="2993" y="1340"/>
                    </a:lnTo>
                    <a:lnTo>
                      <a:pt x="2888" y="1361"/>
                    </a:lnTo>
                    <a:lnTo>
                      <a:pt x="2805" y="1465"/>
                    </a:lnTo>
                    <a:lnTo>
                      <a:pt x="2805" y="1612"/>
                    </a:lnTo>
                    <a:lnTo>
                      <a:pt x="2763" y="1654"/>
                    </a:lnTo>
                    <a:lnTo>
                      <a:pt x="2700" y="1696"/>
                    </a:lnTo>
                    <a:lnTo>
                      <a:pt x="2658" y="1800"/>
                    </a:lnTo>
                    <a:lnTo>
                      <a:pt x="2554" y="1821"/>
                    </a:lnTo>
                    <a:lnTo>
                      <a:pt x="2449" y="1821"/>
                    </a:lnTo>
                    <a:lnTo>
                      <a:pt x="2386" y="1779"/>
                    </a:lnTo>
                    <a:lnTo>
                      <a:pt x="2261" y="1675"/>
                    </a:lnTo>
                    <a:lnTo>
                      <a:pt x="2240" y="1570"/>
                    </a:lnTo>
                    <a:lnTo>
                      <a:pt x="2177" y="1591"/>
                    </a:lnTo>
                    <a:lnTo>
                      <a:pt x="2156" y="1465"/>
                    </a:lnTo>
                    <a:lnTo>
                      <a:pt x="2156" y="1361"/>
                    </a:lnTo>
                    <a:lnTo>
                      <a:pt x="2072" y="1298"/>
                    </a:lnTo>
                    <a:lnTo>
                      <a:pt x="2031" y="1382"/>
                    </a:lnTo>
                    <a:lnTo>
                      <a:pt x="2051" y="1507"/>
                    </a:lnTo>
                    <a:lnTo>
                      <a:pt x="1989" y="1507"/>
                    </a:lnTo>
                    <a:lnTo>
                      <a:pt x="1926" y="1444"/>
                    </a:lnTo>
                    <a:lnTo>
                      <a:pt x="1863" y="1298"/>
                    </a:lnTo>
                    <a:lnTo>
                      <a:pt x="1842" y="1047"/>
                    </a:lnTo>
                    <a:lnTo>
                      <a:pt x="1821" y="880"/>
                    </a:lnTo>
                    <a:lnTo>
                      <a:pt x="1863" y="775"/>
                    </a:lnTo>
                    <a:lnTo>
                      <a:pt x="1947" y="670"/>
                    </a:lnTo>
                    <a:lnTo>
                      <a:pt x="1884" y="566"/>
                    </a:lnTo>
                    <a:lnTo>
                      <a:pt x="1821" y="503"/>
                    </a:lnTo>
                    <a:lnTo>
                      <a:pt x="1821" y="335"/>
                    </a:lnTo>
                    <a:lnTo>
                      <a:pt x="1842" y="294"/>
                    </a:lnTo>
                    <a:lnTo>
                      <a:pt x="1779" y="231"/>
                    </a:lnTo>
                    <a:lnTo>
                      <a:pt x="1612" y="210"/>
                    </a:lnTo>
                    <a:lnTo>
                      <a:pt x="1424" y="231"/>
                    </a:lnTo>
                    <a:lnTo>
                      <a:pt x="1235" y="105"/>
                    </a:lnTo>
                    <a:lnTo>
                      <a:pt x="92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714;p79">
                <a:extLst>
                  <a:ext uri="{FF2B5EF4-FFF2-40B4-BE49-F238E27FC236}">
                    <a16:creationId xmlns:a16="http://schemas.microsoft.com/office/drawing/2014/main" id="{62972C49-6031-40D5-A463-7319ADB6A7D9}"/>
                  </a:ext>
                </a:extLst>
              </p:cNvPr>
              <p:cNvSpPr/>
              <p:nvPr/>
            </p:nvSpPr>
            <p:spPr>
              <a:xfrm>
                <a:off x="5268100" y="3181025"/>
                <a:ext cx="143350" cy="129750"/>
              </a:xfrm>
              <a:custGeom>
                <a:avLst/>
                <a:gdLst/>
                <a:ahLst/>
                <a:cxnLst/>
                <a:rect l="l" t="t" r="r" b="b"/>
                <a:pathLst>
                  <a:path w="5734" h="5190" extrusionOk="0">
                    <a:moveTo>
                      <a:pt x="4060" y="0"/>
                    </a:moveTo>
                    <a:lnTo>
                      <a:pt x="3955" y="147"/>
                    </a:lnTo>
                    <a:lnTo>
                      <a:pt x="3955" y="209"/>
                    </a:lnTo>
                    <a:lnTo>
                      <a:pt x="3892" y="314"/>
                    </a:lnTo>
                    <a:lnTo>
                      <a:pt x="3892" y="398"/>
                    </a:lnTo>
                    <a:lnTo>
                      <a:pt x="3767" y="837"/>
                    </a:lnTo>
                    <a:lnTo>
                      <a:pt x="3579" y="1109"/>
                    </a:lnTo>
                    <a:lnTo>
                      <a:pt x="3516" y="1360"/>
                    </a:lnTo>
                    <a:lnTo>
                      <a:pt x="3265" y="1716"/>
                    </a:lnTo>
                    <a:lnTo>
                      <a:pt x="3307" y="1779"/>
                    </a:lnTo>
                    <a:lnTo>
                      <a:pt x="3014" y="1842"/>
                    </a:lnTo>
                    <a:lnTo>
                      <a:pt x="2783" y="1967"/>
                    </a:lnTo>
                    <a:lnTo>
                      <a:pt x="2637" y="1967"/>
                    </a:lnTo>
                    <a:lnTo>
                      <a:pt x="2595" y="1883"/>
                    </a:lnTo>
                    <a:lnTo>
                      <a:pt x="2470" y="1842"/>
                    </a:lnTo>
                    <a:lnTo>
                      <a:pt x="2177" y="1842"/>
                    </a:lnTo>
                    <a:lnTo>
                      <a:pt x="2093" y="1925"/>
                    </a:lnTo>
                    <a:lnTo>
                      <a:pt x="1758" y="2051"/>
                    </a:lnTo>
                    <a:lnTo>
                      <a:pt x="1444" y="2030"/>
                    </a:lnTo>
                    <a:lnTo>
                      <a:pt x="1361" y="2072"/>
                    </a:lnTo>
                    <a:lnTo>
                      <a:pt x="1235" y="2051"/>
                    </a:lnTo>
                    <a:lnTo>
                      <a:pt x="1214" y="2134"/>
                    </a:lnTo>
                    <a:lnTo>
                      <a:pt x="1047" y="2176"/>
                    </a:lnTo>
                    <a:lnTo>
                      <a:pt x="942" y="2155"/>
                    </a:lnTo>
                    <a:lnTo>
                      <a:pt x="921" y="2051"/>
                    </a:lnTo>
                    <a:lnTo>
                      <a:pt x="796" y="1946"/>
                    </a:lnTo>
                    <a:lnTo>
                      <a:pt x="754" y="1883"/>
                    </a:lnTo>
                    <a:lnTo>
                      <a:pt x="566" y="1758"/>
                    </a:lnTo>
                    <a:lnTo>
                      <a:pt x="440" y="1549"/>
                    </a:lnTo>
                    <a:lnTo>
                      <a:pt x="377" y="1570"/>
                    </a:lnTo>
                    <a:lnTo>
                      <a:pt x="314" y="1653"/>
                    </a:lnTo>
                    <a:lnTo>
                      <a:pt x="168" y="1842"/>
                    </a:lnTo>
                    <a:lnTo>
                      <a:pt x="84" y="1988"/>
                    </a:lnTo>
                    <a:lnTo>
                      <a:pt x="84" y="2072"/>
                    </a:lnTo>
                    <a:lnTo>
                      <a:pt x="105" y="2155"/>
                    </a:lnTo>
                    <a:lnTo>
                      <a:pt x="84" y="2239"/>
                    </a:lnTo>
                    <a:lnTo>
                      <a:pt x="1" y="2281"/>
                    </a:lnTo>
                    <a:lnTo>
                      <a:pt x="22" y="2490"/>
                    </a:lnTo>
                    <a:lnTo>
                      <a:pt x="210" y="2699"/>
                    </a:lnTo>
                    <a:lnTo>
                      <a:pt x="231" y="2804"/>
                    </a:lnTo>
                    <a:lnTo>
                      <a:pt x="189" y="2762"/>
                    </a:lnTo>
                    <a:lnTo>
                      <a:pt x="168" y="2804"/>
                    </a:lnTo>
                    <a:lnTo>
                      <a:pt x="210" y="2930"/>
                    </a:lnTo>
                    <a:lnTo>
                      <a:pt x="335" y="2971"/>
                    </a:lnTo>
                    <a:lnTo>
                      <a:pt x="419" y="2971"/>
                    </a:lnTo>
                    <a:lnTo>
                      <a:pt x="607" y="2909"/>
                    </a:lnTo>
                    <a:lnTo>
                      <a:pt x="733" y="2825"/>
                    </a:lnTo>
                    <a:lnTo>
                      <a:pt x="838" y="2867"/>
                    </a:lnTo>
                    <a:lnTo>
                      <a:pt x="733" y="2867"/>
                    </a:lnTo>
                    <a:lnTo>
                      <a:pt x="607" y="2971"/>
                    </a:lnTo>
                    <a:lnTo>
                      <a:pt x="398" y="3013"/>
                    </a:lnTo>
                    <a:lnTo>
                      <a:pt x="314" y="3097"/>
                    </a:lnTo>
                    <a:lnTo>
                      <a:pt x="210" y="3097"/>
                    </a:lnTo>
                    <a:lnTo>
                      <a:pt x="210" y="3139"/>
                    </a:lnTo>
                    <a:lnTo>
                      <a:pt x="335" y="3181"/>
                    </a:lnTo>
                    <a:lnTo>
                      <a:pt x="503" y="3243"/>
                    </a:lnTo>
                    <a:lnTo>
                      <a:pt x="649" y="3411"/>
                    </a:lnTo>
                    <a:lnTo>
                      <a:pt x="712" y="3515"/>
                    </a:lnTo>
                    <a:lnTo>
                      <a:pt x="733" y="3620"/>
                    </a:lnTo>
                    <a:lnTo>
                      <a:pt x="649" y="3746"/>
                    </a:lnTo>
                    <a:lnTo>
                      <a:pt x="566" y="3829"/>
                    </a:lnTo>
                    <a:lnTo>
                      <a:pt x="607" y="3871"/>
                    </a:lnTo>
                    <a:lnTo>
                      <a:pt x="712" y="3955"/>
                    </a:lnTo>
                    <a:lnTo>
                      <a:pt x="733" y="4227"/>
                    </a:lnTo>
                    <a:lnTo>
                      <a:pt x="733" y="4352"/>
                    </a:lnTo>
                    <a:lnTo>
                      <a:pt x="817" y="4499"/>
                    </a:lnTo>
                    <a:lnTo>
                      <a:pt x="858" y="4499"/>
                    </a:lnTo>
                    <a:lnTo>
                      <a:pt x="963" y="4436"/>
                    </a:lnTo>
                    <a:lnTo>
                      <a:pt x="1005" y="4499"/>
                    </a:lnTo>
                    <a:lnTo>
                      <a:pt x="1130" y="4499"/>
                    </a:lnTo>
                    <a:lnTo>
                      <a:pt x="1214" y="4541"/>
                    </a:lnTo>
                    <a:lnTo>
                      <a:pt x="1361" y="4541"/>
                    </a:lnTo>
                    <a:lnTo>
                      <a:pt x="1444" y="4457"/>
                    </a:lnTo>
                    <a:lnTo>
                      <a:pt x="1528" y="4499"/>
                    </a:lnTo>
                    <a:lnTo>
                      <a:pt x="1591" y="4457"/>
                    </a:lnTo>
                    <a:lnTo>
                      <a:pt x="1654" y="4352"/>
                    </a:lnTo>
                    <a:lnTo>
                      <a:pt x="1654" y="4290"/>
                    </a:lnTo>
                    <a:lnTo>
                      <a:pt x="1674" y="4373"/>
                    </a:lnTo>
                    <a:lnTo>
                      <a:pt x="1654" y="4478"/>
                    </a:lnTo>
                    <a:lnTo>
                      <a:pt x="1695" y="4603"/>
                    </a:lnTo>
                    <a:lnTo>
                      <a:pt x="1737" y="4792"/>
                    </a:lnTo>
                    <a:lnTo>
                      <a:pt x="1695" y="4896"/>
                    </a:lnTo>
                    <a:lnTo>
                      <a:pt x="1779" y="4896"/>
                    </a:lnTo>
                    <a:lnTo>
                      <a:pt x="1905" y="4750"/>
                    </a:lnTo>
                    <a:lnTo>
                      <a:pt x="1988" y="4708"/>
                    </a:lnTo>
                    <a:lnTo>
                      <a:pt x="2051" y="4771"/>
                    </a:lnTo>
                    <a:lnTo>
                      <a:pt x="2114" y="4750"/>
                    </a:lnTo>
                    <a:lnTo>
                      <a:pt x="2135" y="4687"/>
                    </a:lnTo>
                    <a:lnTo>
                      <a:pt x="2302" y="4687"/>
                    </a:lnTo>
                    <a:lnTo>
                      <a:pt x="2386" y="4583"/>
                    </a:lnTo>
                    <a:lnTo>
                      <a:pt x="2428" y="4583"/>
                    </a:lnTo>
                    <a:lnTo>
                      <a:pt x="2532" y="4645"/>
                    </a:lnTo>
                    <a:lnTo>
                      <a:pt x="2616" y="4583"/>
                    </a:lnTo>
                    <a:lnTo>
                      <a:pt x="2658" y="4645"/>
                    </a:lnTo>
                    <a:lnTo>
                      <a:pt x="2658" y="4750"/>
                    </a:lnTo>
                    <a:lnTo>
                      <a:pt x="2721" y="4792"/>
                    </a:lnTo>
                    <a:lnTo>
                      <a:pt x="2825" y="4813"/>
                    </a:lnTo>
                    <a:lnTo>
                      <a:pt x="2804" y="4750"/>
                    </a:lnTo>
                    <a:lnTo>
                      <a:pt x="2825" y="4666"/>
                    </a:lnTo>
                    <a:lnTo>
                      <a:pt x="2888" y="4750"/>
                    </a:lnTo>
                    <a:lnTo>
                      <a:pt x="2993" y="4771"/>
                    </a:lnTo>
                    <a:lnTo>
                      <a:pt x="3035" y="4750"/>
                    </a:lnTo>
                    <a:lnTo>
                      <a:pt x="3097" y="4813"/>
                    </a:lnTo>
                    <a:lnTo>
                      <a:pt x="3139" y="4792"/>
                    </a:lnTo>
                    <a:lnTo>
                      <a:pt x="3160" y="4855"/>
                    </a:lnTo>
                    <a:lnTo>
                      <a:pt x="3223" y="4917"/>
                    </a:lnTo>
                    <a:lnTo>
                      <a:pt x="3181" y="5022"/>
                    </a:lnTo>
                    <a:lnTo>
                      <a:pt x="3244" y="5189"/>
                    </a:lnTo>
                    <a:lnTo>
                      <a:pt x="3348" y="5168"/>
                    </a:lnTo>
                    <a:lnTo>
                      <a:pt x="3579" y="5064"/>
                    </a:lnTo>
                    <a:lnTo>
                      <a:pt x="3746" y="5022"/>
                    </a:lnTo>
                    <a:lnTo>
                      <a:pt x="3955" y="4896"/>
                    </a:lnTo>
                    <a:lnTo>
                      <a:pt x="4060" y="4666"/>
                    </a:lnTo>
                    <a:lnTo>
                      <a:pt x="4060" y="4583"/>
                    </a:lnTo>
                    <a:lnTo>
                      <a:pt x="4102" y="4457"/>
                    </a:lnTo>
                    <a:lnTo>
                      <a:pt x="4143" y="4478"/>
                    </a:lnTo>
                    <a:lnTo>
                      <a:pt x="4185" y="4478"/>
                    </a:lnTo>
                    <a:lnTo>
                      <a:pt x="4269" y="4290"/>
                    </a:lnTo>
                    <a:lnTo>
                      <a:pt x="4227" y="4269"/>
                    </a:lnTo>
                    <a:lnTo>
                      <a:pt x="4185" y="4227"/>
                    </a:lnTo>
                    <a:lnTo>
                      <a:pt x="4185" y="4164"/>
                    </a:lnTo>
                    <a:lnTo>
                      <a:pt x="4206" y="4185"/>
                    </a:lnTo>
                    <a:lnTo>
                      <a:pt x="4290" y="4227"/>
                    </a:lnTo>
                    <a:lnTo>
                      <a:pt x="4353" y="4143"/>
                    </a:lnTo>
                    <a:lnTo>
                      <a:pt x="4311" y="4059"/>
                    </a:lnTo>
                    <a:lnTo>
                      <a:pt x="4269" y="4059"/>
                    </a:lnTo>
                    <a:lnTo>
                      <a:pt x="4206" y="4039"/>
                    </a:lnTo>
                    <a:lnTo>
                      <a:pt x="4290" y="3976"/>
                    </a:lnTo>
                    <a:lnTo>
                      <a:pt x="4290" y="3871"/>
                    </a:lnTo>
                    <a:lnTo>
                      <a:pt x="4143" y="3871"/>
                    </a:lnTo>
                    <a:lnTo>
                      <a:pt x="4185" y="3808"/>
                    </a:lnTo>
                    <a:lnTo>
                      <a:pt x="4164" y="3746"/>
                    </a:lnTo>
                    <a:lnTo>
                      <a:pt x="4164" y="3746"/>
                    </a:lnTo>
                    <a:lnTo>
                      <a:pt x="4227" y="3767"/>
                    </a:lnTo>
                    <a:lnTo>
                      <a:pt x="4353" y="3725"/>
                    </a:lnTo>
                    <a:lnTo>
                      <a:pt x="4374" y="3620"/>
                    </a:lnTo>
                    <a:lnTo>
                      <a:pt x="4457" y="3515"/>
                    </a:lnTo>
                    <a:lnTo>
                      <a:pt x="4478" y="3390"/>
                    </a:lnTo>
                    <a:lnTo>
                      <a:pt x="4457" y="3306"/>
                    </a:lnTo>
                    <a:lnTo>
                      <a:pt x="4499" y="3348"/>
                    </a:lnTo>
                    <a:lnTo>
                      <a:pt x="4562" y="3453"/>
                    </a:lnTo>
                    <a:lnTo>
                      <a:pt x="4625" y="3348"/>
                    </a:lnTo>
                    <a:lnTo>
                      <a:pt x="4708" y="3243"/>
                    </a:lnTo>
                    <a:lnTo>
                      <a:pt x="4667" y="3097"/>
                    </a:lnTo>
                    <a:lnTo>
                      <a:pt x="4813" y="2971"/>
                    </a:lnTo>
                    <a:lnTo>
                      <a:pt x="4834" y="2783"/>
                    </a:lnTo>
                    <a:lnTo>
                      <a:pt x="4897" y="2699"/>
                    </a:lnTo>
                    <a:lnTo>
                      <a:pt x="4918" y="2469"/>
                    </a:lnTo>
                    <a:lnTo>
                      <a:pt x="4980" y="2406"/>
                    </a:lnTo>
                    <a:lnTo>
                      <a:pt x="4980" y="2344"/>
                    </a:lnTo>
                    <a:lnTo>
                      <a:pt x="5106" y="2197"/>
                    </a:lnTo>
                    <a:lnTo>
                      <a:pt x="5148" y="2281"/>
                    </a:lnTo>
                    <a:lnTo>
                      <a:pt x="5190" y="2239"/>
                    </a:lnTo>
                    <a:lnTo>
                      <a:pt x="5148" y="2072"/>
                    </a:lnTo>
                    <a:lnTo>
                      <a:pt x="5148" y="2072"/>
                    </a:lnTo>
                    <a:lnTo>
                      <a:pt x="5336" y="2260"/>
                    </a:lnTo>
                    <a:lnTo>
                      <a:pt x="5462" y="2260"/>
                    </a:lnTo>
                    <a:lnTo>
                      <a:pt x="5545" y="2197"/>
                    </a:lnTo>
                    <a:lnTo>
                      <a:pt x="5629" y="2239"/>
                    </a:lnTo>
                    <a:lnTo>
                      <a:pt x="5713" y="2197"/>
                    </a:lnTo>
                    <a:lnTo>
                      <a:pt x="5734" y="2093"/>
                    </a:lnTo>
                    <a:lnTo>
                      <a:pt x="5629" y="2072"/>
                    </a:lnTo>
                    <a:lnTo>
                      <a:pt x="5608" y="2030"/>
                    </a:lnTo>
                    <a:lnTo>
                      <a:pt x="5503" y="1883"/>
                    </a:lnTo>
                    <a:lnTo>
                      <a:pt x="5420" y="1883"/>
                    </a:lnTo>
                    <a:lnTo>
                      <a:pt x="5190" y="1674"/>
                    </a:lnTo>
                    <a:lnTo>
                      <a:pt x="5106" y="1632"/>
                    </a:lnTo>
                    <a:lnTo>
                      <a:pt x="5085" y="1528"/>
                    </a:lnTo>
                    <a:lnTo>
                      <a:pt x="5022" y="1465"/>
                    </a:lnTo>
                    <a:lnTo>
                      <a:pt x="5043" y="1423"/>
                    </a:lnTo>
                    <a:lnTo>
                      <a:pt x="5190" y="1360"/>
                    </a:lnTo>
                    <a:lnTo>
                      <a:pt x="5231" y="1256"/>
                    </a:lnTo>
                    <a:lnTo>
                      <a:pt x="5148" y="1193"/>
                    </a:lnTo>
                    <a:lnTo>
                      <a:pt x="4980" y="1005"/>
                    </a:lnTo>
                    <a:lnTo>
                      <a:pt x="4918" y="879"/>
                    </a:lnTo>
                    <a:lnTo>
                      <a:pt x="4834" y="795"/>
                    </a:lnTo>
                    <a:lnTo>
                      <a:pt x="4876" y="712"/>
                    </a:lnTo>
                    <a:lnTo>
                      <a:pt x="4918" y="691"/>
                    </a:lnTo>
                    <a:lnTo>
                      <a:pt x="4918" y="628"/>
                    </a:lnTo>
                    <a:lnTo>
                      <a:pt x="4876" y="607"/>
                    </a:lnTo>
                    <a:lnTo>
                      <a:pt x="4750" y="482"/>
                    </a:lnTo>
                    <a:lnTo>
                      <a:pt x="4813" y="461"/>
                    </a:lnTo>
                    <a:lnTo>
                      <a:pt x="4939" y="482"/>
                    </a:lnTo>
                    <a:lnTo>
                      <a:pt x="5085" y="461"/>
                    </a:lnTo>
                    <a:lnTo>
                      <a:pt x="4980" y="314"/>
                    </a:lnTo>
                    <a:lnTo>
                      <a:pt x="4834" y="272"/>
                    </a:lnTo>
                    <a:lnTo>
                      <a:pt x="4897" y="209"/>
                    </a:lnTo>
                    <a:lnTo>
                      <a:pt x="4876" y="168"/>
                    </a:lnTo>
                    <a:lnTo>
                      <a:pt x="4939" y="147"/>
                    </a:lnTo>
                    <a:lnTo>
                      <a:pt x="4939" y="105"/>
                    </a:lnTo>
                    <a:lnTo>
                      <a:pt x="4813" y="84"/>
                    </a:lnTo>
                    <a:lnTo>
                      <a:pt x="4667" y="84"/>
                    </a:lnTo>
                    <a:lnTo>
                      <a:pt x="4604" y="42"/>
                    </a:lnTo>
                    <a:lnTo>
                      <a:pt x="4164" y="42"/>
                    </a:lnTo>
                    <a:lnTo>
                      <a:pt x="406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715;p79">
                <a:extLst>
                  <a:ext uri="{FF2B5EF4-FFF2-40B4-BE49-F238E27FC236}">
                    <a16:creationId xmlns:a16="http://schemas.microsoft.com/office/drawing/2014/main" id="{FD61C848-1480-43CB-94B3-BF28D6EAACFB}"/>
                  </a:ext>
                </a:extLst>
              </p:cNvPr>
              <p:cNvSpPr/>
              <p:nvPr/>
            </p:nvSpPr>
            <p:spPr>
              <a:xfrm>
                <a:off x="5068275" y="3161675"/>
                <a:ext cx="431050" cy="221800"/>
              </a:xfrm>
              <a:custGeom>
                <a:avLst/>
                <a:gdLst/>
                <a:ahLst/>
                <a:cxnLst/>
                <a:rect l="l" t="t" r="r" b="b"/>
                <a:pathLst>
                  <a:path w="17242" h="8872" extrusionOk="0">
                    <a:moveTo>
                      <a:pt x="16991" y="8202"/>
                    </a:moveTo>
                    <a:lnTo>
                      <a:pt x="16886" y="8265"/>
                    </a:lnTo>
                    <a:lnTo>
                      <a:pt x="16928" y="8286"/>
                    </a:lnTo>
                    <a:lnTo>
                      <a:pt x="16907" y="8307"/>
                    </a:lnTo>
                    <a:cubicBezTo>
                      <a:pt x="16886" y="8307"/>
                      <a:pt x="16823" y="8349"/>
                      <a:pt x="16802" y="8349"/>
                    </a:cubicBezTo>
                    <a:lnTo>
                      <a:pt x="16802" y="8307"/>
                    </a:lnTo>
                    <a:lnTo>
                      <a:pt x="16782" y="8349"/>
                    </a:lnTo>
                    <a:cubicBezTo>
                      <a:pt x="16677" y="8370"/>
                      <a:pt x="16572" y="8370"/>
                      <a:pt x="16489" y="8390"/>
                    </a:cubicBezTo>
                    <a:lnTo>
                      <a:pt x="16593" y="8286"/>
                    </a:lnTo>
                    <a:lnTo>
                      <a:pt x="16551" y="8265"/>
                    </a:lnTo>
                    <a:lnTo>
                      <a:pt x="16468" y="8307"/>
                    </a:lnTo>
                    <a:lnTo>
                      <a:pt x="16384" y="8307"/>
                    </a:lnTo>
                    <a:lnTo>
                      <a:pt x="16342" y="8349"/>
                    </a:lnTo>
                    <a:lnTo>
                      <a:pt x="16363" y="8390"/>
                    </a:lnTo>
                    <a:lnTo>
                      <a:pt x="16300" y="8453"/>
                    </a:lnTo>
                    <a:lnTo>
                      <a:pt x="16196" y="8453"/>
                    </a:lnTo>
                    <a:lnTo>
                      <a:pt x="16258" y="8495"/>
                    </a:lnTo>
                    <a:lnTo>
                      <a:pt x="16384" y="8474"/>
                    </a:lnTo>
                    <a:lnTo>
                      <a:pt x="16447" y="8411"/>
                    </a:lnTo>
                    <a:cubicBezTo>
                      <a:pt x="16489" y="8411"/>
                      <a:pt x="16551" y="8411"/>
                      <a:pt x="16614" y="8390"/>
                    </a:cubicBezTo>
                    <a:lnTo>
                      <a:pt x="16614" y="8390"/>
                    </a:lnTo>
                    <a:lnTo>
                      <a:pt x="16593" y="8411"/>
                    </a:lnTo>
                    <a:lnTo>
                      <a:pt x="16677" y="8411"/>
                    </a:lnTo>
                    <a:lnTo>
                      <a:pt x="16719" y="8474"/>
                    </a:lnTo>
                    <a:lnTo>
                      <a:pt x="16802" y="8370"/>
                    </a:lnTo>
                    <a:cubicBezTo>
                      <a:pt x="16823" y="8370"/>
                      <a:pt x="16886" y="8349"/>
                      <a:pt x="16907" y="8349"/>
                    </a:cubicBezTo>
                    <a:lnTo>
                      <a:pt x="16907" y="8370"/>
                    </a:lnTo>
                    <a:lnTo>
                      <a:pt x="17012" y="8390"/>
                    </a:lnTo>
                    <a:lnTo>
                      <a:pt x="17200" y="8307"/>
                    </a:lnTo>
                    <a:lnTo>
                      <a:pt x="17242" y="8244"/>
                    </a:lnTo>
                    <a:lnTo>
                      <a:pt x="17200" y="8202"/>
                    </a:lnTo>
                    <a:lnTo>
                      <a:pt x="17033" y="8244"/>
                    </a:lnTo>
                    <a:lnTo>
                      <a:pt x="16991" y="8202"/>
                    </a:lnTo>
                    <a:close/>
                    <a:moveTo>
                      <a:pt x="16070" y="8411"/>
                    </a:moveTo>
                    <a:lnTo>
                      <a:pt x="16007" y="8443"/>
                    </a:lnTo>
                    <a:lnTo>
                      <a:pt x="16007" y="8443"/>
                    </a:lnTo>
                    <a:cubicBezTo>
                      <a:pt x="16026" y="8475"/>
                      <a:pt x="16037" y="8501"/>
                      <a:pt x="16036" y="8525"/>
                    </a:cubicBezTo>
                    <a:lnTo>
                      <a:pt x="16036" y="8525"/>
                    </a:lnTo>
                    <a:lnTo>
                      <a:pt x="16049" y="8474"/>
                    </a:lnTo>
                    <a:lnTo>
                      <a:pt x="16133" y="8453"/>
                    </a:lnTo>
                    <a:lnTo>
                      <a:pt x="16196" y="8453"/>
                    </a:lnTo>
                    <a:lnTo>
                      <a:pt x="16237" y="8411"/>
                    </a:lnTo>
                    <a:close/>
                    <a:moveTo>
                      <a:pt x="16036" y="8525"/>
                    </a:moveTo>
                    <a:lnTo>
                      <a:pt x="16028" y="8558"/>
                    </a:lnTo>
                    <a:cubicBezTo>
                      <a:pt x="16034" y="8547"/>
                      <a:pt x="16036" y="8536"/>
                      <a:pt x="16036" y="8525"/>
                    </a:cubicBezTo>
                    <a:close/>
                    <a:moveTo>
                      <a:pt x="105" y="0"/>
                    </a:moveTo>
                    <a:lnTo>
                      <a:pt x="22" y="42"/>
                    </a:lnTo>
                    <a:lnTo>
                      <a:pt x="1" y="105"/>
                    </a:lnTo>
                    <a:lnTo>
                      <a:pt x="22" y="251"/>
                    </a:lnTo>
                    <a:lnTo>
                      <a:pt x="168" y="565"/>
                    </a:lnTo>
                    <a:lnTo>
                      <a:pt x="252" y="628"/>
                    </a:lnTo>
                    <a:lnTo>
                      <a:pt x="524" y="879"/>
                    </a:lnTo>
                    <a:lnTo>
                      <a:pt x="587" y="879"/>
                    </a:lnTo>
                    <a:lnTo>
                      <a:pt x="754" y="1067"/>
                    </a:lnTo>
                    <a:lnTo>
                      <a:pt x="838" y="1088"/>
                    </a:lnTo>
                    <a:lnTo>
                      <a:pt x="900" y="1067"/>
                    </a:lnTo>
                    <a:lnTo>
                      <a:pt x="1089" y="1214"/>
                    </a:lnTo>
                    <a:lnTo>
                      <a:pt x="1298" y="1528"/>
                    </a:lnTo>
                    <a:lnTo>
                      <a:pt x="1507" y="1716"/>
                    </a:lnTo>
                    <a:lnTo>
                      <a:pt x="1570" y="1716"/>
                    </a:lnTo>
                    <a:lnTo>
                      <a:pt x="1570" y="1883"/>
                    </a:lnTo>
                    <a:lnTo>
                      <a:pt x="1612" y="1925"/>
                    </a:lnTo>
                    <a:lnTo>
                      <a:pt x="1633" y="2092"/>
                    </a:lnTo>
                    <a:lnTo>
                      <a:pt x="1716" y="2155"/>
                    </a:lnTo>
                    <a:lnTo>
                      <a:pt x="1842" y="2155"/>
                    </a:lnTo>
                    <a:lnTo>
                      <a:pt x="2009" y="2344"/>
                    </a:lnTo>
                    <a:lnTo>
                      <a:pt x="2093" y="2406"/>
                    </a:lnTo>
                    <a:lnTo>
                      <a:pt x="2156" y="2406"/>
                    </a:lnTo>
                    <a:lnTo>
                      <a:pt x="2198" y="2448"/>
                    </a:lnTo>
                    <a:lnTo>
                      <a:pt x="2135" y="2532"/>
                    </a:lnTo>
                    <a:lnTo>
                      <a:pt x="2219" y="2616"/>
                    </a:lnTo>
                    <a:lnTo>
                      <a:pt x="2261" y="2762"/>
                    </a:lnTo>
                    <a:lnTo>
                      <a:pt x="2261" y="2783"/>
                    </a:lnTo>
                    <a:lnTo>
                      <a:pt x="2365" y="3097"/>
                    </a:lnTo>
                    <a:lnTo>
                      <a:pt x="2428" y="3264"/>
                    </a:lnTo>
                    <a:lnTo>
                      <a:pt x="2574" y="3306"/>
                    </a:lnTo>
                    <a:lnTo>
                      <a:pt x="2763" y="3411"/>
                    </a:lnTo>
                    <a:lnTo>
                      <a:pt x="2763" y="3515"/>
                    </a:lnTo>
                    <a:lnTo>
                      <a:pt x="2888" y="3787"/>
                    </a:lnTo>
                    <a:lnTo>
                      <a:pt x="3035" y="3892"/>
                    </a:lnTo>
                    <a:lnTo>
                      <a:pt x="3056" y="4185"/>
                    </a:lnTo>
                    <a:lnTo>
                      <a:pt x="3265" y="4561"/>
                    </a:lnTo>
                    <a:lnTo>
                      <a:pt x="3265" y="4729"/>
                    </a:lnTo>
                    <a:lnTo>
                      <a:pt x="3307" y="4875"/>
                    </a:lnTo>
                    <a:lnTo>
                      <a:pt x="3516" y="5043"/>
                    </a:lnTo>
                    <a:lnTo>
                      <a:pt x="3725" y="5294"/>
                    </a:lnTo>
                    <a:lnTo>
                      <a:pt x="3788" y="5440"/>
                    </a:lnTo>
                    <a:lnTo>
                      <a:pt x="3934" y="5461"/>
                    </a:lnTo>
                    <a:lnTo>
                      <a:pt x="3997" y="5545"/>
                    </a:lnTo>
                    <a:lnTo>
                      <a:pt x="4123" y="5608"/>
                    </a:lnTo>
                    <a:lnTo>
                      <a:pt x="4144" y="5775"/>
                    </a:lnTo>
                    <a:lnTo>
                      <a:pt x="4290" y="5859"/>
                    </a:lnTo>
                    <a:lnTo>
                      <a:pt x="4437" y="6005"/>
                    </a:lnTo>
                    <a:lnTo>
                      <a:pt x="4709" y="6173"/>
                    </a:lnTo>
                    <a:lnTo>
                      <a:pt x="4750" y="6298"/>
                    </a:lnTo>
                    <a:lnTo>
                      <a:pt x="4918" y="6361"/>
                    </a:lnTo>
                    <a:lnTo>
                      <a:pt x="5253" y="6633"/>
                    </a:lnTo>
                    <a:lnTo>
                      <a:pt x="5274" y="6779"/>
                    </a:lnTo>
                    <a:lnTo>
                      <a:pt x="5357" y="6800"/>
                    </a:lnTo>
                    <a:lnTo>
                      <a:pt x="5441" y="6926"/>
                    </a:lnTo>
                    <a:lnTo>
                      <a:pt x="5483" y="6884"/>
                    </a:lnTo>
                    <a:lnTo>
                      <a:pt x="5483" y="6779"/>
                    </a:lnTo>
                    <a:lnTo>
                      <a:pt x="5462" y="6717"/>
                    </a:lnTo>
                    <a:lnTo>
                      <a:pt x="5462" y="6675"/>
                    </a:lnTo>
                    <a:lnTo>
                      <a:pt x="5566" y="6696"/>
                    </a:lnTo>
                    <a:lnTo>
                      <a:pt x="5797" y="6905"/>
                    </a:lnTo>
                    <a:lnTo>
                      <a:pt x="5859" y="6884"/>
                    </a:lnTo>
                    <a:lnTo>
                      <a:pt x="5859" y="6717"/>
                    </a:lnTo>
                    <a:lnTo>
                      <a:pt x="5901" y="6633"/>
                    </a:lnTo>
                    <a:lnTo>
                      <a:pt x="5985" y="6675"/>
                    </a:lnTo>
                    <a:cubicBezTo>
                      <a:pt x="5985" y="6696"/>
                      <a:pt x="6006" y="6696"/>
                      <a:pt x="6006" y="6717"/>
                    </a:cubicBezTo>
                    <a:lnTo>
                      <a:pt x="6090" y="6842"/>
                    </a:lnTo>
                    <a:lnTo>
                      <a:pt x="6110" y="6842"/>
                    </a:lnTo>
                    <a:cubicBezTo>
                      <a:pt x="6173" y="6905"/>
                      <a:pt x="6215" y="6989"/>
                      <a:pt x="6278" y="7030"/>
                    </a:cubicBezTo>
                    <a:lnTo>
                      <a:pt x="6236" y="7051"/>
                    </a:lnTo>
                    <a:lnTo>
                      <a:pt x="6236" y="7198"/>
                    </a:lnTo>
                    <a:lnTo>
                      <a:pt x="6194" y="7323"/>
                    </a:lnTo>
                    <a:lnTo>
                      <a:pt x="6069" y="7344"/>
                    </a:lnTo>
                    <a:lnTo>
                      <a:pt x="6069" y="7449"/>
                    </a:lnTo>
                    <a:lnTo>
                      <a:pt x="5985" y="7470"/>
                    </a:lnTo>
                    <a:lnTo>
                      <a:pt x="5922" y="7428"/>
                    </a:lnTo>
                    <a:lnTo>
                      <a:pt x="5880" y="7428"/>
                    </a:lnTo>
                    <a:lnTo>
                      <a:pt x="5880" y="7512"/>
                    </a:lnTo>
                    <a:lnTo>
                      <a:pt x="5964" y="7554"/>
                    </a:lnTo>
                    <a:lnTo>
                      <a:pt x="6194" y="7554"/>
                    </a:lnTo>
                    <a:lnTo>
                      <a:pt x="6320" y="7512"/>
                    </a:lnTo>
                    <a:lnTo>
                      <a:pt x="6382" y="7616"/>
                    </a:lnTo>
                    <a:lnTo>
                      <a:pt x="6445" y="7658"/>
                    </a:lnTo>
                    <a:lnTo>
                      <a:pt x="6529" y="7637"/>
                    </a:lnTo>
                    <a:lnTo>
                      <a:pt x="6613" y="7637"/>
                    </a:lnTo>
                    <a:lnTo>
                      <a:pt x="6550" y="7679"/>
                    </a:lnTo>
                    <a:lnTo>
                      <a:pt x="6466" y="7826"/>
                    </a:lnTo>
                    <a:lnTo>
                      <a:pt x="6529" y="7867"/>
                    </a:lnTo>
                    <a:lnTo>
                      <a:pt x="6696" y="7888"/>
                    </a:lnTo>
                    <a:lnTo>
                      <a:pt x="6822" y="7951"/>
                    </a:lnTo>
                    <a:lnTo>
                      <a:pt x="6926" y="7888"/>
                    </a:lnTo>
                    <a:lnTo>
                      <a:pt x="6989" y="7951"/>
                    </a:lnTo>
                    <a:lnTo>
                      <a:pt x="7178" y="7951"/>
                    </a:lnTo>
                    <a:lnTo>
                      <a:pt x="7366" y="8077"/>
                    </a:lnTo>
                    <a:lnTo>
                      <a:pt x="7638" y="8160"/>
                    </a:lnTo>
                    <a:lnTo>
                      <a:pt x="7743" y="8035"/>
                    </a:lnTo>
                    <a:lnTo>
                      <a:pt x="7805" y="8035"/>
                    </a:lnTo>
                    <a:lnTo>
                      <a:pt x="7889" y="8139"/>
                    </a:lnTo>
                    <a:lnTo>
                      <a:pt x="7994" y="8160"/>
                    </a:lnTo>
                    <a:lnTo>
                      <a:pt x="8077" y="8077"/>
                    </a:lnTo>
                    <a:lnTo>
                      <a:pt x="8140" y="8077"/>
                    </a:lnTo>
                    <a:lnTo>
                      <a:pt x="8287" y="8181"/>
                    </a:lnTo>
                    <a:lnTo>
                      <a:pt x="8454" y="8181"/>
                    </a:lnTo>
                    <a:lnTo>
                      <a:pt x="8747" y="8370"/>
                    </a:lnTo>
                    <a:lnTo>
                      <a:pt x="9061" y="8474"/>
                    </a:lnTo>
                    <a:lnTo>
                      <a:pt x="9186" y="8390"/>
                    </a:lnTo>
                    <a:lnTo>
                      <a:pt x="9395" y="8390"/>
                    </a:lnTo>
                    <a:lnTo>
                      <a:pt x="9521" y="8495"/>
                    </a:lnTo>
                    <a:lnTo>
                      <a:pt x="9647" y="8390"/>
                    </a:lnTo>
                    <a:lnTo>
                      <a:pt x="9793" y="8411"/>
                    </a:lnTo>
                    <a:lnTo>
                      <a:pt x="9960" y="8495"/>
                    </a:lnTo>
                    <a:lnTo>
                      <a:pt x="10149" y="8495"/>
                    </a:lnTo>
                    <a:lnTo>
                      <a:pt x="10295" y="8411"/>
                    </a:lnTo>
                    <a:lnTo>
                      <a:pt x="10379" y="8411"/>
                    </a:lnTo>
                    <a:lnTo>
                      <a:pt x="10483" y="8516"/>
                    </a:lnTo>
                    <a:lnTo>
                      <a:pt x="10609" y="8558"/>
                    </a:lnTo>
                    <a:lnTo>
                      <a:pt x="10776" y="8683"/>
                    </a:lnTo>
                    <a:lnTo>
                      <a:pt x="10902" y="8662"/>
                    </a:lnTo>
                    <a:lnTo>
                      <a:pt x="10986" y="8725"/>
                    </a:lnTo>
                    <a:lnTo>
                      <a:pt x="11048" y="8704"/>
                    </a:lnTo>
                    <a:lnTo>
                      <a:pt x="11028" y="8516"/>
                    </a:lnTo>
                    <a:lnTo>
                      <a:pt x="10965" y="8474"/>
                    </a:lnTo>
                    <a:lnTo>
                      <a:pt x="11007" y="8453"/>
                    </a:lnTo>
                    <a:cubicBezTo>
                      <a:pt x="11132" y="8453"/>
                      <a:pt x="11237" y="8474"/>
                      <a:pt x="11341" y="8495"/>
                    </a:cubicBezTo>
                    <a:lnTo>
                      <a:pt x="11467" y="8579"/>
                    </a:lnTo>
                    <a:lnTo>
                      <a:pt x="11488" y="8662"/>
                    </a:lnTo>
                    <a:lnTo>
                      <a:pt x="11551" y="8579"/>
                    </a:lnTo>
                    <a:lnTo>
                      <a:pt x="11634" y="8516"/>
                    </a:lnTo>
                    <a:cubicBezTo>
                      <a:pt x="11697" y="8579"/>
                      <a:pt x="11781" y="8600"/>
                      <a:pt x="11864" y="8621"/>
                    </a:cubicBezTo>
                    <a:lnTo>
                      <a:pt x="11844" y="8662"/>
                    </a:lnTo>
                    <a:lnTo>
                      <a:pt x="11864" y="8704"/>
                    </a:lnTo>
                    <a:lnTo>
                      <a:pt x="12053" y="8767"/>
                    </a:lnTo>
                    <a:lnTo>
                      <a:pt x="12157" y="8704"/>
                    </a:lnTo>
                    <a:lnTo>
                      <a:pt x="12220" y="8725"/>
                    </a:lnTo>
                    <a:lnTo>
                      <a:pt x="12220" y="8704"/>
                    </a:lnTo>
                    <a:cubicBezTo>
                      <a:pt x="12262" y="8725"/>
                      <a:pt x="12304" y="8725"/>
                      <a:pt x="12325" y="8767"/>
                    </a:cubicBezTo>
                    <a:lnTo>
                      <a:pt x="12388" y="8809"/>
                    </a:lnTo>
                    <a:lnTo>
                      <a:pt x="12492" y="8872"/>
                    </a:lnTo>
                    <a:lnTo>
                      <a:pt x="12597" y="8830"/>
                    </a:lnTo>
                    <a:lnTo>
                      <a:pt x="12680" y="8830"/>
                    </a:lnTo>
                    <a:lnTo>
                      <a:pt x="12722" y="8872"/>
                    </a:lnTo>
                    <a:lnTo>
                      <a:pt x="12848" y="8809"/>
                    </a:lnTo>
                    <a:lnTo>
                      <a:pt x="12911" y="8725"/>
                    </a:lnTo>
                    <a:lnTo>
                      <a:pt x="13015" y="8767"/>
                    </a:lnTo>
                    <a:lnTo>
                      <a:pt x="13141" y="8704"/>
                    </a:lnTo>
                    <a:lnTo>
                      <a:pt x="13245" y="8725"/>
                    </a:lnTo>
                    <a:lnTo>
                      <a:pt x="13371" y="8621"/>
                    </a:lnTo>
                    <a:lnTo>
                      <a:pt x="13413" y="8704"/>
                    </a:lnTo>
                    <a:lnTo>
                      <a:pt x="13517" y="8683"/>
                    </a:lnTo>
                    <a:lnTo>
                      <a:pt x="13664" y="8704"/>
                    </a:lnTo>
                    <a:lnTo>
                      <a:pt x="13580" y="8662"/>
                    </a:lnTo>
                    <a:lnTo>
                      <a:pt x="13894" y="8662"/>
                    </a:lnTo>
                    <a:lnTo>
                      <a:pt x="13936" y="8683"/>
                    </a:lnTo>
                    <a:lnTo>
                      <a:pt x="13936" y="8662"/>
                    </a:lnTo>
                    <a:lnTo>
                      <a:pt x="14166" y="8662"/>
                    </a:lnTo>
                    <a:lnTo>
                      <a:pt x="14250" y="8683"/>
                    </a:lnTo>
                    <a:lnTo>
                      <a:pt x="14313" y="8683"/>
                    </a:lnTo>
                    <a:lnTo>
                      <a:pt x="14396" y="8704"/>
                    </a:lnTo>
                    <a:lnTo>
                      <a:pt x="14480" y="8683"/>
                    </a:lnTo>
                    <a:lnTo>
                      <a:pt x="14564" y="8683"/>
                    </a:lnTo>
                    <a:lnTo>
                      <a:pt x="14626" y="8725"/>
                    </a:lnTo>
                    <a:lnTo>
                      <a:pt x="14731" y="8683"/>
                    </a:lnTo>
                    <a:lnTo>
                      <a:pt x="14794" y="8704"/>
                    </a:lnTo>
                    <a:lnTo>
                      <a:pt x="14877" y="8704"/>
                    </a:lnTo>
                    <a:lnTo>
                      <a:pt x="14898" y="8683"/>
                    </a:lnTo>
                    <a:lnTo>
                      <a:pt x="15024" y="8621"/>
                    </a:lnTo>
                    <a:lnTo>
                      <a:pt x="15212" y="8662"/>
                    </a:lnTo>
                    <a:lnTo>
                      <a:pt x="15359" y="8579"/>
                    </a:lnTo>
                    <a:lnTo>
                      <a:pt x="15547" y="8579"/>
                    </a:lnTo>
                    <a:lnTo>
                      <a:pt x="15631" y="8600"/>
                    </a:lnTo>
                    <a:lnTo>
                      <a:pt x="15652" y="8579"/>
                    </a:lnTo>
                    <a:cubicBezTo>
                      <a:pt x="15683" y="8589"/>
                      <a:pt x="15714" y="8594"/>
                      <a:pt x="15748" y="8594"/>
                    </a:cubicBezTo>
                    <a:cubicBezTo>
                      <a:pt x="15782" y="8594"/>
                      <a:pt x="15819" y="8589"/>
                      <a:pt x="15861" y="8579"/>
                    </a:cubicBezTo>
                    <a:cubicBezTo>
                      <a:pt x="15882" y="8579"/>
                      <a:pt x="15924" y="8558"/>
                      <a:pt x="15945" y="8516"/>
                    </a:cubicBezTo>
                    <a:lnTo>
                      <a:pt x="15986" y="8453"/>
                    </a:lnTo>
                    <a:lnTo>
                      <a:pt x="16007" y="8443"/>
                    </a:lnTo>
                    <a:lnTo>
                      <a:pt x="16007" y="8443"/>
                    </a:lnTo>
                    <a:cubicBezTo>
                      <a:pt x="16001" y="8433"/>
                      <a:pt x="15994" y="8423"/>
                      <a:pt x="15986" y="8411"/>
                    </a:cubicBezTo>
                    <a:lnTo>
                      <a:pt x="16049" y="8390"/>
                    </a:lnTo>
                    <a:lnTo>
                      <a:pt x="16091" y="8286"/>
                    </a:lnTo>
                    <a:lnTo>
                      <a:pt x="16091" y="8181"/>
                    </a:lnTo>
                    <a:lnTo>
                      <a:pt x="15965" y="8139"/>
                    </a:lnTo>
                    <a:lnTo>
                      <a:pt x="15861" y="8202"/>
                    </a:lnTo>
                    <a:lnTo>
                      <a:pt x="15924" y="8244"/>
                    </a:lnTo>
                    <a:lnTo>
                      <a:pt x="15840" y="8349"/>
                    </a:lnTo>
                    <a:lnTo>
                      <a:pt x="15735" y="8370"/>
                    </a:lnTo>
                    <a:lnTo>
                      <a:pt x="15714" y="8390"/>
                    </a:lnTo>
                    <a:lnTo>
                      <a:pt x="15673" y="8390"/>
                    </a:lnTo>
                    <a:cubicBezTo>
                      <a:pt x="15652" y="8390"/>
                      <a:pt x="15631" y="8411"/>
                      <a:pt x="15610" y="8453"/>
                    </a:cubicBezTo>
                    <a:lnTo>
                      <a:pt x="15526" y="8453"/>
                    </a:lnTo>
                    <a:lnTo>
                      <a:pt x="15442" y="8390"/>
                    </a:lnTo>
                    <a:lnTo>
                      <a:pt x="15296" y="8390"/>
                    </a:lnTo>
                    <a:lnTo>
                      <a:pt x="15149" y="8453"/>
                    </a:lnTo>
                    <a:lnTo>
                      <a:pt x="15003" y="8349"/>
                    </a:lnTo>
                    <a:lnTo>
                      <a:pt x="14836" y="8307"/>
                    </a:lnTo>
                    <a:lnTo>
                      <a:pt x="14773" y="8349"/>
                    </a:lnTo>
                    <a:lnTo>
                      <a:pt x="14626" y="8265"/>
                    </a:lnTo>
                    <a:lnTo>
                      <a:pt x="14354" y="8307"/>
                    </a:lnTo>
                    <a:lnTo>
                      <a:pt x="14166" y="8411"/>
                    </a:lnTo>
                    <a:lnTo>
                      <a:pt x="14166" y="8453"/>
                    </a:lnTo>
                    <a:lnTo>
                      <a:pt x="13999" y="8453"/>
                    </a:lnTo>
                    <a:lnTo>
                      <a:pt x="13894" y="8411"/>
                    </a:lnTo>
                    <a:lnTo>
                      <a:pt x="13894" y="8474"/>
                    </a:lnTo>
                    <a:cubicBezTo>
                      <a:pt x="13852" y="8474"/>
                      <a:pt x="13769" y="8474"/>
                      <a:pt x="13727" y="8495"/>
                    </a:cubicBezTo>
                    <a:lnTo>
                      <a:pt x="13685" y="8453"/>
                    </a:lnTo>
                    <a:lnTo>
                      <a:pt x="13685" y="8370"/>
                    </a:lnTo>
                    <a:lnTo>
                      <a:pt x="13559" y="8349"/>
                    </a:lnTo>
                    <a:lnTo>
                      <a:pt x="13580" y="8453"/>
                    </a:lnTo>
                    <a:lnTo>
                      <a:pt x="13538" y="8474"/>
                    </a:lnTo>
                    <a:lnTo>
                      <a:pt x="13538" y="8370"/>
                    </a:lnTo>
                    <a:lnTo>
                      <a:pt x="13434" y="8286"/>
                    </a:lnTo>
                    <a:lnTo>
                      <a:pt x="13329" y="8349"/>
                    </a:lnTo>
                    <a:lnTo>
                      <a:pt x="13224" y="8265"/>
                    </a:lnTo>
                    <a:lnTo>
                      <a:pt x="13120" y="8202"/>
                    </a:lnTo>
                    <a:lnTo>
                      <a:pt x="12994" y="8286"/>
                    </a:lnTo>
                    <a:lnTo>
                      <a:pt x="12994" y="8349"/>
                    </a:lnTo>
                    <a:lnTo>
                      <a:pt x="13224" y="8411"/>
                    </a:lnTo>
                    <a:lnTo>
                      <a:pt x="13308" y="8495"/>
                    </a:lnTo>
                    <a:lnTo>
                      <a:pt x="13162" y="8495"/>
                    </a:lnTo>
                    <a:lnTo>
                      <a:pt x="13162" y="8516"/>
                    </a:lnTo>
                    <a:lnTo>
                      <a:pt x="13099" y="8579"/>
                    </a:lnTo>
                    <a:lnTo>
                      <a:pt x="13057" y="8579"/>
                    </a:lnTo>
                    <a:cubicBezTo>
                      <a:pt x="13094" y="8560"/>
                      <a:pt x="13098" y="8492"/>
                      <a:pt x="13055" y="8492"/>
                    </a:cubicBezTo>
                    <a:cubicBezTo>
                      <a:pt x="13049" y="8492"/>
                      <a:pt x="13043" y="8493"/>
                      <a:pt x="13036" y="8495"/>
                    </a:cubicBezTo>
                    <a:lnTo>
                      <a:pt x="12952" y="8495"/>
                    </a:lnTo>
                    <a:lnTo>
                      <a:pt x="12932" y="8390"/>
                    </a:lnTo>
                    <a:lnTo>
                      <a:pt x="12848" y="8370"/>
                    </a:lnTo>
                    <a:lnTo>
                      <a:pt x="12743" y="8390"/>
                    </a:lnTo>
                    <a:lnTo>
                      <a:pt x="12639" y="8370"/>
                    </a:lnTo>
                    <a:lnTo>
                      <a:pt x="12492" y="8411"/>
                    </a:lnTo>
                    <a:lnTo>
                      <a:pt x="12408" y="8516"/>
                    </a:lnTo>
                    <a:lnTo>
                      <a:pt x="12388" y="8600"/>
                    </a:lnTo>
                    <a:lnTo>
                      <a:pt x="12283" y="8600"/>
                    </a:lnTo>
                    <a:lnTo>
                      <a:pt x="12283" y="8579"/>
                    </a:lnTo>
                    <a:lnTo>
                      <a:pt x="12283" y="8558"/>
                    </a:lnTo>
                    <a:lnTo>
                      <a:pt x="12304" y="8558"/>
                    </a:lnTo>
                    <a:cubicBezTo>
                      <a:pt x="12325" y="8558"/>
                      <a:pt x="12304" y="8516"/>
                      <a:pt x="12304" y="8516"/>
                    </a:cubicBezTo>
                    <a:lnTo>
                      <a:pt x="12325" y="8495"/>
                    </a:lnTo>
                    <a:lnTo>
                      <a:pt x="12367" y="8370"/>
                    </a:lnTo>
                    <a:lnTo>
                      <a:pt x="12178" y="8307"/>
                    </a:lnTo>
                    <a:lnTo>
                      <a:pt x="12053" y="8390"/>
                    </a:lnTo>
                    <a:lnTo>
                      <a:pt x="12011" y="8516"/>
                    </a:lnTo>
                    <a:cubicBezTo>
                      <a:pt x="11885" y="8495"/>
                      <a:pt x="11781" y="8474"/>
                      <a:pt x="11676" y="8453"/>
                    </a:cubicBezTo>
                    <a:lnTo>
                      <a:pt x="11781" y="8411"/>
                    </a:lnTo>
                    <a:lnTo>
                      <a:pt x="11802" y="8349"/>
                    </a:lnTo>
                    <a:lnTo>
                      <a:pt x="11676" y="8181"/>
                    </a:lnTo>
                    <a:lnTo>
                      <a:pt x="11530" y="8160"/>
                    </a:lnTo>
                    <a:lnTo>
                      <a:pt x="11362" y="8202"/>
                    </a:lnTo>
                    <a:lnTo>
                      <a:pt x="11237" y="8181"/>
                    </a:lnTo>
                    <a:lnTo>
                      <a:pt x="11111" y="8202"/>
                    </a:lnTo>
                    <a:lnTo>
                      <a:pt x="11111" y="8244"/>
                    </a:lnTo>
                    <a:cubicBezTo>
                      <a:pt x="11069" y="8244"/>
                      <a:pt x="11069" y="8244"/>
                      <a:pt x="11048" y="8202"/>
                    </a:cubicBezTo>
                    <a:lnTo>
                      <a:pt x="11069" y="8056"/>
                    </a:lnTo>
                    <a:lnTo>
                      <a:pt x="11028" y="7972"/>
                    </a:lnTo>
                    <a:lnTo>
                      <a:pt x="10923" y="7951"/>
                    </a:lnTo>
                    <a:lnTo>
                      <a:pt x="10902" y="7930"/>
                    </a:lnTo>
                    <a:lnTo>
                      <a:pt x="10797" y="7930"/>
                    </a:lnTo>
                    <a:lnTo>
                      <a:pt x="10714" y="7972"/>
                    </a:lnTo>
                    <a:lnTo>
                      <a:pt x="10609" y="7972"/>
                    </a:lnTo>
                    <a:lnTo>
                      <a:pt x="10525" y="7930"/>
                    </a:lnTo>
                    <a:lnTo>
                      <a:pt x="10400" y="7972"/>
                    </a:lnTo>
                    <a:lnTo>
                      <a:pt x="10274" y="7930"/>
                    </a:lnTo>
                    <a:lnTo>
                      <a:pt x="10191" y="7846"/>
                    </a:lnTo>
                    <a:lnTo>
                      <a:pt x="10191" y="7763"/>
                    </a:lnTo>
                    <a:lnTo>
                      <a:pt x="10086" y="7595"/>
                    </a:lnTo>
                    <a:lnTo>
                      <a:pt x="10086" y="7449"/>
                    </a:lnTo>
                    <a:lnTo>
                      <a:pt x="9939" y="7449"/>
                    </a:lnTo>
                    <a:lnTo>
                      <a:pt x="9856" y="7470"/>
                    </a:lnTo>
                    <a:lnTo>
                      <a:pt x="9772" y="7386"/>
                    </a:lnTo>
                    <a:lnTo>
                      <a:pt x="9667" y="7386"/>
                    </a:lnTo>
                    <a:lnTo>
                      <a:pt x="9542" y="7282"/>
                    </a:lnTo>
                    <a:lnTo>
                      <a:pt x="9458" y="7240"/>
                    </a:lnTo>
                    <a:lnTo>
                      <a:pt x="9354" y="7261"/>
                    </a:lnTo>
                    <a:lnTo>
                      <a:pt x="9270" y="7261"/>
                    </a:lnTo>
                    <a:lnTo>
                      <a:pt x="9144" y="7114"/>
                    </a:lnTo>
                    <a:lnTo>
                      <a:pt x="9040" y="7114"/>
                    </a:lnTo>
                    <a:lnTo>
                      <a:pt x="9019" y="7344"/>
                    </a:lnTo>
                    <a:lnTo>
                      <a:pt x="8935" y="7449"/>
                    </a:lnTo>
                    <a:lnTo>
                      <a:pt x="8684" y="7491"/>
                    </a:lnTo>
                    <a:lnTo>
                      <a:pt x="8370" y="7449"/>
                    </a:lnTo>
                    <a:lnTo>
                      <a:pt x="8015" y="7449"/>
                    </a:lnTo>
                    <a:lnTo>
                      <a:pt x="7805" y="7365"/>
                    </a:lnTo>
                    <a:lnTo>
                      <a:pt x="7763" y="7323"/>
                    </a:lnTo>
                    <a:lnTo>
                      <a:pt x="7784" y="7219"/>
                    </a:lnTo>
                    <a:lnTo>
                      <a:pt x="7701" y="7072"/>
                    </a:lnTo>
                    <a:lnTo>
                      <a:pt x="7450" y="7051"/>
                    </a:lnTo>
                    <a:lnTo>
                      <a:pt x="7240" y="7010"/>
                    </a:lnTo>
                    <a:lnTo>
                      <a:pt x="7136" y="6926"/>
                    </a:lnTo>
                    <a:lnTo>
                      <a:pt x="6947" y="6926"/>
                    </a:lnTo>
                    <a:lnTo>
                      <a:pt x="6906" y="6968"/>
                    </a:lnTo>
                    <a:lnTo>
                      <a:pt x="6843" y="7030"/>
                    </a:lnTo>
                    <a:lnTo>
                      <a:pt x="6759" y="6947"/>
                    </a:lnTo>
                    <a:lnTo>
                      <a:pt x="6592" y="6926"/>
                    </a:lnTo>
                    <a:lnTo>
                      <a:pt x="6487" y="6926"/>
                    </a:lnTo>
                    <a:cubicBezTo>
                      <a:pt x="6403" y="6842"/>
                      <a:pt x="6320" y="6758"/>
                      <a:pt x="6278" y="6654"/>
                    </a:cubicBezTo>
                    <a:lnTo>
                      <a:pt x="6278" y="6486"/>
                    </a:lnTo>
                    <a:lnTo>
                      <a:pt x="6320" y="6173"/>
                    </a:lnTo>
                    <a:lnTo>
                      <a:pt x="6278" y="5963"/>
                    </a:lnTo>
                    <a:lnTo>
                      <a:pt x="6382" y="5712"/>
                    </a:lnTo>
                    <a:lnTo>
                      <a:pt x="6320" y="5649"/>
                    </a:lnTo>
                    <a:lnTo>
                      <a:pt x="6320" y="5461"/>
                    </a:lnTo>
                    <a:lnTo>
                      <a:pt x="6424" y="5398"/>
                    </a:lnTo>
                    <a:lnTo>
                      <a:pt x="6487" y="5336"/>
                    </a:lnTo>
                    <a:lnTo>
                      <a:pt x="6445" y="5231"/>
                    </a:lnTo>
                    <a:lnTo>
                      <a:pt x="6382" y="5168"/>
                    </a:lnTo>
                    <a:lnTo>
                      <a:pt x="6278" y="5085"/>
                    </a:lnTo>
                    <a:lnTo>
                      <a:pt x="6215" y="4959"/>
                    </a:lnTo>
                    <a:lnTo>
                      <a:pt x="6131" y="4938"/>
                    </a:lnTo>
                    <a:lnTo>
                      <a:pt x="6110" y="4854"/>
                    </a:lnTo>
                    <a:lnTo>
                      <a:pt x="6006" y="4813"/>
                    </a:lnTo>
                    <a:lnTo>
                      <a:pt x="5818" y="4833"/>
                    </a:lnTo>
                    <a:lnTo>
                      <a:pt x="5713" y="4813"/>
                    </a:lnTo>
                    <a:lnTo>
                      <a:pt x="5692" y="4624"/>
                    </a:lnTo>
                    <a:lnTo>
                      <a:pt x="5608" y="4520"/>
                    </a:lnTo>
                    <a:lnTo>
                      <a:pt x="5546" y="4561"/>
                    </a:lnTo>
                    <a:lnTo>
                      <a:pt x="5587" y="4457"/>
                    </a:lnTo>
                    <a:lnTo>
                      <a:pt x="5483" y="4415"/>
                    </a:lnTo>
                    <a:lnTo>
                      <a:pt x="5462" y="4122"/>
                    </a:lnTo>
                    <a:lnTo>
                      <a:pt x="5336" y="4185"/>
                    </a:lnTo>
                    <a:lnTo>
                      <a:pt x="5274" y="4122"/>
                    </a:lnTo>
                    <a:lnTo>
                      <a:pt x="5043" y="4122"/>
                    </a:lnTo>
                    <a:lnTo>
                      <a:pt x="4855" y="3996"/>
                    </a:lnTo>
                    <a:lnTo>
                      <a:pt x="4855" y="3892"/>
                    </a:lnTo>
                    <a:lnTo>
                      <a:pt x="4960" y="3850"/>
                    </a:lnTo>
                    <a:lnTo>
                      <a:pt x="5085" y="3766"/>
                    </a:lnTo>
                    <a:lnTo>
                      <a:pt x="5002" y="3704"/>
                    </a:lnTo>
                    <a:lnTo>
                      <a:pt x="4876" y="3745"/>
                    </a:lnTo>
                    <a:lnTo>
                      <a:pt x="4813" y="3704"/>
                    </a:lnTo>
                    <a:lnTo>
                      <a:pt x="4667" y="3766"/>
                    </a:lnTo>
                    <a:lnTo>
                      <a:pt x="4750" y="3683"/>
                    </a:lnTo>
                    <a:lnTo>
                      <a:pt x="4876" y="3578"/>
                    </a:lnTo>
                    <a:lnTo>
                      <a:pt x="5064" y="3557"/>
                    </a:lnTo>
                    <a:lnTo>
                      <a:pt x="5043" y="3432"/>
                    </a:lnTo>
                    <a:lnTo>
                      <a:pt x="4855" y="3222"/>
                    </a:lnTo>
                    <a:lnTo>
                      <a:pt x="4750" y="3222"/>
                    </a:lnTo>
                    <a:lnTo>
                      <a:pt x="4625" y="3285"/>
                    </a:lnTo>
                    <a:lnTo>
                      <a:pt x="4478" y="3369"/>
                    </a:lnTo>
                    <a:lnTo>
                      <a:pt x="4332" y="3369"/>
                    </a:lnTo>
                    <a:lnTo>
                      <a:pt x="4416" y="3348"/>
                    </a:lnTo>
                    <a:lnTo>
                      <a:pt x="4457" y="3285"/>
                    </a:lnTo>
                    <a:lnTo>
                      <a:pt x="4520" y="3264"/>
                    </a:lnTo>
                    <a:lnTo>
                      <a:pt x="4562" y="3180"/>
                    </a:lnTo>
                    <a:lnTo>
                      <a:pt x="4541" y="3097"/>
                    </a:lnTo>
                    <a:lnTo>
                      <a:pt x="4416" y="3055"/>
                    </a:lnTo>
                    <a:lnTo>
                      <a:pt x="4206" y="3055"/>
                    </a:lnTo>
                    <a:lnTo>
                      <a:pt x="4081" y="2929"/>
                    </a:lnTo>
                    <a:lnTo>
                      <a:pt x="4081" y="2846"/>
                    </a:lnTo>
                    <a:lnTo>
                      <a:pt x="4039" y="2678"/>
                    </a:lnTo>
                    <a:lnTo>
                      <a:pt x="3809" y="2448"/>
                    </a:lnTo>
                    <a:lnTo>
                      <a:pt x="3725" y="2427"/>
                    </a:lnTo>
                    <a:lnTo>
                      <a:pt x="3662" y="2448"/>
                    </a:lnTo>
                    <a:lnTo>
                      <a:pt x="3558" y="2364"/>
                    </a:lnTo>
                    <a:lnTo>
                      <a:pt x="3516" y="2155"/>
                    </a:lnTo>
                    <a:lnTo>
                      <a:pt x="3369" y="2009"/>
                    </a:lnTo>
                    <a:lnTo>
                      <a:pt x="3160" y="1883"/>
                    </a:lnTo>
                    <a:lnTo>
                      <a:pt x="3035" y="1883"/>
                    </a:lnTo>
                    <a:lnTo>
                      <a:pt x="2993" y="1925"/>
                    </a:lnTo>
                    <a:lnTo>
                      <a:pt x="2930" y="1883"/>
                    </a:lnTo>
                    <a:lnTo>
                      <a:pt x="2888" y="1716"/>
                    </a:lnTo>
                    <a:lnTo>
                      <a:pt x="2825" y="1800"/>
                    </a:lnTo>
                    <a:lnTo>
                      <a:pt x="2763" y="1716"/>
                    </a:lnTo>
                    <a:lnTo>
                      <a:pt x="2763" y="1528"/>
                    </a:lnTo>
                    <a:lnTo>
                      <a:pt x="2658" y="1402"/>
                    </a:lnTo>
                    <a:lnTo>
                      <a:pt x="2533" y="1381"/>
                    </a:lnTo>
                    <a:lnTo>
                      <a:pt x="2470" y="1297"/>
                    </a:lnTo>
                    <a:lnTo>
                      <a:pt x="2135" y="1088"/>
                    </a:lnTo>
                    <a:lnTo>
                      <a:pt x="2030" y="1088"/>
                    </a:lnTo>
                    <a:lnTo>
                      <a:pt x="1905" y="942"/>
                    </a:lnTo>
                    <a:lnTo>
                      <a:pt x="1779" y="900"/>
                    </a:lnTo>
                    <a:lnTo>
                      <a:pt x="1737" y="837"/>
                    </a:lnTo>
                    <a:lnTo>
                      <a:pt x="1716" y="649"/>
                    </a:lnTo>
                    <a:lnTo>
                      <a:pt x="1612" y="586"/>
                    </a:lnTo>
                    <a:lnTo>
                      <a:pt x="1528" y="460"/>
                    </a:lnTo>
                    <a:lnTo>
                      <a:pt x="1486" y="439"/>
                    </a:lnTo>
                    <a:lnTo>
                      <a:pt x="1403" y="272"/>
                    </a:lnTo>
                    <a:lnTo>
                      <a:pt x="1277" y="230"/>
                    </a:lnTo>
                    <a:lnTo>
                      <a:pt x="1152" y="230"/>
                    </a:lnTo>
                    <a:lnTo>
                      <a:pt x="1068" y="251"/>
                    </a:lnTo>
                    <a:lnTo>
                      <a:pt x="1005" y="209"/>
                    </a:lnTo>
                    <a:lnTo>
                      <a:pt x="859" y="209"/>
                    </a:lnTo>
                    <a:lnTo>
                      <a:pt x="670" y="251"/>
                    </a:lnTo>
                    <a:lnTo>
                      <a:pt x="587" y="209"/>
                    </a:lnTo>
                    <a:lnTo>
                      <a:pt x="336" y="21"/>
                    </a:lnTo>
                    <a:lnTo>
                      <a:pt x="10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2716;p79">
              <a:extLst>
                <a:ext uri="{FF2B5EF4-FFF2-40B4-BE49-F238E27FC236}">
                  <a16:creationId xmlns:a16="http://schemas.microsoft.com/office/drawing/2014/main" id="{66636DBB-C1BD-4EF9-B710-ACF1FC5297FA}"/>
                </a:ext>
              </a:extLst>
            </p:cNvPr>
            <p:cNvSpPr/>
            <p:nvPr/>
          </p:nvSpPr>
          <p:spPr>
            <a:xfrm>
              <a:off x="4437231" y="3100607"/>
              <a:ext cx="29912" cy="37370"/>
            </a:xfrm>
            <a:custGeom>
              <a:avLst/>
              <a:gdLst/>
              <a:ahLst/>
              <a:cxnLst/>
              <a:rect l="l" t="t" r="r" b="b"/>
              <a:pathLst>
                <a:path w="2512" h="3286" extrusionOk="0">
                  <a:moveTo>
                    <a:pt x="126" y="0"/>
                  </a:moveTo>
                  <a:lnTo>
                    <a:pt x="42" y="84"/>
                  </a:lnTo>
                  <a:lnTo>
                    <a:pt x="0" y="210"/>
                  </a:lnTo>
                  <a:lnTo>
                    <a:pt x="126" y="419"/>
                  </a:lnTo>
                  <a:lnTo>
                    <a:pt x="189" y="879"/>
                  </a:lnTo>
                  <a:lnTo>
                    <a:pt x="251" y="1047"/>
                  </a:lnTo>
                  <a:lnTo>
                    <a:pt x="314" y="1172"/>
                  </a:lnTo>
                  <a:lnTo>
                    <a:pt x="314" y="1360"/>
                  </a:lnTo>
                  <a:lnTo>
                    <a:pt x="251" y="1402"/>
                  </a:lnTo>
                  <a:lnTo>
                    <a:pt x="293" y="1507"/>
                  </a:lnTo>
                  <a:lnTo>
                    <a:pt x="356" y="1611"/>
                  </a:lnTo>
                  <a:lnTo>
                    <a:pt x="335" y="1674"/>
                  </a:lnTo>
                  <a:lnTo>
                    <a:pt x="419" y="1758"/>
                  </a:lnTo>
                  <a:lnTo>
                    <a:pt x="565" y="1863"/>
                  </a:lnTo>
                  <a:lnTo>
                    <a:pt x="649" y="2009"/>
                  </a:lnTo>
                  <a:lnTo>
                    <a:pt x="754" y="2072"/>
                  </a:lnTo>
                  <a:lnTo>
                    <a:pt x="837" y="2176"/>
                  </a:lnTo>
                  <a:lnTo>
                    <a:pt x="754" y="2281"/>
                  </a:lnTo>
                  <a:lnTo>
                    <a:pt x="733" y="2344"/>
                  </a:lnTo>
                  <a:lnTo>
                    <a:pt x="816" y="2407"/>
                  </a:lnTo>
                  <a:lnTo>
                    <a:pt x="1005" y="2490"/>
                  </a:lnTo>
                  <a:lnTo>
                    <a:pt x="1193" y="2616"/>
                  </a:lnTo>
                  <a:lnTo>
                    <a:pt x="1172" y="2720"/>
                  </a:lnTo>
                  <a:lnTo>
                    <a:pt x="1339" y="2867"/>
                  </a:lnTo>
                  <a:lnTo>
                    <a:pt x="1486" y="2867"/>
                  </a:lnTo>
                  <a:lnTo>
                    <a:pt x="1528" y="2909"/>
                  </a:lnTo>
                  <a:lnTo>
                    <a:pt x="1611" y="3013"/>
                  </a:lnTo>
                  <a:lnTo>
                    <a:pt x="1800" y="3118"/>
                  </a:lnTo>
                  <a:lnTo>
                    <a:pt x="1988" y="3139"/>
                  </a:lnTo>
                  <a:lnTo>
                    <a:pt x="2051" y="3223"/>
                  </a:lnTo>
                  <a:lnTo>
                    <a:pt x="2197" y="3264"/>
                  </a:lnTo>
                  <a:lnTo>
                    <a:pt x="2218" y="3244"/>
                  </a:lnTo>
                  <a:lnTo>
                    <a:pt x="2281" y="3285"/>
                  </a:lnTo>
                  <a:lnTo>
                    <a:pt x="2386" y="3223"/>
                  </a:lnTo>
                  <a:lnTo>
                    <a:pt x="2386" y="3181"/>
                  </a:lnTo>
                  <a:lnTo>
                    <a:pt x="2344" y="3181"/>
                  </a:lnTo>
                  <a:lnTo>
                    <a:pt x="2386" y="3118"/>
                  </a:lnTo>
                  <a:lnTo>
                    <a:pt x="2323" y="3076"/>
                  </a:lnTo>
                  <a:lnTo>
                    <a:pt x="2407" y="3118"/>
                  </a:lnTo>
                  <a:lnTo>
                    <a:pt x="2407" y="3181"/>
                  </a:lnTo>
                  <a:lnTo>
                    <a:pt x="2407" y="3223"/>
                  </a:lnTo>
                  <a:lnTo>
                    <a:pt x="2511" y="3244"/>
                  </a:lnTo>
                  <a:lnTo>
                    <a:pt x="2511" y="3118"/>
                  </a:lnTo>
                  <a:lnTo>
                    <a:pt x="2386" y="2846"/>
                  </a:lnTo>
                  <a:lnTo>
                    <a:pt x="2344" y="2846"/>
                  </a:lnTo>
                  <a:lnTo>
                    <a:pt x="2344" y="2804"/>
                  </a:lnTo>
                  <a:lnTo>
                    <a:pt x="2323" y="2762"/>
                  </a:lnTo>
                  <a:lnTo>
                    <a:pt x="2281" y="2741"/>
                  </a:lnTo>
                  <a:lnTo>
                    <a:pt x="2239" y="2553"/>
                  </a:lnTo>
                  <a:lnTo>
                    <a:pt x="2281" y="2511"/>
                  </a:lnTo>
                  <a:lnTo>
                    <a:pt x="2239" y="2448"/>
                  </a:lnTo>
                  <a:lnTo>
                    <a:pt x="2176" y="2448"/>
                  </a:lnTo>
                  <a:lnTo>
                    <a:pt x="2009" y="2344"/>
                  </a:lnTo>
                  <a:lnTo>
                    <a:pt x="1967" y="2197"/>
                  </a:lnTo>
                  <a:lnTo>
                    <a:pt x="1967" y="1904"/>
                  </a:lnTo>
                  <a:lnTo>
                    <a:pt x="1904" y="1821"/>
                  </a:lnTo>
                  <a:lnTo>
                    <a:pt x="1904" y="1716"/>
                  </a:lnTo>
                  <a:lnTo>
                    <a:pt x="1925" y="1674"/>
                  </a:lnTo>
                  <a:lnTo>
                    <a:pt x="1904" y="1381"/>
                  </a:lnTo>
                  <a:lnTo>
                    <a:pt x="1967" y="1339"/>
                  </a:lnTo>
                  <a:lnTo>
                    <a:pt x="1904" y="1088"/>
                  </a:lnTo>
                  <a:lnTo>
                    <a:pt x="1779" y="879"/>
                  </a:lnTo>
                  <a:lnTo>
                    <a:pt x="1360" y="461"/>
                  </a:lnTo>
                  <a:lnTo>
                    <a:pt x="1277" y="314"/>
                  </a:lnTo>
                  <a:lnTo>
                    <a:pt x="1235" y="335"/>
                  </a:lnTo>
                  <a:lnTo>
                    <a:pt x="1172" y="398"/>
                  </a:lnTo>
                  <a:lnTo>
                    <a:pt x="1088" y="398"/>
                  </a:lnTo>
                  <a:lnTo>
                    <a:pt x="1067" y="419"/>
                  </a:lnTo>
                  <a:lnTo>
                    <a:pt x="1067" y="523"/>
                  </a:lnTo>
                  <a:lnTo>
                    <a:pt x="984" y="565"/>
                  </a:lnTo>
                  <a:lnTo>
                    <a:pt x="921" y="523"/>
                  </a:lnTo>
                  <a:lnTo>
                    <a:pt x="816" y="523"/>
                  </a:lnTo>
                  <a:lnTo>
                    <a:pt x="670" y="628"/>
                  </a:lnTo>
                  <a:lnTo>
                    <a:pt x="523" y="607"/>
                  </a:lnTo>
                  <a:lnTo>
                    <a:pt x="523" y="523"/>
                  </a:lnTo>
                  <a:lnTo>
                    <a:pt x="607" y="440"/>
                  </a:lnTo>
                  <a:lnTo>
                    <a:pt x="607" y="251"/>
                  </a:lnTo>
                  <a:lnTo>
                    <a:pt x="544" y="189"/>
                  </a:lnTo>
                  <a:lnTo>
                    <a:pt x="419" y="189"/>
                  </a:lnTo>
                  <a:lnTo>
                    <a:pt x="398" y="126"/>
                  </a:lnTo>
                  <a:lnTo>
                    <a:pt x="231" y="84"/>
                  </a:lnTo>
                  <a:lnTo>
                    <a:pt x="1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717;p79">
              <a:extLst>
                <a:ext uri="{FF2B5EF4-FFF2-40B4-BE49-F238E27FC236}">
                  <a16:creationId xmlns:a16="http://schemas.microsoft.com/office/drawing/2014/main" id="{1EC5AB98-8527-4393-8B86-329704340AA3}"/>
                </a:ext>
              </a:extLst>
            </p:cNvPr>
            <p:cNvSpPr/>
            <p:nvPr/>
          </p:nvSpPr>
          <p:spPr>
            <a:xfrm>
              <a:off x="4503746" y="3099174"/>
              <a:ext cx="65289" cy="42135"/>
            </a:xfrm>
            <a:custGeom>
              <a:avLst/>
              <a:gdLst/>
              <a:ahLst/>
              <a:cxnLst/>
              <a:rect l="l" t="t" r="r" b="b"/>
              <a:pathLst>
                <a:path w="5483" h="3705" extrusionOk="0">
                  <a:moveTo>
                    <a:pt x="4186" y="1"/>
                  </a:moveTo>
                  <a:lnTo>
                    <a:pt x="4144" y="22"/>
                  </a:lnTo>
                  <a:lnTo>
                    <a:pt x="4165" y="126"/>
                  </a:lnTo>
                  <a:lnTo>
                    <a:pt x="4039" y="252"/>
                  </a:lnTo>
                  <a:lnTo>
                    <a:pt x="3976" y="231"/>
                  </a:lnTo>
                  <a:lnTo>
                    <a:pt x="4039" y="126"/>
                  </a:lnTo>
                  <a:lnTo>
                    <a:pt x="4018" y="43"/>
                  </a:lnTo>
                  <a:lnTo>
                    <a:pt x="3935" y="43"/>
                  </a:lnTo>
                  <a:lnTo>
                    <a:pt x="3851" y="273"/>
                  </a:lnTo>
                  <a:lnTo>
                    <a:pt x="3767" y="315"/>
                  </a:lnTo>
                  <a:lnTo>
                    <a:pt x="3642" y="587"/>
                  </a:lnTo>
                  <a:lnTo>
                    <a:pt x="3642" y="754"/>
                  </a:lnTo>
                  <a:lnTo>
                    <a:pt x="3432" y="963"/>
                  </a:lnTo>
                  <a:lnTo>
                    <a:pt x="3328" y="963"/>
                  </a:lnTo>
                  <a:lnTo>
                    <a:pt x="3140" y="1005"/>
                  </a:lnTo>
                  <a:lnTo>
                    <a:pt x="3098" y="1089"/>
                  </a:lnTo>
                  <a:lnTo>
                    <a:pt x="3181" y="1089"/>
                  </a:lnTo>
                  <a:lnTo>
                    <a:pt x="3119" y="1152"/>
                  </a:lnTo>
                  <a:lnTo>
                    <a:pt x="3181" y="1173"/>
                  </a:lnTo>
                  <a:lnTo>
                    <a:pt x="3307" y="1152"/>
                  </a:lnTo>
                  <a:lnTo>
                    <a:pt x="3244" y="1214"/>
                  </a:lnTo>
                  <a:lnTo>
                    <a:pt x="3181" y="1277"/>
                  </a:lnTo>
                  <a:lnTo>
                    <a:pt x="3140" y="1298"/>
                  </a:lnTo>
                  <a:lnTo>
                    <a:pt x="3140" y="1319"/>
                  </a:lnTo>
                  <a:lnTo>
                    <a:pt x="3223" y="1528"/>
                  </a:lnTo>
                  <a:lnTo>
                    <a:pt x="3181" y="1633"/>
                  </a:lnTo>
                  <a:lnTo>
                    <a:pt x="3098" y="1591"/>
                  </a:lnTo>
                  <a:lnTo>
                    <a:pt x="3098" y="1465"/>
                  </a:lnTo>
                  <a:lnTo>
                    <a:pt x="3077" y="1361"/>
                  </a:lnTo>
                  <a:lnTo>
                    <a:pt x="3035" y="1361"/>
                  </a:lnTo>
                  <a:lnTo>
                    <a:pt x="3035" y="1319"/>
                  </a:lnTo>
                  <a:lnTo>
                    <a:pt x="2993" y="1319"/>
                  </a:lnTo>
                  <a:lnTo>
                    <a:pt x="2930" y="1424"/>
                  </a:lnTo>
                  <a:lnTo>
                    <a:pt x="2972" y="1675"/>
                  </a:lnTo>
                  <a:lnTo>
                    <a:pt x="2909" y="1717"/>
                  </a:lnTo>
                  <a:lnTo>
                    <a:pt x="2805" y="1612"/>
                  </a:lnTo>
                  <a:lnTo>
                    <a:pt x="2700" y="1465"/>
                  </a:lnTo>
                  <a:lnTo>
                    <a:pt x="2658" y="1465"/>
                  </a:lnTo>
                  <a:lnTo>
                    <a:pt x="2554" y="1403"/>
                  </a:lnTo>
                  <a:lnTo>
                    <a:pt x="2470" y="1507"/>
                  </a:lnTo>
                  <a:lnTo>
                    <a:pt x="2470" y="1633"/>
                  </a:lnTo>
                  <a:lnTo>
                    <a:pt x="2344" y="1779"/>
                  </a:lnTo>
                  <a:lnTo>
                    <a:pt x="2261" y="1884"/>
                  </a:lnTo>
                  <a:lnTo>
                    <a:pt x="2093" y="2030"/>
                  </a:lnTo>
                  <a:lnTo>
                    <a:pt x="2072" y="2135"/>
                  </a:lnTo>
                  <a:lnTo>
                    <a:pt x="1926" y="2323"/>
                  </a:lnTo>
                  <a:lnTo>
                    <a:pt x="1779" y="2449"/>
                  </a:lnTo>
                  <a:lnTo>
                    <a:pt x="1319" y="2554"/>
                  </a:lnTo>
                  <a:lnTo>
                    <a:pt x="1256" y="2574"/>
                  </a:lnTo>
                  <a:lnTo>
                    <a:pt x="1298" y="2742"/>
                  </a:lnTo>
                  <a:lnTo>
                    <a:pt x="1340" y="2784"/>
                  </a:lnTo>
                  <a:lnTo>
                    <a:pt x="1256" y="2763"/>
                  </a:lnTo>
                  <a:lnTo>
                    <a:pt x="1173" y="2826"/>
                  </a:lnTo>
                  <a:lnTo>
                    <a:pt x="1047" y="2846"/>
                  </a:lnTo>
                  <a:lnTo>
                    <a:pt x="984" y="2888"/>
                  </a:lnTo>
                  <a:lnTo>
                    <a:pt x="943" y="3035"/>
                  </a:lnTo>
                  <a:lnTo>
                    <a:pt x="943" y="3181"/>
                  </a:lnTo>
                  <a:lnTo>
                    <a:pt x="838" y="3349"/>
                  </a:lnTo>
                  <a:lnTo>
                    <a:pt x="838" y="3370"/>
                  </a:lnTo>
                  <a:lnTo>
                    <a:pt x="629" y="3349"/>
                  </a:lnTo>
                  <a:lnTo>
                    <a:pt x="399" y="3265"/>
                  </a:lnTo>
                  <a:lnTo>
                    <a:pt x="210" y="3265"/>
                  </a:lnTo>
                  <a:lnTo>
                    <a:pt x="168" y="3181"/>
                  </a:lnTo>
                  <a:lnTo>
                    <a:pt x="64" y="3056"/>
                  </a:lnTo>
                  <a:lnTo>
                    <a:pt x="1" y="3077"/>
                  </a:lnTo>
                  <a:lnTo>
                    <a:pt x="127" y="3286"/>
                  </a:lnTo>
                  <a:lnTo>
                    <a:pt x="315" y="3411"/>
                  </a:lnTo>
                  <a:lnTo>
                    <a:pt x="357" y="3474"/>
                  </a:lnTo>
                  <a:lnTo>
                    <a:pt x="482" y="3579"/>
                  </a:lnTo>
                  <a:lnTo>
                    <a:pt x="503" y="3683"/>
                  </a:lnTo>
                  <a:lnTo>
                    <a:pt x="608" y="3704"/>
                  </a:lnTo>
                  <a:lnTo>
                    <a:pt x="775" y="3662"/>
                  </a:lnTo>
                  <a:lnTo>
                    <a:pt x="796" y="3579"/>
                  </a:lnTo>
                  <a:lnTo>
                    <a:pt x="922" y="3600"/>
                  </a:lnTo>
                  <a:lnTo>
                    <a:pt x="1005" y="3558"/>
                  </a:lnTo>
                  <a:lnTo>
                    <a:pt x="1319" y="3579"/>
                  </a:lnTo>
                  <a:lnTo>
                    <a:pt x="1654" y="3453"/>
                  </a:lnTo>
                  <a:lnTo>
                    <a:pt x="1738" y="3370"/>
                  </a:lnTo>
                  <a:lnTo>
                    <a:pt x="2031" y="3370"/>
                  </a:lnTo>
                  <a:lnTo>
                    <a:pt x="2156" y="3411"/>
                  </a:lnTo>
                  <a:lnTo>
                    <a:pt x="2198" y="3495"/>
                  </a:lnTo>
                  <a:lnTo>
                    <a:pt x="2344" y="3495"/>
                  </a:lnTo>
                  <a:lnTo>
                    <a:pt x="2575" y="3370"/>
                  </a:lnTo>
                  <a:lnTo>
                    <a:pt x="2868" y="3307"/>
                  </a:lnTo>
                  <a:lnTo>
                    <a:pt x="2826" y="3244"/>
                  </a:lnTo>
                  <a:lnTo>
                    <a:pt x="3077" y="2888"/>
                  </a:lnTo>
                  <a:lnTo>
                    <a:pt x="3140" y="2637"/>
                  </a:lnTo>
                  <a:lnTo>
                    <a:pt x="3328" y="2365"/>
                  </a:lnTo>
                  <a:lnTo>
                    <a:pt x="3453" y="1926"/>
                  </a:lnTo>
                  <a:lnTo>
                    <a:pt x="3453" y="1842"/>
                  </a:lnTo>
                  <a:lnTo>
                    <a:pt x="3516" y="1737"/>
                  </a:lnTo>
                  <a:lnTo>
                    <a:pt x="3516" y="1675"/>
                  </a:lnTo>
                  <a:lnTo>
                    <a:pt x="3621" y="1528"/>
                  </a:lnTo>
                  <a:lnTo>
                    <a:pt x="3725" y="1570"/>
                  </a:lnTo>
                  <a:lnTo>
                    <a:pt x="4165" y="1570"/>
                  </a:lnTo>
                  <a:lnTo>
                    <a:pt x="4228" y="1612"/>
                  </a:lnTo>
                  <a:lnTo>
                    <a:pt x="4374" y="1612"/>
                  </a:lnTo>
                  <a:lnTo>
                    <a:pt x="4500" y="1633"/>
                  </a:lnTo>
                  <a:lnTo>
                    <a:pt x="4500" y="1591"/>
                  </a:lnTo>
                  <a:lnTo>
                    <a:pt x="4667" y="1675"/>
                  </a:lnTo>
                  <a:lnTo>
                    <a:pt x="4751" y="1696"/>
                  </a:lnTo>
                  <a:lnTo>
                    <a:pt x="4876" y="1633"/>
                  </a:lnTo>
                  <a:lnTo>
                    <a:pt x="5023" y="1612"/>
                  </a:lnTo>
                  <a:lnTo>
                    <a:pt x="5023" y="1528"/>
                  </a:lnTo>
                  <a:lnTo>
                    <a:pt x="4876" y="1403"/>
                  </a:lnTo>
                  <a:lnTo>
                    <a:pt x="4876" y="1277"/>
                  </a:lnTo>
                  <a:lnTo>
                    <a:pt x="4918" y="1214"/>
                  </a:lnTo>
                  <a:lnTo>
                    <a:pt x="5169" y="1256"/>
                  </a:lnTo>
                  <a:lnTo>
                    <a:pt x="5357" y="1193"/>
                  </a:lnTo>
                  <a:lnTo>
                    <a:pt x="5483" y="1089"/>
                  </a:lnTo>
                  <a:lnTo>
                    <a:pt x="5441" y="1005"/>
                  </a:lnTo>
                  <a:lnTo>
                    <a:pt x="5357" y="1005"/>
                  </a:lnTo>
                  <a:lnTo>
                    <a:pt x="5232" y="984"/>
                  </a:lnTo>
                  <a:lnTo>
                    <a:pt x="5127" y="880"/>
                  </a:lnTo>
                  <a:lnTo>
                    <a:pt x="5023" y="901"/>
                  </a:lnTo>
                  <a:lnTo>
                    <a:pt x="4897" y="775"/>
                  </a:lnTo>
                  <a:lnTo>
                    <a:pt x="4813" y="775"/>
                  </a:lnTo>
                  <a:lnTo>
                    <a:pt x="4709" y="859"/>
                  </a:lnTo>
                  <a:lnTo>
                    <a:pt x="4667" y="796"/>
                  </a:lnTo>
                  <a:lnTo>
                    <a:pt x="4792" y="691"/>
                  </a:lnTo>
                  <a:lnTo>
                    <a:pt x="4709" y="629"/>
                  </a:lnTo>
                  <a:lnTo>
                    <a:pt x="4688" y="649"/>
                  </a:lnTo>
                  <a:lnTo>
                    <a:pt x="4604" y="754"/>
                  </a:lnTo>
                  <a:lnTo>
                    <a:pt x="4562" y="670"/>
                  </a:lnTo>
                  <a:lnTo>
                    <a:pt x="4500" y="670"/>
                  </a:lnTo>
                  <a:lnTo>
                    <a:pt x="4500" y="482"/>
                  </a:lnTo>
                  <a:lnTo>
                    <a:pt x="4604" y="461"/>
                  </a:lnTo>
                  <a:lnTo>
                    <a:pt x="4604" y="377"/>
                  </a:lnTo>
                  <a:lnTo>
                    <a:pt x="4458" y="273"/>
                  </a:lnTo>
                  <a:lnTo>
                    <a:pt x="4437" y="336"/>
                  </a:lnTo>
                  <a:lnTo>
                    <a:pt x="4290" y="231"/>
                  </a:lnTo>
                  <a:lnTo>
                    <a:pt x="4290" y="64"/>
                  </a:lnTo>
                  <a:lnTo>
                    <a:pt x="418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718;p79">
              <a:extLst>
                <a:ext uri="{FF2B5EF4-FFF2-40B4-BE49-F238E27FC236}">
                  <a16:creationId xmlns:a16="http://schemas.microsoft.com/office/drawing/2014/main" id="{948FC4BC-6A1D-4E95-B496-BF320DC19CD9}"/>
                </a:ext>
              </a:extLst>
            </p:cNvPr>
            <p:cNvSpPr/>
            <p:nvPr/>
          </p:nvSpPr>
          <p:spPr>
            <a:xfrm>
              <a:off x="4442708" y="2983061"/>
              <a:ext cx="56823" cy="104945"/>
            </a:xfrm>
            <a:custGeom>
              <a:avLst/>
              <a:gdLst/>
              <a:ahLst/>
              <a:cxnLst/>
              <a:rect l="l" t="t" r="r" b="b"/>
              <a:pathLst>
                <a:path w="4772" h="9228" extrusionOk="0">
                  <a:moveTo>
                    <a:pt x="1821" y="0"/>
                  </a:moveTo>
                  <a:lnTo>
                    <a:pt x="1737" y="84"/>
                  </a:lnTo>
                  <a:lnTo>
                    <a:pt x="1591" y="84"/>
                  </a:lnTo>
                  <a:lnTo>
                    <a:pt x="1465" y="126"/>
                  </a:lnTo>
                  <a:lnTo>
                    <a:pt x="1507" y="314"/>
                  </a:lnTo>
                  <a:lnTo>
                    <a:pt x="1298" y="398"/>
                  </a:lnTo>
                  <a:lnTo>
                    <a:pt x="1193" y="314"/>
                  </a:lnTo>
                  <a:lnTo>
                    <a:pt x="1026" y="377"/>
                  </a:lnTo>
                  <a:lnTo>
                    <a:pt x="1026" y="440"/>
                  </a:lnTo>
                  <a:lnTo>
                    <a:pt x="900" y="502"/>
                  </a:lnTo>
                  <a:lnTo>
                    <a:pt x="879" y="419"/>
                  </a:lnTo>
                  <a:lnTo>
                    <a:pt x="796" y="419"/>
                  </a:lnTo>
                  <a:lnTo>
                    <a:pt x="733" y="502"/>
                  </a:lnTo>
                  <a:lnTo>
                    <a:pt x="607" y="398"/>
                  </a:lnTo>
                  <a:lnTo>
                    <a:pt x="524" y="440"/>
                  </a:lnTo>
                  <a:lnTo>
                    <a:pt x="503" y="544"/>
                  </a:lnTo>
                  <a:lnTo>
                    <a:pt x="419" y="544"/>
                  </a:lnTo>
                  <a:lnTo>
                    <a:pt x="377" y="523"/>
                  </a:lnTo>
                  <a:lnTo>
                    <a:pt x="398" y="440"/>
                  </a:lnTo>
                  <a:lnTo>
                    <a:pt x="315" y="419"/>
                  </a:lnTo>
                  <a:lnTo>
                    <a:pt x="189" y="481"/>
                  </a:lnTo>
                  <a:lnTo>
                    <a:pt x="147" y="523"/>
                  </a:lnTo>
                  <a:lnTo>
                    <a:pt x="105" y="586"/>
                  </a:lnTo>
                  <a:lnTo>
                    <a:pt x="63" y="607"/>
                  </a:lnTo>
                  <a:lnTo>
                    <a:pt x="1" y="628"/>
                  </a:lnTo>
                  <a:lnTo>
                    <a:pt x="63" y="712"/>
                  </a:lnTo>
                  <a:lnTo>
                    <a:pt x="252" y="795"/>
                  </a:lnTo>
                  <a:lnTo>
                    <a:pt x="356" y="942"/>
                  </a:lnTo>
                  <a:lnTo>
                    <a:pt x="461" y="1025"/>
                  </a:lnTo>
                  <a:lnTo>
                    <a:pt x="482" y="1151"/>
                  </a:lnTo>
                  <a:lnTo>
                    <a:pt x="419" y="1235"/>
                  </a:lnTo>
                  <a:lnTo>
                    <a:pt x="628" y="1423"/>
                  </a:lnTo>
                  <a:lnTo>
                    <a:pt x="733" y="1632"/>
                  </a:lnTo>
                  <a:lnTo>
                    <a:pt x="984" y="1632"/>
                  </a:lnTo>
                  <a:lnTo>
                    <a:pt x="1131" y="1674"/>
                  </a:lnTo>
                  <a:lnTo>
                    <a:pt x="1256" y="1590"/>
                  </a:lnTo>
                  <a:lnTo>
                    <a:pt x="1423" y="1590"/>
                  </a:lnTo>
                  <a:lnTo>
                    <a:pt x="1507" y="1695"/>
                  </a:lnTo>
                  <a:lnTo>
                    <a:pt x="1654" y="1737"/>
                  </a:lnTo>
                  <a:lnTo>
                    <a:pt x="1675" y="1841"/>
                  </a:lnTo>
                  <a:lnTo>
                    <a:pt x="1654" y="1946"/>
                  </a:lnTo>
                  <a:lnTo>
                    <a:pt x="1842" y="1988"/>
                  </a:lnTo>
                  <a:lnTo>
                    <a:pt x="1842" y="2072"/>
                  </a:lnTo>
                  <a:lnTo>
                    <a:pt x="1758" y="2092"/>
                  </a:lnTo>
                  <a:lnTo>
                    <a:pt x="1675" y="2302"/>
                  </a:lnTo>
                  <a:lnTo>
                    <a:pt x="1633" y="2385"/>
                  </a:lnTo>
                  <a:lnTo>
                    <a:pt x="1507" y="2385"/>
                  </a:lnTo>
                  <a:lnTo>
                    <a:pt x="1340" y="2469"/>
                  </a:lnTo>
                  <a:lnTo>
                    <a:pt x="1256" y="2469"/>
                  </a:lnTo>
                  <a:lnTo>
                    <a:pt x="1256" y="2532"/>
                  </a:lnTo>
                  <a:lnTo>
                    <a:pt x="1403" y="2699"/>
                  </a:lnTo>
                  <a:lnTo>
                    <a:pt x="1319" y="2783"/>
                  </a:lnTo>
                  <a:lnTo>
                    <a:pt x="1340" y="2846"/>
                  </a:lnTo>
                  <a:lnTo>
                    <a:pt x="1423" y="2846"/>
                  </a:lnTo>
                  <a:lnTo>
                    <a:pt x="1507" y="3013"/>
                  </a:lnTo>
                  <a:lnTo>
                    <a:pt x="1675" y="3013"/>
                  </a:lnTo>
                  <a:lnTo>
                    <a:pt x="1863" y="3118"/>
                  </a:lnTo>
                  <a:lnTo>
                    <a:pt x="1968" y="3118"/>
                  </a:lnTo>
                  <a:lnTo>
                    <a:pt x="2114" y="3327"/>
                  </a:lnTo>
                  <a:lnTo>
                    <a:pt x="2281" y="3411"/>
                  </a:lnTo>
                  <a:lnTo>
                    <a:pt x="2407" y="3557"/>
                  </a:lnTo>
                  <a:lnTo>
                    <a:pt x="2386" y="3641"/>
                  </a:lnTo>
                  <a:lnTo>
                    <a:pt x="2574" y="3850"/>
                  </a:lnTo>
                  <a:lnTo>
                    <a:pt x="2616" y="3976"/>
                  </a:lnTo>
                  <a:lnTo>
                    <a:pt x="2700" y="4038"/>
                  </a:lnTo>
                  <a:lnTo>
                    <a:pt x="2825" y="4038"/>
                  </a:lnTo>
                  <a:lnTo>
                    <a:pt x="2909" y="4143"/>
                  </a:lnTo>
                  <a:lnTo>
                    <a:pt x="2909" y="4206"/>
                  </a:lnTo>
                  <a:lnTo>
                    <a:pt x="2993" y="4289"/>
                  </a:lnTo>
                  <a:lnTo>
                    <a:pt x="3035" y="4289"/>
                  </a:lnTo>
                  <a:lnTo>
                    <a:pt x="3118" y="4310"/>
                  </a:lnTo>
                  <a:lnTo>
                    <a:pt x="3097" y="4415"/>
                  </a:lnTo>
                  <a:lnTo>
                    <a:pt x="3139" y="4478"/>
                  </a:lnTo>
                  <a:lnTo>
                    <a:pt x="3286" y="4478"/>
                  </a:lnTo>
                  <a:lnTo>
                    <a:pt x="3348" y="4582"/>
                  </a:lnTo>
                  <a:lnTo>
                    <a:pt x="3411" y="4603"/>
                  </a:lnTo>
                  <a:lnTo>
                    <a:pt x="3516" y="4561"/>
                  </a:lnTo>
                  <a:lnTo>
                    <a:pt x="3558" y="4624"/>
                  </a:lnTo>
                  <a:lnTo>
                    <a:pt x="3495" y="4708"/>
                  </a:lnTo>
                  <a:lnTo>
                    <a:pt x="3453" y="4875"/>
                  </a:lnTo>
                  <a:lnTo>
                    <a:pt x="3516" y="4938"/>
                  </a:lnTo>
                  <a:lnTo>
                    <a:pt x="3600" y="4938"/>
                  </a:lnTo>
                  <a:lnTo>
                    <a:pt x="3600" y="5105"/>
                  </a:lnTo>
                  <a:lnTo>
                    <a:pt x="3432" y="5231"/>
                  </a:lnTo>
                  <a:lnTo>
                    <a:pt x="3453" y="5357"/>
                  </a:lnTo>
                  <a:lnTo>
                    <a:pt x="3495" y="5440"/>
                  </a:lnTo>
                  <a:lnTo>
                    <a:pt x="3516" y="5629"/>
                  </a:lnTo>
                  <a:lnTo>
                    <a:pt x="3411" y="5670"/>
                  </a:lnTo>
                  <a:lnTo>
                    <a:pt x="3390" y="5670"/>
                  </a:lnTo>
                  <a:lnTo>
                    <a:pt x="3453" y="5859"/>
                  </a:lnTo>
                  <a:lnTo>
                    <a:pt x="3558" y="5921"/>
                  </a:lnTo>
                  <a:lnTo>
                    <a:pt x="3662" y="6152"/>
                  </a:lnTo>
                  <a:lnTo>
                    <a:pt x="3641" y="6340"/>
                  </a:lnTo>
                  <a:lnTo>
                    <a:pt x="3662" y="6445"/>
                  </a:lnTo>
                  <a:lnTo>
                    <a:pt x="3641" y="6591"/>
                  </a:lnTo>
                  <a:lnTo>
                    <a:pt x="3662" y="6717"/>
                  </a:lnTo>
                  <a:lnTo>
                    <a:pt x="3558" y="6905"/>
                  </a:lnTo>
                  <a:lnTo>
                    <a:pt x="3495" y="6926"/>
                  </a:lnTo>
                  <a:lnTo>
                    <a:pt x="3453" y="7010"/>
                  </a:lnTo>
                  <a:lnTo>
                    <a:pt x="3307" y="7072"/>
                  </a:lnTo>
                  <a:lnTo>
                    <a:pt x="3139" y="7177"/>
                  </a:lnTo>
                  <a:lnTo>
                    <a:pt x="3076" y="7282"/>
                  </a:lnTo>
                  <a:lnTo>
                    <a:pt x="2867" y="7282"/>
                  </a:lnTo>
                  <a:lnTo>
                    <a:pt x="2763" y="7344"/>
                  </a:lnTo>
                  <a:lnTo>
                    <a:pt x="2784" y="7554"/>
                  </a:lnTo>
                  <a:lnTo>
                    <a:pt x="2909" y="7595"/>
                  </a:lnTo>
                  <a:lnTo>
                    <a:pt x="3014" y="7700"/>
                  </a:lnTo>
                  <a:lnTo>
                    <a:pt x="2993" y="7763"/>
                  </a:lnTo>
                  <a:lnTo>
                    <a:pt x="3035" y="7909"/>
                  </a:lnTo>
                  <a:lnTo>
                    <a:pt x="2867" y="7909"/>
                  </a:lnTo>
                  <a:lnTo>
                    <a:pt x="2825" y="7826"/>
                  </a:lnTo>
                  <a:lnTo>
                    <a:pt x="2721" y="7763"/>
                  </a:lnTo>
                  <a:lnTo>
                    <a:pt x="2449" y="7826"/>
                  </a:lnTo>
                  <a:lnTo>
                    <a:pt x="2386" y="7805"/>
                  </a:lnTo>
                  <a:lnTo>
                    <a:pt x="2260" y="7805"/>
                  </a:lnTo>
                  <a:lnTo>
                    <a:pt x="2198" y="7951"/>
                  </a:lnTo>
                  <a:lnTo>
                    <a:pt x="2072" y="7972"/>
                  </a:lnTo>
                  <a:lnTo>
                    <a:pt x="1968" y="8118"/>
                  </a:lnTo>
                  <a:lnTo>
                    <a:pt x="1988" y="8139"/>
                  </a:lnTo>
                  <a:lnTo>
                    <a:pt x="1988" y="8244"/>
                  </a:lnTo>
                  <a:lnTo>
                    <a:pt x="1988" y="8265"/>
                  </a:lnTo>
                  <a:lnTo>
                    <a:pt x="2093" y="8286"/>
                  </a:lnTo>
                  <a:lnTo>
                    <a:pt x="2156" y="8265"/>
                  </a:lnTo>
                  <a:lnTo>
                    <a:pt x="2198" y="8286"/>
                  </a:lnTo>
                  <a:lnTo>
                    <a:pt x="2281" y="8265"/>
                  </a:lnTo>
                  <a:lnTo>
                    <a:pt x="2407" y="8286"/>
                  </a:lnTo>
                  <a:lnTo>
                    <a:pt x="2491" y="8265"/>
                  </a:lnTo>
                  <a:lnTo>
                    <a:pt x="2449" y="8328"/>
                  </a:lnTo>
                  <a:lnTo>
                    <a:pt x="2281" y="8453"/>
                  </a:lnTo>
                  <a:lnTo>
                    <a:pt x="2198" y="8579"/>
                  </a:lnTo>
                  <a:lnTo>
                    <a:pt x="2198" y="8767"/>
                  </a:lnTo>
                  <a:lnTo>
                    <a:pt x="2177" y="8851"/>
                  </a:lnTo>
                  <a:lnTo>
                    <a:pt x="2240" y="8851"/>
                  </a:lnTo>
                  <a:lnTo>
                    <a:pt x="2198" y="8872"/>
                  </a:lnTo>
                  <a:lnTo>
                    <a:pt x="2198" y="9018"/>
                  </a:lnTo>
                  <a:lnTo>
                    <a:pt x="2281" y="9081"/>
                  </a:lnTo>
                  <a:lnTo>
                    <a:pt x="2344" y="9060"/>
                  </a:lnTo>
                  <a:lnTo>
                    <a:pt x="2344" y="9060"/>
                  </a:lnTo>
                  <a:lnTo>
                    <a:pt x="2281" y="9123"/>
                  </a:lnTo>
                  <a:lnTo>
                    <a:pt x="2177" y="9165"/>
                  </a:lnTo>
                  <a:lnTo>
                    <a:pt x="2072" y="9227"/>
                  </a:lnTo>
                  <a:lnTo>
                    <a:pt x="2240" y="9227"/>
                  </a:lnTo>
                  <a:lnTo>
                    <a:pt x="2470" y="9123"/>
                  </a:lnTo>
                  <a:lnTo>
                    <a:pt x="2470" y="9102"/>
                  </a:lnTo>
                  <a:lnTo>
                    <a:pt x="2491" y="9102"/>
                  </a:lnTo>
                  <a:lnTo>
                    <a:pt x="2574" y="9018"/>
                  </a:lnTo>
                  <a:lnTo>
                    <a:pt x="2595" y="8914"/>
                  </a:lnTo>
                  <a:lnTo>
                    <a:pt x="2616" y="8851"/>
                  </a:lnTo>
                  <a:lnTo>
                    <a:pt x="2700" y="8872"/>
                  </a:lnTo>
                  <a:lnTo>
                    <a:pt x="2721" y="8851"/>
                  </a:lnTo>
                  <a:lnTo>
                    <a:pt x="2867" y="8746"/>
                  </a:lnTo>
                  <a:lnTo>
                    <a:pt x="2909" y="8746"/>
                  </a:lnTo>
                  <a:lnTo>
                    <a:pt x="2930" y="8683"/>
                  </a:lnTo>
                  <a:lnTo>
                    <a:pt x="2993" y="8662"/>
                  </a:lnTo>
                  <a:lnTo>
                    <a:pt x="2972" y="8600"/>
                  </a:lnTo>
                  <a:lnTo>
                    <a:pt x="2972" y="8579"/>
                  </a:lnTo>
                  <a:lnTo>
                    <a:pt x="2930" y="8495"/>
                  </a:lnTo>
                  <a:lnTo>
                    <a:pt x="2993" y="8495"/>
                  </a:lnTo>
                  <a:lnTo>
                    <a:pt x="3035" y="8558"/>
                  </a:lnTo>
                  <a:lnTo>
                    <a:pt x="3097" y="8579"/>
                  </a:lnTo>
                  <a:lnTo>
                    <a:pt x="3139" y="8537"/>
                  </a:lnTo>
                  <a:lnTo>
                    <a:pt x="3139" y="8453"/>
                  </a:lnTo>
                  <a:lnTo>
                    <a:pt x="3035" y="8349"/>
                  </a:lnTo>
                  <a:lnTo>
                    <a:pt x="3160" y="8453"/>
                  </a:lnTo>
                  <a:lnTo>
                    <a:pt x="3244" y="8390"/>
                  </a:lnTo>
                  <a:lnTo>
                    <a:pt x="3223" y="8286"/>
                  </a:lnTo>
                  <a:lnTo>
                    <a:pt x="3244" y="8244"/>
                  </a:lnTo>
                  <a:lnTo>
                    <a:pt x="3097" y="8181"/>
                  </a:lnTo>
                  <a:lnTo>
                    <a:pt x="3160" y="8181"/>
                  </a:lnTo>
                  <a:lnTo>
                    <a:pt x="3223" y="8160"/>
                  </a:lnTo>
                  <a:lnTo>
                    <a:pt x="3223" y="8139"/>
                  </a:lnTo>
                  <a:lnTo>
                    <a:pt x="3139" y="8077"/>
                  </a:lnTo>
                  <a:lnTo>
                    <a:pt x="3244" y="8118"/>
                  </a:lnTo>
                  <a:lnTo>
                    <a:pt x="3286" y="8077"/>
                  </a:lnTo>
                  <a:lnTo>
                    <a:pt x="3307" y="8014"/>
                  </a:lnTo>
                  <a:lnTo>
                    <a:pt x="3307" y="8077"/>
                  </a:lnTo>
                  <a:lnTo>
                    <a:pt x="3286" y="8160"/>
                  </a:lnTo>
                  <a:lnTo>
                    <a:pt x="3307" y="8160"/>
                  </a:lnTo>
                  <a:lnTo>
                    <a:pt x="3411" y="8139"/>
                  </a:lnTo>
                  <a:lnTo>
                    <a:pt x="3495" y="8181"/>
                  </a:lnTo>
                  <a:lnTo>
                    <a:pt x="3620" y="8160"/>
                  </a:lnTo>
                  <a:lnTo>
                    <a:pt x="3872" y="8014"/>
                  </a:lnTo>
                  <a:lnTo>
                    <a:pt x="3955" y="7951"/>
                  </a:lnTo>
                  <a:lnTo>
                    <a:pt x="4060" y="7951"/>
                  </a:lnTo>
                  <a:lnTo>
                    <a:pt x="4060" y="7846"/>
                  </a:lnTo>
                  <a:lnTo>
                    <a:pt x="4164" y="7763"/>
                  </a:lnTo>
                  <a:lnTo>
                    <a:pt x="4269" y="7721"/>
                  </a:lnTo>
                  <a:lnTo>
                    <a:pt x="4395" y="7595"/>
                  </a:lnTo>
                  <a:lnTo>
                    <a:pt x="4457" y="7554"/>
                  </a:lnTo>
                  <a:lnTo>
                    <a:pt x="4478" y="7428"/>
                  </a:lnTo>
                  <a:lnTo>
                    <a:pt x="4541" y="7407"/>
                  </a:lnTo>
                  <a:lnTo>
                    <a:pt x="4604" y="7323"/>
                  </a:lnTo>
                  <a:lnTo>
                    <a:pt x="4583" y="7282"/>
                  </a:lnTo>
                  <a:lnTo>
                    <a:pt x="4604" y="7177"/>
                  </a:lnTo>
                  <a:lnTo>
                    <a:pt x="4541" y="7072"/>
                  </a:lnTo>
                  <a:lnTo>
                    <a:pt x="4646" y="6989"/>
                  </a:lnTo>
                  <a:lnTo>
                    <a:pt x="4646" y="6905"/>
                  </a:lnTo>
                  <a:lnTo>
                    <a:pt x="4688" y="6884"/>
                  </a:lnTo>
                  <a:lnTo>
                    <a:pt x="4688" y="6821"/>
                  </a:lnTo>
                  <a:lnTo>
                    <a:pt x="4646" y="6758"/>
                  </a:lnTo>
                  <a:lnTo>
                    <a:pt x="4646" y="6675"/>
                  </a:lnTo>
                  <a:lnTo>
                    <a:pt x="4688" y="6654"/>
                  </a:lnTo>
                  <a:lnTo>
                    <a:pt x="4709" y="6696"/>
                  </a:lnTo>
                  <a:lnTo>
                    <a:pt x="4709" y="6717"/>
                  </a:lnTo>
                  <a:lnTo>
                    <a:pt x="4729" y="6717"/>
                  </a:lnTo>
                  <a:lnTo>
                    <a:pt x="4771" y="6654"/>
                  </a:lnTo>
                  <a:lnTo>
                    <a:pt x="4688" y="6507"/>
                  </a:lnTo>
                  <a:lnTo>
                    <a:pt x="4667" y="6445"/>
                  </a:lnTo>
                  <a:lnTo>
                    <a:pt x="4604" y="6403"/>
                  </a:lnTo>
                  <a:lnTo>
                    <a:pt x="4604" y="6361"/>
                  </a:lnTo>
                  <a:lnTo>
                    <a:pt x="4583" y="6194"/>
                  </a:lnTo>
                  <a:lnTo>
                    <a:pt x="4604" y="6173"/>
                  </a:lnTo>
                  <a:lnTo>
                    <a:pt x="4562" y="6068"/>
                  </a:lnTo>
                  <a:lnTo>
                    <a:pt x="4583" y="6026"/>
                  </a:lnTo>
                  <a:lnTo>
                    <a:pt x="4583" y="5921"/>
                  </a:lnTo>
                  <a:lnTo>
                    <a:pt x="4541" y="5859"/>
                  </a:lnTo>
                  <a:lnTo>
                    <a:pt x="4499" y="5670"/>
                  </a:lnTo>
                  <a:lnTo>
                    <a:pt x="4457" y="5649"/>
                  </a:lnTo>
                  <a:lnTo>
                    <a:pt x="4437" y="5440"/>
                  </a:lnTo>
                  <a:lnTo>
                    <a:pt x="4332" y="5315"/>
                  </a:lnTo>
                  <a:lnTo>
                    <a:pt x="4353" y="5252"/>
                  </a:lnTo>
                  <a:lnTo>
                    <a:pt x="4332" y="5210"/>
                  </a:lnTo>
                  <a:lnTo>
                    <a:pt x="4332" y="5147"/>
                  </a:lnTo>
                  <a:lnTo>
                    <a:pt x="4185" y="5022"/>
                  </a:lnTo>
                  <a:lnTo>
                    <a:pt x="4185" y="4938"/>
                  </a:lnTo>
                  <a:lnTo>
                    <a:pt x="4164" y="4938"/>
                  </a:lnTo>
                  <a:lnTo>
                    <a:pt x="4144" y="4833"/>
                  </a:lnTo>
                  <a:lnTo>
                    <a:pt x="4060" y="4708"/>
                  </a:lnTo>
                  <a:lnTo>
                    <a:pt x="3809" y="4499"/>
                  </a:lnTo>
                  <a:lnTo>
                    <a:pt x="3746" y="4394"/>
                  </a:lnTo>
                  <a:lnTo>
                    <a:pt x="3453" y="4185"/>
                  </a:lnTo>
                  <a:lnTo>
                    <a:pt x="3139" y="4038"/>
                  </a:lnTo>
                  <a:lnTo>
                    <a:pt x="3139" y="3976"/>
                  </a:lnTo>
                  <a:lnTo>
                    <a:pt x="3014" y="3934"/>
                  </a:lnTo>
                  <a:lnTo>
                    <a:pt x="2784" y="3745"/>
                  </a:lnTo>
                  <a:lnTo>
                    <a:pt x="2763" y="3662"/>
                  </a:lnTo>
                  <a:lnTo>
                    <a:pt x="2721" y="3536"/>
                  </a:lnTo>
                  <a:lnTo>
                    <a:pt x="2721" y="3473"/>
                  </a:lnTo>
                  <a:lnTo>
                    <a:pt x="2721" y="3432"/>
                  </a:lnTo>
                  <a:lnTo>
                    <a:pt x="2679" y="3306"/>
                  </a:lnTo>
                  <a:lnTo>
                    <a:pt x="2595" y="3306"/>
                  </a:lnTo>
                  <a:lnTo>
                    <a:pt x="2470" y="3139"/>
                  </a:lnTo>
                  <a:lnTo>
                    <a:pt x="2281" y="3055"/>
                  </a:lnTo>
                  <a:lnTo>
                    <a:pt x="2177" y="3034"/>
                  </a:lnTo>
                  <a:lnTo>
                    <a:pt x="2281" y="2992"/>
                  </a:lnTo>
                  <a:lnTo>
                    <a:pt x="2281" y="2929"/>
                  </a:lnTo>
                  <a:lnTo>
                    <a:pt x="2177" y="2825"/>
                  </a:lnTo>
                  <a:lnTo>
                    <a:pt x="2240" y="2720"/>
                  </a:lnTo>
                  <a:lnTo>
                    <a:pt x="2281" y="2532"/>
                  </a:lnTo>
                  <a:lnTo>
                    <a:pt x="2260" y="2490"/>
                  </a:lnTo>
                  <a:lnTo>
                    <a:pt x="2198" y="2490"/>
                  </a:lnTo>
                  <a:lnTo>
                    <a:pt x="2198" y="2385"/>
                  </a:lnTo>
                  <a:lnTo>
                    <a:pt x="2260" y="2323"/>
                  </a:lnTo>
                  <a:lnTo>
                    <a:pt x="2281" y="2218"/>
                  </a:lnTo>
                  <a:lnTo>
                    <a:pt x="2344" y="2197"/>
                  </a:lnTo>
                  <a:lnTo>
                    <a:pt x="2365" y="2155"/>
                  </a:lnTo>
                  <a:lnTo>
                    <a:pt x="2386" y="2176"/>
                  </a:lnTo>
                  <a:lnTo>
                    <a:pt x="2449" y="2176"/>
                  </a:lnTo>
                  <a:lnTo>
                    <a:pt x="2553" y="2051"/>
                  </a:lnTo>
                  <a:lnTo>
                    <a:pt x="2574" y="2051"/>
                  </a:lnTo>
                  <a:lnTo>
                    <a:pt x="2616" y="1988"/>
                  </a:lnTo>
                  <a:lnTo>
                    <a:pt x="2574" y="1904"/>
                  </a:lnTo>
                  <a:lnTo>
                    <a:pt x="2595" y="1883"/>
                  </a:lnTo>
                  <a:lnTo>
                    <a:pt x="2595" y="1800"/>
                  </a:lnTo>
                  <a:lnTo>
                    <a:pt x="2595" y="1737"/>
                  </a:lnTo>
                  <a:lnTo>
                    <a:pt x="2574" y="1674"/>
                  </a:lnTo>
                  <a:lnTo>
                    <a:pt x="2616" y="1632"/>
                  </a:lnTo>
                  <a:lnTo>
                    <a:pt x="2616" y="1548"/>
                  </a:lnTo>
                  <a:lnTo>
                    <a:pt x="2679" y="1548"/>
                  </a:lnTo>
                  <a:lnTo>
                    <a:pt x="2700" y="1590"/>
                  </a:lnTo>
                  <a:lnTo>
                    <a:pt x="2721" y="1590"/>
                  </a:lnTo>
                  <a:lnTo>
                    <a:pt x="2804" y="1548"/>
                  </a:lnTo>
                  <a:lnTo>
                    <a:pt x="2888" y="1528"/>
                  </a:lnTo>
                  <a:lnTo>
                    <a:pt x="2930" y="1548"/>
                  </a:lnTo>
                  <a:lnTo>
                    <a:pt x="2972" y="1528"/>
                  </a:lnTo>
                  <a:lnTo>
                    <a:pt x="3014" y="1465"/>
                  </a:lnTo>
                  <a:lnTo>
                    <a:pt x="2993" y="1381"/>
                  </a:lnTo>
                  <a:lnTo>
                    <a:pt x="3014" y="1339"/>
                  </a:lnTo>
                  <a:lnTo>
                    <a:pt x="3118" y="1318"/>
                  </a:lnTo>
                  <a:lnTo>
                    <a:pt x="3223" y="1339"/>
                  </a:lnTo>
                  <a:lnTo>
                    <a:pt x="3328" y="1256"/>
                  </a:lnTo>
                  <a:lnTo>
                    <a:pt x="3390" y="1256"/>
                  </a:lnTo>
                  <a:lnTo>
                    <a:pt x="3432" y="1235"/>
                  </a:lnTo>
                  <a:lnTo>
                    <a:pt x="3495" y="1172"/>
                  </a:lnTo>
                  <a:lnTo>
                    <a:pt x="3453" y="1130"/>
                  </a:lnTo>
                  <a:lnTo>
                    <a:pt x="3348" y="1067"/>
                  </a:lnTo>
                  <a:lnTo>
                    <a:pt x="3286" y="1109"/>
                  </a:lnTo>
                  <a:lnTo>
                    <a:pt x="3223" y="1046"/>
                  </a:lnTo>
                  <a:lnTo>
                    <a:pt x="3118" y="1109"/>
                  </a:lnTo>
                  <a:lnTo>
                    <a:pt x="3014" y="1025"/>
                  </a:lnTo>
                  <a:lnTo>
                    <a:pt x="2888" y="1004"/>
                  </a:lnTo>
                  <a:lnTo>
                    <a:pt x="2867" y="900"/>
                  </a:lnTo>
                  <a:lnTo>
                    <a:pt x="2616" y="816"/>
                  </a:lnTo>
                  <a:lnTo>
                    <a:pt x="2595" y="712"/>
                  </a:lnTo>
                  <a:lnTo>
                    <a:pt x="2512" y="691"/>
                  </a:lnTo>
                  <a:lnTo>
                    <a:pt x="2574" y="481"/>
                  </a:lnTo>
                  <a:lnTo>
                    <a:pt x="2679" y="440"/>
                  </a:lnTo>
                  <a:lnTo>
                    <a:pt x="2679" y="335"/>
                  </a:lnTo>
                  <a:lnTo>
                    <a:pt x="2595" y="272"/>
                  </a:lnTo>
                  <a:lnTo>
                    <a:pt x="2449" y="314"/>
                  </a:lnTo>
                  <a:lnTo>
                    <a:pt x="2386" y="272"/>
                  </a:lnTo>
                  <a:lnTo>
                    <a:pt x="2114" y="272"/>
                  </a:lnTo>
                  <a:lnTo>
                    <a:pt x="2072" y="188"/>
                  </a:lnTo>
                  <a:lnTo>
                    <a:pt x="1947" y="168"/>
                  </a:lnTo>
                  <a:lnTo>
                    <a:pt x="1947" y="84"/>
                  </a:lnTo>
                  <a:lnTo>
                    <a:pt x="182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719;p79">
              <a:extLst>
                <a:ext uri="{FF2B5EF4-FFF2-40B4-BE49-F238E27FC236}">
                  <a16:creationId xmlns:a16="http://schemas.microsoft.com/office/drawing/2014/main" id="{F493E622-CA36-49E2-85AE-CC03129F4E11}"/>
                </a:ext>
              </a:extLst>
            </p:cNvPr>
            <p:cNvSpPr/>
            <p:nvPr/>
          </p:nvSpPr>
          <p:spPr>
            <a:xfrm>
              <a:off x="4450186" y="3045644"/>
              <a:ext cx="36139" cy="29750"/>
            </a:xfrm>
            <a:custGeom>
              <a:avLst/>
              <a:gdLst/>
              <a:ahLst/>
              <a:cxnLst/>
              <a:rect l="l" t="t" r="r" b="b"/>
              <a:pathLst>
                <a:path w="3035" h="2616" extrusionOk="0">
                  <a:moveTo>
                    <a:pt x="2407" y="0"/>
                  </a:moveTo>
                  <a:lnTo>
                    <a:pt x="2239" y="42"/>
                  </a:lnTo>
                  <a:lnTo>
                    <a:pt x="2135" y="126"/>
                  </a:lnTo>
                  <a:lnTo>
                    <a:pt x="2260" y="251"/>
                  </a:lnTo>
                  <a:lnTo>
                    <a:pt x="2239" y="356"/>
                  </a:lnTo>
                  <a:lnTo>
                    <a:pt x="2260" y="460"/>
                  </a:lnTo>
                  <a:lnTo>
                    <a:pt x="2260" y="544"/>
                  </a:lnTo>
                  <a:lnTo>
                    <a:pt x="2072" y="481"/>
                  </a:lnTo>
                  <a:lnTo>
                    <a:pt x="1967" y="314"/>
                  </a:lnTo>
                  <a:lnTo>
                    <a:pt x="1821" y="314"/>
                  </a:lnTo>
                  <a:lnTo>
                    <a:pt x="1758" y="230"/>
                  </a:lnTo>
                  <a:lnTo>
                    <a:pt x="1632" y="126"/>
                  </a:lnTo>
                  <a:lnTo>
                    <a:pt x="1549" y="167"/>
                  </a:lnTo>
                  <a:lnTo>
                    <a:pt x="1444" y="105"/>
                  </a:lnTo>
                  <a:lnTo>
                    <a:pt x="1298" y="126"/>
                  </a:lnTo>
                  <a:lnTo>
                    <a:pt x="1151" y="63"/>
                  </a:lnTo>
                  <a:lnTo>
                    <a:pt x="1026" y="63"/>
                  </a:lnTo>
                  <a:lnTo>
                    <a:pt x="879" y="146"/>
                  </a:lnTo>
                  <a:lnTo>
                    <a:pt x="816" y="105"/>
                  </a:lnTo>
                  <a:lnTo>
                    <a:pt x="670" y="105"/>
                  </a:lnTo>
                  <a:lnTo>
                    <a:pt x="398" y="167"/>
                  </a:lnTo>
                  <a:lnTo>
                    <a:pt x="272" y="167"/>
                  </a:lnTo>
                  <a:lnTo>
                    <a:pt x="168" y="335"/>
                  </a:lnTo>
                  <a:lnTo>
                    <a:pt x="105" y="523"/>
                  </a:lnTo>
                  <a:lnTo>
                    <a:pt x="42" y="649"/>
                  </a:lnTo>
                  <a:lnTo>
                    <a:pt x="0" y="858"/>
                  </a:lnTo>
                  <a:lnTo>
                    <a:pt x="63" y="1088"/>
                  </a:lnTo>
                  <a:lnTo>
                    <a:pt x="168" y="1151"/>
                  </a:lnTo>
                  <a:lnTo>
                    <a:pt x="210" y="1255"/>
                  </a:lnTo>
                  <a:lnTo>
                    <a:pt x="189" y="1486"/>
                  </a:lnTo>
                  <a:lnTo>
                    <a:pt x="189" y="1569"/>
                  </a:lnTo>
                  <a:lnTo>
                    <a:pt x="272" y="1632"/>
                  </a:lnTo>
                  <a:lnTo>
                    <a:pt x="272" y="1779"/>
                  </a:lnTo>
                  <a:lnTo>
                    <a:pt x="356" y="1820"/>
                  </a:lnTo>
                  <a:lnTo>
                    <a:pt x="356" y="1925"/>
                  </a:lnTo>
                  <a:lnTo>
                    <a:pt x="419" y="2051"/>
                  </a:lnTo>
                  <a:lnTo>
                    <a:pt x="482" y="2030"/>
                  </a:lnTo>
                  <a:lnTo>
                    <a:pt x="523" y="2113"/>
                  </a:lnTo>
                  <a:lnTo>
                    <a:pt x="503" y="2218"/>
                  </a:lnTo>
                  <a:lnTo>
                    <a:pt x="565" y="2260"/>
                  </a:lnTo>
                  <a:lnTo>
                    <a:pt x="565" y="2364"/>
                  </a:lnTo>
                  <a:lnTo>
                    <a:pt x="733" y="2364"/>
                  </a:lnTo>
                  <a:lnTo>
                    <a:pt x="733" y="2260"/>
                  </a:lnTo>
                  <a:lnTo>
                    <a:pt x="795" y="2218"/>
                  </a:lnTo>
                  <a:lnTo>
                    <a:pt x="837" y="2155"/>
                  </a:lnTo>
                  <a:lnTo>
                    <a:pt x="837" y="2239"/>
                  </a:lnTo>
                  <a:lnTo>
                    <a:pt x="900" y="2323"/>
                  </a:lnTo>
                  <a:lnTo>
                    <a:pt x="879" y="2406"/>
                  </a:lnTo>
                  <a:lnTo>
                    <a:pt x="816" y="2469"/>
                  </a:lnTo>
                  <a:lnTo>
                    <a:pt x="837" y="2553"/>
                  </a:lnTo>
                  <a:lnTo>
                    <a:pt x="879" y="2574"/>
                  </a:lnTo>
                  <a:lnTo>
                    <a:pt x="921" y="2574"/>
                  </a:lnTo>
                  <a:lnTo>
                    <a:pt x="1026" y="2511"/>
                  </a:lnTo>
                  <a:lnTo>
                    <a:pt x="1026" y="2469"/>
                  </a:lnTo>
                  <a:lnTo>
                    <a:pt x="1088" y="2532"/>
                  </a:lnTo>
                  <a:lnTo>
                    <a:pt x="1214" y="2553"/>
                  </a:lnTo>
                  <a:lnTo>
                    <a:pt x="1235" y="2532"/>
                  </a:lnTo>
                  <a:lnTo>
                    <a:pt x="1340" y="2615"/>
                  </a:lnTo>
                  <a:lnTo>
                    <a:pt x="1444" y="2469"/>
                  </a:lnTo>
                  <a:lnTo>
                    <a:pt x="1570" y="2448"/>
                  </a:lnTo>
                  <a:lnTo>
                    <a:pt x="1632" y="2302"/>
                  </a:lnTo>
                  <a:lnTo>
                    <a:pt x="1758" y="2302"/>
                  </a:lnTo>
                  <a:lnTo>
                    <a:pt x="1821" y="2323"/>
                  </a:lnTo>
                  <a:lnTo>
                    <a:pt x="2093" y="2260"/>
                  </a:lnTo>
                  <a:lnTo>
                    <a:pt x="2197" y="2323"/>
                  </a:lnTo>
                  <a:lnTo>
                    <a:pt x="2239" y="2406"/>
                  </a:lnTo>
                  <a:lnTo>
                    <a:pt x="2407" y="2406"/>
                  </a:lnTo>
                  <a:lnTo>
                    <a:pt x="2365" y="2260"/>
                  </a:lnTo>
                  <a:lnTo>
                    <a:pt x="2386" y="2197"/>
                  </a:lnTo>
                  <a:lnTo>
                    <a:pt x="2281" y="2092"/>
                  </a:lnTo>
                  <a:lnTo>
                    <a:pt x="2156" y="2051"/>
                  </a:lnTo>
                  <a:lnTo>
                    <a:pt x="2135" y="1841"/>
                  </a:lnTo>
                  <a:lnTo>
                    <a:pt x="2239" y="1779"/>
                  </a:lnTo>
                  <a:lnTo>
                    <a:pt x="2448" y="1779"/>
                  </a:lnTo>
                  <a:lnTo>
                    <a:pt x="2511" y="1674"/>
                  </a:lnTo>
                  <a:lnTo>
                    <a:pt x="2679" y="1569"/>
                  </a:lnTo>
                  <a:lnTo>
                    <a:pt x="2825" y="1507"/>
                  </a:lnTo>
                  <a:lnTo>
                    <a:pt x="2867" y="1423"/>
                  </a:lnTo>
                  <a:lnTo>
                    <a:pt x="2930" y="1402"/>
                  </a:lnTo>
                  <a:lnTo>
                    <a:pt x="3034" y="1214"/>
                  </a:lnTo>
                  <a:lnTo>
                    <a:pt x="3013" y="1088"/>
                  </a:lnTo>
                  <a:lnTo>
                    <a:pt x="3034" y="942"/>
                  </a:lnTo>
                  <a:lnTo>
                    <a:pt x="3013" y="837"/>
                  </a:lnTo>
                  <a:lnTo>
                    <a:pt x="3034" y="649"/>
                  </a:lnTo>
                  <a:lnTo>
                    <a:pt x="2930" y="418"/>
                  </a:lnTo>
                  <a:lnTo>
                    <a:pt x="2825" y="356"/>
                  </a:lnTo>
                  <a:lnTo>
                    <a:pt x="2762" y="167"/>
                  </a:lnTo>
                  <a:lnTo>
                    <a:pt x="2679" y="167"/>
                  </a:lnTo>
                  <a:lnTo>
                    <a:pt x="2574" y="126"/>
                  </a:lnTo>
                  <a:lnTo>
                    <a:pt x="2469" y="105"/>
                  </a:lnTo>
                  <a:lnTo>
                    <a:pt x="24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720;p79">
              <a:extLst>
                <a:ext uri="{FF2B5EF4-FFF2-40B4-BE49-F238E27FC236}">
                  <a16:creationId xmlns:a16="http://schemas.microsoft.com/office/drawing/2014/main" id="{A9C93DBF-BFBC-42E2-B10C-111665574EAC}"/>
                </a:ext>
              </a:extLst>
            </p:cNvPr>
            <p:cNvSpPr/>
            <p:nvPr/>
          </p:nvSpPr>
          <p:spPr>
            <a:xfrm>
              <a:off x="4429753" y="2990191"/>
              <a:ext cx="55822" cy="61650"/>
            </a:xfrm>
            <a:custGeom>
              <a:avLst/>
              <a:gdLst/>
              <a:ahLst/>
              <a:cxnLst/>
              <a:rect l="l" t="t" r="r" b="b"/>
              <a:pathLst>
                <a:path w="4688" h="5421" extrusionOk="0">
                  <a:moveTo>
                    <a:pt x="879" y="1"/>
                  </a:moveTo>
                  <a:lnTo>
                    <a:pt x="879" y="85"/>
                  </a:lnTo>
                  <a:lnTo>
                    <a:pt x="817" y="126"/>
                  </a:lnTo>
                  <a:lnTo>
                    <a:pt x="817" y="336"/>
                  </a:lnTo>
                  <a:lnTo>
                    <a:pt x="859" y="440"/>
                  </a:lnTo>
                  <a:lnTo>
                    <a:pt x="859" y="587"/>
                  </a:lnTo>
                  <a:lnTo>
                    <a:pt x="879" y="733"/>
                  </a:lnTo>
                  <a:lnTo>
                    <a:pt x="775" y="712"/>
                  </a:lnTo>
                  <a:lnTo>
                    <a:pt x="649" y="754"/>
                  </a:lnTo>
                  <a:lnTo>
                    <a:pt x="587" y="649"/>
                  </a:lnTo>
                  <a:lnTo>
                    <a:pt x="524" y="608"/>
                  </a:lnTo>
                  <a:lnTo>
                    <a:pt x="419" y="712"/>
                  </a:lnTo>
                  <a:lnTo>
                    <a:pt x="252" y="733"/>
                  </a:lnTo>
                  <a:lnTo>
                    <a:pt x="231" y="838"/>
                  </a:lnTo>
                  <a:lnTo>
                    <a:pt x="189" y="942"/>
                  </a:lnTo>
                  <a:lnTo>
                    <a:pt x="231" y="1026"/>
                  </a:lnTo>
                  <a:lnTo>
                    <a:pt x="105" y="1110"/>
                  </a:lnTo>
                  <a:lnTo>
                    <a:pt x="43" y="1110"/>
                  </a:lnTo>
                  <a:lnTo>
                    <a:pt x="1" y="1256"/>
                  </a:lnTo>
                  <a:lnTo>
                    <a:pt x="43" y="1382"/>
                  </a:lnTo>
                  <a:lnTo>
                    <a:pt x="210" y="1361"/>
                  </a:lnTo>
                  <a:lnTo>
                    <a:pt x="315" y="1486"/>
                  </a:lnTo>
                  <a:lnTo>
                    <a:pt x="335" y="1675"/>
                  </a:lnTo>
                  <a:lnTo>
                    <a:pt x="252" y="1758"/>
                  </a:lnTo>
                  <a:lnTo>
                    <a:pt x="335" y="1884"/>
                  </a:lnTo>
                  <a:lnTo>
                    <a:pt x="440" y="1947"/>
                  </a:lnTo>
                  <a:lnTo>
                    <a:pt x="524" y="1863"/>
                  </a:lnTo>
                  <a:lnTo>
                    <a:pt x="733" y="1863"/>
                  </a:lnTo>
                  <a:lnTo>
                    <a:pt x="754" y="1968"/>
                  </a:lnTo>
                  <a:lnTo>
                    <a:pt x="670" y="2093"/>
                  </a:lnTo>
                  <a:lnTo>
                    <a:pt x="754" y="2198"/>
                  </a:lnTo>
                  <a:lnTo>
                    <a:pt x="733" y="2281"/>
                  </a:lnTo>
                  <a:lnTo>
                    <a:pt x="670" y="2386"/>
                  </a:lnTo>
                  <a:lnTo>
                    <a:pt x="733" y="2512"/>
                  </a:lnTo>
                  <a:lnTo>
                    <a:pt x="733" y="2721"/>
                  </a:lnTo>
                  <a:lnTo>
                    <a:pt x="733" y="3014"/>
                  </a:lnTo>
                  <a:lnTo>
                    <a:pt x="879" y="2930"/>
                  </a:lnTo>
                  <a:lnTo>
                    <a:pt x="1047" y="2909"/>
                  </a:lnTo>
                  <a:lnTo>
                    <a:pt x="1047" y="2784"/>
                  </a:lnTo>
                  <a:lnTo>
                    <a:pt x="1235" y="2700"/>
                  </a:lnTo>
                  <a:lnTo>
                    <a:pt x="1444" y="2805"/>
                  </a:lnTo>
                  <a:lnTo>
                    <a:pt x="1549" y="2805"/>
                  </a:lnTo>
                  <a:lnTo>
                    <a:pt x="1633" y="2930"/>
                  </a:lnTo>
                  <a:lnTo>
                    <a:pt x="1884" y="2909"/>
                  </a:lnTo>
                  <a:lnTo>
                    <a:pt x="2009" y="2637"/>
                  </a:lnTo>
                  <a:lnTo>
                    <a:pt x="2198" y="2595"/>
                  </a:lnTo>
                  <a:lnTo>
                    <a:pt x="2449" y="2679"/>
                  </a:lnTo>
                  <a:lnTo>
                    <a:pt x="2532" y="2826"/>
                  </a:lnTo>
                  <a:lnTo>
                    <a:pt x="2804" y="3014"/>
                  </a:lnTo>
                  <a:lnTo>
                    <a:pt x="2930" y="3118"/>
                  </a:lnTo>
                  <a:lnTo>
                    <a:pt x="2972" y="3244"/>
                  </a:lnTo>
                  <a:lnTo>
                    <a:pt x="2972" y="3328"/>
                  </a:lnTo>
                  <a:lnTo>
                    <a:pt x="2930" y="3411"/>
                  </a:lnTo>
                  <a:lnTo>
                    <a:pt x="2972" y="3537"/>
                  </a:lnTo>
                  <a:lnTo>
                    <a:pt x="2972" y="3725"/>
                  </a:lnTo>
                  <a:lnTo>
                    <a:pt x="2951" y="3788"/>
                  </a:lnTo>
                  <a:lnTo>
                    <a:pt x="3056" y="3872"/>
                  </a:lnTo>
                  <a:lnTo>
                    <a:pt x="3160" y="3997"/>
                  </a:lnTo>
                  <a:lnTo>
                    <a:pt x="3286" y="3997"/>
                  </a:lnTo>
                  <a:lnTo>
                    <a:pt x="3369" y="4060"/>
                  </a:lnTo>
                  <a:lnTo>
                    <a:pt x="3348" y="4102"/>
                  </a:lnTo>
                  <a:lnTo>
                    <a:pt x="3495" y="4206"/>
                  </a:lnTo>
                  <a:lnTo>
                    <a:pt x="3495" y="4290"/>
                  </a:lnTo>
                  <a:lnTo>
                    <a:pt x="3474" y="4416"/>
                  </a:lnTo>
                  <a:lnTo>
                    <a:pt x="3474" y="4499"/>
                  </a:lnTo>
                  <a:lnTo>
                    <a:pt x="3453" y="4604"/>
                  </a:lnTo>
                  <a:lnTo>
                    <a:pt x="3474" y="4688"/>
                  </a:lnTo>
                  <a:lnTo>
                    <a:pt x="3474" y="4897"/>
                  </a:lnTo>
                  <a:lnTo>
                    <a:pt x="3390" y="4981"/>
                  </a:lnTo>
                  <a:lnTo>
                    <a:pt x="3348" y="5002"/>
                  </a:lnTo>
                  <a:lnTo>
                    <a:pt x="3474" y="5106"/>
                  </a:lnTo>
                  <a:lnTo>
                    <a:pt x="3537" y="5190"/>
                  </a:lnTo>
                  <a:lnTo>
                    <a:pt x="3683" y="5190"/>
                  </a:lnTo>
                  <a:lnTo>
                    <a:pt x="3788" y="5357"/>
                  </a:lnTo>
                  <a:lnTo>
                    <a:pt x="3976" y="5420"/>
                  </a:lnTo>
                  <a:lnTo>
                    <a:pt x="3976" y="5336"/>
                  </a:lnTo>
                  <a:lnTo>
                    <a:pt x="3955" y="5232"/>
                  </a:lnTo>
                  <a:lnTo>
                    <a:pt x="3976" y="5127"/>
                  </a:lnTo>
                  <a:lnTo>
                    <a:pt x="3851" y="5002"/>
                  </a:lnTo>
                  <a:lnTo>
                    <a:pt x="3955" y="4918"/>
                  </a:lnTo>
                  <a:lnTo>
                    <a:pt x="4123" y="4876"/>
                  </a:lnTo>
                  <a:lnTo>
                    <a:pt x="4185" y="4981"/>
                  </a:lnTo>
                  <a:lnTo>
                    <a:pt x="4290" y="5002"/>
                  </a:lnTo>
                  <a:lnTo>
                    <a:pt x="4395" y="5043"/>
                  </a:lnTo>
                  <a:lnTo>
                    <a:pt x="4499" y="5043"/>
                  </a:lnTo>
                  <a:lnTo>
                    <a:pt x="4604" y="5002"/>
                  </a:lnTo>
                  <a:lnTo>
                    <a:pt x="4583" y="4813"/>
                  </a:lnTo>
                  <a:lnTo>
                    <a:pt x="4541" y="4730"/>
                  </a:lnTo>
                  <a:lnTo>
                    <a:pt x="4520" y="4604"/>
                  </a:lnTo>
                  <a:lnTo>
                    <a:pt x="4688" y="4478"/>
                  </a:lnTo>
                  <a:lnTo>
                    <a:pt x="4688" y="4311"/>
                  </a:lnTo>
                  <a:lnTo>
                    <a:pt x="4604" y="4311"/>
                  </a:lnTo>
                  <a:lnTo>
                    <a:pt x="4541" y="4248"/>
                  </a:lnTo>
                  <a:lnTo>
                    <a:pt x="4583" y="4081"/>
                  </a:lnTo>
                  <a:lnTo>
                    <a:pt x="4646" y="3997"/>
                  </a:lnTo>
                  <a:lnTo>
                    <a:pt x="4604" y="3934"/>
                  </a:lnTo>
                  <a:lnTo>
                    <a:pt x="4499" y="3976"/>
                  </a:lnTo>
                  <a:lnTo>
                    <a:pt x="4436" y="3955"/>
                  </a:lnTo>
                  <a:lnTo>
                    <a:pt x="4374" y="3851"/>
                  </a:lnTo>
                  <a:lnTo>
                    <a:pt x="4227" y="3851"/>
                  </a:lnTo>
                  <a:lnTo>
                    <a:pt x="4185" y="3788"/>
                  </a:lnTo>
                  <a:lnTo>
                    <a:pt x="4206" y="3683"/>
                  </a:lnTo>
                  <a:lnTo>
                    <a:pt x="4123" y="3662"/>
                  </a:lnTo>
                  <a:lnTo>
                    <a:pt x="4081" y="3662"/>
                  </a:lnTo>
                  <a:lnTo>
                    <a:pt x="3997" y="3579"/>
                  </a:lnTo>
                  <a:lnTo>
                    <a:pt x="3997" y="3516"/>
                  </a:lnTo>
                  <a:lnTo>
                    <a:pt x="3913" y="3411"/>
                  </a:lnTo>
                  <a:lnTo>
                    <a:pt x="3788" y="3411"/>
                  </a:lnTo>
                  <a:lnTo>
                    <a:pt x="3704" y="3349"/>
                  </a:lnTo>
                  <a:lnTo>
                    <a:pt x="3662" y="3223"/>
                  </a:lnTo>
                  <a:lnTo>
                    <a:pt x="3474" y="3014"/>
                  </a:lnTo>
                  <a:lnTo>
                    <a:pt x="3495" y="2930"/>
                  </a:lnTo>
                  <a:lnTo>
                    <a:pt x="3369" y="2784"/>
                  </a:lnTo>
                  <a:lnTo>
                    <a:pt x="3202" y="2700"/>
                  </a:lnTo>
                  <a:lnTo>
                    <a:pt x="3056" y="2491"/>
                  </a:lnTo>
                  <a:lnTo>
                    <a:pt x="2951" y="2491"/>
                  </a:lnTo>
                  <a:lnTo>
                    <a:pt x="2763" y="2386"/>
                  </a:lnTo>
                  <a:lnTo>
                    <a:pt x="2595" y="2386"/>
                  </a:lnTo>
                  <a:lnTo>
                    <a:pt x="2511" y="2219"/>
                  </a:lnTo>
                  <a:lnTo>
                    <a:pt x="2428" y="2219"/>
                  </a:lnTo>
                  <a:lnTo>
                    <a:pt x="2407" y="2156"/>
                  </a:lnTo>
                  <a:lnTo>
                    <a:pt x="2491" y="2072"/>
                  </a:lnTo>
                  <a:lnTo>
                    <a:pt x="2344" y="1905"/>
                  </a:lnTo>
                  <a:lnTo>
                    <a:pt x="2344" y="1842"/>
                  </a:lnTo>
                  <a:lnTo>
                    <a:pt x="2428" y="1842"/>
                  </a:lnTo>
                  <a:lnTo>
                    <a:pt x="2595" y="1758"/>
                  </a:lnTo>
                  <a:lnTo>
                    <a:pt x="2721" y="1758"/>
                  </a:lnTo>
                  <a:lnTo>
                    <a:pt x="2763" y="1675"/>
                  </a:lnTo>
                  <a:lnTo>
                    <a:pt x="2846" y="1465"/>
                  </a:lnTo>
                  <a:lnTo>
                    <a:pt x="2930" y="1445"/>
                  </a:lnTo>
                  <a:lnTo>
                    <a:pt x="2930" y="1361"/>
                  </a:lnTo>
                  <a:lnTo>
                    <a:pt x="2742" y="1319"/>
                  </a:lnTo>
                  <a:lnTo>
                    <a:pt x="2763" y="1214"/>
                  </a:lnTo>
                  <a:lnTo>
                    <a:pt x="2742" y="1110"/>
                  </a:lnTo>
                  <a:lnTo>
                    <a:pt x="2595" y="1068"/>
                  </a:lnTo>
                  <a:lnTo>
                    <a:pt x="2511" y="963"/>
                  </a:lnTo>
                  <a:lnTo>
                    <a:pt x="2344" y="963"/>
                  </a:lnTo>
                  <a:lnTo>
                    <a:pt x="2219" y="1047"/>
                  </a:lnTo>
                  <a:lnTo>
                    <a:pt x="2072" y="1005"/>
                  </a:lnTo>
                  <a:lnTo>
                    <a:pt x="1821" y="1005"/>
                  </a:lnTo>
                  <a:lnTo>
                    <a:pt x="1716" y="796"/>
                  </a:lnTo>
                  <a:lnTo>
                    <a:pt x="1507" y="608"/>
                  </a:lnTo>
                  <a:lnTo>
                    <a:pt x="1570" y="524"/>
                  </a:lnTo>
                  <a:lnTo>
                    <a:pt x="1549" y="398"/>
                  </a:lnTo>
                  <a:lnTo>
                    <a:pt x="1444" y="315"/>
                  </a:lnTo>
                  <a:lnTo>
                    <a:pt x="1340" y="168"/>
                  </a:lnTo>
                  <a:lnTo>
                    <a:pt x="1151" y="85"/>
                  </a:lnTo>
                  <a:lnTo>
                    <a:pt x="108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721;p79">
              <a:extLst>
                <a:ext uri="{FF2B5EF4-FFF2-40B4-BE49-F238E27FC236}">
                  <a16:creationId xmlns:a16="http://schemas.microsoft.com/office/drawing/2014/main" id="{6BE19B9B-8AE3-4655-AA91-2E1870098B00}"/>
                </a:ext>
              </a:extLst>
            </p:cNvPr>
            <p:cNvSpPr/>
            <p:nvPr/>
          </p:nvSpPr>
          <p:spPr>
            <a:xfrm>
              <a:off x="4413309" y="3004475"/>
              <a:ext cx="58061" cy="103285"/>
            </a:xfrm>
            <a:custGeom>
              <a:avLst/>
              <a:gdLst/>
              <a:ahLst/>
              <a:cxnLst/>
              <a:rect l="l" t="t" r="r" b="b"/>
              <a:pathLst>
                <a:path w="4876" h="9082" extrusionOk="0">
                  <a:moveTo>
                    <a:pt x="1361" y="0"/>
                  </a:moveTo>
                  <a:lnTo>
                    <a:pt x="1193" y="21"/>
                  </a:lnTo>
                  <a:lnTo>
                    <a:pt x="1068" y="63"/>
                  </a:lnTo>
                  <a:lnTo>
                    <a:pt x="1068" y="126"/>
                  </a:lnTo>
                  <a:lnTo>
                    <a:pt x="1110" y="209"/>
                  </a:lnTo>
                  <a:lnTo>
                    <a:pt x="1089" y="293"/>
                  </a:lnTo>
                  <a:lnTo>
                    <a:pt x="921" y="272"/>
                  </a:lnTo>
                  <a:lnTo>
                    <a:pt x="859" y="314"/>
                  </a:lnTo>
                  <a:lnTo>
                    <a:pt x="859" y="481"/>
                  </a:lnTo>
                  <a:lnTo>
                    <a:pt x="838" y="523"/>
                  </a:lnTo>
                  <a:lnTo>
                    <a:pt x="691" y="523"/>
                  </a:lnTo>
                  <a:lnTo>
                    <a:pt x="566" y="628"/>
                  </a:lnTo>
                  <a:lnTo>
                    <a:pt x="335" y="544"/>
                  </a:lnTo>
                  <a:lnTo>
                    <a:pt x="252" y="691"/>
                  </a:lnTo>
                  <a:lnTo>
                    <a:pt x="273" y="858"/>
                  </a:lnTo>
                  <a:lnTo>
                    <a:pt x="210" y="942"/>
                  </a:lnTo>
                  <a:lnTo>
                    <a:pt x="210" y="1130"/>
                  </a:lnTo>
                  <a:lnTo>
                    <a:pt x="231" y="1214"/>
                  </a:lnTo>
                  <a:lnTo>
                    <a:pt x="126" y="1277"/>
                  </a:lnTo>
                  <a:lnTo>
                    <a:pt x="1" y="1360"/>
                  </a:lnTo>
                  <a:lnTo>
                    <a:pt x="1" y="1444"/>
                  </a:lnTo>
                  <a:lnTo>
                    <a:pt x="63" y="1465"/>
                  </a:lnTo>
                  <a:lnTo>
                    <a:pt x="168" y="1653"/>
                  </a:lnTo>
                  <a:lnTo>
                    <a:pt x="252" y="1737"/>
                  </a:lnTo>
                  <a:lnTo>
                    <a:pt x="315" y="1800"/>
                  </a:lnTo>
                  <a:lnTo>
                    <a:pt x="440" y="1904"/>
                  </a:lnTo>
                  <a:lnTo>
                    <a:pt x="587" y="2197"/>
                  </a:lnTo>
                  <a:lnTo>
                    <a:pt x="670" y="2260"/>
                  </a:lnTo>
                  <a:lnTo>
                    <a:pt x="754" y="2386"/>
                  </a:lnTo>
                  <a:lnTo>
                    <a:pt x="754" y="2511"/>
                  </a:lnTo>
                  <a:lnTo>
                    <a:pt x="879" y="2574"/>
                  </a:lnTo>
                  <a:lnTo>
                    <a:pt x="879" y="2699"/>
                  </a:lnTo>
                  <a:lnTo>
                    <a:pt x="775" y="2741"/>
                  </a:lnTo>
                  <a:lnTo>
                    <a:pt x="754" y="2825"/>
                  </a:lnTo>
                  <a:lnTo>
                    <a:pt x="796" y="3118"/>
                  </a:lnTo>
                  <a:lnTo>
                    <a:pt x="775" y="3222"/>
                  </a:lnTo>
                  <a:lnTo>
                    <a:pt x="670" y="3264"/>
                  </a:lnTo>
                  <a:lnTo>
                    <a:pt x="754" y="3474"/>
                  </a:lnTo>
                  <a:lnTo>
                    <a:pt x="754" y="3578"/>
                  </a:lnTo>
                  <a:lnTo>
                    <a:pt x="900" y="3766"/>
                  </a:lnTo>
                  <a:lnTo>
                    <a:pt x="1089" y="3892"/>
                  </a:lnTo>
                  <a:lnTo>
                    <a:pt x="1256" y="4059"/>
                  </a:lnTo>
                  <a:lnTo>
                    <a:pt x="1298" y="4311"/>
                  </a:lnTo>
                  <a:lnTo>
                    <a:pt x="1277" y="4394"/>
                  </a:lnTo>
                  <a:lnTo>
                    <a:pt x="1298" y="4520"/>
                  </a:lnTo>
                  <a:lnTo>
                    <a:pt x="1277" y="4624"/>
                  </a:lnTo>
                  <a:lnTo>
                    <a:pt x="1361" y="4708"/>
                  </a:lnTo>
                  <a:lnTo>
                    <a:pt x="1382" y="4896"/>
                  </a:lnTo>
                  <a:lnTo>
                    <a:pt x="1424" y="5001"/>
                  </a:lnTo>
                  <a:lnTo>
                    <a:pt x="1403" y="5147"/>
                  </a:lnTo>
                  <a:lnTo>
                    <a:pt x="1486" y="5294"/>
                  </a:lnTo>
                  <a:lnTo>
                    <a:pt x="1486" y="5461"/>
                  </a:lnTo>
                  <a:lnTo>
                    <a:pt x="1403" y="5524"/>
                  </a:lnTo>
                  <a:lnTo>
                    <a:pt x="1277" y="5880"/>
                  </a:lnTo>
                  <a:lnTo>
                    <a:pt x="1152" y="5963"/>
                  </a:lnTo>
                  <a:lnTo>
                    <a:pt x="1152" y="6131"/>
                  </a:lnTo>
                  <a:lnTo>
                    <a:pt x="1089" y="6194"/>
                  </a:lnTo>
                  <a:lnTo>
                    <a:pt x="1068" y="6298"/>
                  </a:lnTo>
                  <a:lnTo>
                    <a:pt x="1047" y="6487"/>
                  </a:lnTo>
                  <a:lnTo>
                    <a:pt x="1089" y="6487"/>
                  </a:lnTo>
                  <a:lnTo>
                    <a:pt x="1005" y="6591"/>
                  </a:lnTo>
                  <a:lnTo>
                    <a:pt x="1047" y="6654"/>
                  </a:lnTo>
                  <a:lnTo>
                    <a:pt x="963" y="6779"/>
                  </a:lnTo>
                  <a:lnTo>
                    <a:pt x="1047" y="6779"/>
                  </a:lnTo>
                  <a:lnTo>
                    <a:pt x="984" y="6863"/>
                  </a:lnTo>
                  <a:lnTo>
                    <a:pt x="921" y="6863"/>
                  </a:lnTo>
                  <a:lnTo>
                    <a:pt x="921" y="7072"/>
                  </a:lnTo>
                  <a:lnTo>
                    <a:pt x="859" y="7114"/>
                  </a:lnTo>
                  <a:lnTo>
                    <a:pt x="879" y="7282"/>
                  </a:lnTo>
                  <a:lnTo>
                    <a:pt x="859" y="7324"/>
                  </a:lnTo>
                  <a:lnTo>
                    <a:pt x="879" y="7533"/>
                  </a:lnTo>
                  <a:lnTo>
                    <a:pt x="921" y="7616"/>
                  </a:lnTo>
                  <a:lnTo>
                    <a:pt x="1005" y="7616"/>
                  </a:lnTo>
                  <a:lnTo>
                    <a:pt x="984" y="7512"/>
                  </a:lnTo>
                  <a:lnTo>
                    <a:pt x="1110" y="7449"/>
                  </a:lnTo>
                  <a:lnTo>
                    <a:pt x="1089" y="7512"/>
                  </a:lnTo>
                  <a:lnTo>
                    <a:pt x="1172" y="7554"/>
                  </a:lnTo>
                  <a:lnTo>
                    <a:pt x="1172" y="7637"/>
                  </a:lnTo>
                  <a:lnTo>
                    <a:pt x="1277" y="7658"/>
                  </a:lnTo>
                  <a:lnTo>
                    <a:pt x="1319" y="7868"/>
                  </a:lnTo>
                  <a:lnTo>
                    <a:pt x="1424" y="7868"/>
                  </a:lnTo>
                  <a:lnTo>
                    <a:pt x="1570" y="8035"/>
                  </a:lnTo>
                  <a:lnTo>
                    <a:pt x="1570" y="8119"/>
                  </a:lnTo>
                  <a:lnTo>
                    <a:pt x="1675" y="8140"/>
                  </a:lnTo>
                  <a:lnTo>
                    <a:pt x="1696" y="8244"/>
                  </a:lnTo>
                  <a:lnTo>
                    <a:pt x="1779" y="8244"/>
                  </a:lnTo>
                  <a:lnTo>
                    <a:pt x="1779" y="8286"/>
                  </a:lnTo>
                  <a:lnTo>
                    <a:pt x="1716" y="8370"/>
                  </a:lnTo>
                  <a:lnTo>
                    <a:pt x="1716" y="8391"/>
                  </a:lnTo>
                  <a:lnTo>
                    <a:pt x="1968" y="8579"/>
                  </a:lnTo>
                  <a:lnTo>
                    <a:pt x="2009" y="8663"/>
                  </a:lnTo>
                  <a:lnTo>
                    <a:pt x="2051" y="8537"/>
                  </a:lnTo>
                  <a:lnTo>
                    <a:pt x="2135" y="8453"/>
                  </a:lnTo>
                  <a:lnTo>
                    <a:pt x="2240" y="8537"/>
                  </a:lnTo>
                  <a:lnTo>
                    <a:pt x="2407" y="8579"/>
                  </a:lnTo>
                  <a:lnTo>
                    <a:pt x="2428" y="8642"/>
                  </a:lnTo>
                  <a:lnTo>
                    <a:pt x="2553" y="8642"/>
                  </a:lnTo>
                  <a:lnTo>
                    <a:pt x="2616" y="8704"/>
                  </a:lnTo>
                  <a:lnTo>
                    <a:pt x="2616" y="8893"/>
                  </a:lnTo>
                  <a:lnTo>
                    <a:pt x="2532" y="8976"/>
                  </a:lnTo>
                  <a:lnTo>
                    <a:pt x="2532" y="9060"/>
                  </a:lnTo>
                  <a:lnTo>
                    <a:pt x="2679" y="9081"/>
                  </a:lnTo>
                  <a:lnTo>
                    <a:pt x="2825" y="8976"/>
                  </a:lnTo>
                  <a:lnTo>
                    <a:pt x="2930" y="8976"/>
                  </a:lnTo>
                  <a:lnTo>
                    <a:pt x="2993" y="9018"/>
                  </a:lnTo>
                  <a:lnTo>
                    <a:pt x="3076" y="8976"/>
                  </a:lnTo>
                  <a:lnTo>
                    <a:pt x="3076" y="8872"/>
                  </a:lnTo>
                  <a:lnTo>
                    <a:pt x="3097" y="8851"/>
                  </a:lnTo>
                  <a:lnTo>
                    <a:pt x="3076" y="8788"/>
                  </a:lnTo>
                  <a:lnTo>
                    <a:pt x="2972" y="8704"/>
                  </a:lnTo>
                  <a:lnTo>
                    <a:pt x="2930" y="8642"/>
                  </a:lnTo>
                  <a:lnTo>
                    <a:pt x="2846" y="8474"/>
                  </a:lnTo>
                  <a:lnTo>
                    <a:pt x="2742" y="8432"/>
                  </a:lnTo>
                  <a:lnTo>
                    <a:pt x="2637" y="8432"/>
                  </a:lnTo>
                  <a:lnTo>
                    <a:pt x="2574" y="8453"/>
                  </a:lnTo>
                  <a:lnTo>
                    <a:pt x="2491" y="8391"/>
                  </a:lnTo>
                  <a:lnTo>
                    <a:pt x="2344" y="8244"/>
                  </a:lnTo>
                  <a:lnTo>
                    <a:pt x="2260" y="8160"/>
                  </a:lnTo>
                  <a:lnTo>
                    <a:pt x="2260" y="8056"/>
                  </a:lnTo>
                  <a:lnTo>
                    <a:pt x="2219" y="8035"/>
                  </a:lnTo>
                  <a:lnTo>
                    <a:pt x="2198" y="8140"/>
                  </a:lnTo>
                  <a:lnTo>
                    <a:pt x="2030" y="8056"/>
                  </a:lnTo>
                  <a:lnTo>
                    <a:pt x="2051" y="7972"/>
                  </a:lnTo>
                  <a:lnTo>
                    <a:pt x="2135" y="7930"/>
                  </a:lnTo>
                  <a:lnTo>
                    <a:pt x="2156" y="7951"/>
                  </a:lnTo>
                  <a:lnTo>
                    <a:pt x="2198" y="7930"/>
                  </a:lnTo>
                  <a:lnTo>
                    <a:pt x="2219" y="7868"/>
                  </a:lnTo>
                  <a:lnTo>
                    <a:pt x="2156" y="7637"/>
                  </a:lnTo>
                  <a:lnTo>
                    <a:pt x="2114" y="7616"/>
                  </a:lnTo>
                  <a:lnTo>
                    <a:pt x="2114" y="7533"/>
                  </a:lnTo>
                  <a:lnTo>
                    <a:pt x="2030" y="7428"/>
                  </a:lnTo>
                  <a:lnTo>
                    <a:pt x="2009" y="7344"/>
                  </a:lnTo>
                  <a:lnTo>
                    <a:pt x="2009" y="7386"/>
                  </a:lnTo>
                  <a:lnTo>
                    <a:pt x="2009" y="7449"/>
                  </a:lnTo>
                  <a:lnTo>
                    <a:pt x="1947" y="7449"/>
                  </a:lnTo>
                  <a:lnTo>
                    <a:pt x="1884" y="7324"/>
                  </a:lnTo>
                  <a:lnTo>
                    <a:pt x="1821" y="7303"/>
                  </a:lnTo>
                  <a:lnTo>
                    <a:pt x="1842" y="7177"/>
                  </a:lnTo>
                  <a:lnTo>
                    <a:pt x="1800" y="7114"/>
                  </a:lnTo>
                  <a:lnTo>
                    <a:pt x="1779" y="6989"/>
                  </a:lnTo>
                  <a:lnTo>
                    <a:pt x="1716" y="6926"/>
                  </a:lnTo>
                  <a:lnTo>
                    <a:pt x="1633" y="6926"/>
                  </a:lnTo>
                  <a:lnTo>
                    <a:pt x="1612" y="6905"/>
                  </a:lnTo>
                  <a:lnTo>
                    <a:pt x="1570" y="6968"/>
                  </a:lnTo>
                  <a:lnTo>
                    <a:pt x="1528" y="7010"/>
                  </a:lnTo>
                  <a:lnTo>
                    <a:pt x="1486" y="7031"/>
                  </a:lnTo>
                  <a:lnTo>
                    <a:pt x="1424" y="6989"/>
                  </a:lnTo>
                  <a:lnTo>
                    <a:pt x="1486" y="6884"/>
                  </a:lnTo>
                  <a:lnTo>
                    <a:pt x="1382" y="6717"/>
                  </a:lnTo>
                  <a:lnTo>
                    <a:pt x="1382" y="6654"/>
                  </a:lnTo>
                  <a:lnTo>
                    <a:pt x="1361" y="6507"/>
                  </a:lnTo>
                  <a:lnTo>
                    <a:pt x="1361" y="6466"/>
                  </a:lnTo>
                  <a:lnTo>
                    <a:pt x="1403" y="6382"/>
                  </a:lnTo>
                  <a:lnTo>
                    <a:pt x="1382" y="6361"/>
                  </a:lnTo>
                  <a:lnTo>
                    <a:pt x="1319" y="6361"/>
                  </a:lnTo>
                  <a:lnTo>
                    <a:pt x="1382" y="6256"/>
                  </a:lnTo>
                  <a:lnTo>
                    <a:pt x="1382" y="6131"/>
                  </a:lnTo>
                  <a:lnTo>
                    <a:pt x="1507" y="5943"/>
                  </a:lnTo>
                  <a:lnTo>
                    <a:pt x="1528" y="5503"/>
                  </a:lnTo>
                  <a:lnTo>
                    <a:pt x="1612" y="5399"/>
                  </a:lnTo>
                  <a:lnTo>
                    <a:pt x="1633" y="5252"/>
                  </a:lnTo>
                  <a:lnTo>
                    <a:pt x="1716" y="5147"/>
                  </a:lnTo>
                  <a:lnTo>
                    <a:pt x="1737" y="5001"/>
                  </a:lnTo>
                  <a:lnTo>
                    <a:pt x="1696" y="4980"/>
                  </a:lnTo>
                  <a:lnTo>
                    <a:pt x="1716" y="4896"/>
                  </a:lnTo>
                  <a:lnTo>
                    <a:pt x="1716" y="4771"/>
                  </a:lnTo>
                  <a:lnTo>
                    <a:pt x="1779" y="4666"/>
                  </a:lnTo>
                  <a:lnTo>
                    <a:pt x="1779" y="4562"/>
                  </a:lnTo>
                  <a:lnTo>
                    <a:pt x="1675" y="4520"/>
                  </a:lnTo>
                  <a:lnTo>
                    <a:pt x="1696" y="4457"/>
                  </a:lnTo>
                  <a:lnTo>
                    <a:pt x="1696" y="4415"/>
                  </a:lnTo>
                  <a:lnTo>
                    <a:pt x="1800" y="4415"/>
                  </a:lnTo>
                  <a:lnTo>
                    <a:pt x="1821" y="4394"/>
                  </a:lnTo>
                  <a:lnTo>
                    <a:pt x="1884" y="4415"/>
                  </a:lnTo>
                  <a:lnTo>
                    <a:pt x="1926" y="4415"/>
                  </a:lnTo>
                  <a:lnTo>
                    <a:pt x="2030" y="4373"/>
                  </a:lnTo>
                  <a:lnTo>
                    <a:pt x="2051" y="4394"/>
                  </a:lnTo>
                  <a:lnTo>
                    <a:pt x="2135" y="4394"/>
                  </a:lnTo>
                  <a:lnTo>
                    <a:pt x="2219" y="4415"/>
                  </a:lnTo>
                  <a:lnTo>
                    <a:pt x="2260" y="4499"/>
                  </a:lnTo>
                  <a:lnTo>
                    <a:pt x="2219" y="4520"/>
                  </a:lnTo>
                  <a:lnTo>
                    <a:pt x="2219" y="4687"/>
                  </a:lnTo>
                  <a:lnTo>
                    <a:pt x="2260" y="4792"/>
                  </a:lnTo>
                  <a:lnTo>
                    <a:pt x="2240" y="4813"/>
                  </a:lnTo>
                  <a:lnTo>
                    <a:pt x="2198" y="4917"/>
                  </a:lnTo>
                  <a:lnTo>
                    <a:pt x="2302" y="4896"/>
                  </a:lnTo>
                  <a:lnTo>
                    <a:pt x="2365" y="4917"/>
                  </a:lnTo>
                  <a:lnTo>
                    <a:pt x="2470" y="4896"/>
                  </a:lnTo>
                  <a:lnTo>
                    <a:pt x="2616" y="4917"/>
                  </a:lnTo>
                  <a:lnTo>
                    <a:pt x="2658" y="4980"/>
                  </a:lnTo>
                  <a:lnTo>
                    <a:pt x="2658" y="4938"/>
                  </a:lnTo>
                  <a:lnTo>
                    <a:pt x="2658" y="4917"/>
                  </a:lnTo>
                  <a:lnTo>
                    <a:pt x="2721" y="4875"/>
                  </a:lnTo>
                  <a:lnTo>
                    <a:pt x="2784" y="4896"/>
                  </a:lnTo>
                  <a:lnTo>
                    <a:pt x="2951" y="5043"/>
                  </a:lnTo>
                  <a:lnTo>
                    <a:pt x="3014" y="5085"/>
                  </a:lnTo>
                  <a:lnTo>
                    <a:pt x="3014" y="5127"/>
                  </a:lnTo>
                  <a:lnTo>
                    <a:pt x="3076" y="5127"/>
                  </a:lnTo>
                  <a:lnTo>
                    <a:pt x="3181" y="5231"/>
                  </a:lnTo>
                  <a:lnTo>
                    <a:pt x="3202" y="5252"/>
                  </a:lnTo>
                  <a:lnTo>
                    <a:pt x="3244" y="5252"/>
                  </a:lnTo>
                  <a:lnTo>
                    <a:pt x="3244" y="5189"/>
                  </a:lnTo>
                  <a:lnTo>
                    <a:pt x="3286" y="5189"/>
                  </a:lnTo>
                  <a:lnTo>
                    <a:pt x="3286" y="5106"/>
                  </a:lnTo>
                  <a:lnTo>
                    <a:pt x="3307" y="4875"/>
                  </a:lnTo>
                  <a:lnTo>
                    <a:pt x="3265" y="4771"/>
                  </a:lnTo>
                  <a:lnTo>
                    <a:pt x="3160" y="4708"/>
                  </a:lnTo>
                  <a:lnTo>
                    <a:pt x="3097" y="4478"/>
                  </a:lnTo>
                  <a:lnTo>
                    <a:pt x="3139" y="4269"/>
                  </a:lnTo>
                  <a:lnTo>
                    <a:pt x="3202" y="4143"/>
                  </a:lnTo>
                  <a:lnTo>
                    <a:pt x="3265" y="3955"/>
                  </a:lnTo>
                  <a:lnTo>
                    <a:pt x="3369" y="3787"/>
                  </a:lnTo>
                  <a:lnTo>
                    <a:pt x="3495" y="3787"/>
                  </a:lnTo>
                  <a:lnTo>
                    <a:pt x="3767" y="3725"/>
                  </a:lnTo>
                  <a:lnTo>
                    <a:pt x="3913" y="3725"/>
                  </a:lnTo>
                  <a:lnTo>
                    <a:pt x="3976" y="3766"/>
                  </a:lnTo>
                  <a:lnTo>
                    <a:pt x="4123" y="3683"/>
                  </a:lnTo>
                  <a:lnTo>
                    <a:pt x="4248" y="3683"/>
                  </a:lnTo>
                  <a:lnTo>
                    <a:pt x="4395" y="3746"/>
                  </a:lnTo>
                  <a:lnTo>
                    <a:pt x="4541" y="3725"/>
                  </a:lnTo>
                  <a:lnTo>
                    <a:pt x="4646" y="3787"/>
                  </a:lnTo>
                  <a:lnTo>
                    <a:pt x="4771" y="3725"/>
                  </a:lnTo>
                  <a:lnTo>
                    <a:pt x="4855" y="3641"/>
                  </a:lnTo>
                  <a:lnTo>
                    <a:pt x="4855" y="3432"/>
                  </a:lnTo>
                  <a:lnTo>
                    <a:pt x="4834" y="3348"/>
                  </a:lnTo>
                  <a:lnTo>
                    <a:pt x="4855" y="3243"/>
                  </a:lnTo>
                  <a:lnTo>
                    <a:pt x="4855" y="3160"/>
                  </a:lnTo>
                  <a:lnTo>
                    <a:pt x="4876" y="3034"/>
                  </a:lnTo>
                  <a:lnTo>
                    <a:pt x="4876" y="2950"/>
                  </a:lnTo>
                  <a:lnTo>
                    <a:pt x="4729" y="2846"/>
                  </a:lnTo>
                  <a:lnTo>
                    <a:pt x="4750" y="2804"/>
                  </a:lnTo>
                  <a:lnTo>
                    <a:pt x="4667" y="2741"/>
                  </a:lnTo>
                  <a:lnTo>
                    <a:pt x="4541" y="2741"/>
                  </a:lnTo>
                  <a:lnTo>
                    <a:pt x="4437" y="2616"/>
                  </a:lnTo>
                  <a:lnTo>
                    <a:pt x="4332" y="2532"/>
                  </a:lnTo>
                  <a:lnTo>
                    <a:pt x="4353" y="2469"/>
                  </a:lnTo>
                  <a:lnTo>
                    <a:pt x="4353" y="2281"/>
                  </a:lnTo>
                  <a:lnTo>
                    <a:pt x="4311" y="2155"/>
                  </a:lnTo>
                  <a:lnTo>
                    <a:pt x="4353" y="2072"/>
                  </a:lnTo>
                  <a:lnTo>
                    <a:pt x="4353" y="1988"/>
                  </a:lnTo>
                  <a:lnTo>
                    <a:pt x="4311" y="1862"/>
                  </a:lnTo>
                  <a:lnTo>
                    <a:pt x="4185" y="1758"/>
                  </a:lnTo>
                  <a:lnTo>
                    <a:pt x="3913" y="1570"/>
                  </a:lnTo>
                  <a:lnTo>
                    <a:pt x="3830" y="1423"/>
                  </a:lnTo>
                  <a:lnTo>
                    <a:pt x="3579" y="1339"/>
                  </a:lnTo>
                  <a:lnTo>
                    <a:pt x="3390" y="1381"/>
                  </a:lnTo>
                  <a:lnTo>
                    <a:pt x="3265" y="1653"/>
                  </a:lnTo>
                  <a:lnTo>
                    <a:pt x="3014" y="1674"/>
                  </a:lnTo>
                  <a:lnTo>
                    <a:pt x="2930" y="1549"/>
                  </a:lnTo>
                  <a:lnTo>
                    <a:pt x="2825" y="1549"/>
                  </a:lnTo>
                  <a:lnTo>
                    <a:pt x="2616" y="1444"/>
                  </a:lnTo>
                  <a:lnTo>
                    <a:pt x="2428" y="1528"/>
                  </a:lnTo>
                  <a:lnTo>
                    <a:pt x="2428" y="1653"/>
                  </a:lnTo>
                  <a:lnTo>
                    <a:pt x="2260" y="1674"/>
                  </a:lnTo>
                  <a:lnTo>
                    <a:pt x="2114" y="1758"/>
                  </a:lnTo>
                  <a:lnTo>
                    <a:pt x="2114" y="1465"/>
                  </a:lnTo>
                  <a:lnTo>
                    <a:pt x="2114" y="1256"/>
                  </a:lnTo>
                  <a:lnTo>
                    <a:pt x="2051" y="1130"/>
                  </a:lnTo>
                  <a:lnTo>
                    <a:pt x="2114" y="1025"/>
                  </a:lnTo>
                  <a:lnTo>
                    <a:pt x="2135" y="942"/>
                  </a:lnTo>
                  <a:lnTo>
                    <a:pt x="2051" y="837"/>
                  </a:lnTo>
                  <a:lnTo>
                    <a:pt x="2135" y="712"/>
                  </a:lnTo>
                  <a:lnTo>
                    <a:pt x="2114" y="607"/>
                  </a:lnTo>
                  <a:lnTo>
                    <a:pt x="1905" y="607"/>
                  </a:lnTo>
                  <a:lnTo>
                    <a:pt x="1821" y="691"/>
                  </a:lnTo>
                  <a:lnTo>
                    <a:pt x="1716" y="628"/>
                  </a:lnTo>
                  <a:lnTo>
                    <a:pt x="1633" y="502"/>
                  </a:lnTo>
                  <a:lnTo>
                    <a:pt x="1716" y="419"/>
                  </a:lnTo>
                  <a:lnTo>
                    <a:pt x="1696" y="230"/>
                  </a:lnTo>
                  <a:lnTo>
                    <a:pt x="1591" y="105"/>
                  </a:lnTo>
                  <a:lnTo>
                    <a:pt x="1424" y="126"/>
                  </a:lnTo>
                  <a:lnTo>
                    <a:pt x="138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722;p79">
              <a:extLst>
                <a:ext uri="{FF2B5EF4-FFF2-40B4-BE49-F238E27FC236}">
                  <a16:creationId xmlns:a16="http://schemas.microsoft.com/office/drawing/2014/main" id="{15EB4C3A-7C72-4D14-B9EB-C43FA5A285A2}"/>
                </a:ext>
              </a:extLst>
            </p:cNvPr>
            <p:cNvSpPr/>
            <p:nvPr/>
          </p:nvSpPr>
          <p:spPr>
            <a:xfrm>
              <a:off x="4375443" y="2948079"/>
              <a:ext cx="61050" cy="131125"/>
            </a:xfrm>
            <a:custGeom>
              <a:avLst/>
              <a:gdLst/>
              <a:ahLst/>
              <a:cxnLst/>
              <a:rect l="l" t="t" r="r" b="b"/>
              <a:pathLst>
                <a:path w="5127" h="11530" extrusionOk="0">
                  <a:moveTo>
                    <a:pt x="2407" y="0"/>
                  </a:moveTo>
                  <a:lnTo>
                    <a:pt x="2302" y="42"/>
                  </a:lnTo>
                  <a:lnTo>
                    <a:pt x="2344" y="63"/>
                  </a:lnTo>
                  <a:lnTo>
                    <a:pt x="2365" y="147"/>
                  </a:lnTo>
                  <a:lnTo>
                    <a:pt x="2260" y="251"/>
                  </a:lnTo>
                  <a:lnTo>
                    <a:pt x="2260" y="419"/>
                  </a:lnTo>
                  <a:lnTo>
                    <a:pt x="2281" y="523"/>
                  </a:lnTo>
                  <a:lnTo>
                    <a:pt x="2155" y="461"/>
                  </a:lnTo>
                  <a:lnTo>
                    <a:pt x="2072" y="377"/>
                  </a:lnTo>
                  <a:lnTo>
                    <a:pt x="1925" y="482"/>
                  </a:lnTo>
                  <a:lnTo>
                    <a:pt x="1716" y="544"/>
                  </a:lnTo>
                  <a:lnTo>
                    <a:pt x="1653" y="691"/>
                  </a:lnTo>
                  <a:lnTo>
                    <a:pt x="1528" y="858"/>
                  </a:lnTo>
                  <a:lnTo>
                    <a:pt x="1402" y="900"/>
                  </a:lnTo>
                  <a:lnTo>
                    <a:pt x="1214" y="1193"/>
                  </a:lnTo>
                  <a:lnTo>
                    <a:pt x="1193" y="1360"/>
                  </a:lnTo>
                  <a:lnTo>
                    <a:pt x="1235" y="1402"/>
                  </a:lnTo>
                  <a:lnTo>
                    <a:pt x="1151" y="1632"/>
                  </a:lnTo>
                  <a:lnTo>
                    <a:pt x="1005" y="1904"/>
                  </a:lnTo>
                  <a:lnTo>
                    <a:pt x="1005" y="2009"/>
                  </a:lnTo>
                  <a:lnTo>
                    <a:pt x="1130" y="2051"/>
                  </a:lnTo>
                  <a:lnTo>
                    <a:pt x="1005" y="2365"/>
                  </a:lnTo>
                  <a:lnTo>
                    <a:pt x="942" y="2616"/>
                  </a:lnTo>
                  <a:lnTo>
                    <a:pt x="879" y="2825"/>
                  </a:lnTo>
                  <a:lnTo>
                    <a:pt x="712" y="2825"/>
                  </a:lnTo>
                  <a:lnTo>
                    <a:pt x="607" y="2783"/>
                  </a:lnTo>
                  <a:lnTo>
                    <a:pt x="502" y="2783"/>
                  </a:lnTo>
                  <a:lnTo>
                    <a:pt x="565" y="3076"/>
                  </a:lnTo>
                  <a:lnTo>
                    <a:pt x="565" y="3202"/>
                  </a:lnTo>
                  <a:lnTo>
                    <a:pt x="565" y="3411"/>
                  </a:lnTo>
                  <a:lnTo>
                    <a:pt x="419" y="3411"/>
                  </a:lnTo>
                  <a:lnTo>
                    <a:pt x="440" y="3578"/>
                  </a:lnTo>
                  <a:lnTo>
                    <a:pt x="419" y="3704"/>
                  </a:lnTo>
                  <a:lnTo>
                    <a:pt x="440" y="3808"/>
                  </a:lnTo>
                  <a:lnTo>
                    <a:pt x="398" y="4018"/>
                  </a:lnTo>
                  <a:lnTo>
                    <a:pt x="314" y="4039"/>
                  </a:lnTo>
                  <a:lnTo>
                    <a:pt x="272" y="4018"/>
                  </a:lnTo>
                  <a:lnTo>
                    <a:pt x="251" y="4122"/>
                  </a:lnTo>
                  <a:lnTo>
                    <a:pt x="251" y="4206"/>
                  </a:lnTo>
                  <a:lnTo>
                    <a:pt x="251" y="4332"/>
                  </a:lnTo>
                  <a:lnTo>
                    <a:pt x="189" y="4457"/>
                  </a:lnTo>
                  <a:lnTo>
                    <a:pt x="147" y="4436"/>
                  </a:lnTo>
                  <a:lnTo>
                    <a:pt x="42" y="4562"/>
                  </a:lnTo>
                  <a:lnTo>
                    <a:pt x="0" y="4666"/>
                  </a:lnTo>
                  <a:lnTo>
                    <a:pt x="0" y="4729"/>
                  </a:lnTo>
                  <a:lnTo>
                    <a:pt x="84" y="4834"/>
                  </a:lnTo>
                  <a:lnTo>
                    <a:pt x="105" y="4980"/>
                  </a:lnTo>
                  <a:lnTo>
                    <a:pt x="377" y="5231"/>
                  </a:lnTo>
                  <a:lnTo>
                    <a:pt x="377" y="5231"/>
                  </a:lnTo>
                  <a:lnTo>
                    <a:pt x="314" y="5127"/>
                  </a:lnTo>
                  <a:lnTo>
                    <a:pt x="314" y="5064"/>
                  </a:lnTo>
                  <a:lnTo>
                    <a:pt x="398" y="5148"/>
                  </a:lnTo>
                  <a:lnTo>
                    <a:pt x="523" y="5148"/>
                  </a:lnTo>
                  <a:lnTo>
                    <a:pt x="419" y="5231"/>
                  </a:lnTo>
                  <a:lnTo>
                    <a:pt x="440" y="5273"/>
                  </a:lnTo>
                  <a:lnTo>
                    <a:pt x="565" y="5273"/>
                  </a:lnTo>
                  <a:lnTo>
                    <a:pt x="565" y="5189"/>
                  </a:lnTo>
                  <a:lnTo>
                    <a:pt x="586" y="5273"/>
                  </a:lnTo>
                  <a:lnTo>
                    <a:pt x="691" y="5273"/>
                  </a:lnTo>
                  <a:lnTo>
                    <a:pt x="733" y="5357"/>
                  </a:lnTo>
                  <a:lnTo>
                    <a:pt x="921" y="5399"/>
                  </a:lnTo>
                  <a:lnTo>
                    <a:pt x="1026" y="5566"/>
                  </a:lnTo>
                  <a:lnTo>
                    <a:pt x="1026" y="5671"/>
                  </a:lnTo>
                  <a:lnTo>
                    <a:pt x="942" y="5692"/>
                  </a:lnTo>
                  <a:lnTo>
                    <a:pt x="900" y="5608"/>
                  </a:lnTo>
                  <a:lnTo>
                    <a:pt x="816" y="5671"/>
                  </a:lnTo>
                  <a:lnTo>
                    <a:pt x="900" y="5754"/>
                  </a:lnTo>
                  <a:lnTo>
                    <a:pt x="921" y="5775"/>
                  </a:lnTo>
                  <a:lnTo>
                    <a:pt x="900" y="5796"/>
                  </a:lnTo>
                  <a:lnTo>
                    <a:pt x="795" y="5775"/>
                  </a:lnTo>
                  <a:lnTo>
                    <a:pt x="774" y="5671"/>
                  </a:lnTo>
                  <a:lnTo>
                    <a:pt x="670" y="5671"/>
                  </a:lnTo>
                  <a:lnTo>
                    <a:pt x="670" y="5712"/>
                  </a:lnTo>
                  <a:lnTo>
                    <a:pt x="795" y="5817"/>
                  </a:lnTo>
                  <a:lnTo>
                    <a:pt x="795" y="5880"/>
                  </a:lnTo>
                  <a:lnTo>
                    <a:pt x="900" y="6005"/>
                  </a:lnTo>
                  <a:lnTo>
                    <a:pt x="1109" y="6068"/>
                  </a:lnTo>
                  <a:lnTo>
                    <a:pt x="1088" y="5880"/>
                  </a:lnTo>
                  <a:lnTo>
                    <a:pt x="1026" y="5775"/>
                  </a:lnTo>
                  <a:lnTo>
                    <a:pt x="1151" y="5859"/>
                  </a:lnTo>
                  <a:lnTo>
                    <a:pt x="1151" y="5964"/>
                  </a:lnTo>
                  <a:lnTo>
                    <a:pt x="1214" y="6068"/>
                  </a:lnTo>
                  <a:lnTo>
                    <a:pt x="1298" y="6131"/>
                  </a:lnTo>
                  <a:lnTo>
                    <a:pt x="1319" y="6298"/>
                  </a:lnTo>
                  <a:lnTo>
                    <a:pt x="1402" y="6382"/>
                  </a:lnTo>
                  <a:lnTo>
                    <a:pt x="1360" y="6403"/>
                  </a:lnTo>
                  <a:lnTo>
                    <a:pt x="1402" y="6445"/>
                  </a:lnTo>
                  <a:lnTo>
                    <a:pt x="1465" y="6487"/>
                  </a:lnTo>
                  <a:lnTo>
                    <a:pt x="1465" y="6717"/>
                  </a:lnTo>
                  <a:lnTo>
                    <a:pt x="1570" y="6947"/>
                  </a:lnTo>
                  <a:lnTo>
                    <a:pt x="1632" y="7010"/>
                  </a:lnTo>
                  <a:lnTo>
                    <a:pt x="1486" y="7114"/>
                  </a:lnTo>
                  <a:lnTo>
                    <a:pt x="1402" y="7658"/>
                  </a:lnTo>
                  <a:lnTo>
                    <a:pt x="1444" y="7784"/>
                  </a:lnTo>
                  <a:lnTo>
                    <a:pt x="1423" y="7847"/>
                  </a:lnTo>
                  <a:lnTo>
                    <a:pt x="1444" y="7889"/>
                  </a:lnTo>
                  <a:lnTo>
                    <a:pt x="1528" y="7742"/>
                  </a:lnTo>
                  <a:lnTo>
                    <a:pt x="1653" y="7637"/>
                  </a:lnTo>
                  <a:lnTo>
                    <a:pt x="1716" y="7470"/>
                  </a:lnTo>
                  <a:lnTo>
                    <a:pt x="1716" y="7658"/>
                  </a:lnTo>
                  <a:lnTo>
                    <a:pt x="1549" y="7805"/>
                  </a:lnTo>
                  <a:lnTo>
                    <a:pt x="1549" y="7972"/>
                  </a:lnTo>
                  <a:lnTo>
                    <a:pt x="1632" y="7951"/>
                  </a:lnTo>
                  <a:lnTo>
                    <a:pt x="1632" y="7868"/>
                  </a:lnTo>
                  <a:lnTo>
                    <a:pt x="1779" y="7784"/>
                  </a:lnTo>
                  <a:lnTo>
                    <a:pt x="1863" y="7868"/>
                  </a:lnTo>
                  <a:lnTo>
                    <a:pt x="1925" y="7868"/>
                  </a:lnTo>
                  <a:lnTo>
                    <a:pt x="1925" y="7805"/>
                  </a:lnTo>
                  <a:lnTo>
                    <a:pt x="1946" y="7847"/>
                  </a:lnTo>
                  <a:lnTo>
                    <a:pt x="1988" y="7847"/>
                  </a:lnTo>
                  <a:lnTo>
                    <a:pt x="2009" y="7805"/>
                  </a:lnTo>
                  <a:lnTo>
                    <a:pt x="2135" y="7805"/>
                  </a:lnTo>
                  <a:lnTo>
                    <a:pt x="2365" y="7658"/>
                  </a:lnTo>
                  <a:lnTo>
                    <a:pt x="2386" y="7575"/>
                  </a:lnTo>
                  <a:lnTo>
                    <a:pt x="2448" y="7596"/>
                  </a:lnTo>
                  <a:lnTo>
                    <a:pt x="2511" y="7596"/>
                  </a:lnTo>
                  <a:lnTo>
                    <a:pt x="2658" y="7533"/>
                  </a:lnTo>
                  <a:lnTo>
                    <a:pt x="2574" y="7491"/>
                  </a:lnTo>
                  <a:lnTo>
                    <a:pt x="2574" y="7470"/>
                  </a:lnTo>
                  <a:lnTo>
                    <a:pt x="2511" y="7365"/>
                  </a:lnTo>
                  <a:lnTo>
                    <a:pt x="2574" y="7365"/>
                  </a:lnTo>
                  <a:lnTo>
                    <a:pt x="2616" y="7449"/>
                  </a:lnTo>
                  <a:lnTo>
                    <a:pt x="2720" y="7470"/>
                  </a:lnTo>
                  <a:lnTo>
                    <a:pt x="2888" y="7345"/>
                  </a:lnTo>
                  <a:lnTo>
                    <a:pt x="2867" y="7282"/>
                  </a:lnTo>
                  <a:lnTo>
                    <a:pt x="2909" y="7240"/>
                  </a:lnTo>
                  <a:lnTo>
                    <a:pt x="2909" y="7114"/>
                  </a:lnTo>
                  <a:lnTo>
                    <a:pt x="2867" y="7052"/>
                  </a:lnTo>
                  <a:lnTo>
                    <a:pt x="2867" y="7010"/>
                  </a:lnTo>
                  <a:lnTo>
                    <a:pt x="2888" y="6947"/>
                  </a:lnTo>
                  <a:lnTo>
                    <a:pt x="2804" y="6863"/>
                  </a:lnTo>
                  <a:lnTo>
                    <a:pt x="2909" y="6947"/>
                  </a:lnTo>
                  <a:lnTo>
                    <a:pt x="2909" y="7010"/>
                  </a:lnTo>
                  <a:lnTo>
                    <a:pt x="2992" y="7010"/>
                  </a:lnTo>
                  <a:lnTo>
                    <a:pt x="2992" y="7073"/>
                  </a:lnTo>
                  <a:lnTo>
                    <a:pt x="3118" y="7282"/>
                  </a:lnTo>
                  <a:lnTo>
                    <a:pt x="3181" y="7365"/>
                  </a:lnTo>
                  <a:lnTo>
                    <a:pt x="3202" y="7491"/>
                  </a:lnTo>
                  <a:lnTo>
                    <a:pt x="3306" y="7491"/>
                  </a:lnTo>
                  <a:lnTo>
                    <a:pt x="3390" y="7470"/>
                  </a:lnTo>
                  <a:lnTo>
                    <a:pt x="3411" y="7386"/>
                  </a:lnTo>
                  <a:lnTo>
                    <a:pt x="3411" y="7470"/>
                  </a:lnTo>
                  <a:lnTo>
                    <a:pt x="3390" y="7533"/>
                  </a:lnTo>
                  <a:lnTo>
                    <a:pt x="3432" y="7658"/>
                  </a:lnTo>
                  <a:lnTo>
                    <a:pt x="3432" y="7700"/>
                  </a:lnTo>
                  <a:lnTo>
                    <a:pt x="3411" y="7742"/>
                  </a:lnTo>
                  <a:lnTo>
                    <a:pt x="3432" y="7847"/>
                  </a:lnTo>
                  <a:lnTo>
                    <a:pt x="3495" y="7889"/>
                  </a:lnTo>
                  <a:lnTo>
                    <a:pt x="3536" y="8307"/>
                  </a:lnTo>
                  <a:lnTo>
                    <a:pt x="3578" y="8328"/>
                  </a:lnTo>
                  <a:lnTo>
                    <a:pt x="3578" y="8516"/>
                  </a:lnTo>
                  <a:lnTo>
                    <a:pt x="3725" y="8600"/>
                  </a:lnTo>
                  <a:lnTo>
                    <a:pt x="3704" y="8642"/>
                  </a:lnTo>
                  <a:lnTo>
                    <a:pt x="3704" y="8788"/>
                  </a:lnTo>
                  <a:lnTo>
                    <a:pt x="3767" y="8851"/>
                  </a:lnTo>
                  <a:lnTo>
                    <a:pt x="3767" y="9123"/>
                  </a:lnTo>
                  <a:lnTo>
                    <a:pt x="3829" y="9228"/>
                  </a:lnTo>
                  <a:lnTo>
                    <a:pt x="3829" y="9332"/>
                  </a:lnTo>
                  <a:lnTo>
                    <a:pt x="3850" y="9311"/>
                  </a:lnTo>
                  <a:lnTo>
                    <a:pt x="3871" y="9123"/>
                  </a:lnTo>
                  <a:lnTo>
                    <a:pt x="3955" y="9249"/>
                  </a:lnTo>
                  <a:lnTo>
                    <a:pt x="3976" y="9374"/>
                  </a:lnTo>
                  <a:lnTo>
                    <a:pt x="4059" y="9458"/>
                  </a:lnTo>
                  <a:lnTo>
                    <a:pt x="4080" y="9793"/>
                  </a:lnTo>
                  <a:lnTo>
                    <a:pt x="4164" y="9855"/>
                  </a:lnTo>
                  <a:lnTo>
                    <a:pt x="4185" y="9960"/>
                  </a:lnTo>
                  <a:lnTo>
                    <a:pt x="4143" y="10002"/>
                  </a:lnTo>
                  <a:lnTo>
                    <a:pt x="4164" y="10169"/>
                  </a:lnTo>
                  <a:lnTo>
                    <a:pt x="4227" y="10253"/>
                  </a:lnTo>
                  <a:lnTo>
                    <a:pt x="4290" y="10316"/>
                  </a:lnTo>
                  <a:lnTo>
                    <a:pt x="4227" y="10399"/>
                  </a:lnTo>
                  <a:lnTo>
                    <a:pt x="4269" y="10567"/>
                  </a:lnTo>
                  <a:lnTo>
                    <a:pt x="4248" y="10609"/>
                  </a:lnTo>
                  <a:lnTo>
                    <a:pt x="4227" y="10630"/>
                  </a:lnTo>
                  <a:lnTo>
                    <a:pt x="4185" y="10797"/>
                  </a:lnTo>
                  <a:lnTo>
                    <a:pt x="4227" y="10818"/>
                  </a:lnTo>
                  <a:lnTo>
                    <a:pt x="4227" y="10922"/>
                  </a:lnTo>
                  <a:lnTo>
                    <a:pt x="4143" y="11027"/>
                  </a:lnTo>
                  <a:lnTo>
                    <a:pt x="4101" y="11048"/>
                  </a:lnTo>
                  <a:lnTo>
                    <a:pt x="4059" y="11048"/>
                  </a:lnTo>
                  <a:lnTo>
                    <a:pt x="4059" y="11111"/>
                  </a:lnTo>
                  <a:lnTo>
                    <a:pt x="4101" y="11194"/>
                  </a:lnTo>
                  <a:lnTo>
                    <a:pt x="4101" y="11341"/>
                  </a:lnTo>
                  <a:lnTo>
                    <a:pt x="4164" y="11529"/>
                  </a:lnTo>
                  <a:lnTo>
                    <a:pt x="4185" y="11341"/>
                  </a:lnTo>
                  <a:lnTo>
                    <a:pt x="4248" y="11236"/>
                  </a:lnTo>
                  <a:lnTo>
                    <a:pt x="4248" y="11257"/>
                  </a:lnTo>
                  <a:lnTo>
                    <a:pt x="4269" y="11153"/>
                  </a:lnTo>
                  <a:lnTo>
                    <a:pt x="4332" y="11090"/>
                  </a:lnTo>
                  <a:lnTo>
                    <a:pt x="4332" y="10922"/>
                  </a:lnTo>
                  <a:lnTo>
                    <a:pt x="4457" y="10839"/>
                  </a:lnTo>
                  <a:lnTo>
                    <a:pt x="4583" y="10483"/>
                  </a:lnTo>
                  <a:lnTo>
                    <a:pt x="4666" y="10420"/>
                  </a:lnTo>
                  <a:lnTo>
                    <a:pt x="4666" y="10253"/>
                  </a:lnTo>
                  <a:lnTo>
                    <a:pt x="4583" y="10106"/>
                  </a:lnTo>
                  <a:lnTo>
                    <a:pt x="4604" y="9960"/>
                  </a:lnTo>
                  <a:lnTo>
                    <a:pt x="4562" y="9855"/>
                  </a:lnTo>
                  <a:lnTo>
                    <a:pt x="4541" y="9667"/>
                  </a:lnTo>
                  <a:lnTo>
                    <a:pt x="4457" y="9583"/>
                  </a:lnTo>
                  <a:lnTo>
                    <a:pt x="4478" y="9479"/>
                  </a:lnTo>
                  <a:lnTo>
                    <a:pt x="4457" y="9353"/>
                  </a:lnTo>
                  <a:lnTo>
                    <a:pt x="4478" y="9270"/>
                  </a:lnTo>
                  <a:lnTo>
                    <a:pt x="4436" y="9018"/>
                  </a:lnTo>
                  <a:lnTo>
                    <a:pt x="4269" y="8851"/>
                  </a:lnTo>
                  <a:lnTo>
                    <a:pt x="4080" y="8725"/>
                  </a:lnTo>
                  <a:lnTo>
                    <a:pt x="3934" y="8537"/>
                  </a:lnTo>
                  <a:lnTo>
                    <a:pt x="3934" y="8433"/>
                  </a:lnTo>
                  <a:lnTo>
                    <a:pt x="3850" y="8223"/>
                  </a:lnTo>
                  <a:lnTo>
                    <a:pt x="3955" y="8181"/>
                  </a:lnTo>
                  <a:lnTo>
                    <a:pt x="3976" y="8077"/>
                  </a:lnTo>
                  <a:lnTo>
                    <a:pt x="3934" y="7784"/>
                  </a:lnTo>
                  <a:lnTo>
                    <a:pt x="3955" y="7700"/>
                  </a:lnTo>
                  <a:lnTo>
                    <a:pt x="4059" y="7658"/>
                  </a:lnTo>
                  <a:lnTo>
                    <a:pt x="4059" y="7533"/>
                  </a:lnTo>
                  <a:lnTo>
                    <a:pt x="3934" y="7470"/>
                  </a:lnTo>
                  <a:lnTo>
                    <a:pt x="3934" y="7345"/>
                  </a:lnTo>
                  <a:lnTo>
                    <a:pt x="3850" y="7219"/>
                  </a:lnTo>
                  <a:lnTo>
                    <a:pt x="3767" y="7156"/>
                  </a:lnTo>
                  <a:lnTo>
                    <a:pt x="3620" y="6863"/>
                  </a:lnTo>
                  <a:lnTo>
                    <a:pt x="3495" y="6759"/>
                  </a:lnTo>
                  <a:lnTo>
                    <a:pt x="3432" y="6696"/>
                  </a:lnTo>
                  <a:lnTo>
                    <a:pt x="3348" y="6612"/>
                  </a:lnTo>
                  <a:lnTo>
                    <a:pt x="3243" y="6424"/>
                  </a:lnTo>
                  <a:lnTo>
                    <a:pt x="3181" y="6403"/>
                  </a:lnTo>
                  <a:lnTo>
                    <a:pt x="3181" y="6319"/>
                  </a:lnTo>
                  <a:lnTo>
                    <a:pt x="3306" y="6236"/>
                  </a:lnTo>
                  <a:lnTo>
                    <a:pt x="3411" y="6173"/>
                  </a:lnTo>
                  <a:lnTo>
                    <a:pt x="3390" y="6089"/>
                  </a:lnTo>
                  <a:lnTo>
                    <a:pt x="3390" y="5901"/>
                  </a:lnTo>
                  <a:lnTo>
                    <a:pt x="3453" y="5817"/>
                  </a:lnTo>
                  <a:lnTo>
                    <a:pt x="3432" y="5650"/>
                  </a:lnTo>
                  <a:lnTo>
                    <a:pt x="3515" y="5503"/>
                  </a:lnTo>
                  <a:lnTo>
                    <a:pt x="3746" y="5587"/>
                  </a:lnTo>
                  <a:lnTo>
                    <a:pt x="3871" y="5482"/>
                  </a:lnTo>
                  <a:lnTo>
                    <a:pt x="4018" y="5482"/>
                  </a:lnTo>
                  <a:lnTo>
                    <a:pt x="4039" y="5440"/>
                  </a:lnTo>
                  <a:lnTo>
                    <a:pt x="4039" y="5273"/>
                  </a:lnTo>
                  <a:lnTo>
                    <a:pt x="4101" y="5231"/>
                  </a:lnTo>
                  <a:lnTo>
                    <a:pt x="4269" y="5252"/>
                  </a:lnTo>
                  <a:lnTo>
                    <a:pt x="4290" y="5168"/>
                  </a:lnTo>
                  <a:lnTo>
                    <a:pt x="4248" y="5085"/>
                  </a:lnTo>
                  <a:lnTo>
                    <a:pt x="4248" y="5022"/>
                  </a:lnTo>
                  <a:lnTo>
                    <a:pt x="4373" y="4980"/>
                  </a:lnTo>
                  <a:lnTo>
                    <a:pt x="4541" y="4959"/>
                  </a:lnTo>
                  <a:lnTo>
                    <a:pt x="4562" y="4959"/>
                  </a:lnTo>
                  <a:lnTo>
                    <a:pt x="4604" y="4813"/>
                  </a:lnTo>
                  <a:lnTo>
                    <a:pt x="4666" y="4813"/>
                  </a:lnTo>
                  <a:lnTo>
                    <a:pt x="4792" y="4729"/>
                  </a:lnTo>
                  <a:lnTo>
                    <a:pt x="4750" y="4645"/>
                  </a:lnTo>
                  <a:lnTo>
                    <a:pt x="4792" y="4541"/>
                  </a:lnTo>
                  <a:lnTo>
                    <a:pt x="4813" y="4436"/>
                  </a:lnTo>
                  <a:lnTo>
                    <a:pt x="4980" y="4415"/>
                  </a:lnTo>
                  <a:lnTo>
                    <a:pt x="5085" y="4311"/>
                  </a:lnTo>
                  <a:lnTo>
                    <a:pt x="5127" y="4290"/>
                  </a:lnTo>
                  <a:lnTo>
                    <a:pt x="5127" y="4143"/>
                  </a:lnTo>
                  <a:lnTo>
                    <a:pt x="5022" y="4122"/>
                  </a:lnTo>
                  <a:lnTo>
                    <a:pt x="4771" y="4227"/>
                  </a:lnTo>
                  <a:lnTo>
                    <a:pt x="4624" y="4227"/>
                  </a:lnTo>
                  <a:lnTo>
                    <a:pt x="4562" y="4311"/>
                  </a:lnTo>
                  <a:lnTo>
                    <a:pt x="4436" y="4248"/>
                  </a:lnTo>
                  <a:lnTo>
                    <a:pt x="4394" y="4122"/>
                  </a:lnTo>
                  <a:lnTo>
                    <a:pt x="4436" y="3997"/>
                  </a:lnTo>
                  <a:lnTo>
                    <a:pt x="4352" y="3892"/>
                  </a:lnTo>
                  <a:lnTo>
                    <a:pt x="4269" y="3976"/>
                  </a:lnTo>
                  <a:lnTo>
                    <a:pt x="4227" y="3913"/>
                  </a:lnTo>
                  <a:lnTo>
                    <a:pt x="4039" y="3913"/>
                  </a:lnTo>
                  <a:lnTo>
                    <a:pt x="3955" y="3934"/>
                  </a:lnTo>
                  <a:lnTo>
                    <a:pt x="3934" y="3871"/>
                  </a:lnTo>
                  <a:lnTo>
                    <a:pt x="4039" y="3767"/>
                  </a:lnTo>
                  <a:lnTo>
                    <a:pt x="4185" y="3578"/>
                  </a:lnTo>
                  <a:lnTo>
                    <a:pt x="4164" y="3495"/>
                  </a:lnTo>
                  <a:lnTo>
                    <a:pt x="4227" y="3390"/>
                  </a:lnTo>
                  <a:lnTo>
                    <a:pt x="4227" y="3306"/>
                  </a:lnTo>
                  <a:lnTo>
                    <a:pt x="4101" y="3244"/>
                  </a:lnTo>
                  <a:lnTo>
                    <a:pt x="3955" y="3244"/>
                  </a:lnTo>
                  <a:lnTo>
                    <a:pt x="3934" y="3285"/>
                  </a:lnTo>
                  <a:lnTo>
                    <a:pt x="3871" y="3202"/>
                  </a:lnTo>
                  <a:lnTo>
                    <a:pt x="3913" y="3160"/>
                  </a:lnTo>
                  <a:lnTo>
                    <a:pt x="3767" y="3139"/>
                  </a:lnTo>
                  <a:lnTo>
                    <a:pt x="3704" y="3055"/>
                  </a:lnTo>
                  <a:lnTo>
                    <a:pt x="3725" y="2951"/>
                  </a:lnTo>
                  <a:lnTo>
                    <a:pt x="3704" y="2846"/>
                  </a:lnTo>
                  <a:lnTo>
                    <a:pt x="3557" y="2867"/>
                  </a:lnTo>
                  <a:lnTo>
                    <a:pt x="3495" y="2825"/>
                  </a:lnTo>
                  <a:lnTo>
                    <a:pt x="3515" y="2741"/>
                  </a:lnTo>
                  <a:lnTo>
                    <a:pt x="3495" y="2658"/>
                  </a:lnTo>
                  <a:lnTo>
                    <a:pt x="3223" y="2720"/>
                  </a:lnTo>
                  <a:lnTo>
                    <a:pt x="3097" y="2825"/>
                  </a:lnTo>
                  <a:lnTo>
                    <a:pt x="3034" y="2679"/>
                  </a:lnTo>
                  <a:lnTo>
                    <a:pt x="3055" y="2532"/>
                  </a:lnTo>
                  <a:lnTo>
                    <a:pt x="2992" y="2469"/>
                  </a:lnTo>
                  <a:lnTo>
                    <a:pt x="2930" y="2407"/>
                  </a:lnTo>
                  <a:lnTo>
                    <a:pt x="2825" y="2344"/>
                  </a:lnTo>
                  <a:lnTo>
                    <a:pt x="2825" y="2239"/>
                  </a:lnTo>
                  <a:lnTo>
                    <a:pt x="2888" y="2155"/>
                  </a:lnTo>
                  <a:lnTo>
                    <a:pt x="2825" y="2093"/>
                  </a:lnTo>
                  <a:lnTo>
                    <a:pt x="2888" y="2009"/>
                  </a:lnTo>
                  <a:lnTo>
                    <a:pt x="2971" y="1904"/>
                  </a:lnTo>
                  <a:lnTo>
                    <a:pt x="3034" y="1925"/>
                  </a:lnTo>
                  <a:lnTo>
                    <a:pt x="3097" y="1883"/>
                  </a:lnTo>
                  <a:lnTo>
                    <a:pt x="3034" y="1779"/>
                  </a:lnTo>
                  <a:lnTo>
                    <a:pt x="3055" y="1695"/>
                  </a:lnTo>
                  <a:lnTo>
                    <a:pt x="3118" y="1674"/>
                  </a:lnTo>
                  <a:lnTo>
                    <a:pt x="3139" y="1570"/>
                  </a:lnTo>
                  <a:lnTo>
                    <a:pt x="3243" y="1507"/>
                  </a:lnTo>
                  <a:lnTo>
                    <a:pt x="3285" y="1423"/>
                  </a:lnTo>
                  <a:lnTo>
                    <a:pt x="3285" y="1319"/>
                  </a:lnTo>
                  <a:lnTo>
                    <a:pt x="3306" y="1067"/>
                  </a:lnTo>
                  <a:lnTo>
                    <a:pt x="3285" y="900"/>
                  </a:lnTo>
                  <a:lnTo>
                    <a:pt x="3202" y="691"/>
                  </a:lnTo>
                  <a:lnTo>
                    <a:pt x="3202" y="544"/>
                  </a:lnTo>
                  <a:lnTo>
                    <a:pt x="3097" y="419"/>
                  </a:lnTo>
                  <a:lnTo>
                    <a:pt x="2992" y="419"/>
                  </a:lnTo>
                  <a:lnTo>
                    <a:pt x="2971" y="251"/>
                  </a:lnTo>
                  <a:lnTo>
                    <a:pt x="2825" y="147"/>
                  </a:lnTo>
                  <a:lnTo>
                    <a:pt x="2783" y="0"/>
                  </a:lnTo>
                  <a:lnTo>
                    <a:pt x="2616" y="0"/>
                  </a:lnTo>
                  <a:lnTo>
                    <a:pt x="2532" y="42"/>
                  </a:lnTo>
                  <a:lnTo>
                    <a:pt x="24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723;p79">
              <a:extLst>
                <a:ext uri="{FF2B5EF4-FFF2-40B4-BE49-F238E27FC236}">
                  <a16:creationId xmlns:a16="http://schemas.microsoft.com/office/drawing/2014/main" id="{36F38135-D2B7-41E5-B2D2-38BB69162674}"/>
                </a:ext>
              </a:extLst>
            </p:cNvPr>
            <p:cNvSpPr/>
            <p:nvPr/>
          </p:nvSpPr>
          <p:spPr>
            <a:xfrm>
              <a:off x="4343054" y="2959975"/>
              <a:ext cx="35389" cy="43557"/>
            </a:xfrm>
            <a:custGeom>
              <a:avLst/>
              <a:gdLst/>
              <a:ahLst/>
              <a:cxnLst/>
              <a:rect l="l" t="t" r="r" b="b"/>
              <a:pathLst>
                <a:path w="2972" h="3830" extrusionOk="0">
                  <a:moveTo>
                    <a:pt x="209" y="1"/>
                  </a:moveTo>
                  <a:lnTo>
                    <a:pt x="189" y="63"/>
                  </a:lnTo>
                  <a:lnTo>
                    <a:pt x="147" y="63"/>
                  </a:lnTo>
                  <a:lnTo>
                    <a:pt x="147" y="147"/>
                  </a:lnTo>
                  <a:lnTo>
                    <a:pt x="189" y="210"/>
                  </a:lnTo>
                  <a:lnTo>
                    <a:pt x="147" y="356"/>
                  </a:lnTo>
                  <a:lnTo>
                    <a:pt x="21" y="482"/>
                  </a:lnTo>
                  <a:lnTo>
                    <a:pt x="0" y="628"/>
                  </a:lnTo>
                  <a:lnTo>
                    <a:pt x="293" y="733"/>
                  </a:lnTo>
                  <a:lnTo>
                    <a:pt x="398" y="670"/>
                  </a:lnTo>
                  <a:lnTo>
                    <a:pt x="523" y="691"/>
                  </a:lnTo>
                  <a:lnTo>
                    <a:pt x="502" y="754"/>
                  </a:lnTo>
                  <a:lnTo>
                    <a:pt x="544" y="900"/>
                  </a:lnTo>
                  <a:lnTo>
                    <a:pt x="481" y="963"/>
                  </a:lnTo>
                  <a:lnTo>
                    <a:pt x="398" y="942"/>
                  </a:lnTo>
                  <a:lnTo>
                    <a:pt x="314" y="984"/>
                  </a:lnTo>
                  <a:lnTo>
                    <a:pt x="272" y="1151"/>
                  </a:lnTo>
                  <a:lnTo>
                    <a:pt x="168" y="1172"/>
                  </a:lnTo>
                  <a:lnTo>
                    <a:pt x="168" y="1402"/>
                  </a:lnTo>
                  <a:lnTo>
                    <a:pt x="293" y="1570"/>
                  </a:lnTo>
                  <a:lnTo>
                    <a:pt x="419" y="1612"/>
                  </a:lnTo>
                  <a:lnTo>
                    <a:pt x="586" y="1800"/>
                  </a:lnTo>
                  <a:lnTo>
                    <a:pt x="586" y="1988"/>
                  </a:lnTo>
                  <a:lnTo>
                    <a:pt x="628" y="2114"/>
                  </a:lnTo>
                  <a:lnTo>
                    <a:pt x="607" y="2218"/>
                  </a:lnTo>
                  <a:lnTo>
                    <a:pt x="628" y="2407"/>
                  </a:lnTo>
                  <a:lnTo>
                    <a:pt x="816" y="2637"/>
                  </a:lnTo>
                  <a:lnTo>
                    <a:pt x="816" y="2783"/>
                  </a:lnTo>
                  <a:lnTo>
                    <a:pt x="837" y="2888"/>
                  </a:lnTo>
                  <a:lnTo>
                    <a:pt x="879" y="3076"/>
                  </a:lnTo>
                  <a:lnTo>
                    <a:pt x="921" y="3055"/>
                  </a:lnTo>
                  <a:lnTo>
                    <a:pt x="984" y="3160"/>
                  </a:lnTo>
                  <a:lnTo>
                    <a:pt x="1005" y="3202"/>
                  </a:lnTo>
                  <a:lnTo>
                    <a:pt x="1046" y="3202"/>
                  </a:lnTo>
                  <a:lnTo>
                    <a:pt x="1067" y="3139"/>
                  </a:lnTo>
                  <a:lnTo>
                    <a:pt x="1130" y="3097"/>
                  </a:lnTo>
                  <a:lnTo>
                    <a:pt x="1214" y="3160"/>
                  </a:lnTo>
                  <a:lnTo>
                    <a:pt x="1214" y="3181"/>
                  </a:lnTo>
                  <a:lnTo>
                    <a:pt x="1256" y="3160"/>
                  </a:lnTo>
                  <a:lnTo>
                    <a:pt x="1298" y="3055"/>
                  </a:lnTo>
                  <a:lnTo>
                    <a:pt x="1214" y="2930"/>
                  </a:lnTo>
                  <a:lnTo>
                    <a:pt x="1256" y="2888"/>
                  </a:lnTo>
                  <a:lnTo>
                    <a:pt x="1256" y="2783"/>
                  </a:lnTo>
                  <a:lnTo>
                    <a:pt x="1318" y="2721"/>
                  </a:lnTo>
                  <a:lnTo>
                    <a:pt x="1318" y="2742"/>
                  </a:lnTo>
                  <a:lnTo>
                    <a:pt x="1256" y="2951"/>
                  </a:lnTo>
                  <a:lnTo>
                    <a:pt x="1339" y="3055"/>
                  </a:lnTo>
                  <a:lnTo>
                    <a:pt x="1423" y="2930"/>
                  </a:lnTo>
                  <a:lnTo>
                    <a:pt x="1507" y="2888"/>
                  </a:lnTo>
                  <a:lnTo>
                    <a:pt x="1507" y="2888"/>
                  </a:lnTo>
                  <a:lnTo>
                    <a:pt x="1465" y="2951"/>
                  </a:lnTo>
                  <a:lnTo>
                    <a:pt x="1423" y="2972"/>
                  </a:lnTo>
                  <a:lnTo>
                    <a:pt x="1360" y="3076"/>
                  </a:lnTo>
                  <a:lnTo>
                    <a:pt x="1465" y="3139"/>
                  </a:lnTo>
                  <a:lnTo>
                    <a:pt x="1549" y="2951"/>
                  </a:lnTo>
                  <a:lnTo>
                    <a:pt x="1653" y="2930"/>
                  </a:lnTo>
                  <a:lnTo>
                    <a:pt x="1674" y="2762"/>
                  </a:lnTo>
                  <a:lnTo>
                    <a:pt x="1590" y="2637"/>
                  </a:lnTo>
                  <a:lnTo>
                    <a:pt x="1528" y="2616"/>
                  </a:lnTo>
                  <a:lnTo>
                    <a:pt x="1632" y="2553"/>
                  </a:lnTo>
                  <a:lnTo>
                    <a:pt x="1653" y="2511"/>
                  </a:lnTo>
                  <a:lnTo>
                    <a:pt x="1570" y="2365"/>
                  </a:lnTo>
                  <a:lnTo>
                    <a:pt x="1549" y="2156"/>
                  </a:lnTo>
                  <a:lnTo>
                    <a:pt x="1590" y="2344"/>
                  </a:lnTo>
                  <a:lnTo>
                    <a:pt x="1716" y="2449"/>
                  </a:lnTo>
                  <a:lnTo>
                    <a:pt x="1779" y="2428"/>
                  </a:lnTo>
                  <a:lnTo>
                    <a:pt x="1779" y="2470"/>
                  </a:lnTo>
                  <a:lnTo>
                    <a:pt x="1988" y="2574"/>
                  </a:lnTo>
                  <a:lnTo>
                    <a:pt x="2093" y="2511"/>
                  </a:lnTo>
                  <a:lnTo>
                    <a:pt x="2155" y="2532"/>
                  </a:lnTo>
                  <a:lnTo>
                    <a:pt x="2155" y="2470"/>
                  </a:lnTo>
                  <a:lnTo>
                    <a:pt x="2197" y="2470"/>
                  </a:lnTo>
                  <a:lnTo>
                    <a:pt x="2365" y="2888"/>
                  </a:lnTo>
                  <a:lnTo>
                    <a:pt x="2448" y="2951"/>
                  </a:lnTo>
                  <a:lnTo>
                    <a:pt x="2448" y="3034"/>
                  </a:lnTo>
                  <a:lnTo>
                    <a:pt x="2406" y="3160"/>
                  </a:lnTo>
                  <a:lnTo>
                    <a:pt x="2469" y="3181"/>
                  </a:lnTo>
                  <a:lnTo>
                    <a:pt x="2406" y="3348"/>
                  </a:lnTo>
                  <a:lnTo>
                    <a:pt x="2448" y="3369"/>
                  </a:lnTo>
                  <a:lnTo>
                    <a:pt x="2511" y="3306"/>
                  </a:lnTo>
                  <a:lnTo>
                    <a:pt x="2553" y="3265"/>
                  </a:lnTo>
                  <a:lnTo>
                    <a:pt x="2553" y="3265"/>
                  </a:lnTo>
                  <a:lnTo>
                    <a:pt x="2511" y="3369"/>
                  </a:lnTo>
                  <a:lnTo>
                    <a:pt x="2490" y="3411"/>
                  </a:lnTo>
                  <a:lnTo>
                    <a:pt x="2553" y="3495"/>
                  </a:lnTo>
                  <a:lnTo>
                    <a:pt x="2637" y="3620"/>
                  </a:lnTo>
                  <a:lnTo>
                    <a:pt x="2720" y="3830"/>
                  </a:lnTo>
                  <a:lnTo>
                    <a:pt x="2762" y="3830"/>
                  </a:lnTo>
                  <a:lnTo>
                    <a:pt x="2720" y="3683"/>
                  </a:lnTo>
                  <a:lnTo>
                    <a:pt x="2720" y="3620"/>
                  </a:lnTo>
                  <a:lnTo>
                    <a:pt x="2762" y="3516"/>
                  </a:lnTo>
                  <a:lnTo>
                    <a:pt x="2867" y="3390"/>
                  </a:lnTo>
                  <a:lnTo>
                    <a:pt x="2909" y="3411"/>
                  </a:lnTo>
                  <a:lnTo>
                    <a:pt x="2971" y="3286"/>
                  </a:lnTo>
                  <a:lnTo>
                    <a:pt x="2971" y="3160"/>
                  </a:lnTo>
                  <a:lnTo>
                    <a:pt x="2930" y="3139"/>
                  </a:lnTo>
                  <a:lnTo>
                    <a:pt x="2909" y="3076"/>
                  </a:lnTo>
                  <a:lnTo>
                    <a:pt x="2909" y="3034"/>
                  </a:lnTo>
                  <a:lnTo>
                    <a:pt x="2888" y="2972"/>
                  </a:lnTo>
                  <a:lnTo>
                    <a:pt x="2867" y="2888"/>
                  </a:lnTo>
                  <a:lnTo>
                    <a:pt x="2804" y="2742"/>
                  </a:lnTo>
                  <a:lnTo>
                    <a:pt x="2783" y="2511"/>
                  </a:lnTo>
                  <a:lnTo>
                    <a:pt x="2720" y="2428"/>
                  </a:lnTo>
                  <a:lnTo>
                    <a:pt x="2720" y="2302"/>
                  </a:lnTo>
                  <a:lnTo>
                    <a:pt x="2699" y="2135"/>
                  </a:lnTo>
                  <a:lnTo>
                    <a:pt x="2637" y="2051"/>
                  </a:lnTo>
                  <a:lnTo>
                    <a:pt x="2595" y="2009"/>
                  </a:lnTo>
                  <a:lnTo>
                    <a:pt x="2511" y="2009"/>
                  </a:lnTo>
                  <a:lnTo>
                    <a:pt x="2448" y="1946"/>
                  </a:lnTo>
                  <a:lnTo>
                    <a:pt x="2386" y="2009"/>
                  </a:lnTo>
                  <a:lnTo>
                    <a:pt x="2406" y="2051"/>
                  </a:lnTo>
                  <a:lnTo>
                    <a:pt x="2386" y="2114"/>
                  </a:lnTo>
                  <a:lnTo>
                    <a:pt x="2386" y="2156"/>
                  </a:lnTo>
                  <a:lnTo>
                    <a:pt x="2344" y="2239"/>
                  </a:lnTo>
                  <a:lnTo>
                    <a:pt x="2365" y="2302"/>
                  </a:lnTo>
                  <a:lnTo>
                    <a:pt x="2365" y="2365"/>
                  </a:lnTo>
                  <a:lnTo>
                    <a:pt x="2281" y="2365"/>
                  </a:lnTo>
                  <a:lnTo>
                    <a:pt x="2197" y="2260"/>
                  </a:lnTo>
                  <a:lnTo>
                    <a:pt x="2093" y="2156"/>
                  </a:lnTo>
                  <a:lnTo>
                    <a:pt x="2093" y="2114"/>
                  </a:lnTo>
                  <a:lnTo>
                    <a:pt x="2030" y="2051"/>
                  </a:lnTo>
                  <a:lnTo>
                    <a:pt x="1967" y="1905"/>
                  </a:lnTo>
                  <a:lnTo>
                    <a:pt x="1967" y="1821"/>
                  </a:lnTo>
                  <a:lnTo>
                    <a:pt x="2030" y="1800"/>
                  </a:lnTo>
                  <a:lnTo>
                    <a:pt x="2051" y="1716"/>
                  </a:lnTo>
                  <a:lnTo>
                    <a:pt x="2155" y="1633"/>
                  </a:lnTo>
                  <a:lnTo>
                    <a:pt x="2176" y="1695"/>
                  </a:lnTo>
                  <a:lnTo>
                    <a:pt x="2260" y="1695"/>
                  </a:lnTo>
                  <a:lnTo>
                    <a:pt x="2302" y="1633"/>
                  </a:lnTo>
                  <a:lnTo>
                    <a:pt x="2302" y="1570"/>
                  </a:lnTo>
                  <a:lnTo>
                    <a:pt x="2365" y="1528"/>
                  </a:lnTo>
                  <a:lnTo>
                    <a:pt x="2448" y="1319"/>
                  </a:lnTo>
                  <a:lnTo>
                    <a:pt x="2469" y="1193"/>
                  </a:lnTo>
                  <a:lnTo>
                    <a:pt x="2511" y="1068"/>
                  </a:lnTo>
                  <a:lnTo>
                    <a:pt x="2469" y="1047"/>
                  </a:lnTo>
                  <a:lnTo>
                    <a:pt x="2365" y="942"/>
                  </a:lnTo>
                  <a:lnTo>
                    <a:pt x="2302" y="963"/>
                  </a:lnTo>
                  <a:lnTo>
                    <a:pt x="2260" y="942"/>
                  </a:lnTo>
                  <a:lnTo>
                    <a:pt x="2176" y="942"/>
                  </a:lnTo>
                  <a:lnTo>
                    <a:pt x="1967" y="963"/>
                  </a:lnTo>
                  <a:lnTo>
                    <a:pt x="1779" y="942"/>
                  </a:lnTo>
                  <a:lnTo>
                    <a:pt x="1423" y="942"/>
                  </a:lnTo>
                  <a:lnTo>
                    <a:pt x="1298" y="879"/>
                  </a:lnTo>
                  <a:lnTo>
                    <a:pt x="1193" y="900"/>
                  </a:lnTo>
                  <a:lnTo>
                    <a:pt x="1067" y="858"/>
                  </a:lnTo>
                  <a:lnTo>
                    <a:pt x="1067" y="775"/>
                  </a:lnTo>
                  <a:lnTo>
                    <a:pt x="1026" y="649"/>
                  </a:lnTo>
                  <a:lnTo>
                    <a:pt x="1026" y="565"/>
                  </a:lnTo>
                  <a:lnTo>
                    <a:pt x="1005" y="440"/>
                  </a:lnTo>
                  <a:lnTo>
                    <a:pt x="921" y="314"/>
                  </a:lnTo>
                  <a:lnTo>
                    <a:pt x="879" y="314"/>
                  </a:lnTo>
                  <a:lnTo>
                    <a:pt x="837" y="356"/>
                  </a:lnTo>
                  <a:lnTo>
                    <a:pt x="733" y="314"/>
                  </a:lnTo>
                  <a:lnTo>
                    <a:pt x="691" y="252"/>
                  </a:lnTo>
                  <a:lnTo>
                    <a:pt x="607" y="168"/>
                  </a:lnTo>
                  <a:lnTo>
                    <a:pt x="544" y="168"/>
                  </a:lnTo>
                  <a:lnTo>
                    <a:pt x="523" y="252"/>
                  </a:lnTo>
                  <a:lnTo>
                    <a:pt x="607" y="314"/>
                  </a:lnTo>
                  <a:lnTo>
                    <a:pt x="544" y="335"/>
                  </a:lnTo>
                  <a:lnTo>
                    <a:pt x="419" y="314"/>
                  </a:lnTo>
                  <a:lnTo>
                    <a:pt x="356" y="210"/>
                  </a:lnTo>
                  <a:lnTo>
                    <a:pt x="356" y="147"/>
                  </a:lnTo>
                  <a:lnTo>
                    <a:pt x="272" y="42"/>
                  </a:lnTo>
                  <a:lnTo>
                    <a:pt x="2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724;p79">
              <a:extLst>
                <a:ext uri="{FF2B5EF4-FFF2-40B4-BE49-F238E27FC236}">
                  <a16:creationId xmlns:a16="http://schemas.microsoft.com/office/drawing/2014/main" id="{9B240C79-5F02-4975-9FD1-1394E0820A95}"/>
                </a:ext>
              </a:extLst>
            </p:cNvPr>
            <p:cNvSpPr/>
            <p:nvPr/>
          </p:nvSpPr>
          <p:spPr>
            <a:xfrm>
              <a:off x="3793178" y="2712975"/>
              <a:ext cx="26423" cy="30945"/>
            </a:xfrm>
            <a:custGeom>
              <a:avLst/>
              <a:gdLst/>
              <a:ahLst/>
              <a:cxnLst/>
              <a:rect l="l" t="t" r="r" b="b"/>
              <a:pathLst>
                <a:path w="2219" h="2721" extrusionOk="0">
                  <a:moveTo>
                    <a:pt x="1298" y="1"/>
                  </a:moveTo>
                  <a:lnTo>
                    <a:pt x="1152" y="168"/>
                  </a:lnTo>
                  <a:lnTo>
                    <a:pt x="984" y="231"/>
                  </a:lnTo>
                  <a:lnTo>
                    <a:pt x="880" y="231"/>
                  </a:lnTo>
                  <a:lnTo>
                    <a:pt x="817" y="336"/>
                  </a:lnTo>
                  <a:lnTo>
                    <a:pt x="754" y="482"/>
                  </a:lnTo>
                  <a:lnTo>
                    <a:pt x="649" y="545"/>
                  </a:lnTo>
                  <a:lnTo>
                    <a:pt x="524" y="545"/>
                  </a:lnTo>
                  <a:lnTo>
                    <a:pt x="357" y="649"/>
                  </a:lnTo>
                  <a:lnTo>
                    <a:pt x="315" y="629"/>
                  </a:lnTo>
                  <a:lnTo>
                    <a:pt x="231" y="629"/>
                  </a:lnTo>
                  <a:lnTo>
                    <a:pt x="210" y="754"/>
                  </a:lnTo>
                  <a:lnTo>
                    <a:pt x="126" y="838"/>
                  </a:lnTo>
                  <a:lnTo>
                    <a:pt x="189" y="901"/>
                  </a:lnTo>
                  <a:lnTo>
                    <a:pt x="231" y="859"/>
                  </a:lnTo>
                  <a:lnTo>
                    <a:pt x="357" y="1005"/>
                  </a:lnTo>
                  <a:lnTo>
                    <a:pt x="336" y="838"/>
                  </a:lnTo>
                  <a:lnTo>
                    <a:pt x="357" y="754"/>
                  </a:lnTo>
                  <a:lnTo>
                    <a:pt x="545" y="629"/>
                  </a:lnTo>
                  <a:lnTo>
                    <a:pt x="566" y="649"/>
                  </a:lnTo>
                  <a:lnTo>
                    <a:pt x="670" y="629"/>
                  </a:lnTo>
                  <a:lnTo>
                    <a:pt x="817" y="649"/>
                  </a:lnTo>
                  <a:lnTo>
                    <a:pt x="859" y="629"/>
                  </a:lnTo>
                  <a:lnTo>
                    <a:pt x="859" y="629"/>
                  </a:lnTo>
                  <a:cubicBezTo>
                    <a:pt x="859" y="649"/>
                    <a:pt x="838" y="649"/>
                    <a:pt x="838" y="691"/>
                  </a:cubicBezTo>
                  <a:lnTo>
                    <a:pt x="754" y="712"/>
                  </a:lnTo>
                  <a:lnTo>
                    <a:pt x="670" y="712"/>
                  </a:lnTo>
                  <a:lnTo>
                    <a:pt x="629" y="733"/>
                  </a:lnTo>
                  <a:lnTo>
                    <a:pt x="733" y="859"/>
                  </a:lnTo>
                  <a:lnTo>
                    <a:pt x="691" y="921"/>
                  </a:lnTo>
                  <a:lnTo>
                    <a:pt x="775" y="1026"/>
                  </a:lnTo>
                  <a:lnTo>
                    <a:pt x="775" y="1047"/>
                  </a:lnTo>
                  <a:lnTo>
                    <a:pt x="691" y="1026"/>
                  </a:lnTo>
                  <a:lnTo>
                    <a:pt x="587" y="1047"/>
                  </a:lnTo>
                  <a:lnTo>
                    <a:pt x="566" y="1005"/>
                  </a:lnTo>
                  <a:lnTo>
                    <a:pt x="629" y="942"/>
                  </a:lnTo>
                  <a:lnTo>
                    <a:pt x="566" y="838"/>
                  </a:lnTo>
                  <a:lnTo>
                    <a:pt x="545" y="838"/>
                  </a:lnTo>
                  <a:lnTo>
                    <a:pt x="461" y="963"/>
                  </a:lnTo>
                  <a:lnTo>
                    <a:pt x="524" y="1047"/>
                  </a:lnTo>
                  <a:lnTo>
                    <a:pt x="419" y="1131"/>
                  </a:lnTo>
                  <a:lnTo>
                    <a:pt x="336" y="1047"/>
                  </a:lnTo>
                  <a:lnTo>
                    <a:pt x="231" y="1047"/>
                  </a:lnTo>
                  <a:lnTo>
                    <a:pt x="147" y="1026"/>
                  </a:lnTo>
                  <a:lnTo>
                    <a:pt x="64" y="1110"/>
                  </a:lnTo>
                  <a:lnTo>
                    <a:pt x="210" y="1173"/>
                  </a:lnTo>
                  <a:lnTo>
                    <a:pt x="210" y="1277"/>
                  </a:lnTo>
                  <a:lnTo>
                    <a:pt x="126" y="1235"/>
                  </a:lnTo>
                  <a:lnTo>
                    <a:pt x="64" y="1256"/>
                  </a:lnTo>
                  <a:lnTo>
                    <a:pt x="105" y="1424"/>
                  </a:lnTo>
                  <a:lnTo>
                    <a:pt x="168" y="1465"/>
                  </a:lnTo>
                  <a:lnTo>
                    <a:pt x="168" y="1591"/>
                  </a:lnTo>
                  <a:lnTo>
                    <a:pt x="231" y="1675"/>
                  </a:lnTo>
                  <a:lnTo>
                    <a:pt x="64" y="1758"/>
                  </a:lnTo>
                  <a:lnTo>
                    <a:pt x="1" y="1905"/>
                  </a:lnTo>
                  <a:lnTo>
                    <a:pt x="64" y="1968"/>
                  </a:lnTo>
                  <a:lnTo>
                    <a:pt x="168" y="1905"/>
                  </a:lnTo>
                  <a:lnTo>
                    <a:pt x="315" y="2051"/>
                  </a:lnTo>
                  <a:lnTo>
                    <a:pt x="336" y="2219"/>
                  </a:lnTo>
                  <a:lnTo>
                    <a:pt x="273" y="2261"/>
                  </a:lnTo>
                  <a:lnTo>
                    <a:pt x="315" y="2323"/>
                  </a:lnTo>
                  <a:lnTo>
                    <a:pt x="461" y="2323"/>
                  </a:lnTo>
                  <a:lnTo>
                    <a:pt x="608" y="2533"/>
                  </a:lnTo>
                  <a:lnTo>
                    <a:pt x="649" y="2574"/>
                  </a:lnTo>
                  <a:lnTo>
                    <a:pt x="754" y="2533"/>
                  </a:lnTo>
                  <a:lnTo>
                    <a:pt x="775" y="2470"/>
                  </a:lnTo>
                  <a:lnTo>
                    <a:pt x="691" y="2386"/>
                  </a:lnTo>
                  <a:lnTo>
                    <a:pt x="649" y="2386"/>
                  </a:lnTo>
                  <a:lnTo>
                    <a:pt x="649" y="2302"/>
                  </a:lnTo>
                  <a:lnTo>
                    <a:pt x="733" y="2261"/>
                  </a:lnTo>
                  <a:lnTo>
                    <a:pt x="733" y="2177"/>
                  </a:lnTo>
                  <a:lnTo>
                    <a:pt x="670" y="2135"/>
                  </a:lnTo>
                  <a:lnTo>
                    <a:pt x="670" y="2072"/>
                  </a:lnTo>
                  <a:lnTo>
                    <a:pt x="754" y="2009"/>
                  </a:lnTo>
                  <a:cubicBezTo>
                    <a:pt x="775" y="2051"/>
                    <a:pt x="817" y="2093"/>
                    <a:pt x="838" y="2135"/>
                  </a:cubicBezTo>
                  <a:lnTo>
                    <a:pt x="838" y="2177"/>
                  </a:lnTo>
                  <a:lnTo>
                    <a:pt x="880" y="2302"/>
                  </a:lnTo>
                  <a:lnTo>
                    <a:pt x="984" y="2407"/>
                  </a:lnTo>
                  <a:lnTo>
                    <a:pt x="1089" y="2407"/>
                  </a:lnTo>
                  <a:lnTo>
                    <a:pt x="1152" y="2449"/>
                  </a:lnTo>
                  <a:lnTo>
                    <a:pt x="1256" y="2428"/>
                  </a:lnTo>
                  <a:cubicBezTo>
                    <a:pt x="1277" y="2428"/>
                    <a:pt x="1298" y="2428"/>
                    <a:pt x="1298" y="2407"/>
                  </a:cubicBezTo>
                  <a:cubicBezTo>
                    <a:pt x="1319" y="2407"/>
                    <a:pt x="1319" y="2428"/>
                    <a:pt x="1361" y="2428"/>
                  </a:cubicBezTo>
                  <a:lnTo>
                    <a:pt x="1361" y="2449"/>
                  </a:lnTo>
                  <a:lnTo>
                    <a:pt x="1298" y="2533"/>
                  </a:lnTo>
                  <a:lnTo>
                    <a:pt x="1319" y="2595"/>
                  </a:lnTo>
                  <a:lnTo>
                    <a:pt x="1382" y="2512"/>
                  </a:lnTo>
                  <a:lnTo>
                    <a:pt x="1403" y="2449"/>
                  </a:lnTo>
                  <a:cubicBezTo>
                    <a:pt x="1445" y="2491"/>
                    <a:pt x="1486" y="2512"/>
                    <a:pt x="1507" y="2553"/>
                  </a:cubicBezTo>
                  <a:lnTo>
                    <a:pt x="1507" y="2595"/>
                  </a:lnTo>
                  <a:lnTo>
                    <a:pt x="1465" y="2616"/>
                  </a:lnTo>
                  <a:lnTo>
                    <a:pt x="1507" y="2658"/>
                  </a:lnTo>
                  <a:lnTo>
                    <a:pt x="1675" y="2721"/>
                  </a:lnTo>
                  <a:lnTo>
                    <a:pt x="1821" y="2700"/>
                  </a:lnTo>
                  <a:lnTo>
                    <a:pt x="1884" y="2616"/>
                  </a:lnTo>
                  <a:lnTo>
                    <a:pt x="1905" y="2700"/>
                  </a:lnTo>
                  <a:lnTo>
                    <a:pt x="1926" y="2721"/>
                  </a:lnTo>
                  <a:lnTo>
                    <a:pt x="1926" y="2616"/>
                  </a:lnTo>
                  <a:lnTo>
                    <a:pt x="1968" y="2574"/>
                  </a:lnTo>
                  <a:cubicBezTo>
                    <a:pt x="2009" y="2533"/>
                    <a:pt x="2030" y="2512"/>
                    <a:pt x="2030" y="2470"/>
                  </a:cubicBezTo>
                  <a:lnTo>
                    <a:pt x="2093" y="2386"/>
                  </a:lnTo>
                  <a:lnTo>
                    <a:pt x="2177" y="2344"/>
                  </a:lnTo>
                  <a:lnTo>
                    <a:pt x="2135" y="2302"/>
                  </a:lnTo>
                  <a:lnTo>
                    <a:pt x="2072" y="2323"/>
                  </a:lnTo>
                  <a:lnTo>
                    <a:pt x="2009" y="2407"/>
                  </a:lnTo>
                  <a:lnTo>
                    <a:pt x="2009" y="2386"/>
                  </a:lnTo>
                  <a:cubicBezTo>
                    <a:pt x="1989" y="2344"/>
                    <a:pt x="1989" y="2344"/>
                    <a:pt x="1989" y="2323"/>
                  </a:cubicBezTo>
                  <a:lnTo>
                    <a:pt x="2009" y="2302"/>
                  </a:lnTo>
                  <a:lnTo>
                    <a:pt x="2009" y="2219"/>
                  </a:lnTo>
                  <a:lnTo>
                    <a:pt x="2135" y="2177"/>
                  </a:lnTo>
                  <a:lnTo>
                    <a:pt x="2198" y="2114"/>
                  </a:lnTo>
                  <a:lnTo>
                    <a:pt x="2177" y="2051"/>
                  </a:lnTo>
                  <a:lnTo>
                    <a:pt x="2072" y="1968"/>
                  </a:lnTo>
                  <a:lnTo>
                    <a:pt x="2072" y="1905"/>
                  </a:lnTo>
                  <a:lnTo>
                    <a:pt x="2198" y="1863"/>
                  </a:lnTo>
                  <a:lnTo>
                    <a:pt x="2219" y="1737"/>
                  </a:lnTo>
                  <a:lnTo>
                    <a:pt x="2219" y="1591"/>
                  </a:lnTo>
                  <a:lnTo>
                    <a:pt x="2198" y="1486"/>
                  </a:lnTo>
                  <a:lnTo>
                    <a:pt x="2072" y="1486"/>
                  </a:lnTo>
                  <a:lnTo>
                    <a:pt x="1905" y="1528"/>
                  </a:lnTo>
                  <a:lnTo>
                    <a:pt x="1863" y="1633"/>
                  </a:lnTo>
                  <a:lnTo>
                    <a:pt x="1905" y="1675"/>
                  </a:lnTo>
                  <a:lnTo>
                    <a:pt x="1989" y="1737"/>
                  </a:lnTo>
                  <a:lnTo>
                    <a:pt x="1989" y="1779"/>
                  </a:lnTo>
                  <a:lnTo>
                    <a:pt x="1926" y="1758"/>
                  </a:lnTo>
                  <a:lnTo>
                    <a:pt x="1905" y="1779"/>
                  </a:lnTo>
                  <a:lnTo>
                    <a:pt x="1800" y="1696"/>
                  </a:lnTo>
                  <a:lnTo>
                    <a:pt x="1800" y="1654"/>
                  </a:lnTo>
                  <a:lnTo>
                    <a:pt x="1758" y="1570"/>
                  </a:lnTo>
                  <a:lnTo>
                    <a:pt x="1696" y="1591"/>
                  </a:lnTo>
                  <a:lnTo>
                    <a:pt x="1654" y="1675"/>
                  </a:lnTo>
                  <a:lnTo>
                    <a:pt x="1570" y="1696"/>
                  </a:lnTo>
                  <a:lnTo>
                    <a:pt x="1591" y="1779"/>
                  </a:lnTo>
                  <a:lnTo>
                    <a:pt x="1654" y="1863"/>
                  </a:lnTo>
                  <a:lnTo>
                    <a:pt x="1654" y="1989"/>
                  </a:lnTo>
                  <a:lnTo>
                    <a:pt x="1717" y="2072"/>
                  </a:lnTo>
                  <a:lnTo>
                    <a:pt x="1800" y="2072"/>
                  </a:lnTo>
                  <a:lnTo>
                    <a:pt x="1926" y="2093"/>
                  </a:lnTo>
                  <a:lnTo>
                    <a:pt x="1968" y="2156"/>
                  </a:lnTo>
                  <a:lnTo>
                    <a:pt x="1905" y="2198"/>
                  </a:lnTo>
                  <a:lnTo>
                    <a:pt x="1968" y="2261"/>
                  </a:lnTo>
                  <a:cubicBezTo>
                    <a:pt x="1926" y="2281"/>
                    <a:pt x="1926" y="2323"/>
                    <a:pt x="1926" y="2365"/>
                  </a:cubicBezTo>
                  <a:lnTo>
                    <a:pt x="1905" y="2386"/>
                  </a:lnTo>
                  <a:lnTo>
                    <a:pt x="1863" y="2386"/>
                  </a:lnTo>
                  <a:lnTo>
                    <a:pt x="1779" y="2407"/>
                  </a:lnTo>
                  <a:lnTo>
                    <a:pt x="1675" y="2261"/>
                  </a:lnTo>
                  <a:lnTo>
                    <a:pt x="1612" y="2281"/>
                  </a:lnTo>
                  <a:cubicBezTo>
                    <a:pt x="1591" y="2261"/>
                    <a:pt x="1570" y="2261"/>
                    <a:pt x="1549" y="2219"/>
                  </a:cubicBezTo>
                  <a:lnTo>
                    <a:pt x="1549" y="2198"/>
                  </a:lnTo>
                  <a:lnTo>
                    <a:pt x="1465" y="2114"/>
                  </a:lnTo>
                  <a:lnTo>
                    <a:pt x="1465" y="2177"/>
                  </a:lnTo>
                  <a:cubicBezTo>
                    <a:pt x="1465" y="2177"/>
                    <a:pt x="1445" y="2177"/>
                    <a:pt x="1445" y="2156"/>
                  </a:cubicBezTo>
                  <a:cubicBezTo>
                    <a:pt x="1403" y="2156"/>
                    <a:pt x="1403" y="2156"/>
                    <a:pt x="1382" y="2177"/>
                  </a:cubicBezTo>
                  <a:lnTo>
                    <a:pt x="1403" y="2093"/>
                  </a:lnTo>
                  <a:lnTo>
                    <a:pt x="1382" y="2009"/>
                  </a:lnTo>
                  <a:lnTo>
                    <a:pt x="1298" y="1863"/>
                  </a:lnTo>
                  <a:lnTo>
                    <a:pt x="1235" y="1863"/>
                  </a:lnTo>
                  <a:lnTo>
                    <a:pt x="1089" y="1779"/>
                  </a:lnTo>
                  <a:lnTo>
                    <a:pt x="1026" y="1612"/>
                  </a:lnTo>
                  <a:lnTo>
                    <a:pt x="1047" y="1654"/>
                  </a:lnTo>
                  <a:lnTo>
                    <a:pt x="1173" y="1591"/>
                  </a:lnTo>
                  <a:lnTo>
                    <a:pt x="1173" y="1445"/>
                  </a:lnTo>
                  <a:lnTo>
                    <a:pt x="1131" y="1340"/>
                  </a:lnTo>
                  <a:lnTo>
                    <a:pt x="1193" y="1256"/>
                  </a:lnTo>
                  <a:lnTo>
                    <a:pt x="1298" y="1235"/>
                  </a:lnTo>
                  <a:lnTo>
                    <a:pt x="1382" y="1298"/>
                  </a:lnTo>
                  <a:lnTo>
                    <a:pt x="1445" y="1277"/>
                  </a:lnTo>
                  <a:lnTo>
                    <a:pt x="1486" y="1298"/>
                  </a:lnTo>
                  <a:lnTo>
                    <a:pt x="1507" y="1256"/>
                  </a:lnTo>
                  <a:lnTo>
                    <a:pt x="1549" y="1152"/>
                  </a:lnTo>
                  <a:lnTo>
                    <a:pt x="1445" y="1047"/>
                  </a:lnTo>
                  <a:lnTo>
                    <a:pt x="1382" y="1110"/>
                  </a:lnTo>
                  <a:lnTo>
                    <a:pt x="1256" y="1110"/>
                  </a:lnTo>
                  <a:lnTo>
                    <a:pt x="1193" y="1026"/>
                  </a:lnTo>
                  <a:lnTo>
                    <a:pt x="1152" y="921"/>
                  </a:lnTo>
                  <a:lnTo>
                    <a:pt x="1089" y="921"/>
                  </a:lnTo>
                  <a:lnTo>
                    <a:pt x="1152" y="859"/>
                  </a:lnTo>
                  <a:lnTo>
                    <a:pt x="1152" y="754"/>
                  </a:lnTo>
                  <a:lnTo>
                    <a:pt x="1131" y="754"/>
                  </a:lnTo>
                  <a:cubicBezTo>
                    <a:pt x="1131" y="733"/>
                    <a:pt x="1152" y="712"/>
                    <a:pt x="1152" y="691"/>
                  </a:cubicBezTo>
                  <a:lnTo>
                    <a:pt x="1173" y="691"/>
                  </a:lnTo>
                  <a:lnTo>
                    <a:pt x="1277" y="503"/>
                  </a:lnTo>
                  <a:lnTo>
                    <a:pt x="1256" y="377"/>
                  </a:lnTo>
                  <a:lnTo>
                    <a:pt x="1277" y="315"/>
                  </a:lnTo>
                  <a:lnTo>
                    <a:pt x="1256" y="210"/>
                  </a:lnTo>
                  <a:lnTo>
                    <a:pt x="1340" y="64"/>
                  </a:lnTo>
                  <a:lnTo>
                    <a:pt x="129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725;p79">
              <a:extLst>
                <a:ext uri="{FF2B5EF4-FFF2-40B4-BE49-F238E27FC236}">
                  <a16:creationId xmlns:a16="http://schemas.microsoft.com/office/drawing/2014/main" id="{0C7D85DF-3120-4030-A41F-63F4B14643DA}"/>
                </a:ext>
              </a:extLst>
            </p:cNvPr>
            <p:cNvSpPr/>
            <p:nvPr/>
          </p:nvSpPr>
          <p:spPr>
            <a:xfrm>
              <a:off x="3772256" y="2560208"/>
              <a:ext cx="138282" cy="153495"/>
            </a:xfrm>
            <a:custGeom>
              <a:avLst/>
              <a:gdLst/>
              <a:ahLst/>
              <a:cxnLst/>
              <a:rect l="l" t="t" r="r" b="b"/>
              <a:pathLst>
                <a:path w="11613" h="13497" extrusionOk="0">
                  <a:moveTo>
                    <a:pt x="9792" y="1"/>
                  </a:moveTo>
                  <a:lnTo>
                    <a:pt x="9709" y="64"/>
                  </a:lnTo>
                  <a:lnTo>
                    <a:pt x="9709" y="126"/>
                  </a:lnTo>
                  <a:lnTo>
                    <a:pt x="9792" y="231"/>
                  </a:lnTo>
                  <a:lnTo>
                    <a:pt x="9730" y="273"/>
                  </a:lnTo>
                  <a:lnTo>
                    <a:pt x="9688" y="273"/>
                  </a:lnTo>
                  <a:lnTo>
                    <a:pt x="9604" y="168"/>
                  </a:lnTo>
                  <a:lnTo>
                    <a:pt x="9541" y="231"/>
                  </a:lnTo>
                  <a:lnTo>
                    <a:pt x="9520" y="336"/>
                  </a:lnTo>
                  <a:lnTo>
                    <a:pt x="9541" y="357"/>
                  </a:lnTo>
                  <a:lnTo>
                    <a:pt x="9625" y="357"/>
                  </a:lnTo>
                  <a:lnTo>
                    <a:pt x="9688" y="419"/>
                  </a:lnTo>
                  <a:lnTo>
                    <a:pt x="9646" y="440"/>
                  </a:lnTo>
                  <a:lnTo>
                    <a:pt x="9604" y="482"/>
                  </a:lnTo>
                  <a:lnTo>
                    <a:pt x="9604" y="566"/>
                  </a:lnTo>
                  <a:lnTo>
                    <a:pt x="9520" y="587"/>
                  </a:lnTo>
                  <a:lnTo>
                    <a:pt x="9520" y="670"/>
                  </a:lnTo>
                  <a:lnTo>
                    <a:pt x="9541" y="691"/>
                  </a:lnTo>
                  <a:lnTo>
                    <a:pt x="9479" y="754"/>
                  </a:lnTo>
                  <a:lnTo>
                    <a:pt x="9520" y="859"/>
                  </a:lnTo>
                  <a:lnTo>
                    <a:pt x="9479" y="901"/>
                  </a:lnTo>
                  <a:lnTo>
                    <a:pt x="9416" y="859"/>
                  </a:lnTo>
                  <a:lnTo>
                    <a:pt x="9332" y="901"/>
                  </a:lnTo>
                  <a:lnTo>
                    <a:pt x="9332" y="942"/>
                  </a:lnTo>
                  <a:lnTo>
                    <a:pt x="9269" y="984"/>
                  </a:lnTo>
                  <a:lnTo>
                    <a:pt x="9228" y="880"/>
                  </a:lnTo>
                  <a:lnTo>
                    <a:pt x="9332" y="670"/>
                  </a:lnTo>
                  <a:lnTo>
                    <a:pt x="9269" y="649"/>
                  </a:lnTo>
                  <a:lnTo>
                    <a:pt x="9269" y="587"/>
                  </a:lnTo>
                  <a:lnTo>
                    <a:pt x="9311" y="545"/>
                  </a:lnTo>
                  <a:lnTo>
                    <a:pt x="9311" y="357"/>
                  </a:lnTo>
                  <a:lnTo>
                    <a:pt x="9290" y="315"/>
                  </a:lnTo>
                  <a:lnTo>
                    <a:pt x="9228" y="315"/>
                  </a:lnTo>
                  <a:lnTo>
                    <a:pt x="9102" y="545"/>
                  </a:lnTo>
                  <a:lnTo>
                    <a:pt x="9081" y="670"/>
                  </a:lnTo>
                  <a:lnTo>
                    <a:pt x="8956" y="880"/>
                  </a:lnTo>
                  <a:lnTo>
                    <a:pt x="8893" y="1005"/>
                  </a:lnTo>
                  <a:lnTo>
                    <a:pt x="8956" y="1068"/>
                  </a:lnTo>
                  <a:lnTo>
                    <a:pt x="8914" y="1193"/>
                  </a:lnTo>
                  <a:lnTo>
                    <a:pt x="8767" y="1361"/>
                  </a:lnTo>
                  <a:lnTo>
                    <a:pt x="8704" y="1382"/>
                  </a:lnTo>
                  <a:lnTo>
                    <a:pt x="8704" y="1298"/>
                  </a:lnTo>
                  <a:lnTo>
                    <a:pt x="8663" y="1214"/>
                  </a:lnTo>
                  <a:lnTo>
                    <a:pt x="8767" y="1068"/>
                  </a:lnTo>
                  <a:lnTo>
                    <a:pt x="8746" y="963"/>
                  </a:lnTo>
                  <a:lnTo>
                    <a:pt x="8788" y="880"/>
                  </a:lnTo>
                  <a:lnTo>
                    <a:pt x="8746" y="775"/>
                  </a:lnTo>
                  <a:lnTo>
                    <a:pt x="8893" y="587"/>
                  </a:lnTo>
                  <a:lnTo>
                    <a:pt x="8914" y="482"/>
                  </a:lnTo>
                  <a:lnTo>
                    <a:pt x="8956" y="461"/>
                  </a:lnTo>
                  <a:lnTo>
                    <a:pt x="8956" y="419"/>
                  </a:lnTo>
                  <a:lnTo>
                    <a:pt x="8851" y="419"/>
                  </a:lnTo>
                  <a:lnTo>
                    <a:pt x="8767" y="315"/>
                  </a:lnTo>
                  <a:lnTo>
                    <a:pt x="8704" y="336"/>
                  </a:lnTo>
                  <a:lnTo>
                    <a:pt x="8746" y="440"/>
                  </a:lnTo>
                  <a:lnTo>
                    <a:pt x="8663" y="482"/>
                  </a:lnTo>
                  <a:lnTo>
                    <a:pt x="8663" y="419"/>
                  </a:lnTo>
                  <a:lnTo>
                    <a:pt x="8579" y="336"/>
                  </a:lnTo>
                  <a:lnTo>
                    <a:pt x="8495" y="315"/>
                  </a:lnTo>
                  <a:lnTo>
                    <a:pt x="8432" y="336"/>
                  </a:lnTo>
                  <a:lnTo>
                    <a:pt x="8453" y="482"/>
                  </a:lnTo>
                  <a:lnTo>
                    <a:pt x="8391" y="545"/>
                  </a:lnTo>
                  <a:lnTo>
                    <a:pt x="8349" y="482"/>
                  </a:lnTo>
                  <a:lnTo>
                    <a:pt x="8286" y="461"/>
                  </a:lnTo>
                  <a:lnTo>
                    <a:pt x="8244" y="482"/>
                  </a:lnTo>
                  <a:lnTo>
                    <a:pt x="8265" y="545"/>
                  </a:lnTo>
                  <a:lnTo>
                    <a:pt x="8391" y="608"/>
                  </a:lnTo>
                  <a:lnTo>
                    <a:pt x="8432" y="733"/>
                  </a:lnTo>
                  <a:lnTo>
                    <a:pt x="8391" y="775"/>
                  </a:lnTo>
                  <a:lnTo>
                    <a:pt x="8349" y="691"/>
                  </a:lnTo>
                  <a:lnTo>
                    <a:pt x="8265" y="775"/>
                  </a:lnTo>
                  <a:lnTo>
                    <a:pt x="8265" y="838"/>
                  </a:lnTo>
                  <a:lnTo>
                    <a:pt x="8286" y="880"/>
                  </a:lnTo>
                  <a:lnTo>
                    <a:pt x="8265" y="901"/>
                  </a:lnTo>
                  <a:lnTo>
                    <a:pt x="8160" y="859"/>
                  </a:lnTo>
                  <a:lnTo>
                    <a:pt x="8119" y="859"/>
                  </a:lnTo>
                  <a:lnTo>
                    <a:pt x="8035" y="963"/>
                  </a:lnTo>
                  <a:lnTo>
                    <a:pt x="7951" y="1005"/>
                  </a:lnTo>
                  <a:lnTo>
                    <a:pt x="7951" y="1047"/>
                  </a:lnTo>
                  <a:lnTo>
                    <a:pt x="8014" y="1068"/>
                  </a:lnTo>
                  <a:lnTo>
                    <a:pt x="7909" y="1131"/>
                  </a:lnTo>
                  <a:lnTo>
                    <a:pt x="7868" y="1214"/>
                  </a:lnTo>
                  <a:lnTo>
                    <a:pt x="7972" y="1319"/>
                  </a:lnTo>
                  <a:lnTo>
                    <a:pt x="7909" y="1382"/>
                  </a:lnTo>
                  <a:lnTo>
                    <a:pt x="7972" y="1424"/>
                  </a:lnTo>
                  <a:lnTo>
                    <a:pt x="8035" y="1466"/>
                  </a:lnTo>
                  <a:lnTo>
                    <a:pt x="7972" y="1507"/>
                  </a:lnTo>
                  <a:lnTo>
                    <a:pt x="7847" y="1507"/>
                  </a:lnTo>
                  <a:lnTo>
                    <a:pt x="7805" y="1361"/>
                  </a:lnTo>
                  <a:lnTo>
                    <a:pt x="7742" y="1319"/>
                  </a:lnTo>
                  <a:lnTo>
                    <a:pt x="7805" y="1277"/>
                  </a:lnTo>
                  <a:lnTo>
                    <a:pt x="7721" y="1214"/>
                  </a:lnTo>
                  <a:lnTo>
                    <a:pt x="7491" y="1214"/>
                  </a:lnTo>
                  <a:lnTo>
                    <a:pt x="7303" y="1089"/>
                  </a:lnTo>
                  <a:lnTo>
                    <a:pt x="7240" y="1089"/>
                  </a:lnTo>
                  <a:lnTo>
                    <a:pt x="7198" y="1131"/>
                  </a:lnTo>
                  <a:lnTo>
                    <a:pt x="7177" y="1068"/>
                  </a:lnTo>
                  <a:lnTo>
                    <a:pt x="7072" y="1173"/>
                  </a:lnTo>
                  <a:lnTo>
                    <a:pt x="6968" y="1173"/>
                  </a:lnTo>
                  <a:lnTo>
                    <a:pt x="6968" y="1214"/>
                  </a:lnTo>
                  <a:lnTo>
                    <a:pt x="7093" y="1382"/>
                  </a:lnTo>
                  <a:lnTo>
                    <a:pt x="7177" y="1382"/>
                  </a:lnTo>
                  <a:lnTo>
                    <a:pt x="7219" y="1424"/>
                  </a:lnTo>
                  <a:lnTo>
                    <a:pt x="7344" y="1424"/>
                  </a:lnTo>
                  <a:lnTo>
                    <a:pt x="7303" y="1528"/>
                  </a:lnTo>
                  <a:lnTo>
                    <a:pt x="7303" y="1633"/>
                  </a:lnTo>
                  <a:lnTo>
                    <a:pt x="7407" y="1779"/>
                  </a:lnTo>
                  <a:lnTo>
                    <a:pt x="7386" y="1842"/>
                  </a:lnTo>
                  <a:lnTo>
                    <a:pt x="7303" y="1800"/>
                  </a:lnTo>
                  <a:lnTo>
                    <a:pt x="7219" y="1654"/>
                  </a:lnTo>
                  <a:lnTo>
                    <a:pt x="7114" y="1612"/>
                  </a:lnTo>
                  <a:lnTo>
                    <a:pt x="7072" y="1528"/>
                  </a:lnTo>
                  <a:lnTo>
                    <a:pt x="7031" y="1633"/>
                  </a:lnTo>
                  <a:lnTo>
                    <a:pt x="6968" y="1717"/>
                  </a:lnTo>
                  <a:lnTo>
                    <a:pt x="6926" y="1591"/>
                  </a:lnTo>
                  <a:lnTo>
                    <a:pt x="6863" y="1633"/>
                  </a:lnTo>
                  <a:lnTo>
                    <a:pt x="6863" y="1717"/>
                  </a:lnTo>
                  <a:lnTo>
                    <a:pt x="6759" y="1800"/>
                  </a:lnTo>
                  <a:lnTo>
                    <a:pt x="6759" y="1884"/>
                  </a:lnTo>
                  <a:lnTo>
                    <a:pt x="6884" y="1947"/>
                  </a:lnTo>
                  <a:lnTo>
                    <a:pt x="6926" y="2051"/>
                  </a:lnTo>
                  <a:lnTo>
                    <a:pt x="6821" y="2030"/>
                  </a:lnTo>
                  <a:lnTo>
                    <a:pt x="6779" y="1989"/>
                  </a:lnTo>
                  <a:lnTo>
                    <a:pt x="6696" y="2114"/>
                  </a:lnTo>
                  <a:lnTo>
                    <a:pt x="6675" y="2177"/>
                  </a:lnTo>
                  <a:lnTo>
                    <a:pt x="6549" y="2302"/>
                  </a:lnTo>
                  <a:lnTo>
                    <a:pt x="6549" y="2219"/>
                  </a:lnTo>
                  <a:lnTo>
                    <a:pt x="6654" y="2156"/>
                  </a:lnTo>
                  <a:lnTo>
                    <a:pt x="6591" y="2093"/>
                  </a:lnTo>
                  <a:lnTo>
                    <a:pt x="6696" y="1926"/>
                  </a:lnTo>
                  <a:lnTo>
                    <a:pt x="6612" y="1612"/>
                  </a:lnTo>
                  <a:lnTo>
                    <a:pt x="6549" y="1654"/>
                  </a:lnTo>
                  <a:lnTo>
                    <a:pt x="6403" y="1842"/>
                  </a:lnTo>
                  <a:lnTo>
                    <a:pt x="6403" y="2010"/>
                  </a:lnTo>
                  <a:lnTo>
                    <a:pt x="6445" y="2051"/>
                  </a:lnTo>
                  <a:lnTo>
                    <a:pt x="6340" y="2156"/>
                  </a:lnTo>
                  <a:lnTo>
                    <a:pt x="6340" y="2051"/>
                  </a:lnTo>
                  <a:lnTo>
                    <a:pt x="6382" y="1947"/>
                  </a:lnTo>
                  <a:lnTo>
                    <a:pt x="6340" y="1800"/>
                  </a:lnTo>
                  <a:lnTo>
                    <a:pt x="6277" y="1779"/>
                  </a:lnTo>
                  <a:lnTo>
                    <a:pt x="6173" y="1842"/>
                  </a:lnTo>
                  <a:lnTo>
                    <a:pt x="6089" y="1989"/>
                  </a:lnTo>
                  <a:lnTo>
                    <a:pt x="6152" y="2114"/>
                  </a:lnTo>
                  <a:lnTo>
                    <a:pt x="6152" y="2177"/>
                  </a:lnTo>
                  <a:lnTo>
                    <a:pt x="6298" y="2323"/>
                  </a:lnTo>
                  <a:lnTo>
                    <a:pt x="6340" y="2407"/>
                  </a:lnTo>
                  <a:lnTo>
                    <a:pt x="6277" y="2512"/>
                  </a:lnTo>
                  <a:lnTo>
                    <a:pt x="6235" y="2344"/>
                  </a:lnTo>
                  <a:lnTo>
                    <a:pt x="6131" y="2302"/>
                  </a:lnTo>
                  <a:lnTo>
                    <a:pt x="6047" y="2114"/>
                  </a:lnTo>
                  <a:lnTo>
                    <a:pt x="5984" y="2093"/>
                  </a:lnTo>
                  <a:lnTo>
                    <a:pt x="5859" y="2135"/>
                  </a:lnTo>
                  <a:lnTo>
                    <a:pt x="5838" y="2219"/>
                  </a:lnTo>
                  <a:lnTo>
                    <a:pt x="5984" y="2323"/>
                  </a:lnTo>
                  <a:lnTo>
                    <a:pt x="6047" y="2323"/>
                  </a:lnTo>
                  <a:lnTo>
                    <a:pt x="6089" y="2365"/>
                  </a:lnTo>
                  <a:lnTo>
                    <a:pt x="5984" y="2344"/>
                  </a:lnTo>
                  <a:lnTo>
                    <a:pt x="5880" y="2407"/>
                  </a:lnTo>
                  <a:lnTo>
                    <a:pt x="5963" y="2512"/>
                  </a:lnTo>
                  <a:lnTo>
                    <a:pt x="5838" y="2428"/>
                  </a:lnTo>
                  <a:lnTo>
                    <a:pt x="5838" y="2302"/>
                  </a:lnTo>
                  <a:lnTo>
                    <a:pt x="5775" y="2261"/>
                  </a:lnTo>
                  <a:lnTo>
                    <a:pt x="5754" y="2156"/>
                  </a:lnTo>
                  <a:lnTo>
                    <a:pt x="5712" y="2219"/>
                  </a:lnTo>
                  <a:lnTo>
                    <a:pt x="5671" y="2365"/>
                  </a:lnTo>
                  <a:lnTo>
                    <a:pt x="5733" y="2428"/>
                  </a:lnTo>
                  <a:lnTo>
                    <a:pt x="5712" y="2554"/>
                  </a:lnTo>
                  <a:lnTo>
                    <a:pt x="5629" y="2512"/>
                  </a:lnTo>
                  <a:lnTo>
                    <a:pt x="5545" y="2533"/>
                  </a:lnTo>
                  <a:lnTo>
                    <a:pt x="5419" y="2658"/>
                  </a:lnTo>
                  <a:lnTo>
                    <a:pt x="5440" y="2679"/>
                  </a:lnTo>
                  <a:lnTo>
                    <a:pt x="5524" y="2658"/>
                  </a:lnTo>
                  <a:lnTo>
                    <a:pt x="5608" y="2763"/>
                  </a:lnTo>
                  <a:lnTo>
                    <a:pt x="5503" y="2763"/>
                  </a:lnTo>
                  <a:lnTo>
                    <a:pt x="5440" y="2826"/>
                  </a:lnTo>
                  <a:lnTo>
                    <a:pt x="5503" y="2846"/>
                  </a:lnTo>
                  <a:lnTo>
                    <a:pt x="5461" y="2888"/>
                  </a:lnTo>
                  <a:lnTo>
                    <a:pt x="5357" y="2930"/>
                  </a:lnTo>
                  <a:lnTo>
                    <a:pt x="5357" y="2972"/>
                  </a:lnTo>
                  <a:lnTo>
                    <a:pt x="5399" y="2993"/>
                  </a:lnTo>
                  <a:lnTo>
                    <a:pt x="5336" y="2993"/>
                  </a:lnTo>
                  <a:lnTo>
                    <a:pt x="5294" y="2951"/>
                  </a:lnTo>
                  <a:lnTo>
                    <a:pt x="5210" y="2972"/>
                  </a:lnTo>
                  <a:lnTo>
                    <a:pt x="5127" y="3077"/>
                  </a:lnTo>
                  <a:lnTo>
                    <a:pt x="5147" y="3139"/>
                  </a:lnTo>
                  <a:lnTo>
                    <a:pt x="5127" y="3160"/>
                  </a:lnTo>
                  <a:lnTo>
                    <a:pt x="5022" y="3160"/>
                  </a:lnTo>
                  <a:lnTo>
                    <a:pt x="4938" y="3265"/>
                  </a:lnTo>
                  <a:lnTo>
                    <a:pt x="5043" y="3307"/>
                  </a:lnTo>
                  <a:lnTo>
                    <a:pt x="5315" y="3223"/>
                  </a:lnTo>
                  <a:lnTo>
                    <a:pt x="5357" y="3265"/>
                  </a:lnTo>
                  <a:lnTo>
                    <a:pt x="5461" y="3202"/>
                  </a:lnTo>
                  <a:lnTo>
                    <a:pt x="5524" y="3202"/>
                  </a:lnTo>
                  <a:lnTo>
                    <a:pt x="5524" y="3286"/>
                  </a:lnTo>
                  <a:lnTo>
                    <a:pt x="5461" y="3370"/>
                  </a:lnTo>
                  <a:lnTo>
                    <a:pt x="5440" y="3516"/>
                  </a:lnTo>
                  <a:lnTo>
                    <a:pt x="5419" y="3558"/>
                  </a:lnTo>
                  <a:lnTo>
                    <a:pt x="5357" y="3495"/>
                  </a:lnTo>
                  <a:lnTo>
                    <a:pt x="5336" y="3411"/>
                  </a:lnTo>
                  <a:lnTo>
                    <a:pt x="5252" y="3453"/>
                  </a:lnTo>
                  <a:lnTo>
                    <a:pt x="5210" y="3390"/>
                  </a:lnTo>
                  <a:lnTo>
                    <a:pt x="5106" y="3390"/>
                  </a:lnTo>
                  <a:lnTo>
                    <a:pt x="5127" y="3453"/>
                  </a:lnTo>
                  <a:lnTo>
                    <a:pt x="5106" y="3495"/>
                  </a:lnTo>
                  <a:lnTo>
                    <a:pt x="5022" y="3453"/>
                  </a:lnTo>
                  <a:lnTo>
                    <a:pt x="4938" y="3474"/>
                  </a:lnTo>
                  <a:lnTo>
                    <a:pt x="5043" y="3516"/>
                  </a:lnTo>
                  <a:lnTo>
                    <a:pt x="5085" y="3600"/>
                  </a:lnTo>
                  <a:lnTo>
                    <a:pt x="5022" y="3621"/>
                  </a:lnTo>
                  <a:lnTo>
                    <a:pt x="5001" y="3683"/>
                  </a:lnTo>
                  <a:lnTo>
                    <a:pt x="5001" y="3746"/>
                  </a:lnTo>
                  <a:lnTo>
                    <a:pt x="4980" y="3809"/>
                  </a:lnTo>
                  <a:lnTo>
                    <a:pt x="4938" y="3725"/>
                  </a:lnTo>
                  <a:lnTo>
                    <a:pt x="4938" y="3621"/>
                  </a:lnTo>
                  <a:lnTo>
                    <a:pt x="4875" y="3558"/>
                  </a:lnTo>
                  <a:lnTo>
                    <a:pt x="4792" y="3621"/>
                  </a:lnTo>
                  <a:lnTo>
                    <a:pt x="4708" y="3662"/>
                  </a:lnTo>
                  <a:lnTo>
                    <a:pt x="4666" y="3579"/>
                  </a:lnTo>
                  <a:lnTo>
                    <a:pt x="4687" y="3516"/>
                  </a:lnTo>
                  <a:lnTo>
                    <a:pt x="4624" y="3516"/>
                  </a:lnTo>
                  <a:lnTo>
                    <a:pt x="4520" y="3621"/>
                  </a:lnTo>
                  <a:lnTo>
                    <a:pt x="4603" y="3704"/>
                  </a:lnTo>
                  <a:lnTo>
                    <a:pt x="4729" y="3704"/>
                  </a:lnTo>
                  <a:lnTo>
                    <a:pt x="4834" y="3746"/>
                  </a:lnTo>
                  <a:lnTo>
                    <a:pt x="4792" y="3830"/>
                  </a:lnTo>
                  <a:lnTo>
                    <a:pt x="4583" y="3893"/>
                  </a:lnTo>
                  <a:lnTo>
                    <a:pt x="4520" y="3830"/>
                  </a:lnTo>
                  <a:lnTo>
                    <a:pt x="4457" y="3830"/>
                  </a:lnTo>
                  <a:lnTo>
                    <a:pt x="4394" y="3934"/>
                  </a:lnTo>
                  <a:lnTo>
                    <a:pt x="4478" y="4018"/>
                  </a:lnTo>
                  <a:lnTo>
                    <a:pt x="4394" y="4102"/>
                  </a:lnTo>
                  <a:lnTo>
                    <a:pt x="4478" y="4102"/>
                  </a:lnTo>
                  <a:lnTo>
                    <a:pt x="4583" y="3976"/>
                  </a:lnTo>
                  <a:lnTo>
                    <a:pt x="4687" y="3976"/>
                  </a:lnTo>
                  <a:lnTo>
                    <a:pt x="4729" y="4039"/>
                  </a:lnTo>
                  <a:lnTo>
                    <a:pt x="4583" y="4081"/>
                  </a:lnTo>
                  <a:lnTo>
                    <a:pt x="4562" y="4186"/>
                  </a:lnTo>
                  <a:lnTo>
                    <a:pt x="4603" y="4248"/>
                  </a:lnTo>
                  <a:lnTo>
                    <a:pt x="4729" y="4332"/>
                  </a:lnTo>
                  <a:lnTo>
                    <a:pt x="4729" y="4416"/>
                  </a:lnTo>
                  <a:lnTo>
                    <a:pt x="4666" y="4353"/>
                  </a:lnTo>
                  <a:lnTo>
                    <a:pt x="4583" y="4353"/>
                  </a:lnTo>
                  <a:lnTo>
                    <a:pt x="4499" y="4248"/>
                  </a:lnTo>
                  <a:lnTo>
                    <a:pt x="4457" y="4248"/>
                  </a:lnTo>
                  <a:lnTo>
                    <a:pt x="4373" y="4332"/>
                  </a:lnTo>
                  <a:lnTo>
                    <a:pt x="4457" y="4395"/>
                  </a:lnTo>
                  <a:lnTo>
                    <a:pt x="4352" y="4416"/>
                  </a:lnTo>
                  <a:lnTo>
                    <a:pt x="4248" y="4499"/>
                  </a:lnTo>
                  <a:lnTo>
                    <a:pt x="4248" y="4541"/>
                  </a:lnTo>
                  <a:lnTo>
                    <a:pt x="4352" y="4604"/>
                  </a:lnTo>
                  <a:lnTo>
                    <a:pt x="4457" y="4541"/>
                  </a:lnTo>
                  <a:lnTo>
                    <a:pt x="4499" y="4604"/>
                  </a:lnTo>
                  <a:lnTo>
                    <a:pt x="4603" y="4562"/>
                  </a:lnTo>
                  <a:lnTo>
                    <a:pt x="4624" y="4646"/>
                  </a:lnTo>
                  <a:lnTo>
                    <a:pt x="4708" y="4709"/>
                  </a:lnTo>
                  <a:lnTo>
                    <a:pt x="4708" y="4751"/>
                  </a:lnTo>
                  <a:lnTo>
                    <a:pt x="4562" y="4667"/>
                  </a:lnTo>
                  <a:lnTo>
                    <a:pt x="4415" y="4667"/>
                  </a:lnTo>
                  <a:lnTo>
                    <a:pt x="4373" y="4709"/>
                  </a:lnTo>
                  <a:lnTo>
                    <a:pt x="4206" y="4730"/>
                  </a:lnTo>
                  <a:lnTo>
                    <a:pt x="4206" y="4792"/>
                  </a:lnTo>
                  <a:lnTo>
                    <a:pt x="4143" y="4855"/>
                  </a:lnTo>
                  <a:lnTo>
                    <a:pt x="4080" y="4834"/>
                  </a:lnTo>
                  <a:lnTo>
                    <a:pt x="3955" y="4918"/>
                  </a:lnTo>
                  <a:lnTo>
                    <a:pt x="3871" y="4918"/>
                  </a:lnTo>
                  <a:lnTo>
                    <a:pt x="3850" y="4960"/>
                  </a:lnTo>
                  <a:lnTo>
                    <a:pt x="3955" y="4981"/>
                  </a:lnTo>
                  <a:lnTo>
                    <a:pt x="3997" y="5064"/>
                  </a:lnTo>
                  <a:lnTo>
                    <a:pt x="3934" y="5127"/>
                  </a:lnTo>
                  <a:lnTo>
                    <a:pt x="3871" y="5085"/>
                  </a:lnTo>
                  <a:lnTo>
                    <a:pt x="3850" y="5127"/>
                  </a:lnTo>
                  <a:lnTo>
                    <a:pt x="3934" y="5169"/>
                  </a:lnTo>
                  <a:lnTo>
                    <a:pt x="3892" y="5232"/>
                  </a:lnTo>
                  <a:lnTo>
                    <a:pt x="3787" y="5190"/>
                  </a:lnTo>
                  <a:lnTo>
                    <a:pt x="3766" y="5169"/>
                  </a:lnTo>
                  <a:lnTo>
                    <a:pt x="3746" y="5190"/>
                  </a:lnTo>
                  <a:lnTo>
                    <a:pt x="3829" y="5274"/>
                  </a:lnTo>
                  <a:lnTo>
                    <a:pt x="3766" y="5295"/>
                  </a:lnTo>
                  <a:lnTo>
                    <a:pt x="3787" y="5378"/>
                  </a:lnTo>
                  <a:lnTo>
                    <a:pt x="3850" y="5378"/>
                  </a:lnTo>
                  <a:lnTo>
                    <a:pt x="3787" y="5399"/>
                  </a:lnTo>
                  <a:lnTo>
                    <a:pt x="3725" y="5441"/>
                  </a:lnTo>
                  <a:lnTo>
                    <a:pt x="3662" y="5378"/>
                  </a:lnTo>
                  <a:lnTo>
                    <a:pt x="3662" y="5462"/>
                  </a:lnTo>
                  <a:lnTo>
                    <a:pt x="3641" y="5504"/>
                  </a:lnTo>
                  <a:lnTo>
                    <a:pt x="3683" y="5546"/>
                  </a:lnTo>
                  <a:lnTo>
                    <a:pt x="3850" y="5587"/>
                  </a:lnTo>
                  <a:lnTo>
                    <a:pt x="3871" y="5671"/>
                  </a:lnTo>
                  <a:lnTo>
                    <a:pt x="3934" y="5671"/>
                  </a:lnTo>
                  <a:lnTo>
                    <a:pt x="4039" y="5650"/>
                  </a:lnTo>
                  <a:lnTo>
                    <a:pt x="3955" y="5692"/>
                  </a:lnTo>
                  <a:lnTo>
                    <a:pt x="3955" y="5755"/>
                  </a:lnTo>
                  <a:lnTo>
                    <a:pt x="3850" y="5755"/>
                  </a:lnTo>
                  <a:lnTo>
                    <a:pt x="3829" y="5713"/>
                  </a:lnTo>
                  <a:lnTo>
                    <a:pt x="3662" y="5713"/>
                  </a:lnTo>
                  <a:lnTo>
                    <a:pt x="3557" y="5818"/>
                  </a:lnTo>
                  <a:lnTo>
                    <a:pt x="3578" y="5839"/>
                  </a:lnTo>
                  <a:lnTo>
                    <a:pt x="3683" y="5839"/>
                  </a:lnTo>
                  <a:lnTo>
                    <a:pt x="3725" y="5922"/>
                  </a:lnTo>
                  <a:lnTo>
                    <a:pt x="3766" y="5985"/>
                  </a:lnTo>
                  <a:lnTo>
                    <a:pt x="3766" y="6069"/>
                  </a:lnTo>
                  <a:lnTo>
                    <a:pt x="3683" y="6006"/>
                  </a:lnTo>
                  <a:lnTo>
                    <a:pt x="3641" y="6006"/>
                  </a:lnTo>
                  <a:lnTo>
                    <a:pt x="3578" y="6069"/>
                  </a:lnTo>
                  <a:lnTo>
                    <a:pt x="3578" y="6131"/>
                  </a:lnTo>
                  <a:lnTo>
                    <a:pt x="3557" y="6173"/>
                  </a:lnTo>
                  <a:lnTo>
                    <a:pt x="3620" y="6215"/>
                  </a:lnTo>
                  <a:lnTo>
                    <a:pt x="3641" y="6299"/>
                  </a:lnTo>
                  <a:lnTo>
                    <a:pt x="3578" y="6299"/>
                  </a:lnTo>
                  <a:lnTo>
                    <a:pt x="3515" y="6236"/>
                  </a:lnTo>
                  <a:lnTo>
                    <a:pt x="3474" y="6278"/>
                  </a:lnTo>
                  <a:lnTo>
                    <a:pt x="3474" y="6341"/>
                  </a:lnTo>
                  <a:lnTo>
                    <a:pt x="3578" y="6362"/>
                  </a:lnTo>
                  <a:lnTo>
                    <a:pt x="3578" y="6424"/>
                  </a:lnTo>
                  <a:lnTo>
                    <a:pt x="3578" y="6508"/>
                  </a:lnTo>
                  <a:lnTo>
                    <a:pt x="3453" y="6403"/>
                  </a:lnTo>
                  <a:lnTo>
                    <a:pt x="3411" y="6445"/>
                  </a:lnTo>
                  <a:lnTo>
                    <a:pt x="3411" y="6529"/>
                  </a:lnTo>
                  <a:lnTo>
                    <a:pt x="3432" y="6529"/>
                  </a:lnTo>
                  <a:lnTo>
                    <a:pt x="3432" y="6634"/>
                  </a:lnTo>
                  <a:lnTo>
                    <a:pt x="3474" y="6738"/>
                  </a:lnTo>
                  <a:lnTo>
                    <a:pt x="3536" y="6738"/>
                  </a:lnTo>
                  <a:lnTo>
                    <a:pt x="3578" y="6634"/>
                  </a:lnTo>
                  <a:lnTo>
                    <a:pt x="3641" y="6634"/>
                  </a:lnTo>
                  <a:lnTo>
                    <a:pt x="3578" y="6759"/>
                  </a:lnTo>
                  <a:lnTo>
                    <a:pt x="3536" y="6801"/>
                  </a:lnTo>
                  <a:lnTo>
                    <a:pt x="3432" y="6885"/>
                  </a:lnTo>
                  <a:lnTo>
                    <a:pt x="3348" y="6885"/>
                  </a:lnTo>
                  <a:lnTo>
                    <a:pt x="3264" y="6927"/>
                  </a:lnTo>
                  <a:lnTo>
                    <a:pt x="3264" y="6968"/>
                  </a:lnTo>
                  <a:lnTo>
                    <a:pt x="3202" y="7031"/>
                  </a:lnTo>
                  <a:lnTo>
                    <a:pt x="3118" y="7073"/>
                  </a:lnTo>
                  <a:lnTo>
                    <a:pt x="3202" y="7136"/>
                  </a:lnTo>
                  <a:lnTo>
                    <a:pt x="3160" y="7157"/>
                  </a:lnTo>
                  <a:lnTo>
                    <a:pt x="3013" y="7178"/>
                  </a:lnTo>
                  <a:lnTo>
                    <a:pt x="2950" y="7261"/>
                  </a:lnTo>
                  <a:lnTo>
                    <a:pt x="2950" y="7324"/>
                  </a:lnTo>
                  <a:lnTo>
                    <a:pt x="3055" y="7345"/>
                  </a:lnTo>
                  <a:lnTo>
                    <a:pt x="2992" y="7387"/>
                  </a:lnTo>
                  <a:lnTo>
                    <a:pt x="2930" y="7492"/>
                  </a:lnTo>
                  <a:lnTo>
                    <a:pt x="2846" y="7492"/>
                  </a:lnTo>
                  <a:lnTo>
                    <a:pt x="2825" y="7408"/>
                  </a:lnTo>
                  <a:lnTo>
                    <a:pt x="2783" y="7366"/>
                  </a:lnTo>
                  <a:lnTo>
                    <a:pt x="2741" y="7408"/>
                  </a:lnTo>
                  <a:lnTo>
                    <a:pt x="2678" y="7408"/>
                  </a:lnTo>
                  <a:lnTo>
                    <a:pt x="2699" y="7492"/>
                  </a:lnTo>
                  <a:lnTo>
                    <a:pt x="2637" y="7554"/>
                  </a:lnTo>
                  <a:lnTo>
                    <a:pt x="2637" y="7596"/>
                  </a:lnTo>
                  <a:lnTo>
                    <a:pt x="2678" y="7659"/>
                  </a:lnTo>
                  <a:lnTo>
                    <a:pt x="2532" y="7659"/>
                  </a:lnTo>
                  <a:lnTo>
                    <a:pt x="2490" y="7680"/>
                  </a:lnTo>
                  <a:lnTo>
                    <a:pt x="2490" y="7805"/>
                  </a:lnTo>
                  <a:lnTo>
                    <a:pt x="2386" y="7868"/>
                  </a:lnTo>
                  <a:lnTo>
                    <a:pt x="2406" y="7910"/>
                  </a:lnTo>
                  <a:lnTo>
                    <a:pt x="2386" y="8015"/>
                  </a:lnTo>
                  <a:lnTo>
                    <a:pt x="2302" y="8098"/>
                  </a:lnTo>
                  <a:lnTo>
                    <a:pt x="2197" y="8182"/>
                  </a:lnTo>
                  <a:lnTo>
                    <a:pt x="2218" y="8224"/>
                  </a:lnTo>
                  <a:lnTo>
                    <a:pt x="2365" y="8161"/>
                  </a:lnTo>
                  <a:lnTo>
                    <a:pt x="2406" y="8161"/>
                  </a:lnTo>
                  <a:lnTo>
                    <a:pt x="2406" y="8224"/>
                  </a:lnTo>
                  <a:lnTo>
                    <a:pt x="2323" y="8266"/>
                  </a:lnTo>
                  <a:lnTo>
                    <a:pt x="2323" y="8370"/>
                  </a:lnTo>
                  <a:lnTo>
                    <a:pt x="2386" y="8454"/>
                  </a:lnTo>
                  <a:lnTo>
                    <a:pt x="2511" y="8391"/>
                  </a:lnTo>
                  <a:lnTo>
                    <a:pt x="2637" y="8370"/>
                  </a:lnTo>
                  <a:lnTo>
                    <a:pt x="2804" y="8203"/>
                  </a:lnTo>
                  <a:lnTo>
                    <a:pt x="2804" y="8119"/>
                  </a:lnTo>
                  <a:lnTo>
                    <a:pt x="2720" y="8161"/>
                  </a:lnTo>
                  <a:lnTo>
                    <a:pt x="2804" y="8056"/>
                  </a:lnTo>
                  <a:lnTo>
                    <a:pt x="2825" y="7910"/>
                  </a:lnTo>
                  <a:lnTo>
                    <a:pt x="2846" y="7910"/>
                  </a:lnTo>
                  <a:lnTo>
                    <a:pt x="2909" y="7868"/>
                  </a:lnTo>
                  <a:lnTo>
                    <a:pt x="3013" y="7889"/>
                  </a:lnTo>
                  <a:lnTo>
                    <a:pt x="3055" y="7889"/>
                  </a:lnTo>
                  <a:lnTo>
                    <a:pt x="2909" y="7994"/>
                  </a:lnTo>
                  <a:lnTo>
                    <a:pt x="2909" y="8056"/>
                  </a:lnTo>
                  <a:lnTo>
                    <a:pt x="3055" y="8098"/>
                  </a:lnTo>
                  <a:lnTo>
                    <a:pt x="3013" y="8182"/>
                  </a:lnTo>
                  <a:lnTo>
                    <a:pt x="2930" y="8182"/>
                  </a:lnTo>
                  <a:lnTo>
                    <a:pt x="2783" y="8370"/>
                  </a:lnTo>
                  <a:lnTo>
                    <a:pt x="2888" y="8412"/>
                  </a:lnTo>
                  <a:lnTo>
                    <a:pt x="2804" y="8496"/>
                  </a:lnTo>
                  <a:lnTo>
                    <a:pt x="2825" y="8600"/>
                  </a:lnTo>
                  <a:lnTo>
                    <a:pt x="2720" y="8580"/>
                  </a:lnTo>
                  <a:lnTo>
                    <a:pt x="2637" y="8496"/>
                  </a:lnTo>
                  <a:lnTo>
                    <a:pt x="2511" y="8496"/>
                  </a:lnTo>
                  <a:lnTo>
                    <a:pt x="2427" y="8538"/>
                  </a:lnTo>
                  <a:lnTo>
                    <a:pt x="2427" y="8642"/>
                  </a:lnTo>
                  <a:lnTo>
                    <a:pt x="2365" y="8705"/>
                  </a:lnTo>
                  <a:lnTo>
                    <a:pt x="2260" y="8747"/>
                  </a:lnTo>
                  <a:lnTo>
                    <a:pt x="2260" y="8747"/>
                  </a:lnTo>
                  <a:lnTo>
                    <a:pt x="2323" y="8684"/>
                  </a:lnTo>
                  <a:lnTo>
                    <a:pt x="2386" y="8642"/>
                  </a:lnTo>
                  <a:lnTo>
                    <a:pt x="2302" y="8538"/>
                  </a:lnTo>
                  <a:lnTo>
                    <a:pt x="2302" y="8433"/>
                  </a:lnTo>
                  <a:lnTo>
                    <a:pt x="2218" y="8328"/>
                  </a:lnTo>
                  <a:lnTo>
                    <a:pt x="2155" y="8328"/>
                  </a:lnTo>
                  <a:lnTo>
                    <a:pt x="2093" y="8412"/>
                  </a:lnTo>
                  <a:lnTo>
                    <a:pt x="1988" y="8412"/>
                  </a:lnTo>
                  <a:lnTo>
                    <a:pt x="1988" y="8454"/>
                  </a:lnTo>
                  <a:lnTo>
                    <a:pt x="2155" y="8454"/>
                  </a:lnTo>
                  <a:lnTo>
                    <a:pt x="1988" y="8600"/>
                  </a:lnTo>
                  <a:lnTo>
                    <a:pt x="1883" y="8580"/>
                  </a:lnTo>
                  <a:lnTo>
                    <a:pt x="1800" y="8580"/>
                  </a:lnTo>
                  <a:lnTo>
                    <a:pt x="1695" y="8684"/>
                  </a:lnTo>
                  <a:lnTo>
                    <a:pt x="1758" y="8705"/>
                  </a:lnTo>
                  <a:lnTo>
                    <a:pt x="1842" y="8684"/>
                  </a:lnTo>
                  <a:lnTo>
                    <a:pt x="1862" y="8705"/>
                  </a:lnTo>
                  <a:lnTo>
                    <a:pt x="1737" y="8789"/>
                  </a:lnTo>
                  <a:lnTo>
                    <a:pt x="1674" y="8831"/>
                  </a:lnTo>
                  <a:lnTo>
                    <a:pt x="1632" y="8789"/>
                  </a:lnTo>
                  <a:lnTo>
                    <a:pt x="1549" y="8789"/>
                  </a:lnTo>
                  <a:lnTo>
                    <a:pt x="1549" y="8831"/>
                  </a:lnTo>
                  <a:lnTo>
                    <a:pt x="1674" y="8914"/>
                  </a:lnTo>
                  <a:lnTo>
                    <a:pt x="1800" y="8914"/>
                  </a:lnTo>
                  <a:lnTo>
                    <a:pt x="1779" y="8977"/>
                  </a:lnTo>
                  <a:lnTo>
                    <a:pt x="1862" y="9019"/>
                  </a:lnTo>
                  <a:lnTo>
                    <a:pt x="1842" y="9103"/>
                  </a:lnTo>
                  <a:lnTo>
                    <a:pt x="1695" y="9040"/>
                  </a:lnTo>
                  <a:lnTo>
                    <a:pt x="1695" y="8956"/>
                  </a:lnTo>
                  <a:lnTo>
                    <a:pt x="1590" y="8956"/>
                  </a:lnTo>
                  <a:lnTo>
                    <a:pt x="1486" y="8893"/>
                  </a:lnTo>
                  <a:lnTo>
                    <a:pt x="1465" y="8810"/>
                  </a:lnTo>
                  <a:lnTo>
                    <a:pt x="1444" y="8810"/>
                  </a:lnTo>
                  <a:lnTo>
                    <a:pt x="1423" y="8914"/>
                  </a:lnTo>
                  <a:lnTo>
                    <a:pt x="1528" y="9040"/>
                  </a:lnTo>
                  <a:lnTo>
                    <a:pt x="1632" y="9124"/>
                  </a:lnTo>
                  <a:lnTo>
                    <a:pt x="1695" y="9124"/>
                  </a:lnTo>
                  <a:lnTo>
                    <a:pt x="1758" y="9165"/>
                  </a:lnTo>
                  <a:lnTo>
                    <a:pt x="1653" y="9165"/>
                  </a:lnTo>
                  <a:lnTo>
                    <a:pt x="1486" y="9124"/>
                  </a:lnTo>
                  <a:lnTo>
                    <a:pt x="1360" y="8956"/>
                  </a:lnTo>
                  <a:lnTo>
                    <a:pt x="1277" y="8977"/>
                  </a:lnTo>
                  <a:lnTo>
                    <a:pt x="1214" y="8935"/>
                  </a:lnTo>
                  <a:lnTo>
                    <a:pt x="1067" y="8935"/>
                  </a:lnTo>
                  <a:lnTo>
                    <a:pt x="1026" y="8893"/>
                  </a:lnTo>
                  <a:lnTo>
                    <a:pt x="963" y="8935"/>
                  </a:lnTo>
                  <a:lnTo>
                    <a:pt x="1005" y="9019"/>
                  </a:lnTo>
                  <a:lnTo>
                    <a:pt x="942" y="9061"/>
                  </a:lnTo>
                  <a:lnTo>
                    <a:pt x="1026" y="9165"/>
                  </a:lnTo>
                  <a:lnTo>
                    <a:pt x="1214" y="9124"/>
                  </a:lnTo>
                  <a:lnTo>
                    <a:pt x="1235" y="9144"/>
                  </a:lnTo>
                  <a:lnTo>
                    <a:pt x="1151" y="9207"/>
                  </a:lnTo>
                  <a:lnTo>
                    <a:pt x="1214" y="9228"/>
                  </a:lnTo>
                  <a:lnTo>
                    <a:pt x="1339" y="9165"/>
                  </a:lnTo>
                  <a:lnTo>
                    <a:pt x="1423" y="9165"/>
                  </a:lnTo>
                  <a:lnTo>
                    <a:pt x="1381" y="9228"/>
                  </a:lnTo>
                  <a:lnTo>
                    <a:pt x="1214" y="9312"/>
                  </a:lnTo>
                  <a:lnTo>
                    <a:pt x="1151" y="9375"/>
                  </a:lnTo>
                  <a:lnTo>
                    <a:pt x="1026" y="9354"/>
                  </a:lnTo>
                  <a:lnTo>
                    <a:pt x="942" y="9228"/>
                  </a:lnTo>
                  <a:lnTo>
                    <a:pt x="900" y="9228"/>
                  </a:lnTo>
                  <a:lnTo>
                    <a:pt x="837" y="9270"/>
                  </a:lnTo>
                  <a:lnTo>
                    <a:pt x="753" y="9207"/>
                  </a:lnTo>
                  <a:lnTo>
                    <a:pt x="691" y="9249"/>
                  </a:lnTo>
                  <a:lnTo>
                    <a:pt x="628" y="9228"/>
                  </a:lnTo>
                  <a:lnTo>
                    <a:pt x="544" y="9270"/>
                  </a:lnTo>
                  <a:lnTo>
                    <a:pt x="586" y="9333"/>
                  </a:lnTo>
                  <a:lnTo>
                    <a:pt x="753" y="9354"/>
                  </a:lnTo>
                  <a:lnTo>
                    <a:pt x="858" y="9416"/>
                  </a:lnTo>
                  <a:lnTo>
                    <a:pt x="1005" y="9479"/>
                  </a:lnTo>
                  <a:lnTo>
                    <a:pt x="963" y="9584"/>
                  </a:lnTo>
                  <a:lnTo>
                    <a:pt x="1026" y="9668"/>
                  </a:lnTo>
                  <a:lnTo>
                    <a:pt x="921" y="9688"/>
                  </a:lnTo>
                  <a:lnTo>
                    <a:pt x="900" y="9668"/>
                  </a:lnTo>
                  <a:lnTo>
                    <a:pt x="900" y="9500"/>
                  </a:lnTo>
                  <a:lnTo>
                    <a:pt x="795" y="9479"/>
                  </a:lnTo>
                  <a:lnTo>
                    <a:pt x="691" y="9479"/>
                  </a:lnTo>
                  <a:lnTo>
                    <a:pt x="733" y="9563"/>
                  </a:lnTo>
                  <a:lnTo>
                    <a:pt x="712" y="9626"/>
                  </a:lnTo>
                  <a:lnTo>
                    <a:pt x="586" y="9542"/>
                  </a:lnTo>
                  <a:lnTo>
                    <a:pt x="481" y="9668"/>
                  </a:lnTo>
                  <a:lnTo>
                    <a:pt x="586" y="9730"/>
                  </a:lnTo>
                  <a:lnTo>
                    <a:pt x="502" y="9751"/>
                  </a:lnTo>
                  <a:lnTo>
                    <a:pt x="440" y="9772"/>
                  </a:lnTo>
                  <a:lnTo>
                    <a:pt x="398" y="9668"/>
                  </a:lnTo>
                  <a:lnTo>
                    <a:pt x="230" y="9647"/>
                  </a:lnTo>
                  <a:lnTo>
                    <a:pt x="293" y="9772"/>
                  </a:lnTo>
                  <a:lnTo>
                    <a:pt x="209" y="9793"/>
                  </a:lnTo>
                  <a:lnTo>
                    <a:pt x="189" y="9688"/>
                  </a:lnTo>
                  <a:lnTo>
                    <a:pt x="105" y="9626"/>
                  </a:lnTo>
                  <a:lnTo>
                    <a:pt x="63" y="9647"/>
                  </a:lnTo>
                  <a:lnTo>
                    <a:pt x="63" y="9688"/>
                  </a:lnTo>
                  <a:lnTo>
                    <a:pt x="168" y="9793"/>
                  </a:lnTo>
                  <a:lnTo>
                    <a:pt x="105" y="9856"/>
                  </a:lnTo>
                  <a:lnTo>
                    <a:pt x="168" y="9898"/>
                  </a:lnTo>
                  <a:lnTo>
                    <a:pt x="293" y="9877"/>
                  </a:lnTo>
                  <a:lnTo>
                    <a:pt x="481" y="9898"/>
                  </a:lnTo>
                  <a:lnTo>
                    <a:pt x="586" y="9981"/>
                  </a:lnTo>
                  <a:lnTo>
                    <a:pt x="733" y="9981"/>
                  </a:lnTo>
                  <a:lnTo>
                    <a:pt x="795" y="9940"/>
                  </a:lnTo>
                  <a:lnTo>
                    <a:pt x="858" y="9940"/>
                  </a:lnTo>
                  <a:lnTo>
                    <a:pt x="753" y="10023"/>
                  </a:lnTo>
                  <a:lnTo>
                    <a:pt x="607" y="10023"/>
                  </a:lnTo>
                  <a:lnTo>
                    <a:pt x="544" y="10065"/>
                  </a:lnTo>
                  <a:lnTo>
                    <a:pt x="377" y="9960"/>
                  </a:lnTo>
                  <a:lnTo>
                    <a:pt x="272" y="9981"/>
                  </a:lnTo>
                  <a:lnTo>
                    <a:pt x="209" y="9981"/>
                  </a:lnTo>
                  <a:lnTo>
                    <a:pt x="126" y="10023"/>
                  </a:lnTo>
                  <a:lnTo>
                    <a:pt x="0" y="10065"/>
                  </a:lnTo>
                  <a:lnTo>
                    <a:pt x="0" y="10107"/>
                  </a:lnTo>
                  <a:lnTo>
                    <a:pt x="189" y="10191"/>
                  </a:lnTo>
                  <a:lnTo>
                    <a:pt x="105" y="10274"/>
                  </a:lnTo>
                  <a:lnTo>
                    <a:pt x="209" y="10295"/>
                  </a:lnTo>
                  <a:lnTo>
                    <a:pt x="272" y="10253"/>
                  </a:lnTo>
                  <a:lnTo>
                    <a:pt x="419" y="10253"/>
                  </a:lnTo>
                  <a:lnTo>
                    <a:pt x="314" y="10316"/>
                  </a:lnTo>
                  <a:lnTo>
                    <a:pt x="126" y="10316"/>
                  </a:lnTo>
                  <a:lnTo>
                    <a:pt x="105" y="10358"/>
                  </a:lnTo>
                  <a:lnTo>
                    <a:pt x="63" y="10358"/>
                  </a:lnTo>
                  <a:lnTo>
                    <a:pt x="63" y="10379"/>
                  </a:lnTo>
                  <a:lnTo>
                    <a:pt x="126" y="10400"/>
                  </a:lnTo>
                  <a:lnTo>
                    <a:pt x="189" y="10400"/>
                  </a:lnTo>
                  <a:lnTo>
                    <a:pt x="105" y="10463"/>
                  </a:lnTo>
                  <a:lnTo>
                    <a:pt x="63" y="10484"/>
                  </a:lnTo>
                  <a:lnTo>
                    <a:pt x="63" y="10525"/>
                  </a:lnTo>
                  <a:lnTo>
                    <a:pt x="105" y="10546"/>
                  </a:lnTo>
                  <a:lnTo>
                    <a:pt x="168" y="10630"/>
                  </a:lnTo>
                  <a:lnTo>
                    <a:pt x="293" y="10630"/>
                  </a:lnTo>
                  <a:lnTo>
                    <a:pt x="335" y="10588"/>
                  </a:lnTo>
                  <a:lnTo>
                    <a:pt x="523" y="10546"/>
                  </a:lnTo>
                  <a:lnTo>
                    <a:pt x="649" y="10588"/>
                  </a:lnTo>
                  <a:lnTo>
                    <a:pt x="691" y="10609"/>
                  </a:lnTo>
                  <a:lnTo>
                    <a:pt x="753" y="10546"/>
                  </a:lnTo>
                  <a:lnTo>
                    <a:pt x="753" y="10484"/>
                  </a:lnTo>
                  <a:lnTo>
                    <a:pt x="837" y="10463"/>
                  </a:lnTo>
                  <a:lnTo>
                    <a:pt x="858" y="10525"/>
                  </a:lnTo>
                  <a:lnTo>
                    <a:pt x="963" y="10525"/>
                  </a:lnTo>
                  <a:lnTo>
                    <a:pt x="1067" y="10421"/>
                  </a:lnTo>
                  <a:lnTo>
                    <a:pt x="1130" y="10463"/>
                  </a:lnTo>
                  <a:lnTo>
                    <a:pt x="1130" y="10505"/>
                  </a:lnTo>
                  <a:lnTo>
                    <a:pt x="1046" y="10525"/>
                  </a:lnTo>
                  <a:lnTo>
                    <a:pt x="1151" y="10588"/>
                  </a:lnTo>
                  <a:lnTo>
                    <a:pt x="1214" y="10525"/>
                  </a:lnTo>
                  <a:lnTo>
                    <a:pt x="1214" y="10463"/>
                  </a:lnTo>
                  <a:lnTo>
                    <a:pt x="1277" y="10358"/>
                  </a:lnTo>
                  <a:lnTo>
                    <a:pt x="1256" y="10421"/>
                  </a:lnTo>
                  <a:lnTo>
                    <a:pt x="1339" y="10525"/>
                  </a:lnTo>
                  <a:lnTo>
                    <a:pt x="1277" y="10609"/>
                  </a:lnTo>
                  <a:lnTo>
                    <a:pt x="1130" y="10672"/>
                  </a:lnTo>
                  <a:lnTo>
                    <a:pt x="1046" y="10714"/>
                  </a:lnTo>
                  <a:lnTo>
                    <a:pt x="1109" y="10735"/>
                  </a:lnTo>
                  <a:lnTo>
                    <a:pt x="1046" y="10839"/>
                  </a:lnTo>
                  <a:lnTo>
                    <a:pt x="921" y="10839"/>
                  </a:lnTo>
                  <a:lnTo>
                    <a:pt x="921" y="10797"/>
                  </a:lnTo>
                  <a:lnTo>
                    <a:pt x="963" y="10735"/>
                  </a:lnTo>
                  <a:lnTo>
                    <a:pt x="942" y="10630"/>
                  </a:lnTo>
                  <a:lnTo>
                    <a:pt x="837" y="10609"/>
                  </a:lnTo>
                  <a:lnTo>
                    <a:pt x="733" y="10735"/>
                  </a:lnTo>
                  <a:lnTo>
                    <a:pt x="712" y="10797"/>
                  </a:lnTo>
                  <a:lnTo>
                    <a:pt x="628" y="10693"/>
                  </a:lnTo>
                  <a:lnTo>
                    <a:pt x="523" y="10672"/>
                  </a:lnTo>
                  <a:lnTo>
                    <a:pt x="419" y="10693"/>
                  </a:lnTo>
                  <a:lnTo>
                    <a:pt x="335" y="10672"/>
                  </a:lnTo>
                  <a:lnTo>
                    <a:pt x="209" y="10735"/>
                  </a:lnTo>
                  <a:lnTo>
                    <a:pt x="126" y="10735"/>
                  </a:lnTo>
                  <a:lnTo>
                    <a:pt x="63" y="10693"/>
                  </a:lnTo>
                  <a:lnTo>
                    <a:pt x="21" y="10693"/>
                  </a:lnTo>
                  <a:lnTo>
                    <a:pt x="63" y="10797"/>
                  </a:lnTo>
                  <a:lnTo>
                    <a:pt x="21" y="10839"/>
                  </a:lnTo>
                  <a:lnTo>
                    <a:pt x="84" y="10902"/>
                  </a:lnTo>
                  <a:lnTo>
                    <a:pt x="168" y="10881"/>
                  </a:lnTo>
                  <a:lnTo>
                    <a:pt x="209" y="10818"/>
                  </a:lnTo>
                  <a:lnTo>
                    <a:pt x="293" y="10818"/>
                  </a:lnTo>
                  <a:lnTo>
                    <a:pt x="209" y="10902"/>
                  </a:lnTo>
                  <a:lnTo>
                    <a:pt x="209" y="11007"/>
                  </a:lnTo>
                  <a:lnTo>
                    <a:pt x="168" y="11049"/>
                  </a:lnTo>
                  <a:lnTo>
                    <a:pt x="84" y="11007"/>
                  </a:lnTo>
                  <a:lnTo>
                    <a:pt x="126" y="11132"/>
                  </a:lnTo>
                  <a:lnTo>
                    <a:pt x="189" y="11195"/>
                  </a:lnTo>
                  <a:lnTo>
                    <a:pt x="335" y="11007"/>
                  </a:lnTo>
                  <a:lnTo>
                    <a:pt x="481" y="11049"/>
                  </a:lnTo>
                  <a:lnTo>
                    <a:pt x="419" y="11111"/>
                  </a:lnTo>
                  <a:lnTo>
                    <a:pt x="419" y="11195"/>
                  </a:lnTo>
                  <a:lnTo>
                    <a:pt x="293" y="11258"/>
                  </a:lnTo>
                  <a:lnTo>
                    <a:pt x="314" y="11300"/>
                  </a:lnTo>
                  <a:lnTo>
                    <a:pt x="398" y="11321"/>
                  </a:lnTo>
                  <a:lnTo>
                    <a:pt x="377" y="11404"/>
                  </a:lnTo>
                  <a:lnTo>
                    <a:pt x="419" y="11467"/>
                  </a:lnTo>
                  <a:lnTo>
                    <a:pt x="377" y="11572"/>
                  </a:lnTo>
                  <a:lnTo>
                    <a:pt x="419" y="11572"/>
                  </a:lnTo>
                  <a:lnTo>
                    <a:pt x="502" y="11446"/>
                  </a:lnTo>
                  <a:lnTo>
                    <a:pt x="586" y="11425"/>
                  </a:lnTo>
                  <a:lnTo>
                    <a:pt x="607" y="11300"/>
                  </a:lnTo>
                  <a:lnTo>
                    <a:pt x="816" y="11216"/>
                  </a:lnTo>
                  <a:lnTo>
                    <a:pt x="921" y="11216"/>
                  </a:lnTo>
                  <a:lnTo>
                    <a:pt x="1005" y="11195"/>
                  </a:lnTo>
                  <a:lnTo>
                    <a:pt x="942" y="11237"/>
                  </a:lnTo>
                  <a:lnTo>
                    <a:pt x="837" y="11321"/>
                  </a:lnTo>
                  <a:lnTo>
                    <a:pt x="837" y="11446"/>
                  </a:lnTo>
                  <a:lnTo>
                    <a:pt x="858" y="11530"/>
                  </a:lnTo>
                  <a:lnTo>
                    <a:pt x="795" y="11467"/>
                  </a:lnTo>
                  <a:lnTo>
                    <a:pt x="753" y="11341"/>
                  </a:lnTo>
                  <a:lnTo>
                    <a:pt x="712" y="11341"/>
                  </a:lnTo>
                  <a:lnTo>
                    <a:pt x="628" y="11467"/>
                  </a:lnTo>
                  <a:lnTo>
                    <a:pt x="586" y="11509"/>
                  </a:lnTo>
                  <a:lnTo>
                    <a:pt x="691" y="11530"/>
                  </a:lnTo>
                  <a:lnTo>
                    <a:pt x="586" y="11655"/>
                  </a:lnTo>
                  <a:lnTo>
                    <a:pt x="502" y="11655"/>
                  </a:lnTo>
                  <a:lnTo>
                    <a:pt x="481" y="11739"/>
                  </a:lnTo>
                  <a:lnTo>
                    <a:pt x="523" y="11760"/>
                  </a:lnTo>
                  <a:lnTo>
                    <a:pt x="691" y="11760"/>
                  </a:lnTo>
                  <a:lnTo>
                    <a:pt x="733" y="11823"/>
                  </a:lnTo>
                  <a:lnTo>
                    <a:pt x="607" y="11844"/>
                  </a:lnTo>
                  <a:lnTo>
                    <a:pt x="586" y="11885"/>
                  </a:lnTo>
                  <a:lnTo>
                    <a:pt x="544" y="11969"/>
                  </a:lnTo>
                  <a:lnTo>
                    <a:pt x="440" y="11885"/>
                  </a:lnTo>
                  <a:lnTo>
                    <a:pt x="398" y="11927"/>
                  </a:lnTo>
                  <a:lnTo>
                    <a:pt x="377" y="12032"/>
                  </a:lnTo>
                  <a:lnTo>
                    <a:pt x="335" y="11885"/>
                  </a:lnTo>
                  <a:lnTo>
                    <a:pt x="272" y="11948"/>
                  </a:lnTo>
                  <a:lnTo>
                    <a:pt x="168" y="12074"/>
                  </a:lnTo>
                  <a:lnTo>
                    <a:pt x="209" y="12178"/>
                  </a:lnTo>
                  <a:lnTo>
                    <a:pt x="335" y="12367"/>
                  </a:lnTo>
                  <a:lnTo>
                    <a:pt x="398" y="12262"/>
                  </a:lnTo>
                  <a:lnTo>
                    <a:pt x="419" y="12283"/>
                  </a:lnTo>
                  <a:lnTo>
                    <a:pt x="502" y="12262"/>
                  </a:lnTo>
                  <a:lnTo>
                    <a:pt x="481" y="12199"/>
                  </a:lnTo>
                  <a:lnTo>
                    <a:pt x="523" y="12095"/>
                  </a:lnTo>
                  <a:lnTo>
                    <a:pt x="649" y="12178"/>
                  </a:lnTo>
                  <a:lnTo>
                    <a:pt x="607" y="12241"/>
                  </a:lnTo>
                  <a:lnTo>
                    <a:pt x="649" y="12304"/>
                  </a:lnTo>
                  <a:lnTo>
                    <a:pt x="628" y="12388"/>
                  </a:lnTo>
                  <a:lnTo>
                    <a:pt x="586" y="12450"/>
                  </a:lnTo>
                  <a:lnTo>
                    <a:pt x="628" y="12597"/>
                  </a:lnTo>
                  <a:lnTo>
                    <a:pt x="691" y="12555"/>
                  </a:lnTo>
                  <a:lnTo>
                    <a:pt x="816" y="12513"/>
                  </a:lnTo>
                  <a:lnTo>
                    <a:pt x="900" y="12597"/>
                  </a:lnTo>
                  <a:lnTo>
                    <a:pt x="753" y="12597"/>
                  </a:lnTo>
                  <a:lnTo>
                    <a:pt x="712" y="12639"/>
                  </a:lnTo>
                  <a:lnTo>
                    <a:pt x="753" y="12722"/>
                  </a:lnTo>
                  <a:lnTo>
                    <a:pt x="753" y="12785"/>
                  </a:lnTo>
                  <a:lnTo>
                    <a:pt x="544" y="12618"/>
                  </a:lnTo>
                  <a:lnTo>
                    <a:pt x="481" y="12639"/>
                  </a:lnTo>
                  <a:lnTo>
                    <a:pt x="419" y="12597"/>
                  </a:lnTo>
                  <a:lnTo>
                    <a:pt x="314" y="12597"/>
                  </a:lnTo>
                  <a:lnTo>
                    <a:pt x="314" y="12701"/>
                  </a:lnTo>
                  <a:lnTo>
                    <a:pt x="272" y="12764"/>
                  </a:lnTo>
                  <a:lnTo>
                    <a:pt x="419" y="12994"/>
                  </a:lnTo>
                  <a:lnTo>
                    <a:pt x="523" y="13015"/>
                  </a:lnTo>
                  <a:lnTo>
                    <a:pt x="691" y="13141"/>
                  </a:lnTo>
                  <a:lnTo>
                    <a:pt x="900" y="13245"/>
                  </a:lnTo>
                  <a:lnTo>
                    <a:pt x="921" y="13308"/>
                  </a:lnTo>
                  <a:lnTo>
                    <a:pt x="858" y="13329"/>
                  </a:lnTo>
                  <a:lnTo>
                    <a:pt x="963" y="13413"/>
                  </a:lnTo>
                  <a:lnTo>
                    <a:pt x="1026" y="13392"/>
                  </a:lnTo>
                  <a:lnTo>
                    <a:pt x="1005" y="13287"/>
                  </a:lnTo>
                  <a:lnTo>
                    <a:pt x="1067" y="13287"/>
                  </a:lnTo>
                  <a:lnTo>
                    <a:pt x="1151" y="13329"/>
                  </a:lnTo>
                  <a:lnTo>
                    <a:pt x="1130" y="13350"/>
                  </a:lnTo>
                  <a:lnTo>
                    <a:pt x="1235" y="13497"/>
                  </a:lnTo>
                  <a:lnTo>
                    <a:pt x="1277" y="13434"/>
                  </a:lnTo>
                  <a:lnTo>
                    <a:pt x="1339" y="13455"/>
                  </a:lnTo>
                  <a:lnTo>
                    <a:pt x="1444" y="13413"/>
                  </a:lnTo>
                  <a:lnTo>
                    <a:pt x="1570" y="13308"/>
                  </a:lnTo>
                  <a:lnTo>
                    <a:pt x="1632" y="13287"/>
                  </a:lnTo>
                  <a:lnTo>
                    <a:pt x="1653" y="13225"/>
                  </a:lnTo>
                  <a:lnTo>
                    <a:pt x="1674" y="13245"/>
                  </a:lnTo>
                  <a:lnTo>
                    <a:pt x="1695" y="13329"/>
                  </a:lnTo>
                  <a:lnTo>
                    <a:pt x="1779" y="13329"/>
                  </a:lnTo>
                  <a:lnTo>
                    <a:pt x="1988" y="13120"/>
                  </a:lnTo>
                  <a:lnTo>
                    <a:pt x="1967" y="13078"/>
                  </a:lnTo>
                  <a:lnTo>
                    <a:pt x="1883" y="12932"/>
                  </a:lnTo>
                  <a:lnTo>
                    <a:pt x="2051" y="13036"/>
                  </a:lnTo>
                  <a:lnTo>
                    <a:pt x="2155" y="12911"/>
                  </a:lnTo>
                  <a:lnTo>
                    <a:pt x="2114" y="12890"/>
                  </a:lnTo>
                  <a:lnTo>
                    <a:pt x="2197" y="12827"/>
                  </a:lnTo>
                  <a:lnTo>
                    <a:pt x="2176" y="12764"/>
                  </a:lnTo>
                  <a:lnTo>
                    <a:pt x="2281" y="12701"/>
                  </a:lnTo>
                  <a:lnTo>
                    <a:pt x="2386" y="12681"/>
                  </a:lnTo>
                  <a:lnTo>
                    <a:pt x="2386" y="12597"/>
                  </a:lnTo>
                  <a:lnTo>
                    <a:pt x="2302" y="12492"/>
                  </a:lnTo>
                  <a:lnTo>
                    <a:pt x="2323" y="12409"/>
                  </a:lnTo>
                  <a:lnTo>
                    <a:pt x="2260" y="12304"/>
                  </a:lnTo>
                  <a:lnTo>
                    <a:pt x="2155" y="12241"/>
                  </a:lnTo>
                  <a:lnTo>
                    <a:pt x="2176" y="12157"/>
                  </a:lnTo>
                  <a:lnTo>
                    <a:pt x="2218" y="12178"/>
                  </a:lnTo>
                  <a:lnTo>
                    <a:pt x="2323" y="12304"/>
                  </a:lnTo>
                  <a:lnTo>
                    <a:pt x="2386" y="12471"/>
                  </a:lnTo>
                  <a:lnTo>
                    <a:pt x="2406" y="12492"/>
                  </a:lnTo>
                  <a:lnTo>
                    <a:pt x="2490" y="12513"/>
                  </a:lnTo>
                  <a:lnTo>
                    <a:pt x="2469" y="12576"/>
                  </a:lnTo>
                  <a:lnTo>
                    <a:pt x="2511" y="12639"/>
                  </a:lnTo>
                  <a:lnTo>
                    <a:pt x="2616" y="12597"/>
                  </a:lnTo>
                  <a:lnTo>
                    <a:pt x="2595" y="12513"/>
                  </a:lnTo>
                  <a:lnTo>
                    <a:pt x="2532" y="12492"/>
                  </a:lnTo>
                  <a:lnTo>
                    <a:pt x="2595" y="12409"/>
                  </a:lnTo>
                  <a:lnTo>
                    <a:pt x="2678" y="12492"/>
                  </a:lnTo>
                  <a:lnTo>
                    <a:pt x="2699" y="12555"/>
                  </a:lnTo>
                  <a:lnTo>
                    <a:pt x="2825" y="12409"/>
                  </a:lnTo>
                  <a:lnTo>
                    <a:pt x="2846" y="12283"/>
                  </a:lnTo>
                  <a:lnTo>
                    <a:pt x="2825" y="12178"/>
                  </a:lnTo>
                  <a:lnTo>
                    <a:pt x="2741" y="12157"/>
                  </a:lnTo>
                  <a:lnTo>
                    <a:pt x="2720" y="12074"/>
                  </a:lnTo>
                  <a:lnTo>
                    <a:pt x="2783" y="12053"/>
                  </a:lnTo>
                  <a:lnTo>
                    <a:pt x="2783" y="11990"/>
                  </a:lnTo>
                  <a:lnTo>
                    <a:pt x="2825" y="11990"/>
                  </a:lnTo>
                  <a:lnTo>
                    <a:pt x="2888" y="11948"/>
                  </a:lnTo>
                  <a:lnTo>
                    <a:pt x="2825" y="11865"/>
                  </a:lnTo>
                  <a:lnTo>
                    <a:pt x="2825" y="11760"/>
                  </a:lnTo>
                  <a:lnTo>
                    <a:pt x="2909" y="11718"/>
                  </a:lnTo>
                  <a:lnTo>
                    <a:pt x="2992" y="11781"/>
                  </a:lnTo>
                  <a:lnTo>
                    <a:pt x="2930" y="11885"/>
                  </a:lnTo>
                  <a:lnTo>
                    <a:pt x="2950" y="12032"/>
                  </a:lnTo>
                  <a:lnTo>
                    <a:pt x="2930" y="12095"/>
                  </a:lnTo>
                  <a:lnTo>
                    <a:pt x="2992" y="12199"/>
                  </a:lnTo>
                  <a:lnTo>
                    <a:pt x="3013" y="12283"/>
                  </a:lnTo>
                  <a:lnTo>
                    <a:pt x="3118" y="12409"/>
                  </a:lnTo>
                  <a:lnTo>
                    <a:pt x="3264" y="12409"/>
                  </a:lnTo>
                  <a:lnTo>
                    <a:pt x="3327" y="12450"/>
                  </a:lnTo>
                  <a:lnTo>
                    <a:pt x="3264" y="12492"/>
                  </a:lnTo>
                  <a:lnTo>
                    <a:pt x="3348" y="12555"/>
                  </a:lnTo>
                  <a:lnTo>
                    <a:pt x="3432" y="12639"/>
                  </a:lnTo>
                  <a:lnTo>
                    <a:pt x="3474" y="12555"/>
                  </a:lnTo>
                  <a:lnTo>
                    <a:pt x="3453" y="12178"/>
                  </a:lnTo>
                  <a:lnTo>
                    <a:pt x="3369" y="12032"/>
                  </a:lnTo>
                  <a:lnTo>
                    <a:pt x="3432" y="11948"/>
                  </a:lnTo>
                  <a:lnTo>
                    <a:pt x="3515" y="11885"/>
                  </a:lnTo>
                  <a:lnTo>
                    <a:pt x="3432" y="11781"/>
                  </a:lnTo>
                  <a:lnTo>
                    <a:pt x="3474" y="11718"/>
                  </a:lnTo>
                  <a:lnTo>
                    <a:pt x="3662" y="11676"/>
                  </a:lnTo>
                  <a:lnTo>
                    <a:pt x="3683" y="11593"/>
                  </a:lnTo>
                  <a:lnTo>
                    <a:pt x="3683" y="11467"/>
                  </a:lnTo>
                  <a:lnTo>
                    <a:pt x="3766" y="11321"/>
                  </a:lnTo>
                  <a:lnTo>
                    <a:pt x="3683" y="11195"/>
                  </a:lnTo>
                  <a:lnTo>
                    <a:pt x="3662" y="10923"/>
                  </a:lnTo>
                  <a:lnTo>
                    <a:pt x="3536" y="10714"/>
                  </a:lnTo>
                  <a:lnTo>
                    <a:pt x="3557" y="10609"/>
                  </a:lnTo>
                  <a:lnTo>
                    <a:pt x="3829" y="10525"/>
                  </a:lnTo>
                  <a:lnTo>
                    <a:pt x="3829" y="10358"/>
                  </a:lnTo>
                  <a:lnTo>
                    <a:pt x="3871" y="10212"/>
                  </a:lnTo>
                  <a:lnTo>
                    <a:pt x="3662" y="10002"/>
                  </a:lnTo>
                  <a:lnTo>
                    <a:pt x="3515" y="9898"/>
                  </a:lnTo>
                  <a:lnTo>
                    <a:pt x="3515" y="9688"/>
                  </a:lnTo>
                  <a:lnTo>
                    <a:pt x="3536" y="9479"/>
                  </a:lnTo>
                  <a:lnTo>
                    <a:pt x="3515" y="9249"/>
                  </a:lnTo>
                  <a:lnTo>
                    <a:pt x="3453" y="9103"/>
                  </a:lnTo>
                  <a:lnTo>
                    <a:pt x="3515" y="8914"/>
                  </a:lnTo>
                  <a:lnTo>
                    <a:pt x="3453" y="8621"/>
                  </a:lnTo>
                  <a:lnTo>
                    <a:pt x="3411" y="8308"/>
                  </a:lnTo>
                  <a:lnTo>
                    <a:pt x="3453" y="8077"/>
                  </a:lnTo>
                  <a:lnTo>
                    <a:pt x="3578" y="7847"/>
                  </a:lnTo>
                  <a:lnTo>
                    <a:pt x="3683" y="7764"/>
                  </a:lnTo>
                  <a:lnTo>
                    <a:pt x="3850" y="7784"/>
                  </a:lnTo>
                  <a:lnTo>
                    <a:pt x="4059" y="7805"/>
                  </a:lnTo>
                  <a:lnTo>
                    <a:pt x="4164" y="7680"/>
                  </a:lnTo>
                  <a:lnTo>
                    <a:pt x="4143" y="7450"/>
                  </a:lnTo>
                  <a:lnTo>
                    <a:pt x="4080" y="7366"/>
                  </a:lnTo>
                  <a:lnTo>
                    <a:pt x="4080" y="7240"/>
                  </a:lnTo>
                  <a:lnTo>
                    <a:pt x="4290" y="6738"/>
                  </a:lnTo>
                  <a:lnTo>
                    <a:pt x="4290" y="6487"/>
                  </a:lnTo>
                  <a:lnTo>
                    <a:pt x="4352" y="6215"/>
                  </a:lnTo>
                  <a:lnTo>
                    <a:pt x="4394" y="6069"/>
                  </a:lnTo>
                  <a:lnTo>
                    <a:pt x="4394" y="5901"/>
                  </a:lnTo>
                  <a:lnTo>
                    <a:pt x="4311" y="5818"/>
                  </a:lnTo>
                  <a:lnTo>
                    <a:pt x="4311" y="5692"/>
                  </a:lnTo>
                  <a:lnTo>
                    <a:pt x="4499" y="5587"/>
                  </a:lnTo>
                  <a:lnTo>
                    <a:pt x="4708" y="5567"/>
                  </a:lnTo>
                  <a:lnTo>
                    <a:pt x="4792" y="5483"/>
                  </a:lnTo>
                  <a:lnTo>
                    <a:pt x="4813" y="5357"/>
                  </a:lnTo>
                  <a:lnTo>
                    <a:pt x="4980" y="5064"/>
                  </a:lnTo>
                  <a:lnTo>
                    <a:pt x="5127" y="4855"/>
                  </a:lnTo>
                  <a:lnTo>
                    <a:pt x="5189" y="4730"/>
                  </a:lnTo>
                  <a:lnTo>
                    <a:pt x="5106" y="4541"/>
                  </a:lnTo>
                  <a:lnTo>
                    <a:pt x="5043" y="4458"/>
                  </a:lnTo>
                  <a:lnTo>
                    <a:pt x="5043" y="4206"/>
                  </a:lnTo>
                  <a:lnTo>
                    <a:pt x="5127" y="4186"/>
                  </a:lnTo>
                  <a:lnTo>
                    <a:pt x="5189" y="4081"/>
                  </a:lnTo>
                  <a:lnTo>
                    <a:pt x="5231" y="3934"/>
                  </a:lnTo>
                  <a:lnTo>
                    <a:pt x="5315" y="3893"/>
                  </a:lnTo>
                  <a:lnTo>
                    <a:pt x="5399" y="3704"/>
                  </a:lnTo>
                  <a:lnTo>
                    <a:pt x="5524" y="3600"/>
                  </a:lnTo>
                  <a:lnTo>
                    <a:pt x="5629" y="3683"/>
                  </a:lnTo>
                  <a:lnTo>
                    <a:pt x="5712" y="3725"/>
                  </a:lnTo>
                  <a:lnTo>
                    <a:pt x="5754" y="3725"/>
                  </a:lnTo>
                  <a:lnTo>
                    <a:pt x="5859" y="3621"/>
                  </a:lnTo>
                  <a:lnTo>
                    <a:pt x="5775" y="3516"/>
                  </a:lnTo>
                  <a:lnTo>
                    <a:pt x="5859" y="3474"/>
                  </a:lnTo>
                  <a:lnTo>
                    <a:pt x="5859" y="3390"/>
                  </a:lnTo>
                  <a:lnTo>
                    <a:pt x="5880" y="3349"/>
                  </a:lnTo>
                  <a:lnTo>
                    <a:pt x="5775" y="3181"/>
                  </a:lnTo>
                  <a:lnTo>
                    <a:pt x="5838" y="3160"/>
                  </a:lnTo>
                  <a:lnTo>
                    <a:pt x="6026" y="3160"/>
                  </a:lnTo>
                  <a:lnTo>
                    <a:pt x="6152" y="3077"/>
                  </a:lnTo>
                  <a:lnTo>
                    <a:pt x="6340" y="3139"/>
                  </a:lnTo>
                  <a:lnTo>
                    <a:pt x="6445" y="3202"/>
                  </a:lnTo>
                  <a:lnTo>
                    <a:pt x="6570" y="3223"/>
                  </a:lnTo>
                  <a:lnTo>
                    <a:pt x="6654" y="3286"/>
                  </a:lnTo>
                  <a:lnTo>
                    <a:pt x="6696" y="3265"/>
                  </a:lnTo>
                  <a:lnTo>
                    <a:pt x="6759" y="3307"/>
                  </a:lnTo>
                  <a:lnTo>
                    <a:pt x="6759" y="3160"/>
                  </a:lnTo>
                  <a:lnTo>
                    <a:pt x="6696" y="3077"/>
                  </a:lnTo>
                  <a:lnTo>
                    <a:pt x="6717" y="2888"/>
                  </a:lnTo>
                  <a:lnTo>
                    <a:pt x="6800" y="2846"/>
                  </a:lnTo>
                  <a:lnTo>
                    <a:pt x="6779" y="2700"/>
                  </a:lnTo>
                  <a:lnTo>
                    <a:pt x="6696" y="2658"/>
                  </a:lnTo>
                  <a:lnTo>
                    <a:pt x="6675" y="2554"/>
                  </a:lnTo>
                  <a:lnTo>
                    <a:pt x="6675" y="2554"/>
                  </a:lnTo>
                  <a:lnTo>
                    <a:pt x="6800" y="2616"/>
                  </a:lnTo>
                  <a:lnTo>
                    <a:pt x="6926" y="2574"/>
                  </a:lnTo>
                  <a:lnTo>
                    <a:pt x="6989" y="2554"/>
                  </a:lnTo>
                  <a:lnTo>
                    <a:pt x="7010" y="2533"/>
                  </a:lnTo>
                  <a:lnTo>
                    <a:pt x="7072" y="2533"/>
                  </a:lnTo>
                  <a:lnTo>
                    <a:pt x="7093" y="2512"/>
                  </a:lnTo>
                  <a:lnTo>
                    <a:pt x="7072" y="2428"/>
                  </a:lnTo>
                  <a:lnTo>
                    <a:pt x="7093" y="2323"/>
                  </a:lnTo>
                  <a:lnTo>
                    <a:pt x="7177" y="2261"/>
                  </a:lnTo>
                  <a:lnTo>
                    <a:pt x="7282" y="2261"/>
                  </a:lnTo>
                  <a:lnTo>
                    <a:pt x="7344" y="2407"/>
                  </a:lnTo>
                  <a:lnTo>
                    <a:pt x="7616" y="2616"/>
                  </a:lnTo>
                  <a:lnTo>
                    <a:pt x="7637" y="2742"/>
                  </a:lnTo>
                  <a:lnTo>
                    <a:pt x="7742" y="2846"/>
                  </a:lnTo>
                  <a:lnTo>
                    <a:pt x="7909" y="2930"/>
                  </a:lnTo>
                  <a:lnTo>
                    <a:pt x="8160" y="2930"/>
                  </a:lnTo>
                  <a:lnTo>
                    <a:pt x="8328" y="2784"/>
                  </a:lnTo>
                  <a:lnTo>
                    <a:pt x="8391" y="2700"/>
                  </a:lnTo>
                  <a:lnTo>
                    <a:pt x="8495" y="2700"/>
                  </a:lnTo>
                  <a:lnTo>
                    <a:pt x="8704" y="2846"/>
                  </a:lnTo>
                  <a:lnTo>
                    <a:pt x="8851" y="2867"/>
                  </a:lnTo>
                  <a:lnTo>
                    <a:pt x="8893" y="2742"/>
                  </a:lnTo>
                  <a:lnTo>
                    <a:pt x="8976" y="2679"/>
                  </a:lnTo>
                  <a:lnTo>
                    <a:pt x="9060" y="2616"/>
                  </a:lnTo>
                  <a:lnTo>
                    <a:pt x="9165" y="2616"/>
                  </a:lnTo>
                  <a:lnTo>
                    <a:pt x="9269" y="2554"/>
                  </a:lnTo>
                  <a:lnTo>
                    <a:pt x="9311" y="2470"/>
                  </a:lnTo>
                  <a:lnTo>
                    <a:pt x="9269" y="2365"/>
                  </a:lnTo>
                  <a:lnTo>
                    <a:pt x="9207" y="2219"/>
                  </a:lnTo>
                  <a:lnTo>
                    <a:pt x="9228" y="1905"/>
                  </a:lnTo>
                  <a:lnTo>
                    <a:pt x="9290" y="1821"/>
                  </a:lnTo>
                  <a:lnTo>
                    <a:pt x="9228" y="1717"/>
                  </a:lnTo>
                  <a:lnTo>
                    <a:pt x="9290" y="1696"/>
                  </a:lnTo>
                  <a:lnTo>
                    <a:pt x="9395" y="1570"/>
                  </a:lnTo>
                  <a:lnTo>
                    <a:pt x="9374" y="1507"/>
                  </a:lnTo>
                  <a:lnTo>
                    <a:pt x="9500" y="1424"/>
                  </a:lnTo>
                  <a:lnTo>
                    <a:pt x="9646" y="1486"/>
                  </a:lnTo>
                  <a:lnTo>
                    <a:pt x="9730" y="1466"/>
                  </a:lnTo>
                  <a:lnTo>
                    <a:pt x="9730" y="1403"/>
                  </a:lnTo>
                  <a:lnTo>
                    <a:pt x="9813" y="1298"/>
                  </a:lnTo>
                  <a:lnTo>
                    <a:pt x="10065" y="1298"/>
                  </a:lnTo>
                  <a:lnTo>
                    <a:pt x="10169" y="1382"/>
                  </a:lnTo>
                  <a:lnTo>
                    <a:pt x="10316" y="1528"/>
                  </a:lnTo>
                  <a:lnTo>
                    <a:pt x="10378" y="1633"/>
                  </a:lnTo>
                  <a:lnTo>
                    <a:pt x="10525" y="1654"/>
                  </a:lnTo>
                  <a:lnTo>
                    <a:pt x="10692" y="1696"/>
                  </a:lnTo>
                  <a:lnTo>
                    <a:pt x="10755" y="1800"/>
                  </a:lnTo>
                  <a:lnTo>
                    <a:pt x="10860" y="1905"/>
                  </a:lnTo>
                  <a:lnTo>
                    <a:pt x="10839" y="2030"/>
                  </a:lnTo>
                  <a:lnTo>
                    <a:pt x="10734" y="2177"/>
                  </a:lnTo>
                  <a:lnTo>
                    <a:pt x="10755" y="2428"/>
                  </a:lnTo>
                  <a:lnTo>
                    <a:pt x="10839" y="2428"/>
                  </a:lnTo>
                  <a:lnTo>
                    <a:pt x="10839" y="2219"/>
                  </a:lnTo>
                  <a:lnTo>
                    <a:pt x="10985" y="2051"/>
                  </a:lnTo>
                  <a:lnTo>
                    <a:pt x="11111" y="2030"/>
                  </a:lnTo>
                  <a:lnTo>
                    <a:pt x="11194" y="1926"/>
                  </a:lnTo>
                  <a:lnTo>
                    <a:pt x="11194" y="1779"/>
                  </a:lnTo>
                  <a:lnTo>
                    <a:pt x="11299" y="1738"/>
                  </a:lnTo>
                  <a:lnTo>
                    <a:pt x="11404" y="1800"/>
                  </a:lnTo>
                  <a:lnTo>
                    <a:pt x="11487" y="1717"/>
                  </a:lnTo>
                  <a:lnTo>
                    <a:pt x="11487" y="1591"/>
                  </a:lnTo>
                  <a:lnTo>
                    <a:pt x="11425" y="1591"/>
                  </a:lnTo>
                  <a:lnTo>
                    <a:pt x="11362" y="1507"/>
                  </a:lnTo>
                  <a:lnTo>
                    <a:pt x="11299" y="1507"/>
                  </a:lnTo>
                  <a:lnTo>
                    <a:pt x="11278" y="1528"/>
                  </a:lnTo>
                  <a:lnTo>
                    <a:pt x="11278" y="1612"/>
                  </a:lnTo>
                  <a:lnTo>
                    <a:pt x="11215" y="1570"/>
                  </a:lnTo>
                  <a:lnTo>
                    <a:pt x="11194" y="1507"/>
                  </a:lnTo>
                  <a:lnTo>
                    <a:pt x="11153" y="1507"/>
                  </a:lnTo>
                  <a:lnTo>
                    <a:pt x="11153" y="1570"/>
                  </a:lnTo>
                  <a:lnTo>
                    <a:pt x="11111" y="1696"/>
                  </a:lnTo>
                  <a:lnTo>
                    <a:pt x="11090" y="1654"/>
                  </a:lnTo>
                  <a:lnTo>
                    <a:pt x="11048" y="1591"/>
                  </a:lnTo>
                  <a:lnTo>
                    <a:pt x="10964" y="1633"/>
                  </a:lnTo>
                  <a:lnTo>
                    <a:pt x="10943" y="1696"/>
                  </a:lnTo>
                  <a:lnTo>
                    <a:pt x="10901" y="1612"/>
                  </a:lnTo>
                  <a:lnTo>
                    <a:pt x="10881" y="1486"/>
                  </a:lnTo>
                  <a:lnTo>
                    <a:pt x="10839" y="1486"/>
                  </a:lnTo>
                  <a:lnTo>
                    <a:pt x="10776" y="1361"/>
                  </a:lnTo>
                  <a:lnTo>
                    <a:pt x="10734" y="1319"/>
                  </a:lnTo>
                  <a:lnTo>
                    <a:pt x="10650" y="1319"/>
                  </a:lnTo>
                  <a:lnTo>
                    <a:pt x="10567" y="1298"/>
                  </a:lnTo>
                  <a:lnTo>
                    <a:pt x="10420" y="1277"/>
                  </a:lnTo>
                  <a:lnTo>
                    <a:pt x="10357" y="1193"/>
                  </a:lnTo>
                  <a:lnTo>
                    <a:pt x="10378" y="1173"/>
                  </a:lnTo>
                  <a:lnTo>
                    <a:pt x="10546" y="1214"/>
                  </a:lnTo>
                  <a:lnTo>
                    <a:pt x="10692" y="1193"/>
                  </a:lnTo>
                  <a:lnTo>
                    <a:pt x="10797" y="1214"/>
                  </a:lnTo>
                  <a:lnTo>
                    <a:pt x="11048" y="1256"/>
                  </a:lnTo>
                  <a:lnTo>
                    <a:pt x="11194" y="1193"/>
                  </a:lnTo>
                  <a:lnTo>
                    <a:pt x="11299" y="984"/>
                  </a:lnTo>
                  <a:lnTo>
                    <a:pt x="11508" y="942"/>
                  </a:lnTo>
                  <a:lnTo>
                    <a:pt x="11613" y="859"/>
                  </a:lnTo>
                  <a:lnTo>
                    <a:pt x="11613" y="838"/>
                  </a:lnTo>
                  <a:lnTo>
                    <a:pt x="11529" y="796"/>
                  </a:lnTo>
                  <a:lnTo>
                    <a:pt x="11508" y="754"/>
                  </a:lnTo>
                  <a:lnTo>
                    <a:pt x="11425" y="733"/>
                  </a:lnTo>
                  <a:lnTo>
                    <a:pt x="11320" y="754"/>
                  </a:lnTo>
                  <a:lnTo>
                    <a:pt x="11194" y="608"/>
                  </a:lnTo>
                  <a:lnTo>
                    <a:pt x="11111" y="608"/>
                  </a:lnTo>
                  <a:lnTo>
                    <a:pt x="11006" y="733"/>
                  </a:lnTo>
                  <a:lnTo>
                    <a:pt x="10964" y="733"/>
                  </a:lnTo>
                  <a:lnTo>
                    <a:pt x="10943" y="691"/>
                  </a:lnTo>
                  <a:lnTo>
                    <a:pt x="11048" y="649"/>
                  </a:lnTo>
                  <a:lnTo>
                    <a:pt x="11048" y="566"/>
                  </a:lnTo>
                  <a:lnTo>
                    <a:pt x="10943" y="524"/>
                  </a:lnTo>
                  <a:lnTo>
                    <a:pt x="10901" y="482"/>
                  </a:lnTo>
                  <a:lnTo>
                    <a:pt x="10839" y="482"/>
                  </a:lnTo>
                  <a:lnTo>
                    <a:pt x="10776" y="608"/>
                  </a:lnTo>
                  <a:lnTo>
                    <a:pt x="10734" y="608"/>
                  </a:lnTo>
                  <a:lnTo>
                    <a:pt x="10734" y="524"/>
                  </a:lnTo>
                  <a:lnTo>
                    <a:pt x="10671" y="545"/>
                  </a:lnTo>
                  <a:lnTo>
                    <a:pt x="10650" y="587"/>
                  </a:lnTo>
                  <a:lnTo>
                    <a:pt x="10588" y="587"/>
                  </a:lnTo>
                  <a:lnTo>
                    <a:pt x="10567" y="545"/>
                  </a:lnTo>
                  <a:lnTo>
                    <a:pt x="10650" y="482"/>
                  </a:lnTo>
                  <a:lnTo>
                    <a:pt x="10650" y="419"/>
                  </a:lnTo>
                  <a:lnTo>
                    <a:pt x="10546" y="357"/>
                  </a:lnTo>
                  <a:lnTo>
                    <a:pt x="10420" y="357"/>
                  </a:lnTo>
                  <a:lnTo>
                    <a:pt x="10357" y="377"/>
                  </a:lnTo>
                  <a:lnTo>
                    <a:pt x="10337" y="545"/>
                  </a:lnTo>
                  <a:lnTo>
                    <a:pt x="10253" y="587"/>
                  </a:lnTo>
                  <a:lnTo>
                    <a:pt x="10253" y="649"/>
                  </a:lnTo>
                  <a:lnTo>
                    <a:pt x="10316" y="796"/>
                  </a:lnTo>
                  <a:lnTo>
                    <a:pt x="10316" y="880"/>
                  </a:lnTo>
                  <a:lnTo>
                    <a:pt x="10253" y="942"/>
                  </a:lnTo>
                  <a:lnTo>
                    <a:pt x="10211" y="838"/>
                  </a:lnTo>
                  <a:lnTo>
                    <a:pt x="10127" y="838"/>
                  </a:lnTo>
                  <a:lnTo>
                    <a:pt x="10127" y="859"/>
                  </a:lnTo>
                  <a:lnTo>
                    <a:pt x="10023" y="838"/>
                  </a:lnTo>
                  <a:lnTo>
                    <a:pt x="9897" y="901"/>
                  </a:lnTo>
                  <a:lnTo>
                    <a:pt x="9897" y="901"/>
                  </a:lnTo>
                  <a:lnTo>
                    <a:pt x="10002" y="754"/>
                  </a:lnTo>
                  <a:lnTo>
                    <a:pt x="10065" y="733"/>
                  </a:lnTo>
                  <a:lnTo>
                    <a:pt x="10127" y="608"/>
                  </a:lnTo>
                  <a:lnTo>
                    <a:pt x="10127" y="566"/>
                  </a:lnTo>
                  <a:lnTo>
                    <a:pt x="10065" y="566"/>
                  </a:lnTo>
                  <a:lnTo>
                    <a:pt x="9960" y="649"/>
                  </a:lnTo>
                  <a:lnTo>
                    <a:pt x="9897" y="649"/>
                  </a:lnTo>
                  <a:lnTo>
                    <a:pt x="9918" y="587"/>
                  </a:lnTo>
                  <a:lnTo>
                    <a:pt x="10002" y="524"/>
                  </a:lnTo>
                  <a:lnTo>
                    <a:pt x="10002" y="482"/>
                  </a:lnTo>
                  <a:lnTo>
                    <a:pt x="9897" y="461"/>
                  </a:lnTo>
                  <a:lnTo>
                    <a:pt x="9855" y="419"/>
                  </a:lnTo>
                  <a:lnTo>
                    <a:pt x="9960" y="377"/>
                  </a:lnTo>
                  <a:lnTo>
                    <a:pt x="10002" y="419"/>
                  </a:lnTo>
                  <a:lnTo>
                    <a:pt x="10127" y="419"/>
                  </a:lnTo>
                  <a:lnTo>
                    <a:pt x="10169" y="231"/>
                  </a:lnTo>
                  <a:lnTo>
                    <a:pt x="10169" y="168"/>
                  </a:lnTo>
                  <a:lnTo>
                    <a:pt x="10044" y="210"/>
                  </a:lnTo>
                  <a:lnTo>
                    <a:pt x="10002" y="147"/>
                  </a:lnTo>
                  <a:lnTo>
                    <a:pt x="10023" y="64"/>
                  </a:lnTo>
                  <a:lnTo>
                    <a:pt x="10002" y="1"/>
                  </a:lnTo>
                  <a:lnTo>
                    <a:pt x="9918" y="64"/>
                  </a:lnTo>
                  <a:lnTo>
                    <a:pt x="9855" y="64"/>
                  </a:lnTo>
                  <a:lnTo>
                    <a:pt x="979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726;p79">
              <a:extLst>
                <a:ext uri="{FF2B5EF4-FFF2-40B4-BE49-F238E27FC236}">
                  <a16:creationId xmlns:a16="http://schemas.microsoft.com/office/drawing/2014/main" id="{924C0A0E-ECDD-4374-9140-359D426DD8AF}"/>
                </a:ext>
              </a:extLst>
            </p:cNvPr>
            <p:cNvSpPr/>
            <p:nvPr/>
          </p:nvSpPr>
          <p:spPr>
            <a:xfrm>
              <a:off x="3810372" y="2589242"/>
              <a:ext cx="68528" cy="147786"/>
            </a:xfrm>
            <a:custGeom>
              <a:avLst/>
              <a:gdLst/>
              <a:ahLst/>
              <a:cxnLst/>
              <a:rect l="l" t="t" r="r" b="b"/>
              <a:pathLst>
                <a:path w="5755" h="12995" extrusionOk="0">
                  <a:moveTo>
                    <a:pt x="3788" y="1"/>
                  </a:moveTo>
                  <a:lnTo>
                    <a:pt x="3725" y="21"/>
                  </a:lnTo>
                  <a:lnTo>
                    <a:pt x="3599" y="63"/>
                  </a:lnTo>
                  <a:lnTo>
                    <a:pt x="3474" y="1"/>
                  </a:lnTo>
                  <a:lnTo>
                    <a:pt x="3474" y="1"/>
                  </a:lnTo>
                  <a:lnTo>
                    <a:pt x="3495" y="105"/>
                  </a:lnTo>
                  <a:lnTo>
                    <a:pt x="3578" y="147"/>
                  </a:lnTo>
                  <a:lnTo>
                    <a:pt x="3599" y="293"/>
                  </a:lnTo>
                  <a:lnTo>
                    <a:pt x="3516" y="335"/>
                  </a:lnTo>
                  <a:lnTo>
                    <a:pt x="3495" y="524"/>
                  </a:lnTo>
                  <a:lnTo>
                    <a:pt x="3558" y="607"/>
                  </a:lnTo>
                  <a:lnTo>
                    <a:pt x="3558" y="754"/>
                  </a:lnTo>
                  <a:lnTo>
                    <a:pt x="3495" y="712"/>
                  </a:lnTo>
                  <a:lnTo>
                    <a:pt x="3453" y="733"/>
                  </a:lnTo>
                  <a:lnTo>
                    <a:pt x="3369" y="670"/>
                  </a:lnTo>
                  <a:lnTo>
                    <a:pt x="3244" y="649"/>
                  </a:lnTo>
                  <a:lnTo>
                    <a:pt x="3139" y="586"/>
                  </a:lnTo>
                  <a:lnTo>
                    <a:pt x="2951" y="524"/>
                  </a:lnTo>
                  <a:lnTo>
                    <a:pt x="2825" y="607"/>
                  </a:lnTo>
                  <a:lnTo>
                    <a:pt x="2637" y="607"/>
                  </a:lnTo>
                  <a:lnTo>
                    <a:pt x="2574" y="628"/>
                  </a:lnTo>
                  <a:lnTo>
                    <a:pt x="2679" y="796"/>
                  </a:lnTo>
                  <a:lnTo>
                    <a:pt x="2658" y="837"/>
                  </a:lnTo>
                  <a:lnTo>
                    <a:pt x="2658" y="921"/>
                  </a:lnTo>
                  <a:lnTo>
                    <a:pt x="2574" y="963"/>
                  </a:lnTo>
                  <a:lnTo>
                    <a:pt x="2658" y="1068"/>
                  </a:lnTo>
                  <a:lnTo>
                    <a:pt x="2553" y="1172"/>
                  </a:lnTo>
                  <a:lnTo>
                    <a:pt x="2511" y="1172"/>
                  </a:lnTo>
                  <a:lnTo>
                    <a:pt x="2428" y="1130"/>
                  </a:lnTo>
                  <a:lnTo>
                    <a:pt x="2323" y="1047"/>
                  </a:lnTo>
                  <a:lnTo>
                    <a:pt x="2198" y="1151"/>
                  </a:lnTo>
                  <a:lnTo>
                    <a:pt x="2114" y="1340"/>
                  </a:lnTo>
                  <a:lnTo>
                    <a:pt x="2030" y="1381"/>
                  </a:lnTo>
                  <a:lnTo>
                    <a:pt x="1988" y="1528"/>
                  </a:lnTo>
                  <a:lnTo>
                    <a:pt x="1926" y="1633"/>
                  </a:lnTo>
                  <a:lnTo>
                    <a:pt x="1842" y="1653"/>
                  </a:lnTo>
                  <a:lnTo>
                    <a:pt x="1842" y="1905"/>
                  </a:lnTo>
                  <a:lnTo>
                    <a:pt x="1905" y="1988"/>
                  </a:lnTo>
                  <a:lnTo>
                    <a:pt x="1988" y="2177"/>
                  </a:lnTo>
                  <a:lnTo>
                    <a:pt x="1926" y="2302"/>
                  </a:lnTo>
                  <a:lnTo>
                    <a:pt x="1779" y="2511"/>
                  </a:lnTo>
                  <a:lnTo>
                    <a:pt x="1612" y="2804"/>
                  </a:lnTo>
                  <a:lnTo>
                    <a:pt x="1591" y="2930"/>
                  </a:lnTo>
                  <a:lnTo>
                    <a:pt x="1507" y="3014"/>
                  </a:lnTo>
                  <a:lnTo>
                    <a:pt x="1298" y="3034"/>
                  </a:lnTo>
                  <a:lnTo>
                    <a:pt x="1110" y="3139"/>
                  </a:lnTo>
                  <a:lnTo>
                    <a:pt x="1110" y="3265"/>
                  </a:lnTo>
                  <a:lnTo>
                    <a:pt x="1193" y="3348"/>
                  </a:lnTo>
                  <a:lnTo>
                    <a:pt x="1193" y="3516"/>
                  </a:lnTo>
                  <a:lnTo>
                    <a:pt x="1151" y="3662"/>
                  </a:lnTo>
                  <a:lnTo>
                    <a:pt x="1089" y="3934"/>
                  </a:lnTo>
                  <a:lnTo>
                    <a:pt x="1089" y="4185"/>
                  </a:lnTo>
                  <a:lnTo>
                    <a:pt x="879" y="4687"/>
                  </a:lnTo>
                  <a:lnTo>
                    <a:pt x="879" y="4813"/>
                  </a:lnTo>
                  <a:lnTo>
                    <a:pt x="942" y="4897"/>
                  </a:lnTo>
                  <a:lnTo>
                    <a:pt x="963" y="5127"/>
                  </a:lnTo>
                  <a:lnTo>
                    <a:pt x="858" y="5252"/>
                  </a:lnTo>
                  <a:lnTo>
                    <a:pt x="649" y="5231"/>
                  </a:lnTo>
                  <a:lnTo>
                    <a:pt x="482" y="5211"/>
                  </a:lnTo>
                  <a:lnTo>
                    <a:pt x="377" y="5294"/>
                  </a:lnTo>
                  <a:lnTo>
                    <a:pt x="252" y="5524"/>
                  </a:lnTo>
                  <a:lnTo>
                    <a:pt x="210" y="5755"/>
                  </a:lnTo>
                  <a:lnTo>
                    <a:pt x="252" y="6068"/>
                  </a:lnTo>
                  <a:lnTo>
                    <a:pt x="314" y="6361"/>
                  </a:lnTo>
                  <a:lnTo>
                    <a:pt x="252" y="6550"/>
                  </a:lnTo>
                  <a:lnTo>
                    <a:pt x="314" y="6696"/>
                  </a:lnTo>
                  <a:lnTo>
                    <a:pt x="335" y="6926"/>
                  </a:lnTo>
                  <a:lnTo>
                    <a:pt x="314" y="7135"/>
                  </a:lnTo>
                  <a:lnTo>
                    <a:pt x="314" y="7345"/>
                  </a:lnTo>
                  <a:lnTo>
                    <a:pt x="461" y="7449"/>
                  </a:lnTo>
                  <a:lnTo>
                    <a:pt x="670" y="7659"/>
                  </a:lnTo>
                  <a:lnTo>
                    <a:pt x="628" y="7805"/>
                  </a:lnTo>
                  <a:lnTo>
                    <a:pt x="628" y="7972"/>
                  </a:lnTo>
                  <a:lnTo>
                    <a:pt x="356" y="8056"/>
                  </a:lnTo>
                  <a:lnTo>
                    <a:pt x="335" y="8161"/>
                  </a:lnTo>
                  <a:lnTo>
                    <a:pt x="461" y="8370"/>
                  </a:lnTo>
                  <a:lnTo>
                    <a:pt x="482" y="8642"/>
                  </a:lnTo>
                  <a:lnTo>
                    <a:pt x="565" y="8768"/>
                  </a:lnTo>
                  <a:lnTo>
                    <a:pt x="482" y="8914"/>
                  </a:lnTo>
                  <a:lnTo>
                    <a:pt x="482" y="9040"/>
                  </a:lnTo>
                  <a:lnTo>
                    <a:pt x="461" y="9123"/>
                  </a:lnTo>
                  <a:lnTo>
                    <a:pt x="273" y="9165"/>
                  </a:lnTo>
                  <a:lnTo>
                    <a:pt x="231" y="9228"/>
                  </a:lnTo>
                  <a:lnTo>
                    <a:pt x="314" y="9332"/>
                  </a:lnTo>
                  <a:lnTo>
                    <a:pt x="231" y="9395"/>
                  </a:lnTo>
                  <a:lnTo>
                    <a:pt x="168" y="9479"/>
                  </a:lnTo>
                  <a:lnTo>
                    <a:pt x="252" y="9625"/>
                  </a:lnTo>
                  <a:lnTo>
                    <a:pt x="273" y="10002"/>
                  </a:lnTo>
                  <a:lnTo>
                    <a:pt x="231" y="10086"/>
                  </a:lnTo>
                  <a:lnTo>
                    <a:pt x="147" y="10002"/>
                  </a:lnTo>
                  <a:lnTo>
                    <a:pt x="63" y="9939"/>
                  </a:lnTo>
                  <a:lnTo>
                    <a:pt x="63" y="9960"/>
                  </a:lnTo>
                  <a:lnTo>
                    <a:pt x="1" y="10023"/>
                  </a:lnTo>
                  <a:lnTo>
                    <a:pt x="21" y="10253"/>
                  </a:lnTo>
                  <a:lnTo>
                    <a:pt x="42" y="10337"/>
                  </a:lnTo>
                  <a:lnTo>
                    <a:pt x="63" y="10525"/>
                  </a:lnTo>
                  <a:lnTo>
                    <a:pt x="147" y="10546"/>
                  </a:lnTo>
                  <a:lnTo>
                    <a:pt x="168" y="10588"/>
                  </a:lnTo>
                  <a:lnTo>
                    <a:pt x="147" y="10734"/>
                  </a:lnTo>
                  <a:lnTo>
                    <a:pt x="273" y="10672"/>
                  </a:lnTo>
                  <a:lnTo>
                    <a:pt x="210" y="10567"/>
                  </a:lnTo>
                  <a:lnTo>
                    <a:pt x="231" y="10483"/>
                  </a:lnTo>
                  <a:lnTo>
                    <a:pt x="273" y="10483"/>
                  </a:lnTo>
                  <a:lnTo>
                    <a:pt x="252" y="10546"/>
                  </a:lnTo>
                  <a:lnTo>
                    <a:pt x="335" y="10588"/>
                  </a:lnTo>
                  <a:lnTo>
                    <a:pt x="377" y="10672"/>
                  </a:lnTo>
                  <a:lnTo>
                    <a:pt x="252" y="10755"/>
                  </a:lnTo>
                  <a:lnTo>
                    <a:pt x="231" y="10860"/>
                  </a:lnTo>
                  <a:lnTo>
                    <a:pt x="273" y="10944"/>
                  </a:lnTo>
                  <a:lnTo>
                    <a:pt x="252" y="11069"/>
                  </a:lnTo>
                  <a:lnTo>
                    <a:pt x="210" y="11111"/>
                  </a:lnTo>
                  <a:lnTo>
                    <a:pt x="273" y="11216"/>
                  </a:lnTo>
                  <a:lnTo>
                    <a:pt x="356" y="11257"/>
                  </a:lnTo>
                  <a:lnTo>
                    <a:pt x="440" y="11383"/>
                  </a:lnTo>
                  <a:lnTo>
                    <a:pt x="482" y="11425"/>
                  </a:lnTo>
                  <a:lnTo>
                    <a:pt x="586" y="11634"/>
                  </a:lnTo>
                  <a:lnTo>
                    <a:pt x="586" y="11801"/>
                  </a:lnTo>
                  <a:lnTo>
                    <a:pt x="733" y="11843"/>
                  </a:lnTo>
                  <a:lnTo>
                    <a:pt x="754" y="11948"/>
                  </a:lnTo>
                  <a:lnTo>
                    <a:pt x="858" y="12094"/>
                  </a:lnTo>
                  <a:lnTo>
                    <a:pt x="984" y="12011"/>
                  </a:lnTo>
                  <a:lnTo>
                    <a:pt x="1005" y="12136"/>
                  </a:lnTo>
                  <a:lnTo>
                    <a:pt x="942" y="12304"/>
                  </a:lnTo>
                  <a:lnTo>
                    <a:pt x="775" y="12325"/>
                  </a:lnTo>
                  <a:lnTo>
                    <a:pt x="754" y="12366"/>
                  </a:lnTo>
                  <a:lnTo>
                    <a:pt x="838" y="12429"/>
                  </a:lnTo>
                  <a:lnTo>
                    <a:pt x="858" y="12534"/>
                  </a:lnTo>
                  <a:lnTo>
                    <a:pt x="984" y="12555"/>
                  </a:lnTo>
                  <a:lnTo>
                    <a:pt x="1047" y="12848"/>
                  </a:lnTo>
                  <a:lnTo>
                    <a:pt x="963" y="12952"/>
                  </a:lnTo>
                  <a:lnTo>
                    <a:pt x="1005" y="12994"/>
                  </a:lnTo>
                  <a:lnTo>
                    <a:pt x="1151" y="12994"/>
                  </a:lnTo>
                  <a:lnTo>
                    <a:pt x="1423" y="12931"/>
                  </a:lnTo>
                  <a:lnTo>
                    <a:pt x="1570" y="12973"/>
                  </a:lnTo>
                  <a:lnTo>
                    <a:pt x="1695" y="12869"/>
                  </a:lnTo>
                  <a:lnTo>
                    <a:pt x="1674" y="12764"/>
                  </a:lnTo>
                  <a:lnTo>
                    <a:pt x="1612" y="12701"/>
                  </a:lnTo>
                  <a:lnTo>
                    <a:pt x="1695" y="12534"/>
                  </a:lnTo>
                  <a:lnTo>
                    <a:pt x="1884" y="12513"/>
                  </a:lnTo>
                  <a:lnTo>
                    <a:pt x="1905" y="12325"/>
                  </a:lnTo>
                  <a:lnTo>
                    <a:pt x="1926" y="12408"/>
                  </a:lnTo>
                  <a:lnTo>
                    <a:pt x="2135" y="12450"/>
                  </a:lnTo>
                  <a:lnTo>
                    <a:pt x="2260" y="12366"/>
                  </a:lnTo>
                  <a:lnTo>
                    <a:pt x="2365" y="12429"/>
                  </a:lnTo>
                  <a:lnTo>
                    <a:pt x="2449" y="12513"/>
                  </a:lnTo>
                  <a:lnTo>
                    <a:pt x="2553" y="12345"/>
                  </a:lnTo>
                  <a:lnTo>
                    <a:pt x="2616" y="12115"/>
                  </a:lnTo>
                  <a:lnTo>
                    <a:pt x="2679" y="12032"/>
                  </a:lnTo>
                  <a:lnTo>
                    <a:pt x="2721" y="11739"/>
                  </a:lnTo>
                  <a:lnTo>
                    <a:pt x="2762" y="11634"/>
                  </a:lnTo>
                  <a:lnTo>
                    <a:pt x="2658" y="11571"/>
                  </a:lnTo>
                  <a:lnTo>
                    <a:pt x="2679" y="11467"/>
                  </a:lnTo>
                  <a:lnTo>
                    <a:pt x="2783" y="11320"/>
                  </a:lnTo>
                  <a:lnTo>
                    <a:pt x="2679" y="11216"/>
                  </a:lnTo>
                  <a:lnTo>
                    <a:pt x="2783" y="11111"/>
                  </a:lnTo>
                  <a:lnTo>
                    <a:pt x="2658" y="11048"/>
                  </a:lnTo>
                  <a:lnTo>
                    <a:pt x="2721" y="10965"/>
                  </a:lnTo>
                  <a:lnTo>
                    <a:pt x="2658" y="10839"/>
                  </a:lnTo>
                  <a:lnTo>
                    <a:pt x="2762" y="10881"/>
                  </a:lnTo>
                  <a:lnTo>
                    <a:pt x="2930" y="10860"/>
                  </a:lnTo>
                  <a:lnTo>
                    <a:pt x="2783" y="10755"/>
                  </a:lnTo>
                  <a:lnTo>
                    <a:pt x="2846" y="10609"/>
                  </a:lnTo>
                  <a:lnTo>
                    <a:pt x="2846" y="10546"/>
                  </a:lnTo>
                  <a:lnTo>
                    <a:pt x="2658" y="10483"/>
                  </a:lnTo>
                  <a:lnTo>
                    <a:pt x="2888" y="10483"/>
                  </a:lnTo>
                  <a:lnTo>
                    <a:pt x="2762" y="10358"/>
                  </a:lnTo>
                  <a:lnTo>
                    <a:pt x="2679" y="10358"/>
                  </a:lnTo>
                  <a:lnTo>
                    <a:pt x="2742" y="10274"/>
                  </a:lnTo>
                  <a:lnTo>
                    <a:pt x="2783" y="10274"/>
                  </a:lnTo>
                  <a:lnTo>
                    <a:pt x="2825" y="10316"/>
                  </a:lnTo>
                  <a:lnTo>
                    <a:pt x="2888" y="10232"/>
                  </a:lnTo>
                  <a:lnTo>
                    <a:pt x="2867" y="10148"/>
                  </a:lnTo>
                  <a:lnTo>
                    <a:pt x="2972" y="10232"/>
                  </a:lnTo>
                  <a:lnTo>
                    <a:pt x="2993" y="10128"/>
                  </a:lnTo>
                  <a:lnTo>
                    <a:pt x="3076" y="10023"/>
                  </a:lnTo>
                  <a:lnTo>
                    <a:pt x="3160" y="10023"/>
                  </a:lnTo>
                  <a:lnTo>
                    <a:pt x="3139" y="9939"/>
                  </a:lnTo>
                  <a:lnTo>
                    <a:pt x="3181" y="9897"/>
                  </a:lnTo>
                  <a:lnTo>
                    <a:pt x="3202" y="9939"/>
                  </a:lnTo>
                  <a:lnTo>
                    <a:pt x="3181" y="10044"/>
                  </a:lnTo>
                  <a:lnTo>
                    <a:pt x="3265" y="10044"/>
                  </a:lnTo>
                  <a:lnTo>
                    <a:pt x="3369" y="9897"/>
                  </a:lnTo>
                  <a:lnTo>
                    <a:pt x="3453" y="9897"/>
                  </a:lnTo>
                  <a:lnTo>
                    <a:pt x="3516" y="9835"/>
                  </a:lnTo>
                  <a:lnTo>
                    <a:pt x="3495" y="9730"/>
                  </a:lnTo>
                  <a:lnTo>
                    <a:pt x="3411" y="9646"/>
                  </a:lnTo>
                  <a:lnTo>
                    <a:pt x="3286" y="9625"/>
                  </a:lnTo>
                  <a:lnTo>
                    <a:pt x="3181" y="9688"/>
                  </a:lnTo>
                  <a:lnTo>
                    <a:pt x="3139" y="9646"/>
                  </a:lnTo>
                  <a:lnTo>
                    <a:pt x="3055" y="9709"/>
                  </a:lnTo>
                  <a:lnTo>
                    <a:pt x="2972" y="9604"/>
                  </a:lnTo>
                  <a:lnTo>
                    <a:pt x="2846" y="9563"/>
                  </a:lnTo>
                  <a:lnTo>
                    <a:pt x="2762" y="9521"/>
                  </a:lnTo>
                  <a:lnTo>
                    <a:pt x="2616" y="9542"/>
                  </a:lnTo>
                  <a:lnTo>
                    <a:pt x="2616" y="9604"/>
                  </a:lnTo>
                  <a:lnTo>
                    <a:pt x="2553" y="9542"/>
                  </a:lnTo>
                  <a:lnTo>
                    <a:pt x="2407" y="9542"/>
                  </a:lnTo>
                  <a:lnTo>
                    <a:pt x="2365" y="9500"/>
                  </a:lnTo>
                  <a:lnTo>
                    <a:pt x="2470" y="9479"/>
                  </a:lnTo>
                  <a:lnTo>
                    <a:pt x="2553" y="9521"/>
                  </a:lnTo>
                  <a:lnTo>
                    <a:pt x="2637" y="9395"/>
                  </a:lnTo>
                  <a:lnTo>
                    <a:pt x="2679" y="9437"/>
                  </a:lnTo>
                  <a:lnTo>
                    <a:pt x="2783" y="9416"/>
                  </a:lnTo>
                  <a:lnTo>
                    <a:pt x="2825" y="9332"/>
                  </a:lnTo>
                  <a:lnTo>
                    <a:pt x="2930" y="9374"/>
                  </a:lnTo>
                  <a:lnTo>
                    <a:pt x="2972" y="9416"/>
                  </a:lnTo>
                  <a:lnTo>
                    <a:pt x="3034" y="9416"/>
                  </a:lnTo>
                  <a:lnTo>
                    <a:pt x="3055" y="9332"/>
                  </a:lnTo>
                  <a:lnTo>
                    <a:pt x="3097" y="9416"/>
                  </a:lnTo>
                  <a:lnTo>
                    <a:pt x="3244" y="9437"/>
                  </a:lnTo>
                  <a:lnTo>
                    <a:pt x="3202" y="9521"/>
                  </a:lnTo>
                  <a:lnTo>
                    <a:pt x="3306" y="9563"/>
                  </a:lnTo>
                  <a:lnTo>
                    <a:pt x="3474" y="9542"/>
                  </a:lnTo>
                  <a:lnTo>
                    <a:pt x="3495" y="9416"/>
                  </a:lnTo>
                  <a:lnTo>
                    <a:pt x="3662" y="9270"/>
                  </a:lnTo>
                  <a:lnTo>
                    <a:pt x="3725" y="9102"/>
                  </a:lnTo>
                  <a:lnTo>
                    <a:pt x="3599" y="8977"/>
                  </a:lnTo>
                  <a:lnTo>
                    <a:pt x="3599" y="8893"/>
                  </a:lnTo>
                  <a:lnTo>
                    <a:pt x="3453" y="8788"/>
                  </a:lnTo>
                  <a:lnTo>
                    <a:pt x="3474" y="8747"/>
                  </a:lnTo>
                  <a:lnTo>
                    <a:pt x="3265" y="8579"/>
                  </a:lnTo>
                  <a:lnTo>
                    <a:pt x="3244" y="8475"/>
                  </a:lnTo>
                  <a:lnTo>
                    <a:pt x="3160" y="8391"/>
                  </a:lnTo>
                  <a:lnTo>
                    <a:pt x="3055" y="8516"/>
                  </a:lnTo>
                  <a:lnTo>
                    <a:pt x="2993" y="8433"/>
                  </a:lnTo>
                  <a:lnTo>
                    <a:pt x="2951" y="8454"/>
                  </a:lnTo>
                  <a:lnTo>
                    <a:pt x="2951" y="8349"/>
                  </a:lnTo>
                  <a:lnTo>
                    <a:pt x="2867" y="8349"/>
                  </a:lnTo>
                  <a:lnTo>
                    <a:pt x="2825" y="8244"/>
                  </a:lnTo>
                  <a:lnTo>
                    <a:pt x="2742" y="8182"/>
                  </a:lnTo>
                  <a:lnTo>
                    <a:pt x="2825" y="8077"/>
                  </a:lnTo>
                  <a:lnTo>
                    <a:pt x="2762" y="7952"/>
                  </a:lnTo>
                  <a:lnTo>
                    <a:pt x="2825" y="7931"/>
                  </a:lnTo>
                  <a:lnTo>
                    <a:pt x="2825" y="7847"/>
                  </a:lnTo>
                  <a:lnTo>
                    <a:pt x="2742" y="7826"/>
                  </a:lnTo>
                  <a:lnTo>
                    <a:pt x="2825" y="7721"/>
                  </a:lnTo>
                  <a:lnTo>
                    <a:pt x="2783" y="7533"/>
                  </a:lnTo>
                  <a:lnTo>
                    <a:pt x="2825" y="7512"/>
                  </a:lnTo>
                  <a:lnTo>
                    <a:pt x="2867" y="7554"/>
                  </a:lnTo>
                  <a:lnTo>
                    <a:pt x="2888" y="7449"/>
                  </a:lnTo>
                  <a:lnTo>
                    <a:pt x="2825" y="7345"/>
                  </a:lnTo>
                  <a:lnTo>
                    <a:pt x="2846" y="7198"/>
                  </a:lnTo>
                  <a:lnTo>
                    <a:pt x="2825" y="7073"/>
                  </a:lnTo>
                  <a:lnTo>
                    <a:pt x="2846" y="7010"/>
                  </a:lnTo>
                  <a:lnTo>
                    <a:pt x="2825" y="6884"/>
                  </a:lnTo>
                  <a:lnTo>
                    <a:pt x="2679" y="6696"/>
                  </a:lnTo>
                  <a:lnTo>
                    <a:pt x="2679" y="6696"/>
                  </a:lnTo>
                  <a:lnTo>
                    <a:pt x="2783" y="6759"/>
                  </a:lnTo>
                  <a:lnTo>
                    <a:pt x="2951" y="6717"/>
                  </a:lnTo>
                  <a:lnTo>
                    <a:pt x="3055" y="6571"/>
                  </a:lnTo>
                  <a:lnTo>
                    <a:pt x="2993" y="6466"/>
                  </a:lnTo>
                  <a:lnTo>
                    <a:pt x="3034" y="6403"/>
                  </a:lnTo>
                  <a:lnTo>
                    <a:pt x="3139" y="6424"/>
                  </a:lnTo>
                  <a:lnTo>
                    <a:pt x="3286" y="6299"/>
                  </a:lnTo>
                  <a:lnTo>
                    <a:pt x="3286" y="6236"/>
                  </a:lnTo>
                  <a:lnTo>
                    <a:pt x="3202" y="6236"/>
                  </a:lnTo>
                  <a:lnTo>
                    <a:pt x="3265" y="6131"/>
                  </a:lnTo>
                  <a:lnTo>
                    <a:pt x="3348" y="6047"/>
                  </a:lnTo>
                  <a:lnTo>
                    <a:pt x="3390" y="6089"/>
                  </a:lnTo>
                  <a:lnTo>
                    <a:pt x="3453" y="6089"/>
                  </a:lnTo>
                  <a:lnTo>
                    <a:pt x="3474" y="5964"/>
                  </a:lnTo>
                  <a:lnTo>
                    <a:pt x="3516" y="5964"/>
                  </a:lnTo>
                  <a:lnTo>
                    <a:pt x="3558" y="6047"/>
                  </a:lnTo>
                  <a:lnTo>
                    <a:pt x="3620" y="5964"/>
                  </a:lnTo>
                  <a:lnTo>
                    <a:pt x="3620" y="5838"/>
                  </a:lnTo>
                  <a:lnTo>
                    <a:pt x="3683" y="5734"/>
                  </a:lnTo>
                  <a:lnTo>
                    <a:pt x="3788" y="5734"/>
                  </a:lnTo>
                  <a:lnTo>
                    <a:pt x="3788" y="5817"/>
                  </a:lnTo>
                  <a:lnTo>
                    <a:pt x="3871" y="5817"/>
                  </a:lnTo>
                  <a:lnTo>
                    <a:pt x="3913" y="5713"/>
                  </a:lnTo>
                  <a:lnTo>
                    <a:pt x="4039" y="5629"/>
                  </a:lnTo>
                  <a:lnTo>
                    <a:pt x="4018" y="5524"/>
                  </a:lnTo>
                  <a:lnTo>
                    <a:pt x="4018" y="5420"/>
                  </a:lnTo>
                  <a:lnTo>
                    <a:pt x="4102" y="5503"/>
                  </a:lnTo>
                  <a:lnTo>
                    <a:pt x="4206" y="5378"/>
                  </a:lnTo>
                  <a:lnTo>
                    <a:pt x="4290" y="5378"/>
                  </a:lnTo>
                  <a:lnTo>
                    <a:pt x="4395" y="5190"/>
                  </a:lnTo>
                  <a:lnTo>
                    <a:pt x="4395" y="5001"/>
                  </a:lnTo>
                  <a:lnTo>
                    <a:pt x="4457" y="4897"/>
                  </a:lnTo>
                  <a:lnTo>
                    <a:pt x="4541" y="4897"/>
                  </a:lnTo>
                  <a:lnTo>
                    <a:pt x="4646" y="4771"/>
                  </a:lnTo>
                  <a:lnTo>
                    <a:pt x="4562" y="4771"/>
                  </a:lnTo>
                  <a:lnTo>
                    <a:pt x="4499" y="4666"/>
                  </a:lnTo>
                  <a:lnTo>
                    <a:pt x="4562" y="4625"/>
                  </a:lnTo>
                  <a:lnTo>
                    <a:pt x="4541" y="4562"/>
                  </a:lnTo>
                  <a:lnTo>
                    <a:pt x="4436" y="4562"/>
                  </a:lnTo>
                  <a:lnTo>
                    <a:pt x="4332" y="4457"/>
                  </a:lnTo>
                  <a:lnTo>
                    <a:pt x="4457" y="4415"/>
                  </a:lnTo>
                  <a:lnTo>
                    <a:pt x="4436" y="4332"/>
                  </a:lnTo>
                  <a:lnTo>
                    <a:pt x="4520" y="4164"/>
                  </a:lnTo>
                  <a:lnTo>
                    <a:pt x="4541" y="4081"/>
                  </a:lnTo>
                  <a:lnTo>
                    <a:pt x="4499" y="3997"/>
                  </a:lnTo>
                  <a:lnTo>
                    <a:pt x="4415" y="3997"/>
                  </a:lnTo>
                  <a:lnTo>
                    <a:pt x="4395" y="3934"/>
                  </a:lnTo>
                  <a:lnTo>
                    <a:pt x="4415" y="3892"/>
                  </a:lnTo>
                  <a:lnTo>
                    <a:pt x="4499" y="3934"/>
                  </a:lnTo>
                  <a:lnTo>
                    <a:pt x="4520" y="3955"/>
                  </a:lnTo>
                  <a:lnTo>
                    <a:pt x="4541" y="3955"/>
                  </a:lnTo>
                  <a:lnTo>
                    <a:pt x="4541" y="3871"/>
                  </a:lnTo>
                  <a:lnTo>
                    <a:pt x="4436" y="3850"/>
                  </a:lnTo>
                  <a:lnTo>
                    <a:pt x="4541" y="3788"/>
                  </a:lnTo>
                  <a:lnTo>
                    <a:pt x="4625" y="3788"/>
                  </a:lnTo>
                  <a:lnTo>
                    <a:pt x="4729" y="3725"/>
                  </a:lnTo>
                  <a:lnTo>
                    <a:pt x="4646" y="3662"/>
                  </a:lnTo>
                  <a:lnTo>
                    <a:pt x="4562" y="3516"/>
                  </a:lnTo>
                  <a:lnTo>
                    <a:pt x="4646" y="3537"/>
                  </a:lnTo>
                  <a:lnTo>
                    <a:pt x="4708" y="3620"/>
                  </a:lnTo>
                  <a:lnTo>
                    <a:pt x="4813" y="3578"/>
                  </a:lnTo>
                  <a:lnTo>
                    <a:pt x="4834" y="3474"/>
                  </a:lnTo>
                  <a:lnTo>
                    <a:pt x="4855" y="3369"/>
                  </a:lnTo>
                  <a:lnTo>
                    <a:pt x="4918" y="3327"/>
                  </a:lnTo>
                  <a:lnTo>
                    <a:pt x="4980" y="3453"/>
                  </a:lnTo>
                  <a:lnTo>
                    <a:pt x="5064" y="3348"/>
                  </a:lnTo>
                  <a:lnTo>
                    <a:pt x="5127" y="3453"/>
                  </a:lnTo>
                  <a:lnTo>
                    <a:pt x="5190" y="3474"/>
                  </a:lnTo>
                  <a:lnTo>
                    <a:pt x="5252" y="3369"/>
                  </a:lnTo>
                  <a:lnTo>
                    <a:pt x="5357" y="3432"/>
                  </a:lnTo>
                  <a:lnTo>
                    <a:pt x="5483" y="3348"/>
                  </a:lnTo>
                  <a:lnTo>
                    <a:pt x="5545" y="3432"/>
                  </a:lnTo>
                  <a:lnTo>
                    <a:pt x="5671" y="3432"/>
                  </a:lnTo>
                  <a:lnTo>
                    <a:pt x="5713" y="3369"/>
                  </a:lnTo>
                  <a:lnTo>
                    <a:pt x="5755" y="3411"/>
                  </a:lnTo>
                  <a:lnTo>
                    <a:pt x="5755" y="3265"/>
                  </a:lnTo>
                  <a:lnTo>
                    <a:pt x="5671" y="3202"/>
                  </a:lnTo>
                  <a:lnTo>
                    <a:pt x="5587" y="2993"/>
                  </a:lnTo>
                  <a:lnTo>
                    <a:pt x="5462" y="2951"/>
                  </a:lnTo>
                  <a:lnTo>
                    <a:pt x="5399" y="2762"/>
                  </a:lnTo>
                  <a:lnTo>
                    <a:pt x="5462" y="2700"/>
                  </a:lnTo>
                  <a:lnTo>
                    <a:pt x="5462" y="2490"/>
                  </a:lnTo>
                  <a:lnTo>
                    <a:pt x="5441" y="2386"/>
                  </a:lnTo>
                  <a:lnTo>
                    <a:pt x="5462" y="2302"/>
                  </a:lnTo>
                  <a:lnTo>
                    <a:pt x="5399" y="2093"/>
                  </a:lnTo>
                  <a:lnTo>
                    <a:pt x="5357" y="1988"/>
                  </a:lnTo>
                  <a:lnTo>
                    <a:pt x="5336" y="1842"/>
                  </a:lnTo>
                  <a:lnTo>
                    <a:pt x="5378" y="1758"/>
                  </a:lnTo>
                  <a:lnTo>
                    <a:pt x="5357" y="1633"/>
                  </a:lnTo>
                  <a:lnTo>
                    <a:pt x="5190" y="1591"/>
                  </a:lnTo>
                  <a:lnTo>
                    <a:pt x="5190" y="1486"/>
                  </a:lnTo>
                  <a:lnTo>
                    <a:pt x="5252" y="1361"/>
                  </a:lnTo>
                  <a:lnTo>
                    <a:pt x="5190" y="1172"/>
                  </a:lnTo>
                  <a:lnTo>
                    <a:pt x="5252" y="1068"/>
                  </a:lnTo>
                  <a:lnTo>
                    <a:pt x="5190" y="1005"/>
                  </a:lnTo>
                  <a:lnTo>
                    <a:pt x="5127" y="1005"/>
                  </a:lnTo>
                  <a:lnTo>
                    <a:pt x="5022" y="858"/>
                  </a:lnTo>
                  <a:lnTo>
                    <a:pt x="4939" y="858"/>
                  </a:lnTo>
                  <a:lnTo>
                    <a:pt x="4876" y="754"/>
                  </a:lnTo>
                  <a:lnTo>
                    <a:pt x="4771" y="628"/>
                  </a:lnTo>
                  <a:lnTo>
                    <a:pt x="4708" y="607"/>
                  </a:lnTo>
                  <a:lnTo>
                    <a:pt x="4604" y="545"/>
                  </a:lnTo>
                  <a:lnTo>
                    <a:pt x="4395" y="524"/>
                  </a:lnTo>
                  <a:lnTo>
                    <a:pt x="4227" y="419"/>
                  </a:lnTo>
                  <a:lnTo>
                    <a:pt x="4018" y="189"/>
                  </a:lnTo>
                  <a:lnTo>
                    <a:pt x="3892" y="105"/>
                  </a:lnTo>
                  <a:lnTo>
                    <a:pt x="378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727;p79">
              <a:extLst>
                <a:ext uri="{FF2B5EF4-FFF2-40B4-BE49-F238E27FC236}">
                  <a16:creationId xmlns:a16="http://schemas.microsoft.com/office/drawing/2014/main" id="{4188E0DA-FC74-4637-B6BA-2F211B6ACAB9}"/>
                </a:ext>
              </a:extLst>
            </p:cNvPr>
            <p:cNvSpPr/>
            <p:nvPr/>
          </p:nvSpPr>
          <p:spPr>
            <a:xfrm>
              <a:off x="3883127" y="2693471"/>
              <a:ext cx="27411" cy="23803"/>
            </a:xfrm>
            <a:custGeom>
              <a:avLst/>
              <a:gdLst/>
              <a:ahLst/>
              <a:cxnLst/>
              <a:rect l="l" t="t" r="r" b="b"/>
              <a:pathLst>
                <a:path w="2302" h="2093" extrusionOk="0">
                  <a:moveTo>
                    <a:pt x="1026" y="0"/>
                  </a:moveTo>
                  <a:lnTo>
                    <a:pt x="1026" y="63"/>
                  </a:lnTo>
                  <a:lnTo>
                    <a:pt x="942" y="63"/>
                  </a:lnTo>
                  <a:lnTo>
                    <a:pt x="942" y="105"/>
                  </a:lnTo>
                  <a:lnTo>
                    <a:pt x="1005" y="167"/>
                  </a:lnTo>
                  <a:lnTo>
                    <a:pt x="900" y="230"/>
                  </a:lnTo>
                  <a:lnTo>
                    <a:pt x="837" y="209"/>
                  </a:lnTo>
                  <a:lnTo>
                    <a:pt x="628" y="209"/>
                  </a:lnTo>
                  <a:lnTo>
                    <a:pt x="607" y="147"/>
                  </a:lnTo>
                  <a:lnTo>
                    <a:pt x="586" y="251"/>
                  </a:lnTo>
                  <a:lnTo>
                    <a:pt x="481" y="230"/>
                  </a:lnTo>
                  <a:lnTo>
                    <a:pt x="335" y="272"/>
                  </a:lnTo>
                  <a:lnTo>
                    <a:pt x="335" y="356"/>
                  </a:lnTo>
                  <a:lnTo>
                    <a:pt x="272" y="356"/>
                  </a:lnTo>
                  <a:lnTo>
                    <a:pt x="84" y="439"/>
                  </a:lnTo>
                  <a:lnTo>
                    <a:pt x="0" y="544"/>
                  </a:lnTo>
                  <a:lnTo>
                    <a:pt x="21" y="900"/>
                  </a:lnTo>
                  <a:lnTo>
                    <a:pt x="84" y="900"/>
                  </a:lnTo>
                  <a:lnTo>
                    <a:pt x="126" y="879"/>
                  </a:lnTo>
                  <a:lnTo>
                    <a:pt x="230" y="900"/>
                  </a:lnTo>
                  <a:lnTo>
                    <a:pt x="189" y="983"/>
                  </a:lnTo>
                  <a:lnTo>
                    <a:pt x="105" y="983"/>
                  </a:lnTo>
                  <a:lnTo>
                    <a:pt x="105" y="1151"/>
                  </a:lnTo>
                  <a:lnTo>
                    <a:pt x="209" y="1276"/>
                  </a:lnTo>
                  <a:lnTo>
                    <a:pt x="377" y="1423"/>
                  </a:lnTo>
                  <a:lnTo>
                    <a:pt x="419" y="1423"/>
                  </a:lnTo>
                  <a:lnTo>
                    <a:pt x="419" y="1318"/>
                  </a:lnTo>
                  <a:lnTo>
                    <a:pt x="544" y="1214"/>
                  </a:lnTo>
                  <a:lnTo>
                    <a:pt x="586" y="1318"/>
                  </a:lnTo>
                  <a:lnTo>
                    <a:pt x="523" y="1611"/>
                  </a:lnTo>
                  <a:lnTo>
                    <a:pt x="523" y="1695"/>
                  </a:lnTo>
                  <a:lnTo>
                    <a:pt x="586" y="1674"/>
                  </a:lnTo>
                  <a:lnTo>
                    <a:pt x="754" y="1569"/>
                  </a:lnTo>
                  <a:lnTo>
                    <a:pt x="900" y="1507"/>
                  </a:lnTo>
                  <a:lnTo>
                    <a:pt x="1046" y="1632"/>
                  </a:lnTo>
                  <a:lnTo>
                    <a:pt x="1130" y="1611"/>
                  </a:lnTo>
                  <a:lnTo>
                    <a:pt x="1151" y="1507"/>
                  </a:lnTo>
                  <a:lnTo>
                    <a:pt x="1235" y="1590"/>
                  </a:lnTo>
                  <a:lnTo>
                    <a:pt x="1277" y="1674"/>
                  </a:lnTo>
                  <a:lnTo>
                    <a:pt x="1339" y="1674"/>
                  </a:lnTo>
                  <a:lnTo>
                    <a:pt x="1528" y="1779"/>
                  </a:lnTo>
                  <a:lnTo>
                    <a:pt x="1570" y="1925"/>
                  </a:lnTo>
                  <a:lnTo>
                    <a:pt x="1695" y="1967"/>
                  </a:lnTo>
                  <a:lnTo>
                    <a:pt x="1779" y="2092"/>
                  </a:lnTo>
                  <a:lnTo>
                    <a:pt x="1988" y="2009"/>
                  </a:lnTo>
                  <a:lnTo>
                    <a:pt x="2155" y="2030"/>
                  </a:lnTo>
                  <a:lnTo>
                    <a:pt x="2260" y="1904"/>
                  </a:lnTo>
                  <a:lnTo>
                    <a:pt x="2218" y="1800"/>
                  </a:lnTo>
                  <a:lnTo>
                    <a:pt x="2302" y="1716"/>
                  </a:lnTo>
                  <a:lnTo>
                    <a:pt x="2302" y="1611"/>
                  </a:lnTo>
                  <a:lnTo>
                    <a:pt x="2051" y="1109"/>
                  </a:lnTo>
                  <a:lnTo>
                    <a:pt x="2093" y="691"/>
                  </a:lnTo>
                  <a:lnTo>
                    <a:pt x="2155" y="649"/>
                  </a:lnTo>
                  <a:lnTo>
                    <a:pt x="2197" y="481"/>
                  </a:lnTo>
                  <a:lnTo>
                    <a:pt x="2281" y="356"/>
                  </a:lnTo>
                  <a:lnTo>
                    <a:pt x="2302" y="335"/>
                  </a:lnTo>
                  <a:lnTo>
                    <a:pt x="2302" y="314"/>
                  </a:lnTo>
                  <a:lnTo>
                    <a:pt x="2260" y="230"/>
                  </a:lnTo>
                  <a:lnTo>
                    <a:pt x="2218" y="272"/>
                  </a:lnTo>
                  <a:lnTo>
                    <a:pt x="1758" y="251"/>
                  </a:lnTo>
                  <a:lnTo>
                    <a:pt x="1570" y="126"/>
                  </a:lnTo>
                  <a:lnTo>
                    <a:pt x="1339" y="126"/>
                  </a:lnTo>
                  <a:lnTo>
                    <a:pt x="1235" y="63"/>
                  </a:lnTo>
                  <a:lnTo>
                    <a:pt x="1130" y="105"/>
                  </a:lnTo>
                  <a:lnTo>
                    <a:pt x="10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728;p79">
              <a:extLst>
                <a:ext uri="{FF2B5EF4-FFF2-40B4-BE49-F238E27FC236}">
                  <a16:creationId xmlns:a16="http://schemas.microsoft.com/office/drawing/2014/main" id="{CBCCE2B1-9FCD-47E1-B3F0-CC0DF3DF415F}"/>
                </a:ext>
              </a:extLst>
            </p:cNvPr>
            <p:cNvSpPr/>
            <p:nvPr/>
          </p:nvSpPr>
          <p:spPr>
            <a:xfrm>
              <a:off x="3870422" y="2710598"/>
              <a:ext cx="43605" cy="22620"/>
            </a:xfrm>
            <a:custGeom>
              <a:avLst/>
              <a:gdLst/>
              <a:ahLst/>
              <a:cxnLst/>
              <a:rect l="l" t="t" r="r" b="b"/>
              <a:pathLst>
                <a:path w="3662" h="1989" extrusionOk="0">
                  <a:moveTo>
                    <a:pt x="1967" y="1"/>
                  </a:moveTo>
                  <a:lnTo>
                    <a:pt x="1821" y="63"/>
                  </a:lnTo>
                  <a:lnTo>
                    <a:pt x="1653" y="168"/>
                  </a:lnTo>
                  <a:lnTo>
                    <a:pt x="1590" y="189"/>
                  </a:lnTo>
                  <a:lnTo>
                    <a:pt x="1590" y="314"/>
                  </a:lnTo>
                  <a:lnTo>
                    <a:pt x="1653" y="586"/>
                  </a:lnTo>
                  <a:lnTo>
                    <a:pt x="1590" y="754"/>
                  </a:lnTo>
                  <a:lnTo>
                    <a:pt x="1402" y="963"/>
                  </a:lnTo>
                  <a:lnTo>
                    <a:pt x="1256" y="963"/>
                  </a:lnTo>
                  <a:lnTo>
                    <a:pt x="1130" y="838"/>
                  </a:lnTo>
                  <a:lnTo>
                    <a:pt x="1130" y="733"/>
                  </a:lnTo>
                  <a:lnTo>
                    <a:pt x="837" y="440"/>
                  </a:lnTo>
                  <a:lnTo>
                    <a:pt x="837" y="294"/>
                  </a:lnTo>
                  <a:lnTo>
                    <a:pt x="774" y="294"/>
                  </a:lnTo>
                  <a:lnTo>
                    <a:pt x="670" y="398"/>
                  </a:lnTo>
                  <a:lnTo>
                    <a:pt x="523" y="419"/>
                  </a:lnTo>
                  <a:lnTo>
                    <a:pt x="460" y="461"/>
                  </a:lnTo>
                  <a:lnTo>
                    <a:pt x="335" y="461"/>
                  </a:lnTo>
                  <a:lnTo>
                    <a:pt x="251" y="607"/>
                  </a:lnTo>
                  <a:lnTo>
                    <a:pt x="293" y="733"/>
                  </a:lnTo>
                  <a:lnTo>
                    <a:pt x="230" y="712"/>
                  </a:lnTo>
                  <a:lnTo>
                    <a:pt x="230" y="921"/>
                  </a:lnTo>
                  <a:lnTo>
                    <a:pt x="84" y="1110"/>
                  </a:lnTo>
                  <a:lnTo>
                    <a:pt x="84" y="1214"/>
                  </a:lnTo>
                  <a:lnTo>
                    <a:pt x="84" y="1319"/>
                  </a:lnTo>
                  <a:lnTo>
                    <a:pt x="0" y="1382"/>
                  </a:lnTo>
                  <a:lnTo>
                    <a:pt x="42" y="1674"/>
                  </a:lnTo>
                  <a:lnTo>
                    <a:pt x="126" y="1737"/>
                  </a:lnTo>
                  <a:lnTo>
                    <a:pt x="126" y="1758"/>
                  </a:lnTo>
                  <a:lnTo>
                    <a:pt x="230" y="1737"/>
                  </a:lnTo>
                  <a:lnTo>
                    <a:pt x="251" y="1591"/>
                  </a:lnTo>
                  <a:lnTo>
                    <a:pt x="440" y="1465"/>
                  </a:lnTo>
                  <a:lnTo>
                    <a:pt x="670" y="1382"/>
                  </a:lnTo>
                  <a:lnTo>
                    <a:pt x="879" y="1423"/>
                  </a:lnTo>
                  <a:lnTo>
                    <a:pt x="1025" y="1423"/>
                  </a:lnTo>
                  <a:lnTo>
                    <a:pt x="1088" y="1465"/>
                  </a:lnTo>
                  <a:lnTo>
                    <a:pt x="1235" y="1382"/>
                  </a:lnTo>
                  <a:lnTo>
                    <a:pt x="1339" y="1361"/>
                  </a:lnTo>
                  <a:lnTo>
                    <a:pt x="1360" y="1444"/>
                  </a:lnTo>
                  <a:lnTo>
                    <a:pt x="1465" y="1444"/>
                  </a:lnTo>
                  <a:lnTo>
                    <a:pt x="1548" y="1549"/>
                  </a:lnTo>
                  <a:lnTo>
                    <a:pt x="1716" y="1549"/>
                  </a:lnTo>
                  <a:lnTo>
                    <a:pt x="1779" y="1570"/>
                  </a:lnTo>
                  <a:lnTo>
                    <a:pt x="1967" y="1444"/>
                  </a:lnTo>
                  <a:lnTo>
                    <a:pt x="2176" y="1549"/>
                  </a:lnTo>
                  <a:lnTo>
                    <a:pt x="2344" y="1570"/>
                  </a:lnTo>
                  <a:lnTo>
                    <a:pt x="2511" y="1758"/>
                  </a:lnTo>
                  <a:lnTo>
                    <a:pt x="2637" y="1758"/>
                  </a:lnTo>
                  <a:lnTo>
                    <a:pt x="2762" y="1946"/>
                  </a:lnTo>
                  <a:lnTo>
                    <a:pt x="2929" y="1967"/>
                  </a:lnTo>
                  <a:lnTo>
                    <a:pt x="2971" y="1988"/>
                  </a:lnTo>
                  <a:lnTo>
                    <a:pt x="3160" y="1905"/>
                  </a:lnTo>
                  <a:lnTo>
                    <a:pt x="3390" y="1884"/>
                  </a:lnTo>
                  <a:lnTo>
                    <a:pt x="3432" y="1737"/>
                  </a:lnTo>
                  <a:lnTo>
                    <a:pt x="3536" y="1674"/>
                  </a:lnTo>
                  <a:lnTo>
                    <a:pt x="3578" y="1570"/>
                  </a:lnTo>
                  <a:lnTo>
                    <a:pt x="3662" y="1549"/>
                  </a:lnTo>
                  <a:lnTo>
                    <a:pt x="3662" y="1382"/>
                  </a:lnTo>
                  <a:lnTo>
                    <a:pt x="3578" y="1277"/>
                  </a:lnTo>
                  <a:lnTo>
                    <a:pt x="3494" y="1110"/>
                  </a:lnTo>
                  <a:lnTo>
                    <a:pt x="3473" y="1047"/>
                  </a:lnTo>
                  <a:lnTo>
                    <a:pt x="3390" y="921"/>
                  </a:lnTo>
                  <a:lnTo>
                    <a:pt x="3432" y="838"/>
                  </a:lnTo>
                  <a:lnTo>
                    <a:pt x="3369" y="733"/>
                  </a:lnTo>
                  <a:lnTo>
                    <a:pt x="3327" y="712"/>
                  </a:lnTo>
                  <a:lnTo>
                    <a:pt x="3348" y="649"/>
                  </a:lnTo>
                  <a:lnTo>
                    <a:pt x="3348" y="545"/>
                  </a:lnTo>
                  <a:lnTo>
                    <a:pt x="3055" y="503"/>
                  </a:lnTo>
                  <a:lnTo>
                    <a:pt x="2846" y="586"/>
                  </a:lnTo>
                  <a:lnTo>
                    <a:pt x="2762" y="461"/>
                  </a:lnTo>
                  <a:lnTo>
                    <a:pt x="2637" y="419"/>
                  </a:lnTo>
                  <a:lnTo>
                    <a:pt x="2595" y="273"/>
                  </a:lnTo>
                  <a:lnTo>
                    <a:pt x="2406" y="168"/>
                  </a:lnTo>
                  <a:lnTo>
                    <a:pt x="2344" y="168"/>
                  </a:lnTo>
                  <a:lnTo>
                    <a:pt x="2302" y="84"/>
                  </a:lnTo>
                  <a:lnTo>
                    <a:pt x="2218" y="1"/>
                  </a:lnTo>
                  <a:lnTo>
                    <a:pt x="2197" y="105"/>
                  </a:lnTo>
                  <a:lnTo>
                    <a:pt x="2113" y="126"/>
                  </a:lnTo>
                  <a:lnTo>
                    <a:pt x="196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729;p79">
              <a:extLst>
                <a:ext uri="{FF2B5EF4-FFF2-40B4-BE49-F238E27FC236}">
                  <a16:creationId xmlns:a16="http://schemas.microsoft.com/office/drawing/2014/main" id="{5E8F9D9D-ACE6-4977-89E6-F4F7DECB76BA}"/>
                </a:ext>
              </a:extLst>
            </p:cNvPr>
            <p:cNvSpPr/>
            <p:nvPr/>
          </p:nvSpPr>
          <p:spPr>
            <a:xfrm>
              <a:off x="3871910" y="2726065"/>
              <a:ext cx="33901" cy="23803"/>
            </a:xfrm>
            <a:custGeom>
              <a:avLst/>
              <a:gdLst/>
              <a:ahLst/>
              <a:cxnLst/>
              <a:rect l="l" t="t" r="r" b="b"/>
              <a:pathLst>
                <a:path w="2847" h="2093" extrusionOk="0">
                  <a:moveTo>
                    <a:pt x="1214" y="1"/>
                  </a:moveTo>
                  <a:lnTo>
                    <a:pt x="1110" y="22"/>
                  </a:lnTo>
                  <a:lnTo>
                    <a:pt x="963" y="105"/>
                  </a:lnTo>
                  <a:lnTo>
                    <a:pt x="900" y="63"/>
                  </a:lnTo>
                  <a:lnTo>
                    <a:pt x="754" y="63"/>
                  </a:lnTo>
                  <a:lnTo>
                    <a:pt x="545" y="22"/>
                  </a:lnTo>
                  <a:lnTo>
                    <a:pt x="315" y="105"/>
                  </a:lnTo>
                  <a:lnTo>
                    <a:pt x="126" y="231"/>
                  </a:lnTo>
                  <a:lnTo>
                    <a:pt x="105" y="377"/>
                  </a:lnTo>
                  <a:lnTo>
                    <a:pt x="1" y="398"/>
                  </a:lnTo>
                  <a:lnTo>
                    <a:pt x="1" y="586"/>
                  </a:lnTo>
                  <a:lnTo>
                    <a:pt x="63" y="712"/>
                  </a:lnTo>
                  <a:lnTo>
                    <a:pt x="1" y="796"/>
                  </a:lnTo>
                  <a:lnTo>
                    <a:pt x="22" y="817"/>
                  </a:lnTo>
                  <a:lnTo>
                    <a:pt x="231" y="754"/>
                  </a:lnTo>
                  <a:lnTo>
                    <a:pt x="398" y="1005"/>
                  </a:lnTo>
                  <a:lnTo>
                    <a:pt x="524" y="1047"/>
                  </a:lnTo>
                  <a:lnTo>
                    <a:pt x="733" y="1005"/>
                  </a:lnTo>
                  <a:lnTo>
                    <a:pt x="817" y="1047"/>
                  </a:lnTo>
                  <a:lnTo>
                    <a:pt x="838" y="1151"/>
                  </a:lnTo>
                  <a:lnTo>
                    <a:pt x="921" y="1172"/>
                  </a:lnTo>
                  <a:lnTo>
                    <a:pt x="963" y="1235"/>
                  </a:lnTo>
                  <a:lnTo>
                    <a:pt x="921" y="1340"/>
                  </a:lnTo>
                  <a:lnTo>
                    <a:pt x="921" y="1549"/>
                  </a:lnTo>
                  <a:lnTo>
                    <a:pt x="1047" y="1528"/>
                  </a:lnTo>
                  <a:lnTo>
                    <a:pt x="1172" y="1633"/>
                  </a:lnTo>
                  <a:lnTo>
                    <a:pt x="1256" y="1633"/>
                  </a:lnTo>
                  <a:lnTo>
                    <a:pt x="1319" y="1863"/>
                  </a:lnTo>
                  <a:lnTo>
                    <a:pt x="1319" y="1988"/>
                  </a:lnTo>
                  <a:lnTo>
                    <a:pt x="1361" y="2093"/>
                  </a:lnTo>
                  <a:lnTo>
                    <a:pt x="1486" y="2009"/>
                  </a:lnTo>
                  <a:lnTo>
                    <a:pt x="1696" y="1947"/>
                  </a:lnTo>
                  <a:lnTo>
                    <a:pt x="1863" y="2009"/>
                  </a:lnTo>
                  <a:lnTo>
                    <a:pt x="2009" y="1947"/>
                  </a:lnTo>
                  <a:lnTo>
                    <a:pt x="2114" y="1947"/>
                  </a:lnTo>
                  <a:lnTo>
                    <a:pt x="2051" y="1779"/>
                  </a:lnTo>
                  <a:lnTo>
                    <a:pt x="2219" y="1758"/>
                  </a:lnTo>
                  <a:lnTo>
                    <a:pt x="2281" y="1633"/>
                  </a:lnTo>
                  <a:lnTo>
                    <a:pt x="2386" y="1570"/>
                  </a:lnTo>
                  <a:lnTo>
                    <a:pt x="2407" y="1654"/>
                  </a:lnTo>
                  <a:lnTo>
                    <a:pt x="2532" y="1654"/>
                  </a:lnTo>
                  <a:lnTo>
                    <a:pt x="2532" y="1528"/>
                  </a:lnTo>
                  <a:lnTo>
                    <a:pt x="2386" y="1444"/>
                  </a:lnTo>
                  <a:lnTo>
                    <a:pt x="2428" y="1277"/>
                  </a:lnTo>
                  <a:lnTo>
                    <a:pt x="2512" y="1256"/>
                  </a:lnTo>
                  <a:lnTo>
                    <a:pt x="2616" y="1068"/>
                  </a:lnTo>
                  <a:lnTo>
                    <a:pt x="2825" y="963"/>
                  </a:lnTo>
                  <a:lnTo>
                    <a:pt x="2825" y="858"/>
                  </a:lnTo>
                  <a:lnTo>
                    <a:pt x="2721" y="817"/>
                  </a:lnTo>
                  <a:lnTo>
                    <a:pt x="2846" y="628"/>
                  </a:lnTo>
                  <a:lnTo>
                    <a:pt x="2804" y="607"/>
                  </a:lnTo>
                  <a:lnTo>
                    <a:pt x="2637" y="586"/>
                  </a:lnTo>
                  <a:lnTo>
                    <a:pt x="2512" y="398"/>
                  </a:lnTo>
                  <a:lnTo>
                    <a:pt x="2386" y="398"/>
                  </a:lnTo>
                  <a:lnTo>
                    <a:pt x="2219" y="210"/>
                  </a:lnTo>
                  <a:lnTo>
                    <a:pt x="2051" y="189"/>
                  </a:lnTo>
                  <a:lnTo>
                    <a:pt x="1842" y="84"/>
                  </a:lnTo>
                  <a:lnTo>
                    <a:pt x="1654" y="210"/>
                  </a:lnTo>
                  <a:lnTo>
                    <a:pt x="1591" y="189"/>
                  </a:lnTo>
                  <a:lnTo>
                    <a:pt x="1423" y="189"/>
                  </a:lnTo>
                  <a:lnTo>
                    <a:pt x="1340" y="84"/>
                  </a:lnTo>
                  <a:lnTo>
                    <a:pt x="1235" y="84"/>
                  </a:lnTo>
                  <a:lnTo>
                    <a:pt x="12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730;p79">
              <a:extLst>
                <a:ext uri="{FF2B5EF4-FFF2-40B4-BE49-F238E27FC236}">
                  <a16:creationId xmlns:a16="http://schemas.microsoft.com/office/drawing/2014/main" id="{B5A7AD4C-4CE0-4B33-B41B-D2F2F25CF2F2}"/>
                </a:ext>
              </a:extLst>
            </p:cNvPr>
            <p:cNvSpPr/>
            <p:nvPr/>
          </p:nvSpPr>
          <p:spPr>
            <a:xfrm>
              <a:off x="3888104" y="2727737"/>
              <a:ext cx="57573" cy="42601"/>
            </a:xfrm>
            <a:custGeom>
              <a:avLst/>
              <a:gdLst/>
              <a:ahLst/>
              <a:cxnLst/>
              <a:rect l="l" t="t" r="r" b="b"/>
              <a:pathLst>
                <a:path w="4835" h="3746" extrusionOk="0">
                  <a:moveTo>
                    <a:pt x="2470" y="0"/>
                  </a:moveTo>
                  <a:lnTo>
                    <a:pt x="2323" y="84"/>
                  </a:lnTo>
                  <a:lnTo>
                    <a:pt x="2219" y="42"/>
                  </a:lnTo>
                  <a:lnTo>
                    <a:pt x="2093" y="63"/>
                  </a:lnTo>
                  <a:lnTo>
                    <a:pt x="2051" y="167"/>
                  </a:lnTo>
                  <a:lnTo>
                    <a:pt x="1947" y="230"/>
                  </a:lnTo>
                  <a:lnTo>
                    <a:pt x="1905" y="377"/>
                  </a:lnTo>
                  <a:lnTo>
                    <a:pt x="1675" y="398"/>
                  </a:lnTo>
                  <a:lnTo>
                    <a:pt x="1486" y="481"/>
                  </a:lnTo>
                  <a:lnTo>
                    <a:pt x="1361" y="670"/>
                  </a:lnTo>
                  <a:lnTo>
                    <a:pt x="1465" y="711"/>
                  </a:lnTo>
                  <a:lnTo>
                    <a:pt x="1465" y="816"/>
                  </a:lnTo>
                  <a:lnTo>
                    <a:pt x="1256" y="921"/>
                  </a:lnTo>
                  <a:lnTo>
                    <a:pt x="1152" y="1109"/>
                  </a:lnTo>
                  <a:lnTo>
                    <a:pt x="1068" y="1130"/>
                  </a:lnTo>
                  <a:lnTo>
                    <a:pt x="1026" y="1297"/>
                  </a:lnTo>
                  <a:lnTo>
                    <a:pt x="1172" y="1381"/>
                  </a:lnTo>
                  <a:lnTo>
                    <a:pt x="1172" y="1507"/>
                  </a:lnTo>
                  <a:lnTo>
                    <a:pt x="1047" y="1507"/>
                  </a:lnTo>
                  <a:lnTo>
                    <a:pt x="1026" y="1423"/>
                  </a:lnTo>
                  <a:lnTo>
                    <a:pt x="921" y="1486"/>
                  </a:lnTo>
                  <a:lnTo>
                    <a:pt x="859" y="1611"/>
                  </a:lnTo>
                  <a:lnTo>
                    <a:pt x="691" y="1632"/>
                  </a:lnTo>
                  <a:lnTo>
                    <a:pt x="754" y="1800"/>
                  </a:lnTo>
                  <a:lnTo>
                    <a:pt x="649" y="1800"/>
                  </a:lnTo>
                  <a:lnTo>
                    <a:pt x="503" y="1862"/>
                  </a:lnTo>
                  <a:lnTo>
                    <a:pt x="336" y="1800"/>
                  </a:lnTo>
                  <a:lnTo>
                    <a:pt x="126" y="1862"/>
                  </a:lnTo>
                  <a:lnTo>
                    <a:pt x="1" y="1946"/>
                  </a:lnTo>
                  <a:lnTo>
                    <a:pt x="22" y="2009"/>
                  </a:lnTo>
                  <a:lnTo>
                    <a:pt x="126" y="2260"/>
                  </a:lnTo>
                  <a:lnTo>
                    <a:pt x="210" y="2385"/>
                  </a:lnTo>
                  <a:lnTo>
                    <a:pt x="231" y="2532"/>
                  </a:lnTo>
                  <a:lnTo>
                    <a:pt x="294" y="2574"/>
                  </a:lnTo>
                  <a:lnTo>
                    <a:pt x="294" y="2950"/>
                  </a:lnTo>
                  <a:lnTo>
                    <a:pt x="189" y="2992"/>
                  </a:lnTo>
                  <a:lnTo>
                    <a:pt x="105" y="3118"/>
                  </a:lnTo>
                  <a:lnTo>
                    <a:pt x="126" y="3306"/>
                  </a:lnTo>
                  <a:lnTo>
                    <a:pt x="273" y="3494"/>
                  </a:lnTo>
                  <a:lnTo>
                    <a:pt x="273" y="3536"/>
                  </a:lnTo>
                  <a:lnTo>
                    <a:pt x="336" y="3536"/>
                  </a:lnTo>
                  <a:lnTo>
                    <a:pt x="524" y="3620"/>
                  </a:lnTo>
                  <a:lnTo>
                    <a:pt x="628" y="3578"/>
                  </a:lnTo>
                  <a:lnTo>
                    <a:pt x="1047" y="3515"/>
                  </a:lnTo>
                  <a:lnTo>
                    <a:pt x="1235" y="3515"/>
                  </a:lnTo>
                  <a:lnTo>
                    <a:pt x="1340" y="3411"/>
                  </a:lnTo>
                  <a:lnTo>
                    <a:pt x="1424" y="3411"/>
                  </a:lnTo>
                  <a:lnTo>
                    <a:pt x="1549" y="3494"/>
                  </a:lnTo>
                  <a:lnTo>
                    <a:pt x="1884" y="3536"/>
                  </a:lnTo>
                  <a:lnTo>
                    <a:pt x="2009" y="3620"/>
                  </a:lnTo>
                  <a:lnTo>
                    <a:pt x="2051" y="3683"/>
                  </a:lnTo>
                  <a:lnTo>
                    <a:pt x="2260" y="3599"/>
                  </a:lnTo>
                  <a:lnTo>
                    <a:pt x="2365" y="3683"/>
                  </a:lnTo>
                  <a:lnTo>
                    <a:pt x="2428" y="3683"/>
                  </a:lnTo>
                  <a:lnTo>
                    <a:pt x="2470" y="3620"/>
                  </a:lnTo>
                  <a:lnTo>
                    <a:pt x="2637" y="3641"/>
                  </a:lnTo>
                  <a:lnTo>
                    <a:pt x="2721" y="3704"/>
                  </a:lnTo>
                  <a:lnTo>
                    <a:pt x="2909" y="3599"/>
                  </a:lnTo>
                  <a:lnTo>
                    <a:pt x="3056" y="3599"/>
                  </a:lnTo>
                  <a:lnTo>
                    <a:pt x="3097" y="3724"/>
                  </a:lnTo>
                  <a:lnTo>
                    <a:pt x="3202" y="3745"/>
                  </a:lnTo>
                  <a:lnTo>
                    <a:pt x="3307" y="3620"/>
                  </a:lnTo>
                  <a:lnTo>
                    <a:pt x="3411" y="3599"/>
                  </a:lnTo>
                  <a:lnTo>
                    <a:pt x="3516" y="3683"/>
                  </a:lnTo>
                  <a:lnTo>
                    <a:pt x="3662" y="3620"/>
                  </a:lnTo>
                  <a:lnTo>
                    <a:pt x="3767" y="3704"/>
                  </a:lnTo>
                  <a:lnTo>
                    <a:pt x="3893" y="3704"/>
                  </a:lnTo>
                  <a:lnTo>
                    <a:pt x="3893" y="3494"/>
                  </a:lnTo>
                  <a:lnTo>
                    <a:pt x="3997" y="3285"/>
                  </a:lnTo>
                  <a:lnTo>
                    <a:pt x="4165" y="3264"/>
                  </a:lnTo>
                  <a:lnTo>
                    <a:pt x="4395" y="3201"/>
                  </a:lnTo>
                  <a:lnTo>
                    <a:pt x="4416" y="3201"/>
                  </a:lnTo>
                  <a:lnTo>
                    <a:pt x="4416" y="3055"/>
                  </a:lnTo>
                  <a:lnTo>
                    <a:pt x="4290" y="2908"/>
                  </a:lnTo>
                  <a:lnTo>
                    <a:pt x="4311" y="2762"/>
                  </a:lnTo>
                  <a:lnTo>
                    <a:pt x="4185" y="2574"/>
                  </a:lnTo>
                  <a:lnTo>
                    <a:pt x="4185" y="2427"/>
                  </a:lnTo>
                  <a:lnTo>
                    <a:pt x="4248" y="2344"/>
                  </a:lnTo>
                  <a:lnTo>
                    <a:pt x="4374" y="2448"/>
                  </a:lnTo>
                  <a:lnTo>
                    <a:pt x="4667" y="2427"/>
                  </a:lnTo>
                  <a:lnTo>
                    <a:pt x="4771" y="2218"/>
                  </a:lnTo>
                  <a:lnTo>
                    <a:pt x="4834" y="2155"/>
                  </a:lnTo>
                  <a:lnTo>
                    <a:pt x="4688" y="2051"/>
                  </a:lnTo>
                  <a:lnTo>
                    <a:pt x="4688" y="1946"/>
                  </a:lnTo>
                  <a:lnTo>
                    <a:pt x="4457" y="1758"/>
                  </a:lnTo>
                  <a:lnTo>
                    <a:pt x="4269" y="1716"/>
                  </a:lnTo>
                  <a:lnTo>
                    <a:pt x="4206" y="1527"/>
                  </a:lnTo>
                  <a:lnTo>
                    <a:pt x="4102" y="1423"/>
                  </a:lnTo>
                  <a:lnTo>
                    <a:pt x="3955" y="1214"/>
                  </a:lnTo>
                  <a:lnTo>
                    <a:pt x="3872" y="1046"/>
                  </a:lnTo>
                  <a:lnTo>
                    <a:pt x="3746" y="921"/>
                  </a:lnTo>
                  <a:lnTo>
                    <a:pt x="3746" y="753"/>
                  </a:lnTo>
                  <a:lnTo>
                    <a:pt x="3662" y="649"/>
                  </a:lnTo>
                  <a:lnTo>
                    <a:pt x="3683" y="481"/>
                  </a:lnTo>
                  <a:lnTo>
                    <a:pt x="3662" y="356"/>
                  </a:lnTo>
                  <a:lnTo>
                    <a:pt x="3411" y="272"/>
                  </a:lnTo>
                  <a:lnTo>
                    <a:pt x="3328" y="272"/>
                  </a:lnTo>
                  <a:lnTo>
                    <a:pt x="3265" y="167"/>
                  </a:lnTo>
                  <a:lnTo>
                    <a:pt x="3097" y="230"/>
                  </a:lnTo>
                  <a:lnTo>
                    <a:pt x="2930" y="356"/>
                  </a:lnTo>
                  <a:lnTo>
                    <a:pt x="2825" y="147"/>
                  </a:lnTo>
                  <a:lnTo>
                    <a:pt x="2721" y="147"/>
                  </a:lnTo>
                  <a:lnTo>
                    <a:pt x="2574" y="188"/>
                  </a:lnTo>
                  <a:lnTo>
                    <a:pt x="247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731;p79">
              <a:extLst>
                <a:ext uri="{FF2B5EF4-FFF2-40B4-BE49-F238E27FC236}">
                  <a16:creationId xmlns:a16="http://schemas.microsoft.com/office/drawing/2014/main" id="{E31B5B7A-8F18-4A04-B095-CB7D4D0DB695}"/>
                </a:ext>
              </a:extLst>
            </p:cNvPr>
            <p:cNvSpPr/>
            <p:nvPr/>
          </p:nvSpPr>
          <p:spPr>
            <a:xfrm>
              <a:off x="3848488" y="2796972"/>
              <a:ext cx="39628" cy="24519"/>
            </a:xfrm>
            <a:custGeom>
              <a:avLst/>
              <a:gdLst/>
              <a:ahLst/>
              <a:cxnLst/>
              <a:rect l="l" t="t" r="r" b="b"/>
              <a:pathLst>
                <a:path w="3328" h="2156" extrusionOk="0">
                  <a:moveTo>
                    <a:pt x="2993" y="1"/>
                  </a:moveTo>
                  <a:lnTo>
                    <a:pt x="2867" y="64"/>
                  </a:lnTo>
                  <a:lnTo>
                    <a:pt x="2679" y="43"/>
                  </a:lnTo>
                  <a:lnTo>
                    <a:pt x="2449" y="43"/>
                  </a:lnTo>
                  <a:lnTo>
                    <a:pt x="2302" y="22"/>
                  </a:lnTo>
                  <a:lnTo>
                    <a:pt x="2135" y="43"/>
                  </a:lnTo>
                  <a:lnTo>
                    <a:pt x="2030" y="210"/>
                  </a:lnTo>
                  <a:lnTo>
                    <a:pt x="1926" y="273"/>
                  </a:lnTo>
                  <a:lnTo>
                    <a:pt x="1926" y="377"/>
                  </a:lnTo>
                  <a:lnTo>
                    <a:pt x="1758" y="210"/>
                  </a:lnTo>
                  <a:lnTo>
                    <a:pt x="1549" y="357"/>
                  </a:lnTo>
                  <a:lnTo>
                    <a:pt x="1403" y="419"/>
                  </a:lnTo>
                  <a:lnTo>
                    <a:pt x="1403" y="545"/>
                  </a:lnTo>
                  <a:lnTo>
                    <a:pt x="1089" y="566"/>
                  </a:lnTo>
                  <a:lnTo>
                    <a:pt x="880" y="629"/>
                  </a:lnTo>
                  <a:lnTo>
                    <a:pt x="691" y="587"/>
                  </a:lnTo>
                  <a:lnTo>
                    <a:pt x="294" y="357"/>
                  </a:lnTo>
                  <a:lnTo>
                    <a:pt x="294" y="440"/>
                  </a:lnTo>
                  <a:lnTo>
                    <a:pt x="315" y="566"/>
                  </a:lnTo>
                  <a:lnTo>
                    <a:pt x="294" y="670"/>
                  </a:lnTo>
                  <a:lnTo>
                    <a:pt x="64" y="670"/>
                  </a:lnTo>
                  <a:lnTo>
                    <a:pt x="43" y="733"/>
                  </a:lnTo>
                  <a:lnTo>
                    <a:pt x="147" y="838"/>
                  </a:lnTo>
                  <a:lnTo>
                    <a:pt x="85" y="984"/>
                  </a:lnTo>
                  <a:lnTo>
                    <a:pt x="64" y="1089"/>
                  </a:lnTo>
                  <a:lnTo>
                    <a:pt x="147" y="1193"/>
                  </a:lnTo>
                  <a:lnTo>
                    <a:pt x="43" y="1298"/>
                  </a:lnTo>
                  <a:lnTo>
                    <a:pt x="1" y="1298"/>
                  </a:lnTo>
                  <a:lnTo>
                    <a:pt x="168" y="1486"/>
                  </a:lnTo>
                  <a:lnTo>
                    <a:pt x="189" y="1675"/>
                  </a:lnTo>
                  <a:lnTo>
                    <a:pt x="273" y="1696"/>
                  </a:lnTo>
                  <a:lnTo>
                    <a:pt x="524" y="1905"/>
                  </a:lnTo>
                  <a:lnTo>
                    <a:pt x="629" y="1947"/>
                  </a:lnTo>
                  <a:lnTo>
                    <a:pt x="733" y="2030"/>
                  </a:lnTo>
                  <a:lnTo>
                    <a:pt x="1026" y="2093"/>
                  </a:lnTo>
                  <a:lnTo>
                    <a:pt x="1235" y="2156"/>
                  </a:lnTo>
                  <a:lnTo>
                    <a:pt x="1340" y="2030"/>
                  </a:lnTo>
                  <a:lnTo>
                    <a:pt x="1403" y="2051"/>
                  </a:lnTo>
                  <a:lnTo>
                    <a:pt x="1466" y="1989"/>
                  </a:lnTo>
                  <a:lnTo>
                    <a:pt x="1612" y="1926"/>
                  </a:lnTo>
                  <a:lnTo>
                    <a:pt x="1717" y="1926"/>
                  </a:lnTo>
                  <a:lnTo>
                    <a:pt x="1738" y="1884"/>
                  </a:lnTo>
                  <a:lnTo>
                    <a:pt x="1863" y="1779"/>
                  </a:lnTo>
                  <a:lnTo>
                    <a:pt x="1968" y="1800"/>
                  </a:lnTo>
                  <a:lnTo>
                    <a:pt x="2072" y="1821"/>
                  </a:lnTo>
                  <a:lnTo>
                    <a:pt x="2156" y="1842"/>
                  </a:lnTo>
                  <a:lnTo>
                    <a:pt x="2282" y="1717"/>
                  </a:lnTo>
                  <a:lnTo>
                    <a:pt x="2386" y="1696"/>
                  </a:lnTo>
                  <a:lnTo>
                    <a:pt x="2449" y="1591"/>
                  </a:lnTo>
                  <a:lnTo>
                    <a:pt x="2595" y="1612"/>
                  </a:lnTo>
                  <a:lnTo>
                    <a:pt x="2700" y="1507"/>
                  </a:lnTo>
                  <a:lnTo>
                    <a:pt x="2679" y="1403"/>
                  </a:lnTo>
                  <a:lnTo>
                    <a:pt x="2888" y="1089"/>
                  </a:lnTo>
                  <a:lnTo>
                    <a:pt x="3014" y="754"/>
                  </a:lnTo>
                  <a:lnTo>
                    <a:pt x="3118" y="524"/>
                  </a:lnTo>
                  <a:lnTo>
                    <a:pt x="3286" y="482"/>
                  </a:lnTo>
                  <a:lnTo>
                    <a:pt x="3328" y="357"/>
                  </a:lnTo>
                  <a:lnTo>
                    <a:pt x="3307" y="336"/>
                  </a:lnTo>
                  <a:lnTo>
                    <a:pt x="3286" y="231"/>
                  </a:lnTo>
                  <a:lnTo>
                    <a:pt x="3118" y="126"/>
                  </a:lnTo>
                  <a:lnTo>
                    <a:pt x="29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732;p79">
              <a:extLst>
                <a:ext uri="{FF2B5EF4-FFF2-40B4-BE49-F238E27FC236}">
                  <a16:creationId xmlns:a16="http://schemas.microsoft.com/office/drawing/2014/main" id="{6910F640-D0FA-499F-95FF-9115A5FF8838}"/>
                </a:ext>
              </a:extLst>
            </p:cNvPr>
            <p:cNvSpPr/>
            <p:nvPr/>
          </p:nvSpPr>
          <p:spPr>
            <a:xfrm>
              <a:off x="3851727" y="2789842"/>
              <a:ext cx="34151" cy="14284"/>
            </a:xfrm>
            <a:custGeom>
              <a:avLst/>
              <a:gdLst/>
              <a:ahLst/>
              <a:cxnLst/>
              <a:rect l="l" t="t" r="r" b="b"/>
              <a:pathLst>
                <a:path w="2868" h="1256" extrusionOk="0">
                  <a:moveTo>
                    <a:pt x="2240" y="0"/>
                  </a:moveTo>
                  <a:lnTo>
                    <a:pt x="2177" y="21"/>
                  </a:lnTo>
                  <a:lnTo>
                    <a:pt x="2093" y="105"/>
                  </a:lnTo>
                  <a:lnTo>
                    <a:pt x="2010" y="42"/>
                  </a:lnTo>
                  <a:lnTo>
                    <a:pt x="1884" y="42"/>
                  </a:lnTo>
                  <a:lnTo>
                    <a:pt x="1779" y="21"/>
                  </a:lnTo>
                  <a:lnTo>
                    <a:pt x="1696" y="42"/>
                  </a:lnTo>
                  <a:lnTo>
                    <a:pt x="1612" y="147"/>
                  </a:lnTo>
                  <a:lnTo>
                    <a:pt x="1507" y="168"/>
                  </a:lnTo>
                  <a:lnTo>
                    <a:pt x="1486" y="147"/>
                  </a:lnTo>
                  <a:lnTo>
                    <a:pt x="1235" y="126"/>
                  </a:lnTo>
                  <a:lnTo>
                    <a:pt x="1089" y="230"/>
                  </a:lnTo>
                  <a:lnTo>
                    <a:pt x="942" y="251"/>
                  </a:lnTo>
                  <a:lnTo>
                    <a:pt x="775" y="419"/>
                  </a:lnTo>
                  <a:lnTo>
                    <a:pt x="566" y="440"/>
                  </a:lnTo>
                  <a:lnTo>
                    <a:pt x="336" y="523"/>
                  </a:lnTo>
                  <a:lnTo>
                    <a:pt x="294" y="460"/>
                  </a:lnTo>
                  <a:lnTo>
                    <a:pt x="147" y="481"/>
                  </a:lnTo>
                  <a:lnTo>
                    <a:pt x="22" y="565"/>
                  </a:lnTo>
                  <a:lnTo>
                    <a:pt x="1" y="565"/>
                  </a:lnTo>
                  <a:lnTo>
                    <a:pt x="1" y="753"/>
                  </a:lnTo>
                  <a:lnTo>
                    <a:pt x="22" y="984"/>
                  </a:lnTo>
                  <a:lnTo>
                    <a:pt x="419" y="1214"/>
                  </a:lnTo>
                  <a:lnTo>
                    <a:pt x="608" y="1256"/>
                  </a:lnTo>
                  <a:lnTo>
                    <a:pt x="817" y="1193"/>
                  </a:lnTo>
                  <a:lnTo>
                    <a:pt x="1131" y="1172"/>
                  </a:lnTo>
                  <a:lnTo>
                    <a:pt x="1131" y="1046"/>
                  </a:lnTo>
                  <a:lnTo>
                    <a:pt x="1277" y="984"/>
                  </a:lnTo>
                  <a:lnTo>
                    <a:pt x="1486" y="837"/>
                  </a:lnTo>
                  <a:lnTo>
                    <a:pt x="1654" y="1004"/>
                  </a:lnTo>
                  <a:lnTo>
                    <a:pt x="1654" y="900"/>
                  </a:lnTo>
                  <a:lnTo>
                    <a:pt x="1758" y="837"/>
                  </a:lnTo>
                  <a:lnTo>
                    <a:pt x="1863" y="670"/>
                  </a:lnTo>
                  <a:lnTo>
                    <a:pt x="2030" y="649"/>
                  </a:lnTo>
                  <a:lnTo>
                    <a:pt x="2177" y="670"/>
                  </a:lnTo>
                  <a:lnTo>
                    <a:pt x="2407" y="670"/>
                  </a:lnTo>
                  <a:lnTo>
                    <a:pt x="2595" y="691"/>
                  </a:lnTo>
                  <a:lnTo>
                    <a:pt x="2742" y="628"/>
                  </a:lnTo>
                  <a:lnTo>
                    <a:pt x="2763" y="419"/>
                  </a:lnTo>
                  <a:lnTo>
                    <a:pt x="2867" y="147"/>
                  </a:lnTo>
                  <a:lnTo>
                    <a:pt x="2637" y="21"/>
                  </a:lnTo>
                  <a:lnTo>
                    <a:pt x="2407" y="21"/>
                  </a:lnTo>
                  <a:lnTo>
                    <a:pt x="2344" y="42"/>
                  </a:lnTo>
                  <a:lnTo>
                    <a:pt x="224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733;p79">
              <a:extLst>
                <a:ext uri="{FF2B5EF4-FFF2-40B4-BE49-F238E27FC236}">
                  <a16:creationId xmlns:a16="http://schemas.microsoft.com/office/drawing/2014/main" id="{4D7E28A7-7051-48E2-B7D7-A742199377C5}"/>
                </a:ext>
              </a:extLst>
            </p:cNvPr>
            <p:cNvSpPr/>
            <p:nvPr/>
          </p:nvSpPr>
          <p:spPr>
            <a:xfrm>
              <a:off x="3869672" y="2845760"/>
              <a:ext cx="12967" cy="23803"/>
            </a:xfrm>
            <a:custGeom>
              <a:avLst/>
              <a:gdLst/>
              <a:ahLst/>
              <a:cxnLst/>
              <a:rect l="l" t="t" r="r" b="b"/>
              <a:pathLst>
                <a:path w="1089" h="2093" extrusionOk="0">
                  <a:moveTo>
                    <a:pt x="419" y="0"/>
                  </a:moveTo>
                  <a:lnTo>
                    <a:pt x="314" y="126"/>
                  </a:lnTo>
                  <a:lnTo>
                    <a:pt x="272" y="21"/>
                  </a:lnTo>
                  <a:lnTo>
                    <a:pt x="210" y="21"/>
                  </a:lnTo>
                  <a:lnTo>
                    <a:pt x="84" y="147"/>
                  </a:lnTo>
                  <a:lnTo>
                    <a:pt x="0" y="314"/>
                  </a:lnTo>
                  <a:lnTo>
                    <a:pt x="0" y="544"/>
                  </a:lnTo>
                  <a:lnTo>
                    <a:pt x="189" y="628"/>
                  </a:lnTo>
                  <a:lnTo>
                    <a:pt x="168" y="691"/>
                  </a:lnTo>
                  <a:lnTo>
                    <a:pt x="105" y="733"/>
                  </a:lnTo>
                  <a:lnTo>
                    <a:pt x="63" y="984"/>
                  </a:lnTo>
                  <a:lnTo>
                    <a:pt x="105" y="1172"/>
                  </a:lnTo>
                  <a:lnTo>
                    <a:pt x="63" y="1277"/>
                  </a:lnTo>
                  <a:lnTo>
                    <a:pt x="63" y="1423"/>
                  </a:lnTo>
                  <a:lnTo>
                    <a:pt x="147" y="1528"/>
                  </a:lnTo>
                  <a:lnTo>
                    <a:pt x="84" y="1674"/>
                  </a:lnTo>
                  <a:lnTo>
                    <a:pt x="147" y="1716"/>
                  </a:lnTo>
                  <a:lnTo>
                    <a:pt x="377" y="1737"/>
                  </a:lnTo>
                  <a:lnTo>
                    <a:pt x="482" y="2009"/>
                  </a:lnTo>
                  <a:lnTo>
                    <a:pt x="565" y="2093"/>
                  </a:lnTo>
                  <a:lnTo>
                    <a:pt x="628" y="2030"/>
                  </a:lnTo>
                  <a:lnTo>
                    <a:pt x="712" y="1883"/>
                  </a:lnTo>
                  <a:lnTo>
                    <a:pt x="733" y="1737"/>
                  </a:lnTo>
                  <a:lnTo>
                    <a:pt x="942" y="1674"/>
                  </a:lnTo>
                  <a:lnTo>
                    <a:pt x="1047" y="1507"/>
                  </a:lnTo>
                  <a:lnTo>
                    <a:pt x="1088" y="1360"/>
                  </a:lnTo>
                  <a:lnTo>
                    <a:pt x="942" y="1256"/>
                  </a:lnTo>
                  <a:lnTo>
                    <a:pt x="900" y="1109"/>
                  </a:lnTo>
                  <a:lnTo>
                    <a:pt x="795" y="963"/>
                  </a:lnTo>
                  <a:lnTo>
                    <a:pt x="775" y="753"/>
                  </a:lnTo>
                  <a:lnTo>
                    <a:pt x="795" y="544"/>
                  </a:lnTo>
                  <a:lnTo>
                    <a:pt x="775" y="481"/>
                  </a:lnTo>
                  <a:lnTo>
                    <a:pt x="775" y="335"/>
                  </a:lnTo>
                  <a:lnTo>
                    <a:pt x="712" y="230"/>
                  </a:lnTo>
                  <a:lnTo>
                    <a:pt x="607" y="147"/>
                  </a:lnTo>
                  <a:lnTo>
                    <a:pt x="565" y="147"/>
                  </a:lnTo>
                  <a:lnTo>
                    <a:pt x="482" y="21"/>
                  </a:lnTo>
                  <a:lnTo>
                    <a:pt x="41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734;p79">
              <a:extLst>
                <a:ext uri="{FF2B5EF4-FFF2-40B4-BE49-F238E27FC236}">
                  <a16:creationId xmlns:a16="http://schemas.microsoft.com/office/drawing/2014/main" id="{7F5FF200-043C-40BB-A2AC-83540DE7F32C}"/>
                </a:ext>
              </a:extLst>
            </p:cNvPr>
            <p:cNvSpPr/>
            <p:nvPr/>
          </p:nvSpPr>
          <p:spPr>
            <a:xfrm>
              <a:off x="3863444" y="2836958"/>
              <a:ext cx="12467" cy="15000"/>
            </a:xfrm>
            <a:custGeom>
              <a:avLst/>
              <a:gdLst/>
              <a:ahLst/>
              <a:cxnLst/>
              <a:rect l="l" t="t" r="r" b="b"/>
              <a:pathLst>
                <a:path w="1047" h="1319" extrusionOk="0">
                  <a:moveTo>
                    <a:pt x="293" y="0"/>
                  </a:moveTo>
                  <a:lnTo>
                    <a:pt x="210" y="63"/>
                  </a:lnTo>
                  <a:lnTo>
                    <a:pt x="210" y="167"/>
                  </a:lnTo>
                  <a:lnTo>
                    <a:pt x="314" y="209"/>
                  </a:lnTo>
                  <a:lnTo>
                    <a:pt x="356" y="293"/>
                  </a:lnTo>
                  <a:lnTo>
                    <a:pt x="272" y="356"/>
                  </a:lnTo>
                  <a:lnTo>
                    <a:pt x="189" y="356"/>
                  </a:lnTo>
                  <a:lnTo>
                    <a:pt x="147" y="481"/>
                  </a:lnTo>
                  <a:lnTo>
                    <a:pt x="147" y="628"/>
                  </a:lnTo>
                  <a:lnTo>
                    <a:pt x="84" y="732"/>
                  </a:lnTo>
                  <a:lnTo>
                    <a:pt x="0" y="795"/>
                  </a:lnTo>
                  <a:lnTo>
                    <a:pt x="63" y="837"/>
                  </a:lnTo>
                  <a:lnTo>
                    <a:pt x="168" y="879"/>
                  </a:lnTo>
                  <a:lnTo>
                    <a:pt x="377" y="1151"/>
                  </a:lnTo>
                  <a:lnTo>
                    <a:pt x="398" y="1235"/>
                  </a:lnTo>
                  <a:lnTo>
                    <a:pt x="523" y="1318"/>
                  </a:lnTo>
                  <a:lnTo>
                    <a:pt x="523" y="1088"/>
                  </a:lnTo>
                  <a:lnTo>
                    <a:pt x="607" y="921"/>
                  </a:lnTo>
                  <a:lnTo>
                    <a:pt x="733" y="795"/>
                  </a:lnTo>
                  <a:lnTo>
                    <a:pt x="795" y="795"/>
                  </a:lnTo>
                  <a:lnTo>
                    <a:pt x="837" y="900"/>
                  </a:lnTo>
                  <a:lnTo>
                    <a:pt x="942" y="774"/>
                  </a:lnTo>
                  <a:lnTo>
                    <a:pt x="984" y="711"/>
                  </a:lnTo>
                  <a:lnTo>
                    <a:pt x="1046" y="628"/>
                  </a:lnTo>
                  <a:lnTo>
                    <a:pt x="1046" y="502"/>
                  </a:lnTo>
                  <a:lnTo>
                    <a:pt x="900" y="481"/>
                  </a:lnTo>
                  <a:lnTo>
                    <a:pt x="816" y="398"/>
                  </a:lnTo>
                  <a:lnTo>
                    <a:pt x="691" y="398"/>
                  </a:lnTo>
                  <a:lnTo>
                    <a:pt x="628" y="314"/>
                  </a:lnTo>
                  <a:lnTo>
                    <a:pt x="628" y="251"/>
                  </a:lnTo>
                  <a:lnTo>
                    <a:pt x="502" y="105"/>
                  </a:lnTo>
                  <a:lnTo>
                    <a:pt x="502" y="146"/>
                  </a:lnTo>
                  <a:lnTo>
                    <a:pt x="398" y="84"/>
                  </a:lnTo>
                  <a:lnTo>
                    <a:pt x="29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735;p79">
              <a:extLst>
                <a:ext uri="{FF2B5EF4-FFF2-40B4-BE49-F238E27FC236}">
                  <a16:creationId xmlns:a16="http://schemas.microsoft.com/office/drawing/2014/main" id="{9972B270-83D8-4B8F-AF9B-F17F30DF3EBA}"/>
                </a:ext>
              </a:extLst>
            </p:cNvPr>
            <p:cNvSpPr/>
            <p:nvPr/>
          </p:nvSpPr>
          <p:spPr>
            <a:xfrm>
              <a:off x="3844761" y="2824346"/>
              <a:ext cx="25923" cy="21665"/>
            </a:xfrm>
            <a:custGeom>
              <a:avLst/>
              <a:gdLst/>
              <a:ahLst/>
              <a:cxnLst/>
              <a:rect l="l" t="t" r="r" b="b"/>
              <a:pathLst>
                <a:path w="2177" h="1905" extrusionOk="0">
                  <a:moveTo>
                    <a:pt x="105" y="0"/>
                  </a:moveTo>
                  <a:lnTo>
                    <a:pt x="63" y="42"/>
                  </a:lnTo>
                  <a:lnTo>
                    <a:pt x="63" y="167"/>
                  </a:lnTo>
                  <a:lnTo>
                    <a:pt x="0" y="230"/>
                  </a:lnTo>
                  <a:lnTo>
                    <a:pt x="42" y="314"/>
                  </a:lnTo>
                  <a:lnTo>
                    <a:pt x="84" y="314"/>
                  </a:lnTo>
                  <a:lnTo>
                    <a:pt x="209" y="439"/>
                  </a:lnTo>
                  <a:lnTo>
                    <a:pt x="251" y="544"/>
                  </a:lnTo>
                  <a:lnTo>
                    <a:pt x="314" y="649"/>
                  </a:lnTo>
                  <a:lnTo>
                    <a:pt x="272" y="670"/>
                  </a:lnTo>
                  <a:lnTo>
                    <a:pt x="293" y="753"/>
                  </a:lnTo>
                  <a:lnTo>
                    <a:pt x="774" y="1151"/>
                  </a:lnTo>
                  <a:lnTo>
                    <a:pt x="1151" y="1611"/>
                  </a:lnTo>
                  <a:lnTo>
                    <a:pt x="1109" y="1695"/>
                  </a:lnTo>
                  <a:lnTo>
                    <a:pt x="1193" y="1716"/>
                  </a:lnTo>
                  <a:lnTo>
                    <a:pt x="1402" y="1737"/>
                  </a:lnTo>
                  <a:lnTo>
                    <a:pt x="1465" y="1716"/>
                  </a:lnTo>
                  <a:lnTo>
                    <a:pt x="1569" y="1904"/>
                  </a:lnTo>
                  <a:lnTo>
                    <a:pt x="1653" y="1841"/>
                  </a:lnTo>
                  <a:lnTo>
                    <a:pt x="1716" y="1737"/>
                  </a:lnTo>
                  <a:lnTo>
                    <a:pt x="1716" y="1590"/>
                  </a:lnTo>
                  <a:lnTo>
                    <a:pt x="1758" y="1465"/>
                  </a:lnTo>
                  <a:lnTo>
                    <a:pt x="1841" y="1465"/>
                  </a:lnTo>
                  <a:lnTo>
                    <a:pt x="1925" y="1402"/>
                  </a:lnTo>
                  <a:lnTo>
                    <a:pt x="1883" y="1318"/>
                  </a:lnTo>
                  <a:lnTo>
                    <a:pt x="1779" y="1276"/>
                  </a:lnTo>
                  <a:lnTo>
                    <a:pt x="1779" y="1172"/>
                  </a:lnTo>
                  <a:lnTo>
                    <a:pt x="1862" y="1109"/>
                  </a:lnTo>
                  <a:lnTo>
                    <a:pt x="1967" y="1193"/>
                  </a:lnTo>
                  <a:lnTo>
                    <a:pt x="2071" y="1255"/>
                  </a:lnTo>
                  <a:lnTo>
                    <a:pt x="2134" y="1193"/>
                  </a:lnTo>
                  <a:lnTo>
                    <a:pt x="1988" y="1046"/>
                  </a:lnTo>
                  <a:lnTo>
                    <a:pt x="1988" y="900"/>
                  </a:lnTo>
                  <a:lnTo>
                    <a:pt x="2051" y="879"/>
                  </a:lnTo>
                  <a:lnTo>
                    <a:pt x="2155" y="942"/>
                  </a:lnTo>
                  <a:lnTo>
                    <a:pt x="2176" y="858"/>
                  </a:lnTo>
                  <a:lnTo>
                    <a:pt x="2134" y="795"/>
                  </a:lnTo>
                  <a:lnTo>
                    <a:pt x="2030" y="774"/>
                  </a:lnTo>
                  <a:lnTo>
                    <a:pt x="1862" y="649"/>
                  </a:lnTo>
                  <a:lnTo>
                    <a:pt x="1862" y="565"/>
                  </a:lnTo>
                  <a:lnTo>
                    <a:pt x="1967" y="419"/>
                  </a:lnTo>
                  <a:lnTo>
                    <a:pt x="1988" y="251"/>
                  </a:lnTo>
                  <a:lnTo>
                    <a:pt x="1925" y="251"/>
                  </a:lnTo>
                  <a:lnTo>
                    <a:pt x="1862" y="272"/>
                  </a:lnTo>
                  <a:lnTo>
                    <a:pt x="1820" y="230"/>
                  </a:lnTo>
                  <a:lnTo>
                    <a:pt x="1653" y="230"/>
                  </a:lnTo>
                  <a:lnTo>
                    <a:pt x="1548" y="126"/>
                  </a:lnTo>
                  <a:lnTo>
                    <a:pt x="1465" y="147"/>
                  </a:lnTo>
                  <a:lnTo>
                    <a:pt x="1339" y="105"/>
                  </a:lnTo>
                  <a:lnTo>
                    <a:pt x="1214" y="126"/>
                  </a:lnTo>
                  <a:lnTo>
                    <a:pt x="1193" y="63"/>
                  </a:lnTo>
                  <a:lnTo>
                    <a:pt x="1088" y="126"/>
                  </a:lnTo>
                  <a:lnTo>
                    <a:pt x="942" y="63"/>
                  </a:lnTo>
                  <a:lnTo>
                    <a:pt x="900" y="126"/>
                  </a:lnTo>
                  <a:lnTo>
                    <a:pt x="837" y="21"/>
                  </a:lnTo>
                  <a:lnTo>
                    <a:pt x="732" y="0"/>
                  </a:lnTo>
                  <a:lnTo>
                    <a:pt x="690" y="42"/>
                  </a:lnTo>
                  <a:lnTo>
                    <a:pt x="607" y="0"/>
                  </a:lnTo>
                  <a:lnTo>
                    <a:pt x="565" y="63"/>
                  </a:lnTo>
                  <a:lnTo>
                    <a:pt x="481" y="42"/>
                  </a:lnTo>
                  <a:lnTo>
                    <a:pt x="377" y="63"/>
                  </a:lnTo>
                  <a:lnTo>
                    <a:pt x="377" y="147"/>
                  </a:lnTo>
                  <a:lnTo>
                    <a:pt x="293" y="167"/>
                  </a:lnTo>
                  <a:lnTo>
                    <a:pt x="251" y="105"/>
                  </a:lnTo>
                  <a:lnTo>
                    <a:pt x="10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736;p79">
              <a:extLst>
                <a:ext uri="{FF2B5EF4-FFF2-40B4-BE49-F238E27FC236}">
                  <a16:creationId xmlns:a16="http://schemas.microsoft.com/office/drawing/2014/main" id="{4D8EE824-D7D8-4A3F-858F-8DCA2AD61526}"/>
                </a:ext>
              </a:extLst>
            </p:cNvPr>
            <p:cNvSpPr/>
            <p:nvPr/>
          </p:nvSpPr>
          <p:spPr>
            <a:xfrm>
              <a:off x="3830555" y="2811734"/>
              <a:ext cx="20195" cy="12146"/>
            </a:xfrm>
            <a:custGeom>
              <a:avLst/>
              <a:gdLst/>
              <a:ahLst/>
              <a:cxnLst/>
              <a:rect l="l" t="t" r="r" b="b"/>
              <a:pathLst>
                <a:path w="1696" h="1068" extrusionOk="0">
                  <a:moveTo>
                    <a:pt x="1507" y="0"/>
                  </a:moveTo>
                  <a:lnTo>
                    <a:pt x="1381" y="63"/>
                  </a:lnTo>
                  <a:lnTo>
                    <a:pt x="1130" y="209"/>
                  </a:lnTo>
                  <a:lnTo>
                    <a:pt x="1067" y="188"/>
                  </a:lnTo>
                  <a:lnTo>
                    <a:pt x="984" y="209"/>
                  </a:lnTo>
                  <a:lnTo>
                    <a:pt x="858" y="272"/>
                  </a:lnTo>
                  <a:lnTo>
                    <a:pt x="733" y="272"/>
                  </a:lnTo>
                  <a:lnTo>
                    <a:pt x="607" y="314"/>
                  </a:lnTo>
                  <a:lnTo>
                    <a:pt x="523" y="230"/>
                  </a:lnTo>
                  <a:lnTo>
                    <a:pt x="251" y="230"/>
                  </a:lnTo>
                  <a:lnTo>
                    <a:pt x="147" y="209"/>
                  </a:lnTo>
                  <a:lnTo>
                    <a:pt x="21" y="419"/>
                  </a:lnTo>
                  <a:lnTo>
                    <a:pt x="84" y="502"/>
                  </a:lnTo>
                  <a:lnTo>
                    <a:pt x="0" y="628"/>
                  </a:lnTo>
                  <a:lnTo>
                    <a:pt x="21" y="816"/>
                  </a:lnTo>
                  <a:lnTo>
                    <a:pt x="42" y="816"/>
                  </a:lnTo>
                  <a:lnTo>
                    <a:pt x="147" y="858"/>
                  </a:lnTo>
                  <a:lnTo>
                    <a:pt x="147" y="942"/>
                  </a:lnTo>
                  <a:lnTo>
                    <a:pt x="42" y="963"/>
                  </a:lnTo>
                  <a:lnTo>
                    <a:pt x="42" y="1067"/>
                  </a:lnTo>
                  <a:lnTo>
                    <a:pt x="251" y="1067"/>
                  </a:lnTo>
                  <a:lnTo>
                    <a:pt x="398" y="963"/>
                  </a:lnTo>
                  <a:lnTo>
                    <a:pt x="523" y="921"/>
                  </a:lnTo>
                  <a:lnTo>
                    <a:pt x="733" y="1025"/>
                  </a:lnTo>
                  <a:lnTo>
                    <a:pt x="858" y="1025"/>
                  </a:lnTo>
                  <a:lnTo>
                    <a:pt x="879" y="816"/>
                  </a:lnTo>
                  <a:lnTo>
                    <a:pt x="1067" y="732"/>
                  </a:lnTo>
                  <a:lnTo>
                    <a:pt x="1088" y="586"/>
                  </a:lnTo>
                  <a:lnTo>
                    <a:pt x="1444" y="398"/>
                  </a:lnTo>
                  <a:lnTo>
                    <a:pt x="1695" y="398"/>
                  </a:lnTo>
                  <a:lnTo>
                    <a:pt x="1674" y="188"/>
                  </a:lnTo>
                  <a:lnTo>
                    <a:pt x="15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737;p79">
              <a:extLst>
                <a:ext uri="{FF2B5EF4-FFF2-40B4-BE49-F238E27FC236}">
                  <a16:creationId xmlns:a16="http://schemas.microsoft.com/office/drawing/2014/main" id="{623E80D5-8F5E-4957-8DDF-F605C76C714C}"/>
                </a:ext>
              </a:extLst>
            </p:cNvPr>
            <p:cNvSpPr/>
            <p:nvPr/>
          </p:nvSpPr>
          <p:spPr>
            <a:xfrm>
              <a:off x="3804645" y="2793401"/>
              <a:ext cx="47594" cy="21903"/>
            </a:xfrm>
            <a:custGeom>
              <a:avLst/>
              <a:gdLst/>
              <a:ahLst/>
              <a:cxnLst/>
              <a:rect l="l" t="t" r="r" b="b"/>
              <a:pathLst>
                <a:path w="3997" h="1926" extrusionOk="0">
                  <a:moveTo>
                    <a:pt x="2846" y="1"/>
                  </a:moveTo>
                  <a:lnTo>
                    <a:pt x="2804" y="106"/>
                  </a:lnTo>
                  <a:lnTo>
                    <a:pt x="2741" y="147"/>
                  </a:lnTo>
                  <a:lnTo>
                    <a:pt x="2720" y="252"/>
                  </a:lnTo>
                  <a:lnTo>
                    <a:pt x="2574" y="252"/>
                  </a:lnTo>
                  <a:lnTo>
                    <a:pt x="2511" y="315"/>
                  </a:lnTo>
                  <a:lnTo>
                    <a:pt x="2218" y="147"/>
                  </a:lnTo>
                  <a:lnTo>
                    <a:pt x="2155" y="147"/>
                  </a:lnTo>
                  <a:lnTo>
                    <a:pt x="2114" y="252"/>
                  </a:lnTo>
                  <a:lnTo>
                    <a:pt x="2114" y="357"/>
                  </a:lnTo>
                  <a:lnTo>
                    <a:pt x="2051" y="357"/>
                  </a:lnTo>
                  <a:lnTo>
                    <a:pt x="1967" y="461"/>
                  </a:lnTo>
                  <a:lnTo>
                    <a:pt x="1842" y="545"/>
                  </a:lnTo>
                  <a:lnTo>
                    <a:pt x="1674" y="733"/>
                  </a:lnTo>
                  <a:lnTo>
                    <a:pt x="1674" y="796"/>
                  </a:lnTo>
                  <a:lnTo>
                    <a:pt x="1842" y="880"/>
                  </a:lnTo>
                  <a:lnTo>
                    <a:pt x="1863" y="984"/>
                  </a:lnTo>
                  <a:lnTo>
                    <a:pt x="1779" y="1047"/>
                  </a:lnTo>
                  <a:lnTo>
                    <a:pt x="1653" y="963"/>
                  </a:lnTo>
                  <a:lnTo>
                    <a:pt x="1528" y="984"/>
                  </a:lnTo>
                  <a:lnTo>
                    <a:pt x="1381" y="963"/>
                  </a:lnTo>
                  <a:lnTo>
                    <a:pt x="1319" y="963"/>
                  </a:lnTo>
                  <a:lnTo>
                    <a:pt x="1130" y="1089"/>
                  </a:lnTo>
                  <a:lnTo>
                    <a:pt x="1026" y="1110"/>
                  </a:lnTo>
                  <a:lnTo>
                    <a:pt x="942" y="1089"/>
                  </a:lnTo>
                  <a:lnTo>
                    <a:pt x="837" y="1110"/>
                  </a:lnTo>
                  <a:lnTo>
                    <a:pt x="754" y="1047"/>
                  </a:lnTo>
                  <a:lnTo>
                    <a:pt x="440" y="1047"/>
                  </a:lnTo>
                  <a:lnTo>
                    <a:pt x="440" y="1110"/>
                  </a:lnTo>
                  <a:lnTo>
                    <a:pt x="419" y="1173"/>
                  </a:lnTo>
                  <a:lnTo>
                    <a:pt x="272" y="1152"/>
                  </a:lnTo>
                  <a:lnTo>
                    <a:pt x="189" y="1047"/>
                  </a:lnTo>
                  <a:lnTo>
                    <a:pt x="84" y="1089"/>
                  </a:lnTo>
                  <a:lnTo>
                    <a:pt x="21" y="1110"/>
                  </a:lnTo>
                  <a:lnTo>
                    <a:pt x="0" y="1110"/>
                  </a:lnTo>
                  <a:lnTo>
                    <a:pt x="63" y="1173"/>
                  </a:lnTo>
                  <a:lnTo>
                    <a:pt x="63" y="1256"/>
                  </a:lnTo>
                  <a:lnTo>
                    <a:pt x="105" y="1298"/>
                  </a:lnTo>
                  <a:lnTo>
                    <a:pt x="105" y="1403"/>
                  </a:lnTo>
                  <a:lnTo>
                    <a:pt x="210" y="1403"/>
                  </a:lnTo>
                  <a:lnTo>
                    <a:pt x="293" y="1382"/>
                  </a:lnTo>
                  <a:lnTo>
                    <a:pt x="398" y="1507"/>
                  </a:lnTo>
                  <a:lnTo>
                    <a:pt x="502" y="1403"/>
                  </a:lnTo>
                  <a:lnTo>
                    <a:pt x="586" y="1403"/>
                  </a:lnTo>
                  <a:lnTo>
                    <a:pt x="628" y="1507"/>
                  </a:lnTo>
                  <a:lnTo>
                    <a:pt x="837" y="1591"/>
                  </a:lnTo>
                  <a:lnTo>
                    <a:pt x="1130" y="1403"/>
                  </a:lnTo>
                  <a:lnTo>
                    <a:pt x="1256" y="1424"/>
                  </a:lnTo>
                  <a:lnTo>
                    <a:pt x="1444" y="1424"/>
                  </a:lnTo>
                  <a:lnTo>
                    <a:pt x="1444" y="1528"/>
                  </a:lnTo>
                  <a:lnTo>
                    <a:pt x="1737" y="1717"/>
                  </a:lnTo>
                  <a:lnTo>
                    <a:pt x="2072" y="1779"/>
                  </a:lnTo>
                  <a:lnTo>
                    <a:pt x="2260" y="1738"/>
                  </a:lnTo>
                  <a:lnTo>
                    <a:pt x="2323" y="1821"/>
                  </a:lnTo>
                  <a:lnTo>
                    <a:pt x="2427" y="1842"/>
                  </a:lnTo>
                  <a:lnTo>
                    <a:pt x="2699" y="1842"/>
                  </a:lnTo>
                  <a:lnTo>
                    <a:pt x="2783" y="1926"/>
                  </a:lnTo>
                  <a:lnTo>
                    <a:pt x="2909" y="1884"/>
                  </a:lnTo>
                  <a:lnTo>
                    <a:pt x="3034" y="1884"/>
                  </a:lnTo>
                  <a:lnTo>
                    <a:pt x="3160" y="1821"/>
                  </a:lnTo>
                  <a:lnTo>
                    <a:pt x="3243" y="1800"/>
                  </a:lnTo>
                  <a:lnTo>
                    <a:pt x="3306" y="1821"/>
                  </a:lnTo>
                  <a:lnTo>
                    <a:pt x="3557" y="1675"/>
                  </a:lnTo>
                  <a:lnTo>
                    <a:pt x="3683" y="1612"/>
                  </a:lnTo>
                  <a:lnTo>
                    <a:pt x="3725" y="1612"/>
                  </a:lnTo>
                  <a:lnTo>
                    <a:pt x="3829" y="1507"/>
                  </a:lnTo>
                  <a:lnTo>
                    <a:pt x="3746" y="1403"/>
                  </a:lnTo>
                  <a:lnTo>
                    <a:pt x="3767" y="1298"/>
                  </a:lnTo>
                  <a:lnTo>
                    <a:pt x="3829" y="1152"/>
                  </a:lnTo>
                  <a:lnTo>
                    <a:pt x="3725" y="1047"/>
                  </a:lnTo>
                  <a:lnTo>
                    <a:pt x="3746" y="984"/>
                  </a:lnTo>
                  <a:lnTo>
                    <a:pt x="3976" y="984"/>
                  </a:lnTo>
                  <a:lnTo>
                    <a:pt x="3997" y="880"/>
                  </a:lnTo>
                  <a:lnTo>
                    <a:pt x="3976" y="754"/>
                  </a:lnTo>
                  <a:lnTo>
                    <a:pt x="3976" y="671"/>
                  </a:lnTo>
                  <a:lnTo>
                    <a:pt x="3955" y="440"/>
                  </a:lnTo>
                  <a:lnTo>
                    <a:pt x="3955" y="252"/>
                  </a:lnTo>
                  <a:lnTo>
                    <a:pt x="3725" y="210"/>
                  </a:lnTo>
                  <a:lnTo>
                    <a:pt x="3641" y="127"/>
                  </a:lnTo>
                  <a:lnTo>
                    <a:pt x="3474" y="147"/>
                  </a:lnTo>
                  <a:lnTo>
                    <a:pt x="3327" y="147"/>
                  </a:lnTo>
                  <a:lnTo>
                    <a:pt x="3160" y="43"/>
                  </a:lnTo>
                  <a:lnTo>
                    <a:pt x="2951" y="43"/>
                  </a:lnTo>
                  <a:lnTo>
                    <a:pt x="284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738;p79">
              <a:extLst>
                <a:ext uri="{FF2B5EF4-FFF2-40B4-BE49-F238E27FC236}">
                  <a16:creationId xmlns:a16="http://schemas.microsoft.com/office/drawing/2014/main" id="{73C45140-DAC1-486D-9B4D-9C9E99090B95}"/>
                </a:ext>
              </a:extLst>
            </p:cNvPr>
            <p:cNvSpPr/>
            <p:nvPr/>
          </p:nvSpPr>
          <p:spPr>
            <a:xfrm>
              <a:off x="3831556" y="2741054"/>
              <a:ext cx="63038" cy="50699"/>
            </a:xfrm>
            <a:custGeom>
              <a:avLst/>
              <a:gdLst/>
              <a:ahLst/>
              <a:cxnLst/>
              <a:rect l="l" t="t" r="r" b="b"/>
              <a:pathLst>
                <a:path w="5294" h="4458" extrusionOk="0">
                  <a:moveTo>
                    <a:pt x="1883" y="1"/>
                  </a:moveTo>
                  <a:lnTo>
                    <a:pt x="1632" y="105"/>
                  </a:lnTo>
                  <a:lnTo>
                    <a:pt x="1486" y="105"/>
                  </a:lnTo>
                  <a:lnTo>
                    <a:pt x="1318" y="147"/>
                  </a:lnTo>
                  <a:lnTo>
                    <a:pt x="1214" y="315"/>
                  </a:lnTo>
                  <a:lnTo>
                    <a:pt x="1046" y="315"/>
                  </a:lnTo>
                  <a:lnTo>
                    <a:pt x="942" y="398"/>
                  </a:lnTo>
                  <a:lnTo>
                    <a:pt x="942" y="524"/>
                  </a:lnTo>
                  <a:lnTo>
                    <a:pt x="753" y="524"/>
                  </a:lnTo>
                  <a:lnTo>
                    <a:pt x="481" y="670"/>
                  </a:lnTo>
                  <a:lnTo>
                    <a:pt x="314" y="670"/>
                  </a:lnTo>
                  <a:lnTo>
                    <a:pt x="251" y="796"/>
                  </a:lnTo>
                  <a:lnTo>
                    <a:pt x="209" y="963"/>
                  </a:lnTo>
                  <a:lnTo>
                    <a:pt x="147" y="984"/>
                  </a:lnTo>
                  <a:lnTo>
                    <a:pt x="167" y="1047"/>
                  </a:lnTo>
                  <a:lnTo>
                    <a:pt x="126" y="1047"/>
                  </a:lnTo>
                  <a:lnTo>
                    <a:pt x="167" y="1298"/>
                  </a:lnTo>
                  <a:lnTo>
                    <a:pt x="147" y="1486"/>
                  </a:lnTo>
                  <a:lnTo>
                    <a:pt x="0" y="1570"/>
                  </a:lnTo>
                  <a:lnTo>
                    <a:pt x="0" y="1633"/>
                  </a:lnTo>
                  <a:lnTo>
                    <a:pt x="167" y="1842"/>
                  </a:lnTo>
                  <a:lnTo>
                    <a:pt x="147" y="1947"/>
                  </a:lnTo>
                  <a:lnTo>
                    <a:pt x="230" y="2051"/>
                  </a:lnTo>
                  <a:lnTo>
                    <a:pt x="230" y="2135"/>
                  </a:lnTo>
                  <a:lnTo>
                    <a:pt x="272" y="2261"/>
                  </a:lnTo>
                  <a:lnTo>
                    <a:pt x="230" y="2365"/>
                  </a:lnTo>
                  <a:lnTo>
                    <a:pt x="335" y="2616"/>
                  </a:lnTo>
                  <a:lnTo>
                    <a:pt x="419" y="2658"/>
                  </a:lnTo>
                  <a:lnTo>
                    <a:pt x="481" y="2742"/>
                  </a:lnTo>
                  <a:lnTo>
                    <a:pt x="481" y="3056"/>
                  </a:lnTo>
                  <a:lnTo>
                    <a:pt x="460" y="3097"/>
                  </a:lnTo>
                  <a:lnTo>
                    <a:pt x="523" y="3181"/>
                  </a:lnTo>
                  <a:lnTo>
                    <a:pt x="565" y="3139"/>
                  </a:lnTo>
                  <a:lnTo>
                    <a:pt x="649" y="3160"/>
                  </a:lnTo>
                  <a:lnTo>
                    <a:pt x="732" y="3097"/>
                  </a:lnTo>
                  <a:lnTo>
                    <a:pt x="963" y="3160"/>
                  </a:lnTo>
                  <a:lnTo>
                    <a:pt x="942" y="3202"/>
                  </a:lnTo>
                  <a:lnTo>
                    <a:pt x="1046" y="3307"/>
                  </a:lnTo>
                  <a:lnTo>
                    <a:pt x="1151" y="3307"/>
                  </a:lnTo>
                  <a:lnTo>
                    <a:pt x="1214" y="3390"/>
                  </a:lnTo>
                  <a:lnTo>
                    <a:pt x="1172" y="3495"/>
                  </a:lnTo>
                  <a:lnTo>
                    <a:pt x="1193" y="3579"/>
                  </a:lnTo>
                  <a:lnTo>
                    <a:pt x="1255" y="3600"/>
                  </a:lnTo>
                  <a:lnTo>
                    <a:pt x="1255" y="3704"/>
                  </a:lnTo>
                  <a:lnTo>
                    <a:pt x="1318" y="3725"/>
                  </a:lnTo>
                  <a:lnTo>
                    <a:pt x="1381" y="3683"/>
                  </a:lnTo>
                  <a:lnTo>
                    <a:pt x="1465" y="3683"/>
                  </a:lnTo>
                  <a:lnTo>
                    <a:pt x="1318" y="3516"/>
                  </a:lnTo>
                  <a:lnTo>
                    <a:pt x="1381" y="3474"/>
                  </a:lnTo>
                  <a:lnTo>
                    <a:pt x="1632" y="3621"/>
                  </a:lnTo>
                  <a:lnTo>
                    <a:pt x="1820" y="3600"/>
                  </a:lnTo>
                  <a:lnTo>
                    <a:pt x="1779" y="3704"/>
                  </a:lnTo>
                  <a:lnTo>
                    <a:pt x="1904" y="3809"/>
                  </a:lnTo>
                  <a:lnTo>
                    <a:pt x="2134" y="3767"/>
                  </a:lnTo>
                  <a:lnTo>
                    <a:pt x="2302" y="3809"/>
                  </a:lnTo>
                  <a:lnTo>
                    <a:pt x="2636" y="4081"/>
                  </a:lnTo>
                  <a:lnTo>
                    <a:pt x="2762" y="4248"/>
                  </a:lnTo>
                  <a:lnTo>
                    <a:pt x="2846" y="4248"/>
                  </a:lnTo>
                  <a:lnTo>
                    <a:pt x="2888" y="4206"/>
                  </a:lnTo>
                  <a:lnTo>
                    <a:pt x="3055" y="4206"/>
                  </a:lnTo>
                  <a:lnTo>
                    <a:pt x="3139" y="4290"/>
                  </a:lnTo>
                  <a:lnTo>
                    <a:pt x="3180" y="4437"/>
                  </a:lnTo>
                  <a:lnTo>
                    <a:pt x="3201" y="4458"/>
                  </a:lnTo>
                  <a:lnTo>
                    <a:pt x="3306" y="4437"/>
                  </a:lnTo>
                  <a:lnTo>
                    <a:pt x="3390" y="4332"/>
                  </a:lnTo>
                  <a:lnTo>
                    <a:pt x="3473" y="4311"/>
                  </a:lnTo>
                  <a:lnTo>
                    <a:pt x="3578" y="4332"/>
                  </a:lnTo>
                  <a:lnTo>
                    <a:pt x="3704" y="4332"/>
                  </a:lnTo>
                  <a:lnTo>
                    <a:pt x="3787" y="4395"/>
                  </a:lnTo>
                  <a:lnTo>
                    <a:pt x="3871" y="4311"/>
                  </a:lnTo>
                  <a:lnTo>
                    <a:pt x="3934" y="4290"/>
                  </a:lnTo>
                  <a:lnTo>
                    <a:pt x="4038" y="4332"/>
                  </a:lnTo>
                  <a:lnTo>
                    <a:pt x="4101" y="4311"/>
                  </a:lnTo>
                  <a:lnTo>
                    <a:pt x="4331" y="4311"/>
                  </a:lnTo>
                  <a:lnTo>
                    <a:pt x="4561" y="4437"/>
                  </a:lnTo>
                  <a:lnTo>
                    <a:pt x="4708" y="4458"/>
                  </a:lnTo>
                  <a:lnTo>
                    <a:pt x="4708" y="4290"/>
                  </a:lnTo>
                  <a:lnTo>
                    <a:pt x="4666" y="4123"/>
                  </a:lnTo>
                  <a:lnTo>
                    <a:pt x="5043" y="3725"/>
                  </a:lnTo>
                  <a:lnTo>
                    <a:pt x="5064" y="3558"/>
                  </a:lnTo>
                  <a:lnTo>
                    <a:pt x="5168" y="3474"/>
                  </a:lnTo>
                  <a:lnTo>
                    <a:pt x="5252" y="3474"/>
                  </a:lnTo>
                  <a:lnTo>
                    <a:pt x="5294" y="3286"/>
                  </a:lnTo>
                  <a:lnTo>
                    <a:pt x="5252" y="3202"/>
                  </a:lnTo>
                  <a:lnTo>
                    <a:pt x="5231" y="3139"/>
                  </a:lnTo>
                  <a:lnTo>
                    <a:pt x="5273" y="3056"/>
                  </a:lnTo>
                  <a:lnTo>
                    <a:pt x="5147" y="2972"/>
                  </a:lnTo>
                  <a:lnTo>
                    <a:pt x="5064" y="2825"/>
                  </a:lnTo>
                  <a:lnTo>
                    <a:pt x="5022" y="2742"/>
                  </a:lnTo>
                  <a:lnTo>
                    <a:pt x="4980" y="2470"/>
                  </a:lnTo>
                  <a:lnTo>
                    <a:pt x="5022" y="2365"/>
                  </a:lnTo>
                  <a:lnTo>
                    <a:pt x="5022" y="2323"/>
                  </a:lnTo>
                  <a:lnTo>
                    <a:pt x="4875" y="2135"/>
                  </a:lnTo>
                  <a:lnTo>
                    <a:pt x="4854" y="1947"/>
                  </a:lnTo>
                  <a:lnTo>
                    <a:pt x="4938" y="1821"/>
                  </a:lnTo>
                  <a:lnTo>
                    <a:pt x="5043" y="1779"/>
                  </a:lnTo>
                  <a:lnTo>
                    <a:pt x="5043" y="1403"/>
                  </a:lnTo>
                  <a:lnTo>
                    <a:pt x="4980" y="1361"/>
                  </a:lnTo>
                  <a:lnTo>
                    <a:pt x="4959" y="1214"/>
                  </a:lnTo>
                  <a:lnTo>
                    <a:pt x="4875" y="1089"/>
                  </a:lnTo>
                  <a:lnTo>
                    <a:pt x="4771" y="838"/>
                  </a:lnTo>
                  <a:lnTo>
                    <a:pt x="4750" y="775"/>
                  </a:lnTo>
                  <a:lnTo>
                    <a:pt x="4708" y="670"/>
                  </a:lnTo>
                  <a:lnTo>
                    <a:pt x="4708" y="545"/>
                  </a:lnTo>
                  <a:lnTo>
                    <a:pt x="4645" y="315"/>
                  </a:lnTo>
                  <a:lnTo>
                    <a:pt x="4561" y="315"/>
                  </a:lnTo>
                  <a:lnTo>
                    <a:pt x="4436" y="210"/>
                  </a:lnTo>
                  <a:lnTo>
                    <a:pt x="4310" y="231"/>
                  </a:lnTo>
                  <a:lnTo>
                    <a:pt x="3683" y="273"/>
                  </a:lnTo>
                  <a:lnTo>
                    <a:pt x="2950" y="231"/>
                  </a:lnTo>
                  <a:lnTo>
                    <a:pt x="2867" y="252"/>
                  </a:lnTo>
                  <a:lnTo>
                    <a:pt x="2678" y="440"/>
                  </a:lnTo>
                  <a:lnTo>
                    <a:pt x="2511" y="482"/>
                  </a:lnTo>
                  <a:lnTo>
                    <a:pt x="2469" y="440"/>
                  </a:lnTo>
                  <a:lnTo>
                    <a:pt x="2636" y="356"/>
                  </a:lnTo>
                  <a:lnTo>
                    <a:pt x="2783" y="210"/>
                  </a:lnTo>
                  <a:lnTo>
                    <a:pt x="2741" y="210"/>
                  </a:lnTo>
                  <a:lnTo>
                    <a:pt x="2616" y="315"/>
                  </a:lnTo>
                  <a:lnTo>
                    <a:pt x="2406" y="398"/>
                  </a:lnTo>
                  <a:lnTo>
                    <a:pt x="2134" y="356"/>
                  </a:lnTo>
                  <a:lnTo>
                    <a:pt x="2092" y="210"/>
                  </a:lnTo>
                  <a:lnTo>
                    <a:pt x="2134" y="126"/>
                  </a:lnTo>
                  <a:lnTo>
                    <a:pt x="2260" y="126"/>
                  </a:lnTo>
                  <a:lnTo>
                    <a:pt x="2323" y="168"/>
                  </a:lnTo>
                  <a:lnTo>
                    <a:pt x="2323" y="126"/>
                  </a:lnTo>
                  <a:lnTo>
                    <a:pt x="2155" y="43"/>
                  </a:lnTo>
                  <a:lnTo>
                    <a:pt x="188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2739;p79">
              <a:extLst>
                <a:ext uri="{FF2B5EF4-FFF2-40B4-BE49-F238E27FC236}">
                  <a16:creationId xmlns:a16="http://schemas.microsoft.com/office/drawing/2014/main" id="{ED8728CA-3E03-4F43-B6C7-71B7D679EE1E}"/>
                </a:ext>
              </a:extLst>
            </p:cNvPr>
            <p:cNvSpPr/>
            <p:nvPr/>
          </p:nvSpPr>
          <p:spPr>
            <a:xfrm>
              <a:off x="3819089" y="2776036"/>
              <a:ext cx="50345" cy="20948"/>
            </a:xfrm>
            <a:custGeom>
              <a:avLst/>
              <a:gdLst/>
              <a:ahLst/>
              <a:cxnLst/>
              <a:rect l="l" t="t" r="r" b="b"/>
              <a:pathLst>
                <a:path w="4228" h="1842" extrusionOk="0">
                  <a:moveTo>
                    <a:pt x="1403" y="1"/>
                  </a:moveTo>
                  <a:lnTo>
                    <a:pt x="1319" y="63"/>
                  </a:lnTo>
                  <a:lnTo>
                    <a:pt x="1152" y="21"/>
                  </a:lnTo>
                  <a:lnTo>
                    <a:pt x="1152" y="126"/>
                  </a:lnTo>
                  <a:lnTo>
                    <a:pt x="1068" y="189"/>
                  </a:lnTo>
                  <a:lnTo>
                    <a:pt x="984" y="168"/>
                  </a:lnTo>
                  <a:lnTo>
                    <a:pt x="775" y="168"/>
                  </a:lnTo>
                  <a:lnTo>
                    <a:pt x="733" y="273"/>
                  </a:lnTo>
                  <a:lnTo>
                    <a:pt x="587" y="273"/>
                  </a:lnTo>
                  <a:lnTo>
                    <a:pt x="482" y="398"/>
                  </a:lnTo>
                  <a:lnTo>
                    <a:pt x="378" y="398"/>
                  </a:lnTo>
                  <a:lnTo>
                    <a:pt x="168" y="586"/>
                  </a:lnTo>
                  <a:lnTo>
                    <a:pt x="106" y="545"/>
                  </a:lnTo>
                  <a:lnTo>
                    <a:pt x="22" y="503"/>
                  </a:lnTo>
                  <a:lnTo>
                    <a:pt x="1" y="524"/>
                  </a:lnTo>
                  <a:lnTo>
                    <a:pt x="1" y="628"/>
                  </a:lnTo>
                  <a:lnTo>
                    <a:pt x="147" y="712"/>
                  </a:lnTo>
                  <a:lnTo>
                    <a:pt x="252" y="900"/>
                  </a:lnTo>
                  <a:lnTo>
                    <a:pt x="252" y="1047"/>
                  </a:lnTo>
                  <a:lnTo>
                    <a:pt x="273" y="1130"/>
                  </a:lnTo>
                  <a:lnTo>
                    <a:pt x="378" y="1172"/>
                  </a:lnTo>
                  <a:lnTo>
                    <a:pt x="587" y="1319"/>
                  </a:lnTo>
                  <a:lnTo>
                    <a:pt x="691" y="1382"/>
                  </a:lnTo>
                  <a:lnTo>
                    <a:pt x="942" y="1674"/>
                  </a:lnTo>
                  <a:lnTo>
                    <a:pt x="1005" y="1674"/>
                  </a:lnTo>
                  <a:lnTo>
                    <a:pt x="1298" y="1842"/>
                  </a:lnTo>
                  <a:lnTo>
                    <a:pt x="1361" y="1779"/>
                  </a:lnTo>
                  <a:lnTo>
                    <a:pt x="1507" y="1779"/>
                  </a:lnTo>
                  <a:lnTo>
                    <a:pt x="1528" y="1674"/>
                  </a:lnTo>
                  <a:lnTo>
                    <a:pt x="1591" y="1633"/>
                  </a:lnTo>
                  <a:lnTo>
                    <a:pt x="1633" y="1528"/>
                  </a:lnTo>
                  <a:lnTo>
                    <a:pt x="1738" y="1570"/>
                  </a:lnTo>
                  <a:lnTo>
                    <a:pt x="1947" y="1570"/>
                  </a:lnTo>
                  <a:lnTo>
                    <a:pt x="2114" y="1674"/>
                  </a:lnTo>
                  <a:lnTo>
                    <a:pt x="2261" y="1674"/>
                  </a:lnTo>
                  <a:lnTo>
                    <a:pt x="2428" y="1654"/>
                  </a:lnTo>
                  <a:lnTo>
                    <a:pt x="2512" y="1737"/>
                  </a:lnTo>
                  <a:lnTo>
                    <a:pt x="2742" y="1779"/>
                  </a:lnTo>
                  <a:lnTo>
                    <a:pt x="2763" y="1779"/>
                  </a:lnTo>
                  <a:lnTo>
                    <a:pt x="2888" y="1695"/>
                  </a:lnTo>
                  <a:lnTo>
                    <a:pt x="3035" y="1674"/>
                  </a:lnTo>
                  <a:lnTo>
                    <a:pt x="3077" y="1737"/>
                  </a:lnTo>
                  <a:lnTo>
                    <a:pt x="3307" y="1654"/>
                  </a:lnTo>
                  <a:lnTo>
                    <a:pt x="3516" y="1633"/>
                  </a:lnTo>
                  <a:lnTo>
                    <a:pt x="3683" y="1465"/>
                  </a:lnTo>
                  <a:lnTo>
                    <a:pt x="3830" y="1444"/>
                  </a:lnTo>
                  <a:lnTo>
                    <a:pt x="3976" y="1340"/>
                  </a:lnTo>
                  <a:lnTo>
                    <a:pt x="4227" y="1361"/>
                  </a:lnTo>
                  <a:lnTo>
                    <a:pt x="4186" y="1214"/>
                  </a:lnTo>
                  <a:lnTo>
                    <a:pt x="4102" y="1130"/>
                  </a:lnTo>
                  <a:lnTo>
                    <a:pt x="3935" y="1130"/>
                  </a:lnTo>
                  <a:lnTo>
                    <a:pt x="3893" y="1172"/>
                  </a:lnTo>
                  <a:lnTo>
                    <a:pt x="3809" y="1172"/>
                  </a:lnTo>
                  <a:lnTo>
                    <a:pt x="3683" y="1005"/>
                  </a:lnTo>
                  <a:lnTo>
                    <a:pt x="3349" y="733"/>
                  </a:lnTo>
                  <a:lnTo>
                    <a:pt x="3181" y="691"/>
                  </a:lnTo>
                  <a:lnTo>
                    <a:pt x="2951" y="733"/>
                  </a:lnTo>
                  <a:lnTo>
                    <a:pt x="2826" y="628"/>
                  </a:lnTo>
                  <a:lnTo>
                    <a:pt x="2867" y="524"/>
                  </a:lnTo>
                  <a:lnTo>
                    <a:pt x="2679" y="545"/>
                  </a:lnTo>
                  <a:lnTo>
                    <a:pt x="2428" y="398"/>
                  </a:lnTo>
                  <a:lnTo>
                    <a:pt x="2365" y="440"/>
                  </a:lnTo>
                  <a:lnTo>
                    <a:pt x="2512" y="607"/>
                  </a:lnTo>
                  <a:lnTo>
                    <a:pt x="2428" y="607"/>
                  </a:lnTo>
                  <a:lnTo>
                    <a:pt x="2365" y="649"/>
                  </a:lnTo>
                  <a:lnTo>
                    <a:pt x="2302" y="628"/>
                  </a:lnTo>
                  <a:lnTo>
                    <a:pt x="2302" y="524"/>
                  </a:lnTo>
                  <a:lnTo>
                    <a:pt x="2240" y="503"/>
                  </a:lnTo>
                  <a:lnTo>
                    <a:pt x="2219" y="419"/>
                  </a:lnTo>
                  <a:lnTo>
                    <a:pt x="2261" y="314"/>
                  </a:lnTo>
                  <a:lnTo>
                    <a:pt x="2198" y="231"/>
                  </a:lnTo>
                  <a:lnTo>
                    <a:pt x="2093" y="231"/>
                  </a:lnTo>
                  <a:lnTo>
                    <a:pt x="1989" y="126"/>
                  </a:lnTo>
                  <a:lnTo>
                    <a:pt x="2010" y="84"/>
                  </a:lnTo>
                  <a:lnTo>
                    <a:pt x="1779" y="21"/>
                  </a:lnTo>
                  <a:lnTo>
                    <a:pt x="1696" y="84"/>
                  </a:lnTo>
                  <a:lnTo>
                    <a:pt x="1612" y="63"/>
                  </a:lnTo>
                  <a:lnTo>
                    <a:pt x="1570" y="105"/>
                  </a:lnTo>
                  <a:lnTo>
                    <a:pt x="1507" y="21"/>
                  </a:lnTo>
                  <a:lnTo>
                    <a:pt x="1486" y="63"/>
                  </a:lnTo>
                  <a:lnTo>
                    <a:pt x="140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2740;p79">
              <a:extLst>
                <a:ext uri="{FF2B5EF4-FFF2-40B4-BE49-F238E27FC236}">
                  <a16:creationId xmlns:a16="http://schemas.microsoft.com/office/drawing/2014/main" id="{99770CC9-920C-473F-BA36-E3D7FDC98804}"/>
                </a:ext>
              </a:extLst>
            </p:cNvPr>
            <p:cNvSpPr/>
            <p:nvPr/>
          </p:nvSpPr>
          <p:spPr>
            <a:xfrm>
              <a:off x="3779972" y="2741293"/>
              <a:ext cx="57323" cy="65449"/>
            </a:xfrm>
            <a:custGeom>
              <a:avLst/>
              <a:gdLst/>
              <a:ahLst/>
              <a:cxnLst/>
              <a:rect l="l" t="t" r="r" b="b"/>
              <a:pathLst>
                <a:path w="4814" h="5755" extrusionOk="0">
                  <a:moveTo>
                    <a:pt x="1340" y="1"/>
                  </a:moveTo>
                  <a:lnTo>
                    <a:pt x="1340" y="22"/>
                  </a:lnTo>
                  <a:lnTo>
                    <a:pt x="1340" y="126"/>
                  </a:lnTo>
                  <a:lnTo>
                    <a:pt x="1424" y="189"/>
                  </a:lnTo>
                  <a:lnTo>
                    <a:pt x="1466" y="189"/>
                  </a:lnTo>
                  <a:lnTo>
                    <a:pt x="1466" y="252"/>
                  </a:lnTo>
                  <a:lnTo>
                    <a:pt x="1612" y="377"/>
                  </a:lnTo>
                  <a:lnTo>
                    <a:pt x="1507" y="419"/>
                  </a:lnTo>
                  <a:lnTo>
                    <a:pt x="1403" y="419"/>
                  </a:lnTo>
                  <a:lnTo>
                    <a:pt x="1403" y="524"/>
                  </a:lnTo>
                  <a:lnTo>
                    <a:pt x="1507" y="461"/>
                  </a:lnTo>
                  <a:lnTo>
                    <a:pt x="1507" y="628"/>
                  </a:lnTo>
                  <a:lnTo>
                    <a:pt x="1612" y="670"/>
                  </a:lnTo>
                  <a:lnTo>
                    <a:pt x="1528" y="754"/>
                  </a:lnTo>
                  <a:lnTo>
                    <a:pt x="1528" y="838"/>
                  </a:lnTo>
                  <a:lnTo>
                    <a:pt x="1612" y="880"/>
                  </a:lnTo>
                  <a:lnTo>
                    <a:pt x="1738" y="880"/>
                  </a:lnTo>
                  <a:lnTo>
                    <a:pt x="1926" y="1068"/>
                  </a:lnTo>
                  <a:lnTo>
                    <a:pt x="2156" y="1172"/>
                  </a:lnTo>
                  <a:lnTo>
                    <a:pt x="1926" y="1131"/>
                  </a:lnTo>
                  <a:lnTo>
                    <a:pt x="1738" y="942"/>
                  </a:lnTo>
                  <a:lnTo>
                    <a:pt x="1612" y="963"/>
                  </a:lnTo>
                  <a:lnTo>
                    <a:pt x="1507" y="942"/>
                  </a:lnTo>
                  <a:lnTo>
                    <a:pt x="1424" y="942"/>
                  </a:lnTo>
                  <a:lnTo>
                    <a:pt x="1340" y="1068"/>
                  </a:lnTo>
                  <a:lnTo>
                    <a:pt x="1361" y="1152"/>
                  </a:lnTo>
                  <a:lnTo>
                    <a:pt x="1361" y="1340"/>
                  </a:lnTo>
                  <a:lnTo>
                    <a:pt x="1424" y="1444"/>
                  </a:lnTo>
                  <a:lnTo>
                    <a:pt x="1298" y="1277"/>
                  </a:lnTo>
                  <a:lnTo>
                    <a:pt x="1319" y="1152"/>
                  </a:lnTo>
                  <a:lnTo>
                    <a:pt x="1235" y="1068"/>
                  </a:lnTo>
                  <a:lnTo>
                    <a:pt x="1194" y="1089"/>
                  </a:lnTo>
                  <a:lnTo>
                    <a:pt x="1194" y="1172"/>
                  </a:lnTo>
                  <a:lnTo>
                    <a:pt x="1235" y="1277"/>
                  </a:lnTo>
                  <a:lnTo>
                    <a:pt x="1152" y="1361"/>
                  </a:lnTo>
                  <a:lnTo>
                    <a:pt x="1089" y="1235"/>
                  </a:lnTo>
                  <a:lnTo>
                    <a:pt x="1089" y="1089"/>
                  </a:lnTo>
                  <a:lnTo>
                    <a:pt x="942" y="1026"/>
                  </a:lnTo>
                  <a:lnTo>
                    <a:pt x="880" y="1047"/>
                  </a:lnTo>
                  <a:lnTo>
                    <a:pt x="608" y="1131"/>
                  </a:lnTo>
                  <a:lnTo>
                    <a:pt x="587" y="1235"/>
                  </a:lnTo>
                  <a:lnTo>
                    <a:pt x="629" y="1340"/>
                  </a:lnTo>
                  <a:lnTo>
                    <a:pt x="775" y="1361"/>
                  </a:lnTo>
                  <a:lnTo>
                    <a:pt x="796" y="1465"/>
                  </a:lnTo>
                  <a:lnTo>
                    <a:pt x="796" y="1486"/>
                  </a:lnTo>
                  <a:lnTo>
                    <a:pt x="733" y="1507"/>
                  </a:lnTo>
                  <a:lnTo>
                    <a:pt x="733" y="1591"/>
                  </a:lnTo>
                  <a:lnTo>
                    <a:pt x="691" y="1696"/>
                  </a:lnTo>
                  <a:lnTo>
                    <a:pt x="691" y="1800"/>
                  </a:lnTo>
                  <a:lnTo>
                    <a:pt x="608" y="1863"/>
                  </a:lnTo>
                  <a:lnTo>
                    <a:pt x="503" y="1800"/>
                  </a:lnTo>
                  <a:lnTo>
                    <a:pt x="461" y="1926"/>
                  </a:lnTo>
                  <a:lnTo>
                    <a:pt x="482" y="1988"/>
                  </a:lnTo>
                  <a:lnTo>
                    <a:pt x="608" y="1988"/>
                  </a:lnTo>
                  <a:lnTo>
                    <a:pt x="670" y="2030"/>
                  </a:lnTo>
                  <a:lnTo>
                    <a:pt x="629" y="2114"/>
                  </a:lnTo>
                  <a:lnTo>
                    <a:pt x="608" y="2240"/>
                  </a:lnTo>
                  <a:lnTo>
                    <a:pt x="524" y="2302"/>
                  </a:lnTo>
                  <a:lnTo>
                    <a:pt x="608" y="2407"/>
                  </a:lnTo>
                  <a:lnTo>
                    <a:pt x="524" y="2449"/>
                  </a:lnTo>
                  <a:lnTo>
                    <a:pt x="378" y="2407"/>
                  </a:lnTo>
                  <a:lnTo>
                    <a:pt x="210" y="2449"/>
                  </a:lnTo>
                  <a:lnTo>
                    <a:pt x="168" y="2553"/>
                  </a:lnTo>
                  <a:lnTo>
                    <a:pt x="85" y="2658"/>
                  </a:lnTo>
                  <a:lnTo>
                    <a:pt x="105" y="2825"/>
                  </a:lnTo>
                  <a:lnTo>
                    <a:pt x="85" y="3035"/>
                  </a:lnTo>
                  <a:lnTo>
                    <a:pt x="43" y="3139"/>
                  </a:lnTo>
                  <a:lnTo>
                    <a:pt x="43" y="3160"/>
                  </a:lnTo>
                  <a:lnTo>
                    <a:pt x="1" y="3244"/>
                  </a:lnTo>
                  <a:lnTo>
                    <a:pt x="85" y="3432"/>
                  </a:lnTo>
                  <a:lnTo>
                    <a:pt x="85" y="3474"/>
                  </a:lnTo>
                  <a:lnTo>
                    <a:pt x="168" y="3579"/>
                  </a:lnTo>
                  <a:lnTo>
                    <a:pt x="85" y="3746"/>
                  </a:lnTo>
                  <a:lnTo>
                    <a:pt x="147" y="3746"/>
                  </a:lnTo>
                  <a:lnTo>
                    <a:pt x="273" y="3913"/>
                  </a:lnTo>
                  <a:lnTo>
                    <a:pt x="294" y="4060"/>
                  </a:lnTo>
                  <a:lnTo>
                    <a:pt x="357" y="4102"/>
                  </a:lnTo>
                  <a:lnTo>
                    <a:pt x="357" y="4290"/>
                  </a:lnTo>
                  <a:lnTo>
                    <a:pt x="461" y="4374"/>
                  </a:lnTo>
                  <a:lnTo>
                    <a:pt x="461" y="4437"/>
                  </a:lnTo>
                  <a:lnTo>
                    <a:pt x="566" y="4520"/>
                  </a:lnTo>
                  <a:lnTo>
                    <a:pt x="629" y="4478"/>
                  </a:lnTo>
                  <a:lnTo>
                    <a:pt x="733" y="4478"/>
                  </a:lnTo>
                  <a:lnTo>
                    <a:pt x="817" y="4520"/>
                  </a:lnTo>
                  <a:lnTo>
                    <a:pt x="922" y="4478"/>
                  </a:lnTo>
                  <a:lnTo>
                    <a:pt x="1047" y="4541"/>
                  </a:lnTo>
                  <a:lnTo>
                    <a:pt x="1152" y="4541"/>
                  </a:lnTo>
                  <a:lnTo>
                    <a:pt x="1298" y="4625"/>
                  </a:lnTo>
                  <a:lnTo>
                    <a:pt x="1152" y="4750"/>
                  </a:lnTo>
                  <a:lnTo>
                    <a:pt x="1089" y="4918"/>
                  </a:lnTo>
                  <a:lnTo>
                    <a:pt x="1089" y="5022"/>
                  </a:lnTo>
                  <a:lnTo>
                    <a:pt x="1005" y="5106"/>
                  </a:lnTo>
                  <a:lnTo>
                    <a:pt x="942" y="5273"/>
                  </a:lnTo>
                  <a:lnTo>
                    <a:pt x="942" y="5441"/>
                  </a:lnTo>
                  <a:lnTo>
                    <a:pt x="1047" y="5525"/>
                  </a:lnTo>
                  <a:lnTo>
                    <a:pt x="1110" y="5629"/>
                  </a:lnTo>
                  <a:lnTo>
                    <a:pt x="1214" y="5650"/>
                  </a:lnTo>
                  <a:lnTo>
                    <a:pt x="1319" y="5587"/>
                  </a:lnTo>
                  <a:lnTo>
                    <a:pt x="1445" y="5650"/>
                  </a:lnTo>
                  <a:lnTo>
                    <a:pt x="1507" y="5566"/>
                  </a:lnTo>
                  <a:lnTo>
                    <a:pt x="1466" y="5525"/>
                  </a:lnTo>
                  <a:lnTo>
                    <a:pt x="1612" y="5462"/>
                  </a:lnTo>
                  <a:lnTo>
                    <a:pt x="1633" y="5566"/>
                  </a:lnTo>
                  <a:lnTo>
                    <a:pt x="1717" y="5587"/>
                  </a:lnTo>
                  <a:lnTo>
                    <a:pt x="1758" y="5545"/>
                  </a:lnTo>
                  <a:lnTo>
                    <a:pt x="1842" y="5545"/>
                  </a:lnTo>
                  <a:lnTo>
                    <a:pt x="1989" y="5671"/>
                  </a:lnTo>
                  <a:lnTo>
                    <a:pt x="2072" y="5692"/>
                  </a:lnTo>
                  <a:lnTo>
                    <a:pt x="2093" y="5692"/>
                  </a:lnTo>
                  <a:lnTo>
                    <a:pt x="2156" y="5671"/>
                  </a:lnTo>
                  <a:lnTo>
                    <a:pt x="2261" y="5629"/>
                  </a:lnTo>
                  <a:lnTo>
                    <a:pt x="2344" y="5734"/>
                  </a:lnTo>
                  <a:lnTo>
                    <a:pt x="2491" y="5755"/>
                  </a:lnTo>
                  <a:lnTo>
                    <a:pt x="2512" y="5692"/>
                  </a:lnTo>
                  <a:lnTo>
                    <a:pt x="2512" y="5629"/>
                  </a:lnTo>
                  <a:lnTo>
                    <a:pt x="2826" y="5629"/>
                  </a:lnTo>
                  <a:lnTo>
                    <a:pt x="2909" y="5692"/>
                  </a:lnTo>
                  <a:lnTo>
                    <a:pt x="3014" y="5671"/>
                  </a:lnTo>
                  <a:lnTo>
                    <a:pt x="3098" y="5692"/>
                  </a:lnTo>
                  <a:lnTo>
                    <a:pt x="3202" y="5671"/>
                  </a:lnTo>
                  <a:lnTo>
                    <a:pt x="3391" y="5545"/>
                  </a:lnTo>
                  <a:lnTo>
                    <a:pt x="3453" y="5545"/>
                  </a:lnTo>
                  <a:lnTo>
                    <a:pt x="3600" y="5566"/>
                  </a:lnTo>
                  <a:lnTo>
                    <a:pt x="3725" y="5545"/>
                  </a:lnTo>
                  <a:lnTo>
                    <a:pt x="3851" y="5629"/>
                  </a:lnTo>
                  <a:lnTo>
                    <a:pt x="3935" y="5566"/>
                  </a:lnTo>
                  <a:lnTo>
                    <a:pt x="3914" y="5462"/>
                  </a:lnTo>
                  <a:lnTo>
                    <a:pt x="3746" y="5378"/>
                  </a:lnTo>
                  <a:lnTo>
                    <a:pt x="3746" y="5315"/>
                  </a:lnTo>
                  <a:lnTo>
                    <a:pt x="3914" y="5127"/>
                  </a:lnTo>
                  <a:lnTo>
                    <a:pt x="4039" y="5043"/>
                  </a:lnTo>
                  <a:lnTo>
                    <a:pt x="4123" y="4939"/>
                  </a:lnTo>
                  <a:lnTo>
                    <a:pt x="4186" y="4939"/>
                  </a:lnTo>
                  <a:lnTo>
                    <a:pt x="4186" y="4834"/>
                  </a:lnTo>
                  <a:lnTo>
                    <a:pt x="4227" y="4729"/>
                  </a:lnTo>
                  <a:lnTo>
                    <a:pt x="3976" y="4437"/>
                  </a:lnTo>
                  <a:lnTo>
                    <a:pt x="3872" y="4374"/>
                  </a:lnTo>
                  <a:lnTo>
                    <a:pt x="3663" y="4227"/>
                  </a:lnTo>
                  <a:lnTo>
                    <a:pt x="3558" y="4185"/>
                  </a:lnTo>
                  <a:lnTo>
                    <a:pt x="3537" y="4102"/>
                  </a:lnTo>
                  <a:lnTo>
                    <a:pt x="3537" y="3955"/>
                  </a:lnTo>
                  <a:lnTo>
                    <a:pt x="3432" y="3767"/>
                  </a:lnTo>
                  <a:lnTo>
                    <a:pt x="3286" y="3683"/>
                  </a:lnTo>
                  <a:lnTo>
                    <a:pt x="3286" y="3579"/>
                  </a:lnTo>
                  <a:lnTo>
                    <a:pt x="3307" y="3558"/>
                  </a:lnTo>
                  <a:lnTo>
                    <a:pt x="3391" y="3600"/>
                  </a:lnTo>
                  <a:lnTo>
                    <a:pt x="3453" y="3641"/>
                  </a:lnTo>
                  <a:lnTo>
                    <a:pt x="3663" y="3453"/>
                  </a:lnTo>
                  <a:lnTo>
                    <a:pt x="3767" y="3453"/>
                  </a:lnTo>
                  <a:lnTo>
                    <a:pt x="3872" y="3328"/>
                  </a:lnTo>
                  <a:lnTo>
                    <a:pt x="4018" y="3328"/>
                  </a:lnTo>
                  <a:lnTo>
                    <a:pt x="4060" y="3223"/>
                  </a:lnTo>
                  <a:lnTo>
                    <a:pt x="4269" y="3223"/>
                  </a:lnTo>
                  <a:lnTo>
                    <a:pt x="4353" y="3244"/>
                  </a:lnTo>
                  <a:lnTo>
                    <a:pt x="4437" y="3181"/>
                  </a:lnTo>
                  <a:lnTo>
                    <a:pt x="4437" y="3076"/>
                  </a:lnTo>
                  <a:lnTo>
                    <a:pt x="4604" y="3118"/>
                  </a:lnTo>
                  <a:lnTo>
                    <a:pt x="4688" y="3056"/>
                  </a:lnTo>
                  <a:lnTo>
                    <a:pt x="4771" y="3118"/>
                  </a:lnTo>
                  <a:lnTo>
                    <a:pt x="4792" y="3076"/>
                  </a:lnTo>
                  <a:lnTo>
                    <a:pt x="4813" y="3035"/>
                  </a:lnTo>
                  <a:lnTo>
                    <a:pt x="4813" y="2721"/>
                  </a:lnTo>
                  <a:lnTo>
                    <a:pt x="4751" y="2637"/>
                  </a:lnTo>
                  <a:lnTo>
                    <a:pt x="4667" y="2595"/>
                  </a:lnTo>
                  <a:lnTo>
                    <a:pt x="4562" y="2344"/>
                  </a:lnTo>
                  <a:lnTo>
                    <a:pt x="4604" y="2240"/>
                  </a:lnTo>
                  <a:lnTo>
                    <a:pt x="4562" y="2114"/>
                  </a:lnTo>
                  <a:lnTo>
                    <a:pt x="4562" y="2030"/>
                  </a:lnTo>
                  <a:lnTo>
                    <a:pt x="4479" y="1926"/>
                  </a:lnTo>
                  <a:lnTo>
                    <a:pt x="4499" y="1821"/>
                  </a:lnTo>
                  <a:lnTo>
                    <a:pt x="4332" y="1612"/>
                  </a:lnTo>
                  <a:lnTo>
                    <a:pt x="4332" y="1549"/>
                  </a:lnTo>
                  <a:lnTo>
                    <a:pt x="4479" y="1465"/>
                  </a:lnTo>
                  <a:lnTo>
                    <a:pt x="4499" y="1277"/>
                  </a:lnTo>
                  <a:lnTo>
                    <a:pt x="4458" y="1026"/>
                  </a:lnTo>
                  <a:lnTo>
                    <a:pt x="4353" y="1026"/>
                  </a:lnTo>
                  <a:lnTo>
                    <a:pt x="4269" y="963"/>
                  </a:lnTo>
                  <a:lnTo>
                    <a:pt x="4165" y="963"/>
                  </a:lnTo>
                  <a:lnTo>
                    <a:pt x="4060" y="880"/>
                  </a:lnTo>
                  <a:lnTo>
                    <a:pt x="4081" y="775"/>
                  </a:lnTo>
                  <a:lnTo>
                    <a:pt x="4039" y="670"/>
                  </a:lnTo>
                  <a:lnTo>
                    <a:pt x="3914" y="712"/>
                  </a:lnTo>
                  <a:lnTo>
                    <a:pt x="3767" y="545"/>
                  </a:lnTo>
                  <a:lnTo>
                    <a:pt x="3663" y="545"/>
                  </a:lnTo>
                  <a:lnTo>
                    <a:pt x="3621" y="461"/>
                  </a:lnTo>
                  <a:lnTo>
                    <a:pt x="3558" y="503"/>
                  </a:lnTo>
                  <a:lnTo>
                    <a:pt x="3432" y="524"/>
                  </a:lnTo>
                  <a:lnTo>
                    <a:pt x="3328" y="608"/>
                  </a:lnTo>
                  <a:lnTo>
                    <a:pt x="3286" y="545"/>
                  </a:lnTo>
                  <a:lnTo>
                    <a:pt x="3349" y="503"/>
                  </a:lnTo>
                  <a:lnTo>
                    <a:pt x="3349" y="524"/>
                  </a:lnTo>
                  <a:lnTo>
                    <a:pt x="3411" y="461"/>
                  </a:lnTo>
                  <a:lnTo>
                    <a:pt x="3516" y="419"/>
                  </a:lnTo>
                  <a:lnTo>
                    <a:pt x="3391" y="419"/>
                  </a:lnTo>
                  <a:lnTo>
                    <a:pt x="3328" y="440"/>
                  </a:lnTo>
                  <a:lnTo>
                    <a:pt x="3307" y="503"/>
                  </a:lnTo>
                  <a:lnTo>
                    <a:pt x="3202" y="545"/>
                  </a:lnTo>
                  <a:lnTo>
                    <a:pt x="3202" y="608"/>
                  </a:lnTo>
                  <a:lnTo>
                    <a:pt x="2993" y="628"/>
                  </a:lnTo>
                  <a:lnTo>
                    <a:pt x="2909" y="733"/>
                  </a:lnTo>
                  <a:lnTo>
                    <a:pt x="2888" y="838"/>
                  </a:lnTo>
                  <a:lnTo>
                    <a:pt x="2763" y="838"/>
                  </a:lnTo>
                  <a:lnTo>
                    <a:pt x="2721" y="775"/>
                  </a:lnTo>
                  <a:lnTo>
                    <a:pt x="2616" y="754"/>
                  </a:lnTo>
                  <a:lnTo>
                    <a:pt x="2574" y="775"/>
                  </a:lnTo>
                  <a:lnTo>
                    <a:pt x="2407" y="733"/>
                  </a:lnTo>
                  <a:lnTo>
                    <a:pt x="2512" y="670"/>
                  </a:lnTo>
                  <a:lnTo>
                    <a:pt x="2595" y="670"/>
                  </a:lnTo>
                  <a:lnTo>
                    <a:pt x="2679" y="608"/>
                  </a:lnTo>
                  <a:lnTo>
                    <a:pt x="2679" y="503"/>
                  </a:lnTo>
                  <a:lnTo>
                    <a:pt x="2616" y="461"/>
                  </a:lnTo>
                  <a:lnTo>
                    <a:pt x="2512" y="545"/>
                  </a:lnTo>
                  <a:lnTo>
                    <a:pt x="2491" y="566"/>
                  </a:lnTo>
                  <a:lnTo>
                    <a:pt x="2365" y="461"/>
                  </a:lnTo>
                  <a:lnTo>
                    <a:pt x="2302" y="419"/>
                  </a:lnTo>
                  <a:lnTo>
                    <a:pt x="2261" y="440"/>
                  </a:lnTo>
                  <a:lnTo>
                    <a:pt x="2240" y="524"/>
                  </a:lnTo>
                  <a:lnTo>
                    <a:pt x="2135" y="566"/>
                  </a:lnTo>
                  <a:lnTo>
                    <a:pt x="2093" y="461"/>
                  </a:lnTo>
                  <a:lnTo>
                    <a:pt x="2030" y="440"/>
                  </a:lnTo>
                  <a:lnTo>
                    <a:pt x="1968" y="377"/>
                  </a:lnTo>
                  <a:lnTo>
                    <a:pt x="2051" y="335"/>
                  </a:lnTo>
                  <a:lnTo>
                    <a:pt x="2093" y="210"/>
                  </a:lnTo>
                  <a:lnTo>
                    <a:pt x="1989" y="189"/>
                  </a:lnTo>
                  <a:lnTo>
                    <a:pt x="1863" y="84"/>
                  </a:lnTo>
                  <a:lnTo>
                    <a:pt x="1758" y="84"/>
                  </a:lnTo>
                  <a:lnTo>
                    <a:pt x="1717" y="43"/>
                  </a:lnTo>
                  <a:lnTo>
                    <a:pt x="15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741;p79">
              <a:extLst>
                <a:ext uri="{FF2B5EF4-FFF2-40B4-BE49-F238E27FC236}">
                  <a16:creationId xmlns:a16="http://schemas.microsoft.com/office/drawing/2014/main" id="{FE78C3A0-62AD-4051-9EE5-439331D7F1D8}"/>
                </a:ext>
              </a:extLst>
            </p:cNvPr>
            <p:cNvSpPr/>
            <p:nvPr/>
          </p:nvSpPr>
          <p:spPr>
            <a:xfrm>
              <a:off x="3764778" y="2755577"/>
              <a:ext cx="24672" cy="21426"/>
            </a:xfrm>
            <a:custGeom>
              <a:avLst/>
              <a:gdLst/>
              <a:ahLst/>
              <a:cxnLst/>
              <a:rect l="l" t="t" r="r" b="b"/>
              <a:pathLst>
                <a:path w="2072" h="1884" extrusionOk="0">
                  <a:moveTo>
                    <a:pt x="1695" y="0"/>
                  </a:moveTo>
                  <a:lnTo>
                    <a:pt x="1549" y="21"/>
                  </a:lnTo>
                  <a:lnTo>
                    <a:pt x="1444" y="126"/>
                  </a:lnTo>
                  <a:lnTo>
                    <a:pt x="1340" y="84"/>
                  </a:lnTo>
                  <a:lnTo>
                    <a:pt x="1277" y="126"/>
                  </a:lnTo>
                  <a:lnTo>
                    <a:pt x="1130" y="126"/>
                  </a:lnTo>
                  <a:lnTo>
                    <a:pt x="1005" y="251"/>
                  </a:lnTo>
                  <a:lnTo>
                    <a:pt x="796" y="398"/>
                  </a:lnTo>
                  <a:lnTo>
                    <a:pt x="754" y="335"/>
                  </a:lnTo>
                  <a:lnTo>
                    <a:pt x="628" y="398"/>
                  </a:lnTo>
                  <a:lnTo>
                    <a:pt x="628" y="544"/>
                  </a:lnTo>
                  <a:lnTo>
                    <a:pt x="524" y="628"/>
                  </a:lnTo>
                  <a:lnTo>
                    <a:pt x="545" y="753"/>
                  </a:lnTo>
                  <a:lnTo>
                    <a:pt x="524" y="879"/>
                  </a:lnTo>
                  <a:lnTo>
                    <a:pt x="482" y="984"/>
                  </a:lnTo>
                  <a:lnTo>
                    <a:pt x="440" y="1046"/>
                  </a:lnTo>
                  <a:lnTo>
                    <a:pt x="335" y="1130"/>
                  </a:lnTo>
                  <a:lnTo>
                    <a:pt x="335" y="1193"/>
                  </a:lnTo>
                  <a:lnTo>
                    <a:pt x="482" y="1339"/>
                  </a:lnTo>
                  <a:lnTo>
                    <a:pt x="607" y="1360"/>
                  </a:lnTo>
                  <a:lnTo>
                    <a:pt x="482" y="1360"/>
                  </a:lnTo>
                  <a:lnTo>
                    <a:pt x="419" y="1402"/>
                  </a:lnTo>
                  <a:lnTo>
                    <a:pt x="377" y="1444"/>
                  </a:lnTo>
                  <a:lnTo>
                    <a:pt x="419" y="1507"/>
                  </a:lnTo>
                  <a:lnTo>
                    <a:pt x="503" y="1507"/>
                  </a:lnTo>
                  <a:lnTo>
                    <a:pt x="503" y="1569"/>
                  </a:lnTo>
                  <a:lnTo>
                    <a:pt x="398" y="1569"/>
                  </a:lnTo>
                  <a:lnTo>
                    <a:pt x="293" y="1486"/>
                  </a:lnTo>
                  <a:lnTo>
                    <a:pt x="189" y="1444"/>
                  </a:lnTo>
                  <a:lnTo>
                    <a:pt x="105" y="1465"/>
                  </a:lnTo>
                  <a:lnTo>
                    <a:pt x="126" y="1507"/>
                  </a:lnTo>
                  <a:lnTo>
                    <a:pt x="210" y="1548"/>
                  </a:lnTo>
                  <a:lnTo>
                    <a:pt x="314" y="1611"/>
                  </a:lnTo>
                  <a:lnTo>
                    <a:pt x="335" y="1590"/>
                  </a:lnTo>
                  <a:lnTo>
                    <a:pt x="440" y="1674"/>
                  </a:lnTo>
                  <a:lnTo>
                    <a:pt x="335" y="1611"/>
                  </a:lnTo>
                  <a:lnTo>
                    <a:pt x="273" y="1653"/>
                  </a:lnTo>
                  <a:lnTo>
                    <a:pt x="105" y="1590"/>
                  </a:lnTo>
                  <a:lnTo>
                    <a:pt x="1" y="1590"/>
                  </a:lnTo>
                  <a:lnTo>
                    <a:pt x="84" y="1611"/>
                  </a:lnTo>
                  <a:lnTo>
                    <a:pt x="126" y="1695"/>
                  </a:lnTo>
                  <a:lnTo>
                    <a:pt x="210" y="1695"/>
                  </a:lnTo>
                  <a:lnTo>
                    <a:pt x="293" y="1758"/>
                  </a:lnTo>
                  <a:lnTo>
                    <a:pt x="335" y="1695"/>
                  </a:lnTo>
                  <a:lnTo>
                    <a:pt x="440" y="1674"/>
                  </a:lnTo>
                  <a:lnTo>
                    <a:pt x="482" y="1653"/>
                  </a:lnTo>
                  <a:lnTo>
                    <a:pt x="545" y="1653"/>
                  </a:lnTo>
                  <a:lnTo>
                    <a:pt x="586" y="1548"/>
                  </a:lnTo>
                  <a:lnTo>
                    <a:pt x="796" y="1548"/>
                  </a:lnTo>
                  <a:lnTo>
                    <a:pt x="837" y="1611"/>
                  </a:lnTo>
                  <a:lnTo>
                    <a:pt x="942" y="1611"/>
                  </a:lnTo>
                  <a:lnTo>
                    <a:pt x="1005" y="1695"/>
                  </a:lnTo>
                  <a:lnTo>
                    <a:pt x="1151" y="1695"/>
                  </a:lnTo>
                  <a:lnTo>
                    <a:pt x="1214" y="1779"/>
                  </a:lnTo>
                  <a:lnTo>
                    <a:pt x="1214" y="1862"/>
                  </a:lnTo>
                  <a:lnTo>
                    <a:pt x="1319" y="1883"/>
                  </a:lnTo>
                  <a:lnTo>
                    <a:pt x="1361" y="1779"/>
                  </a:lnTo>
                  <a:lnTo>
                    <a:pt x="1381" y="1569"/>
                  </a:lnTo>
                  <a:lnTo>
                    <a:pt x="1361" y="1402"/>
                  </a:lnTo>
                  <a:lnTo>
                    <a:pt x="1444" y="1297"/>
                  </a:lnTo>
                  <a:lnTo>
                    <a:pt x="1486" y="1193"/>
                  </a:lnTo>
                  <a:lnTo>
                    <a:pt x="1654" y="1151"/>
                  </a:lnTo>
                  <a:lnTo>
                    <a:pt x="1800" y="1193"/>
                  </a:lnTo>
                  <a:lnTo>
                    <a:pt x="1884" y="1151"/>
                  </a:lnTo>
                  <a:lnTo>
                    <a:pt x="1800" y="1046"/>
                  </a:lnTo>
                  <a:lnTo>
                    <a:pt x="1884" y="984"/>
                  </a:lnTo>
                  <a:lnTo>
                    <a:pt x="1905" y="858"/>
                  </a:lnTo>
                  <a:lnTo>
                    <a:pt x="1946" y="774"/>
                  </a:lnTo>
                  <a:lnTo>
                    <a:pt x="1884" y="732"/>
                  </a:lnTo>
                  <a:lnTo>
                    <a:pt x="1758" y="732"/>
                  </a:lnTo>
                  <a:lnTo>
                    <a:pt x="1737" y="670"/>
                  </a:lnTo>
                  <a:lnTo>
                    <a:pt x="1779" y="544"/>
                  </a:lnTo>
                  <a:lnTo>
                    <a:pt x="1884" y="607"/>
                  </a:lnTo>
                  <a:lnTo>
                    <a:pt x="1967" y="544"/>
                  </a:lnTo>
                  <a:lnTo>
                    <a:pt x="1967" y="440"/>
                  </a:lnTo>
                  <a:lnTo>
                    <a:pt x="2009" y="335"/>
                  </a:lnTo>
                  <a:lnTo>
                    <a:pt x="2009" y="251"/>
                  </a:lnTo>
                  <a:lnTo>
                    <a:pt x="2072" y="230"/>
                  </a:lnTo>
                  <a:lnTo>
                    <a:pt x="2072" y="209"/>
                  </a:lnTo>
                  <a:lnTo>
                    <a:pt x="1967" y="147"/>
                  </a:lnTo>
                  <a:lnTo>
                    <a:pt x="1863" y="84"/>
                  </a:lnTo>
                  <a:lnTo>
                    <a:pt x="169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742;p79">
              <a:extLst>
                <a:ext uri="{FF2B5EF4-FFF2-40B4-BE49-F238E27FC236}">
                  <a16:creationId xmlns:a16="http://schemas.microsoft.com/office/drawing/2014/main" id="{45AD8259-9EDE-46C3-A969-ECB0ABCF3EB4}"/>
                </a:ext>
              </a:extLst>
            </p:cNvPr>
            <p:cNvSpPr/>
            <p:nvPr/>
          </p:nvSpPr>
          <p:spPr>
            <a:xfrm>
              <a:off x="3762540" y="2773181"/>
              <a:ext cx="19445" cy="15956"/>
            </a:xfrm>
            <a:custGeom>
              <a:avLst/>
              <a:gdLst/>
              <a:ahLst/>
              <a:cxnLst/>
              <a:rect l="l" t="t" r="r" b="b"/>
              <a:pathLst>
                <a:path w="1633" h="1403" extrusionOk="0">
                  <a:moveTo>
                    <a:pt x="774" y="0"/>
                  </a:moveTo>
                  <a:lnTo>
                    <a:pt x="733" y="105"/>
                  </a:lnTo>
                  <a:lnTo>
                    <a:pt x="670" y="105"/>
                  </a:lnTo>
                  <a:lnTo>
                    <a:pt x="628" y="126"/>
                  </a:lnTo>
                  <a:lnTo>
                    <a:pt x="523" y="147"/>
                  </a:lnTo>
                  <a:lnTo>
                    <a:pt x="481" y="210"/>
                  </a:lnTo>
                  <a:lnTo>
                    <a:pt x="398" y="147"/>
                  </a:lnTo>
                  <a:lnTo>
                    <a:pt x="314" y="147"/>
                  </a:lnTo>
                  <a:lnTo>
                    <a:pt x="272" y="63"/>
                  </a:lnTo>
                  <a:lnTo>
                    <a:pt x="189" y="42"/>
                  </a:lnTo>
                  <a:lnTo>
                    <a:pt x="84" y="126"/>
                  </a:lnTo>
                  <a:lnTo>
                    <a:pt x="0" y="272"/>
                  </a:lnTo>
                  <a:lnTo>
                    <a:pt x="63" y="335"/>
                  </a:lnTo>
                  <a:lnTo>
                    <a:pt x="84" y="524"/>
                  </a:lnTo>
                  <a:lnTo>
                    <a:pt x="209" y="565"/>
                  </a:lnTo>
                  <a:lnTo>
                    <a:pt x="251" y="670"/>
                  </a:lnTo>
                  <a:lnTo>
                    <a:pt x="398" y="796"/>
                  </a:lnTo>
                  <a:lnTo>
                    <a:pt x="481" y="796"/>
                  </a:lnTo>
                  <a:lnTo>
                    <a:pt x="565" y="858"/>
                  </a:lnTo>
                  <a:lnTo>
                    <a:pt x="628" y="879"/>
                  </a:lnTo>
                  <a:lnTo>
                    <a:pt x="628" y="1047"/>
                  </a:lnTo>
                  <a:lnTo>
                    <a:pt x="774" y="1109"/>
                  </a:lnTo>
                  <a:lnTo>
                    <a:pt x="816" y="1068"/>
                  </a:lnTo>
                  <a:lnTo>
                    <a:pt x="900" y="1068"/>
                  </a:lnTo>
                  <a:lnTo>
                    <a:pt x="942" y="1109"/>
                  </a:lnTo>
                  <a:lnTo>
                    <a:pt x="1025" y="1151"/>
                  </a:lnTo>
                  <a:lnTo>
                    <a:pt x="1151" y="1298"/>
                  </a:lnTo>
                  <a:lnTo>
                    <a:pt x="1256" y="1319"/>
                  </a:lnTo>
                  <a:lnTo>
                    <a:pt x="1360" y="1402"/>
                  </a:lnTo>
                  <a:lnTo>
                    <a:pt x="1423" y="1361"/>
                  </a:lnTo>
                  <a:lnTo>
                    <a:pt x="1507" y="1361"/>
                  </a:lnTo>
                  <a:lnTo>
                    <a:pt x="1507" y="1298"/>
                  </a:lnTo>
                  <a:lnTo>
                    <a:pt x="1444" y="1256"/>
                  </a:lnTo>
                  <a:lnTo>
                    <a:pt x="1444" y="1172"/>
                  </a:lnTo>
                  <a:lnTo>
                    <a:pt x="1423" y="1109"/>
                  </a:lnTo>
                  <a:lnTo>
                    <a:pt x="1465" y="1047"/>
                  </a:lnTo>
                  <a:lnTo>
                    <a:pt x="1528" y="942"/>
                  </a:lnTo>
                  <a:lnTo>
                    <a:pt x="1549" y="942"/>
                  </a:lnTo>
                  <a:lnTo>
                    <a:pt x="1632" y="775"/>
                  </a:lnTo>
                  <a:lnTo>
                    <a:pt x="1549" y="670"/>
                  </a:lnTo>
                  <a:lnTo>
                    <a:pt x="1549" y="628"/>
                  </a:lnTo>
                  <a:lnTo>
                    <a:pt x="1465" y="440"/>
                  </a:lnTo>
                  <a:lnTo>
                    <a:pt x="1507" y="356"/>
                  </a:lnTo>
                  <a:lnTo>
                    <a:pt x="1507" y="335"/>
                  </a:lnTo>
                  <a:lnTo>
                    <a:pt x="1402" y="314"/>
                  </a:lnTo>
                  <a:lnTo>
                    <a:pt x="1402" y="231"/>
                  </a:lnTo>
                  <a:lnTo>
                    <a:pt x="1339" y="147"/>
                  </a:lnTo>
                  <a:lnTo>
                    <a:pt x="1193" y="147"/>
                  </a:lnTo>
                  <a:lnTo>
                    <a:pt x="1130" y="63"/>
                  </a:lnTo>
                  <a:lnTo>
                    <a:pt x="1025" y="63"/>
                  </a:lnTo>
                  <a:lnTo>
                    <a:pt x="98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2743;p79">
              <a:extLst>
                <a:ext uri="{FF2B5EF4-FFF2-40B4-BE49-F238E27FC236}">
                  <a16:creationId xmlns:a16="http://schemas.microsoft.com/office/drawing/2014/main" id="{C781BB4F-49F4-403E-B3D7-58E2518C2E4E}"/>
                </a:ext>
              </a:extLst>
            </p:cNvPr>
            <p:cNvSpPr/>
            <p:nvPr/>
          </p:nvSpPr>
          <p:spPr>
            <a:xfrm>
              <a:off x="3779484" y="2783894"/>
              <a:ext cx="4739" cy="6425"/>
            </a:xfrm>
            <a:custGeom>
              <a:avLst/>
              <a:gdLst/>
              <a:ahLst/>
              <a:cxnLst/>
              <a:rect l="l" t="t" r="r" b="b"/>
              <a:pathLst>
                <a:path w="398" h="565" extrusionOk="0">
                  <a:moveTo>
                    <a:pt x="105" y="0"/>
                  </a:moveTo>
                  <a:lnTo>
                    <a:pt x="42" y="105"/>
                  </a:lnTo>
                  <a:lnTo>
                    <a:pt x="0" y="167"/>
                  </a:lnTo>
                  <a:lnTo>
                    <a:pt x="21" y="230"/>
                  </a:lnTo>
                  <a:lnTo>
                    <a:pt x="21" y="314"/>
                  </a:lnTo>
                  <a:lnTo>
                    <a:pt x="84" y="356"/>
                  </a:lnTo>
                  <a:lnTo>
                    <a:pt x="84" y="419"/>
                  </a:lnTo>
                  <a:lnTo>
                    <a:pt x="105" y="419"/>
                  </a:lnTo>
                  <a:lnTo>
                    <a:pt x="146" y="523"/>
                  </a:lnTo>
                  <a:lnTo>
                    <a:pt x="314" y="565"/>
                  </a:lnTo>
                  <a:lnTo>
                    <a:pt x="398" y="544"/>
                  </a:lnTo>
                  <a:lnTo>
                    <a:pt x="398" y="356"/>
                  </a:lnTo>
                  <a:lnTo>
                    <a:pt x="335" y="314"/>
                  </a:lnTo>
                  <a:lnTo>
                    <a:pt x="314" y="167"/>
                  </a:lnTo>
                  <a:lnTo>
                    <a:pt x="188"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744;p79">
              <a:extLst>
                <a:ext uri="{FF2B5EF4-FFF2-40B4-BE49-F238E27FC236}">
                  <a16:creationId xmlns:a16="http://schemas.microsoft.com/office/drawing/2014/main" id="{8A281621-B54A-4965-B948-E81E4DA7FAA1}"/>
                </a:ext>
              </a:extLst>
            </p:cNvPr>
            <p:cNvSpPr/>
            <p:nvPr/>
          </p:nvSpPr>
          <p:spPr>
            <a:xfrm>
              <a:off x="3681319" y="2737017"/>
              <a:ext cx="27661" cy="34982"/>
            </a:xfrm>
            <a:custGeom>
              <a:avLst/>
              <a:gdLst/>
              <a:ahLst/>
              <a:cxnLst/>
              <a:rect l="l" t="t" r="r" b="b"/>
              <a:pathLst>
                <a:path w="2323" h="3076" extrusionOk="0">
                  <a:moveTo>
                    <a:pt x="1737" y="0"/>
                  </a:moveTo>
                  <a:lnTo>
                    <a:pt x="1779" y="84"/>
                  </a:lnTo>
                  <a:lnTo>
                    <a:pt x="1653" y="84"/>
                  </a:lnTo>
                  <a:lnTo>
                    <a:pt x="1674" y="209"/>
                  </a:lnTo>
                  <a:lnTo>
                    <a:pt x="1590" y="314"/>
                  </a:lnTo>
                  <a:lnTo>
                    <a:pt x="1590" y="230"/>
                  </a:lnTo>
                  <a:lnTo>
                    <a:pt x="1653" y="188"/>
                  </a:lnTo>
                  <a:lnTo>
                    <a:pt x="1590" y="84"/>
                  </a:lnTo>
                  <a:lnTo>
                    <a:pt x="1528" y="105"/>
                  </a:lnTo>
                  <a:lnTo>
                    <a:pt x="1569" y="167"/>
                  </a:lnTo>
                  <a:lnTo>
                    <a:pt x="1465" y="188"/>
                  </a:lnTo>
                  <a:lnTo>
                    <a:pt x="1423" y="147"/>
                  </a:lnTo>
                  <a:lnTo>
                    <a:pt x="1256" y="167"/>
                  </a:lnTo>
                  <a:lnTo>
                    <a:pt x="1256" y="230"/>
                  </a:lnTo>
                  <a:lnTo>
                    <a:pt x="1214" y="230"/>
                  </a:lnTo>
                  <a:lnTo>
                    <a:pt x="1172" y="356"/>
                  </a:lnTo>
                  <a:lnTo>
                    <a:pt x="1256" y="377"/>
                  </a:lnTo>
                  <a:lnTo>
                    <a:pt x="1235" y="419"/>
                  </a:lnTo>
                  <a:lnTo>
                    <a:pt x="1151" y="419"/>
                  </a:lnTo>
                  <a:lnTo>
                    <a:pt x="1151" y="481"/>
                  </a:lnTo>
                  <a:lnTo>
                    <a:pt x="1046" y="502"/>
                  </a:lnTo>
                  <a:lnTo>
                    <a:pt x="1067" y="586"/>
                  </a:lnTo>
                  <a:lnTo>
                    <a:pt x="1214" y="586"/>
                  </a:lnTo>
                  <a:lnTo>
                    <a:pt x="1172" y="607"/>
                  </a:lnTo>
                  <a:lnTo>
                    <a:pt x="1276" y="586"/>
                  </a:lnTo>
                  <a:lnTo>
                    <a:pt x="1360" y="586"/>
                  </a:lnTo>
                  <a:lnTo>
                    <a:pt x="1235" y="711"/>
                  </a:lnTo>
                  <a:lnTo>
                    <a:pt x="1046" y="795"/>
                  </a:lnTo>
                  <a:lnTo>
                    <a:pt x="1130" y="837"/>
                  </a:lnTo>
                  <a:lnTo>
                    <a:pt x="942" y="879"/>
                  </a:lnTo>
                  <a:lnTo>
                    <a:pt x="858" y="837"/>
                  </a:lnTo>
                  <a:lnTo>
                    <a:pt x="795" y="921"/>
                  </a:lnTo>
                  <a:lnTo>
                    <a:pt x="753" y="816"/>
                  </a:lnTo>
                  <a:lnTo>
                    <a:pt x="502" y="753"/>
                  </a:lnTo>
                  <a:lnTo>
                    <a:pt x="502" y="816"/>
                  </a:lnTo>
                  <a:lnTo>
                    <a:pt x="335" y="753"/>
                  </a:lnTo>
                  <a:lnTo>
                    <a:pt x="314" y="942"/>
                  </a:lnTo>
                  <a:lnTo>
                    <a:pt x="398" y="879"/>
                  </a:lnTo>
                  <a:lnTo>
                    <a:pt x="419" y="942"/>
                  </a:lnTo>
                  <a:lnTo>
                    <a:pt x="440" y="984"/>
                  </a:lnTo>
                  <a:lnTo>
                    <a:pt x="481" y="1088"/>
                  </a:lnTo>
                  <a:lnTo>
                    <a:pt x="419" y="1088"/>
                  </a:lnTo>
                  <a:lnTo>
                    <a:pt x="398" y="1025"/>
                  </a:lnTo>
                  <a:lnTo>
                    <a:pt x="272" y="1025"/>
                  </a:lnTo>
                  <a:lnTo>
                    <a:pt x="419" y="1130"/>
                  </a:lnTo>
                  <a:lnTo>
                    <a:pt x="544" y="1109"/>
                  </a:lnTo>
                  <a:lnTo>
                    <a:pt x="586" y="1214"/>
                  </a:lnTo>
                  <a:lnTo>
                    <a:pt x="440" y="1235"/>
                  </a:lnTo>
                  <a:lnTo>
                    <a:pt x="419" y="1276"/>
                  </a:lnTo>
                  <a:lnTo>
                    <a:pt x="440" y="1339"/>
                  </a:lnTo>
                  <a:lnTo>
                    <a:pt x="293" y="1360"/>
                  </a:lnTo>
                  <a:lnTo>
                    <a:pt x="335" y="1444"/>
                  </a:lnTo>
                  <a:lnTo>
                    <a:pt x="272" y="1465"/>
                  </a:lnTo>
                  <a:lnTo>
                    <a:pt x="377" y="1528"/>
                  </a:lnTo>
                  <a:lnTo>
                    <a:pt x="419" y="1507"/>
                  </a:lnTo>
                  <a:lnTo>
                    <a:pt x="398" y="1548"/>
                  </a:lnTo>
                  <a:lnTo>
                    <a:pt x="523" y="1528"/>
                  </a:lnTo>
                  <a:lnTo>
                    <a:pt x="544" y="1674"/>
                  </a:lnTo>
                  <a:lnTo>
                    <a:pt x="858" y="1674"/>
                  </a:lnTo>
                  <a:lnTo>
                    <a:pt x="753" y="1758"/>
                  </a:lnTo>
                  <a:lnTo>
                    <a:pt x="691" y="1737"/>
                  </a:lnTo>
                  <a:lnTo>
                    <a:pt x="586" y="1925"/>
                  </a:lnTo>
                  <a:lnTo>
                    <a:pt x="628" y="1925"/>
                  </a:lnTo>
                  <a:lnTo>
                    <a:pt x="523" y="2051"/>
                  </a:lnTo>
                  <a:lnTo>
                    <a:pt x="335" y="2176"/>
                  </a:lnTo>
                  <a:lnTo>
                    <a:pt x="419" y="2176"/>
                  </a:lnTo>
                  <a:lnTo>
                    <a:pt x="523" y="2134"/>
                  </a:lnTo>
                  <a:lnTo>
                    <a:pt x="586" y="2155"/>
                  </a:lnTo>
                  <a:lnTo>
                    <a:pt x="732" y="2155"/>
                  </a:lnTo>
                  <a:lnTo>
                    <a:pt x="816" y="2072"/>
                  </a:lnTo>
                  <a:lnTo>
                    <a:pt x="816" y="2092"/>
                  </a:lnTo>
                  <a:lnTo>
                    <a:pt x="942" y="2134"/>
                  </a:lnTo>
                  <a:lnTo>
                    <a:pt x="691" y="2176"/>
                  </a:lnTo>
                  <a:lnTo>
                    <a:pt x="502" y="2197"/>
                  </a:lnTo>
                  <a:lnTo>
                    <a:pt x="440" y="2281"/>
                  </a:lnTo>
                  <a:lnTo>
                    <a:pt x="314" y="2302"/>
                  </a:lnTo>
                  <a:lnTo>
                    <a:pt x="377" y="2364"/>
                  </a:lnTo>
                  <a:lnTo>
                    <a:pt x="335" y="2406"/>
                  </a:lnTo>
                  <a:lnTo>
                    <a:pt x="398" y="2448"/>
                  </a:lnTo>
                  <a:lnTo>
                    <a:pt x="293" y="2469"/>
                  </a:lnTo>
                  <a:lnTo>
                    <a:pt x="209" y="2385"/>
                  </a:lnTo>
                  <a:lnTo>
                    <a:pt x="188" y="2448"/>
                  </a:lnTo>
                  <a:lnTo>
                    <a:pt x="168" y="2406"/>
                  </a:lnTo>
                  <a:lnTo>
                    <a:pt x="0" y="2490"/>
                  </a:lnTo>
                  <a:lnTo>
                    <a:pt x="21" y="2511"/>
                  </a:lnTo>
                  <a:lnTo>
                    <a:pt x="398" y="2511"/>
                  </a:lnTo>
                  <a:lnTo>
                    <a:pt x="272" y="2595"/>
                  </a:lnTo>
                  <a:lnTo>
                    <a:pt x="105" y="2657"/>
                  </a:lnTo>
                  <a:lnTo>
                    <a:pt x="63" y="2762"/>
                  </a:lnTo>
                  <a:lnTo>
                    <a:pt x="168" y="2762"/>
                  </a:lnTo>
                  <a:lnTo>
                    <a:pt x="188" y="2825"/>
                  </a:lnTo>
                  <a:lnTo>
                    <a:pt x="440" y="2762"/>
                  </a:lnTo>
                  <a:lnTo>
                    <a:pt x="440" y="2762"/>
                  </a:lnTo>
                  <a:lnTo>
                    <a:pt x="230" y="2888"/>
                  </a:lnTo>
                  <a:lnTo>
                    <a:pt x="168" y="2929"/>
                  </a:lnTo>
                  <a:lnTo>
                    <a:pt x="314" y="2929"/>
                  </a:lnTo>
                  <a:lnTo>
                    <a:pt x="502" y="2825"/>
                  </a:lnTo>
                  <a:lnTo>
                    <a:pt x="481" y="2908"/>
                  </a:lnTo>
                  <a:lnTo>
                    <a:pt x="314" y="2992"/>
                  </a:lnTo>
                  <a:lnTo>
                    <a:pt x="419" y="2992"/>
                  </a:lnTo>
                  <a:lnTo>
                    <a:pt x="398" y="3034"/>
                  </a:lnTo>
                  <a:lnTo>
                    <a:pt x="398" y="3034"/>
                  </a:lnTo>
                  <a:lnTo>
                    <a:pt x="523" y="3013"/>
                  </a:lnTo>
                  <a:lnTo>
                    <a:pt x="607" y="3076"/>
                  </a:lnTo>
                  <a:lnTo>
                    <a:pt x="795" y="3034"/>
                  </a:lnTo>
                  <a:lnTo>
                    <a:pt x="963" y="2992"/>
                  </a:lnTo>
                  <a:lnTo>
                    <a:pt x="1130" y="2888"/>
                  </a:lnTo>
                  <a:lnTo>
                    <a:pt x="1067" y="2783"/>
                  </a:lnTo>
                  <a:lnTo>
                    <a:pt x="1172" y="2783"/>
                  </a:lnTo>
                  <a:lnTo>
                    <a:pt x="1151" y="2867"/>
                  </a:lnTo>
                  <a:lnTo>
                    <a:pt x="1256" y="2867"/>
                  </a:lnTo>
                  <a:lnTo>
                    <a:pt x="1360" y="2720"/>
                  </a:lnTo>
                  <a:lnTo>
                    <a:pt x="1444" y="2762"/>
                  </a:lnTo>
                  <a:lnTo>
                    <a:pt x="1465" y="2657"/>
                  </a:lnTo>
                  <a:lnTo>
                    <a:pt x="1800" y="2595"/>
                  </a:lnTo>
                  <a:lnTo>
                    <a:pt x="1841" y="2511"/>
                  </a:lnTo>
                  <a:lnTo>
                    <a:pt x="1862" y="2616"/>
                  </a:lnTo>
                  <a:lnTo>
                    <a:pt x="1946" y="2553"/>
                  </a:lnTo>
                  <a:lnTo>
                    <a:pt x="2009" y="2574"/>
                  </a:lnTo>
                  <a:lnTo>
                    <a:pt x="2176" y="2574"/>
                  </a:lnTo>
                  <a:lnTo>
                    <a:pt x="2072" y="2406"/>
                  </a:lnTo>
                  <a:lnTo>
                    <a:pt x="2155" y="2385"/>
                  </a:lnTo>
                  <a:lnTo>
                    <a:pt x="2218" y="2281"/>
                  </a:lnTo>
                  <a:lnTo>
                    <a:pt x="2218" y="2176"/>
                  </a:lnTo>
                  <a:lnTo>
                    <a:pt x="2302" y="2072"/>
                  </a:lnTo>
                  <a:lnTo>
                    <a:pt x="2323" y="1967"/>
                  </a:lnTo>
                  <a:lnTo>
                    <a:pt x="2302" y="1716"/>
                  </a:lnTo>
                  <a:lnTo>
                    <a:pt x="2218" y="1674"/>
                  </a:lnTo>
                  <a:lnTo>
                    <a:pt x="2302" y="1632"/>
                  </a:lnTo>
                  <a:lnTo>
                    <a:pt x="2302" y="1507"/>
                  </a:lnTo>
                  <a:lnTo>
                    <a:pt x="2218" y="1402"/>
                  </a:lnTo>
                  <a:lnTo>
                    <a:pt x="2260" y="1256"/>
                  </a:lnTo>
                  <a:lnTo>
                    <a:pt x="2176" y="1214"/>
                  </a:lnTo>
                  <a:lnTo>
                    <a:pt x="2197" y="1130"/>
                  </a:lnTo>
                  <a:lnTo>
                    <a:pt x="2281" y="1151"/>
                  </a:lnTo>
                  <a:lnTo>
                    <a:pt x="2281" y="1151"/>
                  </a:lnTo>
                  <a:lnTo>
                    <a:pt x="2155" y="1088"/>
                  </a:lnTo>
                  <a:lnTo>
                    <a:pt x="2072" y="1046"/>
                  </a:lnTo>
                  <a:lnTo>
                    <a:pt x="1967" y="837"/>
                  </a:lnTo>
                  <a:lnTo>
                    <a:pt x="1800" y="732"/>
                  </a:lnTo>
                  <a:lnTo>
                    <a:pt x="1737" y="795"/>
                  </a:lnTo>
                  <a:lnTo>
                    <a:pt x="1695" y="942"/>
                  </a:lnTo>
                  <a:lnTo>
                    <a:pt x="1632" y="984"/>
                  </a:lnTo>
                  <a:lnTo>
                    <a:pt x="1360" y="732"/>
                  </a:lnTo>
                  <a:lnTo>
                    <a:pt x="1486" y="502"/>
                  </a:lnTo>
                  <a:lnTo>
                    <a:pt x="1632" y="481"/>
                  </a:lnTo>
                  <a:lnTo>
                    <a:pt x="1653" y="377"/>
                  </a:lnTo>
                  <a:lnTo>
                    <a:pt x="1737" y="356"/>
                  </a:lnTo>
                  <a:lnTo>
                    <a:pt x="1779" y="272"/>
                  </a:lnTo>
                  <a:lnTo>
                    <a:pt x="1737" y="293"/>
                  </a:lnTo>
                  <a:lnTo>
                    <a:pt x="1737" y="293"/>
                  </a:lnTo>
                  <a:lnTo>
                    <a:pt x="1841" y="188"/>
                  </a:lnTo>
                  <a:lnTo>
                    <a:pt x="1946" y="147"/>
                  </a:lnTo>
                  <a:lnTo>
                    <a:pt x="1841" y="84"/>
                  </a:lnTo>
                  <a:lnTo>
                    <a:pt x="173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 name="Google Shape;2745;p79">
              <a:extLst>
                <a:ext uri="{FF2B5EF4-FFF2-40B4-BE49-F238E27FC236}">
                  <a16:creationId xmlns:a16="http://schemas.microsoft.com/office/drawing/2014/main" id="{1B36802A-1152-4EDC-8CEC-62DFB6A465F1}"/>
                </a:ext>
              </a:extLst>
            </p:cNvPr>
            <p:cNvGrpSpPr/>
            <p:nvPr/>
          </p:nvGrpSpPr>
          <p:grpSpPr>
            <a:xfrm>
              <a:off x="3697513" y="2707266"/>
              <a:ext cx="59549" cy="79733"/>
              <a:chOff x="3586375" y="2281300"/>
              <a:chExt cx="125025" cy="175275"/>
            </a:xfrm>
          </p:grpSpPr>
          <p:sp>
            <p:nvSpPr>
              <p:cNvPr id="202" name="Google Shape;2746;p79">
                <a:extLst>
                  <a:ext uri="{FF2B5EF4-FFF2-40B4-BE49-F238E27FC236}">
                    <a16:creationId xmlns:a16="http://schemas.microsoft.com/office/drawing/2014/main" id="{947C5EEA-D578-4E71-BE73-0AFA0D4C3A31}"/>
                  </a:ext>
                </a:extLst>
              </p:cNvPr>
              <p:cNvSpPr/>
              <p:nvPr/>
            </p:nvSpPr>
            <p:spPr>
              <a:xfrm>
                <a:off x="3609900" y="2281300"/>
                <a:ext cx="101500" cy="175275"/>
              </a:xfrm>
              <a:custGeom>
                <a:avLst/>
                <a:gdLst/>
                <a:ahLst/>
                <a:cxnLst/>
                <a:rect l="l" t="t" r="r" b="b"/>
                <a:pathLst>
                  <a:path w="4060" h="7011" extrusionOk="0">
                    <a:moveTo>
                      <a:pt x="1340" y="1"/>
                    </a:moveTo>
                    <a:lnTo>
                      <a:pt x="1277" y="63"/>
                    </a:lnTo>
                    <a:lnTo>
                      <a:pt x="1235" y="42"/>
                    </a:lnTo>
                    <a:lnTo>
                      <a:pt x="1110" y="84"/>
                    </a:lnTo>
                    <a:lnTo>
                      <a:pt x="1026" y="84"/>
                    </a:lnTo>
                    <a:lnTo>
                      <a:pt x="921" y="105"/>
                    </a:lnTo>
                    <a:lnTo>
                      <a:pt x="859" y="105"/>
                    </a:lnTo>
                    <a:lnTo>
                      <a:pt x="838" y="168"/>
                    </a:lnTo>
                    <a:lnTo>
                      <a:pt x="838" y="105"/>
                    </a:lnTo>
                    <a:lnTo>
                      <a:pt x="796" y="84"/>
                    </a:lnTo>
                    <a:lnTo>
                      <a:pt x="712" y="168"/>
                    </a:lnTo>
                    <a:lnTo>
                      <a:pt x="733" y="105"/>
                    </a:lnTo>
                    <a:lnTo>
                      <a:pt x="608" y="42"/>
                    </a:lnTo>
                    <a:lnTo>
                      <a:pt x="587" y="105"/>
                    </a:lnTo>
                    <a:lnTo>
                      <a:pt x="524" y="168"/>
                    </a:lnTo>
                    <a:lnTo>
                      <a:pt x="545" y="231"/>
                    </a:lnTo>
                    <a:lnTo>
                      <a:pt x="524" y="231"/>
                    </a:lnTo>
                    <a:lnTo>
                      <a:pt x="524" y="314"/>
                    </a:lnTo>
                    <a:lnTo>
                      <a:pt x="419" y="356"/>
                    </a:lnTo>
                    <a:lnTo>
                      <a:pt x="482" y="419"/>
                    </a:lnTo>
                    <a:lnTo>
                      <a:pt x="440" y="503"/>
                    </a:lnTo>
                    <a:lnTo>
                      <a:pt x="398" y="503"/>
                    </a:lnTo>
                    <a:lnTo>
                      <a:pt x="503" y="607"/>
                    </a:lnTo>
                    <a:lnTo>
                      <a:pt x="545" y="670"/>
                    </a:lnTo>
                    <a:lnTo>
                      <a:pt x="419" y="607"/>
                    </a:lnTo>
                    <a:lnTo>
                      <a:pt x="398" y="670"/>
                    </a:lnTo>
                    <a:lnTo>
                      <a:pt x="315" y="587"/>
                    </a:lnTo>
                    <a:lnTo>
                      <a:pt x="294" y="628"/>
                    </a:lnTo>
                    <a:lnTo>
                      <a:pt x="315" y="691"/>
                    </a:lnTo>
                    <a:lnTo>
                      <a:pt x="294" y="733"/>
                    </a:lnTo>
                    <a:lnTo>
                      <a:pt x="273" y="628"/>
                    </a:lnTo>
                    <a:lnTo>
                      <a:pt x="210" y="733"/>
                    </a:lnTo>
                    <a:lnTo>
                      <a:pt x="273" y="796"/>
                    </a:lnTo>
                    <a:lnTo>
                      <a:pt x="210" y="817"/>
                    </a:lnTo>
                    <a:lnTo>
                      <a:pt x="294" y="900"/>
                    </a:lnTo>
                    <a:lnTo>
                      <a:pt x="336" y="900"/>
                    </a:lnTo>
                    <a:lnTo>
                      <a:pt x="294" y="942"/>
                    </a:lnTo>
                    <a:lnTo>
                      <a:pt x="210" y="900"/>
                    </a:lnTo>
                    <a:lnTo>
                      <a:pt x="210" y="1026"/>
                    </a:lnTo>
                    <a:lnTo>
                      <a:pt x="210" y="1047"/>
                    </a:lnTo>
                    <a:lnTo>
                      <a:pt x="377" y="1026"/>
                    </a:lnTo>
                    <a:lnTo>
                      <a:pt x="273" y="1089"/>
                    </a:lnTo>
                    <a:lnTo>
                      <a:pt x="273" y="1110"/>
                    </a:lnTo>
                    <a:lnTo>
                      <a:pt x="294" y="1131"/>
                    </a:lnTo>
                    <a:lnTo>
                      <a:pt x="377" y="1110"/>
                    </a:lnTo>
                    <a:lnTo>
                      <a:pt x="336" y="1131"/>
                    </a:lnTo>
                    <a:lnTo>
                      <a:pt x="398" y="1151"/>
                    </a:lnTo>
                    <a:lnTo>
                      <a:pt x="398" y="1151"/>
                    </a:lnTo>
                    <a:lnTo>
                      <a:pt x="315" y="1131"/>
                    </a:lnTo>
                    <a:lnTo>
                      <a:pt x="294" y="1151"/>
                    </a:lnTo>
                    <a:lnTo>
                      <a:pt x="294" y="1214"/>
                    </a:lnTo>
                    <a:lnTo>
                      <a:pt x="315" y="1235"/>
                    </a:lnTo>
                    <a:lnTo>
                      <a:pt x="273" y="1256"/>
                    </a:lnTo>
                    <a:lnTo>
                      <a:pt x="231" y="1319"/>
                    </a:lnTo>
                    <a:lnTo>
                      <a:pt x="294" y="1319"/>
                    </a:lnTo>
                    <a:lnTo>
                      <a:pt x="294" y="1361"/>
                    </a:lnTo>
                    <a:lnTo>
                      <a:pt x="210" y="1340"/>
                    </a:lnTo>
                    <a:lnTo>
                      <a:pt x="189" y="1403"/>
                    </a:lnTo>
                    <a:lnTo>
                      <a:pt x="210" y="1444"/>
                    </a:lnTo>
                    <a:lnTo>
                      <a:pt x="189" y="1465"/>
                    </a:lnTo>
                    <a:lnTo>
                      <a:pt x="168" y="1528"/>
                    </a:lnTo>
                    <a:lnTo>
                      <a:pt x="63" y="1528"/>
                    </a:lnTo>
                    <a:lnTo>
                      <a:pt x="1" y="1549"/>
                    </a:lnTo>
                    <a:lnTo>
                      <a:pt x="63" y="1570"/>
                    </a:lnTo>
                    <a:lnTo>
                      <a:pt x="126" y="1570"/>
                    </a:lnTo>
                    <a:lnTo>
                      <a:pt x="189" y="1612"/>
                    </a:lnTo>
                    <a:lnTo>
                      <a:pt x="168" y="1633"/>
                    </a:lnTo>
                    <a:lnTo>
                      <a:pt x="105" y="1633"/>
                    </a:lnTo>
                    <a:lnTo>
                      <a:pt x="189" y="1716"/>
                    </a:lnTo>
                    <a:lnTo>
                      <a:pt x="210" y="1716"/>
                    </a:lnTo>
                    <a:lnTo>
                      <a:pt x="273" y="1737"/>
                    </a:lnTo>
                    <a:lnTo>
                      <a:pt x="503" y="1507"/>
                    </a:lnTo>
                    <a:lnTo>
                      <a:pt x="482" y="1570"/>
                    </a:lnTo>
                    <a:lnTo>
                      <a:pt x="503" y="1612"/>
                    </a:lnTo>
                    <a:lnTo>
                      <a:pt x="419" y="1633"/>
                    </a:lnTo>
                    <a:lnTo>
                      <a:pt x="377" y="1758"/>
                    </a:lnTo>
                    <a:lnTo>
                      <a:pt x="377" y="1779"/>
                    </a:lnTo>
                    <a:lnTo>
                      <a:pt x="315" y="1947"/>
                    </a:lnTo>
                    <a:lnTo>
                      <a:pt x="336" y="1947"/>
                    </a:lnTo>
                    <a:lnTo>
                      <a:pt x="294" y="2135"/>
                    </a:lnTo>
                    <a:lnTo>
                      <a:pt x="294" y="2239"/>
                    </a:lnTo>
                    <a:lnTo>
                      <a:pt x="231" y="2281"/>
                    </a:lnTo>
                    <a:lnTo>
                      <a:pt x="294" y="2323"/>
                    </a:lnTo>
                    <a:lnTo>
                      <a:pt x="315" y="2302"/>
                    </a:lnTo>
                    <a:lnTo>
                      <a:pt x="231" y="2449"/>
                    </a:lnTo>
                    <a:lnTo>
                      <a:pt x="231" y="2595"/>
                    </a:lnTo>
                    <a:lnTo>
                      <a:pt x="189" y="2658"/>
                    </a:lnTo>
                    <a:lnTo>
                      <a:pt x="189" y="2700"/>
                    </a:lnTo>
                    <a:lnTo>
                      <a:pt x="315" y="2700"/>
                    </a:lnTo>
                    <a:lnTo>
                      <a:pt x="294" y="2595"/>
                    </a:lnTo>
                    <a:lnTo>
                      <a:pt x="336" y="2491"/>
                    </a:lnTo>
                    <a:lnTo>
                      <a:pt x="336" y="2407"/>
                    </a:lnTo>
                    <a:lnTo>
                      <a:pt x="398" y="2323"/>
                    </a:lnTo>
                    <a:lnTo>
                      <a:pt x="336" y="2135"/>
                    </a:lnTo>
                    <a:lnTo>
                      <a:pt x="398" y="2135"/>
                    </a:lnTo>
                    <a:lnTo>
                      <a:pt x="545" y="1947"/>
                    </a:lnTo>
                    <a:lnTo>
                      <a:pt x="440" y="2135"/>
                    </a:lnTo>
                    <a:lnTo>
                      <a:pt x="419" y="2239"/>
                    </a:lnTo>
                    <a:lnTo>
                      <a:pt x="482" y="2260"/>
                    </a:lnTo>
                    <a:lnTo>
                      <a:pt x="482" y="2198"/>
                    </a:lnTo>
                    <a:lnTo>
                      <a:pt x="545" y="2135"/>
                    </a:lnTo>
                    <a:lnTo>
                      <a:pt x="587" y="2260"/>
                    </a:lnTo>
                    <a:lnTo>
                      <a:pt x="628" y="2135"/>
                    </a:lnTo>
                    <a:lnTo>
                      <a:pt x="628" y="2030"/>
                    </a:lnTo>
                    <a:lnTo>
                      <a:pt x="691" y="1988"/>
                    </a:lnTo>
                    <a:lnTo>
                      <a:pt x="649" y="2135"/>
                    </a:lnTo>
                    <a:lnTo>
                      <a:pt x="754" y="2198"/>
                    </a:lnTo>
                    <a:lnTo>
                      <a:pt x="649" y="2177"/>
                    </a:lnTo>
                    <a:lnTo>
                      <a:pt x="628" y="2323"/>
                    </a:lnTo>
                    <a:lnTo>
                      <a:pt x="649" y="2449"/>
                    </a:lnTo>
                    <a:lnTo>
                      <a:pt x="712" y="2470"/>
                    </a:lnTo>
                    <a:lnTo>
                      <a:pt x="754" y="2574"/>
                    </a:lnTo>
                    <a:lnTo>
                      <a:pt x="649" y="2658"/>
                    </a:lnTo>
                    <a:lnTo>
                      <a:pt x="587" y="2909"/>
                    </a:lnTo>
                    <a:lnTo>
                      <a:pt x="587" y="3014"/>
                    </a:lnTo>
                    <a:lnTo>
                      <a:pt x="503" y="2972"/>
                    </a:lnTo>
                    <a:lnTo>
                      <a:pt x="503" y="3097"/>
                    </a:lnTo>
                    <a:lnTo>
                      <a:pt x="628" y="3244"/>
                    </a:lnTo>
                    <a:lnTo>
                      <a:pt x="587" y="3097"/>
                    </a:lnTo>
                    <a:lnTo>
                      <a:pt x="649" y="3076"/>
                    </a:lnTo>
                    <a:lnTo>
                      <a:pt x="859" y="3223"/>
                    </a:lnTo>
                    <a:lnTo>
                      <a:pt x="859" y="3097"/>
                    </a:lnTo>
                    <a:lnTo>
                      <a:pt x="796" y="3035"/>
                    </a:lnTo>
                    <a:lnTo>
                      <a:pt x="838" y="3014"/>
                    </a:lnTo>
                    <a:lnTo>
                      <a:pt x="1005" y="3118"/>
                    </a:lnTo>
                    <a:lnTo>
                      <a:pt x="1131" y="3118"/>
                    </a:lnTo>
                    <a:lnTo>
                      <a:pt x="1131" y="3076"/>
                    </a:lnTo>
                    <a:lnTo>
                      <a:pt x="1235" y="3076"/>
                    </a:lnTo>
                    <a:lnTo>
                      <a:pt x="1256" y="2972"/>
                    </a:lnTo>
                    <a:lnTo>
                      <a:pt x="1549" y="2993"/>
                    </a:lnTo>
                    <a:lnTo>
                      <a:pt x="1361" y="3014"/>
                    </a:lnTo>
                    <a:lnTo>
                      <a:pt x="1235" y="3348"/>
                    </a:lnTo>
                    <a:lnTo>
                      <a:pt x="1382" y="3620"/>
                    </a:lnTo>
                    <a:lnTo>
                      <a:pt x="1444" y="3558"/>
                    </a:lnTo>
                    <a:lnTo>
                      <a:pt x="1444" y="3704"/>
                    </a:lnTo>
                    <a:lnTo>
                      <a:pt x="1549" y="3600"/>
                    </a:lnTo>
                    <a:lnTo>
                      <a:pt x="1654" y="3600"/>
                    </a:lnTo>
                    <a:lnTo>
                      <a:pt x="1633" y="3746"/>
                    </a:lnTo>
                    <a:lnTo>
                      <a:pt x="1654" y="3767"/>
                    </a:lnTo>
                    <a:lnTo>
                      <a:pt x="1549" y="3851"/>
                    </a:lnTo>
                    <a:lnTo>
                      <a:pt x="1570" y="4018"/>
                    </a:lnTo>
                    <a:lnTo>
                      <a:pt x="1528" y="4123"/>
                    </a:lnTo>
                    <a:lnTo>
                      <a:pt x="1570" y="4227"/>
                    </a:lnTo>
                    <a:lnTo>
                      <a:pt x="1654" y="4290"/>
                    </a:lnTo>
                    <a:lnTo>
                      <a:pt x="1737" y="4290"/>
                    </a:lnTo>
                    <a:lnTo>
                      <a:pt x="1675" y="4332"/>
                    </a:lnTo>
                    <a:lnTo>
                      <a:pt x="1591" y="4332"/>
                    </a:lnTo>
                    <a:lnTo>
                      <a:pt x="1549" y="4248"/>
                    </a:lnTo>
                    <a:lnTo>
                      <a:pt x="1465" y="4269"/>
                    </a:lnTo>
                    <a:lnTo>
                      <a:pt x="1528" y="4353"/>
                    </a:lnTo>
                    <a:lnTo>
                      <a:pt x="1591" y="4395"/>
                    </a:lnTo>
                    <a:lnTo>
                      <a:pt x="1486" y="4374"/>
                    </a:lnTo>
                    <a:lnTo>
                      <a:pt x="1424" y="4290"/>
                    </a:lnTo>
                    <a:lnTo>
                      <a:pt x="1235" y="4353"/>
                    </a:lnTo>
                    <a:lnTo>
                      <a:pt x="1152" y="4353"/>
                    </a:lnTo>
                    <a:lnTo>
                      <a:pt x="963" y="4436"/>
                    </a:lnTo>
                    <a:lnTo>
                      <a:pt x="859" y="4583"/>
                    </a:lnTo>
                    <a:lnTo>
                      <a:pt x="733" y="4667"/>
                    </a:lnTo>
                    <a:lnTo>
                      <a:pt x="691" y="4750"/>
                    </a:lnTo>
                    <a:lnTo>
                      <a:pt x="817" y="4750"/>
                    </a:lnTo>
                    <a:lnTo>
                      <a:pt x="817" y="4688"/>
                    </a:lnTo>
                    <a:lnTo>
                      <a:pt x="1026" y="4646"/>
                    </a:lnTo>
                    <a:lnTo>
                      <a:pt x="1005" y="4750"/>
                    </a:lnTo>
                    <a:lnTo>
                      <a:pt x="1068" y="4813"/>
                    </a:lnTo>
                    <a:lnTo>
                      <a:pt x="1005" y="4876"/>
                    </a:lnTo>
                    <a:lnTo>
                      <a:pt x="1026" y="4960"/>
                    </a:lnTo>
                    <a:lnTo>
                      <a:pt x="1068" y="4960"/>
                    </a:lnTo>
                    <a:lnTo>
                      <a:pt x="942" y="5190"/>
                    </a:lnTo>
                    <a:lnTo>
                      <a:pt x="859" y="5232"/>
                    </a:lnTo>
                    <a:lnTo>
                      <a:pt x="754" y="5294"/>
                    </a:lnTo>
                    <a:lnTo>
                      <a:pt x="733" y="5294"/>
                    </a:lnTo>
                    <a:lnTo>
                      <a:pt x="608" y="5378"/>
                    </a:lnTo>
                    <a:lnTo>
                      <a:pt x="524" y="5378"/>
                    </a:lnTo>
                    <a:lnTo>
                      <a:pt x="398" y="5483"/>
                    </a:lnTo>
                    <a:lnTo>
                      <a:pt x="503" y="5483"/>
                    </a:lnTo>
                    <a:lnTo>
                      <a:pt x="503" y="5545"/>
                    </a:lnTo>
                    <a:lnTo>
                      <a:pt x="419" y="5608"/>
                    </a:lnTo>
                    <a:lnTo>
                      <a:pt x="545" y="5629"/>
                    </a:lnTo>
                    <a:lnTo>
                      <a:pt x="524" y="5650"/>
                    </a:lnTo>
                    <a:lnTo>
                      <a:pt x="587" y="5692"/>
                    </a:lnTo>
                    <a:lnTo>
                      <a:pt x="649" y="5650"/>
                    </a:lnTo>
                    <a:lnTo>
                      <a:pt x="754" y="5608"/>
                    </a:lnTo>
                    <a:lnTo>
                      <a:pt x="900" y="5545"/>
                    </a:lnTo>
                    <a:lnTo>
                      <a:pt x="921" y="5629"/>
                    </a:lnTo>
                    <a:lnTo>
                      <a:pt x="1026" y="5650"/>
                    </a:lnTo>
                    <a:lnTo>
                      <a:pt x="942" y="5692"/>
                    </a:lnTo>
                    <a:lnTo>
                      <a:pt x="921" y="5734"/>
                    </a:lnTo>
                    <a:lnTo>
                      <a:pt x="1068" y="5734"/>
                    </a:lnTo>
                    <a:lnTo>
                      <a:pt x="1068" y="5713"/>
                    </a:lnTo>
                    <a:lnTo>
                      <a:pt x="1152" y="5692"/>
                    </a:lnTo>
                    <a:lnTo>
                      <a:pt x="1256" y="5796"/>
                    </a:lnTo>
                    <a:lnTo>
                      <a:pt x="1319" y="5859"/>
                    </a:lnTo>
                    <a:lnTo>
                      <a:pt x="1486" y="5859"/>
                    </a:lnTo>
                    <a:lnTo>
                      <a:pt x="1549" y="5796"/>
                    </a:lnTo>
                    <a:lnTo>
                      <a:pt x="1633" y="5755"/>
                    </a:lnTo>
                    <a:lnTo>
                      <a:pt x="1758" y="5713"/>
                    </a:lnTo>
                    <a:lnTo>
                      <a:pt x="1800" y="5650"/>
                    </a:lnTo>
                    <a:lnTo>
                      <a:pt x="1905" y="5608"/>
                    </a:lnTo>
                    <a:lnTo>
                      <a:pt x="1758" y="5755"/>
                    </a:lnTo>
                    <a:lnTo>
                      <a:pt x="1633" y="5901"/>
                    </a:lnTo>
                    <a:lnTo>
                      <a:pt x="1633" y="6048"/>
                    </a:lnTo>
                    <a:lnTo>
                      <a:pt x="1528" y="6048"/>
                    </a:lnTo>
                    <a:lnTo>
                      <a:pt x="1444" y="6068"/>
                    </a:lnTo>
                    <a:lnTo>
                      <a:pt x="1361" y="6027"/>
                    </a:lnTo>
                    <a:lnTo>
                      <a:pt x="1131" y="6006"/>
                    </a:lnTo>
                    <a:lnTo>
                      <a:pt x="963" y="6048"/>
                    </a:lnTo>
                    <a:lnTo>
                      <a:pt x="963" y="6131"/>
                    </a:lnTo>
                    <a:lnTo>
                      <a:pt x="900" y="6215"/>
                    </a:lnTo>
                    <a:lnTo>
                      <a:pt x="796" y="6215"/>
                    </a:lnTo>
                    <a:lnTo>
                      <a:pt x="796" y="6382"/>
                    </a:lnTo>
                    <a:lnTo>
                      <a:pt x="691" y="6487"/>
                    </a:lnTo>
                    <a:lnTo>
                      <a:pt x="649" y="6550"/>
                    </a:lnTo>
                    <a:lnTo>
                      <a:pt x="545" y="6550"/>
                    </a:lnTo>
                    <a:lnTo>
                      <a:pt x="524" y="6675"/>
                    </a:lnTo>
                    <a:lnTo>
                      <a:pt x="482" y="6675"/>
                    </a:lnTo>
                    <a:lnTo>
                      <a:pt x="440" y="6738"/>
                    </a:lnTo>
                    <a:lnTo>
                      <a:pt x="315" y="6843"/>
                    </a:lnTo>
                    <a:lnTo>
                      <a:pt x="231" y="6801"/>
                    </a:lnTo>
                    <a:lnTo>
                      <a:pt x="168" y="6864"/>
                    </a:lnTo>
                    <a:lnTo>
                      <a:pt x="168" y="6968"/>
                    </a:lnTo>
                    <a:lnTo>
                      <a:pt x="273" y="6968"/>
                    </a:lnTo>
                    <a:lnTo>
                      <a:pt x="273" y="6885"/>
                    </a:lnTo>
                    <a:lnTo>
                      <a:pt x="377" y="6905"/>
                    </a:lnTo>
                    <a:lnTo>
                      <a:pt x="419" y="7010"/>
                    </a:lnTo>
                    <a:lnTo>
                      <a:pt x="503" y="6968"/>
                    </a:lnTo>
                    <a:lnTo>
                      <a:pt x="482" y="6905"/>
                    </a:lnTo>
                    <a:lnTo>
                      <a:pt x="524" y="6843"/>
                    </a:lnTo>
                    <a:lnTo>
                      <a:pt x="545" y="6864"/>
                    </a:lnTo>
                    <a:lnTo>
                      <a:pt x="628" y="6801"/>
                    </a:lnTo>
                    <a:lnTo>
                      <a:pt x="649" y="6801"/>
                    </a:lnTo>
                    <a:lnTo>
                      <a:pt x="712" y="6696"/>
                    </a:lnTo>
                    <a:lnTo>
                      <a:pt x="817" y="6759"/>
                    </a:lnTo>
                    <a:lnTo>
                      <a:pt x="900" y="6696"/>
                    </a:lnTo>
                    <a:lnTo>
                      <a:pt x="963" y="6738"/>
                    </a:lnTo>
                    <a:lnTo>
                      <a:pt x="1005" y="6696"/>
                    </a:lnTo>
                    <a:lnTo>
                      <a:pt x="1047" y="6759"/>
                    </a:lnTo>
                    <a:lnTo>
                      <a:pt x="1110" y="6759"/>
                    </a:lnTo>
                    <a:lnTo>
                      <a:pt x="1172" y="6801"/>
                    </a:lnTo>
                    <a:lnTo>
                      <a:pt x="1277" y="6801"/>
                    </a:lnTo>
                    <a:lnTo>
                      <a:pt x="1256" y="6759"/>
                    </a:lnTo>
                    <a:lnTo>
                      <a:pt x="1340" y="6738"/>
                    </a:lnTo>
                    <a:lnTo>
                      <a:pt x="1361" y="6654"/>
                    </a:lnTo>
                    <a:lnTo>
                      <a:pt x="1340" y="6571"/>
                    </a:lnTo>
                    <a:lnTo>
                      <a:pt x="1382" y="6487"/>
                    </a:lnTo>
                    <a:lnTo>
                      <a:pt x="1444" y="6487"/>
                    </a:lnTo>
                    <a:lnTo>
                      <a:pt x="1465" y="6445"/>
                    </a:lnTo>
                    <a:lnTo>
                      <a:pt x="1675" y="6424"/>
                    </a:lnTo>
                    <a:lnTo>
                      <a:pt x="1779" y="6424"/>
                    </a:lnTo>
                    <a:lnTo>
                      <a:pt x="1905" y="6487"/>
                    </a:lnTo>
                    <a:lnTo>
                      <a:pt x="2093" y="6487"/>
                    </a:lnTo>
                    <a:lnTo>
                      <a:pt x="2177" y="6529"/>
                    </a:lnTo>
                    <a:lnTo>
                      <a:pt x="2198" y="6445"/>
                    </a:lnTo>
                    <a:lnTo>
                      <a:pt x="2323" y="6361"/>
                    </a:lnTo>
                    <a:lnTo>
                      <a:pt x="2407" y="6382"/>
                    </a:lnTo>
                    <a:lnTo>
                      <a:pt x="2512" y="6320"/>
                    </a:lnTo>
                    <a:lnTo>
                      <a:pt x="2616" y="6340"/>
                    </a:lnTo>
                    <a:lnTo>
                      <a:pt x="2637" y="6320"/>
                    </a:lnTo>
                    <a:lnTo>
                      <a:pt x="2721" y="6278"/>
                    </a:lnTo>
                    <a:lnTo>
                      <a:pt x="2721" y="6320"/>
                    </a:lnTo>
                    <a:lnTo>
                      <a:pt x="2804" y="6361"/>
                    </a:lnTo>
                    <a:lnTo>
                      <a:pt x="2888" y="6320"/>
                    </a:lnTo>
                    <a:lnTo>
                      <a:pt x="3056" y="6320"/>
                    </a:lnTo>
                    <a:lnTo>
                      <a:pt x="3202" y="6278"/>
                    </a:lnTo>
                    <a:lnTo>
                      <a:pt x="3307" y="6320"/>
                    </a:lnTo>
                    <a:lnTo>
                      <a:pt x="3349" y="6340"/>
                    </a:lnTo>
                    <a:lnTo>
                      <a:pt x="3453" y="6257"/>
                    </a:lnTo>
                    <a:lnTo>
                      <a:pt x="3537" y="6236"/>
                    </a:lnTo>
                    <a:lnTo>
                      <a:pt x="3621" y="6152"/>
                    </a:lnTo>
                    <a:lnTo>
                      <a:pt x="3683" y="6152"/>
                    </a:lnTo>
                    <a:lnTo>
                      <a:pt x="3746" y="6173"/>
                    </a:lnTo>
                    <a:lnTo>
                      <a:pt x="3725" y="6110"/>
                    </a:lnTo>
                    <a:lnTo>
                      <a:pt x="3851" y="6027"/>
                    </a:lnTo>
                    <a:lnTo>
                      <a:pt x="3955" y="6006"/>
                    </a:lnTo>
                    <a:lnTo>
                      <a:pt x="3955" y="5922"/>
                    </a:lnTo>
                    <a:lnTo>
                      <a:pt x="3934" y="5859"/>
                    </a:lnTo>
                    <a:lnTo>
                      <a:pt x="3955" y="5796"/>
                    </a:lnTo>
                    <a:lnTo>
                      <a:pt x="3788" y="5796"/>
                    </a:lnTo>
                    <a:lnTo>
                      <a:pt x="3683" y="5838"/>
                    </a:lnTo>
                    <a:lnTo>
                      <a:pt x="3641" y="5838"/>
                    </a:lnTo>
                    <a:lnTo>
                      <a:pt x="3537" y="5817"/>
                    </a:lnTo>
                    <a:lnTo>
                      <a:pt x="3474" y="5796"/>
                    </a:lnTo>
                    <a:lnTo>
                      <a:pt x="3537" y="5755"/>
                    </a:lnTo>
                    <a:lnTo>
                      <a:pt x="3558" y="5755"/>
                    </a:lnTo>
                    <a:lnTo>
                      <a:pt x="3558" y="5734"/>
                    </a:lnTo>
                    <a:lnTo>
                      <a:pt x="3474" y="5713"/>
                    </a:lnTo>
                    <a:lnTo>
                      <a:pt x="3411" y="5734"/>
                    </a:lnTo>
                    <a:lnTo>
                      <a:pt x="3516" y="5650"/>
                    </a:lnTo>
                    <a:lnTo>
                      <a:pt x="3579" y="5692"/>
                    </a:lnTo>
                    <a:lnTo>
                      <a:pt x="3662" y="5629"/>
                    </a:lnTo>
                    <a:lnTo>
                      <a:pt x="3641" y="5545"/>
                    </a:lnTo>
                    <a:lnTo>
                      <a:pt x="3558" y="5545"/>
                    </a:lnTo>
                    <a:lnTo>
                      <a:pt x="3621" y="5504"/>
                    </a:lnTo>
                    <a:lnTo>
                      <a:pt x="3662" y="5441"/>
                    </a:lnTo>
                    <a:lnTo>
                      <a:pt x="3725" y="5504"/>
                    </a:lnTo>
                    <a:lnTo>
                      <a:pt x="3788" y="5441"/>
                    </a:lnTo>
                    <a:lnTo>
                      <a:pt x="3851" y="5399"/>
                    </a:lnTo>
                    <a:lnTo>
                      <a:pt x="3788" y="5378"/>
                    </a:lnTo>
                    <a:lnTo>
                      <a:pt x="3830" y="5336"/>
                    </a:lnTo>
                    <a:lnTo>
                      <a:pt x="3725" y="5336"/>
                    </a:lnTo>
                    <a:lnTo>
                      <a:pt x="3767" y="5273"/>
                    </a:lnTo>
                    <a:lnTo>
                      <a:pt x="3830" y="5294"/>
                    </a:lnTo>
                    <a:lnTo>
                      <a:pt x="3851" y="5315"/>
                    </a:lnTo>
                    <a:lnTo>
                      <a:pt x="3893" y="5232"/>
                    </a:lnTo>
                    <a:lnTo>
                      <a:pt x="3976" y="5211"/>
                    </a:lnTo>
                    <a:lnTo>
                      <a:pt x="3976" y="5064"/>
                    </a:lnTo>
                    <a:lnTo>
                      <a:pt x="4060" y="4897"/>
                    </a:lnTo>
                    <a:lnTo>
                      <a:pt x="3997" y="4813"/>
                    </a:lnTo>
                    <a:lnTo>
                      <a:pt x="3976" y="4688"/>
                    </a:lnTo>
                    <a:lnTo>
                      <a:pt x="3767" y="4541"/>
                    </a:lnTo>
                    <a:lnTo>
                      <a:pt x="3349" y="4541"/>
                    </a:lnTo>
                    <a:lnTo>
                      <a:pt x="3328" y="4667"/>
                    </a:lnTo>
                    <a:lnTo>
                      <a:pt x="3307" y="4708"/>
                    </a:lnTo>
                    <a:lnTo>
                      <a:pt x="3202" y="4646"/>
                    </a:lnTo>
                    <a:lnTo>
                      <a:pt x="3097" y="4604"/>
                    </a:lnTo>
                    <a:lnTo>
                      <a:pt x="3265" y="4436"/>
                    </a:lnTo>
                    <a:lnTo>
                      <a:pt x="3265" y="4332"/>
                    </a:lnTo>
                    <a:lnTo>
                      <a:pt x="3139" y="4123"/>
                    </a:lnTo>
                    <a:lnTo>
                      <a:pt x="3097" y="4123"/>
                    </a:lnTo>
                    <a:lnTo>
                      <a:pt x="2951" y="4039"/>
                    </a:lnTo>
                    <a:lnTo>
                      <a:pt x="2909" y="3955"/>
                    </a:lnTo>
                    <a:lnTo>
                      <a:pt x="2846" y="3976"/>
                    </a:lnTo>
                    <a:lnTo>
                      <a:pt x="2825" y="3976"/>
                    </a:lnTo>
                    <a:lnTo>
                      <a:pt x="2742" y="3955"/>
                    </a:lnTo>
                    <a:lnTo>
                      <a:pt x="2825" y="3955"/>
                    </a:lnTo>
                    <a:lnTo>
                      <a:pt x="2930" y="3934"/>
                    </a:lnTo>
                    <a:lnTo>
                      <a:pt x="2993" y="3955"/>
                    </a:lnTo>
                    <a:lnTo>
                      <a:pt x="3014" y="4018"/>
                    </a:lnTo>
                    <a:lnTo>
                      <a:pt x="3139" y="4018"/>
                    </a:lnTo>
                    <a:lnTo>
                      <a:pt x="2993" y="3830"/>
                    </a:lnTo>
                    <a:lnTo>
                      <a:pt x="2909" y="3725"/>
                    </a:lnTo>
                    <a:lnTo>
                      <a:pt x="2951" y="3641"/>
                    </a:lnTo>
                    <a:lnTo>
                      <a:pt x="2993" y="3641"/>
                    </a:lnTo>
                    <a:lnTo>
                      <a:pt x="2909" y="3600"/>
                    </a:lnTo>
                    <a:lnTo>
                      <a:pt x="2888" y="3537"/>
                    </a:lnTo>
                    <a:lnTo>
                      <a:pt x="2846" y="3537"/>
                    </a:lnTo>
                    <a:lnTo>
                      <a:pt x="2784" y="3348"/>
                    </a:lnTo>
                    <a:lnTo>
                      <a:pt x="2616" y="3307"/>
                    </a:lnTo>
                    <a:lnTo>
                      <a:pt x="2428" y="3244"/>
                    </a:lnTo>
                    <a:lnTo>
                      <a:pt x="2428" y="3181"/>
                    </a:lnTo>
                    <a:lnTo>
                      <a:pt x="2386" y="3139"/>
                    </a:lnTo>
                    <a:lnTo>
                      <a:pt x="2323" y="2930"/>
                    </a:lnTo>
                    <a:lnTo>
                      <a:pt x="2260" y="2825"/>
                    </a:lnTo>
                    <a:lnTo>
                      <a:pt x="2198" y="2574"/>
                    </a:lnTo>
                    <a:lnTo>
                      <a:pt x="2156" y="2470"/>
                    </a:lnTo>
                    <a:lnTo>
                      <a:pt x="2093" y="2470"/>
                    </a:lnTo>
                    <a:lnTo>
                      <a:pt x="1947" y="2239"/>
                    </a:lnTo>
                    <a:lnTo>
                      <a:pt x="1842" y="2198"/>
                    </a:lnTo>
                    <a:lnTo>
                      <a:pt x="1758" y="2156"/>
                    </a:lnTo>
                    <a:lnTo>
                      <a:pt x="1654" y="2093"/>
                    </a:lnTo>
                    <a:lnTo>
                      <a:pt x="1591" y="2156"/>
                    </a:lnTo>
                    <a:lnTo>
                      <a:pt x="1486" y="2198"/>
                    </a:lnTo>
                    <a:lnTo>
                      <a:pt x="1361" y="2177"/>
                    </a:lnTo>
                    <a:lnTo>
                      <a:pt x="1277" y="2177"/>
                    </a:lnTo>
                    <a:lnTo>
                      <a:pt x="1172" y="2156"/>
                    </a:lnTo>
                    <a:lnTo>
                      <a:pt x="1152" y="2072"/>
                    </a:lnTo>
                    <a:lnTo>
                      <a:pt x="1152" y="2072"/>
                    </a:lnTo>
                    <a:lnTo>
                      <a:pt x="1214" y="2093"/>
                    </a:lnTo>
                    <a:lnTo>
                      <a:pt x="1340" y="2135"/>
                    </a:lnTo>
                    <a:lnTo>
                      <a:pt x="1465" y="2093"/>
                    </a:lnTo>
                    <a:lnTo>
                      <a:pt x="1486" y="1988"/>
                    </a:lnTo>
                    <a:lnTo>
                      <a:pt x="1591" y="1988"/>
                    </a:lnTo>
                    <a:lnTo>
                      <a:pt x="1696" y="1926"/>
                    </a:lnTo>
                    <a:lnTo>
                      <a:pt x="1591" y="1884"/>
                    </a:lnTo>
                    <a:lnTo>
                      <a:pt x="1591" y="1800"/>
                    </a:lnTo>
                    <a:lnTo>
                      <a:pt x="1549" y="1779"/>
                    </a:lnTo>
                    <a:lnTo>
                      <a:pt x="1424" y="1863"/>
                    </a:lnTo>
                    <a:lnTo>
                      <a:pt x="1382" y="1842"/>
                    </a:lnTo>
                    <a:lnTo>
                      <a:pt x="1486" y="1758"/>
                    </a:lnTo>
                    <a:lnTo>
                      <a:pt x="1633" y="1758"/>
                    </a:lnTo>
                    <a:lnTo>
                      <a:pt x="1696" y="1716"/>
                    </a:lnTo>
                    <a:lnTo>
                      <a:pt x="1696" y="1633"/>
                    </a:lnTo>
                    <a:lnTo>
                      <a:pt x="1758" y="1612"/>
                    </a:lnTo>
                    <a:lnTo>
                      <a:pt x="1842" y="1444"/>
                    </a:lnTo>
                    <a:lnTo>
                      <a:pt x="1884" y="1403"/>
                    </a:lnTo>
                    <a:lnTo>
                      <a:pt x="1884" y="1340"/>
                    </a:lnTo>
                    <a:lnTo>
                      <a:pt x="1947" y="1235"/>
                    </a:lnTo>
                    <a:lnTo>
                      <a:pt x="1905" y="1214"/>
                    </a:lnTo>
                    <a:lnTo>
                      <a:pt x="1968" y="1047"/>
                    </a:lnTo>
                    <a:lnTo>
                      <a:pt x="2072" y="984"/>
                    </a:lnTo>
                    <a:lnTo>
                      <a:pt x="2072" y="900"/>
                    </a:lnTo>
                    <a:lnTo>
                      <a:pt x="1905" y="754"/>
                    </a:lnTo>
                    <a:lnTo>
                      <a:pt x="1884" y="796"/>
                    </a:lnTo>
                    <a:lnTo>
                      <a:pt x="1675" y="796"/>
                    </a:lnTo>
                    <a:lnTo>
                      <a:pt x="1528" y="754"/>
                    </a:lnTo>
                    <a:lnTo>
                      <a:pt x="1486" y="817"/>
                    </a:lnTo>
                    <a:lnTo>
                      <a:pt x="1424" y="817"/>
                    </a:lnTo>
                    <a:lnTo>
                      <a:pt x="1340" y="754"/>
                    </a:lnTo>
                    <a:lnTo>
                      <a:pt x="1256" y="796"/>
                    </a:lnTo>
                    <a:lnTo>
                      <a:pt x="1256" y="817"/>
                    </a:lnTo>
                    <a:lnTo>
                      <a:pt x="1172" y="838"/>
                    </a:lnTo>
                    <a:lnTo>
                      <a:pt x="1068" y="900"/>
                    </a:lnTo>
                    <a:lnTo>
                      <a:pt x="1047" y="900"/>
                    </a:lnTo>
                    <a:lnTo>
                      <a:pt x="963" y="942"/>
                    </a:lnTo>
                    <a:lnTo>
                      <a:pt x="942" y="921"/>
                    </a:lnTo>
                    <a:lnTo>
                      <a:pt x="1047" y="817"/>
                    </a:lnTo>
                    <a:lnTo>
                      <a:pt x="1131" y="691"/>
                    </a:lnTo>
                    <a:lnTo>
                      <a:pt x="1131" y="691"/>
                    </a:lnTo>
                    <a:lnTo>
                      <a:pt x="1068" y="712"/>
                    </a:lnTo>
                    <a:lnTo>
                      <a:pt x="963" y="691"/>
                    </a:lnTo>
                    <a:lnTo>
                      <a:pt x="1026" y="670"/>
                    </a:lnTo>
                    <a:lnTo>
                      <a:pt x="1047" y="587"/>
                    </a:lnTo>
                    <a:lnTo>
                      <a:pt x="1277" y="419"/>
                    </a:lnTo>
                    <a:lnTo>
                      <a:pt x="1340" y="294"/>
                    </a:lnTo>
                    <a:lnTo>
                      <a:pt x="1424" y="273"/>
                    </a:lnTo>
                    <a:lnTo>
                      <a:pt x="1444" y="168"/>
                    </a:lnTo>
                    <a:lnTo>
                      <a:pt x="1424" y="147"/>
                    </a:lnTo>
                    <a:lnTo>
                      <a:pt x="1465" y="63"/>
                    </a:lnTo>
                    <a:lnTo>
                      <a:pt x="144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747;p79">
                <a:extLst>
                  <a:ext uri="{FF2B5EF4-FFF2-40B4-BE49-F238E27FC236}">
                    <a16:creationId xmlns:a16="http://schemas.microsoft.com/office/drawing/2014/main" id="{C66B0796-3BAD-40C5-A9BA-D9005CE2E97F}"/>
                  </a:ext>
                </a:extLst>
              </p:cNvPr>
              <p:cNvSpPr/>
              <p:nvPr/>
            </p:nvSpPr>
            <p:spPr>
              <a:xfrm>
                <a:off x="3586375" y="2350350"/>
                <a:ext cx="31925" cy="25125"/>
              </a:xfrm>
              <a:custGeom>
                <a:avLst/>
                <a:gdLst/>
                <a:ahLst/>
                <a:cxnLst/>
                <a:rect l="l" t="t" r="r" b="b"/>
                <a:pathLst>
                  <a:path w="1277" h="1005" extrusionOk="0">
                    <a:moveTo>
                      <a:pt x="732" y="1"/>
                    </a:moveTo>
                    <a:lnTo>
                      <a:pt x="628" y="63"/>
                    </a:lnTo>
                    <a:lnTo>
                      <a:pt x="544" y="63"/>
                    </a:lnTo>
                    <a:lnTo>
                      <a:pt x="523" y="126"/>
                    </a:lnTo>
                    <a:lnTo>
                      <a:pt x="419" y="126"/>
                    </a:lnTo>
                    <a:lnTo>
                      <a:pt x="377" y="210"/>
                    </a:lnTo>
                    <a:lnTo>
                      <a:pt x="293" y="231"/>
                    </a:lnTo>
                    <a:lnTo>
                      <a:pt x="272" y="335"/>
                    </a:lnTo>
                    <a:lnTo>
                      <a:pt x="126" y="356"/>
                    </a:lnTo>
                    <a:lnTo>
                      <a:pt x="0" y="586"/>
                    </a:lnTo>
                    <a:lnTo>
                      <a:pt x="272" y="838"/>
                    </a:lnTo>
                    <a:lnTo>
                      <a:pt x="335" y="796"/>
                    </a:lnTo>
                    <a:lnTo>
                      <a:pt x="377" y="649"/>
                    </a:lnTo>
                    <a:lnTo>
                      <a:pt x="440" y="586"/>
                    </a:lnTo>
                    <a:lnTo>
                      <a:pt x="607" y="691"/>
                    </a:lnTo>
                    <a:lnTo>
                      <a:pt x="712" y="900"/>
                    </a:lnTo>
                    <a:lnTo>
                      <a:pt x="795" y="942"/>
                    </a:lnTo>
                    <a:lnTo>
                      <a:pt x="921" y="1005"/>
                    </a:lnTo>
                    <a:lnTo>
                      <a:pt x="942" y="1005"/>
                    </a:lnTo>
                    <a:lnTo>
                      <a:pt x="942" y="942"/>
                    </a:lnTo>
                    <a:lnTo>
                      <a:pt x="1004" y="942"/>
                    </a:lnTo>
                    <a:lnTo>
                      <a:pt x="1067" y="858"/>
                    </a:lnTo>
                    <a:lnTo>
                      <a:pt x="1067" y="775"/>
                    </a:lnTo>
                    <a:lnTo>
                      <a:pt x="1214" y="796"/>
                    </a:lnTo>
                    <a:lnTo>
                      <a:pt x="1235" y="691"/>
                    </a:lnTo>
                    <a:lnTo>
                      <a:pt x="1151" y="691"/>
                    </a:lnTo>
                    <a:lnTo>
                      <a:pt x="1172" y="586"/>
                    </a:lnTo>
                    <a:lnTo>
                      <a:pt x="1151" y="545"/>
                    </a:lnTo>
                    <a:lnTo>
                      <a:pt x="1214" y="524"/>
                    </a:lnTo>
                    <a:lnTo>
                      <a:pt x="1277" y="733"/>
                    </a:lnTo>
                    <a:lnTo>
                      <a:pt x="1235" y="461"/>
                    </a:lnTo>
                    <a:lnTo>
                      <a:pt x="1109" y="461"/>
                    </a:lnTo>
                    <a:lnTo>
                      <a:pt x="1172" y="419"/>
                    </a:lnTo>
                    <a:lnTo>
                      <a:pt x="1004" y="147"/>
                    </a:lnTo>
                    <a:lnTo>
                      <a:pt x="1004" y="42"/>
                    </a:lnTo>
                    <a:lnTo>
                      <a:pt x="921" y="21"/>
                    </a:lnTo>
                    <a:lnTo>
                      <a:pt x="73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2748;p79">
              <a:extLst>
                <a:ext uri="{FF2B5EF4-FFF2-40B4-BE49-F238E27FC236}">
                  <a16:creationId xmlns:a16="http://schemas.microsoft.com/office/drawing/2014/main" id="{91791C8D-44CE-45D7-9B55-043ED9812C25}"/>
                </a:ext>
              </a:extLst>
            </p:cNvPr>
            <p:cNvSpPr/>
            <p:nvPr/>
          </p:nvSpPr>
          <p:spPr>
            <a:xfrm>
              <a:off x="4037841" y="3224817"/>
              <a:ext cx="52333" cy="93527"/>
            </a:xfrm>
            <a:custGeom>
              <a:avLst/>
              <a:gdLst/>
              <a:ahLst/>
              <a:cxnLst/>
              <a:rect l="l" t="t" r="r" b="b"/>
              <a:pathLst>
                <a:path w="4395" h="8224" extrusionOk="0">
                  <a:moveTo>
                    <a:pt x="3914" y="1"/>
                  </a:moveTo>
                  <a:lnTo>
                    <a:pt x="3746" y="168"/>
                  </a:lnTo>
                  <a:lnTo>
                    <a:pt x="3809" y="252"/>
                  </a:lnTo>
                  <a:lnTo>
                    <a:pt x="3704" y="293"/>
                  </a:lnTo>
                  <a:lnTo>
                    <a:pt x="3600" y="252"/>
                  </a:lnTo>
                  <a:lnTo>
                    <a:pt x="3537" y="252"/>
                  </a:lnTo>
                  <a:lnTo>
                    <a:pt x="3621" y="377"/>
                  </a:lnTo>
                  <a:lnTo>
                    <a:pt x="3621" y="419"/>
                  </a:lnTo>
                  <a:lnTo>
                    <a:pt x="3704" y="503"/>
                  </a:lnTo>
                  <a:lnTo>
                    <a:pt x="3704" y="524"/>
                  </a:lnTo>
                  <a:lnTo>
                    <a:pt x="3600" y="670"/>
                  </a:lnTo>
                  <a:lnTo>
                    <a:pt x="3600" y="817"/>
                  </a:lnTo>
                  <a:lnTo>
                    <a:pt x="3516" y="921"/>
                  </a:lnTo>
                  <a:lnTo>
                    <a:pt x="3432" y="900"/>
                  </a:lnTo>
                  <a:lnTo>
                    <a:pt x="3328" y="1026"/>
                  </a:lnTo>
                  <a:lnTo>
                    <a:pt x="3328" y="1109"/>
                  </a:lnTo>
                  <a:lnTo>
                    <a:pt x="3244" y="1151"/>
                  </a:lnTo>
                  <a:lnTo>
                    <a:pt x="3181" y="1130"/>
                  </a:lnTo>
                  <a:lnTo>
                    <a:pt x="3181" y="1005"/>
                  </a:lnTo>
                  <a:lnTo>
                    <a:pt x="3118" y="984"/>
                  </a:lnTo>
                  <a:lnTo>
                    <a:pt x="3035" y="1047"/>
                  </a:lnTo>
                  <a:lnTo>
                    <a:pt x="3035" y="1193"/>
                  </a:lnTo>
                  <a:lnTo>
                    <a:pt x="3139" y="1298"/>
                  </a:lnTo>
                  <a:lnTo>
                    <a:pt x="3181" y="1340"/>
                  </a:lnTo>
                  <a:lnTo>
                    <a:pt x="3139" y="1402"/>
                  </a:lnTo>
                  <a:lnTo>
                    <a:pt x="3077" y="1361"/>
                  </a:lnTo>
                  <a:lnTo>
                    <a:pt x="2930" y="1402"/>
                  </a:lnTo>
                  <a:lnTo>
                    <a:pt x="2993" y="1507"/>
                  </a:lnTo>
                  <a:lnTo>
                    <a:pt x="3098" y="1549"/>
                  </a:lnTo>
                  <a:lnTo>
                    <a:pt x="3098" y="1612"/>
                  </a:lnTo>
                  <a:lnTo>
                    <a:pt x="3077" y="1674"/>
                  </a:lnTo>
                  <a:lnTo>
                    <a:pt x="2993" y="1612"/>
                  </a:lnTo>
                  <a:lnTo>
                    <a:pt x="2909" y="1633"/>
                  </a:lnTo>
                  <a:lnTo>
                    <a:pt x="2888" y="1716"/>
                  </a:lnTo>
                  <a:lnTo>
                    <a:pt x="2721" y="1842"/>
                  </a:lnTo>
                  <a:lnTo>
                    <a:pt x="2721" y="1716"/>
                  </a:lnTo>
                  <a:lnTo>
                    <a:pt x="2763" y="1674"/>
                  </a:lnTo>
                  <a:lnTo>
                    <a:pt x="2721" y="1612"/>
                  </a:lnTo>
                  <a:lnTo>
                    <a:pt x="2616" y="1716"/>
                  </a:lnTo>
                  <a:lnTo>
                    <a:pt x="2679" y="1758"/>
                  </a:lnTo>
                  <a:lnTo>
                    <a:pt x="2658" y="1821"/>
                  </a:lnTo>
                  <a:lnTo>
                    <a:pt x="2512" y="1884"/>
                  </a:lnTo>
                  <a:lnTo>
                    <a:pt x="2574" y="1988"/>
                  </a:lnTo>
                  <a:lnTo>
                    <a:pt x="2658" y="2030"/>
                  </a:lnTo>
                  <a:lnTo>
                    <a:pt x="2658" y="2072"/>
                  </a:lnTo>
                  <a:lnTo>
                    <a:pt x="2574" y="2093"/>
                  </a:lnTo>
                  <a:lnTo>
                    <a:pt x="2470" y="2156"/>
                  </a:lnTo>
                  <a:lnTo>
                    <a:pt x="2470" y="2072"/>
                  </a:lnTo>
                  <a:lnTo>
                    <a:pt x="2407" y="2072"/>
                  </a:lnTo>
                  <a:lnTo>
                    <a:pt x="2470" y="1967"/>
                  </a:lnTo>
                  <a:lnTo>
                    <a:pt x="2407" y="1946"/>
                  </a:lnTo>
                  <a:lnTo>
                    <a:pt x="2198" y="2135"/>
                  </a:lnTo>
                  <a:lnTo>
                    <a:pt x="2177" y="2281"/>
                  </a:lnTo>
                  <a:lnTo>
                    <a:pt x="2198" y="2365"/>
                  </a:lnTo>
                  <a:lnTo>
                    <a:pt x="2156" y="2407"/>
                  </a:lnTo>
                  <a:lnTo>
                    <a:pt x="2093" y="2386"/>
                  </a:lnTo>
                  <a:lnTo>
                    <a:pt x="2051" y="2365"/>
                  </a:lnTo>
                  <a:lnTo>
                    <a:pt x="2051" y="2197"/>
                  </a:lnTo>
                  <a:lnTo>
                    <a:pt x="1989" y="2197"/>
                  </a:lnTo>
                  <a:lnTo>
                    <a:pt x="1863" y="2344"/>
                  </a:lnTo>
                  <a:lnTo>
                    <a:pt x="1717" y="2239"/>
                  </a:lnTo>
                  <a:lnTo>
                    <a:pt x="1675" y="2281"/>
                  </a:lnTo>
                  <a:lnTo>
                    <a:pt x="1633" y="2281"/>
                  </a:lnTo>
                  <a:lnTo>
                    <a:pt x="1654" y="2449"/>
                  </a:lnTo>
                  <a:lnTo>
                    <a:pt x="1612" y="2449"/>
                  </a:lnTo>
                  <a:lnTo>
                    <a:pt x="1549" y="2469"/>
                  </a:lnTo>
                  <a:lnTo>
                    <a:pt x="1549" y="2365"/>
                  </a:lnTo>
                  <a:lnTo>
                    <a:pt x="1507" y="2344"/>
                  </a:lnTo>
                  <a:lnTo>
                    <a:pt x="1445" y="2449"/>
                  </a:lnTo>
                  <a:lnTo>
                    <a:pt x="1403" y="2344"/>
                  </a:lnTo>
                  <a:lnTo>
                    <a:pt x="1152" y="2553"/>
                  </a:lnTo>
                  <a:lnTo>
                    <a:pt x="1110" y="2553"/>
                  </a:lnTo>
                  <a:lnTo>
                    <a:pt x="1047" y="2511"/>
                  </a:lnTo>
                  <a:lnTo>
                    <a:pt x="921" y="2511"/>
                  </a:lnTo>
                  <a:lnTo>
                    <a:pt x="880" y="2595"/>
                  </a:lnTo>
                  <a:lnTo>
                    <a:pt x="901" y="2783"/>
                  </a:lnTo>
                  <a:lnTo>
                    <a:pt x="733" y="3034"/>
                  </a:lnTo>
                  <a:lnTo>
                    <a:pt x="733" y="3097"/>
                  </a:lnTo>
                  <a:lnTo>
                    <a:pt x="587" y="3244"/>
                  </a:lnTo>
                  <a:lnTo>
                    <a:pt x="587" y="3327"/>
                  </a:lnTo>
                  <a:lnTo>
                    <a:pt x="670" y="3411"/>
                  </a:lnTo>
                  <a:lnTo>
                    <a:pt x="587" y="3516"/>
                  </a:lnTo>
                  <a:lnTo>
                    <a:pt x="629" y="3704"/>
                  </a:lnTo>
                  <a:lnTo>
                    <a:pt x="629" y="3830"/>
                  </a:lnTo>
                  <a:lnTo>
                    <a:pt x="796" y="4143"/>
                  </a:lnTo>
                  <a:lnTo>
                    <a:pt x="796" y="4227"/>
                  </a:lnTo>
                  <a:lnTo>
                    <a:pt x="880" y="4332"/>
                  </a:lnTo>
                  <a:lnTo>
                    <a:pt x="880" y="4374"/>
                  </a:lnTo>
                  <a:lnTo>
                    <a:pt x="796" y="4457"/>
                  </a:lnTo>
                  <a:lnTo>
                    <a:pt x="817" y="4541"/>
                  </a:lnTo>
                  <a:lnTo>
                    <a:pt x="775" y="4792"/>
                  </a:lnTo>
                  <a:lnTo>
                    <a:pt x="670" y="4876"/>
                  </a:lnTo>
                  <a:lnTo>
                    <a:pt x="629" y="5022"/>
                  </a:lnTo>
                  <a:lnTo>
                    <a:pt x="566" y="5064"/>
                  </a:lnTo>
                  <a:lnTo>
                    <a:pt x="524" y="5127"/>
                  </a:lnTo>
                  <a:lnTo>
                    <a:pt x="419" y="5231"/>
                  </a:lnTo>
                  <a:lnTo>
                    <a:pt x="419" y="5441"/>
                  </a:lnTo>
                  <a:lnTo>
                    <a:pt x="357" y="5524"/>
                  </a:lnTo>
                  <a:lnTo>
                    <a:pt x="168" y="5545"/>
                  </a:lnTo>
                  <a:lnTo>
                    <a:pt x="147" y="5608"/>
                  </a:lnTo>
                  <a:lnTo>
                    <a:pt x="147" y="5796"/>
                  </a:lnTo>
                  <a:lnTo>
                    <a:pt x="43" y="5943"/>
                  </a:lnTo>
                  <a:lnTo>
                    <a:pt x="43" y="6068"/>
                  </a:lnTo>
                  <a:lnTo>
                    <a:pt x="1" y="6173"/>
                  </a:lnTo>
                  <a:lnTo>
                    <a:pt x="43" y="6236"/>
                  </a:lnTo>
                  <a:lnTo>
                    <a:pt x="43" y="6424"/>
                  </a:lnTo>
                  <a:lnTo>
                    <a:pt x="189" y="6591"/>
                  </a:lnTo>
                  <a:lnTo>
                    <a:pt x="168" y="6738"/>
                  </a:lnTo>
                  <a:lnTo>
                    <a:pt x="189" y="6843"/>
                  </a:lnTo>
                  <a:lnTo>
                    <a:pt x="273" y="6863"/>
                  </a:lnTo>
                  <a:lnTo>
                    <a:pt x="294" y="6863"/>
                  </a:lnTo>
                  <a:lnTo>
                    <a:pt x="273" y="6884"/>
                  </a:lnTo>
                  <a:lnTo>
                    <a:pt x="147" y="6905"/>
                  </a:lnTo>
                  <a:lnTo>
                    <a:pt x="147" y="7052"/>
                  </a:lnTo>
                  <a:lnTo>
                    <a:pt x="168" y="7219"/>
                  </a:lnTo>
                  <a:lnTo>
                    <a:pt x="147" y="7470"/>
                  </a:lnTo>
                  <a:lnTo>
                    <a:pt x="189" y="7512"/>
                  </a:lnTo>
                  <a:lnTo>
                    <a:pt x="189" y="7596"/>
                  </a:lnTo>
                  <a:lnTo>
                    <a:pt x="273" y="7638"/>
                  </a:lnTo>
                  <a:lnTo>
                    <a:pt x="357" y="7742"/>
                  </a:lnTo>
                  <a:lnTo>
                    <a:pt x="398" y="7784"/>
                  </a:lnTo>
                  <a:lnTo>
                    <a:pt x="461" y="7847"/>
                  </a:lnTo>
                  <a:lnTo>
                    <a:pt x="524" y="7951"/>
                  </a:lnTo>
                  <a:lnTo>
                    <a:pt x="608" y="7931"/>
                  </a:lnTo>
                  <a:lnTo>
                    <a:pt x="629" y="7951"/>
                  </a:lnTo>
                  <a:lnTo>
                    <a:pt x="733" y="7993"/>
                  </a:lnTo>
                  <a:lnTo>
                    <a:pt x="817" y="8119"/>
                  </a:lnTo>
                  <a:lnTo>
                    <a:pt x="901" y="8140"/>
                  </a:lnTo>
                  <a:lnTo>
                    <a:pt x="901" y="8161"/>
                  </a:lnTo>
                  <a:lnTo>
                    <a:pt x="921" y="8223"/>
                  </a:lnTo>
                  <a:lnTo>
                    <a:pt x="1005" y="8161"/>
                  </a:lnTo>
                  <a:lnTo>
                    <a:pt x="1131" y="8161"/>
                  </a:lnTo>
                  <a:lnTo>
                    <a:pt x="1256" y="8098"/>
                  </a:lnTo>
                  <a:lnTo>
                    <a:pt x="1361" y="7951"/>
                  </a:lnTo>
                  <a:lnTo>
                    <a:pt x="1737" y="7931"/>
                  </a:lnTo>
                  <a:lnTo>
                    <a:pt x="1842" y="7951"/>
                  </a:lnTo>
                  <a:lnTo>
                    <a:pt x="2030" y="7889"/>
                  </a:lnTo>
                  <a:lnTo>
                    <a:pt x="2093" y="7784"/>
                  </a:lnTo>
                  <a:lnTo>
                    <a:pt x="2177" y="7742"/>
                  </a:lnTo>
                  <a:lnTo>
                    <a:pt x="2240" y="7596"/>
                  </a:lnTo>
                  <a:lnTo>
                    <a:pt x="2344" y="7428"/>
                  </a:lnTo>
                  <a:lnTo>
                    <a:pt x="2344" y="7324"/>
                  </a:lnTo>
                  <a:lnTo>
                    <a:pt x="2449" y="7261"/>
                  </a:lnTo>
                  <a:lnTo>
                    <a:pt x="2449" y="7094"/>
                  </a:lnTo>
                  <a:lnTo>
                    <a:pt x="2407" y="7073"/>
                  </a:lnTo>
                  <a:lnTo>
                    <a:pt x="2491" y="6989"/>
                  </a:lnTo>
                  <a:lnTo>
                    <a:pt x="2554" y="6801"/>
                  </a:lnTo>
                  <a:lnTo>
                    <a:pt x="2512" y="6780"/>
                  </a:lnTo>
                  <a:lnTo>
                    <a:pt x="2574" y="6780"/>
                  </a:lnTo>
                  <a:lnTo>
                    <a:pt x="2679" y="6591"/>
                  </a:lnTo>
                  <a:lnTo>
                    <a:pt x="2763" y="6236"/>
                  </a:lnTo>
                  <a:lnTo>
                    <a:pt x="2805" y="6027"/>
                  </a:lnTo>
                  <a:lnTo>
                    <a:pt x="2909" y="5922"/>
                  </a:lnTo>
                  <a:lnTo>
                    <a:pt x="2972" y="5692"/>
                  </a:lnTo>
                  <a:lnTo>
                    <a:pt x="3118" y="5420"/>
                  </a:lnTo>
                  <a:lnTo>
                    <a:pt x="3286" y="4959"/>
                  </a:lnTo>
                  <a:lnTo>
                    <a:pt x="3390" y="4792"/>
                  </a:lnTo>
                  <a:lnTo>
                    <a:pt x="3390" y="4583"/>
                  </a:lnTo>
                  <a:lnTo>
                    <a:pt x="3495" y="4374"/>
                  </a:lnTo>
                  <a:lnTo>
                    <a:pt x="3516" y="4269"/>
                  </a:lnTo>
                  <a:lnTo>
                    <a:pt x="3642" y="4060"/>
                  </a:lnTo>
                  <a:lnTo>
                    <a:pt x="3704" y="3746"/>
                  </a:lnTo>
                  <a:lnTo>
                    <a:pt x="3746" y="3516"/>
                  </a:lnTo>
                  <a:lnTo>
                    <a:pt x="3809" y="3453"/>
                  </a:lnTo>
                  <a:lnTo>
                    <a:pt x="3830" y="3286"/>
                  </a:lnTo>
                  <a:lnTo>
                    <a:pt x="3809" y="3202"/>
                  </a:lnTo>
                  <a:lnTo>
                    <a:pt x="3830" y="3076"/>
                  </a:lnTo>
                  <a:lnTo>
                    <a:pt x="3934" y="2888"/>
                  </a:lnTo>
                  <a:lnTo>
                    <a:pt x="3934" y="2804"/>
                  </a:lnTo>
                  <a:lnTo>
                    <a:pt x="4018" y="2700"/>
                  </a:lnTo>
                  <a:lnTo>
                    <a:pt x="3976" y="2574"/>
                  </a:lnTo>
                  <a:lnTo>
                    <a:pt x="3934" y="2511"/>
                  </a:lnTo>
                  <a:lnTo>
                    <a:pt x="3976" y="2449"/>
                  </a:lnTo>
                  <a:lnTo>
                    <a:pt x="3976" y="2281"/>
                  </a:lnTo>
                  <a:lnTo>
                    <a:pt x="3934" y="2260"/>
                  </a:lnTo>
                  <a:lnTo>
                    <a:pt x="3934" y="2135"/>
                  </a:lnTo>
                  <a:lnTo>
                    <a:pt x="4018" y="2072"/>
                  </a:lnTo>
                  <a:lnTo>
                    <a:pt x="4060" y="2135"/>
                  </a:lnTo>
                  <a:lnTo>
                    <a:pt x="4081" y="2260"/>
                  </a:lnTo>
                  <a:lnTo>
                    <a:pt x="4186" y="2386"/>
                  </a:lnTo>
                  <a:lnTo>
                    <a:pt x="4269" y="2386"/>
                  </a:lnTo>
                  <a:lnTo>
                    <a:pt x="4290" y="2302"/>
                  </a:lnTo>
                  <a:lnTo>
                    <a:pt x="4332" y="2239"/>
                  </a:lnTo>
                  <a:lnTo>
                    <a:pt x="4353" y="2177"/>
                  </a:lnTo>
                  <a:lnTo>
                    <a:pt x="4353" y="2072"/>
                  </a:lnTo>
                  <a:lnTo>
                    <a:pt x="4395" y="2051"/>
                  </a:lnTo>
                  <a:lnTo>
                    <a:pt x="4374" y="1925"/>
                  </a:lnTo>
                  <a:lnTo>
                    <a:pt x="4269" y="1779"/>
                  </a:lnTo>
                  <a:lnTo>
                    <a:pt x="4248" y="1674"/>
                  </a:lnTo>
                  <a:lnTo>
                    <a:pt x="4269" y="1633"/>
                  </a:lnTo>
                  <a:lnTo>
                    <a:pt x="4269" y="1507"/>
                  </a:lnTo>
                  <a:lnTo>
                    <a:pt x="4248" y="1340"/>
                  </a:lnTo>
                  <a:lnTo>
                    <a:pt x="4269" y="1256"/>
                  </a:lnTo>
                  <a:lnTo>
                    <a:pt x="4269" y="984"/>
                  </a:lnTo>
                  <a:lnTo>
                    <a:pt x="4186" y="879"/>
                  </a:lnTo>
                  <a:lnTo>
                    <a:pt x="4186" y="607"/>
                  </a:lnTo>
                  <a:lnTo>
                    <a:pt x="4144" y="524"/>
                  </a:lnTo>
                  <a:lnTo>
                    <a:pt x="4081" y="524"/>
                  </a:lnTo>
                  <a:lnTo>
                    <a:pt x="3976" y="398"/>
                  </a:lnTo>
                  <a:lnTo>
                    <a:pt x="3976" y="293"/>
                  </a:lnTo>
                  <a:lnTo>
                    <a:pt x="3872" y="252"/>
                  </a:lnTo>
                  <a:lnTo>
                    <a:pt x="3934" y="147"/>
                  </a:lnTo>
                  <a:lnTo>
                    <a:pt x="39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 name="Google Shape;2749;p79">
              <a:extLst>
                <a:ext uri="{FF2B5EF4-FFF2-40B4-BE49-F238E27FC236}">
                  <a16:creationId xmlns:a16="http://schemas.microsoft.com/office/drawing/2014/main" id="{9E87D2F2-E005-4D9D-A6ED-6E8E718D74E3}"/>
                </a:ext>
              </a:extLst>
            </p:cNvPr>
            <p:cNvGrpSpPr/>
            <p:nvPr/>
          </p:nvGrpSpPr>
          <p:grpSpPr>
            <a:xfrm>
              <a:off x="4513224" y="3221724"/>
              <a:ext cx="274563" cy="280321"/>
              <a:chOff x="5298975" y="3412225"/>
              <a:chExt cx="576450" cy="616225"/>
            </a:xfrm>
          </p:grpSpPr>
          <p:sp>
            <p:nvSpPr>
              <p:cNvPr id="200" name="Google Shape;2750;p79">
                <a:extLst>
                  <a:ext uri="{FF2B5EF4-FFF2-40B4-BE49-F238E27FC236}">
                    <a16:creationId xmlns:a16="http://schemas.microsoft.com/office/drawing/2014/main" id="{8978F2D0-3060-48EB-BEAB-972C464DB7F1}"/>
                  </a:ext>
                </a:extLst>
              </p:cNvPr>
              <p:cNvSpPr/>
              <p:nvPr/>
            </p:nvSpPr>
            <p:spPr>
              <a:xfrm>
                <a:off x="5298975" y="3412225"/>
                <a:ext cx="576450" cy="515275"/>
              </a:xfrm>
              <a:custGeom>
                <a:avLst/>
                <a:gdLst/>
                <a:ahLst/>
                <a:cxnLst/>
                <a:rect l="l" t="t" r="r" b="b"/>
                <a:pathLst>
                  <a:path w="23058" h="20611" extrusionOk="0">
                    <a:moveTo>
                      <a:pt x="18015" y="1"/>
                    </a:moveTo>
                    <a:lnTo>
                      <a:pt x="17890" y="42"/>
                    </a:lnTo>
                    <a:lnTo>
                      <a:pt x="17806" y="147"/>
                    </a:lnTo>
                    <a:lnTo>
                      <a:pt x="17806" y="335"/>
                    </a:lnTo>
                    <a:lnTo>
                      <a:pt x="17764" y="524"/>
                    </a:lnTo>
                    <a:lnTo>
                      <a:pt x="17764" y="565"/>
                    </a:lnTo>
                    <a:lnTo>
                      <a:pt x="17722" y="670"/>
                    </a:lnTo>
                    <a:lnTo>
                      <a:pt x="17660" y="670"/>
                    </a:lnTo>
                    <a:lnTo>
                      <a:pt x="17597" y="858"/>
                    </a:lnTo>
                    <a:lnTo>
                      <a:pt x="17492" y="1005"/>
                    </a:lnTo>
                    <a:lnTo>
                      <a:pt x="17576" y="1089"/>
                    </a:lnTo>
                    <a:lnTo>
                      <a:pt x="17681" y="1172"/>
                    </a:lnTo>
                    <a:lnTo>
                      <a:pt x="17618" y="1214"/>
                    </a:lnTo>
                    <a:lnTo>
                      <a:pt x="17555" y="1193"/>
                    </a:lnTo>
                    <a:lnTo>
                      <a:pt x="17492" y="1319"/>
                    </a:lnTo>
                    <a:lnTo>
                      <a:pt x="17450" y="1423"/>
                    </a:lnTo>
                    <a:lnTo>
                      <a:pt x="17513" y="1570"/>
                    </a:lnTo>
                    <a:lnTo>
                      <a:pt x="17513" y="1674"/>
                    </a:lnTo>
                    <a:lnTo>
                      <a:pt x="17450" y="1633"/>
                    </a:lnTo>
                    <a:lnTo>
                      <a:pt x="17367" y="1674"/>
                    </a:lnTo>
                    <a:lnTo>
                      <a:pt x="17304" y="1946"/>
                    </a:lnTo>
                    <a:lnTo>
                      <a:pt x="17367" y="2156"/>
                    </a:lnTo>
                    <a:lnTo>
                      <a:pt x="17346" y="2365"/>
                    </a:lnTo>
                    <a:lnTo>
                      <a:pt x="17388" y="2511"/>
                    </a:lnTo>
                    <a:lnTo>
                      <a:pt x="17388" y="2679"/>
                    </a:lnTo>
                    <a:lnTo>
                      <a:pt x="17262" y="2783"/>
                    </a:lnTo>
                    <a:lnTo>
                      <a:pt x="17262" y="2867"/>
                    </a:lnTo>
                    <a:lnTo>
                      <a:pt x="17157" y="3097"/>
                    </a:lnTo>
                    <a:lnTo>
                      <a:pt x="17137" y="3411"/>
                    </a:lnTo>
                    <a:lnTo>
                      <a:pt x="17032" y="3558"/>
                    </a:lnTo>
                    <a:lnTo>
                      <a:pt x="17074" y="3662"/>
                    </a:lnTo>
                    <a:lnTo>
                      <a:pt x="16990" y="3830"/>
                    </a:lnTo>
                    <a:lnTo>
                      <a:pt x="16885" y="3934"/>
                    </a:lnTo>
                    <a:lnTo>
                      <a:pt x="16885" y="4143"/>
                    </a:lnTo>
                    <a:lnTo>
                      <a:pt x="16718" y="4290"/>
                    </a:lnTo>
                    <a:lnTo>
                      <a:pt x="16341" y="4436"/>
                    </a:lnTo>
                    <a:lnTo>
                      <a:pt x="16195" y="4332"/>
                    </a:lnTo>
                    <a:lnTo>
                      <a:pt x="16028" y="4311"/>
                    </a:lnTo>
                    <a:lnTo>
                      <a:pt x="15944" y="4227"/>
                    </a:lnTo>
                    <a:lnTo>
                      <a:pt x="15818" y="4102"/>
                    </a:lnTo>
                    <a:lnTo>
                      <a:pt x="15818" y="4039"/>
                    </a:lnTo>
                    <a:lnTo>
                      <a:pt x="15776" y="3997"/>
                    </a:lnTo>
                    <a:lnTo>
                      <a:pt x="15735" y="3871"/>
                    </a:lnTo>
                    <a:lnTo>
                      <a:pt x="15609" y="3830"/>
                    </a:lnTo>
                    <a:lnTo>
                      <a:pt x="15484" y="3788"/>
                    </a:lnTo>
                    <a:lnTo>
                      <a:pt x="15316" y="3788"/>
                    </a:lnTo>
                    <a:lnTo>
                      <a:pt x="15149" y="3683"/>
                    </a:lnTo>
                    <a:lnTo>
                      <a:pt x="15107" y="3578"/>
                    </a:lnTo>
                    <a:lnTo>
                      <a:pt x="14981" y="3411"/>
                    </a:lnTo>
                    <a:lnTo>
                      <a:pt x="14835" y="3390"/>
                    </a:lnTo>
                    <a:lnTo>
                      <a:pt x="14688" y="3306"/>
                    </a:lnTo>
                    <a:lnTo>
                      <a:pt x="14688" y="3244"/>
                    </a:lnTo>
                    <a:lnTo>
                      <a:pt x="14626" y="3244"/>
                    </a:lnTo>
                    <a:lnTo>
                      <a:pt x="14563" y="3181"/>
                    </a:lnTo>
                    <a:lnTo>
                      <a:pt x="14437" y="3181"/>
                    </a:lnTo>
                    <a:lnTo>
                      <a:pt x="14333" y="3160"/>
                    </a:lnTo>
                    <a:lnTo>
                      <a:pt x="14354" y="3097"/>
                    </a:lnTo>
                    <a:lnTo>
                      <a:pt x="14207" y="2993"/>
                    </a:lnTo>
                    <a:lnTo>
                      <a:pt x="14165" y="2867"/>
                    </a:lnTo>
                    <a:lnTo>
                      <a:pt x="14040" y="2721"/>
                    </a:lnTo>
                    <a:lnTo>
                      <a:pt x="13935" y="2721"/>
                    </a:lnTo>
                    <a:lnTo>
                      <a:pt x="13810" y="2553"/>
                    </a:lnTo>
                    <a:lnTo>
                      <a:pt x="13810" y="2428"/>
                    </a:lnTo>
                    <a:lnTo>
                      <a:pt x="13914" y="2239"/>
                    </a:lnTo>
                    <a:lnTo>
                      <a:pt x="13935" y="2114"/>
                    </a:lnTo>
                    <a:lnTo>
                      <a:pt x="14061" y="2030"/>
                    </a:lnTo>
                    <a:lnTo>
                      <a:pt x="14103" y="1884"/>
                    </a:lnTo>
                    <a:lnTo>
                      <a:pt x="14144" y="1779"/>
                    </a:lnTo>
                    <a:lnTo>
                      <a:pt x="14040" y="1821"/>
                    </a:lnTo>
                    <a:lnTo>
                      <a:pt x="13956" y="1674"/>
                    </a:lnTo>
                    <a:lnTo>
                      <a:pt x="14061" y="1591"/>
                    </a:lnTo>
                    <a:lnTo>
                      <a:pt x="14040" y="1486"/>
                    </a:lnTo>
                    <a:lnTo>
                      <a:pt x="14124" y="1486"/>
                    </a:lnTo>
                    <a:lnTo>
                      <a:pt x="14165" y="1465"/>
                    </a:lnTo>
                    <a:lnTo>
                      <a:pt x="14228" y="1486"/>
                    </a:lnTo>
                    <a:lnTo>
                      <a:pt x="14333" y="1507"/>
                    </a:lnTo>
                    <a:lnTo>
                      <a:pt x="14458" y="1465"/>
                    </a:lnTo>
                    <a:lnTo>
                      <a:pt x="14521" y="1319"/>
                    </a:lnTo>
                    <a:lnTo>
                      <a:pt x="14416" y="1256"/>
                    </a:lnTo>
                    <a:lnTo>
                      <a:pt x="14479" y="1172"/>
                    </a:lnTo>
                    <a:lnTo>
                      <a:pt x="14563" y="1193"/>
                    </a:lnTo>
                    <a:lnTo>
                      <a:pt x="14626" y="1005"/>
                    </a:lnTo>
                    <a:lnTo>
                      <a:pt x="14688" y="963"/>
                    </a:lnTo>
                    <a:lnTo>
                      <a:pt x="14772" y="858"/>
                    </a:lnTo>
                    <a:lnTo>
                      <a:pt x="14772" y="796"/>
                    </a:lnTo>
                    <a:lnTo>
                      <a:pt x="14668" y="754"/>
                    </a:lnTo>
                    <a:lnTo>
                      <a:pt x="14584" y="837"/>
                    </a:lnTo>
                    <a:lnTo>
                      <a:pt x="14521" y="796"/>
                    </a:lnTo>
                    <a:lnTo>
                      <a:pt x="14521" y="586"/>
                    </a:lnTo>
                    <a:lnTo>
                      <a:pt x="14416" y="649"/>
                    </a:lnTo>
                    <a:lnTo>
                      <a:pt x="14270" y="796"/>
                    </a:lnTo>
                    <a:lnTo>
                      <a:pt x="14333" y="837"/>
                    </a:lnTo>
                    <a:lnTo>
                      <a:pt x="14333" y="900"/>
                    </a:lnTo>
                    <a:lnTo>
                      <a:pt x="14249" y="963"/>
                    </a:lnTo>
                    <a:lnTo>
                      <a:pt x="14144" y="900"/>
                    </a:lnTo>
                    <a:lnTo>
                      <a:pt x="14124" y="837"/>
                    </a:lnTo>
                    <a:lnTo>
                      <a:pt x="14103" y="775"/>
                    </a:lnTo>
                    <a:lnTo>
                      <a:pt x="14040" y="858"/>
                    </a:lnTo>
                    <a:lnTo>
                      <a:pt x="13956" y="879"/>
                    </a:lnTo>
                    <a:lnTo>
                      <a:pt x="13956" y="796"/>
                    </a:lnTo>
                    <a:lnTo>
                      <a:pt x="14040" y="733"/>
                    </a:lnTo>
                    <a:lnTo>
                      <a:pt x="14061" y="670"/>
                    </a:lnTo>
                    <a:lnTo>
                      <a:pt x="13998" y="691"/>
                    </a:lnTo>
                    <a:lnTo>
                      <a:pt x="13914" y="775"/>
                    </a:lnTo>
                    <a:lnTo>
                      <a:pt x="13789" y="837"/>
                    </a:lnTo>
                    <a:lnTo>
                      <a:pt x="13789" y="858"/>
                    </a:lnTo>
                    <a:lnTo>
                      <a:pt x="13705" y="879"/>
                    </a:lnTo>
                    <a:lnTo>
                      <a:pt x="13684" y="837"/>
                    </a:lnTo>
                    <a:lnTo>
                      <a:pt x="13538" y="837"/>
                    </a:lnTo>
                    <a:lnTo>
                      <a:pt x="13538" y="775"/>
                    </a:lnTo>
                    <a:lnTo>
                      <a:pt x="13475" y="649"/>
                    </a:lnTo>
                    <a:lnTo>
                      <a:pt x="13412" y="649"/>
                    </a:lnTo>
                    <a:lnTo>
                      <a:pt x="13287" y="691"/>
                    </a:lnTo>
                    <a:lnTo>
                      <a:pt x="13182" y="670"/>
                    </a:lnTo>
                    <a:lnTo>
                      <a:pt x="13119" y="691"/>
                    </a:lnTo>
                    <a:lnTo>
                      <a:pt x="13077" y="628"/>
                    </a:lnTo>
                    <a:lnTo>
                      <a:pt x="13015" y="628"/>
                    </a:lnTo>
                    <a:lnTo>
                      <a:pt x="12973" y="482"/>
                    </a:lnTo>
                    <a:lnTo>
                      <a:pt x="12847" y="545"/>
                    </a:lnTo>
                    <a:lnTo>
                      <a:pt x="12701" y="524"/>
                    </a:lnTo>
                    <a:lnTo>
                      <a:pt x="12575" y="461"/>
                    </a:lnTo>
                    <a:lnTo>
                      <a:pt x="12575" y="377"/>
                    </a:lnTo>
                    <a:lnTo>
                      <a:pt x="12491" y="273"/>
                    </a:lnTo>
                    <a:lnTo>
                      <a:pt x="12450" y="273"/>
                    </a:lnTo>
                    <a:lnTo>
                      <a:pt x="12450" y="335"/>
                    </a:lnTo>
                    <a:lnTo>
                      <a:pt x="12282" y="377"/>
                    </a:lnTo>
                    <a:lnTo>
                      <a:pt x="12240" y="273"/>
                    </a:lnTo>
                    <a:lnTo>
                      <a:pt x="12136" y="252"/>
                    </a:lnTo>
                    <a:lnTo>
                      <a:pt x="11968" y="168"/>
                    </a:lnTo>
                    <a:lnTo>
                      <a:pt x="11968" y="210"/>
                    </a:lnTo>
                    <a:lnTo>
                      <a:pt x="11906" y="147"/>
                    </a:lnTo>
                    <a:lnTo>
                      <a:pt x="11801" y="231"/>
                    </a:lnTo>
                    <a:lnTo>
                      <a:pt x="11906" y="314"/>
                    </a:lnTo>
                    <a:lnTo>
                      <a:pt x="11864" y="335"/>
                    </a:lnTo>
                    <a:lnTo>
                      <a:pt x="11968" y="356"/>
                    </a:lnTo>
                    <a:lnTo>
                      <a:pt x="12073" y="335"/>
                    </a:lnTo>
                    <a:lnTo>
                      <a:pt x="12240" y="461"/>
                    </a:lnTo>
                    <a:lnTo>
                      <a:pt x="12240" y="545"/>
                    </a:lnTo>
                    <a:lnTo>
                      <a:pt x="12261" y="733"/>
                    </a:lnTo>
                    <a:lnTo>
                      <a:pt x="12136" y="733"/>
                    </a:lnTo>
                    <a:lnTo>
                      <a:pt x="12115" y="858"/>
                    </a:lnTo>
                    <a:lnTo>
                      <a:pt x="12052" y="775"/>
                    </a:lnTo>
                    <a:lnTo>
                      <a:pt x="11968" y="754"/>
                    </a:lnTo>
                    <a:lnTo>
                      <a:pt x="11864" y="837"/>
                    </a:lnTo>
                    <a:lnTo>
                      <a:pt x="11550" y="837"/>
                    </a:lnTo>
                    <a:lnTo>
                      <a:pt x="11424" y="733"/>
                    </a:lnTo>
                    <a:lnTo>
                      <a:pt x="11403" y="775"/>
                    </a:lnTo>
                    <a:lnTo>
                      <a:pt x="11278" y="837"/>
                    </a:lnTo>
                    <a:lnTo>
                      <a:pt x="11299" y="942"/>
                    </a:lnTo>
                    <a:lnTo>
                      <a:pt x="11194" y="900"/>
                    </a:lnTo>
                    <a:lnTo>
                      <a:pt x="11215" y="1068"/>
                    </a:lnTo>
                    <a:lnTo>
                      <a:pt x="11173" y="1005"/>
                    </a:lnTo>
                    <a:lnTo>
                      <a:pt x="11027" y="963"/>
                    </a:lnTo>
                    <a:lnTo>
                      <a:pt x="10985" y="1047"/>
                    </a:lnTo>
                    <a:lnTo>
                      <a:pt x="11027" y="1109"/>
                    </a:lnTo>
                    <a:lnTo>
                      <a:pt x="11027" y="1172"/>
                    </a:lnTo>
                    <a:lnTo>
                      <a:pt x="10880" y="1109"/>
                    </a:lnTo>
                    <a:lnTo>
                      <a:pt x="10818" y="1193"/>
                    </a:lnTo>
                    <a:lnTo>
                      <a:pt x="10880" y="1256"/>
                    </a:lnTo>
                    <a:lnTo>
                      <a:pt x="10797" y="1298"/>
                    </a:lnTo>
                    <a:lnTo>
                      <a:pt x="10713" y="1361"/>
                    </a:lnTo>
                    <a:lnTo>
                      <a:pt x="10713" y="1402"/>
                    </a:lnTo>
                    <a:lnTo>
                      <a:pt x="10797" y="1507"/>
                    </a:lnTo>
                    <a:lnTo>
                      <a:pt x="10818" y="1570"/>
                    </a:lnTo>
                    <a:lnTo>
                      <a:pt x="10818" y="1570"/>
                    </a:lnTo>
                    <a:lnTo>
                      <a:pt x="10713" y="1507"/>
                    </a:lnTo>
                    <a:lnTo>
                      <a:pt x="10650" y="1591"/>
                    </a:lnTo>
                    <a:lnTo>
                      <a:pt x="10546" y="1591"/>
                    </a:lnTo>
                    <a:lnTo>
                      <a:pt x="10462" y="1737"/>
                    </a:lnTo>
                    <a:lnTo>
                      <a:pt x="10357" y="1925"/>
                    </a:lnTo>
                    <a:lnTo>
                      <a:pt x="10274" y="1946"/>
                    </a:lnTo>
                    <a:lnTo>
                      <a:pt x="10253" y="2114"/>
                    </a:lnTo>
                    <a:lnTo>
                      <a:pt x="10148" y="2156"/>
                    </a:lnTo>
                    <a:lnTo>
                      <a:pt x="10232" y="2239"/>
                    </a:lnTo>
                    <a:lnTo>
                      <a:pt x="10441" y="2260"/>
                    </a:lnTo>
                    <a:lnTo>
                      <a:pt x="10357" y="2302"/>
                    </a:lnTo>
                    <a:lnTo>
                      <a:pt x="10294" y="2365"/>
                    </a:lnTo>
                    <a:lnTo>
                      <a:pt x="10546" y="2449"/>
                    </a:lnTo>
                    <a:lnTo>
                      <a:pt x="10462" y="2511"/>
                    </a:lnTo>
                    <a:lnTo>
                      <a:pt x="10294" y="2469"/>
                    </a:lnTo>
                    <a:lnTo>
                      <a:pt x="10253" y="2407"/>
                    </a:lnTo>
                    <a:lnTo>
                      <a:pt x="10253" y="2407"/>
                    </a:lnTo>
                    <a:lnTo>
                      <a:pt x="10274" y="2469"/>
                    </a:lnTo>
                    <a:lnTo>
                      <a:pt x="10357" y="2553"/>
                    </a:lnTo>
                    <a:lnTo>
                      <a:pt x="10357" y="2679"/>
                    </a:lnTo>
                    <a:lnTo>
                      <a:pt x="10462" y="2825"/>
                    </a:lnTo>
                    <a:lnTo>
                      <a:pt x="10294" y="2679"/>
                    </a:lnTo>
                    <a:lnTo>
                      <a:pt x="10232" y="2532"/>
                    </a:lnTo>
                    <a:lnTo>
                      <a:pt x="10127" y="2511"/>
                    </a:lnTo>
                    <a:lnTo>
                      <a:pt x="10085" y="2574"/>
                    </a:lnTo>
                    <a:lnTo>
                      <a:pt x="10064" y="2658"/>
                    </a:lnTo>
                    <a:lnTo>
                      <a:pt x="10043" y="2574"/>
                    </a:lnTo>
                    <a:lnTo>
                      <a:pt x="9813" y="2428"/>
                    </a:lnTo>
                    <a:lnTo>
                      <a:pt x="9625" y="2449"/>
                    </a:lnTo>
                    <a:lnTo>
                      <a:pt x="9667" y="2511"/>
                    </a:lnTo>
                    <a:lnTo>
                      <a:pt x="9625" y="2574"/>
                    </a:lnTo>
                    <a:lnTo>
                      <a:pt x="9562" y="2532"/>
                    </a:lnTo>
                    <a:lnTo>
                      <a:pt x="9520" y="2532"/>
                    </a:lnTo>
                    <a:lnTo>
                      <a:pt x="9458" y="2574"/>
                    </a:lnTo>
                    <a:lnTo>
                      <a:pt x="9541" y="2721"/>
                    </a:lnTo>
                    <a:lnTo>
                      <a:pt x="9520" y="2762"/>
                    </a:lnTo>
                    <a:lnTo>
                      <a:pt x="9499" y="2721"/>
                    </a:lnTo>
                    <a:lnTo>
                      <a:pt x="9437" y="2741"/>
                    </a:lnTo>
                    <a:lnTo>
                      <a:pt x="9437" y="2783"/>
                    </a:lnTo>
                    <a:lnTo>
                      <a:pt x="9332" y="2846"/>
                    </a:lnTo>
                    <a:lnTo>
                      <a:pt x="9186" y="2888"/>
                    </a:lnTo>
                    <a:lnTo>
                      <a:pt x="9311" y="2825"/>
                    </a:lnTo>
                    <a:lnTo>
                      <a:pt x="9395" y="2721"/>
                    </a:lnTo>
                    <a:lnTo>
                      <a:pt x="9395" y="2532"/>
                    </a:lnTo>
                    <a:lnTo>
                      <a:pt x="9458" y="2428"/>
                    </a:lnTo>
                    <a:lnTo>
                      <a:pt x="9416" y="2344"/>
                    </a:lnTo>
                    <a:lnTo>
                      <a:pt x="9311" y="2323"/>
                    </a:lnTo>
                    <a:lnTo>
                      <a:pt x="9144" y="2030"/>
                    </a:lnTo>
                    <a:lnTo>
                      <a:pt x="9081" y="1905"/>
                    </a:lnTo>
                    <a:lnTo>
                      <a:pt x="8893" y="1842"/>
                    </a:lnTo>
                    <a:lnTo>
                      <a:pt x="8788" y="1800"/>
                    </a:lnTo>
                    <a:lnTo>
                      <a:pt x="8725" y="1821"/>
                    </a:lnTo>
                    <a:lnTo>
                      <a:pt x="8788" y="1884"/>
                    </a:lnTo>
                    <a:lnTo>
                      <a:pt x="8704" y="1905"/>
                    </a:lnTo>
                    <a:lnTo>
                      <a:pt x="8621" y="2030"/>
                    </a:lnTo>
                    <a:lnTo>
                      <a:pt x="8558" y="2009"/>
                    </a:lnTo>
                    <a:lnTo>
                      <a:pt x="8579" y="1946"/>
                    </a:lnTo>
                    <a:lnTo>
                      <a:pt x="8474" y="1988"/>
                    </a:lnTo>
                    <a:lnTo>
                      <a:pt x="8453" y="2051"/>
                    </a:lnTo>
                    <a:lnTo>
                      <a:pt x="8370" y="1884"/>
                    </a:lnTo>
                    <a:lnTo>
                      <a:pt x="8307" y="1884"/>
                    </a:lnTo>
                    <a:lnTo>
                      <a:pt x="8286" y="1946"/>
                    </a:lnTo>
                    <a:lnTo>
                      <a:pt x="8370" y="2009"/>
                    </a:lnTo>
                    <a:lnTo>
                      <a:pt x="8265" y="2093"/>
                    </a:lnTo>
                    <a:lnTo>
                      <a:pt x="8202" y="2218"/>
                    </a:lnTo>
                    <a:lnTo>
                      <a:pt x="8265" y="2260"/>
                    </a:lnTo>
                    <a:lnTo>
                      <a:pt x="8139" y="2344"/>
                    </a:lnTo>
                    <a:lnTo>
                      <a:pt x="8077" y="2260"/>
                    </a:lnTo>
                    <a:lnTo>
                      <a:pt x="8035" y="2260"/>
                    </a:lnTo>
                    <a:lnTo>
                      <a:pt x="7993" y="2197"/>
                    </a:lnTo>
                    <a:lnTo>
                      <a:pt x="8077" y="2114"/>
                    </a:lnTo>
                    <a:lnTo>
                      <a:pt x="7993" y="2114"/>
                    </a:lnTo>
                    <a:lnTo>
                      <a:pt x="7951" y="2239"/>
                    </a:lnTo>
                    <a:lnTo>
                      <a:pt x="7846" y="2260"/>
                    </a:lnTo>
                    <a:lnTo>
                      <a:pt x="7784" y="2323"/>
                    </a:lnTo>
                    <a:lnTo>
                      <a:pt x="7763" y="2449"/>
                    </a:lnTo>
                    <a:lnTo>
                      <a:pt x="7951" y="2511"/>
                    </a:lnTo>
                    <a:lnTo>
                      <a:pt x="7784" y="2637"/>
                    </a:lnTo>
                    <a:lnTo>
                      <a:pt x="7679" y="2574"/>
                    </a:lnTo>
                    <a:lnTo>
                      <a:pt x="7533" y="2658"/>
                    </a:lnTo>
                    <a:lnTo>
                      <a:pt x="7554" y="2741"/>
                    </a:lnTo>
                    <a:lnTo>
                      <a:pt x="7742" y="2762"/>
                    </a:lnTo>
                    <a:lnTo>
                      <a:pt x="7658" y="2846"/>
                    </a:lnTo>
                    <a:lnTo>
                      <a:pt x="7574" y="2867"/>
                    </a:lnTo>
                    <a:lnTo>
                      <a:pt x="7470" y="2741"/>
                    </a:lnTo>
                    <a:lnTo>
                      <a:pt x="7365" y="2846"/>
                    </a:lnTo>
                    <a:lnTo>
                      <a:pt x="7261" y="2867"/>
                    </a:lnTo>
                    <a:lnTo>
                      <a:pt x="7302" y="2951"/>
                    </a:lnTo>
                    <a:lnTo>
                      <a:pt x="7323" y="3034"/>
                    </a:lnTo>
                    <a:lnTo>
                      <a:pt x="7323" y="3097"/>
                    </a:lnTo>
                    <a:lnTo>
                      <a:pt x="7407" y="3076"/>
                    </a:lnTo>
                    <a:lnTo>
                      <a:pt x="7323" y="3181"/>
                    </a:lnTo>
                    <a:lnTo>
                      <a:pt x="7365" y="3286"/>
                    </a:lnTo>
                    <a:lnTo>
                      <a:pt x="7261" y="3306"/>
                    </a:lnTo>
                    <a:lnTo>
                      <a:pt x="7219" y="3390"/>
                    </a:lnTo>
                    <a:lnTo>
                      <a:pt x="7407" y="3453"/>
                    </a:lnTo>
                    <a:lnTo>
                      <a:pt x="7302" y="3495"/>
                    </a:lnTo>
                    <a:lnTo>
                      <a:pt x="7261" y="3558"/>
                    </a:lnTo>
                    <a:lnTo>
                      <a:pt x="7135" y="3516"/>
                    </a:lnTo>
                    <a:lnTo>
                      <a:pt x="7093" y="3453"/>
                    </a:lnTo>
                    <a:lnTo>
                      <a:pt x="7009" y="3390"/>
                    </a:lnTo>
                    <a:lnTo>
                      <a:pt x="6905" y="3474"/>
                    </a:lnTo>
                    <a:lnTo>
                      <a:pt x="6884" y="3369"/>
                    </a:lnTo>
                    <a:lnTo>
                      <a:pt x="6779" y="3306"/>
                    </a:lnTo>
                    <a:lnTo>
                      <a:pt x="6696" y="3369"/>
                    </a:lnTo>
                    <a:lnTo>
                      <a:pt x="6821" y="3474"/>
                    </a:lnTo>
                    <a:lnTo>
                      <a:pt x="6779" y="3495"/>
                    </a:lnTo>
                    <a:lnTo>
                      <a:pt x="6717" y="3599"/>
                    </a:lnTo>
                    <a:lnTo>
                      <a:pt x="6821" y="3704"/>
                    </a:lnTo>
                    <a:lnTo>
                      <a:pt x="6947" y="3704"/>
                    </a:lnTo>
                    <a:lnTo>
                      <a:pt x="6905" y="3809"/>
                    </a:lnTo>
                    <a:lnTo>
                      <a:pt x="6905" y="3913"/>
                    </a:lnTo>
                    <a:lnTo>
                      <a:pt x="6842" y="3871"/>
                    </a:lnTo>
                    <a:lnTo>
                      <a:pt x="6779" y="3871"/>
                    </a:lnTo>
                    <a:lnTo>
                      <a:pt x="6800" y="3997"/>
                    </a:lnTo>
                    <a:lnTo>
                      <a:pt x="6737" y="4122"/>
                    </a:lnTo>
                    <a:lnTo>
                      <a:pt x="6737" y="4248"/>
                    </a:lnTo>
                    <a:lnTo>
                      <a:pt x="6570" y="3871"/>
                    </a:lnTo>
                    <a:lnTo>
                      <a:pt x="6424" y="3620"/>
                    </a:lnTo>
                    <a:lnTo>
                      <a:pt x="6382" y="3558"/>
                    </a:lnTo>
                    <a:lnTo>
                      <a:pt x="6403" y="3390"/>
                    </a:lnTo>
                    <a:lnTo>
                      <a:pt x="6361" y="3474"/>
                    </a:lnTo>
                    <a:lnTo>
                      <a:pt x="6214" y="3558"/>
                    </a:lnTo>
                    <a:lnTo>
                      <a:pt x="6193" y="3704"/>
                    </a:lnTo>
                    <a:lnTo>
                      <a:pt x="6110" y="3725"/>
                    </a:lnTo>
                    <a:lnTo>
                      <a:pt x="6089" y="3809"/>
                    </a:lnTo>
                    <a:lnTo>
                      <a:pt x="5984" y="3788"/>
                    </a:lnTo>
                    <a:lnTo>
                      <a:pt x="5901" y="3892"/>
                    </a:lnTo>
                    <a:lnTo>
                      <a:pt x="5838" y="3976"/>
                    </a:lnTo>
                    <a:lnTo>
                      <a:pt x="5859" y="4102"/>
                    </a:lnTo>
                    <a:lnTo>
                      <a:pt x="5859" y="4415"/>
                    </a:lnTo>
                    <a:lnTo>
                      <a:pt x="5901" y="4436"/>
                    </a:lnTo>
                    <a:lnTo>
                      <a:pt x="5901" y="4541"/>
                    </a:lnTo>
                    <a:lnTo>
                      <a:pt x="5796" y="4604"/>
                    </a:lnTo>
                    <a:lnTo>
                      <a:pt x="5733" y="4708"/>
                    </a:lnTo>
                    <a:lnTo>
                      <a:pt x="5566" y="4750"/>
                    </a:lnTo>
                    <a:lnTo>
                      <a:pt x="5587" y="4834"/>
                    </a:lnTo>
                    <a:lnTo>
                      <a:pt x="5461" y="4918"/>
                    </a:lnTo>
                    <a:lnTo>
                      <a:pt x="5461" y="5064"/>
                    </a:lnTo>
                    <a:lnTo>
                      <a:pt x="5377" y="5127"/>
                    </a:lnTo>
                    <a:lnTo>
                      <a:pt x="5210" y="5378"/>
                    </a:lnTo>
                    <a:lnTo>
                      <a:pt x="4854" y="5587"/>
                    </a:lnTo>
                    <a:lnTo>
                      <a:pt x="4561" y="5608"/>
                    </a:lnTo>
                    <a:lnTo>
                      <a:pt x="4436" y="5650"/>
                    </a:lnTo>
                    <a:lnTo>
                      <a:pt x="4268" y="5671"/>
                    </a:lnTo>
                    <a:lnTo>
                      <a:pt x="4122" y="5692"/>
                    </a:lnTo>
                    <a:lnTo>
                      <a:pt x="3996" y="5671"/>
                    </a:lnTo>
                    <a:lnTo>
                      <a:pt x="3808" y="5754"/>
                    </a:lnTo>
                    <a:lnTo>
                      <a:pt x="3787" y="5859"/>
                    </a:lnTo>
                    <a:lnTo>
                      <a:pt x="3683" y="5901"/>
                    </a:lnTo>
                    <a:lnTo>
                      <a:pt x="3285" y="5880"/>
                    </a:lnTo>
                    <a:lnTo>
                      <a:pt x="3222" y="5922"/>
                    </a:lnTo>
                    <a:lnTo>
                      <a:pt x="3160" y="6027"/>
                    </a:lnTo>
                    <a:lnTo>
                      <a:pt x="2929" y="6131"/>
                    </a:lnTo>
                    <a:lnTo>
                      <a:pt x="2762" y="6131"/>
                    </a:lnTo>
                    <a:lnTo>
                      <a:pt x="2657" y="6089"/>
                    </a:lnTo>
                    <a:lnTo>
                      <a:pt x="2553" y="6110"/>
                    </a:lnTo>
                    <a:lnTo>
                      <a:pt x="2532" y="6027"/>
                    </a:lnTo>
                    <a:lnTo>
                      <a:pt x="2427" y="6089"/>
                    </a:lnTo>
                    <a:lnTo>
                      <a:pt x="2344" y="6215"/>
                    </a:lnTo>
                    <a:lnTo>
                      <a:pt x="2113" y="6278"/>
                    </a:lnTo>
                    <a:lnTo>
                      <a:pt x="2092" y="6319"/>
                    </a:lnTo>
                    <a:lnTo>
                      <a:pt x="2009" y="6319"/>
                    </a:lnTo>
                    <a:lnTo>
                      <a:pt x="1820" y="6487"/>
                    </a:lnTo>
                    <a:lnTo>
                      <a:pt x="1569" y="6612"/>
                    </a:lnTo>
                    <a:lnTo>
                      <a:pt x="1255" y="6717"/>
                    </a:lnTo>
                    <a:lnTo>
                      <a:pt x="1088" y="6905"/>
                    </a:lnTo>
                    <a:lnTo>
                      <a:pt x="1088" y="7115"/>
                    </a:lnTo>
                    <a:lnTo>
                      <a:pt x="963" y="7219"/>
                    </a:lnTo>
                    <a:lnTo>
                      <a:pt x="879" y="7156"/>
                    </a:lnTo>
                    <a:lnTo>
                      <a:pt x="900" y="7073"/>
                    </a:lnTo>
                    <a:lnTo>
                      <a:pt x="900" y="7010"/>
                    </a:lnTo>
                    <a:lnTo>
                      <a:pt x="963" y="6843"/>
                    </a:lnTo>
                    <a:lnTo>
                      <a:pt x="963" y="6738"/>
                    </a:lnTo>
                    <a:lnTo>
                      <a:pt x="774" y="6863"/>
                    </a:lnTo>
                    <a:lnTo>
                      <a:pt x="732" y="7052"/>
                    </a:lnTo>
                    <a:lnTo>
                      <a:pt x="607" y="7282"/>
                    </a:lnTo>
                    <a:lnTo>
                      <a:pt x="711" y="7470"/>
                    </a:lnTo>
                    <a:lnTo>
                      <a:pt x="628" y="7638"/>
                    </a:lnTo>
                    <a:lnTo>
                      <a:pt x="649" y="7889"/>
                    </a:lnTo>
                    <a:lnTo>
                      <a:pt x="419" y="8161"/>
                    </a:lnTo>
                    <a:lnTo>
                      <a:pt x="335" y="8537"/>
                    </a:lnTo>
                    <a:lnTo>
                      <a:pt x="377" y="8726"/>
                    </a:lnTo>
                    <a:lnTo>
                      <a:pt x="356" y="9019"/>
                    </a:lnTo>
                    <a:lnTo>
                      <a:pt x="565" y="9353"/>
                    </a:lnTo>
                    <a:lnTo>
                      <a:pt x="565" y="9479"/>
                    </a:lnTo>
                    <a:lnTo>
                      <a:pt x="649" y="9584"/>
                    </a:lnTo>
                    <a:lnTo>
                      <a:pt x="565" y="9751"/>
                    </a:lnTo>
                    <a:lnTo>
                      <a:pt x="628" y="9897"/>
                    </a:lnTo>
                    <a:lnTo>
                      <a:pt x="502" y="9960"/>
                    </a:lnTo>
                    <a:lnTo>
                      <a:pt x="439" y="9856"/>
                    </a:lnTo>
                    <a:lnTo>
                      <a:pt x="439" y="9667"/>
                    </a:lnTo>
                    <a:lnTo>
                      <a:pt x="356" y="9772"/>
                    </a:lnTo>
                    <a:lnTo>
                      <a:pt x="335" y="9730"/>
                    </a:lnTo>
                    <a:lnTo>
                      <a:pt x="335" y="9542"/>
                    </a:lnTo>
                    <a:lnTo>
                      <a:pt x="230" y="9312"/>
                    </a:lnTo>
                    <a:lnTo>
                      <a:pt x="147" y="9416"/>
                    </a:lnTo>
                    <a:lnTo>
                      <a:pt x="188" y="9667"/>
                    </a:lnTo>
                    <a:lnTo>
                      <a:pt x="335" y="9835"/>
                    </a:lnTo>
                    <a:lnTo>
                      <a:pt x="439" y="10023"/>
                    </a:lnTo>
                    <a:lnTo>
                      <a:pt x="293" y="10065"/>
                    </a:lnTo>
                    <a:lnTo>
                      <a:pt x="147" y="9897"/>
                    </a:lnTo>
                    <a:lnTo>
                      <a:pt x="126" y="9688"/>
                    </a:lnTo>
                    <a:lnTo>
                      <a:pt x="84" y="9772"/>
                    </a:lnTo>
                    <a:lnTo>
                      <a:pt x="0" y="9835"/>
                    </a:lnTo>
                    <a:lnTo>
                      <a:pt x="105" y="10002"/>
                    </a:lnTo>
                    <a:lnTo>
                      <a:pt x="314" y="10253"/>
                    </a:lnTo>
                    <a:lnTo>
                      <a:pt x="419" y="10588"/>
                    </a:lnTo>
                    <a:lnTo>
                      <a:pt x="377" y="11153"/>
                    </a:lnTo>
                    <a:lnTo>
                      <a:pt x="460" y="11257"/>
                    </a:lnTo>
                    <a:lnTo>
                      <a:pt x="544" y="11592"/>
                    </a:lnTo>
                    <a:lnTo>
                      <a:pt x="711" y="12032"/>
                    </a:lnTo>
                    <a:lnTo>
                      <a:pt x="649" y="12178"/>
                    </a:lnTo>
                    <a:lnTo>
                      <a:pt x="670" y="12827"/>
                    </a:lnTo>
                    <a:lnTo>
                      <a:pt x="649" y="12910"/>
                    </a:lnTo>
                    <a:lnTo>
                      <a:pt x="711" y="13099"/>
                    </a:lnTo>
                    <a:lnTo>
                      <a:pt x="711" y="13308"/>
                    </a:lnTo>
                    <a:lnTo>
                      <a:pt x="837" y="13559"/>
                    </a:lnTo>
                    <a:lnTo>
                      <a:pt x="837" y="13726"/>
                    </a:lnTo>
                    <a:lnTo>
                      <a:pt x="732" y="13810"/>
                    </a:lnTo>
                    <a:lnTo>
                      <a:pt x="774" y="13852"/>
                    </a:lnTo>
                    <a:lnTo>
                      <a:pt x="732" y="14019"/>
                    </a:lnTo>
                    <a:lnTo>
                      <a:pt x="711" y="14270"/>
                    </a:lnTo>
                    <a:lnTo>
                      <a:pt x="628" y="14354"/>
                    </a:lnTo>
                    <a:lnTo>
                      <a:pt x="649" y="14438"/>
                    </a:lnTo>
                    <a:lnTo>
                      <a:pt x="628" y="14584"/>
                    </a:lnTo>
                    <a:lnTo>
                      <a:pt x="523" y="14668"/>
                    </a:lnTo>
                    <a:lnTo>
                      <a:pt x="544" y="14793"/>
                    </a:lnTo>
                    <a:lnTo>
                      <a:pt x="335" y="14961"/>
                    </a:lnTo>
                    <a:lnTo>
                      <a:pt x="251" y="14877"/>
                    </a:lnTo>
                    <a:lnTo>
                      <a:pt x="126" y="15086"/>
                    </a:lnTo>
                    <a:lnTo>
                      <a:pt x="126" y="15442"/>
                    </a:lnTo>
                    <a:lnTo>
                      <a:pt x="209" y="15526"/>
                    </a:lnTo>
                    <a:lnTo>
                      <a:pt x="293" y="15526"/>
                    </a:lnTo>
                    <a:lnTo>
                      <a:pt x="544" y="15756"/>
                    </a:lnTo>
                    <a:lnTo>
                      <a:pt x="544" y="15861"/>
                    </a:lnTo>
                    <a:lnTo>
                      <a:pt x="565" y="15923"/>
                    </a:lnTo>
                    <a:lnTo>
                      <a:pt x="711" y="15944"/>
                    </a:lnTo>
                    <a:lnTo>
                      <a:pt x="753" y="16007"/>
                    </a:lnTo>
                    <a:lnTo>
                      <a:pt x="942" y="16028"/>
                    </a:lnTo>
                    <a:lnTo>
                      <a:pt x="983" y="16028"/>
                    </a:lnTo>
                    <a:lnTo>
                      <a:pt x="1025" y="16070"/>
                    </a:lnTo>
                    <a:lnTo>
                      <a:pt x="1151" y="16070"/>
                    </a:lnTo>
                    <a:lnTo>
                      <a:pt x="1297" y="16049"/>
                    </a:lnTo>
                    <a:lnTo>
                      <a:pt x="1339" y="16133"/>
                    </a:lnTo>
                    <a:lnTo>
                      <a:pt x="1402" y="16070"/>
                    </a:lnTo>
                    <a:lnTo>
                      <a:pt x="1423" y="16112"/>
                    </a:lnTo>
                    <a:lnTo>
                      <a:pt x="1611" y="16070"/>
                    </a:lnTo>
                    <a:lnTo>
                      <a:pt x="1758" y="16070"/>
                    </a:lnTo>
                    <a:lnTo>
                      <a:pt x="1779" y="16007"/>
                    </a:lnTo>
                    <a:lnTo>
                      <a:pt x="1862" y="15965"/>
                    </a:lnTo>
                    <a:lnTo>
                      <a:pt x="1946" y="15840"/>
                    </a:lnTo>
                    <a:lnTo>
                      <a:pt x="2113" y="15861"/>
                    </a:lnTo>
                    <a:lnTo>
                      <a:pt x="2113" y="15756"/>
                    </a:lnTo>
                    <a:lnTo>
                      <a:pt x="2218" y="15693"/>
                    </a:lnTo>
                    <a:lnTo>
                      <a:pt x="2323" y="15693"/>
                    </a:lnTo>
                    <a:lnTo>
                      <a:pt x="2406" y="15777"/>
                    </a:lnTo>
                    <a:lnTo>
                      <a:pt x="2511" y="15651"/>
                    </a:lnTo>
                    <a:lnTo>
                      <a:pt x="2532" y="15693"/>
                    </a:lnTo>
                    <a:lnTo>
                      <a:pt x="2616" y="15651"/>
                    </a:lnTo>
                    <a:lnTo>
                      <a:pt x="2636" y="15526"/>
                    </a:lnTo>
                    <a:lnTo>
                      <a:pt x="2950" y="15317"/>
                    </a:lnTo>
                    <a:lnTo>
                      <a:pt x="3076" y="15338"/>
                    </a:lnTo>
                    <a:lnTo>
                      <a:pt x="3160" y="15379"/>
                    </a:lnTo>
                    <a:lnTo>
                      <a:pt x="3264" y="15317"/>
                    </a:lnTo>
                    <a:lnTo>
                      <a:pt x="3557" y="15233"/>
                    </a:lnTo>
                    <a:lnTo>
                      <a:pt x="3599" y="15317"/>
                    </a:lnTo>
                    <a:lnTo>
                      <a:pt x="3787" y="15254"/>
                    </a:lnTo>
                    <a:lnTo>
                      <a:pt x="3850" y="15296"/>
                    </a:lnTo>
                    <a:lnTo>
                      <a:pt x="3955" y="15317"/>
                    </a:lnTo>
                    <a:lnTo>
                      <a:pt x="4038" y="15254"/>
                    </a:lnTo>
                    <a:lnTo>
                      <a:pt x="4101" y="15400"/>
                    </a:lnTo>
                    <a:lnTo>
                      <a:pt x="4185" y="15400"/>
                    </a:lnTo>
                    <a:lnTo>
                      <a:pt x="4268" y="15338"/>
                    </a:lnTo>
                    <a:lnTo>
                      <a:pt x="4310" y="15400"/>
                    </a:lnTo>
                    <a:lnTo>
                      <a:pt x="4415" y="15338"/>
                    </a:lnTo>
                    <a:lnTo>
                      <a:pt x="4624" y="15338"/>
                    </a:lnTo>
                    <a:lnTo>
                      <a:pt x="4624" y="15442"/>
                    </a:lnTo>
                    <a:lnTo>
                      <a:pt x="4645" y="15442"/>
                    </a:lnTo>
                    <a:lnTo>
                      <a:pt x="4792" y="15338"/>
                    </a:lnTo>
                    <a:lnTo>
                      <a:pt x="4917" y="15379"/>
                    </a:lnTo>
                    <a:lnTo>
                      <a:pt x="5064" y="15254"/>
                    </a:lnTo>
                    <a:lnTo>
                      <a:pt x="5126" y="15128"/>
                    </a:lnTo>
                    <a:lnTo>
                      <a:pt x="5168" y="15107"/>
                    </a:lnTo>
                    <a:lnTo>
                      <a:pt x="5315" y="14982"/>
                    </a:lnTo>
                    <a:lnTo>
                      <a:pt x="5377" y="14773"/>
                    </a:lnTo>
                    <a:lnTo>
                      <a:pt x="5524" y="14668"/>
                    </a:lnTo>
                    <a:lnTo>
                      <a:pt x="5670" y="14647"/>
                    </a:lnTo>
                    <a:lnTo>
                      <a:pt x="5754" y="14668"/>
                    </a:lnTo>
                    <a:lnTo>
                      <a:pt x="5984" y="14584"/>
                    </a:lnTo>
                    <a:lnTo>
                      <a:pt x="6277" y="14396"/>
                    </a:lnTo>
                    <a:lnTo>
                      <a:pt x="6486" y="14208"/>
                    </a:lnTo>
                    <a:lnTo>
                      <a:pt x="6570" y="14187"/>
                    </a:lnTo>
                    <a:lnTo>
                      <a:pt x="6737" y="14187"/>
                    </a:lnTo>
                    <a:lnTo>
                      <a:pt x="6905" y="14249"/>
                    </a:lnTo>
                    <a:lnTo>
                      <a:pt x="7051" y="14270"/>
                    </a:lnTo>
                    <a:lnTo>
                      <a:pt x="7198" y="14208"/>
                    </a:lnTo>
                    <a:lnTo>
                      <a:pt x="7407" y="14249"/>
                    </a:lnTo>
                    <a:lnTo>
                      <a:pt x="7742" y="14145"/>
                    </a:lnTo>
                    <a:lnTo>
                      <a:pt x="7930" y="14082"/>
                    </a:lnTo>
                    <a:lnTo>
                      <a:pt x="8056" y="13977"/>
                    </a:lnTo>
                    <a:lnTo>
                      <a:pt x="8139" y="13977"/>
                    </a:lnTo>
                    <a:lnTo>
                      <a:pt x="8307" y="13852"/>
                    </a:lnTo>
                    <a:lnTo>
                      <a:pt x="8558" y="13852"/>
                    </a:lnTo>
                    <a:lnTo>
                      <a:pt x="9186" y="13810"/>
                    </a:lnTo>
                    <a:lnTo>
                      <a:pt x="9395" y="13852"/>
                    </a:lnTo>
                    <a:lnTo>
                      <a:pt x="9520" y="13852"/>
                    </a:lnTo>
                    <a:lnTo>
                      <a:pt x="9709" y="13810"/>
                    </a:lnTo>
                    <a:lnTo>
                      <a:pt x="9834" y="13831"/>
                    </a:lnTo>
                    <a:lnTo>
                      <a:pt x="10022" y="13977"/>
                    </a:lnTo>
                    <a:lnTo>
                      <a:pt x="10148" y="14208"/>
                    </a:lnTo>
                    <a:lnTo>
                      <a:pt x="10253" y="14249"/>
                    </a:lnTo>
                    <a:lnTo>
                      <a:pt x="10336" y="14187"/>
                    </a:lnTo>
                    <a:lnTo>
                      <a:pt x="10378" y="14166"/>
                    </a:lnTo>
                    <a:lnTo>
                      <a:pt x="10441" y="14208"/>
                    </a:lnTo>
                    <a:lnTo>
                      <a:pt x="10504" y="14187"/>
                    </a:lnTo>
                    <a:lnTo>
                      <a:pt x="10650" y="14208"/>
                    </a:lnTo>
                    <a:lnTo>
                      <a:pt x="10755" y="14354"/>
                    </a:lnTo>
                    <a:lnTo>
                      <a:pt x="10880" y="14375"/>
                    </a:lnTo>
                    <a:lnTo>
                      <a:pt x="10964" y="14354"/>
                    </a:lnTo>
                    <a:lnTo>
                      <a:pt x="11194" y="14542"/>
                    </a:lnTo>
                    <a:lnTo>
                      <a:pt x="11194" y="14647"/>
                    </a:lnTo>
                    <a:lnTo>
                      <a:pt x="11278" y="14647"/>
                    </a:lnTo>
                    <a:lnTo>
                      <a:pt x="11341" y="14731"/>
                    </a:lnTo>
                    <a:lnTo>
                      <a:pt x="11320" y="14814"/>
                    </a:lnTo>
                    <a:lnTo>
                      <a:pt x="11215" y="14814"/>
                    </a:lnTo>
                    <a:lnTo>
                      <a:pt x="11194" y="14898"/>
                    </a:lnTo>
                    <a:lnTo>
                      <a:pt x="11299" y="15107"/>
                    </a:lnTo>
                    <a:lnTo>
                      <a:pt x="11403" y="15128"/>
                    </a:lnTo>
                    <a:lnTo>
                      <a:pt x="11508" y="15254"/>
                    </a:lnTo>
                    <a:lnTo>
                      <a:pt x="11550" y="15421"/>
                    </a:lnTo>
                    <a:lnTo>
                      <a:pt x="11529" y="15526"/>
                    </a:lnTo>
                    <a:lnTo>
                      <a:pt x="11655" y="15819"/>
                    </a:lnTo>
                    <a:lnTo>
                      <a:pt x="11613" y="15944"/>
                    </a:lnTo>
                    <a:lnTo>
                      <a:pt x="11655" y="16007"/>
                    </a:lnTo>
                    <a:lnTo>
                      <a:pt x="11634" y="16154"/>
                    </a:lnTo>
                    <a:lnTo>
                      <a:pt x="11613" y="16237"/>
                    </a:lnTo>
                    <a:lnTo>
                      <a:pt x="11529" y="16216"/>
                    </a:lnTo>
                    <a:lnTo>
                      <a:pt x="11508" y="16237"/>
                    </a:lnTo>
                    <a:lnTo>
                      <a:pt x="11592" y="16363"/>
                    </a:lnTo>
                    <a:lnTo>
                      <a:pt x="11655" y="16384"/>
                    </a:lnTo>
                    <a:lnTo>
                      <a:pt x="11717" y="16530"/>
                    </a:lnTo>
                    <a:lnTo>
                      <a:pt x="11822" y="16488"/>
                    </a:lnTo>
                    <a:lnTo>
                      <a:pt x="11927" y="16572"/>
                    </a:lnTo>
                    <a:lnTo>
                      <a:pt x="11927" y="16467"/>
                    </a:lnTo>
                    <a:lnTo>
                      <a:pt x="11864" y="16363"/>
                    </a:lnTo>
                    <a:lnTo>
                      <a:pt x="11927" y="16300"/>
                    </a:lnTo>
                    <a:lnTo>
                      <a:pt x="11968" y="16174"/>
                    </a:lnTo>
                    <a:lnTo>
                      <a:pt x="12073" y="16174"/>
                    </a:lnTo>
                    <a:lnTo>
                      <a:pt x="12136" y="16070"/>
                    </a:lnTo>
                    <a:lnTo>
                      <a:pt x="12240" y="16028"/>
                    </a:lnTo>
                    <a:lnTo>
                      <a:pt x="12261" y="15923"/>
                    </a:lnTo>
                    <a:lnTo>
                      <a:pt x="12366" y="15777"/>
                    </a:lnTo>
                    <a:lnTo>
                      <a:pt x="12596" y="15693"/>
                    </a:lnTo>
                    <a:lnTo>
                      <a:pt x="12638" y="15610"/>
                    </a:lnTo>
                    <a:lnTo>
                      <a:pt x="12680" y="15610"/>
                    </a:lnTo>
                    <a:lnTo>
                      <a:pt x="12868" y="15505"/>
                    </a:lnTo>
                    <a:lnTo>
                      <a:pt x="12910" y="15338"/>
                    </a:lnTo>
                    <a:lnTo>
                      <a:pt x="13077" y="15107"/>
                    </a:lnTo>
                    <a:lnTo>
                      <a:pt x="13224" y="15086"/>
                    </a:lnTo>
                    <a:lnTo>
                      <a:pt x="13307" y="14982"/>
                    </a:lnTo>
                    <a:lnTo>
                      <a:pt x="13266" y="14856"/>
                    </a:lnTo>
                    <a:lnTo>
                      <a:pt x="13287" y="14710"/>
                    </a:lnTo>
                    <a:lnTo>
                      <a:pt x="13370" y="14877"/>
                    </a:lnTo>
                    <a:lnTo>
                      <a:pt x="13370" y="15024"/>
                    </a:lnTo>
                    <a:lnTo>
                      <a:pt x="13370" y="15191"/>
                    </a:lnTo>
                    <a:lnTo>
                      <a:pt x="13287" y="15254"/>
                    </a:lnTo>
                    <a:lnTo>
                      <a:pt x="13266" y="15547"/>
                    </a:lnTo>
                    <a:lnTo>
                      <a:pt x="13015" y="15714"/>
                    </a:lnTo>
                    <a:lnTo>
                      <a:pt x="12973" y="15840"/>
                    </a:lnTo>
                    <a:lnTo>
                      <a:pt x="12910" y="15923"/>
                    </a:lnTo>
                    <a:lnTo>
                      <a:pt x="12910" y="16070"/>
                    </a:lnTo>
                    <a:lnTo>
                      <a:pt x="12784" y="16258"/>
                    </a:lnTo>
                    <a:lnTo>
                      <a:pt x="12805" y="16300"/>
                    </a:lnTo>
                    <a:lnTo>
                      <a:pt x="12743" y="16593"/>
                    </a:lnTo>
                    <a:lnTo>
                      <a:pt x="12450" y="16572"/>
                    </a:lnTo>
                    <a:lnTo>
                      <a:pt x="12387" y="16739"/>
                    </a:lnTo>
                    <a:lnTo>
                      <a:pt x="12324" y="16823"/>
                    </a:lnTo>
                    <a:lnTo>
                      <a:pt x="12324" y="16886"/>
                    </a:lnTo>
                    <a:lnTo>
                      <a:pt x="12491" y="16823"/>
                    </a:lnTo>
                    <a:lnTo>
                      <a:pt x="12659" y="16760"/>
                    </a:lnTo>
                    <a:lnTo>
                      <a:pt x="12868" y="16823"/>
                    </a:lnTo>
                    <a:lnTo>
                      <a:pt x="13056" y="16530"/>
                    </a:lnTo>
                    <a:lnTo>
                      <a:pt x="13098" y="16216"/>
                    </a:lnTo>
                    <a:lnTo>
                      <a:pt x="13266" y="16049"/>
                    </a:lnTo>
                    <a:lnTo>
                      <a:pt x="13307" y="16112"/>
                    </a:lnTo>
                    <a:lnTo>
                      <a:pt x="13307" y="16384"/>
                    </a:lnTo>
                    <a:lnTo>
                      <a:pt x="13370" y="16551"/>
                    </a:lnTo>
                    <a:lnTo>
                      <a:pt x="13307" y="16551"/>
                    </a:lnTo>
                    <a:lnTo>
                      <a:pt x="13328" y="16823"/>
                    </a:lnTo>
                    <a:lnTo>
                      <a:pt x="13203" y="17074"/>
                    </a:lnTo>
                    <a:lnTo>
                      <a:pt x="12994" y="17158"/>
                    </a:lnTo>
                    <a:lnTo>
                      <a:pt x="13015" y="17221"/>
                    </a:lnTo>
                    <a:lnTo>
                      <a:pt x="13161" y="17200"/>
                    </a:lnTo>
                    <a:lnTo>
                      <a:pt x="13307" y="17221"/>
                    </a:lnTo>
                    <a:lnTo>
                      <a:pt x="13391" y="17158"/>
                    </a:lnTo>
                    <a:lnTo>
                      <a:pt x="13496" y="17116"/>
                    </a:lnTo>
                    <a:lnTo>
                      <a:pt x="13600" y="17011"/>
                    </a:lnTo>
                    <a:lnTo>
                      <a:pt x="13705" y="17053"/>
                    </a:lnTo>
                    <a:lnTo>
                      <a:pt x="13789" y="17053"/>
                    </a:lnTo>
                    <a:lnTo>
                      <a:pt x="13705" y="17158"/>
                    </a:lnTo>
                    <a:lnTo>
                      <a:pt x="13642" y="17221"/>
                    </a:lnTo>
                    <a:lnTo>
                      <a:pt x="13538" y="17221"/>
                    </a:lnTo>
                    <a:lnTo>
                      <a:pt x="13517" y="17283"/>
                    </a:lnTo>
                    <a:lnTo>
                      <a:pt x="13621" y="17430"/>
                    </a:lnTo>
                    <a:lnTo>
                      <a:pt x="13684" y="17576"/>
                    </a:lnTo>
                    <a:lnTo>
                      <a:pt x="13747" y="17744"/>
                    </a:lnTo>
                    <a:lnTo>
                      <a:pt x="13747" y="17953"/>
                    </a:lnTo>
                    <a:lnTo>
                      <a:pt x="13726" y="18225"/>
                    </a:lnTo>
                    <a:lnTo>
                      <a:pt x="13600" y="18371"/>
                    </a:lnTo>
                    <a:lnTo>
                      <a:pt x="13621" y="18455"/>
                    </a:lnTo>
                    <a:lnTo>
                      <a:pt x="13600" y="18664"/>
                    </a:lnTo>
                    <a:lnTo>
                      <a:pt x="13705" y="18748"/>
                    </a:lnTo>
                    <a:lnTo>
                      <a:pt x="13789" y="18895"/>
                    </a:lnTo>
                    <a:lnTo>
                      <a:pt x="13810" y="19083"/>
                    </a:lnTo>
                    <a:lnTo>
                      <a:pt x="14019" y="19355"/>
                    </a:lnTo>
                    <a:lnTo>
                      <a:pt x="14165" y="19397"/>
                    </a:lnTo>
                    <a:lnTo>
                      <a:pt x="14270" y="19480"/>
                    </a:lnTo>
                    <a:lnTo>
                      <a:pt x="14333" y="19606"/>
                    </a:lnTo>
                    <a:lnTo>
                      <a:pt x="14437" y="19627"/>
                    </a:lnTo>
                    <a:lnTo>
                      <a:pt x="14458" y="19585"/>
                    </a:lnTo>
                    <a:lnTo>
                      <a:pt x="14542" y="19564"/>
                    </a:lnTo>
                    <a:lnTo>
                      <a:pt x="14688" y="19585"/>
                    </a:lnTo>
                    <a:lnTo>
                      <a:pt x="14835" y="19731"/>
                    </a:lnTo>
                    <a:lnTo>
                      <a:pt x="14960" y="19773"/>
                    </a:lnTo>
                    <a:lnTo>
                      <a:pt x="15086" y="19899"/>
                    </a:lnTo>
                    <a:lnTo>
                      <a:pt x="15107" y="20003"/>
                    </a:lnTo>
                    <a:lnTo>
                      <a:pt x="15212" y="20045"/>
                    </a:lnTo>
                    <a:lnTo>
                      <a:pt x="15358" y="20192"/>
                    </a:lnTo>
                    <a:lnTo>
                      <a:pt x="15421" y="20192"/>
                    </a:lnTo>
                    <a:lnTo>
                      <a:pt x="15463" y="20108"/>
                    </a:lnTo>
                    <a:lnTo>
                      <a:pt x="15693" y="20003"/>
                    </a:lnTo>
                    <a:lnTo>
                      <a:pt x="15776" y="19899"/>
                    </a:lnTo>
                    <a:lnTo>
                      <a:pt x="15902" y="19899"/>
                    </a:lnTo>
                    <a:lnTo>
                      <a:pt x="16048" y="19773"/>
                    </a:lnTo>
                    <a:lnTo>
                      <a:pt x="16153" y="19773"/>
                    </a:lnTo>
                    <a:lnTo>
                      <a:pt x="16195" y="19711"/>
                    </a:lnTo>
                    <a:lnTo>
                      <a:pt x="16153" y="19669"/>
                    </a:lnTo>
                    <a:lnTo>
                      <a:pt x="16048" y="19627"/>
                    </a:lnTo>
                    <a:lnTo>
                      <a:pt x="16090" y="19564"/>
                    </a:lnTo>
                    <a:lnTo>
                      <a:pt x="16320" y="19397"/>
                    </a:lnTo>
                    <a:lnTo>
                      <a:pt x="16509" y="19522"/>
                    </a:lnTo>
                    <a:lnTo>
                      <a:pt x="16509" y="19669"/>
                    </a:lnTo>
                    <a:lnTo>
                      <a:pt x="16258" y="19794"/>
                    </a:lnTo>
                    <a:lnTo>
                      <a:pt x="16320" y="19899"/>
                    </a:lnTo>
                    <a:lnTo>
                      <a:pt x="16404" y="19920"/>
                    </a:lnTo>
                    <a:lnTo>
                      <a:pt x="16467" y="19815"/>
                    </a:lnTo>
                    <a:lnTo>
                      <a:pt x="16572" y="19731"/>
                    </a:lnTo>
                    <a:lnTo>
                      <a:pt x="16676" y="19815"/>
                    </a:lnTo>
                    <a:lnTo>
                      <a:pt x="16676" y="19920"/>
                    </a:lnTo>
                    <a:lnTo>
                      <a:pt x="16613" y="19920"/>
                    </a:lnTo>
                    <a:lnTo>
                      <a:pt x="16509" y="20003"/>
                    </a:lnTo>
                    <a:lnTo>
                      <a:pt x="16655" y="20192"/>
                    </a:lnTo>
                    <a:lnTo>
                      <a:pt x="16676" y="20401"/>
                    </a:lnTo>
                    <a:lnTo>
                      <a:pt x="16760" y="20338"/>
                    </a:lnTo>
                    <a:lnTo>
                      <a:pt x="16844" y="20359"/>
                    </a:lnTo>
                    <a:lnTo>
                      <a:pt x="16844" y="20464"/>
                    </a:lnTo>
                    <a:lnTo>
                      <a:pt x="16927" y="20610"/>
                    </a:lnTo>
                    <a:lnTo>
                      <a:pt x="16990" y="20443"/>
                    </a:lnTo>
                    <a:lnTo>
                      <a:pt x="16990" y="20296"/>
                    </a:lnTo>
                    <a:lnTo>
                      <a:pt x="16885" y="20359"/>
                    </a:lnTo>
                    <a:lnTo>
                      <a:pt x="16885" y="20317"/>
                    </a:lnTo>
                    <a:lnTo>
                      <a:pt x="16948" y="20234"/>
                    </a:lnTo>
                    <a:lnTo>
                      <a:pt x="17241" y="20234"/>
                    </a:lnTo>
                    <a:lnTo>
                      <a:pt x="17262" y="20296"/>
                    </a:lnTo>
                    <a:lnTo>
                      <a:pt x="17304" y="20234"/>
                    </a:lnTo>
                    <a:lnTo>
                      <a:pt x="17450" y="20024"/>
                    </a:lnTo>
                    <a:lnTo>
                      <a:pt x="17764" y="19836"/>
                    </a:lnTo>
                    <a:lnTo>
                      <a:pt x="17911" y="19711"/>
                    </a:lnTo>
                    <a:lnTo>
                      <a:pt x="17827" y="19711"/>
                    </a:lnTo>
                    <a:lnTo>
                      <a:pt x="17764" y="19731"/>
                    </a:lnTo>
                    <a:lnTo>
                      <a:pt x="17785" y="19711"/>
                    </a:lnTo>
                    <a:lnTo>
                      <a:pt x="17681" y="19669"/>
                    </a:lnTo>
                    <a:lnTo>
                      <a:pt x="17932" y="19669"/>
                    </a:lnTo>
                    <a:lnTo>
                      <a:pt x="18183" y="19606"/>
                    </a:lnTo>
                    <a:lnTo>
                      <a:pt x="18622" y="19501"/>
                    </a:lnTo>
                    <a:lnTo>
                      <a:pt x="18957" y="19585"/>
                    </a:lnTo>
                    <a:lnTo>
                      <a:pt x="19124" y="19501"/>
                    </a:lnTo>
                    <a:lnTo>
                      <a:pt x="19124" y="19397"/>
                    </a:lnTo>
                    <a:lnTo>
                      <a:pt x="19229" y="19397"/>
                    </a:lnTo>
                    <a:lnTo>
                      <a:pt x="19333" y="19313"/>
                    </a:lnTo>
                    <a:lnTo>
                      <a:pt x="19438" y="19104"/>
                    </a:lnTo>
                    <a:lnTo>
                      <a:pt x="19375" y="18895"/>
                    </a:lnTo>
                    <a:lnTo>
                      <a:pt x="19375" y="18769"/>
                    </a:lnTo>
                    <a:lnTo>
                      <a:pt x="19585" y="18560"/>
                    </a:lnTo>
                    <a:lnTo>
                      <a:pt x="19585" y="18225"/>
                    </a:lnTo>
                    <a:lnTo>
                      <a:pt x="19668" y="18099"/>
                    </a:lnTo>
                    <a:lnTo>
                      <a:pt x="19710" y="17869"/>
                    </a:lnTo>
                    <a:lnTo>
                      <a:pt x="19815" y="17827"/>
                    </a:lnTo>
                    <a:lnTo>
                      <a:pt x="19815" y="17702"/>
                    </a:lnTo>
                    <a:lnTo>
                      <a:pt x="20170" y="17283"/>
                    </a:lnTo>
                    <a:lnTo>
                      <a:pt x="20275" y="17262"/>
                    </a:lnTo>
                    <a:lnTo>
                      <a:pt x="20317" y="17011"/>
                    </a:lnTo>
                    <a:lnTo>
                      <a:pt x="20442" y="16823"/>
                    </a:lnTo>
                    <a:lnTo>
                      <a:pt x="20547" y="16593"/>
                    </a:lnTo>
                    <a:lnTo>
                      <a:pt x="20694" y="16446"/>
                    </a:lnTo>
                    <a:lnTo>
                      <a:pt x="20652" y="16342"/>
                    </a:lnTo>
                    <a:lnTo>
                      <a:pt x="20756" y="16258"/>
                    </a:lnTo>
                    <a:lnTo>
                      <a:pt x="20861" y="16049"/>
                    </a:lnTo>
                    <a:lnTo>
                      <a:pt x="20798" y="15965"/>
                    </a:lnTo>
                    <a:lnTo>
                      <a:pt x="20966" y="15902"/>
                    </a:lnTo>
                    <a:lnTo>
                      <a:pt x="21070" y="15714"/>
                    </a:lnTo>
                    <a:lnTo>
                      <a:pt x="21154" y="15630"/>
                    </a:lnTo>
                    <a:lnTo>
                      <a:pt x="21258" y="15442"/>
                    </a:lnTo>
                    <a:lnTo>
                      <a:pt x="21426" y="15400"/>
                    </a:lnTo>
                    <a:lnTo>
                      <a:pt x="21530" y="15338"/>
                    </a:lnTo>
                    <a:lnTo>
                      <a:pt x="21342" y="15338"/>
                    </a:lnTo>
                    <a:lnTo>
                      <a:pt x="21384" y="15296"/>
                    </a:lnTo>
                    <a:lnTo>
                      <a:pt x="21593" y="15254"/>
                    </a:lnTo>
                    <a:lnTo>
                      <a:pt x="21782" y="15170"/>
                    </a:lnTo>
                    <a:lnTo>
                      <a:pt x="21802" y="15003"/>
                    </a:lnTo>
                    <a:lnTo>
                      <a:pt x="21782" y="14961"/>
                    </a:lnTo>
                    <a:lnTo>
                      <a:pt x="21802" y="14814"/>
                    </a:lnTo>
                    <a:lnTo>
                      <a:pt x="22012" y="14689"/>
                    </a:lnTo>
                    <a:lnTo>
                      <a:pt x="22012" y="14563"/>
                    </a:lnTo>
                    <a:lnTo>
                      <a:pt x="22158" y="14501"/>
                    </a:lnTo>
                    <a:lnTo>
                      <a:pt x="22284" y="14291"/>
                    </a:lnTo>
                    <a:lnTo>
                      <a:pt x="22263" y="14187"/>
                    </a:lnTo>
                    <a:lnTo>
                      <a:pt x="22305" y="14019"/>
                    </a:lnTo>
                    <a:lnTo>
                      <a:pt x="22284" y="13957"/>
                    </a:lnTo>
                    <a:lnTo>
                      <a:pt x="22284" y="13852"/>
                    </a:lnTo>
                    <a:lnTo>
                      <a:pt x="22430" y="13496"/>
                    </a:lnTo>
                    <a:lnTo>
                      <a:pt x="22493" y="13287"/>
                    </a:lnTo>
                    <a:lnTo>
                      <a:pt x="22702" y="12910"/>
                    </a:lnTo>
                    <a:lnTo>
                      <a:pt x="22702" y="12785"/>
                    </a:lnTo>
                    <a:lnTo>
                      <a:pt x="22807" y="12492"/>
                    </a:lnTo>
                    <a:lnTo>
                      <a:pt x="22953" y="12366"/>
                    </a:lnTo>
                    <a:lnTo>
                      <a:pt x="23016" y="12199"/>
                    </a:lnTo>
                    <a:lnTo>
                      <a:pt x="22953" y="12053"/>
                    </a:lnTo>
                    <a:lnTo>
                      <a:pt x="23058" y="11927"/>
                    </a:lnTo>
                    <a:lnTo>
                      <a:pt x="22995" y="11655"/>
                    </a:lnTo>
                    <a:lnTo>
                      <a:pt x="22995" y="11529"/>
                    </a:lnTo>
                    <a:lnTo>
                      <a:pt x="22911" y="11320"/>
                    </a:lnTo>
                    <a:lnTo>
                      <a:pt x="22891" y="11236"/>
                    </a:lnTo>
                    <a:lnTo>
                      <a:pt x="22849" y="11111"/>
                    </a:lnTo>
                    <a:lnTo>
                      <a:pt x="22911" y="11069"/>
                    </a:lnTo>
                    <a:lnTo>
                      <a:pt x="22911" y="10923"/>
                    </a:lnTo>
                    <a:lnTo>
                      <a:pt x="23016" y="10776"/>
                    </a:lnTo>
                    <a:lnTo>
                      <a:pt x="23016" y="10713"/>
                    </a:lnTo>
                    <a:lnTo>
                      <a:pt x="22995" y="10379"/>
                    </a:lnTo>
                    <a:lnTo>
                      <a:pt x="23058" y="10253"/>
                    </a:lnTo>
                    <a:lnTo>
                      <a:pt x="23016" y="10190"/>
                    </a:lnTo>
                    <a:lnTo>
                      <a:pt x="22995" y="10065"/>
                    </a:lnTo>
                    <a:lnTo>
                      <a:pt x="22995" y="9856"/>
                    </a:lnTo>
                    <a:lnTo>
                      <a:pt x="22932" y="9835"/>
                    </a:lnTo>
                    <a:lnTo>
                      <a:pt x="22995" y="9688"/>
                    </a:lnTo>
                    <a:lnTo>
                      <a:pt x="22891" y="9667"/>
                    </a:lnTo>
                    <a:lnTo>
                      <a:pt x="22828" y="9542"/>
                    </a:lnTo>
                    <a:lnTo>
                      <a:pt x="22828" y="9416"/>
                    </a:lnTo>
                    <a:lnTo>
                      <a:pt x="22702" y="9312"/>
                    </a:lnTo>
                    <a:lnTo>
                      <a:pt x="22619" y="9144"/>
                    </a:lnTo>
                    <a:lnTo>
                      <a:pt x="22598" y="8956"/>
                    </a:lnTo>
                    <a:lnTo>
                      <a:pt x="22514" y="8830"/>
                    </a:lnTo>
                    <a:lnTo>
                      <a:pt x="22430" y="8830"/>
                    </a:lnTo>
                    <a:lnTo>
                      <a:pt x="22367" y="8851"/>
                    </a:lnTo>
                    <a:lnTo>
                      <a:pt x="22284" y="8809"/>
                    </a:lnTo>
                    <a:lnTo>
                      <a:pt x="22263" y="8642"/>
                    </a:lnTo>
                    <a:lnTo>
                      <a:pt x="22200" y="8621"/>
                    </a:lnTo>
                    <a:lnTo>
                      <a:pt x="22179" y="8537"/>
                    </a:lnTo>
                    <a:lnTo>
                      <a:pt x="22054" y="8412"/>
                    </a:lnTo>
                    <a:lnTo>
                      <a:pt x="21970" y="8370"/>
                    </a:lnTo>
                    <a:lnTo>
                      <a:pt x="22012" y="8265"/>
                    </a:lnTo>
                    <a:lnTo>
                      <a:pt x="21949" y="8119"/>
                    </a:lnTo>
                    <a:lnTo>
                      <a:pt x="22054" y="7993"/>
                    </a:lnTo>
                    <a:lnTo>
                      <a:pt x="22074" y="7805"/>
                    </a:lnTo>
                    <a:lnTo>
                      <a:pt x="22012" y="7742"/>
                    </a:lnTo>
                    <a:lnTo>
                      <a:pt x="22054" y="7638"/>
                    </a:lnTo>
                    <a:lnTo>
                      <a:pt x="21970" y="7575"/>
                    </a:lnTo>
                    <a:lnTo>
                      <a:pt x="21949" y="7638"/>
                    </a:lnTo>
                    <a:lnTo>
                      <a:pt x="21991" y="7679"/>
                    </a:lnTo>
                    <a:lnTo>
                      <a:pt x="21949" y="7763"/>
                    </a:lnTo>
                    <a:lnTo>
                      <a:pt x="21677" y="7533"/>
                    </a:lnTo>
                    <a:lnTo>
                      <a:pt x="21635" y="7366"/>
                    </a:lnTo>
                    <a:lnTo>
                      <a:pt x="21572" y="7387"/>
                    </a:lnTo>
                    <a:lnTo>
                      <a:pt x="21572" y="7470"/>
                    </a:lnTo>
                    <a:lnTo>
                      <a:pt x="21551" y="7575"/>
                    </a:lnTo>
                    <a:lnTo>
                      <a:pt x="21593" y="7763"/>
                    </a:lnTo>
                    <a:lnTo>
                      <a:pt x="21468" y="7596"/>
                    </a:lnTo>
                    <a:lnTo>
                      <a:pt x="21426" y="7659"/>
                    </a:lnTo>
                    <a:lnTo>
                      <a:pt x="21426" y="7554"/>
                    </a:lnTo>
                    <a:lnTo>
                      <a:pt x="21363" y="7470"/>
                    </a:lnTo>
                    <a:lnTo>
                      <a:pt x="21342" y="7135"/>
                    </a:lnTo>
                    <a:lnTo>
                      <a:pt x="21384" y="7115"/>
                    </a:lnTo>
                    <a:lnTo>
                      <a:pt x="21384" y="7031"/>
                    </a:lnTo>
                    <a:lnTo>
                      <a:pt x="21279" y="6947"/>
                    </a:lnTo>
                    <a:lnTo>
                      <a:pt x="21321" y="6863"/>
                    </a:lnTo>
                    <a:lnTo>
                      <a:pt x="21238" y="6801"/>
                    </a:lnTo>
                    <a:lnTo>
                      <a:pt x="21258" y="6696"/>
                    </a:lnTo>
                    <a:lnTo>
                      <a:pt x="21070" y="6529"/>
                    </a:lnTo>
                    <a:lnTo>
                      <a:pt x="21028" y="6424"/>
                    </a:lnTo>
                    <a:lnTo>
                      <a:pt x="21028" y="6299"/>
                    </a:lnTo>
                    <a:lnTo>
                      <a:pt x="21133" y="6319"/>
                    </a:lnTo>
                    <a:lnTo>
                      <a:pt x="21133" y="6194"/>
                    </a:lnTo>
                    <a:lnTo>
                      <a:pt x="21028" y="6027"/>
                    </a:lnTo>
                    <a:lnTo>
                      <a:pt x="20966" y="6068"/>
                    </a:lnTo>
                    <a:lnTo>
                      <a:pt x="20861" y="6068"/>
                    </a:lnTo>
                    <a:lnTo>
                      <a:pt x="20756" y="5880"/>
                    </a:lnTo>
                    <a:lnTo>
                      <a:pt x="20694" y="5880"/>
                    </a:lnTo>
                    <a:lnTo>
                      <a:pt x="20589" y="5796"/>
                    </a:lnTo>
                    <a:lnTo>
                      <a:pt x="20505" y="5859"/>
                    </a:lnTo>
                    <a:lnTo>
                      <a:pt x="20484" y="5796"/>
                    </a:lnTo>
                    <a:lnTo>
                      <a:pt x="20338" y="5754"/>
                    </a:lnTo>
                    <a:lnTo>
                      <a:pt x="20275" y="5817"/>
                    </a:lnTo>
                    <a:lnTo>
                      <a:pt x="20317" y="5713"/>
                    </a:lnTo>
                    <a:lnTo>
                      <a:pt x="20442" y="5692"/>
                    </a:lnTo>
                    <a:lnTo>
                      <a:pt x="20442" y="5608"/>
                    </a:lnTo>
                    <a:lnTo>
                      <a:pt x="20422" y="5545"/>
                    </a:lnTo>
                    <a:lnTo>
                      <a:pt x="20296" y="5566"/>
                    </a:lnTo>
                    <a:lnTo>
                      <a:pt x="20191" y="5545"/>
                    </a:lnTo>
                    <a:lnTo>
                      <a:pt x="20170" y="5482"/>
                    </a:lnTo>
                    <a:lnTo>
                      <a:pt x="20087" y="5482"/>
                    </a:lnTo>
                    <a:lnTo>
                      <a:pt x="19857" y="5336"/>
                    </a:lnTo>
                    <a:lnTo>
                      <a:pt x="19752" y="5127"/>
                    </a:lnTo>
                    <a:lnTo>
                      <a:pt x="19710" y="4918"/>
                    </a:lnTo>
                    <a:lnTo>
                      <a:pt x="19668" y="4771"/>
                    </a:lnTo>
                    <a:lnTo>
                      <a:pt x="19668" y="4666"/>
                    </a:lnTo>
                    <a:lnTo>
                      <a:pt x="19710" y="4646"/>
                    </a:lnTo>
                    <a:lnTo>
                      <a:pt x="19773" y="4415"/>
                    </a:lnTo>
                    <a:lnTo>
                      <a:pt x="19689" y="4122"/>
                    </a:lnTo>
                    <a:lnTo>
                      <a:pt x="19647" y="3976"/>
                    </a:lnTo>
                    <a:lnTo>
                      <a:pt x="19689" y="3934"/>
                    </a:lnTo>
                    <a:lnTo>
                      <a:pt x="19606" y="3892"/>
                    </a:lnTo>
                    <a:lnTo>
                      <a:pt x="19543" y="3892"/>
                    </a:lnTo>
                    <a:lnTo>
                      <a:pt x="19438" y="3662"/>
                    </a:lnTo>
                    <a:lnTo>
                      <a:pt x="19438" y="3369"/>
                    </a:lnTo>
                    <a:lnTo>
                      <a:pt x="19459" y="3348"/>
                    </a:lnTo>
                    <a:lnTo>
                      <a:pt x="19459" y="3265"/>
                    </a:lnTo>
                    <a:lnTo>
                      <a:pt x="19396" y="3202"/>
                    </a:lnTo>
                    <a:lnTo>
                      <a:pt x="19375" y="2846"/>
                    </a:lnTo>
                    <a:lnTo>
                      <a:pt x="19438" y="2762"/>
                    </a:lnTo>
                    <a:lnTo>
                      <a:pt x="19375" y="2637"/>
                    </a:lnTo>
                    <a:lnTo>
                      <a:pt x="19438" y="2616"/>
                    </a:lnTo>
                    <a:lnTo>
                      <a:pt x="19438" y="2532"/>
                    </a:lnTo>
                    <a:lnTo>
                      <a:pt x="19250" y="2323"/>
                    </a:lnTo>
                    <a:lnTo>
                      <a:pt x="19124" y="2260"/>
                    </a:lnTo>
                    <a:lnTo>
                      <a:pt x="19145" y="2218"/>
                    </a:lnTo>
                    <a:lnTo>
                      <a:pt x="19020" y="2093"/>
                    </a:lnTo>
                    <a:lnTo>
                      <a:pt x="18915" y="2156"/>
                    </a:lnTo>
                    <a:lnTo>
                      <a:pt x="18852" y="2114"/>
                    </a:lnTo>
                    <a:lnTo>
                      <a:pt x="18769" y="2239"/>
                    </a:lnTo>
                    <a:lnTo>
                      <a:pt x="18706" y="2239"/>
                    </a:lnTo>
                    <a:lnTo>
                      <a:pt x="18559" y="2051"/>
                    </a:lnTo>
                    <a:lnTo>
                      <a:pt x="18601" y="1988"/>
                    </a:lnTo>
                    <a:lnTo>
                      <a:pt x="18517" y="1800"/>
                    </a:lnTo>
                    <a:lnTo>
                      <a:pt x="18538" y="1591"/>
                    </a:lnTo>
                    <a:lnTo>
                      <a:pt x="18517" y="1319"/>
                    </a:lnTo>
                    <a:lnTo>
                      <a:pt x="18497" y="1361"/>
                    </a:lnTo>
                    <a:lnTo>
                      <a:pt x="18434" y="1256"/>
                    </a:lnTo>
                    <a:lnTo>
                      <a:pt x="18497" y="1151"/>
                    </a:lnTo>
                    <a:lnTo>
                      <a:pt x="18413" y="1047"/>
                    </a:lnTo>
                    <a:lnTo>
                      <a:pt x="18392" y="942"/>
                    </a:lnTo>
                    <a:lnTo>
                      <a:pt x="18329" y="900"/>
                    </a:lnTo>
                    <a:lnTo>
                      <a:pt x="18329" y="754"/>
                    </a:lnTo>
                    <a:lnTo>
                      <a:pt x="18413" y="670"/>
                    </a:lnTo>
                    <a:lnTo>
                      <a:pt x="18329" y="649"/>
                    </a:lnTo>
                    <a:lnTo>
                      <a:pt x="18225" y="670"/>
                    </a:lnTo>
                    <a:lnTo>
                      <a:pt x="18141" y="586"/>
                    </a:lnTo>
                    <a:lnTo>
                      <a:pt x="18204" y="314"/>
                    </a:lnTo>
                    <a:lnTo>
                      <a:pt x="18183" y="252"/>
                    </a:lnTo>
                    <a:lnTo>
                      <a:pt x="18120" y="105"/>
                    </a:lnTo>
                    <a:lnTo>
                      <a:pt x="18015" y="63"/>
                    </a:lnTo>
                    <a:lnTo>
                      <a:pt x="1801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201" name="Google Shape;2751;p79">
                <a:extLst>
                  <a:ext uri="{FF2B5EF4-FFF2-40B4-BE49-F238E27FC236}">
                    <a16:creationId xmlns:a16="http://schemas.microsoft.com/office/drawing/2014/main" id="{E46AF670-C788-41BD-BEDE-4BBFC53AD4B7}"/>
                  </a:ext>
                </a:extLst>
              </p:cNvPr>
              <p:cNvSpPr/>
              <p:nvPr/>
            </p:nvSpPr>
            <p:spPr>
              <a:xfrm>
                <a:off x="5683950" y="3957275"/>
                <a:ext cx="54950" cy="71175"/>
              </a:xfrm>
              <a:custGeom>
                <a:avLst/>
                <a:gdLst/>
                <a:ahLst/>
                <a:cxnLst/>
                <a:rect l="l" t="t" r="r" b="b"/>
                <a:pathLst>
                  <a:path w="2198" h="2847" extrusionOk="0">
                    <a:moveTo>
                      <a:pt x="168" y="1"/>
                    </a:moveTo>
                    <a:lnTo>
                      <a:pt x="126" y="64"/>
                    </a:lnTo>
                    <a:lnTo>
                      <a:pt x="126" y="189"/>
                    </a:lnTo>
                    <a:lnTo>
                      <a:pt x="105" y="210"/>
                    </a:lnTo>
                    <a:lnTo>
                      <a:pt x="105" y="336"/>
                    </a:lnTo>
                    <a:lnTo>
                      <a:pt x="126" y="587"/>
                    </a:lnTo>
                    <a:lnTo>
                      <a:pt x="105" y="733"/>
                    </a:lnTo>
                    <a:lnTo>
                      <a:pt x="126" y="1005"/>
                    </a:lnTo>
                    <a:lnTo>
                      <a:pt x="168" y="1214"/>
                    </a:lnTo>
                    <a:lnTo>
                      <a:pt x="126" y="1361"/>
                    </a:lnTo>
                    <a:lnTo>
                      <a:pt x="189" y="1382"/>
                    </a:lnTo>
                    <a:lnTo>
                      <a:pt x="189" y="1466"/>
                    </a:lnTo>
                    <a:lnTo>
                      <a:pt x="294" y="1570"/>
                    </a:lnTo>
                    <a:lnTo>
                      <a:pt x="168" y="1570"/>
                    </a:lnTo>
                    <a:lnTo>
                      <a:pt x="64" y="1466"/>
                    </a:lnTo>
                    <a:lnTo>
                      <a:pt x="1" y="1570"/>
                    </a:lnTo>
                    <a:lnTo>
                      <a:pt x="1" y="1779"/>
                    </a:lnTo>
                    <a:lnTo>
                      <a:pt x="85" y="1842"/>
                    </a:lnTo>
                    <a:lnTo>
                      <a:pt x="64" y="1884"/>
                    </a:lnTo>
                    <a:lnTo>
                      <a:pt x="64" y="2198"/>
                    </a:lnTo>
                    <a:lnTo>
                      <a:pt x="105" y="2261"/>
                    </a:lnTo>
                    <a:lnTo>
                      <a:pt x="85" y="2303"/>
                    </a:lnTo>
                    <a:lnTo>
                      <a:pt x="105" y="2470"/>
                    </a:lnTo>
                    <a:lnTo>
                      <a:pt x="210" y="2491"/>
                    </a:lnTo>
                    <a:lnTo>
                      <a:pt x="168" y="2575"/>
                    </a:lnTo>
                    <a:lnTo>
                      <a:pt x="168" y="2700"/>
                    </a:lnTo>
                    <a:lnTo>
                      <a:pt x="210" y="2721"/>
                    </a:lnTo>
                    <a:lnTo>
                      <a:pt x="315" y="2700"/>
                    </a:lnTo>
                    <a:lnTo>
                      <a:pt x="398" y="2784"/>
                    </a:lnTo>
                    <a:lnTo>
                      <a:pt x="503" y="2637"/>
                    </a:lnTo>
                    <a:lnTo>
                      <a:pt x="503" y="2742"/>
                    </a:lnTo>
                    <a:lnTo>
                      <a:pt x="545" y="2847"/>
                    </a:lnTo>
                    <a:lnTo>
                      <a:pt x="649" y="2847"/>
                    </a:lnTo>
                    <a:lnTo>
                      <a:pt x="754" y="2700"/>
                    </a:lnTo>
                    <a:lnTo>
                      <a:pt x="796" y="2595"/>
                    </a:lnTo>
                    <a:lnTo>
                      <a:pt x="838" y="2407"/>
                    </a:lnTo>
                    <a:lnTo>
                      <a:pt x="921" y="2491"/>
                    </a:lnTo>
                    <a:lnTo>
                      <a:pt x="942" y="2428"/>
                    </a:lnTo>
                    <a:lnTo>
                      <a:pt x="1047" y="2365"/>
                    </a:lnTo>
                    <a:lnTo>
                      <a:pt x="1110" y="2219"/>
                    </a:lnTo>
                    <a:lnTo>
                      <a:pt x="1110" y="2365"/>
                    </a:lnTo>
                    <a:lnTo>
                      <a:pt x="1173" y="2386"/>
                    </a:lnTo>
                    <a:lnTo>
                      <a:pt x="1235" y="2282"/>
                    </a:lnTo>
                    <a:lnTo>
                      <a:pt x="1340" y="2261"/>
                    </a:lnTo>
                    <a:lnTo>
                      <a:pt x="1382" y="2303"/>
                    </a:lnTo>
                    <a:lnTo>
                      <a:pt x="1361" y="2407"/>
                    </a:lnTo>
                    <a:lnTo>
                      <a:pt x="1256" y="2365"/>
                    </a:lnTo>
                    <a:lnTo>
                      <a:pt x="1256" y="2512"/>
                    </a:lnTo>
                    <a:lnTo>
                      <a:pt x="1361" y="2470"/>
                    </a:lnTo>
                    <a:lnTo>
                      <a:pt x="1424" y="2491"/>
                    </a:lnTo>
                    <a:lnTo>
                      <a:pt x="1549" y="2303"/>
                    </a:lnTo>
                    <a:lnTo>
                      <a:pt x="1549" y="2219"/>
                    </a:lnTo>
                    <a:lnTo>
                      <a:pt x="1466" y="2177"/>
                    </a:lnTo>
                    <a:lnTo>
                      <a:pt x="1549" y="2072"/>
                    </a:lnTo>
                    <a:lnTo>
                      <a:pt x="1549" y="1947"/>
                    </a:lnTo>
                    <a:lnTo>
                      <a:pt x="1633" y="1947"/>
                    </a:lnTo>
                    <a:lnTo>
                      <a:pt x="1675" y="1884"/>
                    </a:lnTo>
                    <a:lnTo>
                      <a:pt x="1675" y="1633"/>
                    </a:lnTo>
                    <a:lnTo>
                      <a:pt x="1758" y="1570"/>
                    </a:lnTo>
                    <a:lnTo>
                      <a:pt x="1800" y="1466"/>
                    </a:lnTo>
                    <a:lnTo>
                      <a:pt x="1842" y="1633"/>
                    </a:lnTo>
                    <a:lnTo>
                      <a:pt x="1863" y="1696"/>
                    </a:lnTo>
                    <a:lnTo>
                      <a:pt x="1905" y="1570"/>
                    </a:lnTo>
                    <a:lnTo>
                      <a:pt x="1905" y="1466"/>
                    </a:lnTo>
                    <a:lnTo>
                      <a:pt x="1947" y="1424"/>
                    </a:lnTo>
                    <a:lnTo>
                      <a:pt x="1905" y="1256"/>
                    </a:lnTo>
                    <a:lnTo>
                      <a:pt x="1989" y="1131"/>
                    </a:lnTo>
                    <a:lnTo>
                      <a:pt x="1989" y="922"/>
                    </a:lnTo>
                    <a:lnTo>
                      <a:pt x="2093" y="796"/>
                    </a:lnTo>
                    <a:lnTo>
                      <a:pt x="2156" y="503"/>
                    </a:lnTo>
                    <a:lnTo>
                      <a:pt x="2198" y="398"/>
                    </a:lnTo>
                    <a:lnTo>
                      <a:pt x="2072" y="294"/>
                    </a:lnTo>
                    <a:lnTo>
                      <a:pt x="1947" y="294"/>
                    </a:lnTo>
                    <a:lnTo>
                      <a:pt x="1947" y="315"/>
                    </a:lnTo>
                    <a:lnTo>
                      <a:pt x="1884" y="419"/>
                    </a:lnTo>
                    <a:lnTo>
                      <a:pt x="1863" y="398"/>
                    </a:lnTo>
                    <a:lnTo>
                      <a:pt x="1800" y="398"/>
                    </a:lnTo>
                    <a:lnTo>
                      <a:pt x="1738" y="440"/>
                    </a:lnTo>
                    <a:lnTo>
                      <a:pt x="1675" y="503"/>
                    </a:lnTo>
                    <a:lnTo>
                      <a:pt x="1340" y="482"/>
                    </a:lnTo>
                    <a:lnTo>
                      <a:pt x="1256" y="524"/>
                    </a:lnTo>
                    <a:lnTo>
                      <a:pt x="1256" y="629"/>
                    </a:lnTo>
                    <a:lnTo>
                      <a:pt x="1173" y="545"/>
                    </a:lnTo>
                    <a:lnTo>
                      <a:pt x="1068" y="545"/>
                    </a:lnTo>
                    <a:lnTo>
                      <a:pt x="1005" y="608"/>
                    </a:lnTo>
                    <a:lnTo>
                      <a:pt x="901" y="524"/>
                    </a:lnTo>
                    <a:lnTo>
                      <a:pt x="733" y="398"/>
                    </a:lnTo>
                    <a:lnTo>
                      <a:pt x="524" y="294"/>
                    </a:lnTo>
                    <a:lnTo>
                      <a:pt x="524" y="106"/>
                    </a:lnTo>
                    <a:lnTo>
                      <a:pt x="482" y="168"/>
                    </a:lnTo>
                    <a:lnTo>
                      <a:pt x="440" y="210"/>
                    </a:lnTo>
                    <a:lnTo>
                      <a:pt x="377" y="126"/>
                    </a:lnTo>
                    <a:lnTo>
                      <a:pt x="273" y="85"/>
                    </a:lnTo>
                    <a:lnTo>
                      <a:pt x="1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 name="Google Shape;2752;p79">
              <a:extLst>
                <a:ext uri="{FF2B5EF4-FFF2-40B4-BE49-F238E27FC236}">
                  <a16:creationId xmlns:a16="http://schemas.microsoft.com/office/drawing/2014/main" id="{0C4EF0D9-B710-43DC-9981-C268BAC53D01}"/>
                </a:ext>
              </a:extLst>
            </p:cNvPr>
            <p:cNvGrpSpPr/>
            <p:nvPr/>
          </p:nvGrpSpPr>
          <p:grpSpPr>
            <a:xfrm>
              <a:off x="4824403" y="3421846"/>
              <a:ext cx="110132" cy="130647"/>
              <a:chOff x="5952300" y="3852150"/>
              <a:chExt cx="231225" cy="287200"/>
            </a:xfrm>
          </p:grpSpPr>
          <p:sp>
            <p:nvSpPr>
              <p:cNvPr id="198" name="Google Shape;2753;p79">
                <a:extLst>
                  <a:ext uri="{FF2B5EF4-FFF2-40B4-BE49-F238E27FC236}">
                    <a16:creationId xmlns:a16="http://schemas.microsoft.com/office/drawing/2014/main" id="{36685855-2CFD-4C54-9271-D7C87F0C92B0}"/>
                  </a:ext>
                </a:extLst>
              </p:cNvPr>
              <p:cNvSpPr/>
              <p:nvPr/>
            </p:nvSpPr>
            <p:spPr>
              <a:xfrm>
                <a:off x="5952300" y="3996525"/>
                <a:ext cx="145450" cy="142825"/>
              </a:xfrm>
              <a:custGeom>
                <a:avLst/>
                <a:gdLst/>
                <a:ahLst/>
                <a:cxnLst/>
                <a:rect l="l" t="t" r="r" b="b"/>
                <a:pathLst>
                  <a:path w="5818" h="5713" extrusionOk="0">
                    <a:moveTo>
                      <a:pt x="5064" y="0"/>
                    </a:moveTo>
                    <a:lnTo>
                      <a:pt x="4918" y="105"/>
                    </a:lnTo>
                    <a:lnTo>
                      <a:pt x="4834" y="126"/>
                    </a:lnTo>
                    <a:lnTo>
                      <a:pt x="4729" y="209"/>
                    </a:lnTo>
                    <a:lnTo>
                      <a:pt x="4729" y="377"/>
                    </a:lnTo>
                    <a:lnTo>
                      <a:pt x="4625" y="628"/>
                    </a:lnTo>
                    <a:lnTo>
                      <a:pt x="4520" y="753"/>
                    </a:lnTo>
                    <a:lnTo>
                      <a:pt x="4457" y="774"/>
                    </a:lnTo>
                    <a:lnTo>
                      <a:pt x="4332" y="942"/>
                    </a:lnTo>
                    <a:lnTo>
                      <a:pt x="4290" y="1025"/>
                    </a:lnTo>
                    <a:lnTo>
                      <a:pt x="4185" y="1067"/>
                    </a:lnTo>
                    <a:lnTo>
                      <a:pt x="4081" y="1046"/>
                    </a:lnTo>
                    <a:lnTo>
                      <a:pt x="3976" y="1130"/>
                    </a:lnTo>
                    <a:lnTo>
                      <a:pt x="3934" y="1235"/>
                    </a:lnTo>
                    <a:lnTo>
                      <a:pt x="3934" y="1339"/>
                    </a:lnTo>
                    <a:lnTo>
                      <a:pt x="3892" y="1360"/>
                    </a:lnTo>
                    <a:lnTo>
                      <a:pt x="3788" y="1465"/>
                    </a:lnTo>
                    <a:lnTo>
                      <a:pt x="3788" y="1590"/>
                    </a:lnTo>
                    <a:lnTo>
                      <a:pt x="3725" y="1674"/>
                    </a:lnTo>
                    <a:lnTo>
                      <a:pt x="3704" y="1758"/>
                    </a:lnTo>
                    <a:lnTo>
                      <a:pt x="3495" y="2009"/>
                    </a:lnTo>
                    <a:lnTo>
                      <a:pt x="3286" y="2176"/>
                    </a:lnTo>
                    <a:lnTo>
                      <a:pt x="3160" y="2197"/>
                    </a:lnTo>
                    <a:lnTo>
                      <a:pt x="2993" y="2281"/>
                    </a:lnTo>
                    <a:lnTo>
                      <a:pt x="2993" y="2344"/>
                    </a:lnTo>
                    <a:lnTo>
                      <a:pt x="2888" y="2344"/>
                    </a:lnTo>
                    <a:lnTo>
                      <a:pt x="2679" y="2469"/>
                    </a:lnTo>
                    <a:lnTo>
                      <a:pt x="2512" y="2616"/>
                    </a:lnTo>
                    <a:lnTo>
                      <a:pt x="2407" y="2637"/>
                    </a:lnTo>
                    <a:lnTo>
                      <a:pt x="2198" y="2783"/>
                    </a:lnTo>
                    <a:lnTo>
                      <a:pt x="2156" y="2846"/>
                    </a:lnTo>
                    <a:lnTo>
                      <a:pt x="2219" y="2929"/>
                    </a:lnTo>
                    <a:lnTo>
                      <a:pt x="2219" y="3055"/>
                    </a:lnTo>
                    <a:lnTo>
                      <a:pt x="2114" y="2950"/>
                    </a:lnTo>
                    <a:lnTo>
                      <a:pt x="2093" y="2929"/>
                    </a:lnTo>
                    <a:lnTo>
                      <a:pt x="1988" y="2950"/>
                    </a:lnTo>
                    <a:lnTo>
                      <a:pt x="1884" y="2992"/>
                    </a:lnTo>
                    <a:lnTo>
                      <a:pt x="1821" y="2950"/>
                    </a:lnTo>
                    <a:lnTo>
                      <a:pt x="1737" y="2950"/>
                    </a:lnTo>
                    <a:lnTo>
                      <a:pt x="1570" y="3118"/>
                    </a:lnTo>
                    <a:lnTo>
                      <a:pt x="1507" y="3201"/>
                    </a:lnTo>
                    <a:lnTo>
                      <a:pt x="1361" y="3327"/>
                    </a:lnTo>
                    <a:lnTo>
                      <a:pt x="1277" y="3348"/>
                    </a:lnTo>
                    <a:lnTo>
                      <a:pt x="1172" y="3453"/>
                    </a:lnTo>
                    <a:lnTo>
                      <a:pt x="1151" y="3620"/>
                    </a:lnTo>
                    <a:lnTo>
                      <a:pt x="1110" y="3536"/>
                    </a:lnTo>
                    <a:lnTo>
                      <a:pt x="1068" y="3473"/>
                    </a:lnTo>
                    <a:lnTo>
                      <a:pt x="1005" y="3557"/>
                    </a:lnTo>
                    <a:lnTo>
                      <a:pt x="942" y="3620"/>
                    </a:lnTo>
                    <a:lnTo>
                      <a:pt x="942" y="3746"/>
                    </a:lnTo>
                    <a:lnTo>
                      <a:pt x="879" y="3787"/>
                    </a:lnTo>
                    <a:lnTo>
                      <a:pt x="838" y="3766"/>
                    </a:lnTo>
                    <a:lnTo>
                      <a:pt x="670" y="3955"/>
                    </a:lnTo>
                    <a:lnTo>
                      <a:pt x="628" y="3955"/>
                    </a:lnTo>
                    <a:lnTo>
                      <a:pt x="566" y="4038"/>
                    </a:lnTo>
                    <a:lnTo>
                      <a:pt x="566" y="4206"/>
                    </a:lnTo>
                    <a:lnTo>
                      <a:pt x="524" y="4269"/>
                    </a:lnTo>
                    <a:lnTo>
                      <a:pt x="461" y="4164"/>
                    </a:lnTo>
                    <a:lnTo>
                      <a:pt x="419" y="4164"/>
                    </a:lnTo>
                    <a:lnTo>
                      <a:pt x="377" y="4206"/>
                    </a:lnTo>
                    <a:lnTo>
                      <a:pt x="335" y="4248"/>
                    </a:lnTo>
                    <a:lnTo>
                      <a:pt x="252" y="4415"/>
                    </a:lnTo>
                    <a:lnTo>
                      <a:pt x="252" y="4478"/>
                    </a:lnTo>
                    <a:lnTo>
                      <a:pt x="335" y="4582"/>
                    </a:lnTo>
                    <a:lnTo>
                      <a:pt x="377" y="4624"/>
                    </a:lnTo>
                    <a:lnTo>
                      <a:pt x="335" y="4666"/>
                    </a:lnTo>
                    <a:lnTo>
                      <a:pt x="252" y="4666"/>
                    </a:lnTo>
                    <a:lnTo>
                      <a:pt x="126" y="4687"/>
                    </a:lnTo>
                    <a:lnTo>
                      <a:pt x="1" y="4813"/>
                    </a:lnTo>
                    <a:lnTo>
                      <a:pt x="43" y="4834"/>
                    </a:lnTo>
                    <a:lnTo>
                      <a:pt x="126" y="4834"/>
                    </a:lnTo>
                    <a:lnTo>
                      <a:pt x="43" y="4896"/>
                    </a:lnTo>
                    <a:lnTo>
                      <a:pt x="43" y="5001"/>
                    </a:lnTo>
                    <a:lnTo>
                      <a:pt x="126" y="5085"/>
                    </a:lnTo>
                    <a:lnTo>
                      <a:pt x="168" y="5106"/>
                    </a:lnTo>
                    <a:lnTo>
                      <a:pt x="315" y="5106"/>
                    </a:lnTo>
                    <a:lnTo>
                      <a:pt x="335" y="5147"/>
                    </a:lnTo>
                    <a:lnTo>
                      <a:pt x="356" y="5147"/>
                    </a:lnTo>
                    <a:lnTo>
                      <a:pt x="377" y="5085"/>
                    </a:lnTo>
                    <a:lnTo>
                      <a:pt x="440" y="5085"/>
                    </a:lnTo>
                    <a:lnTo>
                      <a:pt x="524" y="5126"/>
                    </a:lnTo>
                    <a:lnTo>
                      <a:pt x="566" y="5210"/>
                    </a:lnTo>
                    <a:lnTo>
                      <a:pt x="545" y="5252"/>
                    </a:lnTo>
                    <a:lnTo>
                      <a:pt x="587" y="5315"/>
                    </a:lnTo>
                    <a:lnTo>
                      <a:pt x="670" y="5315"/>
                    </a:lnTo>
                    <a:lnTo>
                      <a:pt x="733" y="5336"/>
                    </a:lnTo>
                    <a:lnTo>
                      <a:pt x="754" y="5461"/>
                    </a:lnTo>
                    <a:lnTo>
                      <a:pt x="859" y="5545"/>
                    </a:lnTo>
                    <a:lnTo>
                      <a:pt x="942" y="5608"/>
                    </a:lnTo>
                    <a:lnTo>
                      <a:pt x="838" y="5670"/>
                    </a:lnTo>
                    <a:lnTo>
                      <a:pt x="879" y="5670"/>
                    </a:lnTo>
                    <a:lnTo>
                      <a:pt x="1005" y="5629"/>
                    </a:lnTo>
                    <a:lnTo>
                      <a:pt x="1005" y="5670"/>
                    </a:lnTo>
                    <a:lnTo>
                      <a:pt x="1110" y="5712"/>
                    </a:lnTo>
                    <a:lnTo>
                      <a:pt x="1256" y="5670"/>
                    </a:lnTo>
                    <a:lnTo>
                      <a:pt x="1465" y="5608"/>
                    </a:lnTo>
                    <a:lnTo>
                      <a:pt x="1612" y="5461"/>
                    </a:lnTo>
                    <a:lnTo>
                      <a:pt x="1737" y="5419"/>
                    </a:lnTo>
                    <a:lnTo>
                      <a:pt x="1737" y="5357"/>
                    </a:lnTo>
                    <a:lnTo>
                      <a:pt x="1716" y="5252"/>
                    </a:lnTo>
                    <a:lnTo>
                      <a:pt x="1800" y="5315"/>
                    </a:lnTo>
                    <a:lnTo>
                      <a:pt x="1779" y="5398"/>
                    </a:lnTo>
                    <a:lnTo>
                      <a:pt x="1905" y="5336"/>
                    </a:lnTo>
                    <a:lnTo>
                      <a:pt x="1926" y="5210"/>
                    </a:lnTo>
                    <a:lnTo>
                      <a:pt x="2009" y="5106"/>
                    </a:lnTo>
                    <a:lnTo>
                      <a:pt x="2198" y="5022"/>
                    </a:lnTo>
                    <a:lnTo>
                      <a:pt x="2323" y="5022"/>
                    </a:lnTo>
                    <a:lnTo>
                      <a:pt x="2365" y="5001"/>
                    </a:lnTo>
                    <a:lnTo>
                      <a:pt x="2365" y="4959"/>
                    </a:lnTo>
                    <a:lnTo>
                      <a:pt x="2260" y="4959"/>
                    </a:lnTo>
                    <a:lnTo>
                      <a:pt x="2323" y="4938"/>
                    </a:lnTo>
                    <a:lnTo>
                      <a:pt x="2344" y="4917"/>
                    </a:lnTo>
                    <a:lnTo>
                      <a:pt x="2323" y="4896"/>
                    </a:lnTo>
                    <a:lnTo>
                      <a:pt x="2449" y="4729"/>
                    </a:lnTo>
                    <a:lnTo>
                      <a:pt x="2532" y="4582"/>
                    </a:lnTo>
                    <a:lnTo>
                      <a:pt x="2574" y="4415"/>
                    </a:lnTo>
                    <a:lnTo>
                      <a:pt x="2658" y="4310"/>
                    </a:lnTo>
                    <a:lnTo>
                      <a:pt x="2930" y="4143"/>
                    </a:lnTo>
                    <a:lnTo>
                      <a:pt x="2972" y="4038"/>
                    </a:lnTo>
                    <a:lnTo>
                      <a:pt x="2993" y="3913"/>
                    </a:lnTo>
                    <a:lnTo>
                      <a:pt x="3097" y="3746"/>
                    </a:lnTo>
                    <a:lnTo>
                      <a:pt x="3160" y="3641"/>
                    </a:lnTo>
                    <a:lnTo>
                      <a:pt x="3181" y="3536"/>
                    </a:lnTo>
                    <a:lnTo>
                      <a:pt x="3265" y="3432"/>
                    </a:lnTo>
                    <a:lnTo>
                      <a:pt x="3369" y="3369"/>
                    </a:lnTo>
                    <a:lnTo>
                      <a:pt x="3390" y="3264"/>
                    </a:lnTo>
                    <a:lnTo>
                      <a:pt x="3474" y="3348"/>
                    </a:lnTo>
                    <a:lnTo>
                      <a:pt x="3516" y="3348"/>
                    </a:lnTo>
                    <a:lnTo>
                      <a:pt x="3558" y="3243"/>
                    </a:lnTo>
                    <a:lnTo>
                      <a:pt x="3662" y="3243"/>
                    </a:lnTo>
                    <a:lnTo>
                      <a:pt x="3725" y="3222"/>
                    </a:lnTo>
                    <a:lnTo>
                      <a:pt x="3788" y="3139"/>
                    </a:lnTo>
                    <a:lnTo>
                      <a:pt x="3788" y="3034"/>
                    </a:lnTo>
                    <a:lnTo>
                      <a:pt x="3704" y="2950"/>
                    </a:lnTo>
                    <a:lnTo>
                      <a:pt x="3704" y="2950"/>
                    </a:lnTo>
                    <a:lnTo>
                      <a:pt x="3809" y="3013"/>
                    </a:lnTo>
                    <a:lnTo>
                      <a:pt x="3830" y="3139"/>
                    </a:lnTo>
                    <a:lnTo>
                      <a:pt x="3892" y="3139"/>
                    </a:lnTo>
                    <a:lnTo>
                      <a:pt x="3976" y="3118"/>
                    </a:lnTo>
                    <a:lnTo>
                      <a:pt x="3976" y="3055"/>
                    </a:lnTo>
                    <a:lnTo>
                      <a:pt x="4039" y="3013"/>
                    </a:lnTo>
                    <a:lnTo>
                      <a:pt x="4123" y="3034"/>
                    </a:lnTo>
                    <a:lnTo>
                      <a:pt x="4123" y="3097"/>
                    </a:lnTo>
                    <a:lnTo>
                      <a:pt x="4018" y="3139"/>
                    </a:lnTo>
                    <a:lnTo>
                      <a:pt x="4123" y="3139"/>
                    </a:lnTo>
                    <a:lnTo>
                      <a:pt x="4227" y="3160"/>
                    </a:lnTo>
                    <a:lnTo>
                      <a:pt x="4248" y="3118"/>
                    </a:lnTo>
                    <a:lnTo>
                      <a:pt x="4248" y="3034"/>
                    </a:lnTo>
                    <a:lnTo>
                      <a:pt x="4290" y="2992"/>
                    </a:lnTo>
                    <a:lnTo>
                      <a:pt x="4311" y="3013"/>
                    </a:lnTo>
                    <a:lnTo>
                      <a:pt x="4311" y="3139"/>
                    </a:lnTo>
                    <a:lnTo>
                      <a:pt x="4332" y="3160"/>
                    </a:lnTo>
                    <a:lnTo>
                      <a:pt x="4395" y="3118"/>
                    </a:lnTo>
                    <a:lnTo>
                      <a:pt x="4416" y="2950"/>
                    </a:lnTo>
                    <a:lnTo>
                      <a:pt x="4353" y="2867"/>
                    </a:lnTo>
                    <a:lnTo>
                      <a:pt x="4290" y="2867"/>
                    </a:lnTo>
                    <a:lnTo>
                      <a:pt x="4311" y="2825"/>
                    </a:lnTo>
                    <a:lnTo>
                      <a:pt x="4311" y="2699"/>
                    </a:lnTo>
                    <a:lnTo>
                      <a:pt x="4332" y="2511"/>
                    </a:lnTo>
                    <a:lnTo>
                      <a:pt x="4416" y="2490"/>
                    </a:lnTo>
                    <a:lnTo>
                      <a:pt x="4562" y="2427"/>
                    </a:lnTo>
                    <a:lnTo>
                      <a:pt x="4750" y="2323"/>
                    </a:lnTo>
                    <a:lnTo>
                      <a:pt x="4771" y="2260"/>
                    </a:lnTo>
                    <a:lnTo>
                      <a:pt x="4918" y="2093"/>
                    </a:lnTo>
                    <a:lnTo>
                      <a:pt x="4918" y="1988"/>
                    </a:lnTo>
                    <a:lnTo>
                      <a:pt x="5043" y="1862"/>
                    </a:lnTo>
                    <a:lnTo>
                      <a:pt x="5127" y="1883"/>
                    </a:lnTo>
                    <a:lnTo>
                      <a:pt x="5127" y="1821"/>
                    </a:lnTo>
                    <a:lnTo>
                      <a:pt x="5336" y="1632"/>
                    </a:lnTo>
                    <a:lnTo>
                      <a:pt x="5336" y="1549"/>
                    </a:lnTo>
                    <a:lnTo>
                      <a:pt x="5650" y="1277"/>
                    </a:lnTo>
                    <a:lnTo>
                      <a:pt x="5755" y="1235"/>
                    </a:lnTo>
                    <a:lnTo>
                      <a:pt x="5692" y="1214"/>
                    </a:lnTo>
                    <a:lnTo>
                      <a:pt x="5671" y="1109"/>
                    </a:lnTo>
                    <a:lnTo>
                      <a:pt x="5608" y="1005"/>
                    </a:lnTo>
                    <a:lnTo>
                      <a:pt x="5650" y="900"/>
                    </a:lnTo>
                    <a:lnTo>
                      <a:pt x="5671" y="774"/>
                    </a:lnTo>
                    <a:lnTo>
                      <a:pt x="5692" y="816"/>
                    </a:lnTo>
                    <a:lnTo>
                      <a:pt x="5797" y="649"/>
                    </a:lnTo>
                    <a:lnTo>
                      <a:pt x="5713" y="691"/>
                    </a:lnTo>
                    <a:lnTo>
                      <a:pt x="5650" y="691"/>
                    </a:lnTo>
                    <a:lnTo>
                      <a:pt x="5755" y="628"/>
                    </a:lnTo>
                    <a:lnTo>
                      <a:pt x="5817" y="502"/>
                    </a:lnTo>
                    <a:lnTo>
                      <a:pt x="5797" y="502"/>
                    </a:lnTo>
                    <a:lnTo>
                      <a:pt x="5797" y="419"/>
                    </a:lnTo>
                    <a:lnTo>
                      <a:pt x="5713" y="419"/>
                    </a:lnTo>
                    <a:lnTo>
                      <a:pt x="5650" y="544"/>
                    </a:lnTo>
                    <a:lnTo>
                      <a:pt x="5671" y="586"/>
                    </a:lnTo>
                    <a:lnTo>
                      <a:pt x="5713" y="607"/>
                    </a:lnTo>
                    <a:lnTo>
                      <a:pt x="5608" y="649"/>
                    </a:lnTo>
                    <a:lnTo>
                      <a:pt x="5566" y="607"/>
                    </a:lnTo>
                    <a:lnTo>
                      <a:pt x="5566" y="544"/>
                    </a:lnTo>
                    <a:lnTo>
                      <a:pt x="5504" y="544"/>
                    </a:lnTo>
                    <a:lnTo>
                      <a:pt x="5441" y="523"/>
                    </a:lnTo>
                    <a:lnTo>
                      <a:pt x="5378" y="586"/>
                    </a:lnTo>
                    <a:lnTo>
                      <a:pt x="5294" y="691"/>
                    </a:lnTo>
                    <a:lnTo>
                      <a:pt x="5232" y="628"/>
                    </a:lnTo>
                    <a:lnTo>
                      <a:pt x="5169" y="481"/>
                    </a:lnTo>
                    <a:lnTo>
                      <a:pt x="5232" y="440"/>
                    </a:lnTo>
                    <a:lnTo>
                      <a:pt x="5273" y="377"/>
                    </a:lnTo>
                    <a:lnTo>
                      <a:pt x="5273" y="314"/>
                    </a:lnTo>
                    <a:lnTo>
                      <a:pt x="5252" y="293"/>
                    </a:lnTo>
                    <a:lnTo>
                      <a:pt x="5273" y="251"/>
                    </a:lnTo>
                    <a:lnTo>
                      <a:pt x="5232" y="209"/>
                    </a:lnTo>
                    <a:lnTo>
                      <a:pt x="5169" y="251"/>
                    </a:lnTo>
                    <a:lnTo>
                      <a:pt x="5127" y="230"/>
                    </a:lnTo>
                    <a:lnTo>
                      <a:pt x="5064" y="188"/>
                    </a:lnTo>
                    <a:lnTo>
                      <a:pt x="5085" y="105"/>
                    </a:lnTo>
                    <a:lnTo>
                      <a:pt x="516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2754;p79">
                <a:extLst>
                  <a:ext uri="{FF2B5EF4-FFF2-40B4-BE49-F238E27FC236}">
                    <a16:creationId xmlns:a16="http://schemas.microsoft.com/office/drawing/2014/main" id="{081C23BB-7A43-4D0A-B48C-CD656EE630FB}"/>
                  </a:ext>
                </a:extLst>
              </p:cNvPr>
              <p:cNvSpPr/>
              <p:nvPr/>
            </p:nvSpPr>
            <p:spPr>
              <a:xfrm>
                <a:off x="6101375" y="3852150"/>
                <a:ext cx="82150" cy="171075"/>
              </a:xfrm>
              <a:custGeom>
                <a:avLst/>
                <a:gdLst/>
                <a:ahLst/>
                <a:cxnLst/>
                <a:rect l="l" t="t" r="r" b="b"/>
                <a:pathLst>
                  <a:path w="3286" h="6843" extrusionOk="0">
                    <a:moveTo>
                      <a:pt x="880" y="0"/>
                    </a:moveTo>
                    <a:lnTo>
                      <a:pt x="796" y="21"/>
                    </a:lnTo>
                    <a:lnTo>
                      <a:pt x="650" y="21"/>
                    </a:lnTo>
                    <a:lnTo>
                      <a:pt x="650" y="42"/>
                    </a:lnTo>
                    <a:lnTo>
                      <a:pt x="733" y="126"/>
                    </a:lnTo>
                    <a:lnTo>
                      <a:pt x="859" y="440"/>
                    </a:lnTo>
                    <a:lnTo>
                      <a:pt x="859" y="544"/>
                    </a:lnTo>
                    <a:lnTo>
                      <a:pt x="859" y="733"/>
                    </a:lnTo>
                    <a:lnTo>
                      <a:pt x="796" y="774"/>
                    </a:lnTo>
                    <a:lnTo>
                      <a:pt x="754" y="774"/>
                    </a:lnTo>
                    <a:lnTo>
                      <a:pt x="754" y="795"/>
                    </a:lnTo>
                    <a:lnTo>
                      <a:pt x="796" y="1046"/>
                    </a:lnTo>
                    <a:lnTo>
                      <a:pt x="838" y="1067"/>
                    </a:lnTo>
                    <a:lnTo>
                      <a:pt x="942" y="1026"/>
                    </a:lnTo>
                    <a:lnTo>
                      <a:pt x="1047" y="1026"/>
                    </a:lnTo>
                    <a:lnTo>
                      <a:pt x="963" y="1046"/>
                    </a:lnTo>
                    <a:lnTo>
                      <a:pt x="880" y="1151"/>
                    </a:lnTo>
                    <a:lnTo>
                      <a:pt x="901" y="1277"/>
                    </a:lnTo>
                    <a:lnTo>
                      <a:pt x="984" y="1444"/>
                    </a:lnTo>
                    <a:lnTo>
                      <a:pt x="1005" y="1716"/>
                    </a:lnTo>
                    <a:lnTo>
                      <a:pt x="1005" y="1904"/>
                    </a:lnTo>
                    <a:lnTo>
                      <a:pt x="1005" y="2030"/>
                    </a:lnTo>
                    <a:lnTo>
                      <a:pt x="1068" y="2009"/>
                    </a:lnTo>
                    <a:lnTo>
                      <a:pt x="1089" y="1904"/>
                    </a:lnTo>
                    <a:lnTo>
                      <a:pt x="1068" y="1821"/>
                    </a:lnTo>
                    <a:lnTo>
                      <a:pt x="1089" y="1800"/>
                    </a:lnTo>
                    <a:lnTo>
                      <a:pt x="1152" y="1842"/>
                    </a:lnTo>
                    <a:lnTo>
                      <a:pt x="1152" y="1967"/>
                    </a:lnTo>
                    <a:lnTo>
                      <a:pt x="1194" y="1967"/>
                    </a:lnTo>
                    <a:lnTo>
                      <a:pt x="1214" y="1904"/>
                    </a:lnTo>
                    <a:lnTo>
                      <a:pt x="1194" y="1842"/>
                    </a:lnTo>
                    <a:lnTo>
                      <a:pt x="1214" y="1842"/>
                    </a:lnTo>
                    <a:lnTo>
                      <a:pt x="1256" y="1925"/>
                    </a:lnTo>
                    <a:lnTo>
                      <a:pt x="1173" y="2030"/>
                    </a:lnTo>
                    <a:lnTo>
                      <a:pt x="1152" y="2134"/>
                    </a:lnTo>
                    <a:lnTo>
                      <a:pt x="1152" y="2197"/>
                    </a:lnTo>
                    <a:lnTo>
                      <a:pt x="1110" y="2218"/>
                    </a:lnTo>
                    <a:lnTo>
                      <a:pt x="1068" y="2134"/>
                    </a:lnTo>
                    <a:lnTo>
                      <a:pt x="1005" y="2134"/>
                    </a:lnTo>
                    <a:lnTo>
                      <a:pt x="1047" y="2323"/>
                    </a:lnTo>
                    <a:lnTo>
                      <a:pt x="1110" y="2532"/>
                    </a:lnTo>
                    <a:lnTo>
                      <a:pt x="1173" y="2553"/>
                    </a:lnTo>
                    <a:lnTo>
                      <a:pt x="1194" y="2532"/>
                    </a:lnTo>
                    <a:lnTo>
                      <a:pt x="1256" y="2616"/>
                    </a:lnTo>
                    <a:lnTo>
                      <a:pt x="1256" y="2658"/>
                    </a:lnTo>
                    <a:lnTo>
                      <a:pt x="1298" y="2699"/>
                    </a:lnTo>
                    <a:lnTo>
                      <a:pt x="1194" y="2762"/>
                    </a:lnTo>
                    <a:lnTo>
                      <a:pt x="1194" y="2825"/>
                    </a:lnTo>
                    <a:lnTo>
                      <a:pt x="1214" y="2867"/>
                    </a:lnTo>
                    <a:lnTo>
                      <a:pt x="1194" y="2950"/>
                    </a:lnTo>
                    <a:lnTo>
                      <a:pt x="1110" y="3139"/>
                    </a:lnTo>
                    <a:lnTo>
                      <a:pt x="1152" y="3243"/>
                    </a:lnTo>
                    <a:lnTo>
                      <a:pt x="1089" y="3264"/>
                    </a:lnTo>
                    <a:lnTo>
                      <a:pt x="1173" y="3348"/>
                    </a:lnTo>
                    <a:lnTo>
                      <a:pt x="1152" y="3369"/>
                    </a:lnTo>
                    <a:lnTo>
                      <a:pt x="1068" y="3369"/>
                    </a:lnTo>
                    <a:lnTo>
                      <a:pt x="1005" y="3474"/>
                    </a:lnTo>
                    <a:lnTo>
                      <a:pt x="1005" y="3536"/>
                    </a:lnTo>
                    <a:lnTo>
                      <a:pt x="1068" y="3599"/>
                    </a:lnTo>
                    <a:lnTo>
                      <a:pt x="1005" y="3641"/>
                    </a:lnTo>
                    <a:lnTo>
                      <a:pt x="942" y="3641"/>
                    </a:lnTo>
                    <a:lnTo>
                      <a:pt x="880" y="3767"/>
                    </a:lnTo>
                    <a:lnTo>
                      <a:pt x="796" y="4164"/>
                    </a:lnTo>
                    <a:lnTo>
                      <a:pt x="796" y="4269"/>
                    </a:lnTo>
                    <a:lnTo>
                      <a:pt x="733" y="4331"/>
                    </a:lnTo>
                    <a:lnTo>
                      <a:pt x="629" y="4331"/>
                    </a:lnTo>
                    <a:lnTo>
                      <a:pt x="545" y="4290"/>
                    </a:lnTo>
                    <a:lnTo>
                      <a:pt x="419" y="4311"/>
                    </a:lnTo>
                    <a:lnTo>
                      <a:pt x="210" y="4415"/>
                    </a:lnTo>
                    <a:lnTo>
                      <a:pt x="106" y="4520"/>
                    </a:lnTo>
                    <a:lnTo>
                      <a:pt x="64" y="4645"/>
                    </a:lnTo>
                    <a:lnTo>
                      <a:pt x="106" y="4834"/>
                    </a:lnTo>
                    <a:lnTo>
                      <a:pt x="210" y="4917"/>
                    </a:lnTo>
                    <a:lnTo>
                      <a:pt x="357" y="5022"/>
                    </a:lnTo>
                    <a:lnTo>
                      <a:pt x="440" y="5168"/>
                    </a:lnTo>
                    <a:lnTo>
                      <a:pt x="587" y="5231"/>
                    </a:lnTo>
                    <a:lnTo>
                      <a:pt x="650" y="5273"/>
                    </a:lnTo>
                    <a:lnTo>
                      <a:pt x="670" y="5545"/>
                    </a:lnTo>
                    <a:lnTo>
                      <a:pt x="691" y="5566"/>
                    </a:lnTo>
                    <a:lnTo>
                      <a:pt x="670" y="5587"/>
                    </a:lnTo>
                    <a:lnTo>
                      <a:pt x="670" y="5733"/>
                    </a:lnTo>
                    <a:lnTo>
                      <a:pt x="629" y="5838"/>
                    </a:lnTo>
                    <a:lnTo>
                      <a:pt x="378" y="6110"/>
                    </a:lnTo>
                    <a:lnTo>
                      <a:pt x="231" y="6277"/>
                    </a:lnTo>
                    <a:lnTo>
                      <a:pt x="43" y="6424"/>
                    </a:lnTo>
                    <a:lnTo>
                      <a:pt x="1" y="6508"/>
                    </a:lnTo>
                    <a:lnTo>
                      <a:pt x="22" y="6549"/>
                    </a:lnTo>
                    <a:lnTo>
                      <a:pt x="126" y="6591"/>
                    </a:lnTo>
                    <a:lnTo>
                      <a:pt x="147" y="6528"/>
                    </a:lnTo>
                    <a:lnTo>
                      <a:pt x="210" y="6528"/>
                    </a:lnTo>
                    <a:lnTo>
                      <a:pt x="210" y="6612"/>
                    </a:lnTo>
                    <a:lnTo>
                      <a:pt x="210" y="6675"/>
                    </a:lnTo>
                    <a:lnTo>
                      <a:pt x="231" y="6696"/>
                    </a:lnTo>
                    <a:lnTo>
                      <a:pt x="273" y="6675"/>
                    </a:lnTo>
                    <a:lnTo>
                      <a:pt x="315" y="6717"/>
                    </a:lnTo>
                    <a:lnTo>
                      <a:pt x="315" y="6800"/>
                    </a:lnTo>
                    <a:lnTo>
                      <a:pt x="336" y="6842"/>
                    </a:lnTo>
                    <a:lnTo>
                      <a:pt x="419" y="6821"/>
                    </a:lnTo>
                    <a:lnTo>
                      <a:pt x="629" y="6675"/>
                    </a:lnTo>
                    <a:lnTo>
                      <a:pt x="796" y="6528"/>
                    </a:lnTo>
                    <a:lnTo>
                      <a:pt x="984" y="6361"/>
                    </a:lnTo>
                    <a:lnTo>
                      <a:pt x="1152" y="6173"/>
                    </a:lnTo>
                    <a:lnTo>
                      <a:pt x="1319" y="5901"/>
                    </a:lnTo>
                    <a:lnTo>
                      <a:pt x="1424" y="5859"/>
                    </a:lnTo>
                    <a:lnTo>
                      <a:pt x="1507" y="5859"/>
                    </a:lnTo>
                    <a:lnTo>
                      <a:pt x="1570" y="5775"/>
                    </a:lnTo>
                    <a:lnTo>
                      <a:pt x="1570" y="5691"/>
                    </a:lnTo>
                    <a:lnTo>
                      <a:pt x="1612" y="5650"/>
                    </a:lnTo>
                    <a:lnTo>
                      <a:pt x="1717" y="5587"/>
                    </a:lnTo>
                    <a:lnTo>
                      <a:pt x="1800" y="5357"/>
                    </a:lnTo>
                    <a:lnTo>
                      <a:pt x="1905" y="5210"/>
                    </a:lnTo>
                    <a:lnTo>
                      <a:pt x="1905" y="5147"/>
                    </a:lnTo>
                    <a:lnTo>
                      <a:pt x="1989" y="5106"/>
                    </a:lnTo>
                    <a:lnTo>
                      <a:pt x="1884" y="4980"/>
                    </a:lnTo>
                    <a:lnTo>
                      <a:pt x="1717" y="4980"/>
                    </a:lnTo>
                    <a:lnTo>
                      <a:pt x="1800" y="4938"/>
                    </a:lnTo>
                    <a:lnTo>
                      <a:pt x="1884" y="4917"/>
                    </a:lnTo>
                    <a:lnTo>
                      <a:pt x="2114" y="4624"/>
                    </a:lnTo>
                    <a:lnTo>
                      <a:pt x="2240" y="4603"/>
                    </a:lnTo>
                    <a:lnTo>
                      <a:pt x="2428" y="4624"/>
                    </a:lnTo>
                    <a:lnTo>
                      <a:pt x="2512" y="4624"/>
                    </a:lnTo>
                    <a:lnTo>
                      <a:pt x="2512" y="4708"/>
                    </a:lnTo>
                    <a:lnTo>
                      <a:pt x="2512" y="4792"/>
                    </a:lnTo>
                    <a:lnTo>
                      <a:pt x="2616" y="4708"/>
                    </a:lnTo>
                    <a:lnTo>
                      <a:pt x="2679" y="4645"/>
                    </a:lnTo>
                    <a:lnTo>
                      <a:pt x="2533" y="4603"/>
                    </a:lnTo>
                    <a:lnTo>
                      <a:pt x="2554" y="4499"/>
                    </a:lnTo>
                    <a:lnTo>
                      <a:pt x="2637" y="4311"/>
                    </a:lnTo>
                    <a:lnTo>
                      <a:pt x="2679" y="4227"/>
                    </a:lnTo>
                    <a:lnTo>
                      <a:pt x="2784" y="4227"/>
                    </a:lnTo>
                    <a:lnTo>
                      <a:pt x="2826" y="4290"/>
                    </a:lnTo>
                    <a:lnTo>
                      <a:pt x="2867" y="4227"/>
                    </a:lnTo>
                    <a:lnTo>
                      <a:pt x="2930" y="4122"/>
                    </a:lnTo>
                    <a:lnTo>
                      <a:pt x="3077" y="3892"/>
                    </a:lnTo>
                    <a:lnTo>
                      <a:pt x="3077" y="3808"/>
                    </a:lnTo>
                    <a:lnTo>
                      <a:pt x="3077" y="3746"/>
                    </a:lnTo>
                    <a:lnTo>
                      <a:pt x="3098" y="3599"/>
                    </a:lnTo>
                    <a:lnTo>
                      <a:pt x="3202" y="3495"/>
                    </a:lnTo>
                    <a:lnTo>
                      <a:pt x="3286" y="3453"/>
                    </a:lnTo>
                    <a:lnTo>
                      <a:pt x="3286" y="3411"/>
                    </a:lnTo>
                    <a:lnTo>
                      <a:pt x="3160" y="3369"/>
                    </a:lnTo>
                    <a:lnTo>
                      <a:pt x="3098" y="3285"/>
                    </a:lnTo>
                    <a:lnTo>
                      <a:pt x="3139" y="3285"/>
                    </a:lnTo>
                    <a:lnTo>
                      <a:pt x="3160" y="3243"/>
                    </a:lnTo>
                    <a:lnTo>
                      <a:pt x="3035" y="3222"/>
                    </a:lnTo>
                    <a:lnTo>
                      <a:pt x="2888" y="3327"/>
                    </a:lnTo>
                    <a:lnTo>
                      <a:pt x="2679" y="3536"/>
                    </a:lnTo>
                    <a:lnTo>
                      <a:pt x="2554" y="3536"/>
                    </a:lnTo>
                    <a:lnTo>
                      <a:pt x="2470" y="3578"/>
                    </a:lnTo>
                    <a:lnTo>
                      <a:pt x="2365" y="3536"/>
                    </a:lnTo>
                    <a:lnTo>
                      <a:pt x="2135" y="3285"/>
                    </a:lnTo>
                    <a:lnTo>
                      <a:pt x="2051" y="3285"/>
                    </a:lnTo>
                    <a:lnTo>
                      <a:pt x="1989" y="3181"/>
                    </a:lnTo>
                    <a:lnTo>
                      <a:pt x="1947" y="3118"/>
                    </a:lnTo>
                    <a:lnTo>
                      <a:pt x="2010" y="3034"/>
                    </a:lnTo>
                    <a:lnTo>
                      <a:pt x="2030" y="2888"/>
                    </a:lnTo>
                    <a:lnTo>
                      <a:pt x="1926" y="2720"/>
                    </a:lnTo>
                    <a:lnTo>
                      <a:pt x="1926" y="2637"/>
                    </a:lnTo>
                    <a:lnTo>
                      <a:pt x="1905" y="2595"/>
                    </a:lnTo>
                    <a:lnTo>
                      <a:pt x="1905" y="2448"/>
                    </a:lnTo>
                    <a:lnTo>
                      <a:pt x="1947" y="2365"/>
                    </a:lnTo>
                    <a:lnTo>
                      <a:pt x="1884" y="2365"/>
                    </a:lnTo>
                    <a:lnTo>
                      <a:pt x="1884" y="2239"/>
                    </a:lnTo>
                    <a:lnTo>
                      <a:pt x="1842" y="2176"/>
                    </a:lnTo>
                    <a:lnTo>
                      <a:pt x="1800" y="2197"/>
                    </a:lnTo>
                    <a:lnTo>
                      <a:pt x="1717" y="2134"/>
                    </a:lnTo>
                    <a:lnTo>
                      <a:pt x="1675" y="2197"/>
                    </a:lnTo>
                    <a:lnTo>
                      <a:pt x="1779" y="2281"/>
                    </a:lnTo>
                    <a:lnTo>
                      <a:pt x="1738" y="2365"/>
                    </a:lnTo>
                    <a:lnTo>
                      <a:pt x="1779" y="2427"/>
                    </a:lnTo>
                    <a:lnTo>
                      <a:pt x="1696" y="2511"/>
                    </a:lnTo>
                    <a:lnTo>
                      <a:pt x="1696" y="2595"/>
                    </a:lnTo>
                    <a:lnTo>
                      <a:pt x="1779" y="2699"/>
                    </a:lnTo>
                    <a:lnTo>
                      <a:pt x="1779" y="2741"/>
                    </a:lnTo>
                    <a:lnTo>
                      <a:pt x="1675" y="2762"/>
                    </a:lnTo>
                    <a:lnTo>
                      <a:pt x="1612" y="2720"/>
                    </a:lnTo>
                    <a:lnTo>
                      <a:pt x="1591" y="2616"/>
                    </a:lnTo>
                    <a:lnTo>
                      <a:pt x="1486" y="2595"/>
                    </a:lnTo>
                    <a:lnTo>
                      <a:pt x="1486" y="2532"/>
                    </a:lnTo>
                    <a:lnTo>
                      <a:pt x="1382" y="2511"/>
                    </a:lnTo>
                    <a:lnTo>
                      <a:pt x="1319" y="2511"/>
                    </a:lnTo>
                    <a:lnTo>
                      <a:pt x="1298" y="2448"/>
                    </a:lnTo>
                    <a:lnTo>
                      <a:pt x="1403" y="2406"/>
                    </a:lnTo>
                    <a:lnTo>
                      <a:pt x="1424" y="2323"/>
                    </a:lnTo>
                    <a:lnTo>
                      <a:pt x="1319" y="2239"/>
                    </a:lnTo>
                    <a:lnTo>
                      <a:pt x="1403" y="2114"/>
                    </a:lnTo>
                    <a:lnTo>
                      <a:pt x="1486" y="2093"/>
                    </a:lnTo>
                    <a:lnTo>
                      <a:pt x="1507" y="1988"/>
                    </a:lnTo>
                    <a:lnTo>
                      <a:pt x="1486" y="1904"/>
                    </a:lnTo>
                    <a:lnTo>
                      <a:pt x="1507" y="1821"/>
                    </a:lnTo>
                    <a:lnTo>
                      <a:pt x="1466" y="1758"/>
                    </a:lnTo>
                    <a:lnTo>
                      <a:pt x="1486" y="1611"/>
                    </a:lnTo>
                    <a:lnTo>
                      <a:pt x="1361" y="1507"/>
                    </a:lnTo>
                    <a:lnTo>
                      <a:pt x="1361" y="1465"/>
                    </a:lnTo>
                    <a:lnTo>
                      <a:pt x="1424" y="1507"/>
                    </a:lnTo>
                    <a:lnTo>
                      <a:pt x="1528" y="1486"/>
                    </a:lnTo>
                    <a:lnTo>
                      <a:pt x="1570" y="1360"/>
                    </a:lnTo>
                    <a:lnTo>
                      <a:pt x="1591" y="1318"/>
                    </a:lnTo>
                    <a:lnTo>
                      <a:pt x="1591" y="1151"/>
                    </a:lnTo>
                    <a:lnTo>
                      <a:pt x="1570" y="1026"/>
                    </a:lnTo>
                    <a:lnTo>
                      <a:pt x="1570" y="921"/>
                    </a:lnTo>
                    <a:lnTo>
                      <a:pt x="1507" y="942"/>
                    </a:lnTo>
                    <a:lnTo>
                      <a:pt x="1382" y="984"/>
                    </a:lnTo>
                    <a:lnTo>
                      <a:pt x="1277" y="879"/>
                    </a:lnTo>
                    <a:lnTo>
                      <a:pt x="1361" y="837"/>
                    </a:lnTo>
                    <a:lnTo>
                      <a:pt x="1277" y="774"/>
                    </a:lnTo>
                    <a:lnTo>
                      <a:pt x="1214" y="754"/>
                    </a:lnTo>
                    <a:lnTo>
                      <a:pt x="1277" y="712"/>
                    </a:lnTo>
                    <a:lnTo>
                      <a:pt x="1361" y="649"/>
                    </a:lnTo>
                    <a:lnTo>
                      <a:pt x="1361" y="607"/>
                    </a:lnTo>
                    <a:lnTo>
                      <a:pt x="1256" y="565"/>
                    </a:lnTo>
                    <a:lnTo>
                      <a:pt x="1173" y="502"/>
                    </a:lnTo>
                    <a:lnTo>
                      <a:pt x="1089" y="544"/>
                    </a:lnTo>
                    <a:lnTo>
                      <a:pt x="1089" y="440"/>
                    </a:lnTo>
                    <a:lnTo>
                      <a:pt x="1110" y="440"/>
                    </a:lnTo>
                    <a:lnTo>
                      <a:pt x="1173" y="356"/>
                    </a:lnTo>
                    <a:lnTo>
                      <a:pt x="1110" y="356"/>
                    </a:lnTo>
                    <a:lnTo>
                      <a:pt x="1047" y="398"/>
                    </a:lnTo>
                    <a:lnTo>
                      <a:pt x="1047" y="461"/>
                    </a:lnTo>
                    <a:lnTo>
                      <a:pt x="1005" y="544"/>
                    </a:lnTo>
                    <a:lnTo>
                      <a:pt x="942" y="523"/>
                    </a:lnTo>
                    <a:lnTo>
                      <a:pt x="963" y="419"/>
                    </a:lnTo>
                    <a:lnTo>
                      <a:pt x="901" y="335"/>
                    </a:lnTo>
                    <a:lnTo>
                      <a:pt x="880" y="209"/>
                    </a:lnTo>
                    <a:lnTo>
                      <a:pt x="880" y="105"/>
                    </a:lnTo>
                    <a:lnTo>
                      <a:pt x="880" y="42"/>
                    </a:lnTo>
                    <a:lnTo>
                      <a:pt x="942" y="42"/>
                    </a:lnTo>
                    <a:lnTo>
                      <a:pt x="88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2" name="Google Shape;2755;p79">
              <a:extLst>
                <a:ext uri="{FF2B5EF4-FFF2-40B4-BE49-F238E27FC236}">
                  <a16:creationId xmlns:a16="http://schemas.microsoft.com/office/drawing/2014/main" id="{4B85543F-A4FA-415B-932A-82651B6C39F7}"/>
                </a:ext>
              </a:extLst>
            </p:cNvPr>
            <p:cNvSpPr/>
            <p:nvPr/>
          </p:nvSpPr>
          <p:spPr>
            <a:xfrm>
              <a:off x="3608564" y="2619698"/>
              <a:ext cx="60550" cy="35232"/>
            </a:xfrm>
            <a:custGeom>
              <a:avLst/>
              <a:gdLst/>
              <a:ahLst/>
              <a:cxnLst/>
              <a:rect l="l" t="t" r="r" b="b"/>
              <a:pathLst>
                <a:path w="5085" h="3098" extrusionOk="0">
                  <a:moveTo>
                    <a:pt x="900" y="1"/>
                  </a:moveTo>
                  <a:lnTo>
                    <a:pt x="733" y="22"/>
                  </a:lnTo>
                  <a:lnTo>
                    <a:pt x="733" y="64"/>
                  </a:lnTo>
                  <a:lnTo>
                    <a:pt x="775" y="126"/>
                  </a:lnTo>
                  <a:lnTo>
                    <a:pt x="837" y="126"/>
                  </a:lnTo>
                  <a:lnTo>
                    <a:pt x="858" y="64"/>
                  </a:lnTo>
                  <a:lnTo>
                    <a:pt x="942" y="64"/>
                  </a:lnTo>
                  <a:lnTo>
                    <a:pt x="984" y="126"/>
                  </a:lnTo>
                  <a:lnTo>
                    <a:pt x="1088" y="147"/>
                  </a:lnTo>
                  <a:lnTo>
                    <a:pt x="1047" y="210"/>
                  </a:lnTo>
                  <a:lnTo>
                    <a:pt x="942" y="168"/>
                  </a:lnTo>
                  <a:lnTo>
                    <a:pt x="837" y="168"/>
                  </a:lnTo>
                  <a:lnTo>
                    <a:pt x="858" y="231"/>
                  </a:lnTo>
                  <a:lnTo>
                    <a:pt x="1005" y="315"/>
                  </a:lnTo>
                  <a:lnTo>
                    <a:pt x="1109" y="440"/>
                  </a:lnTo>
                  <a:lnTo>
                    <a:pt x="1088" y="524"/>
                  </a:lnTo>
                  <a:lnTo>
                    <a:pt x="1047" y="545"/>
                  </a:lnTo>
                  <a:lnTo>
                    <a:pt x="1047" y="461"/>
                  </a:lnTo>
                  <a:lnTo>
                    <a:pt x="900" y="377"/>
                  </a:lnTo>
                  <a:lnTo>
                    <a:pt x="837" y="461"/>
                  </a:lnTo>
                  <a:lnTo>
                    <a:pt x="775" y="440"/>
                  </a:lnTo>
                  <a:lnTo>
                    <a:pt x="796" y="356"/>
                  </a:lnTo>
                  <a:lnTo>
                    <a:pt x="691" y="252"/>
                  </a:lnTo>
                  <a:lnTo>
                    <a:pt x="586" y="210"/>
                  </a:lnTo>
                  <a:lnTo>
                    <a:pt x="524" y="252"/>
                  </a:lnTo>
                  <a:lnTo>
                    <a:pt x="586" y="356"/>
                  </a:lnTo>
                  <a:lnTo>
                    <a:pt x="565" y="419"/>
                  </a:lnTo>
                  <a:lnTo>
                    <a:pt x="524" y="315"/>
                  </a:lnTo>
                  <a:lnTo>
                    <a:pt x="419" y="273"/>
                  </a:lnTo>
                  <a:lnTo>
                    <a:pt x="377" y="356"/>
                  </a:lnTo>
                  <a:lnTo>
                    <a:pt x="461" y="440"/>
                  </a:lnTo>
                  <a:lnTo>
                    <a:pt x="524" y="482"/>
                  </a:lnTo>
                  <a:lnTo>
                    <a:pt x="565" y="545"/>
                  </a:lnTo>
                  <a:lnTo>
                    <a:pt x="461" y="482"/>
                  </a:lnTo>
                  <a:lnTo>
                    <a:pt x="356" y="545"/>
                  </a:lnTo>
                  <a:lnTo>
                    <a:pt x="419" y="608"/>
                  </a:lnTo>
                  <a:lnTo>
                    <a:pt x="565" y="670"/>
                  </a:lnTo>
                  <a:lnTo>
                    <a:pt x="482" y="670"/>
                  </a:lnTo>
                  <a:lnTo>
                    <a:pt x="461" y="733"/>
                  </a:lnTo>
                  <a:lnTo>
                    <a:pt x="482" y="775"/>
                  </a:lnTo>
                  <a:lnTo>
                    <a:pt x="461" y="775"/>
                  </a:lnTo>
                  <a:lnTo>
                    <a:pt x="272" y="649"/>
                  </a:lnTo>
                  <a:lnTo>
                    <a:pt x="231" y="608"/>
                  </a:lnTo>
                  <a:lnTo>
                    <a:pt x="168" y="670"/>
                  </a:lnTo>
                  <a:lnTo>
                    <a:pt x="252" y="796"/>
                  </a:lnTo>
                  <a:lnTo>
                    <a:pt x="314" y="880"/>
                  </a:lnTo>
                  <a:lnTo>
                    <a:pt x="252" y="900"/>
                  </a:lnTo>
                  <a:lnTo>
                    <a:pt x="147" y="775"/>
                  </a:lnTo>
                  <a:lnTo>
                    <a:pt x="63" y="754"/>
                  </a:lnTo>
                  <a:lnTo>
                    <a:pt x="0" y="859"/>
                  </a:lnTo>
                  <a:lnTo>
                    <a:pt x="126" y="900"/>
                  </a:lnTo>
                  <a:lnTo>
                    <a:pt x="231" y="1005"/>
                  </a:lnTo>
                  <a:lnTo>
                    <a:pt x="356" y="1047"/>
                  </a:lnTo>
                  <a:lnTo>
                    <a:pt x="440" y="942"/>
                  </a:lnTo>
                  <a:lnTo>
                    <a:pt x="565" y="900"/>
                  </a:lnTo>
                  <a:lnTo>
                    <a:pt x="628" y="796"/>
                  </a:lnTo>
                  <a:lnTo>
                    <a:pt x="649" y="859"/>
                  </a:lnTo>
                  <a:lnTo>
                    <a:pt x="649" y="900"/>
                  </a:lnTo>
                  <a:lnTo>
                    <a:pt x="691" y="900"/>
                  </a:lnTo>
                  <a:lnTo>
                    <a:pt x="775" y="880"/>
                  </a:lnTo>
                  <a:lnTo>
                    <a:pt x="796" y="984"/>
                  </a:lnTo>
                  <a:lnTo>
                    <a:pt x="858" y="984"/>
                  </a:lnTo>
                  <a:lnTo>
                    <a:pt x="942" y="900"/>
                  </a:lnTo>
                  <a:lnTo>
                    <a:pt x="963" y="859"/>
                  </a:lnTo>
                  <a:lnTo>
                    <a:pt x="984" y="963"/>
                  </a:lnTo>
                  <a:lnTo>
                    <a:pt x="1005" y="963"/>
                  </a:lnTo>
                  <a:lnTo>
                    <a:pt x="1151" y="859"/>
                  </a:lnTo>
                  <a:lnTo>
                    <a:pt x="1109" y="900"/>
                  </a:lnTo>
                  <a:lnTo>
                    <a:pt x="1088" y="1005"/>
                  </a:lnTo>
                  <a:lnTo>
                    <a:pt x="1151" y="1047"/>
                  </a:lnTo>
                  <a:lnTo>
                    <a:pt x="1214" y="984"/>
                  </a:lnTo>
                  <a:lnTo>
                    <a:pt x="1360" y="1068"/>
                  </a:lnTo>
                  <a:lnTo>
                    <a:pt x="1277" y="1089"/>
                  </a:lnTo>
                  <a:lnTo>
                    <a:pt x="1193" y="1089"/>
                  </a:lnTo>
                  <a:lnTo>
                    <a:pt x="1109" y="1131"/>
                  </a:lnTo>
                  <a:lnTo>
                    <a:pt x="1047" y="1131"/>
                  </a:lnTo>
                  <a:lnTo>
                    <a:pt x="879" y="1214"/>
                  </a:lnTo>
                  <a:lnTo>
                    <a:pt x="879" y="1256"/>
                  </a:lnTo>
                  <a:lnTo>
                    <a:pt x="1068" y="1298"/>
                  </a:lnTo>
                  <a:lnTo>
                    <a:pt x="1172" y="1298"/>
                  </a:lnTo>
                  <a:lnTo>
                    <a:pt x="1214" y="1214"/>
                  </a:lnTo>
                  <a:lnTo>
                    <a:pt x="1277" y="1193"/>
                  </a:lnTo>
                  <a:lnTo>
                    <a:pt x="1277" y="1298"/>
                  </a:lnTo>
                  <a:lnTo>
                    <a:pt x="1193" y="1382"/>
                  </a:lnTo>
                  <a:lnTo>
                    <a:pt x="1005" y="1403"/>
                  </a:lnTo>
                  <a:lnTo>
                    <a:pt x="942" y="1382"/>
                  </a:lnTo>
                  <a:lnTo>
                    <a:pt x="858" y="1486"/>
                  </a:lnTo>
                  <a:lnTo>
                    <a:pt x="796" y="1403"/>
                  </a:lnTo>
                  <a:lnTo>
                    <a:pt x="775" y="1382"/>
                  </a:lnTo>
                  <a:lnTo>
                    <a:pt x="775" y="1319"/>
                  </a:lnTo>
                  <a:lnTo>
                    <a:pt x="691" y="1319"/>
                  </a:lnTo>
                  <a:lnTo>
                    <a:pt x="691" y="1361"/>
                  </a:lnTo>
                  <a:lnTo>
                    <a:pt x="691" y="1382"/>
                  </a:lnTo>
                  <a:lnTo>
                    <a:pt x="628" y="1465"/>
                  </a:lnTo>
                  <a:lnTo>
                    <a:pt x="544" y="1403"/>
                  </a:lnTo>
                  <a:lnTo>
                    <a:pt x="461" y="1424"/>
                  </a:lnTo>
                  <a:lnTo>
                    <a:pt x="356" y="1486"/>
                  </a:lnTo>
                  <a:lnTo>
                    <a:pt x="252" y="1424"/>
                  </a:lnTo>
                  <a:lnTo>
                    <a:pt x="168" y="1465"/>
                  </a:lnTo>
                  <a:lnTo>
                    <a:pt x="126" y="1465"/>
                  </a:lnTo>
                  <a:lnTo>
                    <a:pt x="168" y="1591"/>
                  </a:lnTo>
                  <a:lnTo>
                    <a:pt x="231" y="1654"/>
                  </a:lnTo>
                  <a:lnTo>
                    <a:pt x="377" y="1696"/>
                  </a:lnTo>
                  <a:lnTo>
                    <a:pt x="377" y="1633"/>
                  </a:lnTo>
                  <a:lnTo>
                    <a:pt x="565" y="1696"/>
                  </a:lnTo>
                  <a:lnTo>
                    <a:pt x="900" y="1696"/>
                  </a:lnTo>
                  <a:lnTo>
                    <a:pt x="900" y="1737"/>
                  </a:lnTo>
                  <a:lnTo>
                    <a:pt x="837" y="1800"/>
                  </a:lnTo>
                  <a:lnTo>
                    <a:pt x="837" y="1842"/>
                  </a:lnTo>
                  <a:lnTo>
                    <a:pt x="942" y="1926"/>
                  </a:lnTo>
                  <a:lnTo>
                    <a:pt x="963" y="2009"/>
                  </a:lnTo>
                  <a:lnTo>
                    <a:pt x="1005" y="2009"/>
                  </a:lnTo>
                  <a:lnTo>
                    <a:pt x="1172" y="1905"/>
                  </a:lnTo>
                  <a:lnTo>
                    <a:pt x="1151" y="1988"/>
                  </a:lnTo>
                  <a:lnTo>
                    <a:pt x="1047" y="2030"/>
                  </a:lnTo>
                  <a:lnTo>
                    <a:pt x="984" y="2135"/>
                  </a:lnTo>
                  <a:lnTo>
                    <a:pt x="1068" y="2177"/>
                  </a:lnTo>
                  <a:lnTo>
                    <a:pt x="1214" y="2051"/>
                  </a:lnTo>
                  <a:lnTo>
                    <a:pt x="1360" y="2114"/>
                  </a:lnTo>
                  <a:lnTo>
                    <a:pt x="1381" y="2156"/>
                  </a:lnTo>
                  <a:lnTo>
                    <a:pt x="1298" y="2114"/>
                  </a:lnTo>
                  <a:lnTo>
                    <a:pt x="1193" y="2156"/>
                  </a:lnTo>
                  <a:lnTo>
                    <a:pt x="1109" y="2240"/>
                  </a:lnTo>
                  <a:lnTo>
                    <a:pt x="984" y="2240"/>
                  </a:lnTo>
                  <a:lnTo>
                    <a:pt x="984" y="2323"/>
                  </a:lnTo>
                  <a:lnTo>
                    <a:pt x="942" y="2365"/>
                  </a:lnTo>
                  <a:lnTo>
                    <a:pt x="879" y="2365"/>
                  </a:lnTo>
                  <a:lnTo>
                    <a:pt x="796" y="2407"/>
                  </a:lnTo>
                  <a:lnTo>
                    <a:pt x="775" y="2344"/>
                  </a:lnTo>
                  <a:lnTo>
                    <a:pt x="670" y="2261"/>
                  </a:lnTo>
                  <a:lnTo>
                    <a:pt x="670" y="2323"/>
                  </a:lnTo>
                  <a:lnTo>
                    <a:pt x="628" y="2323"/>
                  </a:lnTo>
                  <a:lnTo>
                    <a:pt x="649" y="2449"/>
                  </a:lnTo>
                  <a:lnTo>
                    <a:pt x="691" y="2470"/>
                  </a:lnTo>
                  <a:lnTo>
                    <a:pt x="670" y="2512"/>
                  </a:lnTo>
                  <a:lnTo>
                    <a:pt x="649" y="2700"/>
                  </a:lnTo>
                  <a:lnTo>
                    <a:pt x="775" y="2679"/>
                  </a:lnTo>
                  <a:lnTo>
                    <a:pt x="837" y="2658"/>
                  </a:lnTo>
                  <a:lnTo>
                    <a:pt x="900" y="2700"/>
                  </a:lnTo>
                  <a:lnTo>
                    <a:pt x="1088" y="2742"/>
                  </a:lnTo>
                  <a:lnTo>
                    <a:pt x="1214" y="2637"/>
                  </a:lnTo>
                  <a:lnTo>
                    <a:pt x="1360" y="2679"/>
                  </a:lnTo>
                  <a:lnTo>
                    <a:pt x="1423" y="2637"/>
                  </a:lnTo>
                  <a:lnTo>
                    <a:pt x="1465" y="2679"/>
                  </a:lnTo>
                  <a:lnTo>
                    <a:pt x="1528" y="2700"/>
                  </a:lnTo>
                  <a:lnTo>
                    <a:pt x="1632" y="2679"/>
                  </a:lnTo>
                  <a:lnTo>
                    <a:pt x="1632" y="2784"/>
                  </a:lnTo>
                  <a:lnTo>
                    <a:pt x="1779" y="2930"/>
                  </a:lnTo>
                  <a:lnTo>
                    <a:pt x="1842" y="2972"/>
                  </a:lnTo>
                  <a:lnTo>
                    <a:pt x="1946" y="2888"/>
                  </a:lnTo>
                  <a:lnTo>
                    <a:pt x="2051" y="2888"/>
                  </a:lnTo>
                  <a:lnTo>
                    <a:pt x="2239" y="3077"/>
                  </a:lnTo>
                  <a:lnTo>
                    <a:pt x="2469" y="3077"/>
                  </a:lnTo>
                  <a:lnTo>
                    <a:pt x="2574" y="3097"/>
                  </a:lnTo>
                  <a:lnTo>
                    <a:pt x="2741" y="3056"/>
                  </a:lnTo>
                  <a:lnTo>
                    <a:pt x="2721" y="2951"/>
                  </a:lnTo>
                  <a:lnTo>
                    <a:pt x="2741" y="2867"/>
                  </a:lnTo>
                  <a:lnTo>
                    <a:pt x="2762" y="2951"/>
                  </a:lnTo>
                  <a:lnTo>
                    <a:pt x="2888" y="2972"/>
                  </a:lnTo>
                  <a:lnTo>
                    <a:pt x="3034" y="2867"/>
                  </a:lnTo>
                  <a:lnTo>
                    <a:pt x="3034" y="2700"/>
                  </a:lnTo>
                  <a:lnTo>
                    <a:pt x="3181" y="2700"/>
                  </a:lnTo>
                  <a:lnTo>
                    <a:pt x="3139" y="2763"/>
                  </a:lnTo>
                  <a:lnTo>
                    <a:pt x="3181" y="2846"/>
                  </a:lnTo>
                  <a:lnTo>
                    <a:pt x="3202" y="2763"/>
                  </a:lnTo>
                  <a:lnTo>
                    <a:pt x="3306" y="2763"/>
                  </a:lnTo>
                  <a:lnTo>
                    <a:pt x="3411" y="2637"/>
                  </a:lnTo>
                  <a:lnTo>
                    <a:pt x="3474" y="2658"/>
                  </a:lnTo>
                  <a:lnTo>
                    <a:pt x="3495" y="2637"/>
                  </a:lnTo>
                  <a:lnTo>
                    <a:pt x="3599" y="2658"/>
                  </a:lnTo>
                  <a:lnTo>
                    <a:pt x="3599" y="2679"/>
                  </a:lnTo>
                  <a:lnTo>
                    <a:pt x="3662" y="2658"/>
                  </a:lnTo>
                  <a:lnTo>
                    <a:pt x="3892" y="2449"/>
                  </a:lnTo>
                  <a:lnTo>
                    <a:pt x="3976" y="2323"/>
                  </a:lnTo>
                  <a:lnTo>
                    <a:pt x="4248" y="2261"/>
                  </a:lnTo>
                  <a:lnTo>
                    <a:pt x="4332" y="2177"/>
                  </a:lnTo>
                  <a:lnTo>
                    <a:pt x="4290" y="2135"/>
                  </a:lnTo>
                  <a:lnTo>
                    <a:pt x="4311" y="2051"/>
                  </a:lnTo>
                  <a:lnTo>
                    <a:pt x="4353" y="2051"/>
                  </a:lnTo>
                  <a:lnTo>
                    <a:pt x="4394" y="2156"/>
                  </a:lnTo>
                  <a:lnTo>
                    <a:pt x="4541" y="2177"/>
                  </a:lnTo>
                  <a:lnTo>
                    <a:pt x="4625" y="2114"/>
                  </a:lnTo>
                  <a:lnTo>
                    <a:pt x="4625" y="2030"/>
                  </a:lnTo>
                  <a:lnTo>
                    <a:pt x="4604" y="2009"/>
                  </a:lnTo>
                  <a:lnTo>
                    <a:pt x="4604" y="1926"/>
                  </a:lnTo>
                  <a:lnTo>
                    <a:pt x="4666" y="1905"/>
                  </a:lnTo>
                  <a:lnTo>
                    <a:pt x="4625" y="1779"/>
                  </a:lnTo>
                  <a:lnTo>
                    <a:pt x="4666" y="1716"/>
                  </a:lnTo>
                  <a:lnTo>
                    <a:pt x="4771" y="1779"/>
                  </a:lnTo>
                  <a:lnTo>
                    <a:pt x="4771" y="1884"/>
                  </a:lnTo>
                  <a:lnTo>
                    <a:pt x="4876" y="1842"/>
                  </a:lnTo>
                  <a:lnTo>
                    <a:pt x="4938" y="1716"/>
                  </a:lnTo>
                  <a:lnTo>
                    <a:pt x="4917" y="1612"/>
                  </a:lnTo>
                  <a:lnTo>
                    <a:pt x="4813" y="1507"/>
                  </a:lnTo>
                  <a:lnTo>
                    <a:pt x="4813" y="1403"/>
                  </a:lnTo>
                  <a:lnTo>
                    <a:pt x="4855" y="1361"/>
                  </a:lnTo>
                  <a:lnTo>
                    <a:pt x="4855" y="1256"/>
                  </a:lnTo>
                  <a:lnTo>
                    <a:pt x="4959" y="1193"/>
                  </a:lnTo>
                  <a:lnTo>
                    <a:pt x="5043" y="1193"/>
                  </a:lnTo>
                  <a:lnTo>
                    <a:pt x="5085" y="1110"/>
                  </a:lnTo>
                  <a:lnTo>
                    <a:pt x="5022" y="1005"/>
                  </a:lnTo>
                  <a:lnTo>
                    <a:pt x="4771" y="984"/>
                  </a:lnTo>
                  <a:lnTo>
                    <a:pt x="4708" y="1068"/>
                  </a:lnTo>
                  <a:lnTo>
                    <a:pt x="4750" y="963"/>
                  </a:lnTo>
                  <a:lnTo>
                    <a:pt x="4750" y="859"/>
                  </a:lnTo>
                  <a:lnTo>
                    <a:pt x="4625" y="859"/>
                  </a:lnTo>
                  <a:lnTo>
                    <a:pt x="4604" y="880"/>
                  </a:lnTo>
                  <a:lnTo>
                    <a:pt x="4541" y="775"/>
                  </a:lnTo>
                  <a:lnTo>
                    <a:pt x="4625" y="670"/>
                  </a:lnTo>
                  <a:lnTo>
                    <a:pt x="4708" y="649"/>
                  </a:lnTo>
                  <a:lnTo>
                    <a:pt x="4708" y="482"/>
                  </a:lnTo>
                  <a:lnTo>
                    <a:pt x="4645" y="461"/>
                  </a:lnTo>
                  <a:lnTo>
                    <a:pt x="4562" y="545"/>
                  </a:lnTo>
                  <a:lnTo>
                    <a:pt x="4457" y="482"/>
                  </a:lnTo>
                  <a:lnTo>
                    <a:pt x="4415" y="377"/>
                  </a:lnTo>
                  <a:lnTo>
                    <a:pt x="4520" y="336"/>
                  </a:lnTo>
                  <a:lnTo>
                    <a:pt x="4541" y="252"/>
                  </a:lnTo>
                  <a:lnTo>
                    <a:pt x="4604" y="210"/>
                  </a:lnTo>
                  <a:lnTo>
                    <a:pt x="4708" y="168"/>
                  </a:lnTo>
                  <a:lnTo>
                    <a:pt x="4562" y="126"/>
                  </a:lnTo>
                  <a:lnTo>
                    <a:pt x="4499" y="147"/>
                  </a:lnTo>
                  <a:lnTo>
                    <a:pt x="4311" y="336"/>
                  </a:lnTo>
                  <a:lnTo>
                    <a:pt x="4290" y="419"/>
                  </a:lnTo>
                  <a:lnTo>
                    <a:pt x="4206" y="440"/>
                  </a:lnTo>
                  <a:lnTo>
                    <a:pt x="4122" y="315"/>
                  </a:lnTo>
                  <a:lnTo>
                    <a:pt x="4185" y="252"/>
                  </a:lnTo>
                  <a:lnTo>
                    <a:pt x="4122" y="210"/>
                  </a:lnTo>
                  <a:lnTo>
                    <a:pt x="4101" y="84"/>
                  </a:lnTo>
                  <a:lnTo>
                    <a:pt x="3997" y="64"/>
                  </a:lnTo>
                  <a:lnTo>
                    <a:pt x="3913" y="126"/>
                  </a:lnTo>
                  <a:lnTo>
                    <a:pt x="3829" y="84"/>
                  </a:lnTo>
                  <a:lnTo>
                    <a:pt x="3788" y="168"/>
                  </a:lnTo>
                  <a:lnTo>
                    <a:pt x="3829" y="315"/>
                  </a:lnTo>
                  <a:lnTo>
                    <a:pt x="3788" y="377"/>
                  </a:lnTo>
                  <a:lnTo>
                    <a:pt x="3683" y="377"/>
                  </a:lnTo>
                  <a:lnTo>
                    <a:pt x="3578" y="440"/>
                  </a:lnTo>
                  <a:lnTo>
                    <a:pt x="3557" y="336"/>
                  </a:lnTo>
                  <a:lnTo>
                    <a:pt x="3495" y="315"/>
                  </a:lnTo>
                  <a:lnTo>
                    <a:pt x="3453" y="377"/>
                  </a:lnTo>
                  <a:lnTo>
                    <a:pt x="3369" y="545"/>
                  </a:lnTo>
                  <a:lnTo>
                    <a:pt x="3265" y="545"/>
                  </a:lnTo>
                  <a:lnTo>
                    <a:pt x="3160" y="356"/>
                  </a:lnTo>
                  <a:lnTo>
                    <a:pt x="3076" y="356"/>
                  </a:lnTo>
                  <a:lnTo>
                    <a:pt x="3034" y="336"/>
                  </a:lnTo>
                  <a:lnTo>
                    <a:pt x="2951" y="356"/>
                  </a:lnTo>
                  <a:lnTo>
                    <a:pt x="2888" y="545"/>
                  </a:lnTo>
                  <a:lnTo>
                    <a:pt x="2993" y="754"/>
                  </a:lnTo>
                  <a:lnTo>
                    <a:pt x="2888" y="1047"/>
                  </a:lnTo>
                  <a:lnTo>
                    <a:pt x="2930" y="775"/>
                  </a:lnTo>
                  <a:lnTo>
                    <a:pt x="2825" y="608"/>
                  </a:lnTo>
                  <a:lnTo>
                    <a:pt x="2825" y="524"/>
                  </a:lnTo>
                  <a:lnTo>
                    <a:pt x="2762" y="482"/>
                  </a:lnTo>
                  <a:lnTo>
                    <a:pt x="2783" y="356"/>
                  </a:lnTo>
                  <a:lnTo>
                    <a:pt x="2658" y="273"/>
                  </a:lnTo>
                  <a:lnTo>
                    <a:pt x="2448" y="440"/>
                  </a:lnTo>
                  <a:lnTo>
                    <a:pt x="2428" y="566"/>
                  </a:lnTo>
                  <a:lnTo>
                    <a:pt x="2448" y="649"/>
                  </a:lnTo>
                  <a:lnTo>
                    <a:pt x="2344" y="796"/>
                  </a:lnTo>
                  <a:lnTo>
                    <a:pt x="2260" y="796"/>
                  </a:lnTo>
                  <a:lnTo>
                    <a:pt x="2260" y="649"/>
                  </a:lnTo>
                  <a:lnTo>
                    <a:pt x="2156" y="587"/>
                  </a:lnTo>
                  <a:lnTo>
                    <a:pt x="2156" y="356"/>
                  </a:lnTo>
                  <a:lnTo>
                    <a:pt x="2093" y="315"/>
                  </a:lnTo>
                  <a:lnTo>
                    <a:pt x="1925" y="440"/>
                  </a:lnTo>
                  <a:lnTo>
                    <a:pt x="1946" y="691"/>
                  </a:lnTo>
                  <a:lnTo>
                    <a:pt x="2009" y="775"/>
                  </a:lnTo>
                  <a:lnTo>
                    <a:pt x="2009" y="963"/>
                  </a:lnTo>
                  <a:lnTo>
                    <a:pt x="1925" y="1047"/>
                  </a:lnTo>
                  <a:lnTo>
                    <a:pt x="1842" y="1047"/>
                  </a:lnTo>
                  <a:lnTo>
                    <a:pt x="1821" y="900"/>
                  </a:lnTo>
                  <a:lnTo>
                    <a:pt x="1716" y="963"/>
                  </a:lnTo>
                  <a:lnTo>
                    <a:pt x="1674" y="1110"/>
                  </a:lnTo>
                  <a:lnTo>
                    <a:pt x="1612" y="1131"/>
                  </a:lnTo>
                  <a:lnTo>
                    <a:pt x="1591" y="1319"/>
                  </a:lnTo>
                  <a:lnTo>
                    <a:pt x="1507" y="1131"/>
                  </a:lnTo>
                  <a:lnTo>
                    <a:pt x="1423" y="1131"/>
                  </a:lnTo>
                  <a:lnTo>
                    <a:pt x="1465" y="1068"/>
                  </a:lnTo>
                  <a:lnTo>
                    <a:pt x="1528" y="963"/>
                  </a:lnTo>
                  <a:lnTo>
                    <a:pt x="1528" y="859"/>
                  </a:lnTo>
                  <a:lnTo>
                    <a:pt x="1402" y="859"/>
                  </a:lnTo>
                  <a:lnTo>
                    <a:pt x="1465" y="775"/>
                  </a:lnTo>
                  <a:lnTo>
                    <a:pt x="1402" y="649"/>
                  </a:lnTo>
                  <a:lnTo>
                    <a:pt x="1486" y="691"/>
                  </a:lnTo>
                  <a:lnTo>
                    <a:pt x="1570" y="608"/>
                  </a:lnTo>
                  <a:lnTo>
                    <a:pt x="1528" y="545"/>
                  </a:lnTo>
                  <a:lnTo>
                    <a:pt x="1423" y="482"/>
                  </a:lnTo>
                  <a:lnTo>
                    <a:pt x="1528" y="440"/>
                  </a:lnTo>
                  <a:lnTo>
                    <a:pt x="1465" y="336"/>
                  </a:lnTo>
                  <a:lnTo>
                    <a:pt x="1381" y="377"/>
                  </a:lnTo>
                  <a:lnTo>
                    <a:pt x="1319" y="315"/>
                  </a:lnTo>
                  <a:lnTo>
                    <a:pt x="1193" y="231"/>
                  </a:lnTo>
                  <a:lnTo>
                    <a:pt x="1193" y="126"/>
                  </a:lnTo>
                  <a:lnTo>
                    <a:pt x="1109" y="22"/>
                  </a:lnTo>
                  <a:lnTo>
                    <a:pt x="1005" y="43"/>
                  </a:lnTo>
                  <a:lnTo>
                    <a:pt x="90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2756;p79">
              <a:extLst>
                <a:ext uri="{FF2B5EF4-FFF2-40B4-BE49-F238E27FC236}">
                  <a16:creationId xmlns:a16="http://schemas.microsoft.com/office/drawing/2014/main" id="{54C8E88B-B44D-4CB9-BB8E-9B746E5D1F99}"/>
                </a:ext>
              </a:extLst>
            </p:cNvPr>
            <p:cNvSpPr/>
            <p:nvPr/>
          </p:nvSpPr>
          <p:spPr>
            <a:xfrm>
              <a:off x="4188328" y="2704412"/>
              <a:ext cx="421823" cy="300791"/>
            </a:xfrm>
            <a:custGeom>
              <a:avLst/>
              <a:gdLst/>
              <a:ahLst/>
              <a:cxnLst/>
              <a:rect l="l" t="t" r="r" b="b"/>
              <a:pathLst>
                <a:path w="35425" h="26449" extrusionOk="0">
                  <a:moveTo>
                    <a:pt x="27390" y="1"/>
                  </a:moveTo>
                  <a:lnTo>
                    <a:pt x="27369" y="21"/>
                  </a:lnTo>
                  <a:lnTo>
                    <a:pt x="27180" y="42"/>
                  </a:lnTo>
                  <a:lnTo>
                    <a:pt x="27139" y="126"/>
                  </a:lnTo>
                  <a:lnTo>
                    <a:pt x="27097" y="126"/>
                  </a:lnTo>
                  <a:lnTo>
                    <a:pt x="27055" y="189"/>
                  </a:lnTo>
                  <a:lnTo>
                    <a:pt x="26867" y="189"/>
                  </a:lnTo>
                  <a:lnTo>
                    <a:pt x="26741" y="147"/>
                  </a:lnTo>
                  <a:lnTo>
                    <a:pt x="26678" y="231"/>
                  </a:lnTo>
                  <a:lnTo>
                    <a:pt x="26574" y="231"/>
                  </a:lnTo>
                  <a:lnTo>
                    <a:pt x="26532" y="335"/>
                  </a:lnTo>
                  <a:lnTo>
                    <a:pt x="26448" y="356"/>
                  </a:lnTo>
                  <a:lnTo>
                    <a:pt x="26344" y="356"/>
                  </a:lnTo>
                  <a:lnTo>
                    <a:pt x="26260" y="398"/>
                  </a:lnTo>
                  <a:lnTo>
                    <a:pt x="26176" y="419"/>
                  </a:lnTo>
                  <a:lnTo>
                    <a:pt x="26051" y="419"/>
                  </a:lnTo>
                  <a:lnTo>
                    <a:pt x="25967" y="461"/>
                  </a:lnTo>
                  <a:lnTo>
                    <a:pt x="25967" y="545"/>
                  </a:lnTo>
                  <a:lnTo>
                    <a:pt x="25904" y="649"/>
                  </a:lnTo>
                  <a:lnTo>
                    <a:pt x="25862" y="754"/>
                  </a:lnTo>
                  <a:lnTo>
                    <a:pt x="25820" y="817"/>
                  </a:lnTo>
                  <a:lnTo>
                    <a:pt x="25820" y="858"/>
                  </a:lnTo>
                  <a:lnTo>
                    <a:pt x="25800" y="921"/>
                  </a:lnTo>
                  <a:lnTo>
                    <a:pt x="25800" y="1068"/>
                  </a:lnTo>
                  <a:lnTo>
                    <a:pt x="25820" y="1089"/>
                  </a:lnTo>
                  <a:lnTo>
                    <a:pt x="25862" y="1130"/>
                  </a:lnTo>
                  <a:lnTo>
                    <a:pt x="26009" y="1047"/>
                  </a:lnTo>
                  <a:lnTo>
                    <a:pt x="26072" y="984"/>
                  </a:lnTo>
                  <a:lnTo>
                    <a:pt x="26155" y="1005"/>
                  </a:lnTo>
                  <a:lnTo>
                    <a:pt x="26239" y="1151"/>
                  </a:lnTo>
                  <a:lnTo>
                    <a:pt x="26281" y="1256"/>
                  </a:lnTo>
                  <a:lnTo>
                    <a:pt x="26364" y="1340"/>
                  </a:lnTo>
                  <a:lnTo>
                    <a:pt x="26364" y="1402"/>
                  </a:lnTo>
                  <a:lnTo>
                    <a:pt x="26385" y="1486"/>
                  </a:lnTo>
                  <a:lnTo>
                    <a:pt x="26385" y="1612"/>
                  </a:lnTo>
                  <a:lnTo>
                    <a:pt x="26323" y="1674"/>
                  </a:lnTo>
                  <a:lnTo>
                    <a:pt x="26239" y="1779"/>
                  </a:lnTo>
                  <a:lnTo>
                    <a:pt x="26218" y="1926"/>
                  </a:lnTo>
                  <a:lnTo>
                    <a:pt x="26134" y="1988"/>
                  </a:lnTo>
                  <a:lnTo>
                    <a:pt x="26072" y="2093"/>
                  </a:lnTo>
                  <a:lnTo>
                    <a:pt x="26051" y="2198"/>
                  </a:lnTo>
                  <a:lnTo>
                    <a:pt x="26134" y="2281"/>
                  </a:lnTo>
                  <a:lnTo>
                    <a:pt x="26092" y="2344"/>
                  </a:lnTo>
                  <a:lnTo>
                    <a:pt x="26134" y="2490"/>
                  </a:lnTo>
                  <a:lnTo>
                    <a:pt x="26176" y="2532"/>
                  </a:lnTo>
                  <a:lnTo>
                    <a:pt x="26176" y="2658"/>
                  </a:lnTo>
                  <a:lnTo>
                    <a:pt x="26092" y="2700"/>
                  </a:lnTo>
                  <a:lnTo>
                    <a:pt x="26072" y="2742"/>
                  </a:lnTo>
                  <a:lnTo>
                    <a:pt x="26134" y="2846"/>
                  </a:lnTo>
                  <a:lnTo>
                    <a:pt x="26134" y="3034"/>
                  </a:lnTo>
                  <a:lnTo>
                    <a:pt x="26092" y="3076"/>
                  </a:lnTo>
                  <a:lnTo>
                    <a:pt x="26092" y="3244"/>
                  </a:lnTo>
                  <a:lnTo>
                    <a:pt x="26155" y="3244"/>
                  </a:lnTo>
                  <a:lnTo>
                    <a:pt x="26218" y="3265"/>
                  </a:lnTo>
                  <a:lnTo>
                    <a:pt x="26260" y="3244"/>
                  </a:lnTo>
                  <a:lnTo>
                    <a:pt x="26281" y="3265"/>
                  </a:lnTo>
                  <a:lnTo>
                    <a:pt x="26323" y="3390"/>
                  </a:lnTo>
                  <a:lnTo>
                    <a:pt x="26281" y="3495"/>
                  </a:lnTo>
                  <a:lnTo>
                    <a:pt x="26218" y="3578"/>
                  </a:lnTo>
                  <a:lnTo>
                    <a:pt x="26009" y="3620"/>
                  </a:lnTo>
                  <a:lnTo>
                    <a:pt x="25862" y="3704"/>
                  </a:lnTo>
                  <a:lnTo>
                    <a:pt x="25569" y="3976"/>
                  </a:lnTo>
                  <a:lnTo>
                    <a:pt x="25527" y="3997"/>
                  </a:lnTo>
                  <a:lnTo>
                    <a:pt x="25444" y="3913"/>
                  </a:lnTo>
                  <a:lnTo>
                    <a:pt x="25276" y="3892"/>
                  </a:lnTo>
                  <a:lnTo>
                    <a:pt x="25172" y="3913"/>
                  </a:lnTo>
                  <a:lnTo>
                    <a:pt x="25130" y="3871"/>
                  </a:lnTo>
                  <a:lnTo>
                    <a:pt x="25004" y="3871"/>
                  </a:lnTo>
                  <a:lnTo>
                    <a:pt x="25004" y="3892"/>
                  </a:lnTo>
                  <a:lnTo>
                    <a:pt x="24879" y="4792"/>
                  </a:lnTo>
                  <a:lnTo>
                    <a:pt x="24900" y="4959"/>
                  </a:lnTo>
                  <a:lnTo>
                    <a:pt x="24858" y="5148"/>
                  </a:lnTo>
                  <a:lnTo>
                    <a:pt x="24879" y="5252"/>
                  </a:lnTo>
                  <a:lnTo>
                    <a:pt x="24795" y="5524"/>
                  </a:lnTo>
                  <a:lnTo>
                    <a:pt x="24900" y="5692"/>
                  </a:lnTo>
                  <a:lnTo>
                    <a:pt x="25172" y="5838"/>
                  </a:lnTo>
                  <a:lnTo>
                    <a:pt x="25339" y="5671"/>
                  </a:lnTo>
                  <a:lnTo>
                    <a:pt x="25569" y="5671"/>
                  </a:lnTo>
                  <a:lnTo>
                    <a:pt x="25841" y="5734"/>
                  </a:lnTo>
                  <a:lnTo>
                    <a:pt x="25946" y="5838"/>
                  </a:lnTo>
                  <a:lnTo>
                    <a:pt x="26072" y="5629"/>
                  </a:lnTo>
                  <a:lnTo>
                    <a:pt x="26072" y="5483"/>
                  </a:lnTo>
                  <a:lnTo>
                    <a:pt x="26072" y="5378"/>
                  </a:lnTo>
                  <a:lnTo>
                    <a:pt x="26239" y="5336"/>
                  </a:lnTo>
                  <a:lnTo>
                    <a:pt x="26281" y="5273"/>
                  </a:lnTo>
                  <a:lnTo>
                    <a:pt x="26553" y="5357"/>
                  </a:lnTo>
                  <a:lnTo>
                    <a:pt x="26699" y="5545"/>
                  </a:lnTo>
                  <a:lnTo>
                    <a:pt x="26908" y="5734"/>
                  </a:lnTo>
                  <a:lnTo>
                    <a:pt x="27076" y="5943"/>
                  </a:lnTo>
                  <a:lnTo>
                    <a:pt x="27285" y="6089"/>
                  </a:lnTo>
                  <a:lnTo>
                    <a:pt x="27306" y="6194"/>
                  </a:lnTo>
                  <a:lnTo>
                    <a:pt x="27327" y="6278"/>
                  </a:lnTo>
                  <a:lnTo>
                    <a:pt x="27327" y="6382"/>
                  </a:lnTo>
                  <a:lnTo>
                    <a:pt x="27285" y="6424"/>
                  </a:lnTo>
                  <a:lnTo>
                    <a:pt x="27285" y="6508"/>
                  </a:lnTo>
                  <a:lnTo>
                    <a:pt x="27264" y="6591"/>
                  </a:lnTo>
                  <a:lnTo>
                    <a:pt x="27139" y="6571"/>
                  </a:lnTo>
                  <a:lnTo>
                    <a:pt x="27097" y="6508"/>
                  </a:lnTo>
                  <a:lnTo>
                    <a:pt x="26992" y="6529"/>
                  </a:lnTo>
                  <a:lnTo>
                    <a:pt x="26908" y="6591"/>
                  </a:lnTo>
                  <a:lnTo>
                    <a:pt x="26762" y="6508"/>
                  </a:lnTo>
                  <a:lnTo>
                    <a:pt x="26657" y="6529"/>
                  </a:lnTo>
                  <a:lnTo>
                    <a:pt x="26553" y="6675"/>
                  </a:lnTo>
                  <a:lnTo>
                    <a:pt x="26385" y="6801"/>
                  </a:lnTo>
                  <a:lnTo>
                    <a:pt x="26323" y="6843"/>
                  </a:lnTo>
                  <a:lnTo>
                    <a:pt x="26218" y="6780"/>
                  </a:lnTo>
                  <a:lnTo>
                    <a:pt x="26155" y="6801"/>
                  </a:lnTo>
                  <a:lnTo>
                    <a:pt x="26155" y="6905"/>
                  </a:lnTo>
                  <a:lnTo>
                    <a:pt x="26092" y="6947"/>
                  </a:lnTo>
                  <a:lnTo>
                    <a:pt x="26030" y="6989"/>
                  </a:lnTo>
                  <a:lnTo>
                    <a:pt x="25967" y="6947"/>
                  </a:lnTo>
                  <a:lnTo>
                    <a:pt x="25925" y="7031"/>
                  </a:lnTo>
                  <a:lnTo>
                    <a:pt x="25820" y="7198"/>
                  </a:lnTo>
                  <a:lnTo>
                    <a:pt x="25800" y="7366"/>
                  </a:lnTo>
                  <a:lnTo>
                    <a:pt x="25800" y="7470"/>
                  </a:lnTo>
                  <a:lnTo>
                    <a:pt x="25737" y="7554"/>
                  </a:lnTo>
                  <a:lnTo>
                    <a:pt x="25611" y="7575"/>
                  </a:lnTo>
                  <a:lnTo>
                    <a:pt x="25381" y="7763"/>
                  </a:lnTo>
                  <a:lnTo>
                    <a:pt x="25214" y="7763"/>
                  </a:lnTo>
                  <a:lnTo>
                    <a:pt x="25088" y="7742"/>
                  </a:lnTo>
                  <a:lnTo>
                    <a:pt x="25004" y="7784"/>
                  </a:lnTo>
                  <a:lnTo>
                    <a:pt x="24900" y="7993"/>
                  </a:lnTo>
                  <a:lnTo>
                    <a:pt x="24795" y="8077"/>
                  </a:lnTo>
                  <a:lnTo>
                    <a:pt x="24670" y="8182"/>
                  </a:lnTo>
                  <a:lnTo>
                    <a:pt x="24586" y="8265"/>
                  </a:lnTo>
                  <a:lnTo>
                    <a:pt x="24565" y="8370"/>
                  </a:lnTo>
                  <a:lnTo>
                    <a:pt x="24502" y="8370"/>
                  </a:lnTo>
                  <a:lnTo>
                    <a:pt x="24377" y="8307"/>
                  </a:lnTo>
                  <a:lnTo>
                    <a:pt x="24251" y="8286"/>
                  </a:lnTo>
                  <a:lnTo>
                    <a:pt x="24063" y="8203"/>
                  </a:lnTo>
                  <a:lnTo>
                    <a:pt x="23937" y="8140"/>
                  </a:lnTo>
                  <a:lnTo>
                    <a:pt x="23770" y="8098"/>
                  </a:lnTo>
                  <a:lnTo>
                    <a:pt x="23561" y="8161"/>
                  </a:lnTo>
                  <a:lnTo>
                    <a:pt x="23435" y="8265"/>
                  </a:lnTo>
                  <a:lnTo>
                    <a:pt x="23331" y="8391"/>
                  </a:lnTo>
                  <a:lnTo>
                    <a:pt x="23331" y="8621"/>
                  </a:lnTo>
                  <a:lnTo>
                    <a:pt x="23351" y="8768"/>
                  </a:lnTo>
                  <a:lnTo>
                    <a:pt x="23331" y="8830"/>
                  </a:lnTo>
                  <a:lnTo>
                    <a:pt x="23603" y="9019"/>
                  </a:lnTo>
                  <a:lnTo>
                    <a:pt x="23833" y="9144"/>
                  </a:lnTo>
                  <a:lnTo>
                    <a:pt x="23833" y="9228"/>
                  </a:lnTo>
                  <a:lnTo>
                    <a:pt x="23770" y="9332"/>
                  </a:lnTo>
                  <a:lnTo>
                    <a:pt x="23707" y="9437"/>
                  </a:lnTo>
                  <a:lnTo>
                    <a:pt x="23435" y="9730"/>
                  </a:lnTo>
                  <a:lnTo>
                    <a:pt x="23310" y="9960"/>
                  </a:lnTo>
                  <a:lnTo>
                    <a:pt x="23226" y="10169"/>
                  </a:lnTo>
                  <a:lnTo>
                    <a:pt x="23121" y="10169"/>
                  </a:lnTo>
                  <a:lnTo>
                    <a:pt x="22933" y="10232"/>
                  </a:lnTo>
                  <a:lnTo>
                    <a:pt x="22807" y="10232"/>
                  </a:lnTo>
                  <a:lnTo>
                    <a:pt x="22661" y="10337"/>
                  </a:lnTo>
                  <a:lnTo>
                    <a:pt x="22494" y="10462"/>
                  </a:lnTo>
                  <a:lnTo>
                    <a:pt x="22347" y="10462"/>
                  </a:lnTo>
                  <a:lnTo>
                    <a:pt x="22096" y="10483"/>
                  </a:lnTo>
                  <a:lnTo>
                    <a:pt x="21908" y="10546"/>
                  </a:lnTo>
                  <a:lnTo>
                    <a:pt x="21740" y="10588"/>
                  </a:lnTo>
                  <a:lnTo>
                    <a:pt x="21322" y="10755"/>
                  </a:lnTo>
                  <a:lnTo>
                    <a:pt x="21008" y="10860"/>
                  </a:lnTo>
                  <a:lnTo>
                    <a:pt x="20841" y="11027"/>
                  </a:lnTo>
                  <a:lnTo>
                    <a:pt x="20590" y="11216"/>
                  </a:lnTo>
                  <a:lnTo>
                    <a:pt x="20485" y="11320"/>
                  </a:lnTo>
                  <a:lnTo>
                    <a:pt x="20338" y="11320"/>
                  </a:lnTo>
                  <a:lnTo>
                    <a:pt x="20192" y="11278"/>
                  </a:lnTo>
                  <a:lnTo>
                    <a:pt x="20192" y="11216"/>
                  </a:lnTo>
                  <a:lnTo>
                    <a:pt x="20171" y="11111"/>
                  </a:lnTo>
                  <a:lnTo>
                    <a:pt x="19899" y="11195"/>
                  </a:lnTo>
                  <a:lnTo>
                    <a:pt x="19732" y="11216"/>
                  </a:lnTo>
                  <a:lnTo>
                    <a:pt x="19522" y="11111"/>
                  </a:lnTo>
                  <a:lnTo>
                    <a:pt x="19355" y="11090"/>
                  </a:lnTo>
                  <a:lnTo>
                    <a:pt x="18999" y="10965"/>
                  </a:lnTo>
                  <a:lnTo>
                    <a:pt x="18623" y="10797"/>
                  </a:lnTo>
                  <a:lnTo>
                    <a:pt x="18413" y="10609"/>
                  </a:lnTo>
                  <a:lnTo>
                    <a:pt x="18288" y="10588"/>
                  </a:lnTo>
                  <a:lnTo>
                    <a:pt x="17869" y="10567"/>
                  </a:lnTo>
                  <a:lnTo>
                    <a:pt x="17493" y="10567"/>
                  </a:lnTo>
                  <a:lnTo>
                    <a:pt x="17430" y="10546"/>
                  </a:lnTo>
                  <a:lnTo>
                    <a:pt x="17367" y="10588"/>
                  </a:lnTo>
                  <a:lnTo>
                    <a:pt x="17325" y="10651"/>
                  </a:lnTo>
                  <a:lnTo>
                    <a:pt x="17137" y="10713"/>
                  </a:lnTo>
                  <a:lnTo>
                    <a:pt x="16865" y="10755"/>
                  </a:lnTo>
                  <a:lnTo>
                    <a:pt x="16384" y="10693"/>
                  </a:lnTo>
                  <a:lnTo>
                    <a:pt x="16028" y="10713"/>
                  </a:lnTo>
                  <a:lnTo>
                    <a:pt x="15777" y="10693"/>
                  </a:lnTo>
                  <a:lnTo>
                    <a:pt x="15547" y="10713"/>
                  </a:lnTo>
                  <a:lnTo>
                    <a:pt x="15442" y="10755"/>
                  </a:lnTo>
                  <a:lnTo>
                    <a:pt x="15338" y="10713"/>
                  </a:lnTo>
                  <a:lnTo>
                    <a:pt x="15191" y="10462"/>
                  </a:lnTo>
                  <a:lnTo>
                    <a:pt x="15149" y="10337"/>
                  </a:lnTo>
                  <a:lnTo>
                    <a:pt x="15024" y="10169"/>
                  </a:lnTo>
                  <a:lnTo>
                    <a:pt x="14919" y="10044"/>
                  </a:lnTo>
                  <a:lnTo>
                    <a:pt x="14856" y="9877"/>
                  </a:lnTo>
                  <a:lnTo>
                    <a:pt x="14856" y="9814"/>
                  </a:lnTo>
                  <a:lnTo>
                    <a:pt x="14752" y="9709"/>
                  </a:lnTo>
                  <a:lnTo>
                    <a:pt x="14668" y="9667"/>
                  </a:lnTo>
                  <a:lnTo>
                    <a:pt x="14626" y="9667"/>
                  </a:lnTo>
                  <a:lnTo>
                    <a:pt x="14584" y="9604"/>
                  </a:lnTo>
                  <a:lnTo>
                    <a:pt x="14564" y="9500"/>
                  </a:lnTo>
                  <a:lnTo>
                    <a:pt x="14333" y="9500"/>
                  </a:lnTo>
                  <a:lnTo>
                    <a:pt x="14187" y="9416"/>
                  </a:lnTo>
                  <a:lnTo>
                    <a:pt x="13978" y="9249"/>
                  </a:lnTo>
                  <a:lnTo>
                    <a:pt x="13873" y="9249"/>
                  </a:lnTo>
                  <a:lnTo>
                    <a:pt x="13768" y="9228"/>
                  </a:lnTo>
                  <a:lnTo>
                    <a:pt x="13706" y="9186"/>
                  </a:lnTo>
                  <a:lnTo>
                    <a:pt x="13517" y="9040"/>
                  </a:lnTo>
                  <a:lnTo>
                    <a:pt x="13141" y="8977"/>
                  </a:lnTo>
                  <a:lnTo>
                    <a:pt x="13099" y="8977"/>
                  </a:lnTo>
                  <a:lnTo>
                    <a:pt x="13057" y="9019"/>
                  </a:lnTo>
                  <a:lnTo>
                    <a:pt x="12890" y="9019"/>
                  </a:lnTo>
                  <a:lnTo>
                    <a:pt x="12639" y="9040"/>
                  </a:lnTo>
                  <a:lnTo>
                    <a:pt x="12053" y="8914"/>
                  </a:lnTo>
                  <a:lnTo>
                    <a:pt x="11948" y="8830"/>
                  </a:lnTo>
                  <a:lnTo>
                    <a:pt x="11823" y="8663"/>
                  </a:lnTo>
                  <a:lnTo>
                    <a:pt x="11802" y="8558"/>
                  </a:lnTo>
                  <a:lnTo>
                    <a:pt x="11802" y="8475"/>
                  </a:lnTo>
                  <a:lnTo>
                    <a:pt x="11823" y="8412"/>
                  </a:lnTo>
                  <a:lnTo>
                    <a:pt x="11906" y="8349"/>
                  </a:lnTo>
                  <a:lnTo>
                    <a:pt x="11948" y="8244"/>
                  </a:lnTo>
                  <a:lnTo>
                    <a:pt x="11885" y="8161"/>
                  </a:lnTo>
                  <a:lnTo>
                    <a:pt x="11843" y="8035"/>
                  </a:lnTo>
                  <a:lnTo>
                    <a:pt x="11885" y="7952"/>
                  </a:lnTo>
                  <a:lnTo>
                    <a:pt x="11885" y="7826"/>
                  </a:lnTo>
                  <a:lnTo>
                    <a:pt x="11823" y="7763"/>
                  </a:lnTo>
                  <a:lnTo>
                    <a:pt x="11739" y="7638"/>
                  </a:lnTo>
                  <a:lnTo>
                    <a:pt x="11676" y="7575"/>
                  </a:lnTo>
                  <a:lnTo>
                    <a:pt x="11592" y="7533"/>
                  </a:lnTo>
                  <a:lnTo>
                    <a:pt x="11530" y="7428"/>
                  </a:lnTo>
                  <a:lnTo>
                    <a:pt x="11488" y="7345"/>
                  </a:lnTo>
                  <a:lnTo>
                    <a:pt x="11446" y="7240"/>
                  </a:lnTo>
                  <a:lnTo>
                    <a:pt x="11425" y="7136"/>
                  </a:lnTo>
                  <a:lnTo>
                    <a:pt x="11383" y="7052"/>
                  </a:lnTo>
                  <a:lnTo>
                    <a:pt x="11279" y="6989"/>
                  </a:lnTo>
                  <a:lnTo>
                    <a:pt x="11195" y="6947"/>
                  </a:lnTo>
                  <a:lnTo>
                    <a:pt x="11153" y="6884"/>
                  </a:lnTo>
                  <a:lnTo>
                    <a:pt x="11069" y="6843"/>
                  </a:lnTo>
                  <a:lnTo>
                    <a:pt x="10965" y="6843"/>
                  </a:lnTo>
                  <a:lnTo>
                    <a:pt x="10902" y="6905"/>
                  </a:lnTo>
                  <a:lnTo>
                    <a:pt x="10860" y="6926"/>
                  </a:lnTo>
                  <a:lnTo>
                    <a:pt x="10776" y="6905"/>
                  </a:lnTo>
                  <a:lnTo>
                    <a:pt x="10693" y="6801"/>
                  </a:lnTo>
                  <a:lnTo>
                    <a:pt x="10672" y="6738"/>
                  </a:lnTo>
                  <a:lnTo>
                    <a:pt x="10567" y="6738"/>
                  </a:lnTo>
                  <a:lnTo>
                    <a:pt x="10442" y="6801"/>
                  </a:lnTo>
                  <a:lnTo>
                    <a:pt x="10400" y="6843"/>
                  </a:lnTo>
                  <a:lnTo>
                    <a:pt x="10379" y="6926"/>
                  </a:lnTo>
                  <a:lnTo>
                    <a:pt x="10337" y="6926"/>
                  </a:lnTo>
                  <a:lnTo>
                    <a:pt x="10211" y="6843"/>
                  </a:lnTo>
                  <a:lnTo>
                    <a:pt x="10170" y="6780"/>
                  </a:lnTo>
                  <a:lnTo>
                    <a:pt x="10170" y="6717"/>
                  </a:lnTo>
                  <a:lnTo>
                    <a:pt x="10107" y="6633"/>
                  </a:lnTo>
                  <a:lnTo>
                    <a:pt x="10002" y="6571"/>
                  </a:lnTo>
                  <a:lnTo>
                    <a:pt x="9877" y="6466"/>
                  </a:lnTo>
                  <a:lnTo>
                    <a:pt x="9835" y="6424"/>
                  </a:lnTo>
                  <a:lnTo>
                    <a:pt x="9751" y="6382"/>
                  </a:lnTo>
                  <a:lnTo>
                    <a:pt x="9730" y="6299"/>
                  </a:lnTo>
                  <a:lnTo>
                    <a:pt x="9730" y="6215"/>
                  </a:lnTo>
                  <a:lnTo>
                    <a:pt x="9709" y="6173"/>
                  </a:lnTo>
                  <a:lnTo>
                    <a:pt x="9688" y="6173"/>
                  </a:lnTo>
                  <a:lnTo>
                    <a:pt x="9688" y="6215"/>
                  </a:lnTo>
                  <a:lnTo>
                    <a:pt x="9646" y="6215"/>
                  </a:lnTo>
                  <a:lnTo>
                    <a:pt x="9605" y="6152"/>
                  </a:lnTo>
                  <a:lnTo>
                    <a:pt x="9584" y="6110"/>
                  </a:lnTo>
                  <a:lnTo>
                    <a:pt x="9584" y="5985"/>
                  </a:lnTo>
                  <a:lnTo>
                    <a:pt x="9542" y="5943"/>
                  </a:lnTo>
                  <a:lnTo>
                    <a:pt x="9521" y="5943"/>
                  </a:lnTo>
                  <a:lnTo>
                    <a:pt x="9395" y="5880"/>
                  </a:lnTo>
                  <a:lnTo>
                    <a:pt x="9312" y="5880"/>
                  </a:lnTo>
                  <a:lnTo>
                    <a:pt x="9333" y="5901"/>
                  </a:lnTo>
                  <a:lnTo>
                    <a:pt x="9228" y="6006"/>
                  </a:lnTo>
                  <a:lnTo>
                    <a:pt x="9123" y="6068"/>
                  </a:lnTo>
                  <a:lnTo>
                    <a:pt x="8998" y="6215"/>
                  </a:lnTo>
                  <a:lnTo>
                    <a:pt x="8977" y="6319"/>
                  </a:lnTo>
                  <a:lnTo>
                    <a:pt x="9019" y="6382"/>
                  </a:lnTo>
                  <a:lnTo>
                    <a:pt x="8956" y="6508"/>
                  </a:lnTo>
                  <a:lnTo>
                    <a:pt x="8768" y="6571"/>
                  </a:lnTo>
                  <a:lnTo>
                    <a:pt x="8684" y="6633"/>
                  </a:lnTo>
                  <a:lnTo>
                    <a:pt x="8663" y="6780"/>
                  </a:lnTo>
                  <a:lnTo>
                    <a:pt x="8663" y="7010"/>
                  </a:lnTo>
                  <a:lnTo>
                    <a:pt x="8768" y="7240"/>
                  </a:lnTo>
                  <a:lnTo>
                    <a:pt x="8872" y="7408"/>
                  </a:lnTo>
                  <a:lnTo>
                    <a:pt x="8872" y="7470"/>
                  </a:lnTo>
                  <a:lnTo>
                    <a:pt x="8705" y="7638"/>
                  </a:lnTo>
                  <a:lnTo>
                    <a:pt x="8579" y="7680"/>
                  </a:lnTo>
                  <a:lnTo>
                    <a:pt x="8496" y="7784"/>
                  </a:lnTo>
                  <a:lnTo>
                    <a:pt x="8433" y="7826"/>
                  </a:lnTo>
                  <a:lnTo>
                    <a:pt x="8349" y="7826"/>
                  </a:lnTo>
                  <a:lnTo>
                    <a:pt x="8307" y="7742"/>
                  </a:lnTo>
                  <a:lnTo>
                    <a:pt x="8245" y="7742"/>
                  </a:lnTo>
                  <a:lnTo>
                    <a:pt x="8014" y="7784"/>
                  </a:lnTo>
                  <a:lnTo>
                    <a:pt x="7847" y="7763"/>
                  </a:lnTo>
                  <a:lnTo>
                    <a:pt x="7638" y="7680"/>
                  </a:lnTo>
                  <a:lnTo>
                    <a:pt x="7429" y="7680"/>
                  </a:lnTo>
                  <a:lnTo>
                    <a:pt x="7387" y="7952"/>
                  </a:lnTo>
                  <a:lnTo>
                    <a:pt x="7324" y="8098"/>
                  </a:lnTo>
                  <a:lnTo>
                    <a:pt x="7324" y="8244"/>
                  </a:lnTo>
                  <a:lnTo>
                    <a:pt x="7261" y="8579"/>
                  </a:lnTo>
                  <a:lnTo>
                    <a:pt x="7261" y="8830"/>
                  </a:lnTo>
                  <a:lnTo>
                    <a:pt x="7240" y="8914"/>
                  </a:lnTo>
                  <a:lnTo>
                    <a:pt x="7303" y="8977"/>
                  </a:lnTo>
                  <a:lnTo>
                    <a:pt x="7429" y="9019"/>
                  </a:lnTo>
                  <a:lnTo>
                    <a:pt x="7387" y="9144"/>
                  </a:lnTo>
                  <a:lnTo>
                    <a:pt x="7387" y="9228"/>
                  </a:lnTo>
                  <a:lnTo>
                    <a:pt x="7303" y="9228"/>
                  </a:lnTo>
                  <a:lnTo>
                    <a:pt x="7219" y="9291"/>
                  </a:lnTo>
                  <a:lnTo>
                    <a:pt x="7136" y="9291"/>
                  </a:lnTo>
                  <a:lnTo>
                    <a:pt x="7073" y="9228"/>
                  </a:lnTo>
                  <a:lnTo>
                    <a:pt x="6989" y="9249"/>
                  </a:lnTo>
                  <a:lnTo>
                    <a:pt x="6864" y="9291"/>
                  </a:lnTo>
                  <a:lnTo>
                    <a:pt x="6592" y="9332"/>
                  </a:lnTo>
                  <a:lnTo>
                    <a:pt x="6445" y="9416"/>
                  </a:lnTo>
                  <a:lnTo>
                    <a:pt x="6341" y="9416"/>
                  </a:lnTo>
                  <a:lnTo>
                    <a:pt x="6278" y="9353"/>
                  </a:lnTo>
                  <a:lnTo>
                    <a:pt x="6173" y="9416"/>
                  </a:lnTo>
                  <a:lnTo>
                    <a:pt x="6069" y="9521"/>
                  </a:lnTo>
                  <a:lnTo>
                    <a:pt x="6069" y="9604"/>
                  </a:lnTo>
                  <a:lnTo>
                    <a:pt x="6173" y="9667"/>
                  </a:lnTo>
                  <a:lnTo>
                    <a:pt x="6341" y="9646"/>
                  </a:lnTo>
                  <a:lnTo>
                    <a:pt x="6466" y="9667"/>
                  </a:lnTo>
                  <a:lnTo>
                    <a:pt x="6466" y="9730"/>
                  </a:lnTo>
                  <a:lnTo>
                    <a:pt x="6382" y="9814"/>
                  </a:lnTo>
                  <a:lnTo>
                    <a:pt x="6445" y="9981"/>
                  </a:lnTo>
                  <a:lnTo>
                    <a:pt x="6445" y="10065"/>
                  </a:lnTo>
                  <a:lnTo>
                    <a:pt x="6487" y="10149"/>
                  </a:lnTo>
                  <a:lnTo>
                    <a:pt x="6508" y="10253"/>
                  </a:lnTo>
                  <a:lnTo>
                    <a:pt x="6613" y="10441"/>
                  </a:lnTo>
                  <a:lnTo>
                    <a:pt x="6654" y="10546"/>
                  </a:lnTo>
                  <a:lnTo>
                    <a:pt x="6780" y="10609"/>
                  </a:lnTo>
                  <a:lnTo>
                    <a:pt x="6822" y="10860"/>
                  </a:lnTo>
                  <a:lnTo>
                    <a:pt x="6738" y="10923"/>
                  </a:lnTo>
                  <a:lnTo>
                    <a:pt x="6696" y="11027"/>
                  </a:lnTo>
                  <a:lnTo>
                    <a:pt x="6801" y="11132"/>
                  </a:lnTo>
                  <a:lnTo>
                    <a:pt x="6738" y="11174"/>
                  </a:lnTo>
                  <a:lnTo>
                    <a:pt x="6738" y="11216"/>
                  </a:lnTo>
                  <a:lnTo>
                    <a:pt x="6613" y="11299"/>
                  </a:lnTo>
                  <a:lnTo>
                    <a:pt x="6654" y="11446"/>
                  </a:lnTo>
                  <a:lnTo>
                    <a:pt x="6508" y="11509"/>
                  </a:lnTo>
                  <a:lnTo>
                    <a:pt x="6278" y="11446"/>
                  </a:lnTo>
                  <a:lnTo>
                    <a:pt x="6027" y="11174"/>
                  </a:lnTo>
                  <a:lnTo>
                    <a:pt x="5922" y="11195"/>
                  </a:lnTo>
                  <a:lnTo>
                    <a:pt x="5671" y="11090"/>
                  </a:lnTo>
                  <a:lnTo>
                    <a:pt x="5336" y="11090"/>
                  </a:lnTo>
                  <a:lnTo>
                    <a:pt x="5148" y="11132"/>
                  </a:lnTo>
                  <a:lnTo>
                    <a:pt x="4876" y="11069"/>
                  </a:lnTo>
                  <a:lnTo>
                    <a:pt x="4583" y="11132"/>
                  </a:lnTo>
                  <a:lnTo>
                    <a:pt x="4457" y="11132"/>
                  </a:lnTo>
                  <a:lnTo>
                    <a:pt x="4311" y="11111"/>
                  </a:lnTo>
                  <a:lnTo>
                    <a:pt x="4206" y="11195"/>
                  </a:lnTo>
                  <a:lnTo>
                    <a:pt x="4102" y="11237"/>
                  </a:lnTo>
                  <a:lnTo>
                    <a:pt x="3767" y="11195"/>
                  </a:lnTo>
                  <a:lnTo>
                    <a:pt x="3558" y="11132"/>
                  </a:lnTo>
                  <a:lnTo>
                    <a:pt x="3432" y="11069"/>
                  </a:lnTo>
                  <a:lnTo>
                    <a:pt x="3244" y="11069"/>
                  </a:lnTo>
                  <a:lnTo>
                    <a:pt x="3202" y="11111"/>
                  </a:lnTo>
                  <a:lnTo>
                    <a:pt x="3035" y="11090"/>
                  </a:lnTo>
                  <a:lnTo>
                    <a:pt x="2930" y="11069"/>
                  </a:lnTo>
                  <a:lnTo>
                    <a:pt x="2888" y="11111"/>
                  </a:lnTo>
                  <a:lnTo>
                    <a:pt x="2888" y="11237"/>
                  </a:lnTo>
                  <a:lnTo>
                    <a:pt x="2909" y="11383"/>
                  </a:lnTo>
                  <a:lnTo>
                    <a:pt x="2930" y="11509"/>
                  </a:lnTo>
                  <a:lnTo>
                    <a:pt x="2742" y="11550"/>
                  </a:lnTo>
                  <a:lnTo>
                    <a:pt x="2386" y="11550"/>
                  </a:lnTo>
                  <a:lnTo>
                    <a:pt x="1968" y="11509"/>
                  </a:lnTo>
                  <a:lnTo>
                    <a:pt x="1863" y="11446"/>
                  </a:lnTo>
                  <a:lnTo>
                    <a:pt x="1675" y="11425"/>
                  </a:lnTo>
                  <a:lnTo>
                    <a:pt x="1570" y="11550"/>
                  </a:lnTo>
                  <a:lnTo>
                    <a:pt x="1591" y="11613"/>
                  </a:lnTo>
                  <a:lnTo>
                    <a:pt x="1465" y="11697"/>
                  </a:lnTo>
                  <a:lnTo>
                    <a:pt x="1465" y="11739"/>
                  </a:lnTo>
                  <a:lnTo>
                    <a:pt x="1507" y="11739"/>
                  </a:lnTo>
                  <a:lnTo>
                    <a:pt x="1507" y="11864"/>
                  </a:lnTo>
                  <a:lnTo>
                    <a:pt x="1340" y="12157"/>
                  </a:lnTo>
                  <a:lnTo>
                    <a:pt x="1256" y="12283"/>
                  </a:lnTo>
                  <a:lnTo>
                    <a:pt x="1361" y="12366"/>
                  </a:lnTo>
                  <a:lnTo>
                    <a:pt x="1633" y="12450"/>
                  </a:lnTo>
                  <a:lnTo>
                    <a:pt x="1737" y="12555"/>
                  </a:lnTo>
                  <a:lnTo>
                    <a:pt x="1842" y="12576"/>
                  </a:lnTo>
                  <a:lnTo>
                    <a:pt x="1947" y="12471"/>
                  </a:lnTo>
                  <a:lnTo>
                    <a:pt x="1947" y="12325"/>
                  </a:lnTo>
                  <a:lnTo>
                    <a:pt x="2009" y="12325"/>
                  </a:lnTo>
                  <a:lnTo>
                    <a:pt x="2302" y="12555"/>
                  </a:lnTo>
                  <a:lnTo>
                    <a:pt x="2323" y="12659"/>
                  </a:lnTo>
                  <a:lnTo>
                    <a:pt x="2177" y="12848"/>
                  </a:lnTo>
                  <a:lnTo>
                    <a:pt x="1968" y="12848"/>
                  </a:lnTo>
                  <a:lnTo>
                    <a:pt x="1675" y="12890"/>
                  </a:lnTo>
                  <a:lnTo>
                    <a:pt x="1654" y="12785"/>
                  </a:lnTo>
                  <a:lnTo>
                    <a:pt x="1507" y="12659"/>
                  </a:lnTo>
                  <a:lnTo>
                    <a:pt x="1340" y="12869"/>
                  </a:lnTo>
                  <a:lnTo>
                    <a:pt x="1235" y="12848"/>
                  </a:lnTo>
                  <a:lnTo>
                    <a:pt x="1068" y="12973"/>
                  </a:lnTo>
                  <a:lnTo>
                    <a:pt x="921" y="13015"/>
                  </a:lnTo>
                  <a:lnTo>
                    <a:pt x="921" y="13162"/>
                  </a:lnTo>
                  <a:lnTo>
                    <a:pt x="1110" y="13224"/>
                  </a:lnTo>
                  <a:lnTo>
                    <a:pt x="1068" y="13371"/>
                  </a:lnTo>
                  <a:lnTo>
                    <a:pt x="900" y="13434"/>
                  </a:lnTo>
                  <a:lnTo>
                    <a:pt x="628" y="13496"/>
                  </a:lnTo>
                  <a:lnTo>
                    <a:pt x="691" y="13538"/>
                  </a:lnTo>
                  <a:lnTo>
                    <a:pt x="733" y="13622"/>
                  </a:lnTo>
                  <a:lnTo>
                    <a:pt x="503" y="13706"/>
                  </a:lnTo>
                  <a:lnTo>
                    <a:pt x="503" y="13831"/>
                  </a:lnTo>
                  <a:lnTo>
                    <a:pt x="398" y="13852"/>
                  </a:lnTo>
                  <a:lnTo>
                    <a:pt x="126" y="13831"/>
                  </a:lnTo>
                  <a:lnTo>
                    <a:pt x="1" y="13936"/>
                  </a:lnTo>
                  <a:lnTo>
                    <a:pt x="1" y="14103"/>
                  </a:lnTo>
                  <a:lnTo>
                    <a:pt x="168" y="14333"/>
                  </a:lnTo>
                  <a:lnTo>
                    <a:pt x="273" y="14270"/>
                  </a:lnTo>
                  <a:lnTo>
                    <a:pt x="419" y="14250"/>
                  </a:lnTo>
                  <a:lnTo>
                    <a:pt x="440" y="14375"/>
                  </a:lnTo>
                  <a:lnTo>
                    <a:pt x="398" y="14522"/>
                  </a:lnTo>
                  <a:lnTo>
                    <a:pt x="461" y="14668"/>
                  </a:lnTo>
                  <a:lnTo>
                    <a:pt x="587" y="14731"/>
                  </a:lnTo>
                  <a:lnTo>
                    <a:pt x="607" y="14877"/>
                  </a:lnTo>
                  <a:lnTo>
                    <a:pt x="545" y="14940"/>
                  </a:lnTo>
                  <a:lnTo>
                    <a:pt x="419" y="15212"/>
                  </a:lnTo>
                  <a:lnTo>
                    <a:pt x="377" y="15589"/>
                  </a:lnTo>
                  <a:lnTo>
                    <a:pt x="335" y="15526"/>
                  </a:lnTo>
                  <a:lnTo>
                    <a:pt x="440" y="15693"/>
                  </a:lnTo>
                  <a:lnTo>
                    <a:pt x="545" y="15714"/>
                  </a:lnTo>
                  <a:lnTo>
                    <a:pt x="733" y="15693"/>
                  </a:lnTo>
                  <a:lnTo>
                    <a:pt x="859" y="15610"/>
                  </a:lnTo>
                  <a:lnTo>
                    <a:pt x="921" y="15526"/>
                  </a:lnTo>
                  <a:lnTo>
                    <a:pt x="984" y="15505"/>
                  </a:lnTo>
                  <a:lnTo>
                    <a:pt x="1047" y="15463"/>
                  </a:lnTo>
                  <a:lnTo>
                    <a:pt x="1110" y="15484"/>
                  </a:lnTo>
                  <a:lnTo>
                    <a:pt x="1172" y="15568"/>
                  </a:lnTo>
                  <a:lnTo>
                    <a:pt x="1361" y="15589"/>
                  </a:lnTo>
                  <a:lnTo>
                    <a:pt x="1361" y="15505"/>
                  </a:lnTo>
                  <a:lnTo>
                    <a:pt x="1319" y="15463"/>
                  </a:lnTo>
                  <a:lnTo>
                    <a:pt x="1319" y="15358"/>
                  </a:lnTo>
                  <a:lnTo>
                    <a:pt x="1444" y="15317"/>
                  </a:lnTo>
                  <a:lnTo>
                    <a:pt x="1486" y="15275"/>
                  </a:lnTo>
                  <a:lnTo>
                    <a:pt x="1549" y="15275"/>
                  </a:lnTo>
                  <a:lnTo>
                    <a:pt x="1570" y="15317"/>
                  </a:lnTo>
                  <a:lnTo>
                    <a:pt x="1695" y="15317"/>
                  </a:lnTo>
                  <a:lnTo>
                    <a:pt x="1779" y="15191"/>
                  </a:lnTo>
                  <a:lnTo>
                    <a:pt x="1758" y="15045"/>
                  </a:lnTo>
                  <a:lnTo>
                    <a:pt x="1779" y="14961"/>
                  </a:lnTo>
                  <a:lnTo>
                    <a:pt x="1863" y="14898"/>
                  </a:lnTo>
                  <a:lnTo>
                    <a:pt x="1884" y="14731"/>
                  </a:lnTo>
                  <a:lnTo>
                    <a:pt x="1947" y="14626"/>
                  </a:lnTo>
                  <a:lnTo>
                    <a:pt x="2072" y="14626"/>
                  </a:lnTo>
                  <a:lnTo>
                    <a:pt x="2177" y="14689"/>
                  </a:lnTo>
                  <a:lnTo>
                    <a:pt x="2281" y="14752"/>
                  </a:lnTo>
                  <a:lnTo>
                    <a:pt x="2281" y="14835"/>
                  </a:lnTo>
                  <a:lnTo>
                    <a:pt x="2260" y="14982"/>
                  </a:lnTo>
                  <a:lnTo>
                    <a:pt x="2281" y="15086"/>
                  </a:lnTo>
                  <a:lnTo>
                    <a:pt x="2386" y="15086"/>
                  </a:lnTo>
                  <a:lnTo>
                    <a:pt x="2428" y="15191"/>
                  </a:lnTo>
                  <a:lnTo>
                    <a:pt x="2407" y="15317"/>
                  </a:lnTo>
                  <a:lnTo>
                    <a:pt x="2428" y="15463"/>
                  </a:lnTo>
                  <a:lnTo>
                    <a:pt x="2428" y="15672"/>
                  </a:lnTo>
                  <a:lnTo>
                    <a:pt x="2532" y="15798"/>
                  </a:lnTo>
                  <a:lnTo>
                    <a:pt x="2532" y="15882"/>
                  </a:lnTo>
                  <a:lnTo>
                    <a:pt x="2637" y="15903"/>
                  </a:lnTo>
                  <a:lnTo>
                    <a:pt x="2784" y="15903"/>
                  </a:lnTo>
                  <a:lnTo>
                    <a:pt x="2888" y="15819"/>
                  </a:lnTo>
                  <a:lnTo>
                    <a:pt x="2909" y="15777"/>
                  </a:lnTo>
                  <a:lnTo>
                    <a:pt x="3076" y="15693"/>
                  </a:lnTo>
                  <a:lnTo>
                    <a:pt x="3202" y="15610"/>
                  </a:lnTo>
                  <a:lnTo>
                    <a:pt x="3223" y="15484"/>
                  </a:lnTo>
                  <a:lnTo>
                    <a:pt x="3307" y="15421"/>
                  </a:lnTo>
                  <a:lnTo>
                    <a:pt x="3558" y="15275"/>
                  </a:lnTo>
                  <a:lnTo>
                    <a:pt x="3725" y="15212"/>
                  </a:lnTo>
                  <a:lnTo>
                    <a:pt x="3746" y="15358"/>
                  </a:lnTo>
                  <a:lnTo>
                    <a:pt x="3976" y="15317"/>
                  </a:lnTo>
                  <a:lnTo>
                    <a:pt x="4039" y="15212"/>
                  </a:lnTo>
                  <a:lnTo>
                    <a:pt x="4290" y="15212"/>
                  </a:lnTo>
                  <a:lnTo>
                    <a:pt x="4311" y="15317"/>
                  </a:lnTo>
                  <a:lnTo>
                    <a:pt x="4123" y="15484"/>
                  </a:lnTo>
                  <a:lnTo>
                    <a:pt x="4248" y="15505"/>
                  </a:lnTo>
                  <a:lnTo>
                    <a:pt x="4290" y="15463"/>
                  </a:lnTo>
                  <a:lnTo>
                    <a:pt x="4374" y="15463"/>
                  </a:lnTo>
                  <a:lnTo>
                    <a:pt x="4478" y="15526"/>
                  </a:lnTo>
                  <a:lnTo>
                    <a:pt x="4520" y="15505"/>
                  </a:lnTo>
                  <a:lnTo>
                    <a:pt x="4625" y="15505"/>
                  </a:lnTo>
                  <a:lnTo>
                    <a:pt x="4688" y="15463"/>
                  </a:lnTo>
                  <a:lnTo>
                    <a:pt x="4729" y="15400"/>
                  </a:lnTo>
                  <a:lnTo>
                    <a:pt x="4813" y="15400"/>
                  </a:lnTo>
                  <a:lnTo>
                    <a:pt x="4897" y="15484"/>
                  </a:lnTo>
                  <a:lnTo>
                    <a:pt x="4981" y="15672"/>
                  </a:lnTo>
                  <a:lnTo>
                    <a:pt x="5232" y="16049"/>
                  </a:lnTo>
                  <a:lnTo>
                    <a:pt x="5357" y="16133"/>
                  </a:lnTo>
                  <a:lnTo>
                    <a:pt x="5399" y="16300"/>
                  </a:lnTo>
                  <a:lnTo>
                    <a:pt x="5462" y="16363"/>
                  </a:lnTo>
                  <a:lnTo>
                    <a:pt x="5545" y="16447"/>
                  </a:lnTo>
                  <a:lnTo>
                    <a:pt x="5776" y="16467"/>
                  </a:lnTo>
                  <a:lnTo>
                    <a:pt x="5985" y="16467"/>
                  </a:lnTo>
                  <a:lnTo>
                    <a:pt x="6089" y="16509"/>
                  </a:lnTo>
                  <a:lnTo>
                    <a:pt x="6131" y="16635"/>
                  </a:lnTo>
                  <a:lnTo>
                    <a:pt x="6361" y="16719"/>
                  </a:lnTo>
                  <a:lnTo>
                    <a:pt x="6550" y="16823"/>
                  </a:lnTo>
                  <a:lnTo>
                    <a:pt x="6654" y="17095"/>
                  </a:lnTo>
                  <a:lnTo>
                    <a:pt x="6801" y="17263"/>
                  </a:lnTo>
                  <a:lnTo>
                    <a:pt x="6989" y="17367"/>
                  </a:lnTo>
                  <a:lnTo>
                    <a:pt x="7073" y="17514"/>
                  </a:lnTo>
                  <a:lnTo>
                    <a:pt x="7073" y="17786"/>
                  </a:lnTo>
                  <a:lnTo>
                    <a:pt x="7177" y="18037"/>
                  </a:lnTo>
                  <a:lnTo>
                    <a:pt x="7324" y="18079"/>
                  </a:lnTo>
                  <a:lnTo>
                    <a:pt x="7387" y="18330"/>
                  </a:lnTo>
                  <a:lnTo>
                    <a:pt x="7429" y="18539"/>
                  </a:lnTo>
                  <a:lnTo>
                    <a:pt x="7345" y="18664"/>
                  </a:lnTo>
                  <a:lnTo>
                    <a:pt x="7324" y="18602"/>
                  </a:lnTo>
                  <a:lnTo>
                    <a:pt x="7219" y="18539"/>
                  </a:lnTo>
                  <a:lnTo>
                    <a:pt x="7073" y="18727"/>
                  </a:lnTo>
                  <a:lnTo>
                    <a:pt x="7094" y="18811"/>
                  </a:lnTo>
                  <a:lnTo>
                    <a:pt x="7115" y="18874"/>
                  </a:lnTo>
                  <a:lnTo>
                    <a:pt x="7261" y="18957"/>
                  </a:lnTo>
                  <a:lnTo>
                    <a:pt x="7240" y="19188"/>
                  </a:lnTo>
                  <a:lnTo>
                    <a:pt x="7303" y="19292"/>
                  </a:lnTo>
                  <a:lnTo>
                    <a:pt x="7261" y="19376"/>
                  </a:lnTo>
                  <a:lnTo>
                    <a:pt x="7324" y="19397"/>
                  </a:lnTo>
                  <a:lnTo>
                    <a:pt x="7408" y="19501"/>
                  </a:lnTo>
                  <a:lnTo>
                    <a:pt x="7408" y="19606"/>
                  </a:lnTo>
                  <a:lnTo>
                    <a:pt x="7449" y="19606"/>
                  </a:lnTo>
                  <a:lnTo>
                    <a:pt x="7491" y="19752"/>
                  </a:lnTo>
                  <a:lnTo>
                    <a:pt x="7617" y="19794"/>
                  </a:lnTo>
                  <a:lnTo>
                    <a:pt x="7701" y="19690"/>
                  </a:lnTo>
                  <a:lnTo>
                    <a:pt x="7826" y="19690"/>
                  </a:lnTo>
                  <a:lnTo>
                    <a:pt x="7868" y="19773"/>
                  </a:lnTo>
                  <a:lnTo>
                    <a:pt x="8014" y="19794"/>
                  </a:lnTo>
                  <a:lnTo>
                    <a:pt x="8119" y="19899"/>
                  </a:lnTo>
                  <a:lnTo>
                    <a:pt x="8182" y="19920"/>
                  </a:lnTo>
                  <a:lnTo>
                    <a:pt x="8266" y="20087"/>
                  </a:lnTo>
                  <a:lnTo>
                    <a:pt x="8370" y="20087"/>
                  </a:lnTo>
                  <a:lnTo>
                    <a:pt x="8391" y="20192"/>
                  </a:lnTo>
                  <a:lnTo>
                    <a:pt x="8433" y="20171"/>
                  </a:lnTo>
                  <a:lnTo>
                    <a:pt x="8454" y="20129"/>
                  </a:lnTo>
                  <a:lnTo>
                    <a:pt x="8600" y="20213"/>
                  </a:lnTo>
                  <a:lnTo>
                    <a:pt x="8663" y="20296"/>
                  </a:lnTo>
                  <a:lnTo>
                    <a:pt x="8768" y="20296"/>
                  </a:lnTo>
                  <a:lnTo>
                    <a:pt x="8830" y="20317"/>
                  </a:lnTo>
                  <a:lnTo>
                    <a:pt x="8893" y="20213"/>
                  </a:lnTo>
                  <a:lnTo>
                    <a:pt x="9061" y="20192"/>
                  </a:lnTo>
                  <a:lnTo>
                    <a:pt x="9270" y="20276"/>
                  </a:lnTo>
                  <a:lnTo>
                    <a:pt x="9312" y="20338"/>
                  </a:lnTo>
                  <a:lnTo>
                    <a:pt x="9437" y="20338"/>
                  </a:lnTo>
                  <a:lnTo>
                    <a:pt x="9542" y="20401"/>
                  </a:lnTo>
                  <a:lnTo>
                    <a:pt x="9709" y="20589"/>
                  </a:lnTo>
                  <a:lnTo>
                    <a:pt x="9835" y="20589"/>
                  </a:lnTo>
                  <a:lnTo>
                    <a:pt x="9960" y="20652"/>
                  </a:lnTo>
                  <a:lnTo>
                    <a:pt x="10023" y="20715"/>
                  </a:lnTo>
                  <a:lnTo>
                    <a:pt x="10128" y="20840"/>
                  </a:lnTo>
                  <a:lnTo>
                    <a:pt x="10170" y="20966"/>
                  </a:lnTo>
                  <a:lnTo>
                    <a:pt x="10232" y="20945"/>
                  </a:lnTo>
                  <a:lnTo>
                    <a:pt x="10232" y="20757"/>
                  </a:lnTo>
                  <a:lnTo>
                    <a:pt x="10316" y="20715"/>
                  </a:lnTo>
                  <a:lnTo>
                    <a:pt x="10337" y="20757"/>
                  </a:lnTo>
                  <a:lnTo>
                    <a:pt x="10462" y="20757"/>
                  </a:lnTo>
                  <a:lnTo>
                    <a:pt x="10588" y="20840"/>
                  </a:lnTo>
                  <a:lnTo>
                    <a:pt x="10588" y="21008"/>
                  </a:lnTo>
                  <a:lnTo>
                    <a:pt x="10755" y="21133"/>
                  </a:lnTo>
                  <a:lnTo>
                    <a:pt x="10923" y="21071"/>
                  </a:lnTo>
                  <a:lnTo>
                    <a:pt x="11069" y="21071"/>
                  </a:lnTo>
                  <a:lnTo>
                    <a:pt x="11048" y="21322"/>
                  </a:lnTo>
                  <a:lnTo>
                    <a:pt x="11090" y="21468"/>
                  </a:lnTo>
                  <a:lnTo>
                    <a:pt x="11195" y="21447"/>
                  </a:lnTo>
                  <a:lnTo>
                    <a:pt x="11362" y="21531"/>
                  </a:lnTo>
                  <a:lnTo>
                    <a:pt x="11425" y="21447"/>
                  </a:lnTo>
                  <a:lnTo>
                    <a:pt x="11571" y="21426"/>
                  </a:lnTo>
                  <a:lnTo>
                    <a:pt x="11676" y="21322"/>
                  </a:lnTo>
                  <a:lnTo>
                    <a:pt x="11885" y="21322"/>
                  </a:lnTo>
                  <a:lnTo>
                    <a:pt x="12011" y="21384"/>
                  </a:lnTo>
                  <a:lnTo>
                    <a:pt x="12053" y="21531"/>
                  </a:lnTo>
                  <a:lnTo>
                    <a:pt x="12220" y="21594"/>
                  </a:lnTo>
                  <a:lnTo>
                    <a:pt x="12346" y="21761"/>
                  </a:lnTo>
                  <a:lnTo>
                    <a:pt x="12429" y="21782"/>
                  </a:lnTo>
                  <a:lnTo>
                    <a:pt x="12576" y="21740"/>
                  </a:lnTo>
                  <a:lnTo>
                    <a:pt x="12639" y="21761"/>
                  </a:lnTo>
                  <a:lnTo>
                    <a:pt x="12785" y="21698"/>
                  </a:lnTo>
                  <a:lnTo>
                    <a:pt x="12931" y="21698"/>
                  </a:lnTo>
                  <a:lnTo>
                    <a:pt x="13015" y="21594"/>
                  </a:lnTo>
                  <a:lnTo>
                    <a:pt x="13162" y="21594"/>
                  </a:lnTo>
                  <a:lnTo>
                    <a:pt x="13203" y="21698"/>
                  </a:lnTo>
                  <a:lnTo>
                    <a:pt x="13245" y="21866"/>
                  </a:lnTo>
                  <a:lnTo>
                    <a:pt x="13350" y="21949"/>
                  </a:lnTo>
                  <a:lnTo>
                    <a:pt x="13475" y="21887"/>
                  </a:lnTo>
                  <a:lnTo>
                    <a:pt x="13601" y="21636"/>
                  </a:lnTo>
                  <a:lnTo>
                    <a:pt x="13873" y="21468"/>
                  </a:lnTo>
                  <a:lnTo>
                    <a:pt x="14040" y="21447"/>
                  </a:lnTo>
                  <a:lnTo>
                    <a:pt x="14124" y="21552"/>
                  </a:lnTo>
                  <a:lnTo>
                    <a:pt x="14396" y="21573"/>
                  </a:lnTo>
                  <a:lnTo>
                    <a:pt x="14501" y="21636"/>
                  </a:lnTo>
                  <a:lnTo>
                    <a:pt x="14647" y="21552"/>
                  </a:lnTo>
                  <a:lnTo>
                    <a:pt x="14815" y="21573"/>
                  </a:lnTo>
                  <a:lnTo>
                    <a:pt x="14877" y="21677"/>
                  </a:lnTo>
                  <a:lnTo>
                    <a:pt x="14982" y="21677"/>
                  </a:lnTo>
                  <a:lnTo>
                    <a:pt x="15191" y="21636"/>
                  </a:lnTo>
                  <a:lnTo>
                    <a:pt x="15296" y="21636"/>
                  </a:lnTo>
                  <a:lnTo>
                    <a:pt x="15359" y="21468"/>
                  </a:lnTo>
                  <a:lnTo>
                    <a:pt x="15442" y="21426"/>
                  </a:lnTo>
                  <a:lnTo>
                    <a:pt x="15547" y="21447"/>
                  </a:lnTo>
                  <a:lnTo>
                    <a:pt x="15547" y="21364"/>
                  </a:lnTo>
                  <a:lnTo>
                    <a:pt x="15631" y="21343"/>
                  </a:lnTo>
                  <a:lnTo>
                    <a:pt x="15693" y="21217"/>
                  </a:lnTo>
                  <a:lnTo>
                    <a:pt x="15798" y="21112"/>
                  </a:lnTo>
                  <a:lnTo>
                    <a:pt x="15903" y="21071"/>
                  </a:lnTo>
                  <a:lnTo>
                    <a:pt x="16133" y="21029"/>
                  </a:lnTo>
                  <a:lnTo>
                    <a:pt x="16237" y="20861"/>
                  </a:lnTo>
                  <a:lnTo>
                    <a:pt x="16237" y="20736"/>
                  </a:lnTo>
                  <a:lnTo>
                    <a:pt x="16321" y="20736"/>
                  </a:lnTo>
                  <a:lnTo>
                    <a:pt x="16447" y="20631"/>
                  </a:lnTo>
                  <a:lnTo>
                    <a:pt x="16551" y="20799"/>
                  </a:lnTo>
                  <a:lnTo>
                    <a:pt x="16719" y="20736"/>
                  </a:lnTo>
                  <a:lnTo>
                    <a:pt x="16928" y="20820"/>
                  </a:lnTo>
                  <a:lnTo>
                    <a:pt x="17012" y="20757"/>
                  </a:lnTo>
                  <a:lnTo>
                    <a:pt x="16970" y="20652"/>
                  </a:lnTo>
                  <a:lnTo>
                    <a:pt x="17242" y="20506"/>
                  </a:lnTo>
                  <a:lnTo>
                    <a:pt x="17325" y="20527"/>
                  </a:lnTo>
                  <a:lnTo>
                    <a:pt x="17367" y="20610"/>
                  </a:lnTo>
                  <a:lnTo>
                    <a:pt x="17451" y="20610"/>
                  </a:lnTo>
                  <a:lnTo>
                    <a:pt x="17472" y="20652"/>
                  </a:lnTo>
                  <a:lnTo>
                    <a:pt x="17388" y="20820"/>
                  </a:lnTo>
                  <a:lnTo>
                    <a:pt x="17451" y="20903"/>
                  </a:lnTo>
                  <a:lnTo>
                    <a:pt x="17535" y="20903"/>
                  </a:lnTo>
                  <a:lnTo>
                    <a:pt x="17597" y="20861"/>
                  </a:lnTo>
                  <a:lnTo>
                    <a:pt x="17639" y="20945"/>
                  </a:lnTo>
                  <a:lnTo>
                    <a:pt x="17702" y="21050"/>
                  </a:lnTo>
                  <a:lnTo>
                    <a:pt x="17702" y="21133"/>
                  </a:lnTo>
                  <a:lnTo>
                    <a:pt x="17597" y="21238"/>
                  </a:lnTo>
                  <a:lnTo>
                    <a:pt x="17639" y="21343"/>
                  </a:lnTo>
                  <a:lnTo>
                    <a:pt x="17765" y="21364"/>
                  </a:lnTo>
                  <a:lnTo>
                    <a:pt x="17849" y="21322"/>
                  </a:lnTo>
                  <a:lnTo>
                    <a:pt x="17953" y="21364"/>
                  </a:lnTo>
                  <a:lnTo>
                    <a:pt x="18016" y="21468"/>
                  </a:lnTo>
                  <a:lnTo>
                    <a:pt x="18121" y="21426"/>
                  </a:lnTo>
                  <a:lnTo>
                    <a:pt x="18246" y="21468"/>
                  </a:lnTo>
                  <a:lnTo>
                    <a:pt x="18330" y="21426"/>
                  </a:lnTo>
                  <a:lnTo>
                    <a:pt x="18497" y="21426"/>
                  </a:lnTo>
                  <a:lnTo>
                    <a:pt x="18539" y="21573"/>
                  </a:lnTo>
                  <a:lnTo>
                    <a:pt x="18685" y="21677"/>
                  </a:lnTo>
                  <a:lnTo>
                    <a:pt x="18706" y="21845"/>
                  </a:lnTo>
                  <a:lnTo>
                    <a:pt x="18811" y="21845"/>
                  </a:lnTo>
                  <a:lnTo>
                    <a:pt x="18916" y="21970"/>
                  </a:lnTo>
                  <a:lnTo>
                    <a:pt x="18916" y="22117"/>
                  </a:lnTo>
                  <a:lnTo>
                    <a:pt x="18999" y="22326"/>
                  </a:lnTo>
                  <a:lnTo>
                    <a:pt x="19020" y="22493"/>
                  </a:lnTo>
                  <a:lnTo>
                    <a:pt x="18999" y="22745"/>
                  </a:lnTo>
                  <a:lnTo>
                    <a:pt x="18999" y="22849"/>
                  </a:lnTo>
                  <a:lnTo>
                    <a:pt x="18957" y="22933"/>
                  </a:lnTo>
                  <a:lnTo>
                    <a:pt x="18853" y="22996"/>
                  </a:lnTo>
                  <a:lnTo>
                    <a:pt x="18832" y="23100"/>
                  </a:lnTo>
                  <a:lnTo>
                    <a:pt x="18769" y="23121"/>
                  </a:lnTo>
                  <a:lnTo>
                    <a:pt x="18748" y="23205"/>
                  </a:lnTo>
                  <a:lnTo>
                    <a:pt x="18811" y="23309"/>
                  </a:lnTo>
                  <a:lnTo>
                    <a:pt x="18748" y="23351"/>
                  </a:lnTo>
                  <a:lnTo>
                    <a:pt x="18685" y="23330"/>
                  </a:lnTo>
                  <a:lnTo>
                    <a:pt x="18602" y="23435"/>
                  </a:lnTo>
                  <a:lnTo>
                    <a:pt x="18539" y="23519"/>
                  </a:lnTo>
                  <a:lnTo>
                    <a:pt x="18602" y="23581"/>
                  </a:lnTo>
                  <a:lnTo>
                    <a:pt x="18539" y="23665"/>
                  </a:lnTo>
                  <a:lnTo>
                    <a:pt x="18539" y="23770"/>
                  </a:lnTo>
                  <a:lnTo>
                    <a:pt x="18644" y="23833"/>
                  </a:lnTo>
                  <a:lnTo>
                    <a:pt x="18706" y="23895"/>
                  </a:lnTo>
                  <a:lnTo>
                    <a:pt x="18769" y="23958"/>
                  </a:lnTo>
                  <a:lnTo>
                    <a:pt x="18748" y="24105"/>
                  </a:lnTo>
                  <a:lnTo>
                    <a:pt x="18811" y="24251"/>
                  </a:lnTo>
                  <a:lnTo>
                    <a:pt x="18937" y="24146"/>
                  </a:lnTo>
                  <a:lnTo>
                    <a:pt x="19209" y="24084"/>
                  </a:lnTo>
                  <a:lnTo>
                    <a:pt x="19229" y="24167"/>
                  </a:lnTo>
                  <a:lnTo>
                    <a:pt x="19209" y="24251"/>
                  </a:lnTo>
                  <a:lnTo>
                    <a:pt x="19271" y="24293"/>
                  </a:lnTo>
                  <a:lnTo>
                    <a:pt x="19418" y="24272"/>
                  </a:lnTo>
                  <a:lnTo>
                    <a:pt x="19439" y="24377"/>
                  </a:lnTo>
                  <a:lnTo>
                    <a:pt x="19418" y="24481"/>
                  </a:lnTo>
                  <a:lnTo>
                    <a:pt x="19481" y="24565"/>
                  </a:lnTo>
                  <a:lnTo>
                    <a:pt x="19627" y="24586"/>
                  </a:lnTo>
                  <a:lnTo>
                    <a:pt x="19585" y="24628"/>
                  </a:lnTo>
                  <a:lnTo>
                    <a:pt x="19648" y="24711"/>
                  </a:lnTo>
                  <a:lnTo>
                    <a:pt x="19669" y="24670"/>
                  </a:lnTo>
                  <a:lnTo>
                    <a:pt x="19815" y="24670"/>
                  </a:lnTo>
                  <a:lnTo>
                    <a:pt x="19941" y="24732"/>
                  </a:lnTo>
                  <a:lnTo>
                    <a:pt x="19941" y="24816"/>
                  </a:lnTo>
                  <a:lnTo>
                    <a:pt x="19878" y="24921"/>
                  </a:lnTo>
                  <a:lnTo>
                    <a:pt x="19899" y="25004"/>
                  </a:lnTo>
                  <a:lnTo>
                    <a:pt x="19753" y="25193"/>
                  </a:lnTo>
                  <a:lnTo>
                    <a:pt x="19648" y="25297"/>
                  </a:lnTo>
                  <a:lnTo>
                    <a:pt x="19669" y="25360"/>
                  </a:lnTo>
                  <a:lnTo>
                    <a:pt x="19753" y="25339"/>
                  </a:lnTo>
                  <a:lnTo>
                    <a:pt x="19941" y="25339"/>
                  </a:lnTo>
                  <a:lnTo>
                    <a:pt x="19983" y="25402"/>
                  </a:lnTo>
                  <a:lnTo>
                    <a:pt x="20066" y="25318"/>
                  </a:lnTo>
                  <a:lnTo>
                    <a:pt x="20150" y="25423"/>
                  </a:lnTo>
                  <a:lnTo>
                    <a:pt x="20108" y="25548"/>
                  </a:lnTo>
                  <a:lnTo>
                    <a:pt x="20150" y="25674"/>
                  </a:lnTo>
                  <a:lnTo>
                    <a:pt x="20276" y="25737"/>
                  </a:lnTo>
                  <a:lnTo>
                    <a:pt x="20338" y="25653"/>
                  </a:lnTo>
                  <a:lnTo>
                    <a:pt x="20485" y="25653"/>
                  </a:lnTo>
                  <a:lnTo>
                    <a:pt x="20736" y="25548"/>
                  </a:lnTo>
                  <a:lnTo>
                    <a:pt x="20841" y="25569"/>
                  </a:lnTo>
                  <a:lnTo>
                    <a:pt x="20841" y="25716"/>
                  </a:lnTo>
                  <a:lnTo>
                    <a:pt x="20799" y="25737"/>
                  </a:lnTo>
                  <a:lnTo>
                    <a:pt x="20862" y="25778"/>
                  </a:lnTo>
                  <a:lnTo>
                    <a:pt x="20924" y="25883"/>
                  </a:lnTo>
                  <a:lnTo>
                    <a:pt x="21050" y="25841"/>
                  </a:lnTo>
                  <a:lnTo>
                    <a:pt x="21154" y="25862"/>
                  </a:lnTo>
                  <a:lnTo>
                    <a:pt x="21134" y="25716"/>
                  </a:lnTo>
                  <a:lnTo>
                    <a:pt x="21134" y="25569"/>
                  </a:lnTo>
                  <a:lnTo>
                    <a:pt x="21092" y="25465"/>
                  </a:lnTo>
                  <a:lnTo>
                    <a:pt x="21092" y="25255"/>
                  </a:lnTo>
                  <a:lnTo>
                    <a:pt x="21154" y="25214"/>
                  </a:lnTo>
                  <a:lnTo>
                    <a:pt x="21154" y="25130"/>
                  </a:lnTo>
                  <a:lnTo>
                    <a:pt x="21364" y="25130"/>
                  </a:lnTo>
                  <a:lnTo>
                    <a:pt x="21426" y="25109"/>
                  </a:lnTo>
                  <a:lnTo>
                    <a:pt x="21468" y="25088"/>
                  </a:lnTo>
                  <a:lnTo>
                    <a:pt x="21510" y="25025"/>
                  </a:lnTo>
                  <a:lnTo>
                    <a:pt x="21552" y="24983"/>
                  </a:lnTo>
                  <a:lnTo>
                    <a:pt x="21678" y="24921"/>
                  </a:lnTo>
                  <a:lnTo>
                    <a:pt x="21761" y="24942"/>
                  </a:lnTo>
                  <a:lnTo>
                    <a:pt x="21740" y="25025"/>
                  </a:lnTo>
                  <a:lnTo>
                    <a:pt x="21782" y="25046"/>
                  </a:lnTo>
                  <a:lnTo>
                    <a:pt x="21866" y="25046"/>
                  </a:lnTo>
                  <a:lnTo>
                    <a:pt x="21887" y="24942"/>
                  </a:lnTo>
                  <a:lnTo>
                    <a:pt x="21970" y="24900"/>
                  </a:lnTo>
                  <a:lnTo>
                    <a:pt x="22096" y="25004"/>
                  </a:lnTo>
                  <a:lnTo>
                    <a:pt x="22159" y="24921"/>
                  </a:lnTo>
                  <a:lnTo>
                    <a:pt x="22242" y="24921"/>
                  </a:lnTo>
                  <a:lnTo>
                    <a:pt x="22263" y="25004"/>
                  </a:lnTo>
                  <a:lnTo>
                    <a:pt x="22389" y="24942"/>
                  </a:lnTo>
                  <a:lnTo>
                    <a:pt x="22389" y="24879"/>
                  </a:lnTo>
                  <a:lnTo>
                    <a:pt x="22556" y="24816"/>
                  </a:lnTo>
                  <a:lnTo>
                    <a:pt x="22661" y="24900"/>
                  </a:lnTo>
                  <a:lnTo>
                    <a:pt x="22870" y="24816"/>
                  </a:lnTo>
                  <a:lnTo>
                    <a:pt x="22828" y="24628"/>
                  </a:lnTo>
                  <a:lnTo>
                    <a:pt x="22954" y="24586"/>
                  </a:lnTo>
                  <a:lnTo>
                    <a:pt x="23100" y="24586"/>
                  </a:lnTo>
                  <a:lnTo>
                    <a:pt x="23184" y="24502"/>
                  </a:lnTo>
                  <a:lnTo>
                    <a:pt x="23310" y="24586"/>
                  </a:lnTo>
                  <a:lnTo>
                    <a:pt x="23310" y="24670"/>
                  </a:lnTo>
                  <a:lnTo>
                    <a:pt x="23435" y="24690"/>
                  </a:lnTo>
                  <a:lnTo>
                    <a:pt x="23477" y="24774"/>
                  </a:lnTo>
                  <a:lnTo>
                    <a:pt x="23749" y="24774"/>
                  </a:lnTo>
                  <a:lnTo>
                    <a:pt x="23812" y="24816"/>
                  </a:lnTo>
                  <a:lnTo>
                    <a:pt x="23958" y="24774"/>
                  </a:lnTo>
                  <a:lnTo>
                    <a:pt x="24042" y="24837"/>
                  </a:lnTo>
                  <a:lnTo>
                    <a:pt x="24042" y="24942"/>
                  </a:lnTo>
                  <a:lnTo>
                    <a:pt x="23937" y="24983"/>
                  </a:lnTo>
                  <a:lnTo>
                    <a:pt x="23875" y="25193"/>
                  </a:lnTo>
                  <a:lnTo>
                    <a:pt x="23958" y="25214"/>
                  </a:lnTo>
                  <a:lnTo>
                    <a:pt x="23979" y="25318"/>
                  </a:lnTo>
                  <a:lnTo>
                    <a:pt x="24230" y="25402"/>
                  </a:lnTo>
                  <a:lnTo>
                    <a:pt x="24251" y="25506"/>
                  </a:lnTo>
                  <a:lnTo>
                    <a:pt x="24377" y="25527"/>
                  </a:lnTo>
                  <a:lnTo>
                    <a:pt x="24481" y="25611"/>
                  </a:lnTo>
                  <a:lnTo>
                    <a:pt x="24586" y="25548"/>
                  </a:lnTo>
                  <a:lnTo>
                    <a:pt x="24649" y="25611"/>
                  </a:lnTo>
                  <a:lnTo>
                    <a:pt x="24711" y="25569"/>
                  </a:lnTo>
                  <a:lnTo>
                    <a:pt x="24816" y="25632"/>
                  </a:lnTo>
                  <a:lnTo>
                    <a:pt x="24858" y="25632"/>
                  </a:lnTo>
                  <a:lnTo>
                    <a:pt x="24900" y="25611"/>
                  </a:lnTo>
                  <a:lnTo>
                    <a:pt x="24963" y="25653"/>
                  </a:lnTo>
                  <a:lnTo>
                    <a:pt x="25046" y="25611"/>
                  </a:lnTo>
                  <a:lnTo>
                    <a:pt x="25046" y="25548"/>
                  </a:lnTo>
                  <a:lnTo>
                    <a:pt x="25088" y="25423"/>
                  </a:lnTo>
                  <a:lnTo>
                    <a:pt x="25130" y="25527"/>
                  </a:lnTo>
                  <a:lnTo>
                    <a:pt x="25235" y="25653"/>
                  </a:lnTo>
                  <a:lnTo>
                    <a:pt x="25297" y="25632"/>
                  </a:lnTo>
                  <a:lnTo>
                    <a:pt x="25444" y="25737"/>
                  </a:lnTo>
                  <a:lnTo>
                    <a:pt x="25569" y="25737"/>
                  </a:lnTo>
                  <a:lnTo>
                    <a:pt x="25632" y="25632"/>
                  </a:lnTo>
                  <a:lnTo>
                    <a:pt x="25716" y="25716"/>
                  </a:lnTo>
                  <a:lnTo>
                    <a:pt x="25820" y="25674"/>
                  </a:lnTo>
                  <a:lnTo>
                    <a:pt x="25862" y="25716"/>
                  </a:lnTo>
                  <a:lnTo>
                    <a:pt x="25862" y="25737"/>
                  </a:lnTo>
                  <a:lnTo>
                    <a:pt x="25800" y="25758"/>
                  </a:lnTo>
                  <a:lnTo>
                    <a:pt x="25758" y="25862"/>
                  </a:lnTo>
                  <a:lnTo>
                    <a:pt x="25695" y="25967"/>
                  </a:lnTo>
                  <a:lnTo>
                    <a:pt x="25695" y="26030"/>
                  </a:lnTo>
                  <a:lnTo>
                    <a:pt x="25820" y="26197"/>
                  </a:lnTo>
                  <a:lnTo>
                    <a:pt x="25904" y="26260"/>
                  </a:lnTo>
                  <a:lnTo>
                    <a:pt x="25904" y="26302"/>
                  </a:lnTo>
                  <a:lnTo>
                    <a:pt x="25925" y="26448"/>
                  </a:lnTo>
                  <a:lnTo>
                    <a:pt x="25946" y="26406"/>
                  </a:lnTo>
                  <a:lnTo>
                    <a:pt x="26009" y="26343"/>
                  </a:lnTo>
                  <a:lnTo>
                    <a:pt x="26092" y="26364"/>
                  </a:lnTo>
                  <a:lnTo>
                    <a:pt x="26134" y="26385"/>
                  </a:lnTo>
                  <a:lnTo>
                    <a:pt x="26176" y="26385"/>
                  </a:lnTo>
                  <a:lnTo>
                    <a:pt x="26281" y="26281"/>
                  </a:lnTo>
                  <a:lnTo>
                    <a:pt x="26260" y="26239"/>
                  </a:lnTo>
                  <a:lnTo>
                    <a:pt x="26218" y="26197"/>
                  </a:lnTo>
                  <a:lnTo>
                    <a:pt x="26218" y="26176"/>
                  </a:lnTo>
                  <a:lnTo>
                    <a:pt x="26155" y="26071"/>
                  </a:lnTo>
                  <a:lnTo>
                    <a:pt x="26072" y="26071"/>
                  </a:lnTo>
                  <a:lnTo>
                    <a:pt x="26030" y="25967"/>
                  </a:lnTo>
                  <a:lnTo>
                    <a:pt x="26051" y="25925"/>
                  </a:lnTo>
                  <a:lnTo>
                    <a:pt x="26155" y="25841"/>
                  </a:lnTo>
                  <a:lnTo>
                    <a:pt x="26155" y="25758"/>
                  </a:lnTo>
                  <a:lnTo>
                    <a:pt x="26155" y="25716"/>
                  </a:lnTo>
                  <a:lnTo>
                    <a:pt x="26176" y="25716"/>
                  </a:lnTo>
                  <a:lnTo>
                    <a:pt x="26218" y="25653"/>
                  </a:lnTo>
                  <a:lnTo>
                    <a:pt x="26239" y="25716"/>
                  </a:lnTo>
                  <a:lnTo>
                    <a:pt x="26260" y="25737"/>
                  </a:lnTo>
                  <a:lnTo>
                    <a:pt x="26281" y="25737"/>
                  </a:lnTo>
                  <a:lnTo>
                    <a:pt x="26260" y="25758"/>
                  </a:lnTo>
                  <a:lnTo>
                    <a:pt x="26260" y="25778"/>
                  </a:lnTo>
                  <a:lnTo>
                    <a:pt x="26323" y="25778"/>
                  </a:lnTo>
                  <a:lnTo>
                    <a:pt x="26281" y="25820"/>
                  </a:lnTo>
                  <a:lnTo>
                    <a:pt x="26344" y="25841"/>
                  </a:lnTo>
                  <a:lnTo>
                    <a:pt x="26385" y="25758"/>
                  </a:lnTo>
                  <a:lnTo>
                    <a:pt x="26490" y="25737"/>
                  </a:lnTo>
                  <a:lnTo>
                    <a:pt x="26553" y="25653"/>
                  </a:lnTo>
                  <a:lnTo>
                    <a:pt x="26616" y="25716"/>
                  </a:lnTo>
                  <a:lnTo>
                    <a:pt x="26741" y="25653"/>
                  </a:lnTo>
                  <a:lnTo>
                    <a:pt x="26867" y="25611"/>
                  </a:lnTo>
                  <a:lnTo>
                    <a:pt x="26804" y="25527"/>
                  </a:lnTo>
                  <a:lnTo>
                    <a:pt x="26908" y="25527"/>
                  </a:lnTo>
                  <a:lnTo>
                    <a:pt x="27013" y="25465"/>
                  </a:lnTo>
                  <a:lnTo>
                    <a:pt x="27139" y="25527"/>
                  </a:lnTo>
                  <a:lnTo>
                    <a:pt x="27201" y="25506"/>
                  </a:lnTo>
                  <a:lnTo>
                    <a:pt x="27327" y="25444"/>
                  </a:lnTo>
                  <a:lnTo>
                    <a:pt x="27432" y="25339"/>
                  </a:lnTo>
                  <a:lnTo>
                    <a:pt x="27515" y="25234"/>
                  </a:lnTo>
                  <a:lnTo>
                    <a:pt x="27536" y="25193"/>
                  </a:lnTo>
                  <a:lnTo>
                    <a:pt x="27578" y="25214"/>
                  </a:lnTo>
                  <a:lnTo>
                    <a:pt x="27620" y="25255"/>
                  </a:lnTo>
                  <a:lnTo>
                    <a:pt x="27662" y="25214"/>
                  </a:lnTo>
                  <a:lnTo>
                    <a:pt x="27724" y="25130"/>
                  </a:lnTo>
                  <a:lnTo>
                    <a:pt x="27808" y="25088"/>
                  </a:lnTo>
                  <a:lnTo>
                    <a:pt x="27787" y="24942"/>
                  </a:lnTo>
                  <a:lnTo>
                    <a:pt x="27745" y="24837"/>
                  </a:lnTo>
                  <a:lnTo>
                    <a:pt x="27787" y="24774"/>
                  </a:lnTo>
                  <a:lnTo>
                    <a:pt x="27745" y="24690"/>
                  </a:lnTo>
                  <a:lnTo>
                    <a:pt x="27808" y="24732"/>
                  </a:lnTo>
                  <a:lnTo>
                    <a:pt x="27934" y="24816"/>
                  </a:lnTo>
                  <a:lnTo>
                    <a:pt x="27955" y="24900"/>
                  </a:lnTo>
                  <a:lnTo>
                    <a:pt x="28059" y="25004"/>
                  </a:lnTo>
                  <a:lnTo>
                    <a:pt x="28143" y="24983"/>
                  </a:lnTo>
                  <a:lnTo>
                    <a:pt x="28143" y="24983"/>
                  </a:lnTo>
                  <a:lnTo>
                    <a:pt x="28101" y="25046"/>
                  </a:lnTo>
                  <a:lnTo>
                    <a:pt x="28017" y="25109"/>
                  </a:lnTo>
                  <a:lnTo>
                    <a:pt x="28038" y="25151"/>
                  </a:lnTo>
                  <a:lnTo>
                    <a:pt x="28248" y="25046"/>
                  </a:lnTo>
                  <a:lnTo>
                    <a:pt x="28248" y="24921"/>
                  </a:lnTo>
                  <a:lnTo>
                    <a:pt x="28352" y="24900"/>
                  </a:lnTo>
                  <a:lnTo>
                    <a:pt x="28415" y="24837"/>
                  </a:lnTo>
                  <a:lnTo>
                    <a:pt x="28520" y="24900"/>
                  </a:lnTo>
                  <a:lnTo>
                    <a:pt x="28582" y="24879"/>
                  </a:lnTo>
                  <a:lnTo>
                    <a:pt x="28624" y="24795"/>
                  </a:lnTo>
                  <a:lnTo>
                    <a:pt x="28687" y="24795"/>
                  </a:lnTo>
                  <a:lnTo>
                    <a:pt x="28708" y="24711"/>
                  </a:lnTo>
                  <a:lnTo>
                    <a:pt x="28771" y="24795"/>
                  </a:lnTo>
                  <a:lnTo>
                    <a:pt x="28854" y="24900"/>
                  </a:lnTo>
                  <a:lnTo>
                    <a:pt x="28896" y="24837"/>
                  </a:lnTo>
                  <a:lnTo>
                    <a:pt x="28938" y="24732"/>
                  </a:lnTo>
                  <a:lnTo>
                    <a:pt x="28980" y="24732"/>
                  </a:lnTo>
                  <a:lnTo>
                    <a:pt x="29001" y="24774"/>
                  </a:lnTo>
                  <a:lnTo>
                    <a:pt x="29085" y="24774"/>
                  </a:lnTo>
                  <a:lnTo>
                    <a:pt x="29105" y="24711"/>
                  </a:lnTo>
                  <a:lnTo>
                    <a:pt x="29231" y="24711"/>
                  </a:lnTo>
                  <a:lnTo>
                    <a:pt x="29294" y="24628"/>
                  </a:lnTo>
                  <a:lnTo>
                    <a:pt x="29357" y="24586"/>
                  </a:lnTo>
                  <a:lnTo>
                    <a:pt x="29377" y="24670"/>
                  </a:lnTo>
                  <a:lnTo>
                    <a:pt x="29398" y="24607"/>
                  </a:lnTo>
                  <a:lnTo>
                    <a:pt x="29482" y="24607"/>
                  </a:lnTo>
                  <a:lnTo>
                    <a:pt x="29566" y="24586"/>
                  </a:lnTo>
                  <a:lnTo>
                    <a:pt x="29524" y="24502"/>
                  </a:lnTo>
                  <a:lnTo>
                    <a:pt x="29587" y="24418"/>
                  </a:lnTo>
                  <a:lnTo>
                    <a:pt x="29608" y="24293"/>
                  </a:lnTo>
                  <a:lnTo>
                    <a:pt x="29566" y="24188"/>
                  </a:lnTo>
                  <a:lnTo>
                    <a:pt x="29566" y="24188"/>
                  </a:lnTo>
                  <a:lnTo>
                    <a:pt x="29608" y="24209"/>
                  </a:lnTo>
                  <a:lnTo>
                    <a:pt x="29670" y="24146"/>
                  </a:lnTo>
                  <a:lnTo>
                    <a:pt x="29796" y="24105"/>
                  </a:lnTo>
                  <a:lnTo>
                    <a:pt x="29817" y="24167"/>
                  </a:lnTo>
                  <a:lnTo>
                    <a:pt x="29921" y="24167"/>
                  </a:lnTo>
                  <a:lnTo>
                    <a:pt x="29942" y="24042"/>
                  </a:lnTo>
                  <a:lnTo>
                    <a:pt x="30005" y="24042"/>
                  </a:lnTo>
                  <a:lnTo>
                    <a:pt x="30026" y="23958"/>
                  </a:lnTo>
                  <a:lnTo>
                    <a:pt x="30089" y="23958"/>
                  </a:lnTo>
                  <a:lnTo>
                    <a:pt x="30089" y="23979"/>
                  </a:lnTo>
                  <a:lnTo>
                    <a:pt x="30110" y="23979"/>
                  </a:lnTo>
                  <a:lnTo>
                    <a:pt x="30193" y="23874"/>
                  </a:lnTo>
                  <a:lnTo>
                    <a:pt x="30256" y="23958"/>
                  </a:lnTo>
                  <a:lnTo>
                    <a:pt x="30256" y="23833"/>
                  </a:lnTo>
                  <a:lnTo>
                    <a:pt x="30340" y="23833"/>
                  </a:lnTo>
                  <a:lnTo>
                    <a:pt x="30361" y="23728"/>
                  </a:lnTo>
                  <a:lnTo>
                    <a:pt x="30277" y="23686"/>
                  </a:lnTo>
                  <a:lnTo>
                    <a:pt x="30193" y="23749"/>
                  </a:lnTo>
                  <a:lnTo>
                    <a:pt x="30047" y="23623"/>
                  </a:lnTo>
                  <a:lnTo>
                    <a:pt x="30235" y="23623"/>
                  </a:lnTo>
                  <a:lnTo>
                    <a:pt x="30340" y="23477"/>
                  </a:lnTo>
                  <a:lnTo>
                    <a:pt x="30361" y="23540"/>
                  </a:lnTo>
                  <a:lnTo>
                    <a:pt x="30445" y="23477"/>
                  </a:lnTo>
                  <a:lnTo>
                    <a:pt x="30612" y="23581"/>
                  </a:lnTo>
                  <a:lnTo>
                    <a:pt x="30633" y="23456"/>
                  </a:lnTo>
                  <a:lnTo>
                    <a:pt x="30549" y="23435"/>
                  </a:lnTo>
                  <a:lnTo>
                    <a:pt x="30507" y="23372"/>
                  </a:lnTo>
                  <a:lnTo>
                    <a:pt x="30528" y="23309"/>
                  </a:lnTo>
                  <a:lnTo>
                    <a:pt x="30633" y="23372"/>
                  </a:lnTo>
                  <a:lnTo>
                    <a:pt x="30717" y="23309"/>
                  </a:lnTo>
                  <a:lnTo>
                    <a:pt x="30675" y="23268"/>
                  </a:lnTo>
                  <a:lnTo>
                    <a:pt x="30612" y="23268"/>
                  </a:lnTo>
                  <a:lnTo>
                    <a:pt x="30612" y="23163"/>
                  </a:lnTo>
                  <a:lnTo>
                    <a:pt x="30528" y="23121"/>
                  </a:lnTo>
                  <a:lnTo>
                    <a:pt x="30612" y="23100"/>
                  </a:lnTo>
                  <a:lnTo>
                    <a:pt x="30654" y="23142"/>
                  </a:lnTo>
                  <a:lnTo>
                    <a:pt x="30717" y="23142"/>
                  </a:lnTo>
                  <a:lnTo>
                    <a:pt x="30758" y="23205"/>
                  </a:lnTo>
                  <a:lnTo>
                    <a:pt x="30758" y="23121"/>
                  </a:lnTo>
                  <a:lnTo>
                    <a:pt x="30654" y="23037"/>
                  </a:lnTo>
                  <a:lnTo>
                    <a:pt x="30654" y="22933"/>
                  </a:lnTo>
                  <a:lnTo>
                    <a:pt x="30737" y="22933"/>
                  </a:lnTo>
                  <a:lnTo>
                    <a:pt x="30758" y="22891"/>
                  </a:lnTo>
                  <a:lnTo>
                    <a:pt x="30863" y="22954"/>
                  </a:lnTo>
                  <a:lnTo>
                    <a:pt x="30863" y="23037"/>
                  </a:lnTo>
                  <a:lnTo>
                    <a:pt x="30926" y="23037"/>
                  </a:lnTo>
                  <a:lnTo>
                    <a:pt x="30968" y="23121"/>
                  </a:lnTo>
                  <a:lnTo>
                    <a:pt x="30989" y="22996"/>
                  </a:lnTo>
                  <a:lnTo>
                    <a:pt x="30947" y="22912"/>
                  </a:lnTo>
                  <a:lnTo>
                    <a:pt x="30884" y="22912"/>
                  </a:lnTo>
                  <a:lnTo>
                    <a:pt x="30863" y="22828"/>
                  </a:lnTo>
                  <a:lnTo>
                    <a:pt x="30947" y="22828"/>
                  </a:lnTo>
                  <a:lnTo>
                    <a:pt x="30947" y="22745"/>
                  </a:lnTo>
                  <a:lnTo>
                    <a:pt x="30863" y="22724"/>
                  </a:lnTo>
                  <a:lnTo>
                    <a:pt x="30989" y="22598"/>
                  </a:lnTo>
                  <a:lnTo>
                    <a:pt x="30926" y="22535"/>
                  </a:lnTo>
                  <a:lnTo>
                    <a:pt x="30842" y="22535"/>
                  </a:lnTo>
                  <a:lnTo>
                    <a:pt x="30779" y="22598"/>
                  </a:lnTo>
                  <a:lnTo>
                    <a:pt x="30800" y="22493"/>
                  </a:lnTo>
                  <a:lnTo>
                    <a:pt x="30947" y="22410"/>
                  </a:lnTo>
                  <a:lnTo>
                    <a:pt x="31135" y="22326"/>
                  </a:lnTo>
                  <a:lnTo>
                    <a:pt x="31072" y="22263"/>
                  </a:lnTo>
                  <a:lnTo>
                    <a:pt x="30989" y="22326"/>
                  </a:lnTo>
                  <a:lnTo>
                    <a:pt x="30863" y="22201"/>
                  </a:lnTo>
                  <a:lnTo>
                    <a:pt x="30968" y="22201"/>
                  </a:lnTo>
                  <a:lnTo>
                    <a:pt x="30884" y="22096"/>
                  </a:lnTo>
                  <a:lnTo>
                    <a:pt x="30800" y="22096"/>
                  </a:lnTo>
                  <a:lnTo>
                    <a:pt x="30863" y="22054"/>
                  </a:lnTo>
                  <a:lnTo>
                    <a:pt x="30800" y="21991"/>
                  </a:lnTo>
                  <a:lnTo>
                    <a:pt x="30884" y="21991"/>
                  </a:lnTo>
                  <a:lnTo>
                    <a:pt x="30926" y="21908"/>
                  </a:lnTo>
                  <a:lnTo>
                    <a:pt x="31030" y="21908"/>
                  </a:lnTo>
                  <a:lnTo>
                    <a:pt x="30989" y="22012"/>
                  </a:lnTo>
                  <a:lnTo>
                    <a:pt x="31072" y="22012"/>
                  </a:lnTo>
                  <a:lnTo>
                    <a:pt x="31240" y="21866"/>
                  </a:lnTo>
                  <a:lnTo>
                    <a:pt x="31240" y="21782"/>
                  </a:lnTo>
                  <a:lnTo>
                    <a:pt x="31365" y="21803"/>
                  </a:lnTo>
                  <a:lnTo>
                    <a:pt x="31281" y="21698"/>
                  </a:lnTo>
                  <a:lnTo>
                    <a:pt x="31198" y="21698"/>
                  </a:lnTo>
                  <a:lnTo>
                    <a:pt x="31240" y="21594"/>
                  </a:lnTo>
                  <a:lnTo>
                    <a:pt x="31302" y="21677"/>
                  </a:lnTo>
                  <a:lnTo>
                    <a:pt x="31386" y="21636"/>
                  </a:lnTo>
                  <a:lnTo>
                    <a:pt x="31386" y="21531"/>
                  </a:lnTo>
                  <a:lnTo>
                    <a:pt x="31449" y="21489"/>
                  </a:lnTo>
                  <a:lnTo>
                    <a:pt x="31386" y="21426"/>
                  </a:lnTo>
                  <a:lnTo>
                    <a:pt x="31386" y="21343"/>
                  </a:lnTo>
                  <a:lnTo>
                    <a:pt x="31470" y="21322"/>
                  </a:lnTo>
                  <a:lnTo>
                    <a:pt x="31407" y="21238"/>
                  </a:lnTo>
                  <a:lnTo>
                    <a:pt x="31407" y="21175"/>
                  </a:lnTo>
                  <a:lnTo>
                    <a:pt x="31302" y="21112"/>
                  </a:lnTo>
                  <a:lnTo>
                    <a:pt x="31470" y="21154"/>
                  </a:lnTo>
                  <a:lnTo>
                    <a:pt x="31512" y="21112"/>
                  </a:lnTo>
                  <a:lnTo>
                    <a:pt x="31616" y="20903"/>
                  </a:lnTo>
                  <a:lnTo>
                    <a:pt x="31700" y="20903"/>
                  </a:lnTo>
                  <a:lnTo>
                    <a:pt x="31721" y="20966"/>
                  </a:lnTo>
                  <a:lnTo>
                    <a:pt x="31763" y="21029"/>
                  </a:lnTo>
                  <a:lnTo>
                    <a:pt x="31784" y="20924"/>
                  </a:lnTo>
                  <a:lnTo>
                    <a:pt x="31846" y="20861"/>
                  </a:lnTo>
                  <a:lnTo>
                    <a:pt x="31805" y="20736"/>
                  </a:lnTo>
                  <a:lnTo>
                    <a:pt x="31679" y="20736"/>
                  </a:lnTo>
                  <a:lnTo>
                    <a:pt x="31616" y="20694"/>
                  </a:lnTo>
                  <a:lnTo>
                    <a:pt x="31679" y="20652"/>
                  </a:lnTo>
                  <a:lnTo>
                    <a:pt x="31763" y="20652"/>
                  </a:lnTo>
                  <a:lnTo>
                    <a:pt x="31826" y="20610"/>
                  </a:lnTo>
                  <a:lnTo>
                    <a:pt x="31784" y="20548"/>
                  </a:lnTo>
                  <a:lnTo>
                    <a:pt x="31700" y="20506"/>
                  </a:lnTo>
                  <a:lnTo>
                    <a:pt x="31784" y="20443"/>
                  </a:lnTo>
                  <a:lnTo>
                    <a:pt x="31826" y="20443"/>
                  </a:lnTo>
                  <a:lnTo>
                    <a:pt x="31826" y="20401"/>
                  </a:lnTo>
                  <a:lnTo>
                    <a:pt x="31784" y="20338"/>
                  </a:lnTo>
                  <a:lnTo>
                    <a:pt x="31574" y="20338"/>
                  </a:lnTo>
                  <a:lnTo>
                    <a:pt x="31595" y="20296"/>
                  </a:lnTo>
                  <a:lnTo>
                    <a:pt x="31721" y="20192"/>
                  </a:lnTo>
                  <a:lnTo>
                    <a:pt x="31826" y="20213"/>
                  </a:lnTo>
                  <a:lnTo>
                    <a:pt x="31846" y="20192"/>
                  </a:lnTo>
                  <a:lnTo>
                    <a:pt x="31888" y="20129"/>
                  </a:lnTo>
                  <a:lnTo>
                    <a:pt x="31930" y="20192"/>
                  </a:lnTo>
                  <a:lnTo>
                    <a:pt x="31972" y="20213"/>
                  </a:lnTo>
                  <a:lnTo>
                    <a:pt x="32014" y="20171"/>
                  </a:lnTo>
                  <a:lnTo>
                    <a:pt x="31993" y="20087"/>
                  </a:lnTo>
                  <a:lnTo>
                    <a:pt x="31972" y="19920"/>
                  </a:lnTo>
                  <a:lnTo>
                    <a:pt x="31909" y="19878"/>
                  </a:lnTo>
                  <a:lnTo>
                    <a:pt x="31826" y="19962"/>
                  </a:lnTo>
                  <a:lnTo>
                    <a:pt x="31846" y="19983"/>
                  </a:lnTo>
                  <a:lnTo>
                    <a:pt x="31846" y="20024"/>
                  </a:lnTo>
                  <a:lnTo>
                    <a:pt x="31763" y="20004"/>
                  </a:lnTo>
                  <a:lnTo>
                    <a:pt x="31595" y="20129"/>
                  </a:lnTo>
                  <a:lnTo>
                    <a:pt x="31512" y="20108"/>
                  </a:lnTo>
                  <a:lnTo>
                    <a:pt x="31512" y="20004"/>
                  </a:lnTo>
                  <a:lnTo>
                    <a:pt x="31679" y="19983"/>
                  </a:lnTo>
                  <a:lnTo>
                    <a:pt x="31930" y="19752"/>
                  </a:lnTo>
                  <a:lnTo>
                    <a:pt x="31909" y="19711"/>
                  </a:lnTo>
                  <a:lnTo>
                    <a:pt x="31805" y="19711"/>
                  </a:lnTo>
                  <a:lnTo>
                    <a:pt x="31763" y="19648"/>
                  </a:lnTo>
                  <a:lnTo>
                    <a:pt x="31721" y="19690"/>
                  </a:lnTo>
                  <a:lnTo>
                    <a:pt x="31553" y="19460"/>
                  </a:lnTo>
                  <a:lnTo>
                    <a:pt x="31386" y="19439"/>
                  </a:lnTo>
                  <a:lnTo>
                    <a:pt x="31240" y="19585"/>
                  </a:lnTo>
                  <a:lnTo>
                    <a:pt x="31135" y="19564"/>
                  </a:lnTo>
                  <a:lnTo>
                    <a:pt x="31030" y="19397"/>
                  </a:lnTo>
                  <a:lnTo>
                    <a:pt x="30884" y="19439"/>
                  </a:lnTo>
                  <a:lnTo>
                    <a:pt x="30779" y="19501"/>
                  </a:lnTo>
                  <a:lnTo>
                    <a:pt x="30737" y="19606"/>
                  </a:lnTo>
                  <a:lnTo>
                    <a:pt x="30758" y="19480"/>
                  </a:lnTo>
                  <a:lnTo>
                    <a:pt x="30884" y="19376"/>
                  </a:lnTo>
                  <a:lnTo>
                    <a:pt x="30968" y="19376"/>
                  </a:lnTo>
                  <a:lnTo>
                    <a:pt x="31051" y="19334"/>
                  </a:lnTo>
                  <a:lnTo>
                    <a:pt x="31177" y="19376"/>
                  </a:lnTo>
                  <a:lnTo>
                    <a:pt x="31281" y="19355"/>
                  </a:lnTo>
                  <a:lnTo>
                    <a:pt x="31281" y="19250"/>
                  </a:lnTo>
                  <a:lnTo>
                    <a:pt x="31323" y="19188"/>
                  </a:lnTo>
                  <a:lnTo>
                    <a:pt x="31407" y="19188"/>
                  </a:lnTo>
                  <a:lnTo>
                    <a:pt x="31553" y="19041"/>
                  </a:lnTo>
                  <a:lnTo>
                    <a:pt x="31700" y="19020"/>
                  </a:lnTo>
                  <a:lnTo>
                    <a:pt x="31700" y="18936"/>
                  </a:lnTo>
                  <a:lnTo>
                    <a:pt x="31574" y="18727"/>
                  </a:lnTo>
                  <a:lnTo>
                    <a:pt x="31281" y="18539"/>
                  </a:lnTo>
                  <a:lnTo>
                    <a:pt x="31072" y="18413"/>
                  </a:lnTo>
                  <a:lnTo>
                    <a:pt x="30842" y="18204"/>
                  </a:lnTo>
                  <a:lnTo>
                    <a:pt x="30737" y="18204"/>
                  </a:lnTo>
                  <a:lnTo>
                    <a:pt x="30549" y="18330"/>
                  </a:lnTo>
                  <a:lnTo>
                    <a:pt x="30445" y="18309"/>
                  </a:lnTo>
                  <a:lnTo>
                    <a:pt x="30319" y="18183"/>
                  </a:lnTo>
                  <a:lnTo>
                    <a:pt x="30319" y="18099"/>
                  </a:lnTo>
                  <a:lnTo>
                    <a:pt x="30235" y="18079"/>
                  </a:lnTo>
                  <a:lnTo>
                    <a:pt x="30110" y="18120"/>
                  </a:lnTo>
                  <a:lnTo>
                    <a:pt x="29984" y="18120"/>
                  </a:lnTo>
                  <a:lnTo>
                    <a:pt x="29838" y="18141"/>
                  </a:lnTo>
                  <a:lnTo>
                    <a:pt x="29691" y="18351"/>
                  </a:lnTo>
                  <a:lnTo>
                    <a:pt x="29817" y="18099"/>
                  </a:lnTo>
                  <a:lnTo>
                    <a:pt x="29921" y="18037"/>
                  </a:lnTo>
                  <a:lnTo>
                    <a:pt x="29984" y="18079"/>
                  </a:lnTo>
                  <a:lnTo>
                    <a:pt x="30047" y="18079"/>
                  </a:lnTo>
                  <a:lnTo>
                    <a:pt x="30089" y="18016"/>
                  </a:lnTo>
                  <a:lnTo>
                    <a:pt x="30193" y="18079"/>
                  </a:lnTo>
                  <a:lnTo>
                    <a:pt x="30340" y="17995"/>
                  </a:lnTo>
                  <a:lnTo>
                    <a:pt x="30403" y="18183"/>
                  </a:lnTo>
                  <a:lnTo>
                    <a:pt x="30465" y="18225"/>
                  </a:lnTo>
                  <a:lnTo>
                    <a:pt x="30570" y="18225"/>
                  </a:lnTo>
                  <a:lnTo>
                    <a:pt x="30654" y="18120"/>
                  </a:lnTo>
                  <a:lnTo>
                    <a:pt x="30842" y="18141"/>
                  </a:lnTo>
                  <a:lnTo>
                    <a:pt x="30968" y="18246"/>
                  </a:lnTo>
                  <a:lnTo>
                    <a:pt x="31051" y="18246"/>
                  </a:lnTo>
                  <a:lnTo>
                    <a:pt x="31177" y="18351"/>
                  </a:lnTo>
                  <a:lnTo>
                    <a:pt x="31323" y="18288"/>
                  </a:lnTo>
                  <a:lnTo>
                    <a:pt x="31574" y="18351"/>
                  </a:lnTo>
                  <a:lnTo>
                    <a:pt x="31658" y="18330"/>
                  </a:lnTo>
                  <a:lnTo>
                    <a:pt x="31553" y="18141"/>
                  </a:lnTo>
                  <a:lnTo>
                    <a:pt x="31491" y="18120"/>
                  </a:lnTo>
                  <a:lnTo>
                    <a:pt x="31323" y="17974"/>
                  </a:lnTo>
                  <a:lnTo>
                    <a:pt x="31323" y="17911"/>
                  </a:lnTo>
                  <a:lnTo>
                    <a:pt x="31281" y="17869"/>
                  </a:lnTo>
                  <a:lnTo>
                    <a:pt x="31177" y="17890"/>
                  </a:lnTo>
                  <a:lnTo>
                    <a:pt x="31051" y="17827"/>
                  </a:lnTo>
                  <a:lnTo>
                    <a:pt x="30884" y="17597"/>
                  </a:lnTo>
                  <a:lnTo>
                    <a:pt x="30884" y="17451"/>
                  </a:lnTo>
                  <a:lnTo>
                    <a:pt x="30675" y="17283"/>
                  </a:lnTo>
                  <a:lnTo>
                    <a:pt x="30675" y="17095"/>
                  </a:lnTo>
                  <a:lnTo>
                    <a:pt x="30549" y="17074"/>
                  </a:lnTo>
                  <a:lnTo>
                    <a:pt x="30612" y="16949"/>
                  </a:lnTo>
                  <a:lnTo>
                    <a:pt x="30570" y="16928"/>
                  </a:lnTo>
                  <a:lnTo>
                    <a:pt x="30403" y="16572"/>
                  </a:lnTo>
                  <a:lnTo>
                    <a:pt x="30089" y="16405"/>
                  </a:lnTo>
                  <a:lnTo>
                    <a:pt x="30005" y="16447"/>
                  </a:lnTo>
                  <a:lnTo>
                    <a:pt x="30005" y="16363"/>
                  </a:lnTo>
                  <a:lnTo>
                    <a:pt x="29712" y="16237"/>
                  </a:lnTo>
                  <a:lnTo>
                    <a:pt x="29670" y="16237"/>
                  </a:lnTo>
                  <a:lnTo>
                    <a:pt x="29670" y="15944"/>
                  </a:lnTo>
                  <a:lnTo>
                    <a:pt x="29712" y="15735"/>
                  </a:lnTo>
                  <a:lnTo>
                    <a:pt x="29670" y="15610"/>
                  </a:lnTo>
                  <a:lnTo>
                    <a:pt x="29691" y="15463"/>
                  </a:lnTo>
                  <a:lnTo>
                    <a:pt x="29712" y="15484"/>
                  </a:lnTo>
                  <a:lnTo>
                    <a:pt x="29817" y="15463"/>
                  </a:lnTo>
                  <a:lnTo>
                    <a:pt x="29921" y="15296"/>
                  </a:lnTo>
                  <a:lnTo>
                    <a:pt x="29984" y="15317"/>
                  </a:lnTo>
                  <a:lnTo>
                    <a:pt x="30089" y="15191"/>
                  </a:lnTo>
                  <a:lnTo>
                    <a:pt x="29984" y="15149"/>
                  </a:lnTo>
                  <a:lnTo>
                    <a:pt x="29921" y="15066"/>
                  </a:lnTo>
                  <a:lnTo>
                    <a:pt x="30005" y="14961"/>
                  </a:lnTo>
                  <a:lnTo>
                    <a:pt x="30193" y="14982"/>
                  </a:lnTo>
                  <a:lnTo>
                    <a:pt x="30193" y="14856"/>
                  </a:lnTo>
                  <a:lnTo>
                    <a:pt x="30319" y="14835"/>
                  </a:lnTo>
                  <a:lnTo>
                    <a:pt x="30319" y="14731"/>
                  </a:lnTo>
                  <a:lnTo>
                    <a:pt x="30193" y="14647"/>
                  </a:lnTo>
                  <a:lnTo>
                    <a:pt x="30319" y="14647"/>
                  </a:lnTo>
                  <a:lnTo>
                    <a:pt x="30424" y="14689"/>
                  </a:lnTo>
                  <a:lnTo>
                    <a:pt x="30445" y="14647"/>
                  </a:lnTo>
                  <a:lnTo>
                    <a:pt x="30549" y="14647"/>
                  </a:lnTo>
                  <a:lnTo>
                    <a:pt x="30654" y="14563"/>
                  </a:lnTo>
                  <a:lnTo>
                    <a:pt x="30717" y="14563"/>
                  </a:lnTo>
                  <a:lnTo>
                    <a:pt x="30842" y="14375"/>
                  </a:lnTo>
                  <a:lnTo>
                    <a:pt x="30884" y="14459"/>
                  </a:lnTo>
                  <a:lnTo>
                    <a:pt x="30947" y="14417"/>
                  </a:lnTo>
                  <a:lnTo>
                    <a:pt x="30947" y="14459"/>
                  </a:lnTo>
                  <a:lnTo>
                    <a:pt x="31093" y="14563"/>
                  </a:lnTo>
                  <a:lnTo>
                    <a:pt x="31240" y="14438"/>
                  </a:lnTo>
                  <a:lnTo>
                    <a:pt x="31240" y="14375"/>
                  </a:lnTo>
                  <a:lnTo>
                    <a:pt x="31156" y="14354"/>
                  </a:lnTo>
                  <a:lnTo>
                    <a:pt x="31135" y="14250"/>
                  </a:lnTo>
                  <a:lnTo>
                    <a:pt x="31198" y="14208"/>
                  </a:lnTo>
                  <a:lnTo>
                    <a:pt x="31261" y="14208"/>
                  </a:lnTo>
                  <a:lnTo>
                    <a:pt x="31177" y="14061"/>
                  </a:lnTo>
                  <a:lnTo>
                    <a:pt x="31177" y="13998"/>
                  </a:lnTo>
                  <a:lnTo>
                    <a:pt x="31302" y="13957"/>
                  </a:lnTo>
                  <a:lnTo>
                    <a:pt x="31240" y="13936"/>
                  </a:lnTo>
                  <a:lnTo>
                    <a:pt x="31093" y="13957"/>
                  </a:lnTo>
                  <a:lnTo>
                    <a:pt x="30947" y="13957"/>
                  </a:lnTo>
                  <a:lnTo>
                    <a:pt x="30947" y="13915"/>
                  </a:lnTo>
                  <a:lnTo>
                    <a:pt x="30800" y="13915"/>
                  </a:lnTo>
                  <a:lnTo>
                    <a:pt x="30758" y="13957"/>
                  </a:lnTo>
                  <a:lnTo>
                    <a:pt x="30403" y="13998"/>
                  </a:lnTo>
                  <a:lnTo>
                    <a:pt x="30319" y="13915"/>
                  </a:lnTo>
                  <a:lnTo>
                    <a:pt x="30256" y="13894"/>
                  </a:lnTo>
                  <a:lnTo>
                    <a:pt x="30193" y="13789"/>
                  </a:lnTo>
                  <a:lnTo>
                    <a:pt x="30131" y="13747"/>
                  </a:lnTo>
                  <a:lnTo>
                    <a:pt x="30089" y="13706"/>
                  </a:lnTo>
                  <a:lnTo>
                    <a:pt x="29817" y="13831"/>
                  </a:lnTo>
                  <a:lnTo>
                    <a:pt x="29691" y="13831"/>
                  </a:lnTo>
                  <a:lnTo>
                    <a:pt x="29733" y="13894"/>
                  </a:lnTo>
                  <a:lnTo>
                    <a:pt x="29733" y="13998"/>
                  </a:lnTo>
                  <a:lnTo>
                    <a:pt x="29670" y="14040"/>
                  </a:lnTo>
                  <a:lnTo>
                    <a:pt x="29503" y="14103"/>
                  </a:lnTo>
                  <a:lnTo>
                    <a:pt x="29524" y="14124"/>
                  </a:lnTo>
                  <a:lnTo>
                    <a:pt x="29587" y="14208"/>
                  </a:lnTo>
                  <a:lnTo>
                    <a:pt x="29524" y="14312"/>
                  </a:lnTo>
                  <a:lnTo>
                    <a:pt x="29482" y="14354"/>
                  </a:lnTo>
                  <a:lnTo>
                    <a:pt x="29357" y="14312"/>
                  </a:lnTo>
                  <a:lnTo>
                    <a:pt x="29231" y="14375"/>
                  </a:lnTo>
                  <a:lnTo>
                    <a:pt x="29085" y="14354"/>
                  </a:lnTo>
                  <a:lnTo>
                    <a:pt x="28938" y="14061"/>
                  </a:lnTo>
                  <a:lnTo>
                    <a:pt x="28938" y="13915"/>
                  </a:lnTo>
                  <a:lnTo>
                    <a:pt x="28896" y="13810"/>
                  </a:lnTo>
                  <a:lnTo>
                    <a:pt x="28750" y="13810"/>
                  </a:lnTo>
                  <a:lnTo>
                    <a:pt x="28687" y="13831"/>
                  </a:lnTo>
                  <a:lnTo>
                    <a:pt x="28687" y="13789"/>
                  </a:lnTo>
                  <a:lnTo>
                    <a:pt x="28624" y="13789"/>
                  </a:lnTo>
                  <a:lnTo>
                    <a:pt x="28561" y="13852"/>
                  </a:lnTo>
                  <a:lnTo>
                    <a:pt x="28540" y="13789"/>
                  </a:lnTo>
                  <a:lnTo>
                    <a:pt x="28540" y="13831"/>
                  </a:lnTo>
                  <a:lnTo>
                    <a:pt x="28436" y="13706"/>
                  </a:lnTo>
                  <a:lnTo>
                    <a:pt x="28436" y="13622"/>
                  </a:lnTo>
                  <a:lnTo>
                    <a:pt x="28227" y="13496"/>
                  </a:lnTo>
                  <a:lnTo>
                    <a:pt x="28122" y="13413"/>
                  </a:lnTo>
                  <a:lnTo>
                    <a:pt x="28101" y="13287"/>
                  </a:lnTo>
                  <a:lnTo>
                    <a:pt x="28038" y="13162"/>
                  </a:lnTo>
                  <a:lnTo>
                    <a:pt x="28101" y="13099"/>
                  </a:lnTo>
                  <a:lnTo>
                    <a:pt x="28101" y="13057"/>
                  </a:lnTo>
                  <a:lnTo>
                    <a:pt x="28101" y="12994"/>
                  </a:lnTo>
                  <a:lnTo>
                    <a:pt x="28122" y="12869"/>
                  </a:lnTo>
                  <a:lnTo>
                    <a:pt x="28164" y="12806"/>
                  </a:lnTo>
                  <a:lnTo>
                    <a:pt x="28185" y="12764"/>
                  </a:lnTo>
                  <a:lnTo>
                    <a:pt x="28415" y="12848"/>
                  </a:lnTo>
                  <a:lnTo>
                    <a:pt x="28750" y="12848"/>
                  </a:lnTo>
                  <a:lnTo>
                    <a:pt x="28792" y="12701"/>
                  </a:lnTo>
                  <a:lnTo>
                    <a:pt x="28771" y="12659"/>
                  </a:lnTo>
                  <a:lnTo>
                    <a:pt x="28854" y="12659"/>
                  </a:lnTo>
                  <a:lnTo>
                    <a:pt x="28833" y="12492"/>
                  </a:lnTo>
                  <a:lnTo>
                    <a:pt x="28792" y="12471"/>
                  </a:lnTo>
                  <a:lnTo>
                    <a:pt x="28854" y="12429"/>
                  </a:lnTo>
                  <a:lnTo>
                    <a:pt x="28896" y="12136"/>
                  </a:lnTo>
                  <a:lnTo>
                    <a:pt x="29105" y="12011"/>
                  </a:lnTo>
                  <a:lnTo>
                    <a:pt x="29210" y="12011"/>
                  </a:lnTo>
                  <a:lnTo>
                    <a:pt x="29315" y="11843"/>
                  </a:lnTo>
                  <a:lnTo>
                    <a:pt x="29377" y="11843"/>
                  </a:lnTo>
                  <a:lnTo>
                    <a:pt x="29398" y="11613"/>
                  </a:lnTo>
                  <a:lnTo>
                    <a:pt x="29503" y="11488"/>
                  </a:lnTo>
                  <a:lnTo>
                    <a:pt x="29524" y="11341"/>
                  </a:lnTo>
                  <a:lnTo>
                    <a:pt x="29587" y="11320"/>
                  </a:lnTo>
                  <a:lnTo>
                    <a:pt x="29670" y="11195"/>
                  </a:lnTo>
                  <a:lnTo>
                    <a:pt x="29796" y="11195"/>
                  </a:lnTo>
                  <a:lnTo>
                    <a:pt x="29838" y="11216"/>
                  </a:lnTo>
                  <a:lnTo>
                    <a:pt x="29942" y="11216"/>
                  </a:lnTo>
                  <a:lnTo>
                    <a:pt x="29984" y="11111"/>
                  </a:lnTo>
                  <a:lnTo>
                    <a:pt x="30152" y="11320"/>
                  </a:lnTo>
                  <a:lnTo>
                    <a:pt x="30424" y="11488"/>
                  </a:lnTo>
                  <a:lnTo>
                    <a:pt x="30424" y="11592"/>
                  </a:lnTo>
                  <a:lnTo>
                    <a:pt x="30361" y="11613"/>
                  </a:lnTo>
                  <a:lnTo>
                    <a:pt x="30340" y="11697"/>
                  </a:lnTo>
                  <a:lnTo>
                    <a:pt x="30214" y="11843"/>
                  </a:lnTo>
                  <a:lnTo>
                    <a:pt x="30193" y="12011"/>
                  </a:lnTo>
                  <a:lnTo>
                    <a:pt x="30089" y="12011"/>
                  </a:lnTo>
                  <a:lnTo>
                    <a:pt x="30110" y="12032"/>
                  </a:lnTo>
                  <a:lnTo>
                    <a:pt x="30089" y="12178"/>
                  </a:lnTo>
                  <a:lnTo>
                    <a:pt x="30214" y="12325"/>
                  </a:lnTo>
                  <a:lnTo>
                    <a:pt x="30193" y="12387"/>
                  </a:lnTo>
                  <a:lnTo>
                    <a:pt x="30131" y="12429"/>
                  </a:lnTo>
                  <a:lnTo>
                    <a:pt x="30131" y="12471"/>
                  </a:lnTo>
                  <a:lnTo>
                    <a:pt x="30193" y="12555"/>
                  </a:lnTo>
                  <a:lnTo>
                    <a:pt x="30319" y="12492"/>
                  </a:lnTo>
                  <a:lnTo>
                    <a:pt x="30445" y="12387"/>
                  </a:lnTo>
                  <a:lnTo>
                    <a:pt x="30403" y="12492"/>
                  </a:lnTo>
                  <a:lnTo>
                    <a:pt x="30277" y="12576"/>
                  </a:lnTo>
                  <a:lnTo>
                    <a:pt x="30319" y="12638"/>
                  </a:lnTo>
                  <a:lnTo>
                    <a:pt x="30361" y="12659"/>
                  </a:lnTo>
                  <a:lnTo>
                    <a:pt x="30361" y="12701"/>
                  </a:lnTo>
                  <a:lnTo>
                    <a:pt x="30319" y="12743"/>
                  </a:lnTo>
                  <a:lnTo>
                    <a:pt x="30193" y="12743"/>
                  </a:lnTo>
                  <a:lnTo>
                    <a:pt x="30131" y="12806"/>
                  </a:lnTo>
                  <a:lnTo>
                    <a:pt x="30026" y="12806"/>
                  </a:lnTo>
                  <a:lnTo>
                    <a:pt x="29984" y="12890"/>
                  </a:lnTo>
                  <a:lnTo>
                    <a:pt x="30089" y="12973"/>
                  </a:lnTo>
                  <a:lnTo>
                    <a:pt x="30089" y="13057"/>
                  </a:lnTo>
                  <a:lnTo>
                    <a:pt x="30152" y="13057"/>
                  </a:lnTo>
                  <a:lnTo>
                    <a:pt x="30235" y="12952"/>
                  </a:lnTo>
                  <a:lnTo>
                    <a:pt x="30277" y="12952"/>
                  </a:lnTo>
                  <a:lnTo>
                    <a:pt x="30403" y="12806"/>
                  </a:lnTo>
                  <a:lnTo>
                    <a:pt x="30549" y="12743"/>
                  </a:lnTo>
                  <a:lnTo>
                    <a:pt x="30570" y="12701"/>
                  </a:lnTo>
                  <a:lnTo>
                    <a:pt x="30528" y="12576"/>
                  </a:lnTo>
                  <a:lnTo>
                    <a:pt x="30654" y="12471"/>
                  </a:lnTo>
                  <a:lnTo>
                    <a:pt x="30926" y="12283"/>
                  </a:lnTo>
                  <a:lnTo>
                    <a:pt x="30989" y="12283"/>
                  </a:lnTo>
                  <a:lnTo>
                    <a:pt x="31030" y="12178"/>
                  </a:lnTo>
                  <a:lnTo>
                    <a:pt x="31156" y="12178"/>
                  </a:lnTo>
                  <a:lnTo>
                    <a:pt x="31302" y="12053"/>
                  </a:lnTo>
                  <a:lnTo>
                    <a:pt x="31365" y="12115"/>
                  </a:lnTo>
                  <a:lnTo>
                    <a:pt x="31407" y="12115"/>
                  </a:lnTo>
                  <a:lnTo>
                    <a:pt x="31553" y="12073"/>
                  </a:lnTo>
                  <a:lnTo>
                    <a:pt x="31721" y="11906"/>
                  </a:lnTo>
                  <a:lnTo>
                    <a:pt x="31763" y="12011"/>
                  </a:lnTo>
                  <a:lnTo>
                    <a:pt x="31763" y="11655"/>
                  </a:lnTo>
                  <a:lnTo>
                    <a:pt x="31909" y="11550"/>
                  </a:lnTo>
                  <a:lnTo>
                    <a:pt x="31972" y="11404"/>
                  </a:lnTo>
                  <a:lnTo>
                    <a:pt x="31972" y="11299"/>
                  </a:lnTo>
                  <a:lnTo>
                    <a:pt x="32118" y="11195"/>
                  </a:lnTo>
                  <a:lnTo>
                    <a:pt x="32223" y="11006"/>
                  </a:lnTo>
                  <a:lnTo>
                    <a:pt x="32328" y="10965"/>
                  </a:lnTo>
                  <a:lnTo>
                    <a:pt x="32411" y="10672"/>
                  </a:lnTo>
                  <a:lnTo>
                    <a:pt x="32453" y="10567"/>
                  </a:lnTo>
                  <a:lnTo>
                    <a:pt x="32453" y="10504"/>
                  </a:lnTo>
                  <a:lnTo>
                    <a:pt x="32453" y="10337"/>
                  </a:lnTo>
                  <a:lnTo>
                    <a:pt x="32600" y="10190"/>
                  </a:lnTo>
                  <a:lnTo>
                    <a:pt x="32704" y="10358"/>
                  </a:lnTo>
                  <a:lnTo>
                    <a:pt x="32767" y="10400"/>
                  </a:lnTo>
                  <a:lnTo>
                    <a:pt x="32851" y="10483"/>
                  </a:lnTo>
                  <a:lnTo>
                    <a:pt x="32955" y="10441"/>
                  </a:lnTo>
                  <a:lnTo>
                    <a:pt x="33081" y="10483"/>
                  </a:lnTo>
                  <a:lnTo>
                    <a:pt x="33332" y="10462"/>
                  </a:lnTo>
                  <a:lnTo>
                    <a:pt x="33478" y="10483"/>
                  </a:lnTo>
                  <a:lnTo>
                    <a:pt x="33541" y="10337"/>
                  </a:lnTo>
                  <a:lnTo>
                    <a:pt x="33541" y="10253"/>
                  </a:lnTo>
                  <a:lnTo>
                    <a:pt x="33395" y="10128"/>
                  </a:lnTo>
                  <a:lnTo>
                    <a:pt x="33290" y="10044"/>
                  </a:lnTo>
                  <a:lnTo>
                    <a:pt x="33374" y="9960"/>
                  </a:lnTo>
                  <a:lnTo>
                    <a:pt x="33499" y="9960"/>
                  </a:lnTo>
                  <a:lnTo>
                    <a:pt x="33750" y="9772"/>
                  </a:lnTo>
                  <a:lnTo>
                    <a:pt x="33750" y="9646"/>
                  </a:lnTo>
                  <a:lnTo>
                    <a:pt x="33855" y="9521"/>
                  </a:lnTo>
                  <a:lnTo>
                    <a:pt x="33939" y="9521"/>
                  </a:lnTo>
                  <a:lnTo>
                    <a:pt x="34002" y="9416"/>
                  </a:lnTo>
                  <a:lnTo>
                    <a:pt x="33939" y="9312"/>
                  </a:lnTo>
                  <a:lnTo>
                    <a:pt x="33939" y="9207"/>
                  </a:lnTo>
                  <a:lnTo>
                    <a:pt x="33939" y="9081"/>
                  </a:lnTo>
                  <a:lnTo>
                    <a:pt x="34022" y="9040"/>
                  </a:lnTo>
                  <a:lnTo>
                    <a:pt x="34127" y="9123"/>
                  </a:lnTo>
                  <a:lnTo>
                    <a:pt x="34127" y="9228"/>
                  </a:lnTo>
                  <a:lnTo>
                    <a:pt x="34190" y="9312"/>
                  </a:lnTo>
                  <a:lnTo>
                    <a:pt x="34378" y="9332"/>
                  </a:lnTo>
                  <a:lnTo>
                    <a:pt x="34399" y="9395"/>
                  </a:lnTo>
                  <a:lnTo>
                    <a:pt x="34399" y="9353"/>
                  </a:lnTo>
                  <a:lnTo>
                    <a:pt x="34399" y="9291"/>
                  </a:lnTo>
                  <a:lnTo>
                    <a:pt x="34378" y="9249"/>
                  </a:lnTo>
                  <a:lnTo>
                    <a:pt x="34336" y="9144"/>
                  </a:lnTo>
                  <a:lnTo>
                    <a:pt x="34336" y="9123"/>
                  </a:lnTo>
                  <a:lnTo>
                    <a:pt x="34420" y="9081"/>
                  </a:lnTo>
                  <a:lnTo>
                    <a:pt x="34546" y="9102"/>
                  </a:lnTo>
                  <a:lnTo>
                    <a:pt x="34608" y="9081"/>
                  </a:lnTo>
                  <a:lnTo>
                    <a:pt x="34608" y="8977"/>
                  </a:lnTo>
                  <a:lnTo>
                    <a:pt x="34587" y="8914"/>
                  </a:lnTo>
                  <a:lnTo>
                    <a:pt x="34587" y="8830"/>
                  </a:lnTo>
                  <a:lnTo>
                    <a:pt x="34608" y="8788"/>
                  </a:lnTo>
                  <a:lnTo>
                    <a:pt x="34608" y="8684"/>
                  </a:lnTo>
                  <a:lnTo>
                    <a:pt x="34608" y="8579"/>
                  </a:lnTo>
                  <a:lnTo>
                    <a:pt x="34525" y="8516"/>
                  </a:lnTo>
                  <a:lnTo>
                    <a:pt x="34525" y="8349"/>
                  </a:lnTo>
                  <a:lnTo>
                    <a:pt x="34525" y="8244"/>
                  </a:lnTo>
                  <a:lnTo>
                    <a:pt x="34504" y="8098"/>
                  </a:lnTo>
                  <a:lnTo>
                    <a:pt x="34504" y="7993"/>
                  </a:lnTo>
                  <a:lnTo>
                    <a:pt x="34441" y="7889"/>
                  </a:lnTo>
                  <a:lnTo>
                    <a:pt x="34399" y="7826"/>
                  </a:lnTo>
                  <a:lnTo>
                    <a:pt x="34378" y="7742"/>
                  </a:lnTo>
                  <a:lnTo>
                    <a:pt x="34232" y="7533"/>
                  </a:lnTo>
                  <a:lnTo>
                    <a:pt x="34190" y="7428"/>
                  </a:lnTo>
                  <a:lnTo>
                    <a:pt x="34211" y="7366"/>
                  </a:lnTo>
                  <a:lnTo>
                    <a:pt x="34294" y="7345"/>
                  </a:lnTo>
                  <a:lnTo>
                    <a:pt x="34378" y="7324"/>
                  </a:lnTo>
                  <a:lnTo>
                    <a:pt x="34420" y="7261"/>
                  </a:lnTo>
                  <a:lnTo>
                    <a:pt x="34441" y="7198"/>
                  </a:lnTo>
                  <a:lnTo>
                    <a:pt x="34546" y="7010"/>
                  </a:lnTo>
                  <a:lnTo>
                    <a:pt x="34587" y="7010"/>
                  </a:lnTo>
                  <a:lnTo>
                    <a:pt x="34692" y="7031"/>
                  </a:lnTo>
                  <a:lnTo>
                    <a:pt x="34755" y="7052"/>
                  </a:lnTo>
                  <a:lnTo>
                    <a:pt x="35131" y="7115"/>
                  </a:lnTo>
                  <a:lnTo>
                    <a:pt x="35173" y="7136"/>
                  </a:lnTo>
                  <a:lnTo>
                    <a:pt x="35236" y="7136"/>
                  </a:lnTo>
                  <a:lnTo>
                    <a:pt x="35278" y="7094"/>
                  </a:lnTo>
                  <a:lnTo>
                    <a:pt x="35257" y="7010"/>
                  </a:lnTo>
                  <a:lnTo>
                    <a:pt x="35236" y="6926"/>
                  </a:lnTo>
                  <a:lnTo>
                    <a:pt x="35236" y="6884"/>
                  </a:lnTo>
                  <a:lnTo>
                    <a:pt x="35257" y="6822"/>
                  </a:lnTo>
                  <a:lnTo>
                    <a:pt x="35236" y="6780"/>
                  </a:lnTo>
                  <a:lnTo>
                    <a:pt x="35215" y="6696"/>
                  </a:lnTo>
                  <a:lnTo>
                    <a:pt x="35257" y="6591"/>
                  </a:lnTo>
                  <a:lnTo>
                    <a:pt x="35320" y="6571"/>
                  </a:lnTo>
                  <a:lnTo>
                    <a:pt x="35278" y="6466"/>
                  </a:lnTo>
                  <a:lnTo>
                    <a:pt x="35257" y="6403"/>
                  </a:lnTo>
                  <a:lnTo>
                    <a:pt x="35257" y="6382"/>
                  </a:lnTo>
                  <a:lnTo>
                    <a:pt x="35341" y="6319"/>
                  </a:lnTo>
                  <a:lnTo>
                    <a:pt x="35320" y="6278"/>
                  </a:lnTo>
                  <a:lnTo>
                    <a:pt x="35320" y="6215"/>
                  </a:lnTo>
                  <a:lnTo>
                    <a:pt x="35278" y="6152"/>
                  </a:lnTo>
                  <a:lnTo>
                    <a:pt x="35320" y="6068"/>
                  </a:lnTo>
                  <a:lnTo>
                    <a:pt x="35362" y="6047"/>
                  </a:lnTo>
                  <a:lnTo>
                    <a:pt x="35362" y="5985"/>
                  </a:lnTo>
                  <a:lnTo>
                    <a:pt x="35341" y="5943"/>
                  </a:lnTo>
                  <a:lnTo>
                    <a:pt x="35278" y="5796"/>
                  </a:lnTo>
                  <a:lnTo>
                    <a:pt x="35278" y="5671"/>
                  </a:lnTo>
                  <a:lnTo>
                    <a:pt x="35320" y="5650"/>
                  </a:lnTo>
                  <a:lnTo>
                    <a:pt x="35341" y="5629"/>
                  </a:lnTo>
                  <a:lnTo>
                    <a:pt x="35341" y="5587"/>
                  </a:lnTo>
                  <a:lnTo>
                    <a:pt x="35320" y="5545"/>
                  </a:lnTo>
                  <a:lnTo>
                    <a:pt x="35320" y="5483"/>
                  </a:lnTo>
                  <a:lnTo>
                    <a:pt x="35257" y="5441"/>
                  </a:lnTo>
                  <a:lnTo>
                    <a:pt x="35236" y="5378"/>
                  </a:lnTo>
                  <a:lnTo>
                    <a:pt x="35257" y="5315"/>
                  </a:lnTo>
                  <a:lnTo>
                    <a:pt x="35257" y="5231"/>
                  </a:lnTo>
                  <a:lnTo>
                    <a:pt x="35236" y="5169"/>
                  </a:lnTo>
                  <a:lnTo>
                    <a:pt x="35173" y="5127"/>
                  </a:lnTo>
                  <a:lnTo>
                    <a:pt x="35173" y="5064"/>
                  </a:lnTo>
                  <a:lnTo>
                    <a:pt x="35257" y="4959"/>
                  </a:lnTo>
                  <a:lnTo>
                    <a:pt x="35362" y="4939"/>
                  </a:lnTo>
                  <a:lnTo>
                    <a:pt x="35383" y="4918"/>
                  </a:lnTo>
                  <a:lnTo>
                    <a:pt x="35383" y="4813"/>
                  </a:lnTo>
                  <a:lnTo>
                    <a:pt x="35424" y="4687"/>
                  </a:lnTo>
                  <a:lnTo>
                    <a:pt x="35341" y="4646"/>
                  </a:lnTo>
                  <a:lnTo>
                    <a:pt x="35278" y="4583"/>
                  </a:lnTo>
                  <a:lnTo>
                    <a:pt x="35257" y="4499"/>
                  </a:lnTo>
                  <a:lnTo>
                    <a:pt x="35173" y="4395"/>
                  </a:lnTo>
                  <a:lnTo>
                    <a:pt x="35152" y="4332"/>
                  </a:lnTo>
                  <a:lnTo>
                    <a:pt x="35215" y="4290"/>
                  </a:lnTo>
                  <a:lnTo>
                    <a:pt x="35152" y="4185"/>
                  </a:lnTo>
                  <a:lnTo>
                    <a:pt x="35131" y="4123"/>
                  </a:lnTo>
                  <a:lnTo>
                    <a:pt x="35027" y="4102"/>
                  </a:lnTo>
                  <a:lnTo>
                    <a:pt x="34964" y="4081"/>
                  </a:lnTo>
                  <a:lnTo>
                    <a:pt x="34859" y="4018"/>
                  </a:lnTo>
                  <a:lnTo>
                    <a:pt x="34797" y="4081"/>
                  </a:lnTo>
                  <a:lnTo>
                    <a:pt x="34713" y="4102"/>
                  </a:lnTo>
                  <a:lnTo>
                    <a:pt x="34629" y="4143"/>
                  </a:lnTo>
                  <a:lnTo>
                    <a:pt x="34629" y="4227"/>
                  </a:lnTo>
                  <a:lnTo>
                    <a:pt x="34587" y="4269"/>
                  </a:lnTo>
                  <a:lnTo>
                    <a:pt x="34504" y="4269"/>
                  </a:lnTo>
                  <a:lnTo>
                    <a:pt x="34483" y="4395"/>
                  </a:lnTo>
                  <a:lnTo>
                    <a:pt x="34294" y="4395"/>
                  </a:lnTo>
                  <a:lnTo>
                    <a:pt x="34232" y="4478"/>
                  </a:lnTo>
                  <a:lnTo>
                    <a:pt x="34232" y="4583"/>
                  </a:lnTo>
                  <a:lnTo>
                    <a:pt x="34190" y="4604"/>
                  </a:lnTo>
                  <a:lnTo>
                    <a:pt x="34169" y="4729"/>
                  </a:lnTo>
                  <a:lnTo>
                    <a:pt x="34169" y="4792"/>
                  </a:lnTo>
                  <a:lnTo>
                    <a:pt x="34106" y="4813"/>
                  </a:lnTo>
                  <a:lnTo>
                    <a:pt x="34022" y="4897"/>
                  </a:lnTo>
                  <a:lnTo>
                    <a:pt x="33876" y="4918"/>
                  </a:lnTo>
                  <a:lnTo>
                    <a:pt x="33709" y="4918"/>
                  </a:lnTo>
                  <a:lnTo>
                    <a:pt x="33667" y="4939"/>
                  </a:lnTo>
                  <a:lnTo>
                    <a:pt x="33604" y="5001"/>
                  </a:lnTo>
                  <a:lnTo>
                    <a:pt x="33583" y="4918"/>
                  </a:lnTo>
                  <a:lnTo>
                    <a:pt x="33541" y="4834"/>
                  </a:lnTo>
                  <a:lnTo>
                    <a:pt x="33458" y="4834"/>
                  </a:lnTo>
                  <a:lnTo>
                    <a:pt x="33374" y="4897"/>
                  </a:lnTo>
                  <a:lnTo>
                    <a:pt x="33269" y="4918"/>
                  </a:lnTo>
                  <a:lnTo>
                    <a:pt x="33248" y="4834"/>
                  </a:lnTo>
                  <a:lnTo>
                    <a:pt x="33165" y="4729"/>
                  </a:lnTo>
                  <a:lnTo>
                    <a:pt x="33123" y="4708"/>
                  </a:lnTo>
                  <a:lnTo>
                    <a:pt x="32976" y="4583"/>
                  </a:lnTo>
                  <a:lnTo>
                    <a:pt x="32976" y="4478"/>
                  </a:lnTo>
                  <a:lnTo>
                    <a:pt x="33018" y="4436"/>
                  </a:lnTo>
                  <a:lnTo>
                    <a:pt x="33039" y="4332"/>
                  </a:lnTo>
                  <a:lnTo>
                    <a:pt x="33018" y="4227"/>
                  </a:lnTo>
                  <a:lnTo>
                    <a:pt x="32976" y="4123"/>
                  </a:lnTo>
                  <a:lnTo>
                    <a:pt x="32872" y="4143"/>
                  </a:lnTo>
                  <a:lnTo>
                    <a:pt x="32872" y="4081"/>
                  </a:lnTo>
                  <a:lnTo>
                    <a:pt x="32872" y="3997"/>
                  </a:lnTo>
                  <a:lnTo>
                    <a:pt x="32934" y="3913"/>
                  </a:lnTo>
                  <a:lnTo>
                    <a:pt x="32934" y="3871"/>
                  </a:lnTo>
                  <a:lnTo>
                    <a:pt x="32872" y="3851"/>
                  </a:lnTo>
                  <a:lnTo>
                    <a:pt x="32851" y="3851"/>
                  </a:lnTo>
                  <a:lnTo>
                    <a:pt x="32767" y="3892"/>
                  </a:lnTo>
                  <a:lnTo>
                    <a:pt x="32725" y="3892"/>
                  </a:lnTo>
                  <a:lnTo>
                    <a:pt x="32642" y="3913"/>
                  </a:lnTo>
                  <a:lnTo>
                    <a:pt x="32558" y="3892"/>
                  </a:lnTo>
                  <a:lnTo>
                    <a:pt x="32516" y="3871"/>
                  </a:lnTo>
                  <a:lnTo>
                    <a:pt x="32453" y="3851"/>
                  </a:lnTo>
                  <a:lnTo>
                    <a:pt x="32432" y="3809"/>
                  </a:lnTo>
                  <a:lnTo>
                    <a:pt x="32307" y="3767"/>
                  </a:lnTo>
                  <a:lnTo>
                    <a:pt x="32307" y="3704"/>
                  </a:lnTo>
                  <a:lnTo>
                    <a:pt x="32244" y="3662"/>
                  </a:lnTo>
                  <a:lnTo>
                    <a:pt x="32202" y="3662"/>
                  </a:lnTo>
                  <a:lnTo>
                    <a:pt x="32139" y="3599"/>
                  </a:lnTo>
                  <a:lnTo>
                    <a:pt x="32139" y="3558"/>
                  </a:lnTo>
                  <a:lnTo>
                    <a:pt x="32077" y="3558"/>
                  </a:lnTo>
                  <a:lnTo>
                    <a:pt x="32014" y="3474"/>
                  </a:lnTo>
                  <a:lnTo>
                    <a:pt x="31993" y="3432"/>
                  </a:lnTo>
                  <a:lnTo>
                    <a:pt x="31930" y="3369"/>
                  </a:lnTo>
                  <a:lnTo>
                    <a:pt x="31888" y="3369"/>
                  </a:lnTo>
                  <a:lnTo>
                    <a:pt x="31846" y="3453"/>
                  </a:lnTo>
                  <a:lnTo>
                    <a:pt x="31805" y="3432"/>
                  </a:lnTo>
                  <a:lnTo>
                    <a:pt x="31763" y="3453"/>
                  </a:lnTo>
                  <a:lnTo>
                    <a:pt x="31721" y="3495"/>
                  </a:lnTo>
                  <a:lnTo>
                    <a:pt x="31658" y="3453"/>
                  </a:lnTo>
                  <a:lnTo>
                    <a:pt x="31616" y="3390"/>
                  </a:lnTo>
                  <a:lnTo>
                    <a:pt x="31574" y="3369"/>
                  </a:lnTo>
                  <a:lnTo>
                    <a:pt x="31449" y="3369"/>
                  </a:lnTo>
                  <a:lnTo>
                    <a:pt x="31386" y="3348"/>
                  </a:lnTo>
                  <a:lnTo>
                    <a:pt x="31449" y="3286"/>
                  </a:lnTo>
                  <a:lnTo>
                    <a:pt x="31449" y="3244"/>
                  </a:lnTo>
                  <a:lnTo>
                    <a:pt x="31365" y="3244"/>
                  </a:lnTo>
                  <a:lnTo>
                    <a:pt x="31302" y="3286"/>
                  </a:lnTo>
                  <a:lnTo>
                    <a:pt x="31177" y="3286"/>
                  </a:lnTo>
                  <a:lnTo>
                    <a:pt x="31135" y="3327"/>
                  </a:lnTo>
                  <a:lnTo>
                    <a:pt x="31072" y="3265"/>
                  </a:lnTo>
                  <a:lnTo>
                    <a:pt x="31030" y="3286"/>
                  </a:lnTo>
                  <a:lnTo>
                    <a:pt x="30947" y="3286"/>
                  </a:lnTo>
                  <a:lnTo>
                    <a:pt x="30884" y="3223"/>
                  </a:lnTo>
                  <a:lnTo>
                    <a:pt x="30800" y="3181"/>
                  </a:lnTo>
                  <a:lnTo>
                    <a:pt x="30675" y="3055"/>
                  </a:lnTo>
                  <a:lnTo>
                    <a:pt x="30633" y="2930"/>
                  </a:lnTo>
                  <a:lnTo>
                    <a:pt x="30633" y="2846"/>
                  </a:lnTo>
                  <a:lnTo>
                    <a:pt x="30612" y="2742"/>
                  </a:lnTo>
                  <a:lnTo>
                    <a:pt x="30549" y="2742"/>
                  </a:lnTo>
                  <a:lnTo>
                    <a:pt x="30465" y="2721"/>
                  </a:lnTo>
                  <a:lnTo>
                    <a:pt x="30465" y="2574"/>
                  </a:lnTo>
                  <a:lnTo>
                    <a:pt x="30424" y="2553"/>
                  </a:lnTo>
                  <a:lnTo>
                    <a:pt x="30403" y="2428"/>
                  </a:lnTo>
                  <a:lnTo>
                    <a:pt x="30361" y="2323"/>
                  </a:lnTo>
                  <a:lnTo>
                    <a:pt x="30152" y="2198"/>
                  </a:lnTo>
                  <a:lnTo>
                    <a:pt x="30047" y="2030"/>
                  </a:lnTo>
                  <a:lnTo>
                    <a:pt x="30026" y="1988"/>
                  </a:lnTo>
                  <a:lnTo>
                    <a:pt x="29984" y="1884"/>
                  </a:lnTo>
                  <a:lnTo>
                    <a:pt x="29921" y="1905"/>
                  </a:lnTo>
                  <a:lnTo>
                    <a:pt x="29901" y="1905"/>
                  </a:lnTo>
                  <a:lnTo>
                    <a:pt x="29901" y="1821"/>
                  </a:lnTo>
                  <a:lnTo>
                    <a:pt x="29921" y="1779"/>
                  </a:lnTo>
                  <a:lnTo>
                    <a:pt x="29838" y="1716"/>
                  </a:lnTo>
                  <a:lnTo>
                    <a:pt x="29796" y="1612"/>
                  </a:lnTo>
                  <a:lnTo>
                    <a:pt x="29733" y="1591"/>
                  </a:lnTo>
                  <a:lnTo>
                    <a:pt x="29712" y="1507"/>
                  </a:lnTo>
                  <a:lnTo>
                    <a:pt x="29670" y="1444"/>
                  </a:lnTo>
                  <a:lnTo>
                    <a:pt x="29608" y="1340"/>
                  </a:lnTo>
                  <a:lnTo>
                    <a:pt x="29482" y="1256"/>
                  </a:lnTo>
                  <a:lnTo>
                    <a:pt x="29461" y="1193"/>
                  </a:lnTo>
                  <a:lnTo>
                    <a:pt x="29503" y="1130"/>
                  </a:lnTo>
                  <a:lnTo>
                    <a:pt x="29482" y="1047"/>
                  </a:lnTo>
                  <a:lnTo>
                    <a:pt x="29315" y="1047"/>
                  </a:lnTo>
                  <a:lnTo>
                    <a:pt x="29294" y="984"/>
                  </a:lnTo>
                  <a:lnTo>
                    <a:pt x="29294" y="942"/>
                  </a:lnTo>
                  <a:lnTo>
                    <a:pt x="29273" y="879"/>
                  </a:lnTo>
                  <a:lnTo>
                    <a:pt x="29273" y="817"/>
                  </a:lnTo>
                  <a:lnTo>
                    <a:pt x="29231" y="733"/>
                  </a:lnTo>
                  <a:lnTo>
                    <a:pt x="29168" y="712"/>
                  </a:lnTo>
                  <a:lnTo>
                    <a:pt x="29168" y="649"/>
                  </a:lnTo>
                  <a:lnTo>
                    <a:pt x="29147" y="607"/>
                  </a:lnTo>
                  <a:lnTo>
                    <a:pt x="29085" y="628"/>
                  </a:lnTo>
                  <a:lnTo>
                    <a:pt x="28980" y="607"/>
                  </a:lnTo>
                  <a:lnTo>
                    <a:pt x="28959" y="545"/>
                  </a:lnTo>
                  <a:lnTo>
                    <a:pt x="28980" y="482"/>
                  </a:lnTo>
                  <a:lnTo>
                    <a:pt x="28959" y="440"/>
                  </a:lnTo>
                  <a:lnTo>
                    <a:pt x="28875" y="419"/>
                  </a:lnTo>
                  <a:lnTo>
                    <a:pt x="28833" y="461"/>
                  </a:lnTo>
                  <a:lnTo>
                    <a:pt x="28792" y="419"/>
                  </a:lnTo>
                  <a:lnTo>
                    <a:pt x="28750" y="419"/>
                  </a:lnTo>
                  <a:lnTo>
                    <a:pt x="28708" y="356"/>
                  </a:lnTo>
                  <a:lnTo>
                    <a:pt x="28750" y="293"/>
                  </a:lnTo>
                  <a:lnTo>
                    <a:pt x="28687" y="231"/>
                  </a:lnTo>
                  <a:lnTo>
                    <a:pt x="28624" y="210"/>
                  </a:lnTo>
                  <a:lnTo>
                    <a:pt x="28561" y="231"/>
                  </a:lnTo>
                  <a:lnTo>
                    <a:pt x="28520" y="147"/>
                  </a:lnTo>
                  <a:lnTo>
                    <a:pt x="28457" y="189"/>
                  </a:lnTo>
                  <a:lnTo>
                    <a:pt x="28373" y="189"/>
                  </a:lnTo>
                  <a:lnTo>
                    <a:pt x="28331" y="147"/>
                  </a:lnTo>
                  <a:lnTo>
                    <a:pt x="28268" y="189"/>
                  </a:lnTo>
                  <a:lnTo>
                    <a:pt x="28268" y="252"/>
                  </a:lnTo>
                  <a:lnTo>
                    <a:pt x="28248" y="293"/>
                  </a:lnTo>
                  <a:lnTo>
                    <a:pt x="28143" y="231"/>
                  </a:lnTo>
                  <a:lnTo>
                    <a:pt x="28101" y="189"/>
                  </a:lnTo>
                  <a:lnTo>
                    <a:pt x="28017" y="210"/>
                  </a:lnTo>
                  <a:lnTo>
                    <a:pt x="27892" y="210"/>
                  </a:lnTo>
                  <a:lnTo>
                    <a:pt x="27892" y="189"/>
                  </a:lnTo>
                  <a:lnTo>
                    <a:pt x="27808" y="105"/>
                  </a:lnTo>
                  <a:lnTo>
                    <a:pt x="27620" y="84"/>
                  </a:lnTo>
                  <a:lnTo>
                    <a:pt x="27536" y="21"/>
                  </a:lnTo>
                  <a:lnTo>
                    <a:pt x="27432" y="21"/>
                  </a:lnTo>
                  <a:lnTo>
                    <a:pt x="2739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2757;p79">
              <a:extLst>
                <a:ext uri="{FF2B5EF4-FFF2-40B4-BE49-F238E27FC236}">
                  <a16:creationId xmlns:a16="http://schemas.microsoft.com/office/drawing/2014/main" id="{60CB3B63-2C66-4846-B47B-F7081B87F629}"/>
                </a:ext>
              </a:extLst>
            </p:cNvPr>
            <p:cNvSpPr/>
            <p:nvPr/>
          </p:nvSpPr>
          <p:spPr>
            <a:xfrm>
              <a:off x="4442708" y="2990191"/>
              <a:ext cx="762" cy="967"/>
            </a:xfrm>
            <a:custGeom>
              <a:avLst/>
              <a:gdLst/>
              <a:ahLst/>
              <a:cxnLst/>
              <a:rect l="l" t="t" r="r" b="b"/>
              <a:pathLst>
                <a:path w="64" h="85" extrusionOk="0">
                  <a:moveTo>
                    <a:pt x="63" y="85"/>
                  </a:moveTo>
                  <a:lnTo>
                    <a:pt x="1" y="1"/>
                  </a:lnTo>
                  <a:lnTo>
                    <a:pt x="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2758;p79">
              <a:extLst>
                <a:ext uri="{FF2B5EF4-FFF2-40B4-BE49-F238E27FC236}">
                  <a16:creationId xmlns:a16="http://schemas.microsoft.com/office/drawing/2014/main" id="{133EF67A-1B02-40C7-AFB5-E6057BB64880}"/>
                </a:ext>
              </a:extLst>
            </p:cNvPr>
            <p:cNvSpPr/>
            <p:nvPr/>
          </p:nvSpPr>
          <p:spPr>
            <a:xfrm>
              <a:off x="4434742" y="2997094"/>
              <a:ext cx="1250" cy="1205"/>
            </a:xfrm>
            <a:custGeom>
              <a:avLst/>
              <a:gdLst/>
              <a:ahLst/>
              <a:cxnLst/>
              <a:rect l="l" t="t" r="r" b="b"/>
              <a:pathLst>
                <a:path w="105" h="106" extrusionOk="0">
                  <a:moveTo>
                    <a:pt x="0" y="105"/>
                  </a:moveTo>
                  <a:lnTo>
                    <a:pt x="105" y="1"/>
                  </a:lnTo>
                  <a:lnTo>
                    <a:pt x="10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2759;p79">
              <a:extLst>
                <a:ext uri="{FF2B5EF4-FFF2-40B4-BE49-F238E27FC236}">
                  <a16:creationId xmlns:a16="http://schemas.microsoft.com/office/drawing/2014/main" id="{E8DFC6B8-AFEF-4459-B440-50283AD2A47D}"/>
                </a:ext>
              </a:extLst>
            </p:cNvPr>
            <p:cNvSpPr/>
            <p:nvPr/>
          </p:nvSpPr>
          <p:spPr>
            <a:xfrm>
              <a:off x="4184339" y="2879787"/>
              <a:ext cx="2512" cy="728"/>
            </a:xfrm>
            <a:custGeom>
              <a:avLst/>
              <a:gdLst/>
              <a:ahLst/>
              <a:cxnLst/>
              <a:rect l="l" t="t" r="r" b="b"/>
              <a:pathLst>
                <a:path w="211" h="64" extrusionOk="0">
                  <a:moveTo>
                    <a:pt x="210" y="0"/>
                  </a:moveTo>
                  <a:lnTo>
                    <a:pt x="1" y="63"/>
                  </a:lnTo>
                  <a:lnTo>
                    <a:pt x="22" y="63"/>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2760;p79">
              <a:extLst>
                <a:ext uri="{FF2B5EF4-FFF2-40B4-BE49-F238E27FC236}">
                  <a16:creationId xmlns:a16="http://schemas.microsoft.com/office/drawing/2014/main" id="{91B17152-D566-4B06-908C-E6FFE658FADC}"/>
                </a:ext>
              </a:extLst>
            </p:cNvPr>
            <p:cNvSpPr/>
            <p:nvPr/>
          </p:nvSpPr>
          <p:spPr>
            <a:xfrm>
              <a:off x="4038591" y="2720356"/>
              <a:ext cx="260870" cy="130886"/>
            </a:xfrm>
            <a:custGeom>
              <a:avLst/>
              <a:gdLst/>
              <a:ahLst/>
              <a:cxnLst/>
              <a:rect l="l" t="t" r="r" b="b"/>
              <a:pathLst>
                <a:path w="21908" h="11509" extrusionOk="0">
                  <a:moveTo>
                    <a:pt x="10860" y="0"/>
                  </a:moveTo>
                  <a:lnTo>
                    <a:pt x="10755" y="84"/>
                  </a:lnTo>
                  <a:lnTo>
                    <a:pt x="10713" y="189"/>
                  </a:lnTo>
                  <a:lnTo>
                    <a:pt x="10567" y="189"/>
                  </a:lnTo>
                  <a:lnTo>
                    <a:pt x="10483" y="252"/>
                  </a:lnTo>
                  <a:lnTo>
                    <a:pt x="10546" y="314"/>
                  </a:lnTo>
                  <a:lnTo>
                    <a:pt x="10546" y="398"/>
                  </a:lnTo>
                  <a:lnTo>
                    <a:pt x="10400" y="419"/>
                  </a:lnTo>
                  <a:lnTo>
                    <a:pt x="10337" y="419"/>
                  </a:lnTo>
                  <a:lnTo>
                    <a:pt x="10253" y="524"/>
                  </a:lnTo>
                  <a:lnTo>
                    <a:pt x="10128" y="524"/>
                  </a:lnTo>
                  <a:lnTo>
                    <a:pt x="10044" y="586"/>
                  </a:lnTo>
                  <a:lnTo>
                    <a:pt x="9981" y="586"/>
                  </a:lnTo>
                  <a:lnTo>
                    <a:pt x="9751" y="733"/>
                  </a:lnTo>
                  <a:lnTo>
                    <a:pt x="9625" y="796"/>
                  </a:lnTo>
                  <a:lnTo>
                    <a:pt x="9521" y="837"/>
                  </a:lnTo>
                  <a:lnTo>
                    <a:pt x="9437" y="837"/>
                  </a:lnTo>
                  <a:lnTo>
                    <a:pt x="9353" y="775"/>
                  </a:lnTo>
                  <a:lnTo>
                    <a:pt x="9312" y="837"/>
                  </a:lnTo>
                  <a:lnTo>
                    <a:pt x="9291" y="921"/>
                  </a:lnTo>
                  <a:lnTo>
                    <a:pt x="9144" y="921"/>
                  </a:lnTo>
                  <a:lnTo>
                    <a:pt x="9102" y="984"/>
                  </a:lnTo>
                  <a:lnTo>
                    <a:pt x="9102" y="1088"/>
                  </a:lnTo>
                  <a:lnTo>
                    <a:pt x="9040" y="1130"/>
                  </a:lnTo>
                  <a:lnTo>
                    <a:pt x="8977" y="1109"/>
                  </a:lnTo>
                  <a:lnTo>
                    <a:pt x="8893" y="1109"/>
                  </a:lnTo>
                  <a:lnTo>
                    <a:pt x="8789" y="1151"/>
                  </a:lnTo>
                  <a:lnTo>
                    <a:pt x="8663" y="1172"/>
                  </a:lnTo>
                  <a:lnTo>
                    <a:pt x="8496" y="1256"/>
                  </a:lnTo>
                  <a:lnTo>
                    <a:pt x="8475" y="1319"/>
                  </a:lnTo>
                  <a:lnTo>
                    <a:pt x="8307" y="1340"/>
                  </a:lnTo>
                  <a:lnTo>
                    <a:pt x="8182" y="1402"/>
                  </a:lnTo>
                  <a:lnTo>
                    <a:pt x="8035" y="1423"/>
                  </a:lnTo>
                  <a:lnTo>
                    <a:pt x="7847" y="1465"/>
                  </a:lnTo>
                  <a:lnTo>
                    <a:pt x="7826" y="1549"/>
                  </a:lnTo>
                  <a:lnTo>
                    <a:pt x="7763" y="1632"/>
                  </a:lnTo>
                  <a:lnTo>
                    <a:pt x="7721" y="1528"/>
                  </a:lnTo>
                  <a:lnTo>
                    <a:pt x="7617" y="1528"/>
                  </a:lnTo>
                  <a:lnTo>
                    <a:pt x="7512" y="1570"/>
                  </a:lnTo>
                  <a:lnTo>
                    <a:pt x="7512" y="1653"/>
                  </a:lnTo>
                  <a:lnTo>
                    <a:pt x="7449" y="1695"/>
                  </a:lnTo>
                  <a:lnTo>
                    <a:pt x="7345" y="1653"/>
                  </a:lnTo>
                  <a:lnTo>
                    <a:pt x="7219" y="1653"/>
                  </a:lnTo>
                  <a:lnTo>
                    <a:pt x="7198" y="1612"/>
                  </a:lnTo>
                  <a:lnTo>
                    <a:pt x="7115" y="1612"/>
                  </a:lnTo>
                  <a:lnTo>
                    <a:pt x="7031" y="1653"/>
                  </a:lnTo>
                  <a:lnTo>
                    <a:pt x="6926" y="1674"/>
                  </a:lnTo>
                  <a:lnTo>
                    <a:pt x="6884" y="1695"/>
                  </a:lnTo>
                  <a:lnTo>
                    <a:pt x="6926" y="1842"/>
                  </a:lnTo>
                  <a:lnTo>
                    <a:pt x="6884" y="1925"/>
                  </a:lnTo>
                  <a:lnTo>
                    <a:pt x="6989" y="1946"/>
                  </a:lnTo>
                  <a:lnTo>
                    <a:pt x="7136" y="1925"/>
                  </a:lnTo>
                  <a:lnTo>
                    <a:pt x="7198" y="2051"/>
                  </a:lnTo>
                  <a:lnTo>
                    <a:pt x="7031" y="2051"/>
                  </a:lnTo>
                  <a:lnTo>
                    <a:pt x="6989" y="2093"/>
                  </a:lnTo>
                  <a:lnTo>
                    <a:pt x="6989" y="2156"/>
                  </a:lnTo>
                  <a:lnTo>
                    <a:pt x="7136" y="2176"/>
                  </a:lnTo>
                  <a:lnTo>
                    <a:pt x="7240" y="2197"/>
                  </a:lnTo>
                  <a:lnTo>
                    <a:pt x="7324" y="2156"/>
                  </a:lnTo>
                  <a:lnTo>
                    <a:pt x="7408" y="2156"/>
                  </a:lnTo>
                  <a:lnTo>
                    <a:pt x="7512" y="2260"/>
                  </a:lnTo>
                  <a:lnTo>
                    <a:pt x="7617" y="2281"/>
                  </a:lnTo>
                  <a:lnTo>
                    <a:pt x="7617" y="2386"/>
                  </a:lnTo>
                  <a:lnTo>
                    <a:pt x="7554" y="2449"/>
                  </a:lnTo>
                  <a:lnTo>
                    <a:pt x="7449" y="2407"/>
                  </a:lnTo>
                  <a:lnTo>
                    <a:pt x="7219" y="2449"/>
                  </a:lnTo>
                  <a:lnTo>
                    <a:pt x="7094" y="2553"/>
                  </a:lnTo>
                  <a:lnTo>
                    <a:pt x="6947" y="2741"/>
                  </a:lnTo>
                  <a:lnTo>
                    <a:pt x="6947" y="2867"/>
                  </a:lnTo>
                  <a:lnTo>
                    <a:pt x="7031" y="2888"/>
                  </a:lnTo>
                  <a:lnTo>
                    <a:pt x="7052" y="3013"/>
                  </a:lnTo>
                  <a:lnTo>
                    <a:pt x="6989" y="3118"/>
                  </a:lnTo>
                  <a:lnTo>
                    <a:pt x="6947" y="3244"/>
                  </a:lnTo>
                  <a:lnTo>
                    <a:pt x="6843" y="3244"/>
                  </a:lnTo>
                  <a:lnTo>
                    <a:pt x="6843" y="3306"/>
                  </a:lnTo>
                  <a:lnTo>
                    <a:pt x="6884" y="3390"/>
                  </a:lnTo>
                  <a:lnTo>
                    <a:pt x="6884" y="3453"/>
                  </a:lnTo>
                  <a:lnTo>
                    <a:pt x="7031" y="3453"/>
                  </a:lnTo>
                  <a:lnTo>
                    <a:pt x="7115" y="3537"/>
                  </a:lnTo>
                  <a:lnTo>
                    <a:pt x="7240" y="3557"/>
                  </a:lnTo>
                  <a:lnTo>
                    <a:pt x="7240" y="3620"/>
                  </a:lnTo>
                  <a:lnTo>
                    <a:pt x="7366" y="3704"/>
                  </a:lnTo>
                  <a:lnTo>
                    <a:pt x="7533" y="3725"/>
                  </a:lnTo>
                  <a:lnTo>
                    <a:pt x="7575" y="3746"/>
                  </a:lnTo>
                  <a:lnTo>
                    <a:pt x="7617" y="4227"/>
                  </a:lnTo>
                  <a:lnTo>
                    <a:pt x="7554" y="4290"/>
                  </a:lnTo>
                  <a:lnTo>
                    <a:pt x="7366" y="4373"/>
                  </a:lnTo>
                  <a:lnTo>
                    <a:pt x="7219" y="4353"/>
                  </a:lnTo>
                  <a:lnTo>
                    <a:pt x="7031" y="4248"/>
                  </a:lnTo>
                  <a:lnTo>
                    <a:pt x="6947" y="4290"/>
                  </a:lnTo>
                  <a:lnTo>
                    <a:pt x="6947" y="4394"/>
                  </a:lnTo>
                  <a:lnTo>
                    <a:pt x="6905" y="4541"/>
                  </a:lnTo>
                  <a:lnTo>
                    <a:pt x="6780" y="4562"/>
                  </a:lnTo>
                  <a:lnTo>
                    <a:pt x="6571" y="4457"/>
                  </a:lnTo>
                  <a:lnTo>
                    <a:pt x="6403" y="4457"/>
                  </a:lnTo>
                  <a:lnTo>
                    <a:pt x="6320" y="4394"/>
                  </a:lnTo>
                  <a:lnTo>
                    <a:pt x="6278" y="4436"/>
                  </a:lnTo>
                  <a:lnTo>
                    <a:pt x="6173" y="4394"/>
                  </a:lnTo>
                  <a:lnTo>
                    <a:pt x="6048" y="4269"/>
                  </a:lnTo>
                  <a:lnTo>
                    <a:pt x="6152" y="4227"/>
                  </a:lnTo>
                  <a:lnTo>
                    <a:pt x="6173" y="4143"/>
                  </a:lnTo>
                  <a:lnTo>
                    <a:pt x="6089" y="4122"/>
                  </a:lnTo>
                  <a:lnTo>
                    <a:pt x="5964" y="4039"/>
                  </a:lnTo>
                  <a:lnTo>
                    <a:pt x="5880" y="4122"/>
                  </a:lnTo>
                  <a:lnTo>
                    <a:pt x="5755" y="4081"/>
                  </a:lnTo>
                  <a:lnTo>
                    <a:pt x="5671" y="4122"/>
                  </a:lnTo>
                  <a:lnTo>
                    <a:pt x="5692" y="4269"/>
                  </a:lnTo>
                  <a:lnTo>
                    <a:pt x="5545" y="4290"/>
                  </a:lnTo>
                  <a:lnTo>
                    <a:pt x="5483" y="4227"/>
                  </a:lnTo>
                  <a:lnTo>
                    <a:pt x="5336" y="4060"/>
                  </a:lnTo>
                  <a:lnTo>
                    <a:pt x="5211" y="4081"/>
                  </a:lnTo>
                  <a:lnTo>
                    <a:pt x="5148" y="4185"/>
                  </a:lnTo>
                  <a:lnTo>
                    <a:pt x="5064" y="4081"/>
                  </a:lnTo>
                  <a:lnTo>
                    <a:pt x="5001" y="4122"/>
                  </a:lnTo>
                  <a:lnTo>
                    <a:pt x="5001" y="4248"/>
                  </a:lnTo>
                  <a:lnTo>
                    <a:pt x="4855" y="4248"/>
                  </a:lnTo>
                  <a:lnTo>
                    <a:pt x="4834" y="4457"/>
                  </a:lnTo>
                  <a:lnTo>
                    <a:pt x="4708" y="4562"/>
                  </a:lnTo>
                  <a:lnTo>
                    <a:pt x="4625" y="4541"/>
                  </a:lnTo>
                  <a:lnTo>
                    <a:pt x="4541" y="4436"/>
                  </a:lnTo>
                  <a:lnTo>
                    <a:pt x="4332" y="4394"/>
                  </a:lnTo>
                  <a:lnTo>
                    <a:pt x="4269" y="4269"/>
                  </a:lnTo>
                  <a:lnTo>
                    <a:pt x="4123" y="4353"/>
                  </a:lnTo>
                  <a:lnTo>
                    <a:pt x="4164" y="4478"/>
                  </a:lnTo>
                  <a:lnTo>
                    <a:pt x="4081" y="4604"/>
                  </a:lnTo>
                  <a:lnTo>
                    <a:pt x="3997" y="4583"/>
                  </a:lnTo>
                  <a:lnTo>
                    <a:pt x="3997" y="4457"/>
                  </a:lnTo>
                  <a:lnTo>
                    <a:pt x="3955" y="4373"/>
                  </a:lnTo>
                  <a:lnTo>
                    <a:pt x="3871" y="4373"/>
                  </a:lnTo>
                  <a:lnTo>
                    <a:pt x="3704" y="4248"/>
                  </a:lnTo>
                  <a:lnTo>
                    <a:pt x="3599" y="4122"/>
                  </a:lnTo>
                  <a:lnTo>
                    <a:pt x="3474" y="4122"/>
                  </a:lnTo>
                  <a:lnTo>
                    <a:pt x="3369" y="3976"/>
                  </a:lnTo>
                  <a:lnTo>
                    <a:pt x="3286" y="3955"/>
                  </a:lnTo>
                  <a:lnTo>
                    <a:pt x="3244" y="3871"/>
                  </a:lnTo>
                  <a:lnTo>
                    <a:pt x="3160" y="3871"/>
                  </a:lnTo>
                  <a:lnTo>
                    <a:pt x="2951" y="3955"/>
                  </a:lnTo>
                  <a:lnTo>
                    <a:pt x="2825" y="3850"/>
                  </a:lnTo>
                  <a:lnTo>
                    <a:pt x="2742" y="3704"/>
                  </a:lnTo>
                  <a:lnTo>
                    <a:pt x="2637" y="3704"/>
                  </a:lnTo>
                  <a:lnTo>
                    <a:pt x="2532" y="3809"/>
                  </a:lnTo>
                  <a:lnTo>
                    <a:pt x="2407" y="3809"/>
                  </a:lnTo>
                  <a:lnTo>
                    <a:pt x="2407" y="3871"/>
                  </a:lnTo>
                  <a:lnTo>
                    <a:pt x="2323" y="3955"/>
                  </a:lnTo>
                  <a:lnTo>
                    <a:pt x="2323" y="3850"/>
                  </a:lnTo>
                  <a:lnTo>
                    <a:pt x="2239" y="3913"/>
                  </a:lnTo>
                  <a:lnTo>
                    <a:pt x="2218" y="3976"/>
                  </a:lnTo>
                  <a:lnTo>
                    <a:pt x="2114" y="4060"/>
                  </a:lnTo>
                  <a:lnTo>
                    <a:pt x="2030" y="3976"/>
                  </a:lnTo>
                  <a:lnTo>
                    <a:pt x="2114" y="3913"/>
                  </a:lnTo>
                  <a:lnTo>
                    <a:pt x="2135" y="3829"/>
                  </a:lnTo>
                  <a:lnTo>
                    <a:pt x="2009" y="3767"/>
                  </a:lnTo>
                  <a:lnTo>
                    <a:pt x="1821" y="3662"/>
                  </a:lnTo>
                  <a:lnTo>
                    <a:pt x="1800" y="3746"/>
                  </a:lnTo>
                  <a:lnTo>
                    <a:pt x="1821" y="3850"/>
                  </a:lnTo>
                  <a:lnTo>
                    <a:pt x="1821" y="3955"/>
                  </a:lnTo>
                  <a:lnTo>
                    <a:pt x="1695" y="3913"/>
                  </a:lnTo>
                  <a:lnTo>
                    <a:pt x="1612" y="3976"/>
                  </a:lnTo>
                  <a:lnTo>
                    <a:pt x="1570" y="4143"/>
                  </a:lnTo>
                  <a:lnTo>
                    <a:pt x="1486" y="4143"/>
                  </a:lnTo>
                  <a:lnTo>
                    <a:pt x="1298" y="4248"/>
                  </a:lnTo>
                  <a:lnTo>
                    <a:pt x="1277" y="4373"/>
                  </a:lnTo>
                  <a:lnTo>
                    <a:pt x="1361" y="4478"/>
                  </a:lnTo>
                  <a:lnTo>
                    <a:pt x="1361" y="4604"/>
                  </a:lnTo>
                  <a:lnTo>
                    <a:pt x="1172" y="4604"/>
                  </a:lnTo>
                  <a:lnTo>
                    <a:pt x="984" y="4645"/>
                  </a:lnTo>
                  <a:lnTo>
                    <a:pt x="1130" y="5106"/>
                  </a:lnTo>
                  <a:lnTo>
                    <a:pt x="1047" y="5169"/>
                  </a:lnTo>
                  <a:lnTo>
                    <a:pt x="1068" y="5336"/>
                  </a:lnTo>
                  <a:lnTo>
                    <a:pt x="879" y="5336"/>
                  </a:lnTo>
                  <a:lnTo>
                    <a:pt x="733" y="5231"/>
                  </a:lnTo>
                  <a:lnTo>
                    <a:pt x="670" y="5127"/>
                  </a:lnTo>
                  <a:lnTo>
                    <a:pt x="356" y="4876"/>
                  </a:lnTo>
                  <a:lnTo>
                    <a:pt x="294" y="4980"/>
                  </a:lnTo>
                  <a:lnTo>
                    <a:pt x="294" y="5106"/>
                  </a:lnTo>
                  <a:lnTo>
                    <a:pt x="126" y="5315"/>
                  </a:lnTo>
                  <a:lnTo>
                    <a:pt x="22" y="5378"/>
                  </a:lnTo>
                  <a:lnTo>
                    <a:pt x="42" y="5629"/>
                  </a:lnTo>
                  <a:lnTo>
                    <a:pt x="126" y="5734"/>
                  </a:lnTo>
                  <a:lnTo>
                    <a:pt x="105" y="6068"/>
                  </a:lnTo>
                  <a:lnTo>
                    <a:pt x="1" y="6278"/>
                  </a:lnTo>
                  <a:lnTo>
                    <a:pt x="231" y="6382"/>
                  </a:lnTo>
                  <a:lnTo>
                    <a:pt x="335" y="6550"/>
                  </a:lnTo>
                  <a:lnTo>
                    <a:pt x="314" y="6633"/>
                  </a:lnTo>
                  <a:lnTo>
                    <a:pt x="503" y="6780"/>
                  </a:lnTo>
                  <a:lnTo>
                    <a:pt x="545" y="6696"/>
                  </a:lnTo>
                  <a:lnTo>
                    <a:pt x="921" y="6801"/>
                  </a:lnTo>
                  <a:lnTo>
                    <a:pt x="1172" y="7052"/>
                  </a:lnTo>
                  <a:lnTo>
                    <a:pt x="1402" y="7428"/>
                  </a:lnTo>
                  <a:lnTo>
                    <a:pt x="1172" y="7428"/>
                  </a:lnTo>
                  <a:lnTo>
                    <a:pt x="1172" y="7533"/>
                  </a:lnTo>
                  <a:lnTo>
                    <a:pt x="1382" y="7679"/>
                  </a:lnTo>
                  <a:lnTo>
                    <a:pt x="1549" y="7617"/>
                  </a:lnTo>
                  <a:lnTo>
                    <a:pt x="1674" y="7721"/>
                  </a:lnTo>
                  <a:lnTo>
                    <a:pt x="1716" y="7721"/>
                  </a:lnTo>
                  <a:lnTo>
                    <a:pt x="1758" y="7784"/>
                  </a:lnTo>
                  <a:lnTo>
                    <a:pt x="1821" y="7784"/>
                  </a:lnTo>
                  <a:lnTo>
                    <a:pt x="1863" y="7721"/>
                  </a:lnTo>
                  <a:lnTo>
                    <a:pt x="1905" y="7721"/>
                  </a:lnTo>
                  <a:lnTo>
                    <a:pt x="1967" y="7784"/>
                  </a:lnTo>
                  <a:lnTo>
                    <a:pt x="2009" y="7721"/>
                  </a:lnTo>
                  <a:lnTo>
                    <a:pt x="2009" y="7638"/>
                  </a:lnTo>
                  <a:lnTo>
                    <a:pt x="2072" y="7679"/>
                  </a:lnTo>
                  <a:lnTo>
                    <a:pt x="2177" y="7596"/>
                  </a:lnTo>
                  <a:lnTo>
                    <a:pt x="2218" y="7512"/>
                  </a:lnTo>
                  <a:lnTo>
                    <a:pt x="2281" y="7512"/>
                  </a:lnTo>
                  <a:lnTo>
                    <a:pt x="2344" y="7428"/>
                  </a:lnTo>
                  <a:lnTo>
                    <a:pt x="2407" y="7428"/>
                  </a:lnTo>
                  <a:lnTo>
                    <a:pt x="2428" y="7470"/>
                  </a:lnTo>
                  <a:lnTo>
                    <a:pt x="2491" y="7428"/>
                  </a:lnTo>
                  <a:lnTo>
                    <a:pt x="2511" y="7366"/>
                  </a:lnTo>
                  <a:lnTo>
                    <a:pt x="2595" y="7282"/>
                  </a:lnTo>
                  <a:lnTo>
                    <a:pt x="2721" y="7282"/>
                  </a:lnTo>
                  <a:lnTo>
                    <a:pt x="2763" y="7303"/>
                  </a:lnTo>
                  <a:lnTo>
                    <a:pt x="2846" y="7303"/>
                  </a:lnTo>
                  <a:lnTo>
                    <a:pt x="2909" y="7282"/>
                  </a:lnTo>
                  <a:lnTo>
                    <a:pt x="2930" y="7303"/>
                  </a:lnTo>
                  <a:lnTo>
                    <a:pt x="2930" y="7386"/>
                  </a:lnTo>
                  <a:lnTo>
                    <a:pt x="2972" y="7470"/>
                  </a:lnTo>
                  <a:lnTo>
                    <a:pt x="3014" y="7407"/>
                  </a:lnTo>
                  <a:lnTo>
                    <a:pt x="3076" y="7407"/>
                  </a:lnTo>
                  <a:lnTo>
                    <a:pt x="3076" y="7470"/>
                  </a:lnTo>
                  <a:lnTo>
                    <a:pt x="3160" y="7491"/>
                  </a:lnTo>
                  <a:lnTo>
                    <a:pt x="3223" y="7470"/>
                  </a:lnTo>
                  <a:lnTo>
                    <a:pt x="3244" y="7407"/>
                  </a:lnTo>
                  <a:lnTo>
                    <a:pt x="3286" y="7386"/>
                  </a:lnTo>
                  <a:lnTo>
                    <a:pt x="3286" y="7324"/>
                  </a:lnTo>
                  <a:lnTo>
                    <a:pt x="3369" y="7303"/>
                  </a:lnTo>
                  <a:lnTo>
                    <a:pt x="3453" y="7324"/>
                  </a:lnTo>
                  <a:lnTo>
                    <a:pt x="3662" y="7324"/>
                  </a:lnTo>
                  <a:lnTo>
                    <a:pt x="3662" y="7386"/>
                  </a:lnTo>
                  <a:lnTo>
                    <a:pt x="3704" y="7470"/>
                  </a:lnTo>
                  <a:lnTo>
                    <a:pt x="3788" y="7491"/>
                  </a:lnTo>
                  <a:lnTo>
                    <a:pt x="3788" y="7512"/>
                  </a:lnTo>
                  <a:lnTo>
                    <a:pt x="3746" y="7596"/>
                  </a:lnTo>
                  <a:lnTo>
                    <a:pt x="3767" y="7638"/>
                  </a:lnTo>
                  <a:lnTo>
                    <a:pt x="3871" y="7742"/>
                  </a:lnTo>
                  <a:lnTo>
                    <a:pt x="3851" y="7826"/>
                  </a:lnTo>
                  <a:lnTo>
                    <a:pt x="3788" y="7951"/>
                  </a:lnTo>
                  <a:lnTo>
                    <a:pt x="3809" y="8014"/>
                  </a:lnTo>
                  <a:lnTo>
                    <a:pt x="3851" y="8056"/>
                  </a:lnTo>
                  <a:lnTo>
                    <a:pt x="3871" y="8098"/>
                  </a:lnTo>
                  <a:lnTo>
                    <a:pt x="3851" y="8140"/>
                  </a:lnTo>
                  <a:lnTo>
                    <a:pt x="3767" y="8161"/>
                  </a:lnTo>
                  <a:lnTo>
                    <a:pt x="3746" y="8307"/>
                  </a:lnTo>
                  <a:lnTo>
                    <a:pt x="3809" y="8454"/>
                  </a:lnTo>
                  <a:lnTo>
                    <a:pt x="3913" y="8475"/>
                  </a:lnTo>
                  <a:lnTo>
                    <a:pt x="3997" y="8516"/>
                  </a:lnTo>
                  <a:lnTo>
                    <a:pt x="3997" y="8558"/>
                  </a:lnTo>
                  <a:lnTo>
                    <a:pt x="3871" y="8621"/>
                  </a:lnTo>
                  <a:lnTo>
                    <a:pt x="3788" y="8621"/>
                  </a:lnTo>
                  <a:lnTo>
                    <a:pt x="3683" y="8516"/>
                  </a:lnTo>
                  <a:lnTo>
                    <a:pt x="3599" y="8516"/>
                  </a:lnTo>
                  <a:lnTo>
                    <a:pt x="3558" y="8558"/>
                  </a:lnTo>
                  <a:lnTo>
                    <a:pt x="3495" y="8516"/>
                  </a:lnTo>
                  <a:lnTo>
                    <a:pt x="3432" y="8516"/>
                  </a:lnTo>
                  <a:lnTo>
                    <a:pt x="3286" y="8558"/>
                  </a:lnTo>
                  <a:lnTo>
                    <a:pt x="3223" y="8516"/>
                  </a:lnTo>
                  <a:lnTo>
                    <a:pt x="3118" y="8537"/>
                  </a:lnTo>
                  <a:lnTo>
                    <a:pt x="2972" y="8579"/>
                  </a:lnTo>
                  <a:lnTo>
                    <a:pt x="2930" y="8663"/>
                  </a:lnTo>
                  <a:lnTo>
                    <a:pt x="2930" y="8726"/>
                  </a:lnTo>
                  <a:lnTo>
                    <a:pt x="2930" y="8788"/>
                  </a:lnTo>
                  <a:lnTo>
                    <a:pt x="2867" y="8830"/>
                  </a:lnTo>
                  <a:lnTo>
                    <a:pt x="2867" y="8893"/>
                  </a:lnTo>
                  <a:lnTo>
                    <a:pt x="3014" y="9039"/>
                  </a:lnTo>
                  <a:lnTo>
                    <a:pt x="3014" y="9102"/>
                  </a:lnTo>
                  <a:lnTo>
                    <a:pt x="3035" y="9144"/>
                  </a:lnTo>
                  <a:lnTo>
                    <a:pt x="3139" y="9102"/>
                  </a:lnTo>
                  <a:lnTo>
                    <a:pt x="3160" y="9186"/>
                  </a:lnTo>
                  <a:lnTo>
                    <a:pt x="3139" y="9207"/>
                  </a:lnTo>
                  <a:lnTo>
                    <a:pt x="3055" y="9165"/>
                  </a:lnTo>
                  <a:lnTo>
                    <a:pt x="3014" y="9186"/>
                  </a:lnTo>
                  <a:lnTo>
                    <a:pt x="2930" y="9249"/>
                  </a:lnTo>
                  <a:lnTo>
                    <a:pt x="2867" y="9207"/>
                  </a:lnTo>
                  <a:lnTo>
                    <a:pt x="2825" y="9207"/>
                  </a:lnTo>
                  <a:lnTo>
                    <a:pt x="2763" y="9186"/>
                  </a:lnTo>
                  <a:lnTo>
                    <a:pt x="2616" y="9207"/>
                  </a:lnTo>
                  <a:lnTo>
                    <a:pt x="2532" y="9186"/>
                  </a:lnTo>
                  <a:lnTo>
                    <a:pt x="2491" y="9249"/>
                  </a:lnTo>
                  <a:lnTo>
                    <a:pt x="2491" y="9291"/>
                  </a:lnTo>
                  <a:lnTo>
                    <a:pt x="2553" y="9395"/>
                  </a:lnTo>
                  <a:lnTo>
                    <a:pt x="2637" y="9395"/>
                  </a:lnTo>
                  <a:lnTo>
                    <a:pt x="2742" y="9416"/>
                  </a:lnTo>
                  <a:lnTo>
                    <a:pt x="2804" y="9521"/>
                  </a:lnTo>
                  <a:lnTo>
                    <a:pt x="2846" y="9563"/>
                  </a:lnTo>
                  <a:lnTo>
                    <a:pt x="2909" y="9688"/>
                  </a:lnTo>
                  <a:lnTo>
                    <a:pt x="2951" y="9709"/>
                  </a:lnTo>
                  <a:lnTo>
                    <a:pt x="2972" y="9772"/>
                  </a:lnTo>
                  <a:lnTo>
                    <a:pt x="3139" y="9939"/>
                  </a:lnTo>
                  <a:lnTo>
                    <a:pt x="3139" y="10086"/>
                  </a:lnTo>
                  <a:lnTo>
                    <a:pt x="3139" y="10211"/>
                  </a:lnTo>
                  <a:lnTo>
                    <a:pt x="3181" y="10211"/>
                  </a:lnTo>
                  <a:lnTo>
                    <a:pt x="3286" y="10190"/>
                  </a:lnTo>
                  <a:lnTo>
                    <a:pt x="3327" y="10190"/>
                  </a:lnTo>
                  <a:lnTo>
                    <a:pt x="3369" y="10211"/>
                  </a:lnTo>
                  <a:lnTo>
                    <a:pt x="3432" y="10295"/>
                  </a:lnTo>
                  <a:lnTo>
                    <a:pt x="3474" y="10337"/>
                  </a:lnTo>
                  <a:lnTo>
                    <a:pt x="3537" y="10441"/>
                  </a:lnTo>
                  <a:lnTo>
                    <a:pt x="3579" y="10441"/>
                  </a:lnTo>
                  <a:lnTo>
                    <a:pt x="3662" y="10420"/>
                  </a:lnTo>
                  <a:lnTo>
                    <a:pt x="3767" y="10441"/>
                  </a:lnTo>
                  <a:lnTo>
                    <a:pt x="3871" y="10462"/>
                  </a:lnTo>
                  <a:lnTo>
                    <a:pt x="3976" y="10462"/>
                  </a:lnTo>
                  <a:lnTo>
                    <a:pt x="4018" y="10504"/>
                  </a:lnTo>
                  <a:lnTo>
                    <a:pt x="3997" y="10546"/>
                  </a:lnTo>
                  <a:lnTo>
                    <a:pt x="3997" y="10609"/>
                  </a:lnTo>
                  <a:lnTo>
                    <a:pt x="3997" y="10755"/>
                  </a:lnTo>
                  <a:lnTo>
                    <a:pt x="3913" y="10923"/>
                  </a:lnTo>
                  <a:lnTo>
                    <a:pt x="3955" y="11048"/>
                  </a:lnTo>
                  <a:lnTo>
                    <a:pt x="3976" y="11195"/>
                  </a:lnTo>
                  <a:lnTo>
                    <a:pt x="4311" y="10881"/>
                  </a:lnTo>
                  <a:lnTo>
                    <a:pt x="4604" y="10776"/>
                  </a:lnTo>
                  <a:lnTo>
                    <a:pt x="4959" y="10839"/>
                  </a:lnTo>
                  <a:lnTo>
                    <a:pt x="5378" y="11069"/>
                  </a:lnTo>
                  <a:lnTo>
                    <a:pt x="5755" y="11508"/>
                  </a:lnTo>
                  <a:lnTo>
                    <a:pt x="5985" y="11467"/>
                  </a:lnTo>
                  <a:lnTo>
                    <a:pt x="6068" y="11446"/>
                  </a:lnTo>
                  <a:lnTo>
                    <a:pt x="5629" y="8726"/>
                  </a:lnTo>
                  <a:lnTo>
                    <a:pt x="7136" y="8433"/>
                  </a:lnTo>
                  <a:lnTo>
                    <a:pt x="8056" y="9060"/>
                  </a:lnTo>
                  <a:lnTo>
                    <a:pt x="8391" y="9186"/>
                  </a:lnTo>
                  <a:lnTo>
                    <a:pt x="8893" y="9479"/>
                  </a:lnTo>
                  <a:lnTo>
                    <a:pt x="9751" y="9395"/>
                  </a:lnTo>
                  <a:lnTo>
                    <a:pt x="10693" y="9395"/>
                  </a:lnTo>
                  <a:lnTo>
                    <a:pt x="10985" y="9604"/>
                  </a:lnTo>
                  <a:lnTo>
                    <a:pt x="11132" y="9981"/>
                  </a:lnTo>
                  <a:lnTo>
                    <a:pt x="11320" y="9897"/>
                  </a:lnTo>
                  <a:lnTo>
                    <a:pt x="11341" y="10713"/>
                  </a:lnTo>
                  <a:lnTo>
                    <a:pt x="11760" y="10755"/>
                  </a:lnTo>
                  <a:lnTo>
                    <a:pt x="11990" y="11446"/>
                  </a:lnTo>
                  <a:lnTo>
                    <a:pt x="12115" y="11446"/>
                  </a:lnTo>
                  <a:lnTo>
                    <a:pt x="12366" y="11299"/>
                  </a:lnTo>
                  <a:lnTo>
                    <a:pt x="12555" y="11278"/>
                  </a:lnTo>
                  <a:lnTo>
                    <a:pt x="12743" y="11299"/>
                  </a:lnTo>
                  <a:lnTo>
                    <a:pt x="12994" y="11446"/>
                  </a:lnTo>
                  <a:lnTo>
                    <a:pt x="13078" y="11467"/>
                  </a:lnTo>
                  <a:lnTo>
                    <a:pt x="13287" y="11257"/>
                  </a:lnTo>
                  <a:lnTo>
                    <a:pt x="13413" y="11048"/>
                  </a:lnTo>
                  <a:lnTo>
                    <a:pt x="13475" y="10964"/>
                  </a:lnTo>
                  <a:lnTo>
                    <a:pt x="13538" y="10818"/>
                  </a:lnTo>
                  <a:lnTo>
                    <a:pt x="13789" y="10525"/>
                  </a:lnTo>
                  <a:lnTo>
                    <a:pt x="13894" y="10504"/>
                  </a:lnTo>
                  <a:lnTo>
                    <a:pt x="13998" y="10337"/>
                  </a:lnTo>
                  <a:lnTo>
                    <a:pt x="14040" y="10337"/>
                  </a:lnTo>
                  <a:lnTo>
                    <a:pt x="14040" y="10295"/>
                  </a:lnTo>
                  <a:lnTo>
                    <a:pt x="14166" y="10211"/>
                  </a:lnTo>
                  <a:lnTo>
                    <a:pt x="14145" y="10148"/>
                  </a:lnTo>
                  <a:lnTo>
                    <a:pt x="14250" y="10023"/>
                  </a:lnTo>
                  <a:lnTo>
                    <a:pt x="14438" y="10044"/>
                  </a:lnTo>
                  <a:lnTo>
                    <a:pt x="14543" y="10107"/>
                  </a:lnTo>
                  <a:lnTo>
                    <a:pt x="14961" y="10148"/>
                  </a:lnTo>
                  <a:lnTo>
                    <a:pt x="15317" y="10148"/>
                  </a:lnTo>
                  <a:lnTo>
                    <a:pt x="15505" y="10107"/>
                  </a:lnTo>
                  <a:lnTo>
                    <a:pt x="15484" y="9981"/>
                  </a:lnTo>
                  <a:lnTo>
                    <a:pt x="15463" y="9835"/>
                  </a:lnTo>
                  <a:lnTo>
                    <a:pt x="15463" y="9709"/>
                  </a:lnTo>
                  <a:lnTo>
                    <a:pt x="15505" y="9667"/>
                  </a:lnTo>
                  <a:lnTo>
                    <a:pt x="15610" y="9688"/>
                  </a:lnTo>
                  <a:lnTo>
                    <a:pt x="15777" y="9709"/>
                  </a:lnTo>
                  <a:lnTo>
                    <a:pt x="15819" y="9667"/>
                  </a:lnTo>
                  <a:lnTo>
                    <a:pt x="16007" y="9667"/>
                  </a:lnTo>
                  <a:lnTo>
                    <a:pt x="16133" y="9730"/>
                  </a:lnTo>
                  <a:lnTo>
                    <a:pt x="16342" y="9793"/>
                  </a:lnTo>
                  <a:lnTo>
                    <a:pt x="16677" y="9835"/>
                  </a:lnTo>
                  <a:lnTo>
                    <a:pt x="16781" y="9793"/>
                  </a:lnTo>
                  <a:lnTo>
                    <a:pt x="16886" y="9709"/>
                  </a:lnTo>
                  <a:lnTo>
                    <a:pt x="17032" y="9730"/>
                  </a:lnTo>
                  <a:lnTo>
                    <a:pt x="17158" y="9730"/>
                  </a:lnTo>
                  <a:lnTo>
                    <a:pt x="17451" y="9667"/>
                  </a:lnTo>
                  <a:lnTo>
                    <a:pt x="17723" y="9730"/>
                  </a:lnTo>
                  <a:lnTo>
                    <a:pt x="17911" y="9688"/>
                  </a:lnTo>
                  <a:lnTo>
                    <a:pt x="18246" y="9688"/>
                  </a:lnTo>
                  <a:lnTo>
                    <a:pt x="18497" y="9793"/>
                  </a:lnTo>
                  <a:lnTo>
                    <a:pt x="18602" y="9772"/>
                  </a:lnTo>
                  <a:lnTo>
                    <a:pt x="18853" y="10044"/>
                  </a:lnTo>
                  <a:lnTo>
                    <a:pt x="19083" y="10107"/>
                  </a:lnTo>
                  <a:lnTo>
                    <a:pt x="19229" y="10044"/>
                  </a:lnTo>
                  <a:lnTo>
                    <a:pt x="19188" y="9897"/>
                  </a:lnTo>
                  <a:lnTo>
                    <a:pt x="19313" y="9814"/>
                  </a:lnTo>
                  <a:lnTo>
                    <a:pt x="19313" y="9772"/>
                  </a:lnTo>
                  <a:lnTo>
                    <a:pt x="19376" y="9730"/>
                  </a:lnTo>
                  <a:lnTo>
                    <a:pt x="19271" y="9625"/>
                  </a:lnTo>
                  <a:lnTo>
                    <a:pt x="19313" y="9521"/>
                  </a:lnTo>
                  <a:lnTo>
                    <a:pt x="19397" y="9458"/>
                  </a:lnTo>
                  <a:lnTo>
                    <a:pt x="19355" y="9207"/>
                  </a:lnTo>
                  <a:lnTo>
                    <a:pt x="19229" y="9144"/>
                  </a:lnTo>
                  <a:lnTo>
                    <a:pt x="19188" y="9039"/>
                  </a:lnTo>
                  <a:lnTo>
                    <a:pt x="19083" y="8851"/>
                  </a:lnTo>
                  <a:lnTo>
                    <a:pt x="19062" y="8747"/>
                  </a:lnTo>
                  <a:lnTo>
                    <a:pt x="19020" y="8663"/>
                  </a:lnTo>
                  <a:lnTo>
                    <a:pt x="19020" y="8579"/>
                  </a:lnTo>
                  <a:lnTo>
                    <a:pt x="18957" y="8412"/>
                  </a:lnTo>
                  <a:lnTo>
                    <a:pt x="19041" y="8328"/>
                  </a:lnTo>
                  <a:lnTo>
                    <a:pt x="19041" y="8265"/>
                  </a:lnTo>
                  <a:lnTo>
                    <a:pt x="18916" y="8244"/>
                  </a:lnTo>
                  <a:lnTo>
                    <a:pt x="18748" y="8265"/>
                  </a:lnTo>
                  <a:lnTo>
                    <a:pt x="18644" y="8202"/>
                  </a:lnTo>
                  <a:lnTo>
                    <a:pt x="18644" y="8119"/>
                  </a:lnTo>
                  <a:lnTo>
                    <a:pt x="18748" y="8014"/>
                  </a:lnTo>
                  <a:lnTo>
                    <a:pt x="18853" y="7951"/>
                  </a:lnTo>
                  <a:lnTo>
                    <a:pt x="18916" y="8014"/>
                  </a:lnTo>
                  <a:lnTo>
                    <a:pt x="19020" y="8014"/>
                  </a:lnTo>
                  <a:lnTo>
                    <a:pt x="19167" y="7930"/>
                  </a:lnTo>
                  <a:lnTo>
                    <a:pt x="19439" y="7889"/>
                  </a:lnTo>
                  <a:lnTo>
                    <a:pt x="19564" y="7847"/>
                  </a:lnTo>
                  <a:lnTo>
                    <a:pt x="19648" y="7826"/>
                  </a:lnTo>
                  <a:lnTo>
                    <a:pt x="19711" y="7889"/>
                  </a:lnTo>
                  <a:lnTo>
                    <a:pt x="19794" y="7889"/>
                  </a:lnTo>
                  <a:lnTo>
                    <a:pt x="19878" y="7826"/>
                  </a:lnTo>
                  <a:lnTo>
                    <a:pt x="19962" y="7826"/>
                  </a:lnTo>
                  <a:lnTo>
                    <a:pt x="19962" y="7742"/>
                  </a:lnTo>
                  <a:lnTo>
                    <a:pt x="20004" y="7617"/>
                  </a:lnTo>
                  <a:lnTo>
                    <a:pt x="19878" y="7575"/>
                  </a:lnTo>
                  <a:lnTo>
                    <a:pt x="19815" y="7512"/>
                  </a:lnTo>
                  <a:lnTo>
                    <a:pt x="19836" y="7428"/>
                  </a:lnTo>
                  <a:lnTo>
                    <a:pt x="19836" y="7177"/>
                  </a:lnTo>
                  <a:lnTo>
                    <a:pt x="19899" y="6842"/>
                  </a:lnTo>
                  <a:lnTo>
                    <a:pt x="19899" y="6696"/>
                  </a:lnTo>
                  <a:lnTo>
                    <a:pt x="19962" y="6550"/>
                  </a:lnTo>
                  <a:lnTo>
                    <a:pt x="20004" y="6278"/>
                  </a:lnTo>
                  <a:lnTo>
                    <a:pt x="20213" y="6278"/>
                  </a:lnTo>
                  <a:lnTo>
                    <a:pt x="20422" y="6361"/>
                  </a:lnTo>
                  <a:lnTo>
                    <a:pt x="20589" y="6382"/>
                  </a:lnTo>
                  <a:lnTo>
                    <a:pt x="20820" y="6340"/>
                  </a:lnTo>
                  <a:lnTo>
                    <a:pt x="20882" y="6340"/>
                  </a:lnTo>
                  <a:lnTo>
                    <a:pt x="20924" y="6424"/>
                  </a:lnTo>
                  <a:lnTo>
                    <a:pt x="21008" y="6424"/>
                  </a:lnTo>
                  <a:lnTo>
                    <a:pt x="21071" y="6382"/>
                  </a:lnTo>
                  <a:lnTo>
                    <a:pt x="21154" y="6278"/>
                  </a:lnTo>
                  <a:lnTo>
                    <a:pt x="21280" y="6236"/>
                  </a:lnTo>
                  <a:lnTo>
                    <a:pt x="21447" y="6068"/>
                  </a:lnTo>
                  <a:lnTo>
                    <a:pt x="21447" y="6006"/>
                  </a:lnTo>
                  <a:lnTo>
                    <a:pt x="21343" y="5838"/>
                  </a:lnTo>
                  <a:lnTo>
                    <a:pt x="21238" y="5608"/>
                  </a:lnTo>
                  <a:lnTo>
                    <a:pt x="21238" y="5378"/>
                  </a:lnTo>
                  <a:lnTo>
                    <a:pt x="21259" y="5231"/>
                  </a:lnTo>
                  <a:lnTo>
                    <a:pt x="21343" y="5169"/>
                  </a:lnTo>
                  <a:lnTo>
                    <a:pt x="21531" y="5106"/>
                  </a:lnTo>
                  <a:lnTo>
                    <a:pt x="21594" y="4980"/>
                  </a:lnTo>
                  <a:lnTo>
                    <a:pt x="21552" y="4917"/>
                  </a:lnTo>
                  <a:lnTo>
                    <a:pt x="21573" y="4813"/>
                  </a:lnTo>
                  <a:lnTo>
                    <a:pt x="21698" y="4666"/>
                  </a:lnTo>
                  <a:lnTo>
                    <a:pt x="21803" y="4604"/>
                  </a:lnTo>
                  <a:lnTo>
                    <a:pt x="21908" y="4499"/>
                  </a:lnTo>
                  <a:lnTo>
                    <a:pt x="21887" y="4478"/>
                  </a:lnTo>
                  <a:lnTo>
                    <a:pt x="21866" y="4457"/>
                  </a:lnTo>
                  <a:lnTo>
                    <a:pt x="21698" y="4394"/>
                  </a:lnTo>
                  <a:lnTo>
                    <a:pt x="21573" y="4269"/>
                  </a:lnTo>
                  <a:lnTo>
                    <a:pt x="21489" y="4269"/>
                  </a:lnTo>
                  <a:lnTo>
                    <a:pt x="21447" y="4164"/>
                  </a:lnTo>
                  <a:lnTo>
                    <a:pt x="21489" y="4039"/>
                  </a:lnTo>
                  <a:lnTo>
                    <a:pt x="21447" y="3976"/>
                  </a:lnTo>
                  <a:lnTo>
                    <a:pt x="21343" y="4060"/>
                  </a:lnTo>
                  <a:lnTo>
                    <a:pt x="21259" y="4164"/>
                  </a:lnTo>
                  <a:lnTo>
                    <a:pt x="21154" y="4185"/>
                  </a:lnTo>
                  <a:lnTo>
                    <a:pt x="20861" y="4227"/>
                  </a:lnTo>
                  <a:lnTo>
                    <a:pt x="20799" y="4269"/>
                  </a:lnTo>
                  <a:lnTo>
                    <a:pt x="20757" y="4332"/>
                  </a:lnTo>
                  <a:lnTo>
                    <a:pt x="20652" y="4269"/>
                  </a:lnTo>
                  <a:lnTo>
                    <a:pt x="20548" y="4227"/>
                  </a:lnTo>
                  <a:lnTo>
                    <a:pt x="20506" y="4227"/>
                  </a:lnTo>
                  <a:lnTo>
                    <a:pt x="20485" y="4185"/>
                  </a:lnTo>
                  <a:lnTo>
                    <a:pt x="20422" y="4143"/>
                  </a:lnTo>
                  <a:lnTo>
                    <a:pt x="20401" y="4060"/>
                  </a:lnTo>
                  <a:lnTo>
                    <a:pt x="20359" y="3976"/>
                  </a:lnTo>
                  <a:lnTo>
                    <a:pt x="20401" y="3934"/>
                  </a:lnTo>
                  <a:lnTo>
                    <a:pt x="20401" y="3850"/>
                  </a:lnTo>
                  <a:lnTo>
                    <a:pt x="20317" y="3809"/>
                  </a:lnTo>
                  <a:lnTo>
                    <a:pt x="20276" y="3809"/>
                  </a:lnTo>
                  <a:lnTo>
                    <a:pt x="20129" y="3725"/>
                  </a:lnTo>
                  <a:lnTo>
                    <a:pt x="20004" y="3704"/>
                  </a:lnTo>
                  <a:lnTo>
                    <a:pt x="19962" y="3704"/>
                  </a:lnTo>
                  <a:lnTo>
                    <a:pt x="19899" y="3557"/>
                  </a:lnTo>
                  <a:lnTo>
                    <a:pt x="19794" y="3390"/>
                  </a:lnTo>
                  <a:lnTo>
                    <a:pt x="19648" y="3244"/>
                  </a:lnTo>
                  <a:lnTo>
                    <a:pt x="19460" y="3223"/>
                  </a:lnTo>
                  <a:lnTo>
                    <a:pt x="19250" y="3223"/>
                  </a:lnTo>
                  <a:lnTo>
                    <a:pt x="19062" y="3244"/>
                  </a:lnTo>
                  <a:lnTo>
                    <a:pt x="19041" y="3306"/>
                  </a:lnTo>
                  <a:lnTo>
                    <a:pt x="19083" y="3348"/>
                  </a:lnTo>
                  <a:lnTo>
                    <a:pt x="19062" y="3411"/>
                  </a:lnTo>
                  <a:lnTo>
                    <a:pt x="18936" y="3453"/>
                  </a:lnTo>
                  <a:lnTo>
                    <a:pt x="18853" y="3432"/>
                  </a:lnTo>
                  <a:lnTo>
                    <a:pt x="18727" y="3495"/>
                  </a:lnTo>
                  <a:lnTo>
                    <a:pt x="18560" y="3411"/>
                  </a:lnTo>
                  <a:lnTo>
                    <a:pt x="18497" y="3432"/>
                  </a:lnTo>
                  <a:lnTo>
                    <a:pt x="18413" y="3495"/>
                  </a:lnTo>
                  <a:lnTo>
                    <a:pt x="18309" y="3495"/>
                  </a:lnTo>
                  <a:lnTo>
                    <a:pt x="18204" y="3411"/>
                  </a:lnTo>
                  <a:lnTo>
                    <a:pt x="18079" y="3348"/>
                  </a:lnTo>
                  <a:lnTo>
                    <a:pt x="18079" y="3285"/>
                  </a:lnTo>
                  <a:lnTo>
                    <a:pt x="18100" y="3202"/>
                  </a:lnTo>
                  <a:lnTo>
                    <a:pt x="17911" y="3118"/>
                  </a:lnTo>
                  <a:lnTo>
                    <a:pt x="17828" y="3181"/>
                  </a:lnTo>
                  <a:lnTo>
                    <a:pt x="17828" y="3306"/>
                  </a:lnTo>
                  <a:lnTo>
                    <a:pt x="17869" y="3327"/>
                  </a:lnTo>
                  <a:lnTo>
                    <a:pt x="17828" y="3390"/>
                  </a:lnTo>
                  <a:lnTo>
                    <a:pt x="17744" y="3453"/>
                  </a:lnTo>
                  <a:lnTo>
                    <a:pt x="17597" y="3453"/>
                  </a:lnTo>
                  <a:lnTo>
                    <a:pt x="16175" y="1695"/>
                  </a:lnTo>
                  <a:lnTo>
                    <a:pt x="15170" y="921"/>
                  </a:lnTo>
                  <a:lnTo>
                    <a:pt x="15107" y="837"/>
                  </a:lnTo>
                  <a:lnTo>
                    <a:pt x="15191" y="816"/>
                  </a:lnTo>
                  <a:lnTo>
                    <a:pt x="15296" y="712"/>
                  </a:lnTo>
                  <a:lnTo>
                    <a:pt x="15296" y="607"/>
                  </a:lnTo>
                  <a:lnTo>
                    <a:pt x="15254" y="565"/>
                  </a:lnTo>
                  <a:lnTo>
                    <a:pt x="15087" y="607"/>
                  </a:lnTo>
                  <a:lnTo>
                    <a:pt x="14961" y="628"/>
                  </a:lnTo>
                  <a:lnTo>
                    <a:pt x="14877" y="733"/>
                  </a:lnTo>
                  <a:lnTo>
                    <a:pt x="14773" y="775"/>
                  </a:lnTo>
                  <a:lnTo>
                    <a:pt x="14647" y="900"/>
                  </a:lnTo>
                  <a:lnTo>
                    <a:pt x="14647" y="984"/>
                  </a:lnTo>
                  <a:lnTo>
                    <a:pt x="14563" y="1047"/>
                  </a:lnTo>
                  <a:lnTo>
                    <a:pt x="14522" y="1151"/>
                  </a:lnTo>
                  <a:lnTo>
                    <a:pt x="14417" y="1235"/>
                  </a:lnTo>
                  <a:lnTo>
                    <a:pt x="14229" y="1235"/>
                  </a:lnTo>
                  <a:lnTo>
                    <a:pt x="14124" y="1298"/>
                  </a:lnTo>
                  <a:lnTo>
                    <a:pt x="14145" y="1423"/>
                  </a:lnTo>
                  <a:lnTo>
                    <a:pt x="14061" y="1465"/>
                  </a:lnTo>
                  <a:lnTo>
                    <a:pt x="14019" y="1423"/>
                  </a:lnTo>
                  <a:lnTo>
                    <a:pt x="13789" y="1360"/>
                  </a:lnTo>
                  <a:lnTo>
                    <a:pt x="13643" y="1423"/>
                  </a:lnTo>
                  <a:lnTo>
                    <a:pt x="13601" y="1507"/>
                  </a:lnTo>
                  <a:lnTo>
                    <a:pt x="13517" y="1507"/>
                  </a:lnTo>
                  <a:lnTo>
                    <a:pt x="13434" y="1402"/>
                  </a:lnTo>
                  <a:lnTo>
                    <a:pt x="13434" y="1235"/>
                  </a:lnTo>
                  <a:lnTo>
                    <a:pt x="13517" y="1172"/>
                  </a:lnTo>
                  <a:lnTo>
                    <a:pt x="13538" y="1088"/>
                  </a:lnTo>
                  <a:lnTo>
                    <a:pt x="13496" y="1026"/>
                  </a:lnTo>
                  <a:lnTo>
                    <a:pt x="13413" y="1109"/>
                  </a:lnTo>
                  <a:lnTo>
                    <a:pt x="13329" y="1109"/>
                  </a:lnTo>
                  <a:lnTo>
                    <a:pt x="13120" y="1005"/>
                  </a:lnTo>
                  <a:lnTo>
                    <a:pt x="12994" y="1026"/>
                  </a:lnTo>
                  <a:lnTo>
                    <a:pt x="13015" y="1109"/>
                  </a:lnTo>
                  <a:lnTo>
                    <a:pt x="13078" y="1130"/>
                  </a:lnTo>
                  <a:lnTo>
                    <a:pt x="12994" y="1214"/>
                  </a:lnTo>
                  <a:lnTo>
                    <a:pt x="12952" y="1214"/>
                  </a:lnTo>
                  <a:lnTo>
                    <a:pt x="12869" y="1088"/>
                  </a:lnTo>
                  <a:lnTo>
                    <a:pt x="12848" y="900"/>
                  </a:lnTo>
                  <a:lnTo>
                    <a:pt x="12638" y="733"/>
                  </a:lnTo>
                  <a:lnTo>
                    <a:pt x="12597" y="775"/>
                  </a:lnTo>
                  <a:lnTo>
                    <a:pt x="12638" y="900"/>
                  </a:lnTo>
                  <a:lnTo>
                    <a:pt x="12638" y="984"/>
                  </a:lnTo>
                  <a:lnTo>
                    <a:pt x="12555" y="984"/>
                  </a:lnTo>
                  <a:lnTo>
                    <a:pt x="12513" y="879"/>
                  </a:lnTo>
                  <a:lnTo>
                    <a:pt x="12450" y="900"/>
                  </a:lnTo>
                  <a:lnTo>
                    <a:pt x="12429" y="1005"/>
                  </a:lnTo>
                  <a:lnTo>
                    <a:pt x="12366" y="1026"/>
                  </a:lnTo>
                  <a:lnTo>
                    <a:pt x="12262" y="942"/>
                  </a:lnTo>
                  <a:lnTo>
                    <a:pt x="12136" y="1026"/>
                  </a:lnTo>
                  <a:lnTo>
                    <a:pt x="12074" y="984"/>
                  </a:lnTo>
                  <a:lnTo>
                    <a:pt x="12032" y="879"/>
                  </a:lnTo>
                  <a:lnTo>
                    <a:pt x="12115" y="837"/>
                  </a:lnTo>
                  <a:lnTo>
                    <a:pt x="12136" y="796"/>
                  </a:lnTo>
                  <a:lnTo>
                    <a:pt x="12115" y="691"/>
                  </a:lnTo>
                  <a:lnTo>
                    <a:pt x="12136" y="586"/>
                  </a:lnTo>
                  <a:lnTo>
                    <a:pt x="12115" y="524"/>
                  </a:lnTo>
                  <a:lnTo>
                    <a:pt x="12032" y="482"/>
                  </a:lnTo>
                  <a:lnTo>
                    <a:pt x="11948" y="398"/>
                  </a:lnTo>
                  <a:lnTo>
                    <a:pt x="11927" y="272"/>
                  </a:lnTo>
                  <a:lnTo>
                    <a:pt x="11864" y="252"/>
                  </a:lnTo>
                  <a:lnTo>
                    <a:pt x="11822" y="84"/>
                  </a:lnTo>
                  <a:lnTo>
                    <a:pt x="11718" y="84"/>
                  </a:lnTo>
                  <a:lnTo>
                    <a:pt x="11592" y="126"/>
                  </a:lnTo>
                  <a:lnTo>
                    <a:pt x="11446" y="126"/>
                  </a:lnTo>
                  <a:lnTo>
                    <a:pt x="11299" y="42"/>
                  </a:lnTo>
                  <a:lnTo>
                    <a:pt x="11132" y="63"/>
                  </a:lnTo>
                  <a:lnTo>
                    <a:pt x="11006" y="0"/>
                  </a:lnTo>
                  <a:lnTo>
                    <a:pt x="10902" y="42"/>
                  </a:lnTo>
                  <a:lnTo>
                    <a:pt x="1086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2761;p79">
              <a:extLst>
                <a:ext uri="{FF2B5EF4-FFF2-40B4-BE49-F238E27FC236}">
                  <a16:creationId xmlns:a16="http://schemas.microsoft.com/office/drawing/2014/main" id="{33F7B618-6BC9-491E-A5F8-6114FF10CD53}"/>
                </a:ext>
              </a:extLst>
            </p:cNvPr>
            <p:cNvSpPr/>
            <p:nvPr/>
          </p:nvSpPr>
          <p:spPr>
            <a:xfrm>
              <a:off x="4105619" y="2816249"/>
              <a:ext cx="110383" cy="65688"/>
            </a:xfrm>
            <a:custGeom>
              <a:avLst/>
              <a:gdLst/>
              <a:ahLst/>
              <a:cxnLst/>
              <a:rect l="l" t="t" r="r" b="b"/>
              <a:pathLst>
                <a:path w="9270" h="5776" extrusionOk="0">
                  <a:moveTo>
                    <a:pt x="1507" y="1"/>
                  </a:moveTo>
                  <a:lnTo>
                    <a:pt x="0" y="294"/>
                  </a:lnTo>
                  <a:lnTo>
                    <a:pt x="439" y="3014"/>
                  </a:lnTo>
                  <a:lnTo>
                    <a:pt x="732" y="3014"/>
                  </a:lnTo>
                  <a:lnTo>
                    <a:pt x="963" y="3035"/>
                  </a:lnTo>
                  <a:lnTo>
                    <a:pt x="1004" y="2909"/>
                  </a:lnTo>
                  <a:lnTo>
                    <a:pt x="900" y="2804"/>
                  </a:lnTo>
                  <a:lnTo>
                    <a:pt x="879" y="2595"/>
                  </a:lnTo>
                  <a:lnTo>
                    <a:pt x="983" y="2344"/>
                  </a:lnTo>
                  <a:lnTo>
                    <a:pt x="1172" y="2323"/>
                  </a:lnTo>
                  <a:lnTo>
                    <a:pt x="1276" y="2198"/>
                  </a:lnTo>
                  <a:lnTo>
                    <a:pt x="1402" y="2114"/>
                  </a:lnTo>
                  <a:lnTo>
                    <a:pt x="1527" y="2198"/>
                  </a:lnTo>
                  <a:lnTo>
                    <a:pt x="1611" y="2135"/>
                  </a:lnTo>
                  <a:lnTo>
                    <a:pt x="1507" y="2009"/>
                  </a:lnTo>
                  <a:lnTo>
                    <a:pt x="1779" y="2030"/>
                  </a:lnTo>
                  <a:lnTo>
                    <a:pt x="2155" y="2219"/>
                  </a:lnTo>
                  <a:lnTo>
                    <a:pt x="2511" y="2428"/>
                  </a:lnTo>
                  <a:lnTo>
                    <a:pt x="2532" y="2553"/>
                  </a:lnTo>
                  <a:lnTo>
                    <a:pt x="2971" y="2804"/>
                  </a:lnTo>
                  <a:lnTo>
                    <a:pt x="3306" y="2951"/>
                  </a:lnTo>
                  <a:lnTo>
                    <a:pt x="3390" y="2909"/>
                  </a:lnTo>
                  <a:lnTo>
                    <a:pt x="3515" y="2930"/>
                  </a:lnTo>
                  <a:lnTo>
                    <a:pt x="3766" y="3076"/>
                  </a:lnTo>
                  <a:lnTo>
                    <a:pt x="3871" y="3432"/>
                  </a:lnTo>
                  <a:lnTo>
                    <a:pt x="3976" y="3537"/>
                  </a:lnTo>
                  <a:lnTo>
                    <a:pt x="4017" y="3662"/>
                  </a:lnTo>
                  <a:lnTo>
                    <a:pt x="4143" y="3913"/>
                  </a:lnTo>
                  <a:lnTo>
                    <a:pt x="4352" y="3997"/>
                  </a:lnTo>
                  <a:lnTo>
                    <a:pt x="4729" y="4227"/>
                  </a:lnTo>
                  <a:lnTo>
                    <a:pt x="5126" y="4520"/>
                  </a:lnTo>
                  <a:lnTo>
                    <a:pt x="5545" y="4708"/>
                  </a:lnTo>
                  <a:lnTo>
                    <a:pt x="5921" y="5001"/>
                  </a:lnTo>
                  <a:lnTo>
                    <a:pt x="6235" y="5022"/>
                  </a:lnTo>
                  <a:lnTo>
                    <a:pt x="6319" y="5106"/>
                  </a:lnTo>
                  <a:lnTo>
                    <a:pt x="6403" y="5106"/>
                  </a:lnTo>
                  <a:lnTo>
                    <a:pt x="6612" y="5232"/>
                  </a:lnTo>
                  <a:lnTo>
                    <a:pt x="6612" y="5378"/>
                  </a:lnTo>
                  <a:lnTo>
                    <a:pt x="6633" y="5650"/>
                  </a:lnTo>
                  <a:lnTo>
                    <a:pt x="6821" y="5587"/>
                  </a:lnTo>
                  <a:lnTo>
                    <a:pt x="6926" y="5671"/>
                  </a:lnTo>
                  <a:lnTo>
                    <a:pt x="7009" y="5776"/>
                  </a:lnTo>
                  <a:lnTo>
                    <a:pt x="7072" y="5776"/>
                  </a:lnTo>
                  <a:lnTo>
                    <a:pt x="7177" y="5671"/>
                  </a:lnTo>
                  <a:lnTo>
                    <a:pt x="7281" y="5692"/>
                  </a:lnTo>
                  <a:lnTo>
                    <a:pt x="7323" y="5755"/>
                  </a:lnTo>
                  <a:lnTo>
                    <a:pt x="7365" y="5378"/>
                  </a:lnTo>
                  <a:lnTo>
                    <a:pt x="7491" y="5106"/>
                  </a:lnTo>
                  <a:lnTo>
                    <a:pt x="7553" y="5043"/>
                  </a:lnTo>
                  <a:lnTo>
                    <a:pt x="7533" y="4897"/>
                  </a:lnTo>
                  <a:lnTo>
                    <a:pt x="7407" y="4834"/>
                  </a:lnTo>
                  <a:lnTo>
                    <a:pt x="7344" y="4688"/>
                  </a:lnTo>
                  <a:lnTo>
                    <a:pt x="7386" y="4541"/>
                  </a:lnTo>
                  <a:lnTo>
                    <a:pt x="7365" y="4416"/>
                  </a:lnTo>
                  <a:lnTo>
                    <a:pt x="7219" y="4436"/>
                  </a:lnTo>
                  <a:lnTo>
                    <a:pt x="7114" y="4499"/>
                  </a:lnTo>
                  <a:lnTo>
                    <a:pt x="6947" y="4269"/>
                  </a:lnTo>
                  <a:lnTo>
                    <a:pt x="6947" y="4102"/>
                  </a:lnTo>
                  <a:lnTo>
                    <a:pt x="7072" y="3997"/>
                  </a:lnTo>
                  <a:lnTo>
                    <a:pt x="7344" y="4018"/>
                  </a:lnTo>
                  <a:lnTo>
                    <a:pt x="7449" y="3997"/>
                  </a:lnTo>
                  <a:lnTo>
                    <a:pt x="7449" y="3872"/>
                  </a:lnTo>
                  <a:lnTo>
                    <a:pt x="7679" y="3788"/>
                  </a:lnTo>
                  <a:lnTo>
                    <a:pt x="7637" y="3704"/>
                  </a:lnTo>
                  <a:lnTo>
                    <a:pt x="7574" y="3662"/>
                  </a:lnTo>
                  <a:lnTo>
                    <a:pt x="7846" y="3600"/>
                  </a:lnTo>
                  <a:lnTo>
                    <a:pt x="8014" y="3537"/>
                  </a:lnTo>
                  <a:lnTo>
                    <a:pt x="8056" y="3390"/>
                  </a:lnTo>
                  <a:lnTo>
                    <a:pt x="7867" y="3328"/>
                  </a:lnTo>
                  <a:lnTo>
                    <a:pt x="7867" y="3181"/>
                  </a:lnTo>
                  <a:lnTo>
                    <a:pt x="8014" y="3139"/>
                  </a:lnTo>
                  <a:lnTo>
                    <a:pt x="8181" y="3014"/>
                  </a:lnTo>
                  <a:lnTo>
                    <a:pt x="8286" y="3035"/>
                  </a:lnTo>
                  <a:lnTo>
                    <a:pt x="8453" y="2825"/>
                  </a:lnTo>
                  <a:lnTo>
                    <a:pt x="8600" y="2951"/>
                  </a:lnTo>
                  <a:lnTo>
                    <a:pt x="8621" y="3056"/>
                  </a:lnTo>
                  <a:lnTo>
                    <a:pt x="8914" y="3014"/>
                  </a:lnTo>
                  <a:lnTo>
                    <a:pt x="9123" y="3014"/>
                  </a:lnTo>
                  <a:lnTo>
                    <a:pt x="9269" y="2825"/>
                  </a:lnTo>
                  <a:lnTo>
                    <a:pt x="9248" y="2721"/>
                  </a:lnTo>
                  <a:lnTo>
                    <a:pt x="8955" y="2491"/>
                  </a:lnTo>
                  <a:lnTo>
                    <a:pt x="8893" y="2491"/>
                  </a:lnTo>
                  <a:lnTo>
                    <a:pt x="8893" y="2637"/>
                  </a:lnTo>
                  <a:lnTo>
                    <a:pt x="8788" y="2742"/>
                  </a:lnTo>
                  <a:lnTo>
                    <a:pt x="8683" y="2721"/>
                  </a:lnTo>
                  <a:lnTo>
                    <a:pt x="8579" y="2616"/>
                  </a:lnTo>
                  <a:lnTo>
                    <a:pt x="8307" y="2532"/>
                  </a:lnTo>
                  <a:lnTo>
                    <a:pt x="8202" y="2449"/>
                  </a:lnTo>
                  <a:lnTo>
                    <a:pt x="8286" y="2323"/>
                  </a:lnTo>
                  <a:lnTo>
                    <a:pt x="8453" y="2030"/>
                  </a:lnTo>
                  <a:lnTo>
                    <a:pt x="8453" y="1905"/>
                  </a:lnTo>
                  <a:lnTo>
                    <a:pt x="8369" y="1905"/>
                  </a:lnTo>
                  <a:lnTo>
                    <a:pt x="8265" y="2072"/>
                  </a:lnTo>
                  <a:lnTo>
                    <a:pt x="8160" y="2093"/>
                  </a:lnTo>
                  <a:lnTo>
                    <a:pt x="7909" y="2386"/>
                  </a:lnTo>
                  <a:lnTo>
                    <a:pt x="7846" y="2532"/>
                  </a:lnTo>
                  <a:lnTo>
                    <a:pt x="7784" y="2616"/>
                  </a:lnTo>
                  <a:lnTo>
                    <a:pt x="7658" y="2825"/>
                  </a:lnTo>
                  <a:lnTo>
                    <a:pt x="7449" y="3035"/>
                  </a:lnTo>
                  <a:lnTo>
                    <a:pt x="7365" y="3014"/>
                  </a:lnTo>
                  <a:lnTo>
                    <a:pt x="7114" y="2867"/>
                  </a:lnTo>
                  <a:lnTo>
                    <a:pt x="6926" y="2846"/>
                  </a:lnTo>
                  <a:lnTo>
                    <a:pt x="6737" y="2867"/>
                  </a:lnTo>
                  <a:lnTo>
                    <a:pt x="6486" y="3014"/>
                  </a:lnTo>
                  <a:lnTo>
                    <a:pt x="6361" y="3014"/>
                  </a:lnTo>
                  <a:lnTo>
                    <a:pt x="6131" y="2323"/>
                  </a:lnTo>
                  <a:lnTo>
                    <a:pt x="5712" y="2281"/>
                  </a:lnTo>
                  <a:lnTo>
                    <a:pt x="5691" y="1465"/>
                  </a:lnTo>
                  <a:lnTo>
                    <a:pt x="5503" y="1549"/>
                  </a:lnTo>
                  <a:lnTo>
                    <a:pt x="5356" y="1172"/>
                  </a:lnTo>
                  <a:lnTo>
                    <a:pt x="5064" y="963"/>
                  </a:lnTo>
                  <a:lnTo>
                    <a:pt x="4122" y="963"/>
                  </a:lnTo>
                  <a:lnTo>
                    <a:pt x="3264" y="1047"/>
                  </a:lnTo>
                  <a:lnTo>
                    <a:pt x="2762" y="754"/>
                  </a:lnTo>
                  <a:lnTo>
                    <a:pt x="2427" y="628"/>
                  </a:lnTo>
                  <a:lnTo>
                    <a:pt x="15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2762;p79">
              <a:extLst>
                <a:ext uri="{FF2B5EF4-FFF2-40B4-BE49-F238E27FC236}">
                  <a16:creationId xmlns:a16="http://schemas.microsoft.com/office/drawing/2014/main" id="{CE97CE60-DAC4-448E-B3BA-5CCDB1EAAB10}"/>
                </a:ext>
              </a:extLst>
            </p:cNvPr>
            <p:cNvSpPr/>
            <p:nvPr/>
          </p:nvSpPr>
          <p:spPr>
            <a:xfrm>
              <a:off x="4085936" y="2839096"/>
              <a:ext cx="98666" cy="59262"/>
            </a:xfrm>
            <a:custGeom>
              <a:avLst/>
              <a:gdLst/>
              <a:ahLst/>
              <a:cxnLst/>
              <a:rect l="l" t="t" r="r" b="b"/>
              <a:pathLst>
                <a:path w="8286" h="5211" extrusionOk="0">
                  <a:moveTo>
                    <a:pt x="3160" y="0"/>
                  </a:moveTo>
                  <a:lnTo>
                    <a:pt x="3264" y="126"/>
                  </a:lnTo>
                  <a:lnTo>
                    <a:pt x="3180" y="189"/>
                  </a:lnTo>
                  <a:lnTo>
                    <a:pt x="3055" y="105"/>
                  </a:lnTo>
                  <a:lnTo>
                    <a:pt x="2929" y="189"/>
                  </a:lnTo>
                  <a:lnTo>
                    <a:pt x="2825" y="314"/>
                  </a:lnTo>
                  <a:lnTo>
                    <a:pt x="2636" y="335"/>
                  </a:lnTo>
                  <a:lnTo>
                    <a:pt x="2532" y="586"/>
                  </a:lnTo>
                  <a:lnTo>
                    <a:pt x="2553" y="795"/>
                  </a:lnTo>
                  <a:lnTo>
                    <a:pt x="2657" y="900"/>
                  </a:lnTo>
                  <a:lnTo>
                    <a:pt x="2616" y="1026"/>
                  </a:lnTo>
                  <a:lnTo>
                    <a:pt x="2385" y="1005"/>
                  </a:lnTo>
                  <a:lnTo>
                    <a:pt x="2092" y="1005"/>
                  </a:lnTo>
                  <a:lnTo>
                    <a:pt x="2009" y="1026"/>
                  </a:lnTo>
                  <a:lnTo>
                    <a:pt x="1779" y="1067"/>
                  </a:lnTo>
                  <a:lnTo>
                    <a:pt x="1402" y="628"/>
                  </a:lnTo>
                  <a:lnTo>
                    <a:pt x="983" y="398"/>
                  </a:lnTo>
                  <a:lnTo>
                    <a:pt x="628" y="335"/>
                  </a:lnTo>
                  <a:lnTo>
                    <a:pt x="335" y="440"/>
                  </a:lnTo>
                  <a:lnTo>
                    <a:pt x="0" y="754"/>
                  </a:lnTo>
                  <a:lnTo>
                    <a:pt x="0" y="816"/>
                  </a:lnTo>
                  <a:lnTo>
                    <a:pt x="84" y="900"/>
                  </a:lnTo>
                  <a:lnTo>
                    <a:pt x="126" y="963"/>
                  </a:lnTo>
                  <a:lnTo>
                    <a:pt x="209" y="1047"/>
                  </a:lnTo>
                  <a:lnTo>
                    <a:pt x="251" y="1151"/>
                  </a:lnTo>
                  <a:lnTo>
                    <a:pt x="356" y="1360"/>
                  </a:lnTo>
                  <a:lnTo>
                    <a:pt x="335" y="1528"/>
                  </a:lnTo>
                  <a:lnTo>
                    <a:pt x="293" y="1653"/>
                  </a:lnTo>
                  <a:lnTo>
                    <a:pt x="314" y="1946"/>
                  </a:lnTo>
                  <a:lnTo>
                    <a:pt x="356" y="2009"/>
                  </a:lnTo>
                  <a:lnTo>
                    <a:pt x="398" y="2093"/>
                  </a:lnTo>
                  <a:lnTo>
                    <a:pt x="607" y="2302"/>
                  </a:lnTo>
                  <a:lnTo>
                    <a:pt x="565" y="2218"/>
                  </a:lnTo>
                  <a:lnTo>
                    <a:pt x="523" y="2155"/>
                  </a:lnTo>
                  <a:lnTo>
                    <a:pt x="544" y="2114"/>
                  </a:lnTo>
                  <a:lnTo>
                    <a:pt x="732" y="2155"/>
                  </a:lnTo>
                  <a:lnTo>
                    <a:pt x="816" y="2093"/>
                  </a:lnTo>
                  <a:lnTo>
                    <a:pt x="858" y="2114"/>
                  </a:lnTo>
                  <a:lnTo>
                    <a:pt x="837" y="2260"/>
                  </a:lnTo>
                  <a:lnTo>
                    <a:pt x="858" y="2365"/>
                  </a:lnTo>
                  <a:lnTo>
                    <a:pt x="942" y="2323"/>
                  </a:lnTo>
                  <a:lnTo>
                    <a:pt x="983" y="2427"/>
                  </a:lnTo>
                  <a:lnTo>
                    <a:pt x="963" y="2490"/>
                  </a:lnTo>
                  <a:lnTo>
                    <a:pt x="858" y="2469"/>
                  </a:lnTo>
                  <a:lnTo>
                    <a:pt x="816" y="2469"/>
                  </a:lnTo>
                  <a:lnTo>
                    <a:pt x="753" y="2427"/>
                  </a:lnTo>
                  <a:lnTo>
                    <a:pt x="649" y="2511"/>
                  </a:lnTo>
                  <a:lnTo>
                    <a:pt x="649" y="2616"/>
                  </a:lnTo>
                  <a:lnTo>
                    <a:pt x="732" y="2699"/>
                  </a:lnTo>
                  <a:lnTo>
                    <a:pt x="711" y="2574"/>
                  </a:lnTo>
                  <a:lnTo>
                    <a:pt x="774" y="2574"/>
                  </a:lnTo>
                  <a:lnTo>
                    <a:pt x="837" y="2595"/>
                  </a:lnTo>
                  <a:lnTo>
                    <a:pt x="921" y="2616"/>
                  </a:lnTo>
                  <a:lnTo>
                    <a:pt x="963" y="2720"/>
                  </a:lnTo>
                  <a:lnTo>
                    <a:pt x="1130" y="2804"/>
                  </a:lnTo>
                  <a:lnTo>
                    <a:pt x="1172" y="2909"/>
                  </a:lnTo>
                  <a:lnTo>
                    <a:pt x="1151" y="3097"/>
                  </a:lnTo>
                  <a:lnTo>
                    <a:pt x="1172" y="3160"/>
                  </a:lnTo>
                  <a:lnTo>
                    <a:pt x="1172" y="3453"/>
                  </a:lnTo>
                  <a:lnTo>
                    <a:pt x="1235" y="3662"/>
                  </a:lnTo>
                  <a:lnTo>
                    <a:pt x="1339" y="3955"/>
                  </a:lnTo>
                  <a:lnTo>
                    <a:pt x="1444" y="3871"/>
                  </a:lnTo>
                  <a:lnTo>
                    <a:pt x="1716" y="3871"/>
                  </a:lnTo>
                  <a:lnTo>
                    <a:pt x="1779" y="3725"/>
                  </a:lnTo>
                  <a:lnTo>
                    <a:pt x="1862" y="3620"/>
                  </a:lnTo>
                  <a:lnTo>
                    <a:pt x="1967" y="3620"/>
                  </a:lnTo>
                  <a:lnTo>
                    <a:pt x="2197" y="3411"/>
                  </a:lnTo>
                  <a:lnTo>
                    <a:pt x="2427" y="3348"/>
                  </a:lnTo>
                  <a:lnTo>
                    <a:pt x="2636" y="3411"/>
                  </a:lnTo>
                  <a:lnTo>
                    <a:pt x="2699" y="3264"/>
                  </a:lnTo>
                  <a:lnTo>
                    <a:pt x="2804" y="3243"/>
                  </a:lnTo>
                  <a:lnTo>
                    <a:pt x="2929" y="3306"/>
                  </a:lnTo>
                  <a:lnTo>
                    <a:pt x="3055" y="3264"/>
                  </a:lnTo>
                  <a:lnTo>
                    <a:pt x="3264" y="3453"/>
                  </a:lnTo>
                  <a:lnTo>
                    <a:pt x="3432" y="3515"/>
                  </a:lnTo>
                  <a:lnTo>
                    <a:pt x="3766" y="3725"/>
                  </a:lnTo>
                  <a:lnTo>
                    <a:pt x="3871" y="3725"/>
                  </a:lnTo>
                  <a:lnTo>
                    <a:pt x="3955" y="3641"/>
                  </a:lnTo>
                  <a:lnTo>
                    <a:pt x="4185" y="3746"/>
                  </a:lnTo>
                  <a:lnTo>
                    <a:pt x="4310" y="3767"/>
                  </a:lnTo>
                  <a:lnTo>
                    <a:pt x="4331" y="3934"/>
                  </a:lnTo>
                  <a:lnTo>
                    <a:pt x="4394" y="3976"/>
                  </a:lnTo>
                  <a:lnTo>
                    <a:pt x="4520" y="3955"/>
                  </a:lnTo>
                  <a:lnTo>
                    <a:pt x="4729" y="3997"/>
                  </a:lnTo>
                  <a:lnTo>
                    <a:pt x="4959" y="4311"/>
                  </a:lnTo>
                  <a:lnTo>
                    <a:pt x="5231" y="4352"/>
                  </a:lnTo>
                  <a:lnTo>
                    <a:pt x="5357" y="4394"/>
                  </a:lnTo>
                  <a:lnTo>
                    <a:pt x="5461" y="4562"/>
                  </a:lnTo>
                  <a:lnTo>
                    <a:pt x="5419" y="4666"/>
                  </a:lnTo>
                  <a:lnTo>
                    <a:pt x="5461" y="4792"/>
                  </a:lnTo>
                  <a:lnTo>
                    <a:pt x="5461" y="4876"/>
                  </a:lnTo>
                  <a:lnTo>
                    <a:pt x="5524" y="4980"/>
                  </a:lnTo>
                  <a:lnTo>
                    <a:pt x="5566" y="4938"/>
                  </a:lnTo>
                  <a:lnTo>
                    <a:pt x="5691" y="4980"/>
                  </a:lnTo>
                  <a:lnTo>
                    <a:pt x="5775" y="5043"/>
                  </a:lnTo>
                  <a:lnTo>
                    <a:pt x="5880" y="5043"/>
                  </a:lnTo>
                  <a:lnTo>
                    <a:pt x="5963" y="4980"/>
                  </a:lnTo>
                  <a:lnTo>
                    <a:pt x="6047" y="4980"/>
                  </a:lnTo>
                  <a:lnTo>
                    <a:pt x="6173" y="5085"/>
                  </a:lnTo>
                  <a:lnTo>
                    <a:pt x="6214" y="5148"/>
                  </a:lnTo>
                  <a:lnTo>
                    <a:pt x="6277" y="5210"/>
                  </a:lnTo>
                  <a:lnTo>
                    <a:pt x="6319" y="5148"/>
                  </a:lnTo>
                  <a:lnTo>
                    <a:pt x="6486" y="5127"/>
                  </a:lnTo>
                  <a:lnTo>
                    <a:pt x="6570" y="5022"/>
                  </a:lnTo>
                  <a:lnTo>
                    <a:pt x="6591" y="4938"/>
                  </a:lnTo>
                  <a:lnTo>
                    <a:pt x="6675" y="4896"/>
                  </a:lnTo>
                  <a:lnTo>
                    <a:pt x="6633" y="4813"/>
                  </a:lnTo>
                  <a:lnTo>
                    <a:pt x="6821" y="4708"/>
                  </a:lnTo>
                  <a:lnTo>
                    <a:pt x="7030" y="4666"/>
                  </a:lnTo>
                  <a:lnTo>
                    <a:pt x="7051" y="4604"/>
                  </a:lnTo>
                  <a:lnTo>
                    <a:pt x="7135" y="4520"/>
                  </a:lnTo>
                  <a:lnTo>
                    <a:pt x="7240" y="4499"/>
                  </a:lnTo>
                  <a:lnTo>
                    <a:pt x="7261" y="4373"/>
                  </a:lnTo>
                  <a:lnTo>
                    <a:pt x="7261" y="4206"/>
                  </a:lnTo>
                  <a:lnTo>
                    <a:pt x="7407" y="4080"/>
                  </a:lnTo>
                  <a:lnTo>
                    <a:pt x="7407" y="3955"/>
                  </a:lnTo>
                  <a:lnTo>
                    <a:pt x="7344" y="3892"/>
                  </a:lnTo>
                  <a:lnTo>
                    <a:pt x="7365" y="3850"/>
                  </a:lnTo>
                  <a:lnTo>
                    <a:pt x="7428" y="3829"/>
                  </a:lnTo>
                  <a:lnTo>
                    <a:pt x="7470" y="3767"/>
                  </a:lnTo>
                  <a:lnTo>
                    <a:pt x="7637" y="3725"/>
                  </a:lnTo>
                  <a:lnTo>
                    <a:pt x="7679" y="3725"/>
                  </a:lnTo>
                  <a:lnTo>
                    <a:pt x="7846" y="3620"/>
                  </a:lnTo>
                  <a:lnTo>
                    <a:pt x="7993" y="3557"/>
                  </a:lnTo>
                  <a:lnTo>
                    <a:pt x="8098" y="3641"/>
                  </a:lnTo>
                  <a:lnTo>
                    <a:pt x="8244" y="3620"/>
                  </a:lnTo>
                  <a:lnTo>
                    <a:pt x="8265" y="3641"/>
                  </a:lnTo>
                  <a:lnTo>
                    <a:pt x="8286" y="3641"/>
                  </a:lnTo>
                  <a:lnTo>
                    <a:pt x="8265" y="3369"/>
                  </a:lnTo>
                  <a:lnTo>
                    <a:pt x="8265" y="3223"/>
                  </a:lnTo>
                  <a:lnTo>
                    <a:pt x="8056" y="3097"/>
                  </a:lnTo>
                  <a:lnTo>
                    <a:pt x="7972" y="3097"/>
                  </a:lnTo>
                  <a:lnTo>
                    <a:pt x="7888" y="3013"/>
                  </a:lnTo>
                  <a:lnTo>
                    <a:pt x="7574" y="2992"/>
                  </a:lnTo>
                  <a:lnTo>
                    <a:pt x="7198" y="2699"/>
                  </a:lnTo>
                  <a:lnTo>
                    <a:pt x="6779" y="2511"/>
                  </a:lnTo>
                  <a:lnTo>
                    <a:pt x="6382" y="2218"/>
                  </a:lnTo>
                  <a:lnTo>
                    <a:pt x="6005" y="1988"/>
                  </a:lnTo>
                  <a:lnTo>
                    <a:pt x="5796" y="1904"/>
                  </a:lnTo>
                  <a:lnTo>
                    <a:pt x="5670" y="1653"/>
                  </a:lnTo>
                  <a:lnTo>
                    <a:pt x="5629" y="1528"/>
                  </a:lnTo>
                  <a:lnTo>
                    <a:pt x="5524" y="1423"/>
                  </a:lnTo>
                  <a:lnTo>
                    <a:pt x="5419" y="1067"/>
                  </a:lnTo>
                  <a:lnTo>
                    <a:pt x="5168" y="921"/>
                  </a:lnTo>
                  <a:lnTo>
                    <a:pt x="5043" y="900"/>
                  </a:lnTo>
                  <a:lnTo>
                    <a:pt x="4959" y="942"/>
                  </a:lnTo>
                  <a:lnTo>
                    <a:pt x="4624" y="795"/>
                  </a:lnTo>
                  <a:lnTo>
                    <a:pt x="4185" y="544"/>
                  </a:lnTo>
                  <a:lnTo>
                    <a:pt x="4164" y="419"/>
                  </a:lnTo>
                  <a:lnTo>
                    <a:pt x="3808" y="210"/>
                  </a:lnTo>
                  <a:lnTo>
                    <a:pt x="3432" y="21"/>
                  </a:lnTo>
                  <a:lnTo>
                    <a:pt x="316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 name="Google Shape;2763;p79">
              <a:extLst>
                <a:ext uri="{FF2B5EF4-FFF2-40B4-BE49-F238E27FC236}">
                  <a16:creationId xmlns:a16="http://schemas.microsoft.com/office/drawing/2014/main" id="{419845C1-9391-49DB-AFE1-50CCB8C43FBF}"/>
                </a:ext>
              </a:extLst>
            </p:cNvPr>
            <p:cNvGrpSpPr/>
            <p:nvPr/>
          </p:nvGrpSpPr>
          <p:grpSpPr>
            <a:xfrm>
              <a:off x="4295710" y="3079670"/>
              <a:ext cx="14968" cy="27135"/>
              <a:chOff x="4842300" y="3099950"/>
              <a:chExt cx="31425" cy="59650"/>
            </a:xfrm>
          </p:grpSpPr>
          <p:sp>
            <p:nvSpPr>
              <p:cNvPr id="194" name="Google Shape;2764;p79">
                <a:extLst>
                  <a:ext uri="{FF2B5EF4-FFF2-40B4-BE49-F238E27FC236}">
                    <a16:creationId xmlns:a16="http://schemas.microsoft.com/office/drawing/2014/main" id="{B486BC0C-D569-497B-A433-44A341DCC6CA}"/>
                  </a:ext>
                </a:extLst>
              </p:cNvPr>
              <p:cNvSpPr/>
              <p:nvPr/>
            </p:nvSpPr>
            <p:spPr>
              <a:xfrm>
                <a:off x="4842300" y="3122950"/>
                <a:ext cx="2125" cy="6825"/>
              </a:xfrm>
              <a:custGeom>
                <a:avLst/>
                <a:gdLst/>
                <a:ahLst/>
                <a:cxnLst/>
                <a:rect l="l" t="t" r="r" b="b"/>
                <a:pathLst>
                  <a:path w="85" h="273" extrusionOk="0">
                    <a:moveTo>
                      <a:pt x="84" y="1"/>
                    </a:moveTo>
                    <a:lnTo>
                      <a:pt x="1" y="22"/>
                    </a:lnTo>
                    <a:lnTo>
                      <a:pt x="43" y="126"/>
                    </a:lnTo>
                    <a:lnTo>
                      <a:pt x="1" y="273"/>
                    </a:lnTo>
                    <a:lnTo>
                      <a:pt x="64" y="126"/>
                    </a:lnTo>
                    <a:lnTo>
                      <a:pt x="43" y="22"/>
                    </a:lnTo>
                    <a:lnTo>
                      <a:pt x="84" y="22"/>
                    </a:lnTo>
                    <a:lnTo>
                      <a:pt x="8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2765;p79">
                <a:extLst>
                  <a:ext uri="{FF2B5EF4-FFF2-40B4-BE49-F238E27FC236}">
                    <a16:creationId xmlns:a16="http://schemas.microsoft.com/office/drawing/2014/main" id="{2795FDFC-0800-4C00-AD87-DDE27F2FD5D4}"/>
                  </a:ext>
                </a:extLst>
              </p:cNvPr>
              <p:cNvSpPr/>
              <p:nvPr/>
            </p:nvSpPr>
            <p:spPr>
              <a:xfrm>
                <a:off x="4842300" y="3106225"/>
                <a:ext cx="31425" cy="53375"/>
              </a:xfrm>
              <a:custGeom>
                <a:avLst/>
                <a:gdLst/>
                <a:ahLst/>
                <a:cxnLst/>
                <a:rect l="l" t="t" r="r" b="b"/>
                <a:pathLst>
                  <a:path w="1257" h="2135" extrusionOk="0">
                    <a:moveTo>
                      <a:pt x="273" y="0"/>
                    </a:moveTo>
                    <a:lnTo>
                      <a:pt x="273" y="21"/>
                    </a:lnTo>
                    <a:lnTo>
                      <a:pt x="294" y="42"/>
                    </a:lnTo>
                    <a:lnTo>
                      <a:pt x="273" y="63"/>
                    </a:lnTo>
                    <a:lnTo>
                      <a:pt x="252" y="105"/>
                    </a:lnTo>
                    <a:lnTo>
                      <a:pt x="252" y="126"/>
                    </a:lnTo>
                    <a:lnTo>
                      <a:pt x="252" y="209"/>
                    </a:lnTo>
                    <a:lnTo>
                      <a:pt x="189" y="314"/>
                    </a:lnTo>
                    <a:lnTo>
                      <a:pt x="147" y="272"/>
                    </a:lnTo>
                    <a:lnTo>
                      <a:pt x="84" y="230"/>
                    </a:lnTo>
                    <a:lnTo>
                      <a:pt x="1" y="230"/>
                    </a:lnTo>
                    <a:lnTo>
                      <a:pt x="1" y="251"/>
                    </a:lnTo>
                    <a:lnTo>
                      <a:pt x="84" y="272"/>
                    </a:lnTo>
                    <a:lnTo>
                      <a:pt x="105" y="335"/>
                    </a:lnTo>
                    <a:lnTo>
                      <a:pt x="84" y="356"/>
                    </a:lnTo>
                    <a:lnTo>
                      <a:pt x="147" y="461"/>
                    </a:lnTo>
                    <a:lnTo>
                      <a:pt x="147" y="628"/>
                    </a:lnTo>
                    <a:lnTo>
                      <a:pt x="84" y="691"/>
                    </a:lnTo>
                    <a:lnTo>
                      <a:pt x="64" y="942"/>
                    </a:lnTo>
                    <a:lnTo>
                      <a:pt x="84" y="1005"/>
                    </a:lnTo>
                    <a:lnTo>
                      <a:pt x="43" y="1046"/>
                    </a:lnTo>
                    <a:lnTo>
                      <a:pt x="84" y="1277"/>
                    </a:lnTo>
                    <a:lnTo>
                      <a:pt x="84" y="1360"/>
                    </a:lnTo>
                    <a:lnTo>
                      <a:pt x="168" y="1611"/>
                    </a:lnTo>
                    <a:lnTo>
                      <a:pt x="252" y="1925"/>
                    </a:lnTo>
                    <a:lnTo>
                      <a:pt x="315" y="2051"/>
                    </a:lnTo>
                    <a:lnTo>
                      <a:pt x="461" y="2134"/>
                    </a:lnTo>
                    <a:lnTo>
                      <a:pt x="587" y="2113"/>
                    </a:lnTo>
                    <a:lnTo>
                      <a:pt x="775" y="2093"/>
                    </a:lnTo>
                    <a:lnTo>
                      <a:pt x="942" y="2030"/>
                    </a:lnTo>
                    <a:lnTo>
                      <a:pt x="1131" y="1821"/>
                    </a:lnTo>
                    <a:lnTo>
                      <a:pt x="1214" y="1674"/>
                    </a:lnTo>
                    <a:lnTo>
                      <a:pt x="1256" y="1569"/>
                    </a:lnTo>
                    <a:lnTo>
                      <a:pt x="1235" y="1486"/>
                    </a:lnTo>
                    <a:lnTo>
                      <a:pt x="1256" y="1423"/>
                    </a:lnTo>
                    <a:lnTo>
                      <a:pt x="1256" y="1277"/>
                    </a:lnTo>
                    <a:lnTo>
                      <a:pt x="1235" y="1214"/>
                    </a:lnTo>
                    <a:lnTo>
                      <a:pt x="1256" y="1109"/>
                    </a:lnTo>
                    <a:lnTo>
                      <a:pt x="1152" y="1046"/>
                    </a:lnTo>
                    <a:lnTo>
                      <a:pt x="1089" y="795"/>
                    </a:lnTo>
                    <a:lnTo>
                      <a:pt x="1005" y="628"/>
                    </a:lnTo>
                    <a:lnTo>
                      <a:pt x="900" y="628"/>
                    </a:lnTo>
                    <a:lnTo>
                      <a:pt x="900" y="586"/>
                    </a:lnTo>
                    <a:lnTo>
                      <a:pt x="796" y="586"/>
                    </a:lnTo>
                    <a:lnTo>
                      <a:pt x="921" y="544"/>
                    </a:lnTo>
                    <a:lnTo>
                      <a:pt x="900" y="481"/>
                    </a:lnTo>
                    <a:lnTo>
                      <a:pt x="838" y="461"/>
                    </a:lnTo>
                    <a:lnTo>
                      <a:pt x="775" y="335"/>
                    </a:lnTo>
                    <a:lnTo>
                      <a:pt x="712" y="335"/>
                    </a:lnTo>
                    <a:lnTo>
                      <a:pt x="691" y="230"/>
                    </a:lnTo>
                    <a:lnTo>
                      <a:pt x="670" y="168"/>
                    </a:lnTo>
                    <a:lnTo>
                      <a:pt x="670" y="126"/>
                    </a:lnTo>
                    <a:lnTo>
                      <a:pt x="482" y="42"/>
                    </a:lnTo>
                    <a:lnTo>
                      <a:pt x="461" y="105"/>
                    </a:lnTo>
                    <a:lnTo>
                      <a:pt x="377" y="63"/>
                    </a:lnTo>
                    <a:lnTo>
                      <a:pt x="398" y="21"/>
                    </a:lnTo>
                    <a:lnTo>
                      <a:pt x="27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2766;p79">
                <a:extLst>
                  <a:ext uri="{FF2B5EF4-FFF2-40B4-BE49-F238E27FC236}">
                    <a16:creationId xmlns:a16="http://schemas.microsoft.com/office/drawing/2014/main" id="{CD964D27-B61C-49DF-BE2C-B91622E9AD7C}"/>
                  </a:ext>
                </a:extLst>
              </p:cNvPr>
              <p:cNvSpPr/>
              <p:nvPr/>
            </p:nvSpPr>
            <p:spPr>
              <a:xfrm>
                <a:off x="4844400" y="3099950"/>
                <a:ext cx="5250" cy="4725"/>
              </a:xfrm>
              <a:custGeom>
                <a:avLst/>
                <a:gdLst/>
                <a:ahLst/>
                <a:cxnLst/>
                <a:rect l="l" t="t" r="r" b="b"/>
                <a:pathLst>
                  <a:path w="210" h="189" extrusionOk="0">
                    <a:moveTo>
                      <a:pt x="189" y="0"/>
                    </a:moveTo>
                    <a:lnTo>
                      <a:pt x="0" y="42"/>
                    </a:lnTo>
                    <a:lnTo>
                      <a:pt x="0" y="105"/>
                    </a:lnTo>
                    <a:lnTo>
                      <a:pt x="126" y="188"/>
                    </a:lnTo>
                    <a:lnTo>
                      <a:pt x="126" y="147"/>
                    </a:lnTo>
                    <a:lnTo>
                      <a:pt x="168" y="147"/>
                    </a:lnTo>
                    <a:lnTo>
                      <a:pt x="210" y="42"/>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2767;p79">
                <a:extLst>
                  <a:ext uri="{FF2B5EF4-FFF2-40B4-BE49-F238E27FC236}">
                    <a16:creationId xmlns:a16="http://schemas.microsoft.com/office/drawing/2014/main" id="{AA48A7E8-F88D-4B81-A24E-B79C034B613D}"/>
                  </a:ext>
                </a:extLst>
              </p:cNvPr>
              <p:cNvSpPr/>
              <p:nvPr/>
            </p:nvSpPr>
            <p:spPr>
              <a:xfrm>
                <a:off x="4849625" y="3101500"/>
                <a:ext cx="7875" cy="6300"/>
              </a:xfrm>
              <a:custGeom>
                <a:avLst/>
                <a:gdLst/>
                <a:ahLst/>
                <a:cxnLst/>
                <a:rect l="l" t="t" r="r" b="b"/>
                <a:pathLst>
                  <a:path w="315" h="252" extrusionOk="0">
                    <a:moveTo>
                      <a:pt x="43" y="1"/>
                    </a:moveTo>
                    <a:lnTo>
                      <a:pt x="43" y="43"/>
                    </a:lnTo>
                    <a:lnTo>
                      <a:pt x="84" y="85"/>
                    </a:lnTo>
                    <a:lnTo>
                      <a:pt x="1" y="85"/>
                    </a:lnTo>
                    <a:lnTo>
                      <a:pt x="1" y="105"/>
                    </a:lnTo>
                    <a:lnTo>
                      <a:pt x="126" y="147"/>
                    </a:lnTo>
                    <a:lnTo>
                      <a:pt x="189" y="210"/>
                    </a:lnTo>
                    <a:lnTo>
                      <a:pt x="273" y="210"/>
                    </a:lnTo>
                    <a:lnTo>
                      <a:pt x="315" y="252"/>
                    </a:lnTo>
                    <a:lnTo>
                      <a:pt x="294" y="210"/>
                    </a:lnTo>
                    <a:lnTo>
                      <a:pt x="168" y="105"/>
                    </a:lnTo>
                    <a:lnTo>
                      <a:pt x="168" y="22"/>
                    </a:lnTo>
                    <a:lnTo>
                      <a:pt x="4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 name="Google Shape;2768;p79">
              <a:extLst>
                <a:ext uri="{FF2B5EF4-FFF2-40B4-BE49-F238E27FC236}">
                  <a16:creationId xmlns:a16="http://schemas.microsoft.com/office/drawing/2014/main" id="{0F5D9B35-5CDA-4C32-B78C-780CED097C0C}"/>
                </a:ext>
              </a:extLst>
            </p:cNvPr>
            <p:cNvSpPr/>
            <p:nvPr/>
          </p:nvSpPr>
          <p:spPr>
            <a:xfrm>
              <a:off x="4210500" y="2911903"/>
              <a:ext cx="193104" cy="180152"/>
            </a:xfrm>
            <a:custGeom>
              <a:avLst/>
              <a:gdLst/>
              <a:ahLst/>
              <a:cxnLst/>
              <a:rect l="l" t="t" r="r" b="b"/>
              <a:pathLst>
                <a:path w="16217" h="15841" extrusionOk="0">
                  <a:moveTo>
                    <a:pt x="6906" y="15150"/>
                  </a:moveTo>
                  <a:lnTo>
                    <a:pt x="6927" y="15212"/>
                  </a:lnTo>
                  <a:lnTo>
                    <a:pt x="6927" y="15171"/>
                  </a:lnTo>
                  <a:lnTo>
                    <a:pt x="6906" y="15150"/>
                  </a:lnTo>
                  <a:close/>
                  <a:moveTo>
                    <a:pt x="3997" y="1"/>
                  </a:moveTo>
                  <a:lnTo>
                    <a:pt x="3914" y="147"/>
                  </a:lnTo>
                  <a:lnTo>
                    <a:pt x="3788" y="147"/>
                  </a:lnTo>
                  <a:lnTo>
                    <a:pt x="3600" y="294"/>
                  </a:lnTo>
                  <a:lnTo>
                    <a:pt x="3453" y="587"/>
                  </a:lnTo>
                  <a:lnTo>
                    <a:pt x="3391" y="629"/>
                  </a:lnTo>
                  <a:lnTo>
                    <a:pt x="3286" y="733"/>
                  </a:lnTo>
                  <a:lnTo>
                    <a:pt x="3223" y="733"/>
                  </a:lnTo>
                  <a:lnTo>
                    <a:pt x="3119" y="817"/>
                  </a:lnTo>
                  <a:lnTo>
                    <a:pt x="3014" y="838"/>
                  </a:lnTo>
                  <a:lnTo>
                    <a:pt x="2826" y="1026"/>
                  </a:lnTo>
                  <a:lnTo>
                    <a:pt x="2846" y="1089"/>
                  </a:lnTo>
                  <a:lnTo>
                    <a:pt x="2930" y="1298"/>
                  </a:lnTo>
                  <a:lnTo>
                    <a:pt x="2867" y="1570"/>
                  </a:lnTo>
                  <a:lnTo>
                    <a:pt x="2867" y="1717"/>
                  </a:lnTo>
                  <a:lnTo>
                    <a:pt x="2763" y="1779"/>
                  </a:lnTo>
                  <a:lnTo>
                    <a:pt x="2616" y="1968"/>
                  </a:lnTo>
                  <a:lnTo>
                    <a:pt x="2700" y="2031"/>
                  </a:lnTo>
                  <a:lnTo>
                    <a:pt x="2700" y="2135"/>
                  </a:lnTo>
                  <a:lnTo>
                    <a:pt x="2637" y="2261"/>
                  </a:lnTo>
                  <a:lnTo>
                    <a:pt x="2428" y="2365"/>
                  </a:lnTo>
                  <a:lnTo>
                    <a:pt x="2323" y="2554"/>
                  </a:lnTo>
                  <a:lnTo>
                    <a:pt x="2302" y="2721"/>
                  </a:lnTo>
                  <a:lnTo>
                    <a:pt x="2219" y="2867"/>
                  </a:lnTo>
                  <a:lnTo>
                    <a:pt x="1968" y="3035"/>
                  </a:lnTo>
                  <a:lnTo>
                    <a:pt x="1863" y="3391"/>
                  </a:lnTo>
                  <a:lnTo>
                    <a:pt x="1675" y="3600"/>
                  </a:lnTo>
                  <a:lnTo>
                    <a:pt x="1361" y="3600"/>
                  </a:lnTo>
                  <a:lnTo>
                    <a:pt x="1152" y="3725"/>
                  </a:lnTo>
                  <a:lnTo>
                    <a:pt x="1068" y="3704"/>
                  </a:lnTo>
                  <a:lnTo>
                    <a:pt x="1047" y="3600"/>
                  </a:lnTo>
                  <a:lnTo>
                    <a:pt x="922" y="3537"/>
                  </a:lnTo>
                  <a:lnTo>
                    <a:pt x="838" y="3600"/>
                  </a:lnTo>
                  <a:lnTo>
                    <a:pt x="733" y="3642"/>
                  </a:lnTo>
                  <a:lnTo>
                    <a:pt x="691" y="3746"/>
                  </a:lnTo>
                  <a:lnTo>
                    <a:pt x="545" y="3956"/>
                  </a:lnTo>
                  <a:lnTo>
                    <a:pt x="461" y="3976"/>
                  </a:lnTo>
                  <a:lnTo>
                    <a:pt x="357" y="4228"/>
                  </a:lnTo>
                  <a:lnTo>
                    <a:pt x="357" y="4374"/>
                  </a:lnTo>
                  <a:lnTo>
                    <a:pt x="461" y="4353"/>
                  </a:lnTo>
                  <a:lnTo>
                    <a:pt x="608" y="4395"/>
                  </a:lnTo>
                  <a:lnTo>
                    <a:pt x="670" y="4374"/>
                  </a:lnTo>
                  <a:lnTo>
                    <a:pt x="775" y="4374"/>
                  </a:lnTo>
                  <a:lnTo>
                    <a:pt x="859" y="4562"/>
                  </a:lnTo>
                  <a:lnTo>
                    <a:pt x="838" y="4688"/>
                  </a:lnTo>
                  <a:lnTo>
                    <a:pt x="859" y="4897"/>
                  </a:lnTo>
                  <a:lnTo>
                    <a:pt x="1068" y="5023"/>
                  </a:lnTo>
                  <a:lnTo>
                    <a:pt x="1173" y="5023"/>
                  </a:lnTo>
                  <a:lnTo>
                    <a:pt x="1256" y="5085"/>
                  </a:lnTo>
                  <a:lnTo>
                    <a:pt x="1214" y="5169"/>
                  </a:lnTo>
                  <a:lnTo>
                    <a:pt x="1340" y="5316"/>
                  </a:lnTo>
                  <a:lnTo>
                    <a:pt x="1466" y="5692"/>
                  </a:lnTo>
                  <a:lnTo>
                    <a:pt x="1445" y="5755"/>
                  </a:lnTo>
                  <a:lnTo>
                    <a:pt x="1486" y="5818"/>
                  </a:lnTo>
                  <a:lnTo>
                    <a:pt x="1382" y="5860"/>
                  </a:lnTo>
                  <a:lnTo>
                    <a:pt x="1256" y="5943"/>
                  </a:lnTo>
                  <a:lnTo>
                    <a:pt x="1194" y="5860"/>
                  </a:lnTo>
                  <a:lnTo>
                    <a:pt x="1256" y="5797"/>
                  </a:lnTo>
                  <a:lnTo>
                    <a:pt x="1256" y="5797"/>
                  </a:lnTo>
                  <a:lnTo>
                    <a:pt x="1131" y="5818"/>
                  </a:lnTo>
                  <a:lnTo>
                    <a:pt x="1068" y="5860"/>
                  </a:lnTo>
                  <a:lnTo>
                    <a:pt x="838" y="5964"/>
                  </a:lnTo>
                  <a:lnTo>
                    <a:pt x="440" y="5943"/>
                  </a:lnTo>
                  <a:lnTo>
                    <a:pt x="336" y="6006"/>
                  </a:lnTo>
                  <a:lnTo>
                    <a:pt x="252" y="5964"/>
                  </a:lnTo>
                  <a:lnTo>
                    <a:pt x="210" y="6111"/>
                  </a:lnTo>
                  <a:lnTo>
                    <a:pt x="126" y="6132"/>
                  </a:lnTo>
                  <a:lnTo>
                    <a:pt x="22" y="6215"/>
                  </a:lnTo>
                  <a:lnTo>
                    <a:pt x="1" y="6362"/>
                  </a:lnTo>
                  <a:lnTo>
                    <a:pt x="168" y="6257"/>
                  </a:lnTo>
                  <a:lnTo>
                    <a:pt x="336" y="6236"/>
                  </a:lnTo>
                  <a:lnTo>
                    <a:pt x="210" y="6320"/>
                  </a:lnTo>
                  <a:lnTo>
                    <a:pt x="106" y="6445"/>
                  </a:lnTo>
                  <a:lnTo>
                    <a:pt x="85" y="6571"/>
                  </a:lnTo>
                  <a:lnTo>
                    <a:pt x="147" y="6592"/>
                  </a:lnTo>
                  <a:lnTo>
                    <a:pt x="336" y="6780"/>
                  </a:lnTo>
                  <a:lnTo>
                    <a:pt x="691" y="6906"/>
                  </a:lnTo>
                  <a:lnTo>
                    <a:pt x="817" y="6885"/>
                  </a:lnTo>
                  <a:lnTo>
                    <a:pt x="963" y="6885"/>
                  </a:lnTo>
                  <a:lnTo>
                    <a:pt x="1194" y="6780"/>
                  </a:lnTo>
                  <a:lnTo>
                    <a:pt x="1194" y="6738"/>
                  </a:lnTo>
                  <a:lnTo>
                    <a:pt x="1194" y="6697"/>
                  </a:lnTo>
                  <a:lnTo>
                    <a:pt x="1214" y="6697"/>
                  </a:lnTo>
                  <a:lnTo>
                    <a:pt x="1340" y="6738"/>
                  </a:lnTo>
                  <a:lnTo>
                    <a:pt x="1298" y="6843"/>
                  </a:lnTo>
                  <a:lnTo>
                    <a:pt x="1256" y="6843"/>
                  </a:lnTo>
                  <a:lnTo>
                    <a:pt x="1152" y="6989"/>
                  </a:lnTo>
                  <a:lnTo>
                    <a:pt x="1068" y="6989"/>
                  </a:lnTo>
                  <a:lnTo>
                    <a:pt x="838" y="7178"/>
                  </a:lnTo>
                  <a:lnTo>
                    <a:pt x="838" y="7220"/>
                  </a:lnTo>
                  <a:lnTo>
                    <a:pt x="754" y="7199"/>
                  </a:lnTo>
                  <a:lnTo>
                    <a:pt x="733" y="7199"/>
                  </a:lnTo>
                  <a:lnTo>
                    <a:pt x="650" y="7261"/>
                  </a:lnTo>
                  <a:lnTo>
                    <a:pt x="566" y="7220"/>
                  </a:lnTo>
                  <a:lnTo>
                    <a:pt x="566" y="7115"/>
                  </a:lnTo>
                  <a:lnTo>
                    <a:pt x="503" y="7115"/>
                  </a:lnTo>
                  <a:lnTo>
                    <a:pt x="461" y="7094"/>
                  </a:lnTo>
                  <a:lnTo>
                    <a:pt x="419" y="7094"/>
                  </a:lnTo>
                  <a:lnTo>
                    <a:pt x="398" y="7178"/>
                  </a:lnTo>
                  <a:lnTo>
                    <a:pt x="419" y="7261"/>
                  </a:lnTo>
                  <a:lnTo>
                    <a:pt x="650" y="7492"/>
                  </a:lnTo>
                  <a:lnTo>
                    <a:pt x="733" y="7533"/>
                  </a:lnTo>
                  <a:lnTo>
                    <a:pt x="775" y="7533"/>
                  </a:lnTo>
                  <a:lnTo>
                    <a:pt x="817" y="7575"/>
                  </a:lnTo>
                  <a:lnTo>
                    <a:pt x="984" y="7826"/>
                  </a:lnTo>
                  <a:lnTo>
                    <a:pt x="1403" y="8161"/>
                  </a:lnTo>
                  <a:lnTo>
                    <a:pt x="1612" y="8224"/>
                  </a:lnTo>
                  <a:lnTo>
                    <a:pt x="1779" y="8161"/>
                  </a:lnTo>
                  <a:lnTo>
                    <a:pt x="2072" y="7994"/>
                  </a:lnTo>
                  <a:lnTo>
                    <a:pt x="2261" y="7889"/>
                  </a:lnTo>
                  <a:lnTo>
                    <a:pt x="2261" y="7826"/>
                  </a:lnTo>
                  <a:lnTo>
                    <a:pt x="2344" y="7722"/>
                  </a:lnTo>
                  <a:lnTo>
                    <a:pt x="2386" y="7513"/>
                  </a:lnTo>
                  <a:lnTo>
                    <a:pt x="2302" y="7408"/>
                  </a:lnTo>
                  <a:lnTo>
                    <a:pt x="2386" y="7199"/>
                  </a:lnTo>
                  <a:lnTo>
                    <a:pt x="2386" y="7094"/>
                  </a:lnTo>
                  <a:lnTo>
                    <a:pt x="2407" y="7010"/>
                  </a:lnTo>
                  <a:lnTo>
                    <a:pt x="2428" y="7094"/>
                  </a:lnTo>
                  <a:lnTo>
                    <a:pt x="2595" y="7094"/>
                  </a:lnTo>
                  <a:lnTo>
                    <a:pt x="2637" y="7115"/>
                  </a:lnTo>
                  <a:lnTo>
                    <a:pt x="2742" y="7073"/>
                  </a:lnTo>
                  <a:lnTo>
                    <a:pt x="2721" y="7115"/>
                  </a:lnTo>
                  <a:lnTo>
                    <a:pt x="2616" y="7220"/>
                  </a:lnTo>
                  <a:lnTo>
                    <a:pt x="2533" y="7199"/>
                  </a:lnTo>
                  <a:lnTo>
                    <a:pt x="2512" y="7220"/>
                  </a:lnTo>
                  <a:lnTo>
                    <a:pt x="2491" y="7366"/>
                  </a:lnTo>
                  <a:lnTo>
                    <a:pt x="2533" y="7429"/>
                  </a:lnTo>
                  <a:lnTo>
                    <a:pt x="2533" y="7533"/>
                  </a:lnTo>
                  <a:lnTo>
                    <a:pt x="2595" y="7575"/>
                  </a:lnTo>
                  <a:lnTo>
                    <a:pt x="2742" y="7533"/>
                  </a:lnTo>
                  <a:lnTo>
                    <a:pt x="2826" y="7575"/>
                  </a:lnTo>
                  <a:lnTo>
                    <a:pt x="2742" y="7575"/>
                  </a:lnTo>
                  <a:lnTo>
                    <a:pt x="2700" y="7617"/>
                  </a:lnTo>
                  <a:lnTo>
                    <a:pt x="2554" y="7701"/>
                  </a:lnTo>
                  <a:lnTo>
                    <a:pt x="2616" y="7952"/>
                  </a:lnTo>
                  <a:lnTo>
                    <a:pt x="2700" y="8015"/>
                  </a:lnTo>
                  <a:lnTo>
                    <a:pt x="2742" y="8203"/>
                  </a:lnTo>
                  <a:lnTo>
                    <a:pt x="2742" y="8349"/>
                  </a:lnTo>
                  <a:lnTo>
                    <a:pt x="2700" y="8475"/>
                  </a:lnTo>
                  <a:lnTo>
                    <a:pt x="2700" y="8580"/>
                  </a:lnTo>
                  <a:lnTo>
                    <a:pt x="2784" y="8642"/>
                  </a:lnTo>
                  <a:lnTo>
                    <a:pt x="2700" y="8684"/>
                  </a:lnTo>
                  <a:lnTo>
                    <a:pt x="2721" y="8873"/>
                  </a:lnTo>
                  <a:lnTo>
                    <a:pt x="2867" y="9186"/>
                  </a:lnTo>
                  <a:lnTo>
                    <a:pt x="2909" y="9291"/>
                  </a:lnTo>
                  <a:lnTo>
                    <a:pt x="2951" y="9375"/>
                  </a:lnTo>
                  <a:lnTo>
                    <a:pt x="2867" y="9396"/>
                  </a:lnTo>
                  <a:lnTo>
                    <a:pt x="2867" y="9521"/>
                  </a:lnTo>
                  <a:lnTo>
                    <a:pt x="3035" y="9730"/>
                  </a:lnTo>
                  <a:lnTo>
                    <a:pt x="2909" y="9730"/>
                  </a:lnTo>
                  <a:lnTo>
                    <a:pt x="3035" y="9919"/>
                  </a:lnTo>
                  <a:lnTo>
                    <a:pt x="3035" y="10086"/>
                  </a:lnTo>
                  <a:lnTo>
                    <a:pt x="3265" y="10546"/>
                  </a:lnTo>
                  <a:lnTo>
                    <a:pt x="3265" y="10860"/>
                  </a:lnTo>
                  <a:lnTo>
                    <a:pt x="3370" y="11132"/>
                  </a:lnTo>
                  <a:lnTo>
                    <a:pt x="3453" y="11174"/>
                  </a:lnTo>
                  <a:lnTo>
                    <a:pt x="3495" y="11342"/>
                  </a:lnTo>
                  <a:lnTo>
                    <a:pt x="3579" y="11383"/>
                  </a:lnTo>
                  <a:lnTo>
                    <a:pt x="3579" y="11467"/>
                  </a:lnTo>
                  <a:lnTo>
                    <a:pt x="3704" y="11697"/>
                  </a:lnTo>
                  <a:lnTo>
                    <a:pt x="3767" y="11718"/>
                  </a:lnTo>
                  <a:lnTo>
                    <a:pt x="3767" y="11781"/>
                  </a:lnTo>
                  <a:lnTo>
                    <a:pt x="3893" y="11969"/>
                  </a:lnTo>
                  <a:lnTo>
                    <a:pt x="3955" y="11969"/>
                  </a:lnTo>
                  <a:lnTo>
                    <a:pt x="3955" y="12178"/>
                  </a:lnTo>
                  <a:lnTo>
                    <a:pt x="3997" y="12241"/>
                  </a:lnTo>
                  <a:lnTo>
                    <a:pt x="4081" y="12388"/>
                  </a:lnTo>
                  <a:lnTo>
                    <a:pt x="4102" y="12555"/>
                  </a:lnTo>
                  <a:lnTo>
                    <a:pt x="4207" y="12827"/>
                  </a:lnTo>
                  <a:lnTo>
                    <a:pt x="4269" y="12932"/>
                  </a:lnTo>
                  <a:lnTo>
                    <a:pt x="4290" y="13162"/>
                  </a:lnTo>
                  <a:lnTo>
                    <a:pt x="4332" y="13225"/>
                  </a:lnTo>
                  <a:lnTo>
                    <a:pt x="4416" y="13371"/>
                  </a:lnTo>
                  <a:lnTo>
                    <a:pt x="4583" y="13539"/>
                  </a:lnTo>
                  <a:lnTo>
                    <a:pt x="4604" y="13539"/>
                  </a:lnTo>
                  <a:lnTo>
                    <a:pt x="4709" y="13685"/>
                  </a:lnTo>
                  <a:lnTo>
                    <a:pt x="4876" y="13894"/>
                  </a:lnTo>
                  <a:lnTo>
                    <a:pt x="4939" y="14083"/>
                  </a:lnTo>
                  <a:lnTo>
                    <a:pt x="5002" y="14229"/>
                  </a:lnTo>
                  <a:lnTo>
                    <a:pt x="5043" y="14271"/>
                  </a:lnTo>
                  <a:lnTo>
                    <a:pt x="5043" y="14375"/>
                  </a:lnTo>
                  <a:lnTo>
                    <a:pt x="5169" y="14606"/>
                  </a:lnTo>
                  <a:lnTo>
                    <a:pt x="5232" y="14815"/>
                  </a:lnTo>
                  <a:lnTo>
                    <a:pt x="5232" y="15045"/>
                  </a:lnTo>
                  <a:lnTo>
                    <a:pt x="5441" y="15484"/>
                  </a:lnTo>
                  <a:lnTo>
                    <a:pt x="5629" y="15673"/>
                  </a:lnTo>
                  <a:lnTo>
                    <a:pt x="5776" y="15798"/>
                  </a:lnTo>
                  <a:lnTo>
                    <a:pt x="5985" y="15840"/>
                  </a:lnTo>
                  <a:lnTo>
                    <a:pt x="6194" y="15673"/>
                  </a:lnTo>
                  <a:lnTo>
                    <a:pt x="6257" y="15547"/>
                  </a:lnTo>
                  <a:lnTo>
                    <a:pt x="6215" y="15484"/>
                  </a:lnTo>
                  <a:lnTo>
                    <a:pt x="6257" y="15464"/>
                  </a:lnTo>
                  <a:lnTo>
                    <a:pt x="6278" y="15422"/>
                  </a:lnTo>
                  <a:lnTo>
                    <a:pt x="6320" y="15317"/>
                  </a:lnTo>
                  <a:lnTo>
                    <a:pt x="6529" y="15212"/>
                  </a:lnTo>
                  <a:lnTo>
                    <a:pt x="6571" y="15212"/>
                  </a:lnTo>
                  <a:lnTo>
                    <a:pt x="6822" y="15129"/>
                  </a:lnTo>
                  <a:lnTo>
                    <a:pt x="6906" y="15150"/>
                  </a:lnTo>
                  <a:lnTo>
                    <a:pt x="6717" y="15045"/>
                  </a:lnTo>
                  <a:lnTo>
                    <a:pt x="6696" y="14961"/>
                  </a:lnTo>
                  <a:lnTo>
                    <a:pt x="6738" y="14919"/>
                  </a:lnTo>
                  <a:lnTo>
                    <a:pt x="6906" y="14710"/>
                  </a:lnTo>
                  <a:lnTo>
                    <a:pt x="6885" y="14647"/>
                  </a:lnTo>
                  <a:lnTo>
                    <a:pt x="6927" y="14543"/>
                  </a:lnTo>
                  <a:lnTo>
                    <a:pt x="7094" y="14522"/>
                  </a:lnTo>
                  <a:lnTo>
                    <a:pt x="7136" y="14543"/>
                  </a:lnTo>
                  <a:lnTo>
                    <a:pt x="7261" y="14522"/>
                  </a:lnTo>
                  <a:lnTo>
                    <a:pt x="7261" y="14375"/>
                  </a:lnTo>
                  <a:lnTo>
                    <a:pt x="7220" y="13894"/>
                  </a:lnTo>
                  <a:lnTo>
                    <a:pt x="7157" y="13811"/>
                  </a:lnTo>
                  <a:lnTo>
                    <a:pt x="7157" y="13580"/>
                  </a:lnTo>
                  <a:lnTo>
                    <a:pt x="7303" y="13329"/>
                  </a:lnTo>
                  <a:lnTo>
                    <a:pt x="7429" y="12953"/>
                  </a:lnTo>
                  <a:lnTo>
                    <a:pt x="7429" y="12660"/>
                  </a:lnTo>
                  <a:lnTo>
                    <a:pt x="7261" y="12618"/>
                  </a:lnTo>
                  <a:lnTo>
                    <a:pt x="7261" y="12178"/>
                  </a:lnTo>
                  <a:lnTo>
                    <a:pt x="7240" y="12011"/>
                  </a:lnTo>
                  <a:lnTo>
                    <a:pt x="7345" y="11906"/>
                  </a:lnTo>
                  <a:lnTo>
                    <a:pt x="7240" y="11614"/>
                  </a:lnTo>
                  <a:lnTo>
                    <a:pt x="7240" y="11404"/>
                  </a:lnTo>
                  <a:lnTo>
                    <a:pt x="7303" y="11300"/>
                  </a:lnTo>
                  <a:lnTo>
                    <a:pt x="7492" y="11132"/>
                  </a:lnTo>
                  <a:lnTo>
                    <a:pt x="7533" y="11132"/>
                  </a:lnTo>
                  <a:lnTo>
                    <a:pt x="7617" y="11195"/>
                  </a:lnTo>
                  <a:lnTo>
                    <a:pt x="7680" y="11237"/>
                  </a:lnTo>
                  <a:lnTo>
                    <a:pt x="7847" y="11028"/>
                  </a:lnTo>
                  <a:lnTo>
                    <a:pt x="7847" y="10881"/>
                  </a:lnTo>
                  <a:lnTo>
                    <a:pt x="7952" y="10818"/>
                  </a:lnTo>
                  <a:lnTo>
                    <a:pt x="8203" y="10839"/>
                  </a:lnTo>
                  <a:lnTo>
                    <a:pt x="8349" y="10756"/>
                  </a:lnTo>
                  <a:lnTo>
                    <a:pt x="8454" y="10609"/>
                  </a:lnTo>
                  <a:lnTo>
                    <a:pt x="8412" y="10463"/>
                  </a:lnTo>
                  <a:lnTo>
                    <a:pt x="8454" y="10358"/>
                  </a:lnTo>
                  <a:lnTo>
                    <a:pt x="8600" y="10212"/>
                  </a:lnTo>
                  <a:lnTo>
                    <a:pt x="8810" y="10149"/>
                  </a:lnTo>
                  <a:lnTo>
                    <a:pt x="8935" y="10023"/>
                  </a:lnTo>
                  <a:lnTo>
                    <a:pt x="9019" y="9877"/>
                  </a:lnTo>
                  <a:lnTo>
                    <a:pt x="9542" y="9479"/>
                  </a:lnTo>
                  <a:lnTo>
                    <a:pt x="9626" y="9186"/>
                  </a:lnTo>
                  <a:lnTo>
                    <a:pt x="10023" y="8852"/>
                  </a:lnTo>
                  <a:lnTo>
                    <a:pt x="9961" y="8831"/>
                  </a:lnTo>
                  <a:lnTo>
                    <a:pt x="9940" y="8852"/>
                  </a:lnTo>
                  <a:lnTo>
                    <a:pt x="9856" y="8893"/>
                  </a:lnTo>
                  <a:lnTo>
                    <a:pt x="9877" y="8747"/>
                  </a:lnTo>
                  <a:lnTo>
                    <a:pt x="9940" y="8747"/>
                  </a:lnTo>
                  <a:lnTo>
                    <a:pt x="10044" y="8663"/>
                  </a:lnTo>
                  <a:lnTo>
                    <a:pt x="10065" y="8663"/>
                  </a:lnTo>
                  <a:lnTo>
                    <a:pt x="10086" y="8684"/>
                  </a:lnTo>
                  <a:lnTo>
                    <a:pt x="10086" y="8747"/>
                  </a:lnTo>
                  <a:lnTo>
                    <a:pt x="10149" y="8789"/>
                  </a:lnTo>
                  <a:lnTo>
                    <a:pt x="10463" y="8621"/>
                  </a:lnTo>
                  <a:lnTo>
                    <a:pt x="10463" y="8559"/>
                  </a:lnTo>
                  <a:lnTo>
                    <a:pt x="10672" y="8412"/>
                  </a:lnTo>
                  <a:lnTo>
                    <a:pt x="10630" y="8329"/>
                  </a:lnTo>
                  <a:lnTo>
                    <a:pt x="10714" y="8329"/>
                  </a:lnTo>
                  <a:lnTo>
                    <a:pt x="10756" y="8224"/>
                  </a:lnTo>
                  <a:lnTo>
                    <a:pt x="10881" y="8119"/>
                  </a:lnTo>
                  <a:lnTo>
                    <a:pt x="10818" y="8098"/>
                  </a:lnTo>
                  <a:lnTo>
                    <a:pt x="10860" y="8057"/>
                  </a:lnTo>
                  <a:lnTo>
                    <a:pt x="10777" y="7931"/>
                  </a:lnTo>
                  <a:lnTo>
                    <a:pt x="10777" y="7847"/>
                  </a:lnTo>
                  <a:lnTo>
                    <a:pt x="10818" y="7743"/>
                  </a:lnTo>
                  <a:lnTo>
                    <a:pt x="10860" y="7680"/>
                  </a:lnTo>
                  <a:lnTo>
                    <a:pt x="10902" y="7617"/>
                  </a:lnTo>
                  <a:lnTo>
                    <a:pt x="11279" y="7492"/>
                  </a:lnTo>
                  <a:lnTo>
                    <a:pt x="11341" y="7387"/>
                  </a:lnTo>
                  <a:lnTo>
                    <a:pt x="11341" y="7303"/>
                  </a:lnTo>
                  <a:lnTo>
                    <a:pt x="11404" y="7220"/>
                  </a:lnTo>
                  <a:lnTo>
                    <a:pt x="11425" y="7178"/>
                  </a:lnTo>
                  <a:lnTo>
                    <a:pt x="11383" y="7115"/>
                  </a:lnTo>
                  <a:lnTo>
                    <a:pt x="11321" y="7115"/>
                  </a:lnTo>
                  <a:lnTo>
                    <a:pt x="11300" y="7073"/>
                  </a:lnTo>
                  <a:lnTo>
                    <a:pt x="11404" y="7073"/>
                  </a:lnTo>
                  <a:lnTo>
                    <a:pt x="11488" y="7157"/>
                  </a:lnTo>
                  <a:lnTo>
                    <a:pt x="11488" y="7261"/>
                  </a:lnTo>
                  <a:lnTo>
                    <a:pt x="11509" y="7387"/>
                  </a:lnTo>
                  <a:lnTo>
                    <a:pt x="11593" y="7408"/>
                  </a:lnTo>
                  <a:lnTo>
                    <a:pt x="11676" y="7408"/>
                  </a:lnTo>
                  <a:lnTo>
                    <a:pt x="11718" y="7366"/>
                  </a:lnTo>
                  <a:lnTo>
                    <a:pt x="11739" y="7387"/>
                  </a:lnTo>
                  <a:lnTo>
                    <a:pt x="11739" y="7324"/>
                  </a:lnTo>
                  <a:lnTo>
                    <a:pt x="11760" y="7282"/>
                  </a:lnTo>
                  <a:lnTo>
                    <a:pt x="11802" y="7324"/>
                  </a:lnTo>
                  <a:lnTo>
                    <a:pt x="11823" y="7492"/>
                  </a:lnTo>
                  <a:lnTo>
                    <a:pt x="11906" y="7513"/>
                  </a:lnTo>
                  <a:lnTo>
                    <a:pt x="11906" y="7429"/>
                  </a:lnTo>
                  <a:lnTo>
                    <a:pt x="11969" y="7533"/>
                  </a:lnTo>
                  <a:lnTo>
                    <a:pt x="12032" y="7429"/>
                  </a:lnTo>
                  <a:lnTo>
                    <a:pt x="11969" y="7303"/>
                  </a:lnTo>
                  <a:lnTo>
                    <a:pt x="12011" y="7303"/>
                  </a:lnTo>
                  <a:lnTo>
                    <a:pt x="11969" y="7115"/>
                  </a:lnTo>
                  <a:lnTo>
                    <a:pt x="11948" y="7010"/>
                  </a:lnTo>
                  <a:lnTo>
                    <a:pt x="11948" y="6864"/>
                  </a:lnTo>
                  <a:lnTo>
                    <a:pt x="11760" y="6634"/>
                  </a:lnTo>
                  <a:lnTo>
                    <a:pt x="11739" y="6445"/>
                  </a:lnTo>
                  <a:lnTo>
                    <a:pt x="11760" y="6341"/>
                  </a:lnTo>
                  <a:lnTo>
                    <a:pt x="11718" y="6215"/>
                  </a:lnTo>
                  <a:lnTo>
                    <a:pt x="11718" y="6027"/>
                  </a:lnTo>
                  <a:lnTo>
                    <a:pt x="11551" y="5839"/>
                  </a:lnTo>
                  <a:lnTo>
                    <a:pt x="11425" y="5797"/>
                  </a:lnTo>
                  <a:lnTo>
                    <a:pt x="11300" y="5629"/>
                  </a:lnTo>
                  <a:lnTo>
                    <a:pt x="11300" y="5399"/>
                  </a:lnTo>
                  <a:lnTo>
                    <a:pt x="11404" y="5378"/>
                  </a:lnTo>
                  <a:lnTo>
                    <a:pt x="11446" y="5211"/>
                  </a:lnTo>
                  <a:lnTo>
                    <a:pt x="11530" y="5169"/>
                  </a:lnTo>
                  <a:lnTo>
                    <a:pt x="11613" y="5190"/>
                  </a:lnTo>
                  <a:lnTo>
                    <a:pt x="11676" y="5127"/>
                  </a:lnTo>
                  <a:lnTo>
                    <a:pt x="11634" y="4981"/>
                  </a:lnTo>
                  <a:lnTo>
                    <a:pt x="11655" y="4918"/>
                  </a:lnTo>
                  <a:lnTo>
                    <a:pt x="11530" y="4897"/>
                  </a:lnTo>
                  <a:lnTo>
                    <a:pt x="11425" y="4960"/>
                  </a:lnTo>
                  <a:lnTo>
                    <a:pt x="11132" y="4855"/>
                  </a:lnTo>
                  <a:lnTo>
                    <a:pt x="11153" y="4709"/>
                  </a:lnTo>
                  <a:lnTo>
                    <a:pt x="11279" y="4583"/>
                  </a:lnTo>
                  <a:lnTo>
                    <a:pt x="11321" y="4437"/>
                  </a:lnTo>
                  <a:lnTo>
                    <a:pt x="11279" y="4374"/>
                  </a:lnTo>
                  <a:lnTo>
                    <a:pt x="11279" y="4290"/>
                  </a:lnTo>
                  <a:lnTo>
                    <a:pt x="11321" y="4290"/>
                  </a:lnTo>
                  <a:lnTo>
                    <a:pt x="11341" y="4228"/>
                  </a:lnTo>
                  <a:lnTo>
                    <a:pt x="11404" y="4269"/>
                  </a:lnTo>
                  <a:lnTo>
                    <a:pt x="11488" y="4374"/>
                  </a:lnTo>
                  <a:lnTo>
                    <a:pt x="11488" y="4437"/>
                  </a:lnTo>
                  <a:lnTo>
                    <a:pt x="11551" y="4541"/>
                  </a:lnTo>
                  <a:lnTo>
                    <a:pt x="11676" y="4562"/>
                  </a:lnTo>
                  <a:lnTo>
                    <a:pt x="11739" y="4541"/>
                  </a:lnTo>
                  <a:lnTo>
                    <a:pt x="11655" y="4479"/>
                  </a:lnTo>
                  <a:lnTo>
                    <a:pt x="11676" y="4395"/>
                  </a:lnTo>
                  <a:lnTo>
                    <a:pt x="11739" y="4395"/>
                  </a:lnTo>
                  <a:lnTo>
                    <a:pt x="11823" y="4479"/>
                  </a:lnTo>
                  <a:lnTo>
                    <a:pt x="11865" y="4541"/>
                  </a:lnTo>
                  <a:lnTo>
                    <a:pt x="11969" y="4583"/>
                  </a:lnTo>
                  <a:lnTo>
                    <a:pt x="12011" y="4541"/>
                  </a:lnTo>
                  <a:lnTo>
                    <a:pt x="12053" y="4541"/>
                  </a:lnTo>
                  <a:lnTo>
                    <a:pt x="12137" y="4667"/>
                  </a:lnTo>
                  <a:lnTo>
                    <a:pt x="12158" y="4792"/>
                  </a:lnTo>
                  <a:lnTo>
                    <a:pt x="12158" y="4876"/>
                  </a:lnTo>
                  <a:lnTo>
                    <a:pt x="12199" y="5002"/>
                  </a:lnTo>
                  <a:lnTo>
                    <a:pt x="12199" y="5085"/>
                  </a:lnTo>
                  <a:lnTo>
                    <a:pt x="12325" y="5127"/>
                  </a:lnTo>
                  <a:lnTo>
                    <a:pt x="12430" y="5106"/>
                  </a:lnTo>
                  <a:lnTo>
                    <a:pt x="12555" y="5169"/>
                  </a:lnTo>
                  <a:lnTo>
                    <a:pt x="12911" y="5169"/>
                  </a:lnTo>
                  <a:lnTo>
                    <a:pt x="13099" y="5190"/>
                  </a:lnTo>
                  <a:lnTo>
                    <a:pt x="13308" y="5169"/>
                  </a:lnTo>
                  <a:lnTo>
                    <a:pt x="13392" y="5169"/>
                  </a:lnTo>
                  <a:lnTo>
                    <a:pt x="13434" y="5190"/>
                  </a:lnTo>
                  <a:lnTo>
                    <a:pt x="13497" y="5169"/>
                  </a:lnTo>
                  <a:lnTo>
                    <a:pt x="13601" y="5274"/>
                  </a:lnTo>
                  <a:lnTo>
                    <a:pt x="13643" y="5295"/>
                  </a:lnTo>
                  <a:lnTo>
                    <a:pt x="13601" y="5420"/>
                  </a:lnTo>
                  <a:lnTo>
                    <a:pt x="13580" y="5546"/>
                  </a:lnTo>
                  <a:lnTo>
                    <a:pt x="13497" y="5755"/>
                  </a:lnTo>
                  <a:lnTo>
                    <a:pt x="13434" y="5797"/>
                  </a:lnTo>
                  <a:lnTo>
                    <a:pt x="13434" y="5860"/>
                  </a:lnTo>
                  <a:lnTo>
                    <a:pt x="13392" y="5922"/>
                  </a:lnTo>
                  <a:lnTo>
                    <a:pt x="13308" y="5922"/>
                  </a:lnTo>
                  <a:lnTo>
                    <a:pt x="13287" y="5860"/>
                  </a:lnTo>
                  <a:lnTo>
                    <a:pt x="13183" y="5943"/>
                  </a:lnTo>
                  <a:lnTo>
                    <a:pt x="13162" y="6027"/>
                  </a:lnTo>
                  <a:lnTo>
                    <a:pt x="13099" y="6048"/>
                  </a:lnTo>
                  <a:lnTo>
                    <a:pt x="13099" y="6132"/>
                  </a:lnTo>
                  <a:lnTo>
                    <a:pt x="13162" y="6278"/>
                  </a:lnTo>
                  <a:lnTo>
                    <a:pt x="13225" y="6341"/>
                  </a:lnTo>
                  <a:lnTo>
                    <a:pt x="13225" y="6383"/>
                  </a:lnTo>
                  <a:lnTo>
                    <a:pt x="13329" y="6487"/>
                  </a:lnTo>
                  <a:lnTo>
                    <a:pt x="13413" y="6592"/>
                  </a:lnTo>
                  <a:lnTo>
                    <a:pt x="13497" y="6592"/>
                  </a:lnTo>
                  <a:lnTo>
                    <a:pt x="13497" y="6529"/>
                  </a:lnTo>
                  <a:lnTo>
                    <a:pt x="13476" y="6466"/>
                  </a:lnTo>
                  <a:lnTo>
                    <a:pt x="13518" y="6383"/>
                  </a:lnTo>
                  <a:lnTo>
                    <a:pt x="13518" y="6341"/>
                  </a:lnTo>
                  <a:lnTo>
                    <a:pt x="13538" y="6278"/>
                  </a:lnTo>
                  <a:lnTo>
                    <a:pt x="13518" y="6236"/>
                  </a:lnTo>
                  <a:lnTo>
                    <a:pt x="13580" y="6173"/>
                  </a:lnTo>
                  <a:lnTo>
                    <a:pt x="13643" y="6236"/>
                  </a:lnTo>
                  <a:lnTo>
                    <a:pt x="13727" y="6236"/>
                  </a:lnTo>
                  <a:lnTo>
                    <a:pt x="13769" y="6278"/>
                  </a:lnTo>
                  <a:lnTo>
                    <a:pt x="13831" y="6362"/>
                  </a:lnTo>
                  <a:lnTo>
                    <a:pt x="13852" y="6529"/>
                  </a:lnTo>
                  <a:lnTo>
                    <a:pt x="13852" y="6655"/>
                  </a:lnTo>
                  <a:lnTo>
                    <a:pt x="13915" y="6738"/>
                  </a:lnTo>
                  <a:lnTo>
                    <a:pt x="13936" y="6969"/>
                  </a:lnTo>
                  <a:lnTo>
                    <a:pt x="13999" y="7115"/>
                  </a:lnTo>
                  <a:lnTo>
                    <a:pt x="14020" y="7199"/>
                  </a:lnTo>
                  <a:lnTo>
                    <a:pt x="14041" y="7261"/>
                  </a:lnTo>
                  <a:lnTo>
                    <a:pt x="14041" y="7303"/>
                  </a:lnTo>
                  <a:lnTo>
                    <a:pt x="14062" y="7366"/>
                  </a:lnTo>
                  <a:lnTo>
                    <a:pt x="14103" y="7387"/>
                  </a:lnTo>
                  <a:lnTo>
                    <a:pt x="14103" y="7303"/>
                  </a:lnTo>
                  <a:lnTo>
                    <a:pt x="14124" y="7199"/>
                  </a:lnTo>
                  <a:lnTo>
                    <a:pt x="14166" y="7220"/>
                  </a:lnTo>
                  <a:lnTo>
                    <a:pt x="14250" y="7199"/>
                  </a:lnTo>
                  <a:lnTo>
                    <a:pt x="14292" y="6989"/>
                  </a:lnTo>
                  <a:lnTo>
                    <a:pt x="14271" y="6885"/>
                  </a:lnTo>
                  <a:lnTo>
                    <a:pt x="14292" y="6759"/>
                  </a:lnTo>
                  <a:lnTo>
                    <a:pt x="14271" y="6592"/>
                  </a:lnTo>
                  <a:lnTo>
                    <a:pt x="14417" y="6592"/>
                  </a:lnTo>
                  <a:lnTo>
                    <a:pt x="14417" y="6383"/>
                  </a:lnTo>
                  <a:lnTo>
                    <a:pt x="14417" y="6257"/>
                  </a:lnTo>
                  <a:lnTo>
                    <a:pt x="14354" y="5964"/>
                  </a:lnTo>
                  <a:lnTo>
                    <a:pt x="14459" y="5964"/>
                  </a:lnTo>
                  <a:lnTo>
                    <a:pt x="14564" y="6006"/>
                  </a:lnTo>
                  <a:lnTo>
                    <a:pt x="14731" y="6006"/>
                  </a:lnTo>
                  <a:lnTo>
                    <a:pt x="14794" y="5797"/>
                  </a:lnTo>
                  <a:lnTo>
                    <a:pt x="14857" y="5546"/>
                  </a:lnTo>
                  <a:lnTo>
                    <a:pt x="14982" y="5232"/>
                  </a:lnTo>
                  <a:lnTo>
                    <a:pt x="14857" y="5190"/>
                  </a:lnTo>
                  <a:lnTo>
                    <a:pt x="14857" y="5085"/>
                  </a:lnTo>
                  <a:lnTo>
                    <a:pt x="15003" y="4813"/>
                  </a:lnTo>
                  <a:lnTo>
                    <a:pt x="15087" y="4583"/>
                  </a:lnTo>
                  <a:lnTo>
                    <a:pt x="15045" y="4541"/>
                  </a:lnTo>
                  <a:lnTo>
                    <a:pt x="15066" y="4374"/>
                  </a:lnTo>
                  <a:lnTo>
                    <a:pt x="15254" y="4081"/>
                  </a:lnTo>
                  <a:lnTo>
                    <a:pt x="15380" y="4039"/>
                  </a:lnTo>
                  <a:lnTo>
                    <a:pt x="15505" y="3872"/>
                  </a:lnTo>
                  <a:lnTo>
                    <a:pt x="15568" y="3725"/>
                  </a:lnTo>
                  <a:lnTo>
                    <a:pt x="15777" y="3663"/>
                  </a:lnTo>
                  <a:lnTo>
                    <a:pt x="15924" y="3558"/>
                  </a:lnTo>
                  <a:lnTo>
                    <a:pt x="16007" y="3642"/>
                  </a:lnTo>
                  <a:lnTo>
                    <a:pt x="16133" y="3704"/>
                  </a:lnTo>
                  <a:lnTo>
                    <a:pt x="16112" y="3600"/>
                  </a:lnTo>
                  <a:lnTo>
                    <a:pt x="16112" y="3432"/>
                  </a:lnTo>
                  <a:lnTo>
                    <a:pt x="16217" y="3328"/>
                  </a:lnTo>
                  <a:lnTo>
                    <a:pt x="16196" y="3244"/>
                  </a:lnTo>
                  <a:lnTo>
                    <a:pt x="16154" y="3223"/>
                  </a:lnTo>
                  <a:lnTo>
                    <a:pt x="16091" y="3119"/>
                  </a:lnTo>
                  <a:lnTo>
                    <a:pt x="15987" y="3077"/>
                  </a:lnTo>
                  <a:lnTo>
                    <a:pt x="15903" y="3119"/>
                  </a:lnTo>
                  <a:lnTo>
                    <a:pt x="15777" y="3098"/>
                  </a:lnTo>
                  <a:lnTo>
                    <a:pt x="15735" y="2993"/>
                  </a:lnTo>
                  <a:lnTo>
                    <a:pt x="15840" y="2888"/>
                  </a:lnTo>
                  <a:lnTo>
                    <a:pt x="15840" y="2805"/>
                  </a:lnTo>
                  <a:lnTo>
                    <a:pt x="15777" y="2700"/>
                  </a:lnTo>
                  <a:lnTo>
                    <a:pt x="15735" y="2616"/>
                  </a:lnTo>
                  <a:lnTo>
                    <a:pt x="15673" y="2658"/>
                  </a:lnTo>
                  <a:lnTo>
                    <a:pt x="15589" y="2658"/>
                  </a:lnTo>
                  <a:lnTo>
                    <a:pt x="15526" y="2575"/>
                  </a:lnTo>
                  <a:lnTo>
                    <a:pt x="15610" y="2407"/>
                  </a:lnTo>
                  <a:lnTo>
                    <a:pt x="15589" y="2365"/>
                  </a:lnTo>
                  <a:lnTo>
                    <a:pt x="15505" y="2365"/>
                  </a:lnTo>
                  <a:lnTo>
                    <a:pt x="15463" y="2282"/>
                  </a:lnTo>
                  <a:lnTo>
                    <a:pt x="15380" y="2261"/>
                  </a:lnTo>
                  <a:lnTo>
                    <a:pt x="15108" y="2407"/>
                  </a:lnTo>
                  <a:lnTo>
                    <a:pt x="15150" y="2512"/>
                  </a:lnTo>
                  <a:lnTo>
                    <a:pt x="15066" y="2575"/>
                  </a:lnTo>
                  <a:lnTo>
                    <a:pt x="14857" y="2491"/>
                  </a:lnTo>
                  <a:lnTo>
                    <a:pt x="14689" y="2554"/>
                  </a:lnTo>
                  <a:lnTo>
                    <a:pt x="14585" y="2386"/>
                  </a:lnTo>
                  <a:lnTo>
                    <a:pt x="14459" y="2491"/>
                  </a:lnTo>
                  <a:lnTo>
                    <a:pt x="14375" y="2491"/>
                  </a:lnTo>
                  <a:lnTo>
                    <a:pt x="14375" y="2616"/>
                  </a:lnTo>
                  <a:lnTo>
                    <a:pt x="14271" y="2784"/>
                  </a:lnTo>
                  <a:lnTo>
                    <a:pt x="14041" y="2826"/>
                  </a:lnTo>
                  <a:lnTo>
                    <a:pt x="13936" y="2867"/>
                  </a:lnTo>
                  <a:lnTo>
                    <a:pt x="13831" y="2972"/>
                  </a:lnTo>
                  <a:lnTo>
                    <a:pt x="13769" y="3098"/>
                  </a:lnTo>
                  <a:lnTo>
                    <a:pt x="13685" y="3119"/>
                  </a:lnTo>
                  <a:lnTo>
                    <a:pt x="13685" y="3202"/>
                  </a:lnTo>
                  <a:lnTo>
                    <a:pt x="13580" y="3181"/>
                  </a:lnTo>
                  <a:lnTo>
                    <a:pt x="13497" y="3223"/>
                  </a:lnTo>
                  <a:lnTo>
                    <a:pt x="13434" y="3391"/>
                  </a:lnTo>
                  <a:lnTo>
                    <a:pt x="13329" y="3391"/>
                  </a:lnTo>
                  <a:lnTo>
                    <a:pt x="13120" y="3432"/>
                  </a:lnTo>
                  <a:lnTo>
                    <a:pt x="13057" y="3432"/>
                  </a:lnTo>
                  <a:lnTo>
                    <a:pt x="13015" y="3600"/>
                  </a:lnTo>
                  <a:lnTo>
                    <a:pt x="13015" y="3704"/>
                  </a:lnTo>
                  <a:lnTo>
                    <a:pt x="13204" y="3767"/>
                  </a:lnTo>
                  <a:lnTo>
                    <a:pt x="13204" y="3935"/>
                  </a:lnTo>
                  <a:lnTo>
                    <a:pt x="13204" y="4039"/>
                  </a:lnTo>
                  <a:lnTo>
                    <a:pt x="12974" y="4123"/>
                  </a:lnTo>
                  <a:lnTo>
                    <a:pt x="12806" y="4081"/>
                  </a:lnTo>
                  <a:lnTo>
                    <a:pt x="12597" y="4144"/>
                  </a:lnTo>
                  <a:lnTo>
                    <a:pt x="12492" y="4081"/>
                  </a:lnTo>
                  <a:lnTo>
                    <a:pt x="12367" y="4123"/>
                  </a:lnTo>
                  <a:lnTo>
                    <a:pt x="12262" y="4248"/>
                  </a:lnTo>
                  <a:lnTo>
                    <a:pt x="12116" y="4248"/>
                  </a:lnTo>
                  <a:lnTo>
                    <a:pt x="11823" y="4081"/>
                  </a:lnTo>
                  <a:lnTo>
                    <a:pt x="11739" y="4144"/>
                  </a:lnTo>
                  <a:lnTo>
                    <a:pt x="11530" y="4123"/>
                  </a:lnTo>
                  <a:lnTo>
                    <a:pt x="11425" y="3935"/>
                  </a:lnTo>
                  <a:lnTo>
                    <a:pt x="11488" y="3830"/>
                  </a:lnTo>
                  <a:lnTo>
                    <a:pt x="11488" y="3704"/>
                  </a:lnTo>
                  <a:lnTo>
                    <a:pt x="11383" y="3621"/>
                  </a:lnTo>
                  <a:lnTo>
                    <a:pt x="11341" y="3453"/>
                  </a:lnTo>
                  <a:lnTo>
                    <a:pt x="11300" y="3349"/>
                  </a:lnTo>
                  <a:lnTo>
                    <a:pt x="11153" y="3349"/>
                  </a:lnTo>
                  <a:lnTo>
                    <a:pt x="11069" y="3453"/>
                  </a:lnTo>
                  <a:lnTo>
                    <a:pt x="11028" y="3453"/>
                  </a:lnTo>
                  <a:lnTo>
                    <a:pt x="11090" y="3600"/>
                  </a:lnTo>
                  <a:lnTo>
                    <a:pt x="11028" y="3851"/>
                  </a:lnTo>
                  <a:lnTo>
                    <a:pt x="11132" y="4081"/>
                  </a:lnTo>
                  <a:lnTo>
                    <a:pt x="11090" y="4353"/>
                  </a:lnTo>
                  <a:lnTo>
                    <a:pt x="10756" y="4437"/>
                  </a:lnTo>
                  <a:lnTo>
                    <a:pt x="10505" y="4290"/>
                  </a:lnTo>
                  <a:lnTo>
                    <a:pt x="10400" y="4374"/>
                  </a:lnTo>
                  <a:lnTo>
                    <a:pt x="9919" y="4186"/>
                  </a:lnTo>
                  <a:lnTo>
                    <a:pt x="9709" y="4186"/>
                  </a:lnTo>
                  <a:lnTo>
                    <a:pt x="9584" y="4248"/>
                  </a:lnTo>
                  <a:lnTo>
                    <a:pt x="9291" y="4165"/>
                  </a:lnTo>
                  <a:lnTo>
                    <a:pt x="9124" y="4039"/>
                  </a:lnTo>
                  <a:lnTo>
                    <a:pt x="9103" y="3872"/>
                  </a:lnTo>
                  <a:lnTo>
                    <a:pt x="8810" y="3830"/>
                  </a:lnTo>
                  <a:lnTo>
                    <a:pt x="8517" y="3914"/>
                  </a:lnTo>
                  <a:lnTo>
                    <a:pt x="8412" y="3830"/>
                  </a:lnTo>
                  <a:lnTo>
                    <a:pt x="8140" y="3830"/>
                  </a:lnTo>
                  <a:lnTo>
                    <a:pt x="7952" y="3725"/>
                  </a:lnTo>
                  <a:lnTo>
                    <a:pt x="7784" y="3725"/>
                  </a:lnTo>
                  <a:lnTo>
                    <a:pt x="7680" y="3642"/>
                  </a:lnTo>
                  <a:lnTo>
                    <a:pt x="7450" y="3600"/>
                  </a:lnTo>
                  <a:lnTo>
                    <a:pt x="7261" y="3391"/>
                  </a:lnTo>
                  <a:lnTo>
                    <a:pt x="7010" y="3202"/>
                  </a:lnTo>
                  <a:lnTo>
                    <a:pt x="6801" y="3139"/>
                  </a:lnTo>
                  <a:lnTo>
                    <a:pt x="6717" y="3077"/>
                  </a:lnTo>
                  <a:lnTo>
                    <a:pt x="6613" y="3077"/>
                  </a:lnTo>
                  <a:lnTo>
                    <a:pt x="6508" y="2993"/>
                  </a:lnTo>
                  <a:lnTo>
                    <a:pt x="6383" y="2972"/>
                  </a:lnTo>
                  <a:lnTo>
                    <a:pt x="6362" y="2826"/>
                  </a:lnTo>
                  <a:lnTo>
                    <a:pt x="6487" y="2616"/>
                  </a:lnTo>
                  <a:lnTo>
                    <a:pt x="6487" y="2449"/>
                  </a:lnTo>
                  <a:lnTo>
                    <a:pt x="6571" y="2135"/>
                  </a:lnTo>
                  <a:lnTo>
                    <a:pt x="6571" y="1926"/>
                  </a:lnTo>
                  <a:lnTo>
                    <a:pt x="6529" y="1947"/>
                  </a:lnTo>
                  <a:lnTo>
                    <a:pt x="6508" y="1842"/>
                  </a:lnTo>
                  <a:lnTo>
                    <a:pt x="6404" y="1842"/>
                  </a:lnTo>
                  <a:lnTo>
                    <a:pt x="6320" y="1675"/>
                  </a:lnTo>
                  <a:lnTo>
                    <a:pt x="6257" y="1654"/>
                  </a:lnTo>
                  <a:lnTo>
                    <a:pt x="6152" y="1549"/>
                  </a:lnTo>
                  <a:lnTo>
                    <a:pt x="6006" y="1528"/>
                  </a:lnTo>
                  <a:lnTo>
                    <a:pt x="5964" y="1445"/>
                  </a:lnTo>
                  <a:lnTo>
                    <a:pt x="5839" y="1445"/>
                  </a:lnTo>
                  <a:lnTo>
                    <a:pt x="5755" y="1549"/>
                  </a:lnTo>
                  <a:lnTo>
                    <a:pt x="5629" y="1507"/>
                  </a:lnTo>
                  <a:lnTo>
                    <a:pt x="5587" y="1361"/>
                  </a:lnTo>
                  <a:lnTo>
                    <a:pt x="5546" y="1361"/>
                  </a:lnTo>
                  <a:lnTo>
                    <a:pt x="5546" y="1256"/>
                  </a:lnTo>
                  <a:lnTo>
                    <a:pt x="5462" y="1152"/>
                  </a:lnTo>
                  <a:lnTo>
                    <a:pt x="5399" y="1131"/>
                  </a:lnTo>
                  <a:lnTo>
                    <a:pt x="5441" y="1047"/>
                  </a:lnTo>
                  <a:lnTo>
                    <a:pt x="5378" y="943"/>
                  </a:lnTo>
                  <a:lnTo>
                    <a:pt x="5399" y="712"/>
                  </a:lnTo>
                  <a:lnTo>
                    <a:pt x="5253" y="629"/>
                  </a:lnTo>
                  <a:lnTo>
                    <a:pt x="5232" y="566"/>
                  </a:lnTo>
                  <a:lnTo>
                    <a:pt x="5211" y="482"/>
                  </a:lnTo>
                  <a:lnTo>
                    <a:pt x="4960" y="357"/>
                  </a:lnTo>
                  <a:lnTo>
                    <a:pt x="4813" y="357"/>
                  </a:lnTo>
                  <a:lnTo>
                    <a:pt x="4751" y="189"/>
                  </a:lnTo>
                  <a:lnTo>
                    <a:pt x="4604" y="106"/>
                  </a:lnTo>
                  <a:lnTo>
                    <a:pt x="4437" y="210"/>
                  </a:lnTo>
                  <a:lnTo>
                    <a:pt x="412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2769;p79">
              <a:extLst>
                <a:ext uri="{FF2B5EF4-FFF2-40B4-BE49-F238E27FC236}">
                  <a16:creationId xmlns:a16="http://schemas.microsoft.com/office/drawing/2014/main" id="{C0CB6443-449C-490A-9673-5BEBF3574439}"/>
                </a:ext>
              </a:extLst>
            </p:cNvPr>
            <p:cNvSpPr/>
            <p:nvPr/>
          </p:nvSpPr>
          <p:spPr>
            <a:xfrm>
              <a:off x="4286244" y="2933329"/>
              <a:ext cx="56823" cy="29034"/>
            </a:xfrm>
            <a:custGeom>
              <a:avLst/>
              <a:gdLst/>
              <a:ahLst/>
              <a:cxnLst/>
              <a:rect l="l" t="t" r="r" b="b"/>
              <a:pathLst>
                <a:path w="4772" h="2553" extrusionOk="0">
                  <a:moveTo>
                    <a:pt x="231" y="0"/>
                  </a:moveTo>
                  <a:lnTo>
                    <a:pt x="210" y="42"/>
                  </a:lnTo>
                  <a:lnTo>
                    <a:pt x="210" y="251"/>
                  </a:lnTo>
                  <a:lnTo>
                    <a:pt x="126" y="565"/>
                  </a:lnTo>
                  <a:lnTo>
                    <a:pt x="126" y="732"/>
                  </a:lnTo>
                  <a:lnTo>
                    <a:pt x="1" y="942"/>
                  </a:lnTo>
                  <a:lnTo>
                    <a:pt x="22" y="1088"/>
                  </a:lnTo>
                  <a:lnTo>
                    <a:pt x="147" y="1109"/>
                  </a:lnTo>
                  <a:lnTo>
                    <a:pt x="252" y="1193"/>
                  </a:lnTo>
                  <a:lnTo>
                    <a:pt x="356" y="1193"/>
                  </a:lnTo>
                  <a:lnTo>
                    <a:pt x="440" y="1255"/>
                  </a:lnTo>
                  <a:lnTo>
                    <a:pt x="649" y="1318"/>
                  </a:lnTo>
                  <a:lnTo>
                    <a:pt x="900" y="1507"/>
                  </a:lnTo>
                  <a:lnTo>
                    <a:pt x="1089" y="1716"/>
                  </a:lnTo>
                  <a:lnTo>
                    <a:pt x="1319" y="1758"/>
                  </a:lnTo>
                  <a:lnTo>
                    <a:pt x="1423" y="1841"/>
                  </a:lnTo>
                  <a:lnTo>
                    <a:pt x="1591" y="1841"/>
                  </a:lnTo>
                  <a:lnTo>
                    <a:pt x="1779" y="1946"/>
                  </a:lnTo>
                  <a:lnTo>
                    <a:pt x="2051" y="1946"/>
                  </a:lnTo>
                  <a:lnTo>
                    <a:pt x="2156" y="2030"/>
                  </a:lnTo>
                  <a:lnTo>
                    <a:pt x="2449" y="1946"/>
                  </a:lnTo>
                  <a:lnTo>
                    <a:pt x="2742" y="1988"/>
                  </a:lnTo>
                  <a:lnTo>
                    <a:pt x="2763" y="2155"/>
                  </a:lnTo>
                  <a:lnTo>
                    <a:pt x="2930" y="2281"/>
                  </a:lnTo>
                  <a:lnTo>
                    <a:pt x="3223" y="2364"/>
                  </a:lnTo>
                  <a:lnTo>
                    <a:pt x="3348" y="2302"/>
                  </a:lnTo>
                  <a:lnTo>
                    <a:pt x="3558" y="2302"/>
                  </a:lnTo>
                  <a:lnTo>
                    <a:pt x="4039" y="2490"/>
                  </a:lnTo>
                  <a:lnTo>
                    <a:pt x="4144" y="2406"/>
                  </a:lnTo>
                  <a:lnTo>
                    <a:pt x="4395" y="2553"/>
                  </a:lnTo>
                  <a:lnTo>
                    <a:pt x="4729" y="2469"/>
                  </a:lnTo>
                  <a:lnTo>
                    <a:pt x="4771" y="2197"/>
                  </a:lnTo>
                  <a:lnTo>
                    <a:pt x="4667" y="1967"/>
                  </a:lnTo>
                  <a:lnTo>
                    <a:pt x="4729" y="1716"/>
                  </a:lnTo>
                  <a:lnTo>
                    <a:pt x="4667" y="1569"/>
                  </a:lnTo>
                  <a:lnTo>
                    <a:pt x="4562" y="1569"/>
                  </a:lnTo>
                  <a:lnTo>
                    <a:pt x="4416" y="1632"/>
                  </a:lnTo>
                  <a:lnTo>
                    <a:pt x="4353" y="1611"/>
                  </a:lnTo>
                  <a:lnTo>
                    <a:pt x="4206" y="1653"/>
                  </a:lnTo>
                  <a:lnTo>
                    <a:pt x="4123" y="1632"/>
                  </a:lnTo>
                  <a:lnTo>
                    <a:pt x="3997" y="1465"/>
                  </a:lnTo>
                  <a:lnTo>
                    <a:pt x="3830" y="1402"/>
                  </a:lnTo>
                  <a:lnTo>
                    <a:pt x="3788" y="1255"/>
                  </a:lnTo>
                  <a:lnTo>
                    <a:pt x="3662" y="1193"/>
                  </a:lnTo>
                  <a:lnTo>
                    <a:pt x="3453" y="1193"/>
                  </a:lnTo>
                  <a:lnTo>
                    <a:pt x="3348" y="1297"/>
                  </a:lnTo>
                  <a:lnTo>
                    <a:pt x="3202" y="1318"/>
                  </a:lnTo>
                  <a:lnTo>
                    <a:pt x="3139" y="1402"/>
                  </a:lnTo>
                  <a:lnTo>
                    <a:pt x="2972" y="1318"/>
                  </a:lnTo>
                  <a:lnTo>
                    <a:pt x="2867" y="1339"/>
                  </a:lnTo>
                  <a:lnTo>
                    <a:pt x="2825" y="1193"/>
                  </a:lnTo>
                  <a:lnTo>
                    <a:pt x="2846" y="942"/>
                  </a:lnTo>
                  <a:lnTo>
                    <a:pt x="2700" y="942"/>
                  </a:lnTo>
                  <a:lnTo>
                    <a:pt x="2532" y="1004"/>
                  </a:lnTo>
                  <a:lnTo>
                    <a:pt x="2365" y="879"/>
                  </a:lnTo>
                  <a:lnTo>
                    <a:pt x="2365" y="711"/>
                  </a:lnTo>
                  <a:lnTo>
                    <a:pt x="2239" y="628"/>
                  </a:lnTo>
                  <a:lnTo>
                    <a:pt x="2114" y="628"/>
                  </a:lnTo>
                  <a:lnTo>
                    <a:pt x="2093" y="586"/>
                  </a:lnTo>
                  <a:lnTo>
                    <a:pt x="2009" y="628"/>
                  </a:lnTo>
                  <a:lnTo>
                    <a:pt x="2009" y="816"/>
                  </a:lnTo>
                  <a:lnTo>
                    <a:pt x="1947" y="837"/>
                  </a:lnTo>
                  <a:lnTo>
                    <a:pt x="1905" y="711"/>
                  </a:lnTo>
                  <a:lnTo>
                    <a:pt x="1800" y="586"/>
                  </a:lnTo>
                  <a:lnTo>
                    <a:pt x="1737" y="523"/>
                  </a:lnTo>
                  <a:lnTo>
                    <a:pt x="1612" y="460"/>
                  </a:lnTo>
                  <a:lnTo>
                    <a:pt x="1486" y="460"/>
                  </a:lnTo>
                  <a:lnTo>
                    <a:pt x="1319" y="272"/>
                  </a:lnTo>
                  <a:lnTo>
                    <a:pt x="1214" y="209"/>
                  </a:lnTo>
                  <a:lnTo>
                    <a:pt x="1089" y="209"/>
                  </a:lnTo>
                  <a:lnTo>
                    <a:pt x="1047" y="147"/>
                  </a:lnTo>
                  <a:lnTo>
                    <a:pt x="838" y="63"/>
                  </a:lnTo>
                  <a:lnTo>
                    <a:pt x="670" y="84"/>
                  </a:lnTo>
                  <a:lnTo>
                    <a:pt x="607" y="188"/>
                  </a:lnTo>
                  <a:lnTo>
                    <a:pt x="545" y="167"/>
                  </a:lnTo>
                  <a:lnTo>
                    <a:pt x="440" y="167"/>
                  </a:lnTo>
                  <a:lnTo>
                    <a:pt x="377" y="84"/>
                  </a:lnTo>
                  <a:lnTo>
                    <a:pt x="23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2770;p79">
              <a:extLst>
                <a:ext uri="{FF2B5EF4-FFF2-40B4-BE49-F238E27FC236}">
                  <a16:creationId xmlns:a16="http://schemas.microsoft.com/office/drawing/2014/main" id="{97226E3D-74DB-4C7E-8C74-ED5230D692E3}"/>
                </a:ext>
              </a:extLst>
            </p:cNvPr>
            <p:cNvSpPr/>
            <p:nvPr/>
          </p:nvSpPr>
          <p:spPr>
            <a:xfrm>
              <a:off x="4155440" y="2884541"/>
              <a:ext cx="95439" cy="100431"/>
            </a:xfrm>
            <a:custGeom>
              <a:avLst/>
              <a:gdLst/>
              <a:ahLst/>
              <a:cxnLst/>
              <a:rect l="l" t="t" r="r" b="b"/>
              <a:pathLst>
                <a:path w="8015" h="8831" extrusionOk="0">
                  <a:moveTo>
                    <a:pt x="5901" y="1"/>
                  </a:moveTo>
                  <a:lnTo>
                    <a:pt x="5713" y="105"/>
                  </a:lnTo>
                  <a:lnTo>
                    <a:pt x="5587" y="252"/>
                  </a:lnTo>
                  <a:lnTo>
                    <a:pt x="5441" y="252"/>
                  </a:lnTo>
                  <a:lnTo>
                    <a:pt x="5315" y="377"/>
                  </a:lnTo>
                  <a:lnTo>
                    <a:pt x="5232" y="482"/>
                  </a:lnTo>
                  <a:lnTo>
                    <a:pt x="5462" y="838"/>
                  </a:lnTo>
                  <a:lnTo>
                    <a:pt x="5483" y="1110"/>
                  </a:lnTo>
                  <a:lnTo>
                    <a:pt x="5232" y="1444"/>
                  </a:lnTo>
                  <a:lnTo>
                    <a:pt x="5357" y="1570"/>
                  </a:lnTo>
                  <a:lnTo>
                    <a:pt x="5357" y="1737"/>
                  </a:lnTo>
                  <a:lnTo>
                    <a:pt x="5190" y="1968"/>
                  </a:lnTo>
                  <a:lnTo>
                    <a:pt x="4981" y="1968"/>
                  </a:lnTo>
                  <a:lnTo>
                    <a:pt x="4771" y="1884"/>
                  </a:lnTo>
                  <a:lnTo>
                    <a:pt x="4646" y="1968"/>
                  </a:lnTo>
                  <a:lnTo>
                    <a:pt x="4709" y="2135"/>
                  </a:lnTo>
                  <a:lnTo>
                    <a:pt x="4834" y="2198"/>
                  </a:lnTo>
                  <a:lnTo>
                    <a:pt x="4876" y="2365"/>
                  </a:lnTo>
                  <a:lnTo>
                    <a:pt x="4855" y="2449"/>
                  </a:lnTo>
                  <a:lnTo>
                    <a:pt x="4730" y="2512"/>
                  </a:lnTo>
                  <a:lnTo>
                    <a:pt x="4604" y="2553"/>
                  </a:lnTo>
                  <a:lnTo>
                    <a:pt x="4562" y="2616"/>
                  </a:lnTo>
                  <a:lnTo>
                    <a:pt x="4541" y="2825"/>
                  </a:lnTo>
                  <a:lnTo>
                    <a:pt x="4499" y="2972"/>
                  </a:lnTo>
                  <a:lnTo>
                    <a:pt x="4499" y="3035"/>
                  </a:lnTo>
                  <a:lnTo>
                    <a:pt x="4457" y="3097"/>
                  </a:lnTo>
                  <a:lnTo>
                    <a:pt x="4499" y="3328"/>
                  </a:lnTo>
                  <a:lnTo>
                    <a:pt x="4395" y="3537"/>
                  </a:lnTo>
                  <a:lnTo>
                    <a:pt x="4248" y="3390"/>
                  </a:lnTo>
                  <a:lnTo>
                    <a:pt x="4206" y="3390"/>
                  </a:lnTo>
                  <a:lnTo>
                    <a:pt x="4185" y="3453"/>
                  </a:lnTo>
                  <a:lnTo>
                    <a:pt x="4039" y="3453"/>
                  </a:lnTo>
                  <a:lnTo>
                    <a:pt x="3997" y="3411"/>
                  </a:lnTo>
                  <a:lnTo>
                    <a:pt x="3830" y="3432"/>
                  </a:lnTo>
                  <a:lnTo>
                    <a:pt x="3809" y="3495"/>
                  </a:lnTo>
                  <a:lnTo>
                    <a:pt x="3600" y="3662"/>
                  </a:lnTo>
                  <a:lnTo>
                    <a:pt x="3683" y="3704"/>
                  </a:lnTo>
                  <a:lnTo>
                    <a:pt x="3621" y="3767"/>
                  </a:lnTo>
                  <a:lnTo>
                    <a:pt x="3411" y="3872"/>
                  </a:lnTo>
                  <a:lnTo>
                    <a:pt x="3349" y="3830"/>
                  </a:lnTo>
                  <a:lnTo>
                    <a:pt x="3202" y="3851"/>
                  </a:lnTo>
                  <a:lnTo>
                    <a:pt x="3160" y="3934"/>
                  </a:lnTo>
                  <a:lnTo>
                    <a:pt x="3139" y="4039"/>
                  </a:lnTo>
                  <a:lnTo>
                    <a:pt x="3035" y="4060"/>
                  </a:lnTo>
                  <a:lnTo>
                    <a:pt x="2951" y="4165"/>
                  </a:lnTo>
                  <a:lnTo>
                    <a:pt x="2951" y="4332"/>
                  </a:lnTo>
                  <a:lnTo>
                    <a:pt x="2993" y="4499"/>
                  </a:lnTo>
                  <a:lnTo>
                    <a:pt x="2993" y="4646"/>
                  </a:lnTo>
                  <a:lnTo>
                    <a:pt x="3035" y="4750"/>
                  </a:lnTo>
                  <a:lnTo>
                    <a:pt x="3035" y="4855"/>
                  </a:lnTo>
                  <a:lnTo>
                    <a:pt x="2784" y="4960"/>
                  </a:lnTo>
                  <a:lnTo>
                    <a:pt x="2574" y="4960"/>
                  </a:lnTo>
                  <a:lnTo>
                    <a:pt x="2407" y="4981"/>
                  </a:lnTo>
                  <a:lnTo>
                    <a:pt x="2093" y="4981"/>
                  </a:lnTo>
                  <a:lnTo>
                    <a:pt x="1905" y="5022"/>
                  </a:lnTo>
                  <a:lnTo>
                    <a:pt x="1821" y="5106"/>
                  </a:lnTo>
                  <a:lnTo>
                    <a:pt x="1633" y="5085"/>
                  </a:lnTo>
                  <a:lnTo>
                    <a:pt x="1465" y="5127"/>
                  </a:lnTo>
                  <a:lnTo>
                    <a:pt x="775" y="5169"/>
                  </a:lnTo>
                  <a:lnTo>
                    <a:pt x="1" y="4918"/>
                  </a:lnTo>
                  <a:lnTo>
                    <a:pt x="273" y="5336"/>
                  </a:lnTo>
                  <a:lnTo>
                    <a:pt x="356" y="5483"/>
                  </a:lnTo>
                  <a:lnTo>
                    <a:pt x="524" y="5629"/>
                  </a:lnTo>
                  <a:lnTo>
                    <a:pt x="649" y="5713"/>
                  </a:lnTo>
                  <a:lnTo>
                    <a:pt x="691" y="5755"/>
                  </a:lnTo>
                  <a:lnTo>
                    <a:pt x="880" y="5797"/>
                  </a:lnTo>
                  <a:lnTo>
                    <a:pt x="984" y="5818"/>
                  </a:lnTo>
                  <a:lnTo>
                    <a:pt x="1005" y="5901"/>
                  </a:lnTo>
                  <a:lnTo>
                    <a:pt x="1172" y="5901"/>
                  </a:lnTo>
                  <a:lnTo>
                    <a:pt x="1172" y="6110"/>
                  </a:lnTo>
                  <a:lnTo>
                    <a:pt x="1214" y="6236"/>
                  </a:lnTo>
                  <a:lnTo>
                    <a:pt x="1214" y="6382"/>
                  </a:lnTo>
                  <a:lnTo>
                    <a:pt x="1256" y="6487"/>
                  </a:lnTo>
                  <a:lnTo>
                    <a:pt x="1403" y="6466"/>
                  </a:lnTo>
                  <a:lnTo>
                    <a:pt x="1528" y="6571"/>
                  </a:lnTo>
                  <a:lnTo>
                    <a:pt x="1570" y="6801"/>
                  </a:lnTo>
                  <a:lnTo>
                    <a:pt x="1486" y="6885"/>
                  </a:lnTo>
                  <a:lnTo>
                    <a:pt x="1319" y="6843"/>
                  </a:lnTo>
                  <a:lnTo>
                    <a:pt x="1068" y="6906"/>
                  </a:lnTo>
                  <a:lnTo>
                    <a:pt x="984" y="6968"/>
                  </a:lnTo>
                  <a:lnTo>
                    <a:pt x="838" y="7052"/>
                  </a:lnTo>
                  <a:lnTo>
                    <a:pt x="754" y="7157"/>
                  </a:lnTo>
                  <a:lnTo>
                    <a:pt x="796" y="7261"/>
                  </a:lnTo>
                  <a:lnTo>
                    <a:pt x="691" y="7387"/>
                  </a:lnTo>
                  <a:lnTo>
                    <a:pt x="754" y="7512"/>
                  </a:lnTo>
                  <a:lnTo>
                    <a:pt x="733" y="7722"/>
                  </a:lnTo>
                  <a:lnTo>
                    <a:pt x="733" y="7805"/>
                  </a:lnTo>
                  <a:lnTo>
                    <a:pt x="796" y="7805"/>
                  </a:lnTo>
                  <a:lnTo>
                    <a:pt x="796" y="7889"/>
                  </a:lnTo>
                  <a:lnTo>
                    <a:pt x="859" y="7910"/>
                  </a:lnTo>
                  <a:lnTo>
                    <a:pt x="1005" y="7805"/>
                  </a:lnTo>
                  <a:lnTo>
                    <a:pt x="1131" y="7805"/>
                  </a:lnTo>
                  <a:lnTo>
                    <a:pt x="1172" y="7847"/>
                  </a:lnTo>
                  <a:lnTo>
                    <a:pt x="1193" y="7826"/>
                  </a:lnTo>
                  <a:lnTo>
                    <a:pt x="1298" y="7784"/>
                  </a:lnTo>
                  <a:lnTo>
                    <a:pt x="1403" y="7784"/>
                  </a:lnTo>
                  <a:lnTo>
                    <a:pt x="1465" y="7805"/>
                  </a:lnTo>
                  <a:lnTo>
                    <a:pt x="1570" y="7784"/>
                  </a:lnTo>
                  <a:lnTo>
                    <a:pt x="1696" y="7784"/>
                  </a:lnTo>
                  <a:lnTo>
                    <a:pt x="1717" y="7722"/>
                  </a:lnTo>
                  <a:lnTo>
                    <a:pt x="1779" y="7638"/>
                  </a:lnTo>
                  <a:lnTo>
                    <a:pt x="1884" y="7722"/>
                  </a:lnTo>
                  <a:lnTo>
                    <a:pt x="1947" y="7722"/>
                  </a:lnTo>
                  <a:lnTo>
                    <a:pt x="1989" y="7701"/>
                  </a:lnTo>
                  <a:lnTo>
                    <a:pt x="2030" y="7701"/>
                  </a:lnTo>
                  <a:lnTo>
                    <a:pt x="2051" y="7784"/>
                  </a:lnTo>
                  <a:lnTo>
                    <a:pt x="2156" y="7784"/>
                  </a:lnTo>
                  <a:lnTo>
                    <a:pt x="2240" y="7826"/>
                  </a:lnTo>
                  <a:lnTo>
                    <a:pt x="2323" y="7826"/>
                  </a:lnTo>
                  <a:lnTo>
                    <a:pt x="2449" y="7701"/>
                  </a:lnTo>
                  <a:lnTo>
                    <a:pt x="2616" y="7701"/>
                  </a:lnTo>
                  <a:lnTo>
                    <a:pt x="2700" y="7722"/>
                  </a:lnTo>
                  <a:lnTo>
                    <a:pt x="2784" y="7680"/>
                  </a:lnTo>
                  <a:lnTo>
                    <a:pt x="2867" y="7680"/>
                  </a:lnTo>
                  <a:lnTo>
                    <a:pt x="2888" y="7617"/>
                  </a:lnTo>
                  <a:lnTo>
                    <a:pt x="2951" y="7638"/>
                  </a:lnTo>
                  <a:lnTo>
                    <a:pt x="3097" y="7680"/>
                  </a:lnTo>
                  <a:lnTo>
                    <a:pt x="3223" y="7617"/>
                  </a:lnTo>
                  <a:lnTo>
                    <a:pt x="3411" y="7617"/>
                  </a:lnTo>
                  <a:lnTo>
                    <a:pt x="3558" y="7722"/>
                  </a:lnTo>
                  <a:lnTo>
                    <a:pt x="3579" y="7847"/>
                  </a:lnTo>
                  <a:lnTo>
                    <a:pt x="3579" y="7931"/>
                  </a:lnTo>
                  <a:lnTo>
                    <a:pt x="3579" y="7952"/>
                  </a:lnTo>
                  <a:lnTo>
                    <a:pt x="3558" y="7952"/>
                  </a:lnTo>
                  <a:lnTo>
                    <a:pt x="3558" y="8014"/>
                  </a:lnTo>
                  <a:lnTo>
                    <a:pt x="3662" y="8014"/>
                  </a:lnTo>
                  <a:lnTo>
                    <a:pt x="3809" y="7931"/>
                  </a:lnTo>
                  <a:lnTo>
                    <a:pt x="3809" y="8056"/>
                  </a:lnTo>
                  <a:lnTo>
                    <a:pt x="3934" y="8203"/>
                  </a:lnTo>
                  <a:lnTo>
                    <a:pt x="3997" y="8412"/>
                  </a:lnTo>
                  <a:lnTo>
                    <a:pt x="3997" y="8433"/>
                  </a:lnTo>
                  <a:lnTo>
                    <a:pt x="3997" y="8517"/>
                  </a:lnTo>
                  <a:lnTo>
                    <a:pt x="3934" y="8538"/>
                  </a:lnTo>
                  <a:lnTo>
                    <a:pt x="4039" y="8538"/>
                  </a:lnTo>
                  <a:lnTo>
                    <a:pt x="4081" y="8663"/>
                  </a:lnTo>
                  <a:lnTo>
                    <a:pt x="4353" y="8663"/>
                  </a:lnTo>
                  <a:lnTo>
                    <a:pt x="4541" y="8747"/>
                  </a:lnTo>
                  <a:lnTo>
                    <a:pt x="4541" y="8831"/>
                  </a:lnTo>
                  <a:lnTo>
                    <a:pt x="4625" y="8768"/>
                  </a:lnTo>
                  <a:lnTo>
                    <a:pt x="4646" y="8621"/>
                  </a:lnTo>
                  <a:lnTo>
                    <a:pt x="4750" y="8538"/>
                  </a:lnTo>
                  <a:lnTo>
                    <a:pt x="4834" y="8517"/>
                  </a:lnTo>
                  <a:lnTo>
                    <a:pt x="4876" y="8370"/>
                  </a:lnTo>
                  <a:lnTo>
                    <a:pt x="4960" y="8412"/>
                  </a:lnTo>
                  <a:lnTo>
                    <a:pt x="5064" y="8349"/>
                  </a:lnTo>
                  <a:lnTo>
                    <a:pt x="5462" y="8370"/>
                  </a:lnTo>
                  <a:lnTo>
                    <a:pt x="5692" y="8266"/>
                  </a:lnTo>
                  <a:lnTo>
                    <a:pt x="5755" y="8224"/>
                  </a:lnTo>
                  <a:lnTo>
                    <a:pt x="5880" y="8203"/>
                  </a:lnTo>
                  <a:lnTo>
                    <a:pt x="5880" y="8203"/>
                  </a:lnTo>
                  <a:lnTo>
                    <a:pt x="5818" y="8266"/>
                  </a:lnTo>
                  <a:lnTo>
                    <a:pt x="5880" y="8349"/>
                  </a:lnTo>
                  <a:lnTo>
                    <a:pt x="6006" y="8266"/>
                  </a:lnTo>
                  <a:lnTo>
                    <a:pt x="6110" y="8224"/>
                  </a:lnTo>
                  <a:lnTo>
                    <a:pt x="6069" y="8161"/>
                  </a:lnTo>
                  <a:lnTo>
                    <a:pt x="6090" y="8098"/>
                  </a:lnTo>
                  <a:lnTo>
                    <a:pt x="5964" y="7722"/>
                  </a:lnTo>
                  <a:lnTo>
                    <a:pt x="5838" y="7575"/>
                  </a:lnTo>
                  <a:lnTo>
                    <a:pt x="5880" y="7491"/>
                  </a:lnTo>
                  <a:lnTo>
                    <a:pt x="5797" y="7429"/>
                  </a:lnTo>
                  <a:lnTo>
                    <a:pt x="5692" y="7429"/>
                  </a:lnTo>
                  <a:lnTo>
                    <a:pt x="5483" y="7303"/>
                  </a:lnTo>
                  <a:lnTo>
                    <a:pt x="5462" y="7094"/>
                  </a:lnTo>
                  <a:lnTo>
                    <a:pt x="5483" y="6968"/>
                  </a:lnTo>
                  <a:lnTo>
                    <a:pt x="5399" y="6780"/>
                  </a:lnTo>
                  <a:lnTo>
                    <a:pt x="5294" y="6780"/>
                  </a:lnTo>
                  <a:lnTo>
                    <a:pt x="5232" y="6801"/>
                  </a:lnTo>
                  <a:lnTo>
                    <a:pt x="5085" y="6759"/>
                  </a:lnTo>
                  <a:lnTo>
                    <a:pt x="4981" y="6780"/>
                  </a:lnTo>
                  <a:lnTo>
                    <a:pt x="4981" y="6634"/>
                  </a:lnTo>
                  <a:lnTo>
                    <a:pt x="5085" y="6382"/>
                  </a:lnTo>
                  <a:lnTo>
                    <a:pt x="5169" y="6362"/>
                  </a:lnTo>
                  <a:lnTo>
                    <a:pt x="5315" y="6152"/>
                  </a:lnTo>
                  <a:lnTo>
                    <a:pt x="5357" y="6048"/>
                  </a:lnTo>
                  <a:lnTo>
                    <a:pt x="5462" y="6006"/>
                  </a:lnTo>
                  <a:lnTo>
                    <a:pt x="5546" y="5943"/>
                  </a:lnTo>
                  <a:lnTo>
                    <a:pt x="5671" y="6006"/>
                  </a:lnTo>
                  <a:lnTo>
                    <a:pt x="5692" y="6110"/>
                  </a:lnTo>
                  <a:lnTo>
                    <a:pt x="5776" y="6131"/>
                  </a:lnTo>
                  <a:lnTo>
                    <a:pt x="5985" y="6006"/>
                  </a:lnTo>
                  <a:lnTo>
                    <a:pt x="6299" y="6006"/>
                  </a:lnTo>
                  <a:lnTo>
                    <a:pt x="6487" y="5797"/>
                  </a:lnTo>
                  <a:lnTo>
                    <a:pt x="6592" y="5441"/>
                  </a:lnTo>
                  <a:lnTo>
                    <a:pt x="6843" y="5273"/>
                  </a:lnTo>
                  <a:lnTo>
                    <a:pt x="6926" y="5127"/>
                  </a:lnTo>
                  <a:lnTo>
                    <a:pt x="6947" y="4960"/>
                  </a:lnTo>
                  <a:lnTo>
                    <a:pt x="7052" y="4771"/>
                  </a:lnTo>
                  <a:lnTo>
                    <a:pt x="7261" y="4667"/>
                  </a:lnTo>
                  <a:lnTo>
                    <a:pt x="7324" y="4541"/>
                  </a:lnTo>
                  <a:lnTo>
                    <a:pt x="7324" y="4437"/>
                  </a:lnTo>
                  <a:lnTo>
                    <a:pt x="7240" y="4374"/>
                  </a:lnTo>
                  <a:lnTo>
                    <a:pt x="7387" y="4185"/>
                  </a:lnTo>
                  <a:lnTo>
                    <a:pt x="7491" y="4123"/>
                  </a:lnTo>
                  <a:lnTo>
                    <a:pt x="7491" y="3976"/>
                  </a:lnTo>
                  <a:lnTo>
                    <a:pt x="7554" y="3704"/>
                  </a:lnTo>
                  <a:lnTo>
                    <a:pt x="7470" y="3495"/>
                  </a:lnTo>
                  <a:lnTo>
                    <a:pt x="7450" y="3432"/>
                  </a:lnTo>
                  <a:lnTo>
                    <a:pt x="7638" y="3244"/>
                  </a:lnTo>
                  <a:lnTo>
                    <a:pt x="7743" y="3223"/>
                  </a:lnTo>
                  <a:lnTo>
                    <a:pt x="7847" y="3139"/>
                  </a:lnTo>
                  <a:lnTo>
                    <a:pt x="7910" y="3139"/>
                  </a:lnTo>
                  <a:lnTo>
                    <a:pt x="8015" y="3035"/>
                  </a:lnTo>
                  <a:lnTo>
                    <a:pt x="8015" y="2909"/>
                  </a:lnTo>
                  <a:lnTo>
                    <a:pt x="7868" y="2867"/>
                  </a:lnTo>
                  <a:lnTo>
                    <a:pt x="7743" y="2909"/>
                  </a:lnTo>
                  <a:lnTo>
                    <a:pt x="7554" y="2888"/>
                  </a:lnTo>
                  <a:lnTo>
                    <a:pt x="7491" y="2721"/>
                  </a:lnTo>
                  <a:lnTo>
                    <a:pt x="7282" y="2658"/>
                  </a:lnTo>
                  <a:lnTo>
                    <a:pt x="7073" y="2595"/>
                  </a:lnTo>
                  <a:lnTo>
                    <a:pt x="6864" y="2407"/>
                  </a:lnTo>
                  <a:lnTo>
                    <a:pt x="6843" y="2240"/>
                  </a:lnTo>
                  <a:lnTo>
                    <a:pt x="6738" y="1863"/>
                  </a:lnTo>
                  <a:lnTo>
                    <a:pt x="6634" y="1675"/>
                  </a:lnTo>
                  <a:lnTo>
                    <a:pt x="6634" y="1507"/>
                  </a:lnTo>
                  <a:lnTo>
                    <a:pt x="6738" y="1465"/>
                  </a:lnTo>
                  <a:lnTo>
                    <a:pt x="6738" y="1340"/>
                  </a:lnTo>
                  <a:lnTo>
                    <a:pt x="6885" y="1235"/>
                  </a:lnTo>
                  <a:lnTo>
                    <a:pt x="6885" y="1110"/>
                  </a:lnTo>
                  <a:lnTo>
                    <a:pt x="6738" y="1047"/>
                  </a:lnTo>
                  <a:lnTo>
                    <a:pt x="6717" y="921"/>
                  </a:lnTo>
                  <a:lnTo>
                    <a:pt x="6550" y="838"/>
                  </a:lnTo>
                  <a:lnTo>
                    <a:pt x="6403" y="712"/>
                  </a:lnTo>
                  <a:lnTo>
                    <a:pt x="6278" y="566"/>
                  </a:lnTo>
                  <a:lnTo>
                    <a:pt x="6173" y="608"/>
                  </a:lnTo>
                  <a:lnTo>
                    <a:pt x="6090" y="628"/>
                  </a:lnTo>
                  <a:lnTo>
                    <a:pt x="6006" y="566"/>
                  </a:lnTo>
                  <a:lnTo>
                    <a:pt x="5985" y="315"/>
                  </a:lnTo>
                  <a:lnTo>
                    <a:pt x="6236" y="147"/>
                  </a:lnTo>
                  <a:lnTo>
                    <a:pt x="6215" y="64"/>
                  </a:lnTo>
                  <a:lnTo>
                    <a:pt x="6027" y="84"/>
                  </a:lnTo>
                  <a:lnTo>
                    <a:pt x="590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2771;p79">
              <a:extLst>
                <a:ext uri="{FF2B5EF4-FFF2-40B4-BE49-F238E27FC236}">
                  <a16:creationId xmlns:a16="http://schemas.microsoft.com/office/drawing/2014/main" id="{37319325-22F5-4951-BC86-6D1543EB05D9}"/>
                </a:ext>
              </a:extLst>
            </p:cNvPr>
            <p:cNvSpPr/>
            <p:nvPr/>
          </p:nvSpPr>
          <p:spPr>
            <a:xfrm>
              <a:off x="4148462" y="2870746"/>
              <a:ext cx="91200" cy="72579"/>
            </a:xfrm>
            <a:custGeom>
              <a:avLst/>
              <a:gdLst/>
              <a:ahLst/>
              <a:cxnLst/>
              <a:rect l="l" t="t" r="r" b="b"/>
              <a:pathLst>
                <a:path w="7659" h="6382" extrusionOk="0">
                  <a:moveTo>
                    <a:pt x="5295" y="0"/>
                  </a:moveTo>
                  <a:lnTo>
                    <a:pt x="5232" y="105"/>
                  </a:lnTo>
                  <a:lnTo>
                    <a:pt x="5211" y="272"/>
                  </a:lnTo>
                  <a:lnTo>
                    <a:pt x="5127" y="335"/>
                  </a:lnTo>
                  <a:lnTo>
                    <a:pt x="5106" y="419"/>
                  </a:lnTo>
                  <a:lnTo>
                    <a:pt x="5127" y="565"/>
                  </a:lnTo>
                  <a:lnTo>
                    <a:pt x="5043" y="691"/>
                  </a:lnTo>
                  <a:lnTo>
                    <a:pt x="4918" y="691"/>
                  </a:lnTo>
                  <a:lnTo>
                    <a:pt x="4897" y="649"/>
                  </a:lnTo>
                  <a:lnTo>
                    <a:pt x="4834" y="649"/>
                  </a:lnTo>
                  <a:lnTo>
                    <a:pt x="4792" y="691"/>
                  </a:lnTo>
                  <a:lnTo>
                    <a:pt x="4667" y="732"/>
                  </a:lnTo>
                  <a:lnTo>
                    <a:pt x="4667" y="837"/>
                  </a:lnTo>
                  <a:lnTo>
                    <a:pt x="4709" y="879"/>
                  </a:lnTo>
                  <a:lnTo>
                    <a:pt x="4709" y="963"/>
                  </a:lnTo>
                  <a:lnTo>
                    <a:pt x="4520" y="942"/>
                  </a:lnTo>
                  <a:lnTo>
                    <a:pt x="4458" y="858"/>
                  </a:lnTo>
                  <a:lnTo>
                    <a:pt x="4395" y="837"/>
                  </a:lnTo>
                  <a:lnTo>
                    <a:pt x="4332" y="879"/>
                  </a:lnTo>
                  <a:lnTo>
                    <a:pt x="4269" y="900"/>
                  </a:lnTo>
                  <a:lnTo>
                    <a:pt x="4207" y="984"/>
                  </a:lnTo>
                  <a:lnTo>
                    <a:pt x="4081" y="1067"/>
                  </a:lnTo>
                  <a:lnTo>
                    <a:pt x="3893" y="1088"/>
                  </a:lnTo>
                  <a:lnTo>
                    <a:pt x="3788" y="1067"/>
                  </a:lnTo>
                  <a:lnTo>
                    <a:pt x="3683" y="900"/>
                  </a:lnTo>
                  <a:lnTo>
                    <a:pt x="3579" y="879"/>
                  </a:lnTo>
                  <a:lnTo>
                    <a:pt x="3474" y="984"/>
                  </a:lnTo>
                  <a:lnTo>
                    <a:pt x="3411" y="984"/>
                  </a:lnTo>
                  <a:lnTo>
                    <a:pt x="3328" y="879"/>
                  </a:lnTo>
                  <a:lnTo>
                    <a:pt x="3223" y="795"/>
                  </a:lnTo>
                  <a:lnTo>
                    <a:pt x="3014" y="858"/>
                  </a:lnTo>
                  <a:lnTo>
                    <a:pt x="2993" y="837"/>
                  </a:lnTo>
                  <a:lnTo>
                    <a:pt x="2847" y="858"/>
                  </a:lnTo>
                  <a:lnTo>
                    <a:pt x="2742" y="774"/>
                  </a:lnTo>
                  <a:lnTo>
                    <a:pt x="2595" y="837"/>
                  </a:lnTo>
                  <a:lnTo>
                    <a:pt x="2428" y="942"/>
                  </a:lnTo>
                  <a:lnTo>
                    <a:pt x="2386" y="942"/>
                  </a:lnTo>
                  <a:lnTo>
                    <a:pt x="2219" y="984"/>
                  </a:lnTo>
                  <a:lnTo>
                    <a:pt x="2177" y="1046"/>
                  </a:lnTo>
                  <a:lnTo>
                    <a:pt x="2114" y="1067"/>
                  </a:lnTo>
                  <a:lnTo>
                    <a:pt x="2093" y="1109"/>
                  </a:lnTo>
                  <a:lnTo>
                    <a:pt x="2156" y="1172"/>
                  </a:lnTo>
                  <a:lnTo>
                    <a:pt x="2156" y="1297"/>
                  </a:lnTo>
                  <a:lnTo>
                    <a:pt x="2010" y="1423"/>
                  </a:lnTo>
                  <a:lnTo>
                    <a:pt x="2010" y="1590"/>
                  </a:lnTo>
                  <a:lnTo>
                    <a:pt x="1989" y="1716"/>
                  </a:lnTo>
                  <a:lnTo>
                    <a:pt x="1884" y="1737"/>
                  </a:lnTo>
                  <a:lnTo>
                    <a:pt x="1800" y="1821"/>
                  </a:lnTo>
                  <a:lnTo>
                    <a:pt x="1779" y="1883"/>
                  </a:lnTo>
                  <a:lnTo>
                    <a:pt x="1570" y="1925"/>
                  </a:lnTo>
                  <a:lnTo>
                    <a:pt x="1382" y="2030"/>
                  </a:lnTo>
                  <a:lnTo>
                    <a:pt x="1424" y="2113"/>
                  </a:lnTo>
                  <a:lnTo>
                    <a:pt x="1340" y="2155"/>
                  </a:lnTo>
                  <a:lnTo>
                    <a:pt x="1319" y="2239"/>
                  </a:lnTo>
                  <a:lnTo>
                    <a:pt x="1235" y="2344"/>
                  </a:lnTo>
                  <a:lnTo>
                    <a:pt x="1068" y="2365"/>
                  </a:lnTo>
                  <a:lnTo>
                    <a:pt x="1026" y="2427"/>
                  </a:lnTo>
                  <a:lnTo>
                    <a:pt x="963" y="2365"/>
                  </a:lnTo>
                  <a:lnTo>
                    <a:pt x="922" y="2302"/>
                  </a:lnTo>
                  <a:lnTo>
                    <a:pt x="796" y="2197"/>
                  </a:lnTo>
                  <a:lnTo>
                    <a:pt x="712" y="2197"/>
                  </a:lnTo>
                  <a:lnTo>
                    <a:pt x="629" y="2260"/>
                  </a:lnTo>
                  <a:lnTo>
                    <a:pt x="524" y="2260"/>
                  </a:lnTo>
                  <a:lnTo>
                    <a:pt x="440" y="2197"/>
                  </a:lnTo>
                  <a:lnTo>
                    <a:pt x="315" y="2155"/>
                  </a:lnTo>
                  <a:lnTo>
                    <a:pt x="273" y="2197"/>
                  </a:lnTo>
                  <a:lnTo>
                    <a:pt x="273" y="2365"/>
                  </a:lnTo>
                  <a:lnTo>
                    <a:pt x="273" y="2448"/>
                  </a:lnTo>
                  <a:lnTo>
                    <a:pt x="210" y="2532"/>
                  </a:lnTo>
                  <a:lnTo>
                    <a:pt x="294" y="2637"/>
                  </a:lnTo>
                  <a:lnTo>
                    <a:pt x="273" y="2657"/>
                  </a:lnTo>
                  <a:lnTo>
                    <a:pt x="273" y="2741"/>
                  </a:lnTo>
                  <a:lnTo>
                    <a:pt x="126" y="2846"/>
                  </a:lnTo>
                  <a:lnTo>
                    <a:pt x="1" y="2867"/>
                  </a:lnTo>
                  <a:lnTo>
                    <a:pt x="64" y="2950"/>
                  </a:lnTo>
                  <a:lnTo>
                    <a:pt x="168" y="3034"/>
                  </a:lnTo>
                  <a:lnTo>
                    <a:pt x="22" y="3181"/>
                  </a:lnTo>
                  <a:lnTo>
                    <a:pt x="85" y="3181"/>
                  </a:lnTo>
                  <a:lnTo>
                    <a:pt x="106" y="3390"/>
                  </a:lnTo>
                  <a:lnTo>
                    <a:pt x="106" y="3515"/>
                  </a:lnTo>
                  <a:lnTo>
                    <a:pt x="294" y="3557"/>
                  </a:lnTo>
                  <a:lnTo>
                    <a:pt x="336" y="3557"/>
                  </a:lnTo>
                  <a:lnTo>
                    <a:pt x="189" y="3787"/>
                  </a:lnTo>
                  <a:lnTo>
                    <a:pt x="126" y="3934"/>
                  </a:lnTo>
                  <a:lnTo>
                    <a:pt x="294" y="4227"/>
                  </a:lnTo>
                  <a:lnTo>
                    <a:pt x="378" y="4499"/>
                  </a:lnTo>
                  <a:lnTo>
                    <a:pt x="336" y="4562"/>
                  </a:lnTo>
                  <a:lnTo>
                    <a:pt x="398" y="4666"/>
                  </a:lnTo>
                  <a:lnTo>
                    <a:pt x="419" y="4875"/>
                  </a:lnTo>
                  <a:lnTo>
                    <a:pt x="922" y="4917"/>
                  </a:lnTo>
                  <a:lnTo>
                    <a:pt x="1005" y="5085"/>
                  </a:lnTo>
                  <a:lnTo>
                    <a:pt x="1005" y="5252"/>
                  </a:lnTo>
                  <a:lnTo>
                    <a:pt x="1047" y="5482"/>
                  </a:lnTo>
                  <a:lnTo>
                    <a:pt x="1005" y="5566"/>
                  </a:lnTo>
                  <a:lnTo>
                    <a:pt x="587" y="6131"/>
                  </a:lnTo>
                  <a:lnTo>
                    <a:pt x="1361" y="6382"/>
                  </a:lnTo>
                  <a:lnTo>
                    <a:pt x="2051" y="6340"/>
                  </a:lnTo>
                  <a:lnTo>
                    <a:pt x="2219" y="6298"/>
                  </a:lnTo>
                  <a:lnTo>
                    <a:pt x="2407" y="6319"/>
                  </a:lnTo>
                  <a:lnTo>
                    <a:pt x="2491" y="6235"/>
                  </a:lnTo>
                  <a:lnTo>
                    <a:pt x="2679" y="6194"/>
                  </a:lnTo>
                  <a:lnTo>
                    <a:pt x="2993" y="6194"/>
                  </a:lnTo>
                  <a:lnTo>
                    <a:pt x="3160" y="6173"/>
                  </a:lnTo>
                  <a:lnTo>
                    <a:pt x="3370" y="6173"/>
                  </a:lnTo>
                  <a:lnTo>
                    <a:pt x="3621" y="6068"/>
                  </a:lnTo>
                  <a:lnTo>
                    <a:pt x="3621" y="5963"/>
                  </a:lnTo>
                  <a:lnTo>
                    <a:pt x="3579" y="5859"/>
                  </a:lnTo>
                  <a:lnTo>
                    <a:pt x="3579" y="5712"/>
                  </a:lnTo>
                  <a:lnTo>
                    <a:pt x="3537" y="5545"/>
                  </a:lnTo>
                  <a:lnTo>
                    <a:pt x="3537" y="5378"/>
                  </a:lnTo>
                  <a:lnTo>
                    <a:pt x="3621" y="5273"/>
                  </a:lnTo>
                  <a:lnTo>
                    <a:pt x="3725" y="5252"/>
                  </a:lnTo>
                  <a:lnTo>
                    <a:pt x="3746" y="5147"/>
                  </a:lnTo>
                  <a:lnTo>
                    <a:pt x="3788" y="5064"/>
                  </a:lnTo>
                  <a:lnTo>
                    <a:pt x="3935" y="5043"/>
                  </a:lnTo>
                  <a:lnTo>
                    <a:pt x="3997" y="5085"/>
                  </a:lnTo>
                  <a:lnTo>
                    <a:pt x="4207" y="4980"/>
                  </a:lnTo>
                  <a:lnTo>
                    <a:pt x="4269" y="4917"/>
                  </a:lnTo>
                  <a:lnTo>
                    <a:pt x="4186" y="4875"/>
                  </a:lnTo>
                  <a:lnTo>
                    <a:pt x="4395" y="4708"/>
                  </a:lnTo>
                  <a:lnTo>
                    <a:pt x="4416" y="4645"/>
                  </a:lnTo>
                  <a:lnTo>
                    <a:pt x="4583" y="4624"/>
                  </a:lnTo>
                  <a:lnTo>
                    <a:pt x="4625" y="4666"/>
                  </a:lnTo>
                  <a:lnTo>
                    <a:pt x="4771" y="4666"/>
                  </a:lnTo>
                  <a:lnTo>
                    <a:pt x="4792" y="4603"/>
                  </a:lnTo>
                  <a:lnTo>
                    <a:pt x="4834" y="4603"/>
                  </a:lnTo>
                  <a:lnTo>
                    <a:pt x="4981" y="4750"/>
                  </a:lnTo>
                  <a:lnTo>
                    <a:pt x="5085" y="4541"/>
                  </a:lnTo>
                  <a:lnTo>
                    <a:pt x="5043" y="4310"/>
                  </a:lnTo>
                  <a:lnTo>
                    <a:pt x="5085" y="4248"/>
                  </a:lnTo>
                  <a:lnTo>
                    <a:pt x="5085" y="4185"/>
                  </a:lnTo>
                  <a:lnTo>
                    <a:pt x="5127" y="4038"/>
                  </a:lnTo>
                  <a:lnTo>
                    <a:pt x="5148" y="3829"/>
                  </a:lnTo>
                  <a:lnTo>
                    <a:pt x="5190" y="3766"/>
                  </a:lnTo>
                  <a:lnTo>
                    <a:pt x="5316" y="3725"/>
                  </a:lnTo>
                  <a:lnTo>
                    <a:pt x="5441" y="3662"/>
                  </a:lnTo>
                  <a:lnTo>
                    <a:pt x="5462" y="3578"/>
                  </a:lnTo>
                  <a:lnTo>
                    <a:pt x="5420" y="3411"/>
                  </a:lnTo>
                  <a:lnTo>
                    <a:pt x="5295" y="3348"/>
                  </a:lnTo>
                  <a:lnTo>
                    <a:pt x="5232" y="3181"/>
                  </a:lnTo>
                  <a:lnTo>
                    <a:pt x="5357" y="3097"/>
                  </a:lnTo>
                  <a:lnTo>
                    <a:pt x="5567" y="3181"/>
                  </a:lnTo>
                  <a:lnTo>
                    <a:pt x="5776" y="3181"/>
                  </a:lnTo>
                  <a:lnTo>
                    <a:pt x="5943" y="2950"/>
                  </a:lnTo>
                  <a:lnTo>
                    <a:pt x="5943" y="2783"/>
                  </a:lnTo>
                  <a:lnTo>
                    <a:pt x="5818" y="2657"/>
                  </a:lnTo>
                  <a:lnTo>
                    <a:pt x="6069" y="2323"/>
                  </a:lnTo>
                  <a:lnTo>
                    <a:pt x="6048" y="2051"/>
                  </a:lnTo>
                  <a:lnTo>
                    <a:pt x="5818" y="1695"/>
                  </a:lnTo>
                  <a:lnTo>
                    <a:pt x="5901" y="1590"/>
                  </a:lnTo>
                  <a:lnTo>
                    <a:pt x="6027" y="1465"/>
                  </a:lnTo>
                  <a:lnTo>
                    <a:pt x="6173" y="1465"/>
                  </a:lnTo>
                  <a:lnTo>
                    <a:pt x="6299" y="1318"/>
                  </a:lnTo>
                  <a:lnTo>
                    <a:pt x="6487" y="1214"/>
                  </a:lnTo>
                  <a:lnTo>
                    <a:pt x="6613" y="1297"/>
                  </a:lnTo>
                  <a:lnTo>
                    <a:pt x="6801" y="1277"/>
                  </a:lnTo>
                  <a:lnTo>
                    <a:pt x="7199" y="1172"/>
                  </a:lnTo>
                  <a:lnTo>
                    <a:pt x="7450" y="1067"/>
                  </a:lnTo>
                  <a:lnTo>
                    <a:pt x="7596" y="879"/>
                  </a:lnTo>
                  <a:lnTo>
                    <a:pt x="7471" y="858"/>
                  </a:lnTo>
                  <a:lnTo>
                    <a:pt x="7659" y="691"/>
                  </a:lnTo>
                  <a:lnTo>
                    <a:pt x="7638" y="586"/>
                  </a:lnTo>
                  <a:lnTo>
                    <a:pt x="7387" y="586"/>
                  </a:lnTo>
                  <a:lnTo>
                    <a:pt x="7324" y="691"/>
                  </a:lnTo>
                  <a:lnTo>
                    <a:pt x="7094" y="732"/>
                  </a:lnTo>
                  <a:lnTo>
                    <a:pt x="7073" y="586"/>
                  </a:lnTo>
                  <a:lnTo>
                    <a:pt x="6906" y="649"/>
                  </a:lnTo>
                  <a:lnTo>
                    <a:pt x="6655" y="795"/>
                  </a:lnTo>
                  <a:lnTo>
                    <a:pt x="6571" y="858"/>
                  </a:lnTo>
                  <a:lnTo>
                    <a:pt x="6550" y="984"/>
                  </a:lnTo>
                  <a:lnTo>
                    <a:pt x="6424" y="1067"/>
                  </a:lnTo>
                  <a:lnTo>
                    <a:pt x="6257" y="1151"/>
                  </a:lnTo>
                  <a:lnTo>
                    <a:pt x="6236" y="1193"/>
                  </a:lnTo>
                  <a:lnTo>
                    <a:pt x="6132" y="1277"/>
                  </a:lnTo>
                  <a:lnTo>
                    <a:pt x="5985" y="1277"/>
                  </a:lnTo>
                  <a:lnTo>
                    <a:pt x="5880" y="1256"/>
                  </a:lnTo>
                  <a:lnTo>
                    <a:pt x="5880" y="1172"/>
                  </a:lnTo>
                  <a:lnTo>
                    <a:pt x="5776" y="1046"/>
                  </a:lnTo>
                  <a:lnTo>
                    <a:pt x="5776" y="837"/>
                  </a:lnTo>
                  <a:lnTo>
                    <a:pt x="5755" y="691"/>
                  </a:lnTo>
                  <a:lnTo>
                    <a:pt x="5776" y="565"/>
                  </a:lnTo>
                  <a:lnTo>
                    <a:pt x="5734" y="460"/>
                  </a:lnTo>
                  <a:lnTo>
                    <a:pt x="5629" y="460"/>
                  </a:lnTo>
                  <a:lnTo>
                    <a:pt x="5608" y="356"/>
                  </a:lnTo>
                  <a:lnTo>
                    <a:pt x="5629" y="209"/>
                  </a:lnTo>
                  <a:lnTo>
                    <a:pt x="5629" y="126"/>
                  </a:lnTo>
                  <a:lnTo>
                    <a:pt x="5525" y="63"/>
                  </a:lnTo>
                  <a:lnTo>
                    <a:pt x="542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2772;p79">
              <a:extLst>
                <a:ext uri="{FF2B5EF4-FFF2-40B4-BE49-F238E27FC236}">
                  <a16:creationId xmlns:a16="http://schemas.microsoft.com/office/drawing/2014/main" id="{A7B5C08E-1F6C-4F3D-B72F-0D2A1E8C3E43}"/>
                </a:ext>
              </a:extLst>
            </p:cNvPr>
            <p:cNvSpPr/>
            <p:nvPr/>
          </p:nvSpPr>
          <p:spPr>
            <a:xfrm>
              <a:off x="3884115" y="2761763"/>
              <a:ext cx="113133" cy="67348"/>
            </a:xfrm>
            <a:custGeom>
              <a:avLst/>
              <a:gdLst/>
              <a:ahLst/>
              <a:cxnLst/>
              <a:rect l="l" t="t" r="r" b="b"/>
              <a:pathLst>
                <a:path w="9501" h="5922" extrusionOk="0">
                  <a:moveTo>
                    <a:pt x="5064" y="0"/>
                  </a:moveTo>
                  <a:lnTo>
                    <a:pt x="4960" y="84"/>
                  </a:lnTo>
                  <a:lnTo>
                    <a:pt x="5002" y="209"/>
                  </a:lnTo>
                  <a:lnTo>
                    <a:pt x="4855" y="230"/>
                  </a:lnTo>
                  <a:lnTo>
                    <a:pt x="4751" y="209"/>
                  </a:lnTo>
                  <a:lnTo>
                    <a:pt x="4730" y="209"/>
                  </a:lnTo>
                  <a:lnTo>
                    <a:pt x="4500" y="272"/>
                  </a:lnTo>
                  <a:lnTo>
                    <a:pt x="4332" y="293"/>
                  </a:lnTo>
                  <a:lnTo>
                    <a:pt x="4228" y="502"/>
                  </a:lnTo>
                  <a:lnTo>
                    <a:pt x="4228" y="712"/>
                  </a:lnTo>
                  <a:lnTo>
                    <a:pt x="4102" y="712"/>
                  </a:lnTo>
                  <a:lnTo>
                    <a:pt x="3997" y="628"/>
                  </a:lnTo>
                  <a:lnTo>
                    <a:pt x="3851" y="691"/>
                  </a:lnTo>
                  <a:lnTo>
                    <a:pt x="3746" y="607"/>
                  </a:lnTo>
                  <a:lnTo>
                    <a:pt x="3642" y="628"/>
                  </a:lnTo>
                  <a:lnTo>
                    <a:pt x="3537" y="753"/>
                  </a:lnTo>
                  <a:lnTo>
                    <a:pt x="3432" y="732"/>
                  </a:lnTo>
                  <a:lnTo>
                    <a:pt x="3391" y="607"/>
                  </a:lnTo>
                  <a:lnTo>
                    <a:pt x="3244" y="607"/>
                  </a:lnTo>
                  <a:lnTo>
                    <a:pt x="3056" y="712"/>
                  </a:lnTo>
                  <a:lnTo>
                    <a:pt x="2972" y="649"/>
                  </a:lnTo>
                  <a:lnTo>
                    <a:pt x="2805" y="628"/>
                  </a:lnTo>
                  <a:lnTo>
                    <a:pt x="2763" y="691"/>
                  </a:lnTo>
                  <a:lnTo>
                    <a:pt x="2700" y="691"/>
                  </a:lnTo>
                  <a:lnTo>
                    <a:pt x="2595" y="607"/>
                  </a:lnTo>
                  <a:lnTo>
                    <a:pt x="2386" y="691"/>
                  </a:lnTo>
                  <a:lnTo>
                    <a:pt x="2344" y="628"/>
                  </a:lnTo>
                  <a:lnTo>
                    <a:pt x="2219" y="544"/>
                  </a:lnTo>
                  <a:lnTo>
                    <a:pt x="1884" y="502"/>
                  </a:lnTo>
                  <a:lnTo>
                    <a:pt x="1759" y="419"/>
                  </a:lnTo>
                  <a:lnTo>
                    <a:pt x="1675" y="419"/>
                  </a:lnTo>
                  <a:lnTo>
                    <a:pt x="1570" y="523"/>
                  </a:lnTo>
                  <a:lnTo>
                    <a:pt x="1382" y="523"/>
                  </a:lnTo>
                  <a:lnTo>
                    <a:pt x="963" y="586"/>
                  </a:lnTo>
                  <a:lnTo>
                    <a:pt x="859" y="628"/>
                  </a:lnTo>
                  <a:lnTo>
                    <a:pt x="671" y="544"/>
                  </a:lnTo>
                  <a:lnTo>
                    <a:pt x="608" y="544"/>
                  </a:lnTo>
                  <a:lnTo>
                    <a:pt x="566" y="649"/>
                  </a:lnTo>
                  <a:lnTo>
                    <a:pt x="608" y="921"/>
                  </a:lnTo>
                  <a:lnTo>
                    <a:pt x="650" y="1004"/>
                  </a:lnTo>
                  <a:lnTo>
                    <a:pt x="733" y="1151"/>
                  </a:lnTo>
                  <a:lnTo>
                    <a:pt x="859" y="1235"/>
                  </a:lnTo>
                  <a:lnTo>
                    <a:pt x="817" y="1318"/>
                  </a:lnTo>
                  <a:lnTo>
                    <a:pt x="838" y="1381"/>
                  </a:lnTo>
                  <a:lnTo>
                    <a:pt x="880" y="1465"/>
                  </a:lnTo>
                  <a:lnTo>
                    <a:pt x="838" y="1653"/>
                  </a:lnTo>
                  <a:lnTo>
                    <a:pt x="754" y="1653"/>
                  </a:lnTo>
                  <a:lnTo>
                    <a:pt x="650" y="1737"/>
                  </a:lnTo>
                  <a:lnTo>
                    <a:pt x="629" y="1904"/>
                  </a:lnTo>
                  <a:lnTo>
                    <a:pt x="252" y="2302"/>
                  </a:lnTo>
                  <a:lnTo>
                    <a:pt x="294" y="2469"/>
                  </a:lnTo>
                  <a:lnTo>
                    <a:pt x="294" y="2637"/>
                  </a:lnTo>
                  <a:lnTo>
                    <a:pt x="147" y="2616"/>
                  </a:lnTo>
                  <a:lnTo>
                    <a:pt x="43" y="2888"/>
                  </a:lnTo>
                  <a:lnTo>
                    <a:pt x="22" y="3097"/>
                  </a:lnTo>
                  <a:lnTo>
                    <a:pt x="1" y="3097"/>
                  </a:lnTo>
                  <a:lnTo>
                    <a:pt x="126" y="3222"/>
                  </a:lnTo>
                  <a:lnTo>
                    <a:pt x="294" y="3327"/>
                  </a:lnTo>
                  <a:lnTo>
                    <a:pt x="315" y="3432"/>
                  </a:lnTo>
                  <a:lnTo>
                    <a:pt x="440" y="3432"/>
                  </a:lnTo>
                  <a:lnTo>
                    <a:pt x="524" y="3348"/>
                  </a:lnTo>
                  <a:lnTo>
                    <a:pt x="629" y="3348"/>
                  </a:lnTo>
                  <a:lnTo>
                    <a:pt x="838" y="3453"/>
                  </a:lnTo>
                  <a:lnTo>
                    <a:pt x="984" y="3473"/>
                  </a:lnTo>
                  <a:lnTo>
                    <a:pt x="1152" y="3536"/>
                  </a:lnTo>
                  <a:lnTo>
                    <a:pt x="1194" y="3641"/>
                  </a:lnTo>
                  <a:lnTo>
                    <a:pt x="1340" y="3683"/>
                  </a:lnTo>
                  <a:lnTo>
                    <a:pt x="1487" y="3641"/>
                  </a:lnTo>
                  <a:lnTo>
                    <a:pt x="1612" y="3641"/>
                  </a:lnTo>
                  <a:lnTo>
                    <a:pt x="1717" y="3515"/>
                  </a:lnTo>
                  <a:lnTo>
                    <a:pt x="2114" y="3453"/>
                  </a:lnTo>
                  <a:lnTo>
                    <a:pt x="2240" y="3369"/>
                  </a:lnTo>
                  <a:lnTo>
                    <a:pt x="2386" y="3348"/>
                  </a:lnTo>
                  <a:lnTo>
                    <a:pt x="2344" y="3201"/>
                  </a:lnTo>
                  <a:lnTo>
                    <a:pt x="2386" y="3139"/>
                  </a:lnTo>
                  <a:lnTo>
                    <a:pt x="2344" y="2992"/>
                  </a:lnTo>
                  <a:lnTo>
                    <a:pt x="2428" y="3013"/>
                  </a:lnTo>
                  <a:lnTo>
                    <a:pt x="2449" y="2992"/>
                  </a:lnTo>
                  <a:lnTo>
                    <a:pt x="2554" y="3034"/>
                  </a:lnTo>
                  <a:lnTo>
                    <a:pt x="2616" y="2992"/>
                  </a:lnTo>
                  <a:lnTo>
                    <a:pt x="2742" y="2992"/>
                  </a:lnTo>
                  <a:lnTo>
                    <a:pt x="2763" y="2929"/>
                  </a:lnTo>
                  <a:lnTo>
                    <a:pt x="2867" y="3055"/>
                  </a:lnTo>
                  <a:lnTo>
                    <a:pt x="3014" y="3055"/>
                  </a:lnTo>
                  <a:lnTo>
                    <a:pt x="3181" y="3243"/>
                  </a:lnTo>
                  <a:lnTo>
                    <a:pt x="3370" y="3243"/>
                  </a:lnTo>
                  <a:lnTo>
                    <a:pt x="3391" y="3201"/>
                  </a:lnTo>
                  <a:lnTo>
                    <a:pt x="3453" y="3201"/>
                  </a:lnTo>
                  <a:lnTo>
                    <a:pt x="3642" y="3369"/>
                  </a:lnTo>
                  <a:lnTo>
                    <a:pt x="3788" y="3453"/>
                  </a:lnTo>
                  <a:lnTo>
                    <a:pt x="3809" y="3641"/>
                  </a:lnTo>
                  <a:lnTo>
                    <a:pt x="3809" y="3787"/>
                  </a:lnTo>
                  <a:lnTo>
                    <a:pt x="3956" y="3850"/>
                  </a:lnTo>
                  <a:lnTo>
                    <a:pt x="3956" y="3892"/>
                  </a:lnTo>
                  <a:lnTo>
                    <a:pt x="4102" y="4038"/>
                  </a:lnTo>
                  <a:lnTo>
                    <a:pt x="4269" y="4143"/>
                  </a:lnTo>
                  <a:lnTo>
                    <a:pt x="4290" y="4248"/>
                  </a:lnTo>
                  <a:lnTo>
                    <a:pt x="4269" y="4352"/>
                  </a:lnTo>
                  <a:lnTo>
                    <a:pt x="4332" y="4457"/>
                  </a:lnTo>
                  <a:lnTo>
                    <a:pt x="4311" y="4499"/>
                  </a:lnTo>
                  <a:lnTo>
                    <a:pt x="4123" y="4499"/>
                  </a:lnTo>
                  <a:lnTo>
                    <a:pt x="4060" y="4415"/>
                  </a:lnTo>
                  <a:lnTo>
                    <a:pt x="3893" y="4478"/>
                  </a:lnTo>
                  <a:lnTo>
                    <a:pt x="3788" y="4478"/>
                  </a:lnTo>
                  <a:lnTo>
                    <a:pt x="3767" y="4687"/>
                  </a:lnTo>
                  <a:lnTo>
                    <a:pt x="3767" y="4834"/>
                  </a:lnTo>
                  <a:lnTo>
                    <a:pt x="3704" y="4813"/>
                  </a:lnTo>
                  <a:lnTo>
                    <a:pt x="3600" y="5022"/>
                  </a:lnTo>
                  <a:lnTo>
                    <a:pt x="3600" y="5126"/>
                  </a:lnTo>
                  <a:lnTo>
                    <a:pt x="3495" y="5106"/>
                  </a:lnTo>
                  <a:lnTo>
                    <a:pt x="3432" y="5147"/>
                  </a:lnTo>
                  <a:lnTo>
                    <a:pt x="3537" y="5315"/>
                  </a:lnTo>
                  <a:lnTo>
                    <a:pt x="3684" y="5357"/>
                  </a:lnTo>
                  <a:lnTo>
                    <a:pt x="3893" y="5357"/>
                  </a:lnTo>
                  <a:lnTo>
                    <a:pt x="3976" y="5294"/>
                  </a:lnTo>
                  <a:lnTo>
                    <a:pt x="4165" y="5294"/>
                  </a:lnTo>
                  <a:lnTo>
                    <a:pt x="4269" y="5357"/>
                  </a:lnTo>
                  <a:lnTo>
                    <a:pt x="4290" y="5252"/>
                  </a:lnTo>
                  <a:lnTo>
                    <a:pt x="4228" y="5189"/>
                  </a:lnTo>
                  <a:lnTo>
                    <a:pt x="4228" y="5106"/>
                  </a:lnTo>
                  <a:lnTo>
                    <a:pt x="4228" y="5022"/>
                  </a:lnTo>
                  <a:lnTo>
                    <a:pt x="4290" y="5106"/>
                  </a:lnTo>
                  <a:lnTo>
                    <a:pt x="4374" y="5106"/>
                  </a:lnTo>
                  <a:lnTo>
                    <a:pt x="4583" y="4834"/>
                  </a:lnTo>
                  <a:lnTo>
                    <a:pt x="4541" y="4771"/>
                  </a:lnTo>
                  <a:lnTo>
                    <a:pt x="4604" y="4771"/>
                  </a:lnTo>
                  <a:lnTo>
                    <a:pt x="4730" y="4603"/>
                  </a:lnTo>
                  <a:lnTo>
                    <a:pt x="4730" y="4478"/>
                  </a:lnTo>
                  <a:lnTo>
                    <a:pt x="4813" y="4394"/>
                  </a:lnTo>
                  <a:lnTo>
                    <a:pt x="4939" y="4394"/>
                  </a:lnTo>
                  <a:lnTo>
                    <a:pt x="5064" y="4269"/>
                  </a:lnTo>
                  <a:lnTo>
                    <a:pt x="5127" y="4310"/>
                  </a:lnTo>
                  <a:lnTo>
                    <a:pt x="5127" y="4352"/>
                  </a:lnTo>
                  <a:lnTo>
                    <a:pt x="5232" y="4352"/>
                  </a:lnTo>
                  <a:lnTo>
                    <a:pt x="5274" y="4289"/>
                  </a:lnTo>
                  <a:lnTo>
                    <a:pt x="5336" y="4206"/>
                  </a:lnTo>
                  <a:lnTo>
                    <a:pt x="5357" y="4269"/>
                  </a:lnTo>
                  <a:lnTo>
                    <a:pt x="5441" y="4310"/>
                  </a:lnTo>
                  <a:lnTo>
                    <a:pt x="5525" y="4352"/>
                  </a:lnTo>
                  <a:lnTo>
                    <a:pt x="5692" y="4310"/>
                  </a:lnTo>
                  <a:lnTo>
                    <a:pt x="5567" y="4373"/>
                  </a:lnTo>
                  <a:lnTo>
                    <a:pt x="5483" y="4415"/>
                  </a:lnTo>
                  <a:lnTo>
                    <a:pt x="5378" y="4394"/>
                  </a:lnTo>
                  <a:lnTo>
                    <a:pt x="5211" y="4415"/>
                  </a:lnTo>
                  <a:lnTo>
                    <a:pt x="5064" y="4415"/>
                  </a:lnTo>
                  <a:lnTo>
                    <a:pt x="5127" y="4478"/>
                  </a:lnTo>
                  <a:lnTo>
                    <a:pt x="5336" y="4478"/>
                  </a:lnTo>
                  <a:lnTo>
                    <a:pt x="5483" y="4561"/>
                  </a:lnTo>
                  <a:lnTo>
                    <a:pt x="5462" y="4582"/>
                  </a:lnTo>
                  <a:lnTo>
                    <a:pt x="5420" y="4624"/>
                  </a:lnTo>
                  <a:lnTo>
                    <a:pt x="5483" y="4708"/>
                  </a:lnTo>
                  <a:lnTo>
                    <a:pt x="5567" y="4708"/>
                  </a:lnTo>
                  <a:lnTo>
                    <a:pt x="5671" y="4771"/>
                  </a:lnTo>
                  <a:lnTo>
                    <a:pt x="5797" y="4708"/>
                  </a:lnTo>
                  <a:lnTo>
                    <a:pt x="5943" y="4687"/>
                  </a:lnTo>
                  <a:lnTo>
                    <a:pt x="6069" y="4729"/>
                  </a:lnTo>
                  <a:lnTo>
                    <a:pt x="6173" y="4792"/>
                  </a:lnTo>
                  <a:lnTo>
                    <a:pt x="6194" y="4708"/>
                  </a:lnTo>
                  <a:lnTo>
                    <a:pt x="6257" y="4729"/>
                  </a:lnTo>
                  <a:lnTo>
                    <a:pt x="6278" y="4875"/>
                  </a:lnTo>
                  <a:lnTo>
                    <a:pt x="6362" y="4938"/>
                  </a:lnTo>
                  <a:lnTo>
                    <a:pt x="6299" y="4980"/>
                  </a:lnTo>
                  <a:lnTo>
                    <a:pt x="6111" y="5022"/>
                  </a:lnTo>
                  <a:lnTo>
                    <a:pt x="5943" y="5126"/>
                  </a:lnTo>
                  <a:lnTo>
                    <a:pt x="5797" y="5315"/>
                  </a:lnTo>
                  <a:lnTo>
                    <a:pt x="5901" y="5357"/>
                  </a:lnTo>
                  <a:lnTo>
                    <a:pt x="5985" y="5294"/>
                  </a:lnTo>
                  <a:lnTo>
                    <a:pt x="6111" y="5357"/>
                  </a:lnTo>
                  <a:lnTo>
                    <a:pt x="6173" y="5336"/>
                  </a:lnTo>
                  <a:lnTo>
                    <a:pt x="6362" y="5503"/>
                  </a:lnTo>
                  <a:lnTo>
                    <a:pt x="6383" y="5566"/>
                  </a:lnTo>
                  <a:lnTo>
                    <a:pt x="6299" y="5775"/>
                  </a:lnTo>
                  <a:lnTo>
                    <a:pt x="6278" y="5838"/>
                  </a:lnTo>
                  <a:lnTo>
                    <a:pt x="6383" y="5922"/>
                  </a:lnTo>
                  <a:lnTo>
                    <a:pt x="6592" y="5922"/>
                  </a:lnTo>
                  <a:lnTo>
                    <a:pt x="6780" y="5817"/>
                  </a:lnTo>
                  <a:lnTo>
                    <a:pt x="7031" y="5629"/>
                  </a:lnTo>
                  <a:lnTo>
                    <a:pt x="7220" y="5629"/>
                  </a:lnTo>
                  <a:lnTo>
                    <a:pt x="7324" y="5503"/>
                  </a:lnTo>
                  <a:lnTo>
                    <a:pt x="7450" y="5419"/>
                  </a:lnTo>
                  <a:lnTo>
                    <a:pt x="7680" y="5440"/>
                  </a:lnTo>
                  <a:lnTo>
                    <a:pt x="7889" y="5440"/>
                  </a:lnTo>
                  <a:lnTo>
                    <a:pt x="7952" y="5336"/>
                  </a:lnTo>
                  <a:lnTo>
                    <a:pt x="7889" y="5231"/>
                  </a:lnTo>
                  <a:lnTo>
                    <a:pt x="7952" y="5210"/>
                  </a:lnTo>
                  <a:lnTo>
                    <a:pt x="7994" y="5126"/>
                  </a:lnTo>
                  <a:lnTo>
                    <a:pt x="7847" y="5106"/>
                  </a:lnTo>
                  <a:lnTo>
                    <a:pt x="7659" y="5126"/>
                  </a:lnTo>
                  <a:lnTo>
                    <a:pt x="7638" y="5252"/>
                  </a:lnTo>
                  <a:lnTo>
                    <a:pt x="7513" y="5189"/>
                  </a:lnTo>
                  <a:lnTo>
                    <a:pt x="7450" y="5189"/>
                  </a:lnTo>
                  <a:lnTo>
                    <a:pt x="7345" y="5294"/>
                  </a:lnTo>
                  <a:lnTo>
                    <a:pt x="7303" y="5252"/>
                  </a:lnTo>
                  <a:lnTo>
                    <a:pt x="7010" y="4938"/>
                  </a:lnTo>
                  <a:lnTo>
                    <a:pt x="6948" y="4813"/>
                  </a:lnTo>
                  <a:lnTo>
                    <a:pt x="6885" y="4687"/>
                  </a:lnTo>
                  <a:lnTo>
                    <a:pt x="6822" y="4708"/>
                  </a:lnTo>
                  <a:lnTo>
                    <a:pt x="6885" y="4875"/>
                  </a:lnTo>
                  <a:lnTo>
                    <a:pt x="7094" y="5106"/>
                  </a:lnTo>
                  <a:lnTo>
                    <a:pt x="7261" y="5294"/>
                  </a:lnTo>
                  <a:lnTo>
                    <a:pt x="7220" y="5315"/>
                  </a:lnTo>
                  <a:lnTo>
                    <a:pt x="7094" y="5294"/>
                  </a:lnTo>
                  <a:lnTo>
                    <a:pt x="7031" y="5210"/>
                  </a:lnTo>
                  <a:lnTo>
                    <a:pt x="7010" y="5085"/>
                  </a:lnTo>
                  <a:lnTo>
                    <a:pt x="6927" y="5043"/>
                  </a:lnTo>
                  <a:lnTo>
                    <a:pt x="6885" y="5106"/>
                  </a:lnTo>
                  <a:lnTo>
                    <a:pt x="6885" y="5022"/>
                  </a:lnTo>
                  <a:lnTo>
                    <a:pt x="6822" y="5022"/>
                  </a:lnTo>
                  <a:lnTo>
                    <a:pt x="6780" y="5043"/>
                  </a:lnTo>
                  <a:lnTo>
                    <a:pt x="6780" y="5001"/>
                  </a:lnTo>
                  <a:lnTo>
                    <a:pt x="6822" y="4917"/>
                  </a:lnTo>
                  <a:lnTo>
                    <a:pt x="6801" y="4875"/>
                  </a:lnTo>
                  <a:lnTo>
                    <a:pt x="6717" y="4896"/>
                  </a:lnTo>
                  <a:lnTo>
                    <a:pt x="6676" y="4834"/>
                  </a:lnTo>
                  <a:lnTo>
                    <a:pt x="6592" y="4771"/>
                  </a:lnTo>
                  <a:lnTo>
                    <a:pt x="6404" y="4792"/>
                  </a:lnTo>
                  <a:lnTo>
                    <a:pt x="6320" y="4729"/>
                  </a:lnTo>
                  <a:lnTo>
                    <a:pt x="6362" y="4687"/>
                  </a:lnTo>
                  <a:lnTo>
                    <a:pt x="6487" y="4708"/>
                  </a:lnTo>
                  <a:lnTo>
                    <a:pt x="6529" y="4624"/>
                  </a:lnTo>
                  <a:lnTo>
                    <a:pt x="6634" y="4708"/>
                  </a:lnTo>
                  <a:lnTo>
                    <a:pt x="6738" y="4708"/>
                  </a:lnTo>
                  <a:lnTo>
                    <a:pt x="6780" y="4624"/>
                  </a:lnTo>
                  <a:lnTo>
                    <a:pt x="6885" y="4603"/>
                  </a:lnTo>
                  <a:lnTo>
                    <a:pt x="7052" y="4415"/>
                  </a:lnTo>
                  <a:lnTo>
                    <a:pt x="7052" y="4373"/>
                  </a:lnTo>
                  <a:lnTo>
                    <a:pt x="7136" y="4394"/>
                  </a:lnTo>
                  <a:lnTo>
                    <a:pt x="7136" y="4457"/>
                  </a:lnTo>
                  <a:lnTo>
                    <a:pt x="7031" y="4582"/>
                  </a:lnTo>
                  <a:lnTo>
                    <a:pt x="6989" y="4603"/>
                  </a:lnTo>
                  <a:lnTo>
                    <a:pt x="7010" y="4666"/>
                  </a:lnTo>
                  <a:lnTo>
                    <a:pt x="7094" y="4624"/>
                  </a:lnTo>
                  <a:lnTo>
                    <a:pt x="7220" y="4457"/>
                  </a:lnTo>
                  <a:lnTo>
                    <a:pt x="7241" y="4373"/>
                  </a:lnTo>
                  <a:lnTo>
                    <a:pt x="7157" y="4289"/>
                  </a:lnTo>
                  <a:lnTo>
                    <a:pt x="7136" y="4248"/>
                  </a:lnTo>
                  <a:lnTo>
                    <a:pt x="7199" y="4206"/>
                  </a:lnTo>
                  <a:lnTo>
                    <a:pt x="7261" y="4352"/>
                  </a:lnTo>
                  <a:lnTo>
                    <a:pt x="7345" y="4373"/>
                  </a:lnTo>
                  <a:lnTo>
                    <a:pt x="7450" y="4289"/>
                  </a:lnTo>
                  <a:lnTo>
                    <a:pt x="7617" y="4310"/>
                  </a:lnTo>
                  <a:lnTo>
                    <a:pt x="7722" y="4248"/>
                  </a:lnTo>
                  <a:lnTo>
                    <a:pt x="7868" y="4248"/>
                  </a:lnTo>
                  <a:lnTo>
                    <a:pt x="7973" y="4101"/>
                  </a:lnTo>
                  <a:lnTo>
                    <a:pt x="8057" y="4038"/>
                  </a:lnTo>
                  <a:lnTo>
                    <a:pt x="8182" y="4038"/>
                  </a:lnTo>
                  <a:lnTo>
                    <a:pt x="8203" y="3934"/>
                  </a:lnTo>
                  <a:lnTo>
                    <a:pt x="8287" y="3871"/>
                  </a:lnTo>
                  <a:lnTo>
                    <a:pt x="8454" y="3871"/>
                  </a:lnTo>
                  <a:lnTo>
                    <a:pt x="8580" y="3829"/>
                  </a:lnTo>
                  <a:lnTo>
                    <a:pt x="8663" y="3829"/>
                  </a:lnTo>
                  <a:lnTo>
                    <a:pt x="8663" y="3892"/>
                  </a:lnTo>
                  <a:lnTo>
                    <a:pt x="8768" y="3850"/>
                  </a:lnTo>
                  <a:lnTo>
                    <a:pt x="8789" y="3578"/>
                  </a:lnTo>
                  <a:lnTo>
                    <a:pt x="8873" y="3557"/>
                  </a:lnTo>
                  <a:lnTo>
                    <a:pt x="8998" y="3348"/>
                  </a:lnTo>
                  <a:lnTo>
                    <a:pt x="9291" y="3327"/>
                  </a:lnTo>
                  <a:lnTo>
                    <a:pt x="9396" y="3243"/>
                  </a:lnTo>
                  <a:lnTo>
                    <a:pt x="9354" y="3118"/>
                  </a:lnTo>
                  <a:lnTo>
                    <a:pt x="9438" y="2909"/>
                  </a:lnTo>
                  <a:lnTo>
                    <a:pt x="9417" y="2720"/>
                  </a:lnTo>
                  <a:lnTo>
                    <a:pt x="9228" y="2616"/>
                  </a:lnTo>
                  <a:lnTo>
                    <a:pt x="9291" y="2365"/>
                  </a:lnTo>
                  <a:lnTo>
                    <a:pt x="9396" y="2323"/>
                  </a:lnTo>
                  <a:lnTo>
                    <a:pt x="9500" y="2197"/>
                  </a:lnTo>
                  <a:lnTo>
                    <a:pt x="9500" y="2072"/>
                  </a:lnTo>
                  <a:lnTo>
                    <a:pt x="9417" y="2009"/>
                  </a:lnTo>
                  <a:lnTo>
                    <a:pt x="9354" y="1883"/>
                  </a:lnTo>
                  <a:lnTo>
                    <a:pt x="9291" y="1967"/>
                  </a:lnTo>
                  <a:lnTo>
                    <a:pt x="9103" y="1946"/>
                  </a:lnTo>
                  <a:lnTo>
                    <a:pt x="8935" y="1841"/>
                  </a:lnTo>
                  <a:lnTo>
                    <a:pt x="8810" y="1862"/>
                  </a:lnTo>
                  <a:lnTo>
                    <a:pt x="8705" y="1800"/>
                  </a:lnTo>
                  <a:lnTo>
                    <a:pt x="8559" y="1779"/>
                  </a:lnTo>
                  <a:lnTo>
                    <a:pt x="8349" y="1758"/>
                  </a:lnTo>
                  <a:lnTo>
                    <a:pt x="8266" y="1841"/>
                  </a:lnTo>
                  <a:lnTo>
                    <a:pt x="8203" y="1695"/>
                  </a:lnTo>
                  <a:lnTo>
                    <a:pt x="8057" y="1590"/>
                  </a:lnTo>
                  <a:lnTo>
                    <a:pt x="7931" y="1318"/>
                  </a:lnTo>
                  <a:lnTo>
                    <a:pt x="7826" y="1339"/>
                  </a:lnTo>
                  <a:lnTo>
                    <a:pt x="7638" y="1465"/>
                  </a:lnTo>
                  <a:lnTo>
                    <a:pt x="7513" y="1444"/>
                  </a:lnTo>
                  <a:lnTo>
                    <a:pt x="7366" y="1486"/>
                  </a:lnTo>
                  <a:lnTo>
                    <a:pt x="7220" y="1423"/>
                  </a:lnTo>
                  <a:lnTo>
                    <a:pt x="7115" y="1528"/>
                  </a:lnTo>
                  <a:lnTo>
                    <a:pt x="6843" y="1256"/>
                  </a:lnTo>
                  <a:lnTo>
                    <a:pt x="6780" y="1067"/>
                  </a:lnTo>
                  <a:lnTo>
                    <a:pt x="6780" y="921"/>
                  </a:lnTo>
                  <a:lnTo>
                    <a:pt x="6676" y="921"/>
                  </a:lnTo>
                  <a:lnTo>
                    <a:pt x="6676" y="795"/>
                  </a:lnTo>
                  <a:lnTo>
                    <a:pt x="6529" y="691"/>
                  </a:lnTo>
                  <a:lnTo>
                    <a:pt x="6215" y="732"/>
                  </a:lnTo>
                  <a:lnTo>
                    <a:pt x="6069" y="523"/>
                  </a:lnTo>
                  <a:lnTo>
                    <a:pt x="6111" y="398"/>
                  </a:lnTo>
                  <a:lnTo>
                    <a:pt x="6006" y="293"/>
                  </a:lnTo>
                  <a:lnTo>
                    <a:pt x="5901" y="21"/>
                  </a:lnTo>
                  <a:lnTo>
                    <a:pt x="5776" y="21"/>
                  </a:lnTo>
                  <a:lnTo>
                    <a:pt x="5650" y="105"/>
                  </a:lnTo>
                  <a:lnTo>
                    <a:pt x="5357" y="105"/>
                  </a:lnTo>
                  <a:lnTo>
                    <a:pt x="506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2773;p79">
              <a:extLst>
                <a:ext uri="{FF2B5EF4-FFF2-40B4-BE49-F238E27FC236}">
                  <a16:creationId xmlns:a16="http://schemas.microsoft.com/office/drawing/2014/main" id="{7B3B38BB-69ED-4A1B-8E40-16AA83BB408E}"/>
                </a:ext>
              </a:extLst>
            </p:cNvPr>
            <p:cNvSpPr/>
            <p:nvPr/>
          </p:nvSpPr>
          <p:spPr>
            <a:xfrm>
              <a:off x="3912027" y="2795073"/>
              <a:ext cx="23684" cy="25236"/>
            </a:xfrm>
            <a:custGeom>
              <a:avLst/>
              <a:gdLst/>
              <a:ahLst/>
              <a:cxnLst/>
              <a:rect l="l" t="t" r="r" b="b"/>
              <a:pathLst>
                <a:path w="1989" h="2219" extrusionOk="0">
                  <a:moveTo>
                    <a:pt x="419" y="0"/>
                  </a:moveTo>
                  <a:lnTo>
                    <a:pt x="398" y="63"/>
                  </a:lnTo>
                  <a:lnTo>
                    <a:pt x="272" y="63"/>
                  </a:lnTo>
                  <a:lnTo>
                    <a:pt x="210" y="105"/>
                  </a:lnTo>
                  <a:lnTo>
                    <a:pt x="105" y="63"/>
                  </a:lnTo>
                  <a:lnTo>
                    <a:pt x="84" y="84"/>
                  </a:lnTo>
                  <a:lnTo>
                    <a:pt x="0" y="63"/>
                  </a:lnTo>
                  <a:lnTo>
                    <a:pt x="42" y="210"/>
                  </a:lnTo>
                  <a:lnTo>
                    <a:pt x="0" y="272"/>
                  </a:lnTo>
                  <a:lnTo>
                    <a:pt x="42" y="419"/>
                  </a:lnTo>
                  <a:lnTo>
                    <a:pt x="251" y="377"/>
                  </a:lnTo>
                  <a:lnTo>
                    <a:pt x="314" y="628"/>
                  </a:lnTo>
                  <a:lnTo>
                    <a:pt x="565" y="837"/>
                  </a:lnTo>
                  <a:lnTo>
                    <a:pt x="586" y="942"/>
                  </a:lnTo>
                  <a:lnTo>
                    <a:pt x="900" y="1214"/>
                  </a:lnTo>
                  <a:lnTo>
                    <a:pt x="921" y="1360"/>
                  </a:lnTo>
                  <a:lnTo>
                    <a:pt x="1026" y="1528"/>
                  </a:lnTo>
                  <a:lnTo>
                    <a:pt x="1005" y="2072"/>
                  </a:lnTo>
                  <a:lnTo>
                    <a:pt x="1088" y="2218"/>
                  </a:lnTo>
                  <a:lnTo>
                    <a:pt x="1151" y="2177"/>
                  </a:lnTo>
                  <a:lnTo>
                    <a:pt x="1256" y="2197"/>
                  </a:lnTo>
                  <a:lnTo>
                    <a:pt x="1256" y="2093"/>
                  </a:lnTo>
                  <a:lnTo>
                    <a:pt x="1360" y="1884"/>
                  </a:lnTo>
                  <a:lnTo>
                    <a:pt x="1423" y="1905"/>
                  </a:lnTo>
                  <a:lnTo>
                    <a:pt x="1423" y="1758"/>
                  </a:lnTo>
                  <a:lnTo>
                    <a:pt x="1444" y="1549"/>
                  </a:lnTo>
                  <a:lnTo>
                    <a:pt x="1549" y="1549"/>
                  </a:lnTo>
                  <a:lnTo>
                    <a:pt x="1716" y="1486"/>
                  </a:lnTo>
                  <a:lnTo>
                    <a:pt x="1779" y="1570"/>
                  </a:lnTo>
                  <a:lnTo>
                    <a:pt x="1967" y="1570"/>
                  </a:lnTo>
                  <a:lnTo>
                    <a:pt x="1988" y="1528"/>
                  </a:lnTo>
                  <a:lnTo>
                    <a:pt x="1925" y="1423"/>
                  </a:lnTo>
                  <a:lnTo>
                    <a:pt x="1946" y="1319"/>
                  </a:lnTo>
                  <a:lnTo>
                    <a:pt x="1925" y="1214"/>
                  </a:lnTo>
                  <a:lnTo>
                    <a:pt x="1758" y="1109"/>
                  </a:lnTo>
                  <a:lnTo>
                    <a:pt x="1612" y="963"/>
                  </a:lnTo>
                  <a:lnTo>
                    <a:pt x="1612" y="921"/>
                  </a:lnTo>
                  <a:lnTo>
                    <a:pt x="1465" y="858"/>
                  </a:lnTo>
                  <a:lnTo>
                    <a:pt x="1465" y="712"/>
                  </a:lnTo>
                  <a:lnTo>
                    <a:pt x="1444" y="524"/>
                  </a:lnTo>
                  <a:lnTo>
                    <a:pt x="1298" y="440"/>
                  </a:lnTo>
                  <a:lnTo>
                    <a:pt x="1109" y="272"/>
                  </a:lnTo>
                  <a:lnTo>
                    <a:pt x="1047" y="272"/>
                  </a:lnTo>
                  <a:lnTo>
                    <a:pt x="1026" y="314"/>
                  </a:lnTo>
                  <a:lnTo>
                    <a:pt x="837" y="314"/>
                  </a:lnTo>
                  <a:lnTo>
                    <a:pt x="670" y="126"/>
                  </a:lnTo>
                  <a:lnTo>
                    <a:pt x="523" y="126"/>
                  </a:lnTo>
                  <a:lnTo>
                    <a:pt x="41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2774;p79">
              <a:extLst>
                <a:ext uri="{FF2B5EF4-FFF2-40B4-BE49-F238E27FC236}">
                  <a16:creationId xmlns:a16="http://schemas.microsoft.com/office/drawing/2014/main" id="{FD6CFFF1-17B1-4932-87D2-182141653736}"/>
                </a:ext>
              </a:extLst>
            </p:cNvPr>
            <p:cNvSpPr/>
            <p:nvPr/>
          </p:nvSpPr>
          <p:spPr>
            <a:xfrm>
              <a:off x="3874161" y="2799361"/>
              <a:ext cx="60800" cy="37131"/>
            </a:xfrm>
            <a:custGeom>
              <a:avLst/>
              <a:gdLst/>
              <a:ahLst/>
              <a:cxnLst/>
              <a:rect l="l" t="t" r="r" b="b"/>
              <a:pathLst>
                <a:path w="5106" h="3265" extrusionOk="0">
                  <a:moveTo>
                    <a:pt x="3431" y="0"/>
                  </a:moveTo>
                  <a:lnTo>
                    <a:pt x="3076" y="63"/>
                  </a:lnTo>
                  <a:lnTo>
                    <a:pt x="2950" y="147"/>
                  </a:lnTo>
                  <a:lnTo>
                    <a:pt x="2553" y="209"/>
                  </a:lnTo>
                  <a:lnTo>
                    <a:pt x="2448" y="335"/>
                  </a:lnTo>
                  <a:lnTo>
                    <a:pt x="2323" y="335"/>
                  </a:lnTo>
                  <a:lnTo>
                    <a:pt x="2176" y="377"/>
                  </a:lnTo>
                  <a:lnTo>
                    <a:pt x="2030" y="335"/>
                  </a:lnTo>
                  <a:lnTo>
                    <a:pt x="1988" y="230"/>
                  </a:lnTo>
                  <a:lnTo>
                    <a:pt x="1820" y="167"/>
                  </a:lnTo>
                  <a:lnTo>
                    <a:pt x="1674" y="147"/>
                  </a:lnTo>
                  <a:lnTo>
                    <a:pt x="1465" y="42"/>
                  </a:lnTo>
                  <a:lnTo>
                    <a:pt x="1360" y="42"/>
                  </a:lnTo>
                  <a:lnTo>
                    <a:pt x="1276" y="126"/>
                  </a:lnTo>
                  <a:lnTo>
                    <a:pt x="1151" y="126"/>
                  </a:lnTo>
                  <a:lnTo>
                    <a:pt x="1172" y="147"/>
                  </a:lnTo>
                  <a:lnTo>
                    <a:pt x="1130" y="272"/>
                  </a:lnTo>
                  <a:lnTo>
                    <a:pt x="962" y="314"/>
                  </a:lnTo>
                  <a:lnTo>
                    <a:pt x="858" y="544"/>
                  </a:lnTo>
                  <a:lnTo>
                    <a:pt x="732" y="879"/>
                  </a:lnTo>
                  <a:lnTo>
                    <a:pt x="523" y="1193"/>
                  </a:lnTo>
                  <a:lnTo>
                    <a:pt x="544" y="1297"/>
                  </a:lnTo>
                  <a:lnTo>
                    <a:pt x="439" y="1402"/>
                  </a:lnTo>
                  <a:lnTo>
                    <a:pt x="293" y="1381"/>
                  </a:lnTo>
                  <a:lnTo>
                    <a:pt x="230" y="1486"/>
                  </a:lnTo>
                  <a:lnTo>
                    <a:pt x="126" y="1507"/>
                  </a:lnTo>
                  <a:lnTo>
                    <a:pt x="0" y="1632"/>
                  </a:lnTo>
                  <a:lnTo>
                    <a:pt x="126" y="1674"/>
                  </a:lnTo>
                  <a:lnTo>
                    <a:pt x="146" y="1737"/>
                  </a:lnTo>
                  <a:lnTo>
                    <a:pt x="335" y="1946"/>
                  </a:lnTo>
                  <a:lnTo>
                    <a:pt x="356" y="2051"/>
                  </a:lnTo>
                  <a:lnTo>
                    <a:pt x="523" y="2134"/>
                  </a:lnTo>
                  <a:lnTo>
                    <a:pt x="670" y="2260"/>
                  </a:lnTo>
                  <a:lnTo>
                    <a:pt x="607" y="2406"/>
                  </a:lnTo>
                  <a:lnTo>
                    <a:pt x="628" y="2448"/>
                  </a:lnTo>
                  <a:lnTo>
                    <a:pt x="837" y="2532"/>
                  </a:lnTo>
                  <a:lnTo>
                    <a:pt x="879" y="2616"/>
                  </a:lnTo>
                  <a:lnTo>
                    <a:pt x="983" y="2574"/>
                  </a:lnTo>
                  <a:lnTo>
                    <a:pt x="1088" y="2657"/>
                  </a:lnTo>
                  <a:lnTo>
                    <a:pt x="1172" y="2532"/>
                  </a:lnTo>
                  <a:lnTo>
                    <a:pt x="1381" y="2553"/>
                  </a:lnTo>
                  <a:lnTo>
                    <a:pt x="1276" y="2678"/>
                  </a:lnTo>
                  <a:lnTo>
                    <a:pt x="1297" y="2762"/>
                  </a:lnTo>
                  <a:lnTo>
                    <a:pt x="1339" y="2888"/>
                  </a:lnTo>
                  <a:lnTo>
                    <a:pt x="1486" y="2888"/>
                  </a:lnTo>
                  <a:lnTo>
                    <a:pt x="1569" y="2971"/>
                  </a:lnTo>
                  <a:lnTo>
                    <a:pt x="1569" y="3055"/>
                  </a:lnTo>
                  <a:lnTo>
                    <a:pt x="1507" y="3097"/>
                  </a:lnTo>
                  <a:lnTo>
                    <a:pt x="1590" y="3201"/>
                  </a:lnTo>
                  <a:lnTo>
                    <a:pt x="1716" y="3139"/>
                  </a:lnTo>
                  <a:lnTo>
                    <a:pt x="1883" y="3139"/>
                  </a:lnTo>
                  <a:lnTo>
                    <a:pt x="1925" y="3201"/>
                  </a:lnTo>
                  <a:lnTo>
                    <a:pt x="1988" y="3180"/>
                  </a:lnTo>
                  <a:lnTo>
                    <a:pt x="2197" y="3264"/>
                  </a:lnTo>
                  <a:lnTo>
                    <a:pt x="2343" y="3180"/>
                  </a:lnTo>
                  <a:lnTo>
                    <a:pt x="2490" y="3201"/>
                  </a:lnTo>
                  <a:lnTo>
                    <a:pt x="2553" y="3160"/>
                  </a:lnTo>
                  <a:lnTo>
                    <a:pt x="2699" y="3201"/>
                  </a:lnTo>
                  <a:lnTo>
                    <a:pt x="2804" y="3201"/>
                  </a:lnTo>
                  <a:lnTo>
                    <a:pt x="3013" y="3243"/>
                  </a:lnTo>
                  <a:lnTo>
                    <a:pt x="3076" y="3180"/>
                  </a:lnTo>
                  <a:lnTo>
                    <a:pt x="3222" y="3139"/>
                  </a:lnTo>
                  <a:lnTo>
                    <a:pt x="3264" y="3055"/>
                  </a:lnTo>
                  <a:lnTo>
                    <a:pt x="3599" y="2888"/>
                  </a:lnTo>
                  <a:lnTo>
                    <a:pt x="3766" y="2867"/>
                  </a:lnTo>
                  <a:lnTo>
                    <a:pt x="3955" y="2888"/>
                  </a:lnTo>
                  <a:lnTo>
                    <a:pt x="4122" y="2971"/>
                  </a:lnTo>
                  <a:lnTo>
                    <a:pt x="4185" y="3034"/>
                  </a:lnTo>
                  <a:lnTo>
                    <a:pt x="4289" y="2992"/>
                  </a:lnTo>
                  <a:lnTo>
                    <a:pt x="4436" y="3055"/>
                  </a:lnTo>
                  <a:lnTo>
                    <a:pt x="4478" y="3139"/>
                  </a:lnTo>
                  <a:lnTo>
                    <a:pt x="4603" y="3139"/>
                  </a:lnTo>
                  <a:lnTo>
                    <a:pt x="4582" y="2992"/>
                  </a:lnTo>
                  <a:lnTo>
                    <a:pt x="4624" y="2888"/>
                  </a:lnTo>
                  <a:lnTo>
                    <a:pt x="4624" y="2720"/>
                  </a:lnTo>
                  <a:lnTo>
                    <a:pt x="4603" y="2636"/>
                  </a:lnTo>
                  <a:lnTo>
                    <a:pt x="4645" y="2553"/>
                  </a:lnTo>
                  <a:lnTo>
                    <a:pt x="4708" y="2427"/>
                  </a:lnTo>
                  <a:lnTo>
                    <a:pt x="4896" y="2427"/>
                  </a:lnTo>
                  <a:lnTo>
                    <a:pt x="5022" y="2406"/>
                  </a:lnTo>
                  <a:lnTo>
                    <a:pt x="5105" y="2239"/>
                  </a:lnTo>
                  <a:lnTo>
                    <a:pt x="5105" y="2155"/>
                  </a:lnTo>
                  <a:lnTo>
                    <a:pt x="5043" y="2113"/>
                  </a:lnTo>
                  <a:lnTo>
                    <a:pt x="5105" y="2051"/>
                  </a:lnTo>
                  <a:lnTo>
                    <a:pt x="5001" y="1988"/>
                  </a:lnTo>
                  <a:lnTo>
                    <a:pt x="4812" y="1988"/>
                  </a:lnTo>
                  <a:lnTo>
                    <a:pt x="4729" y="2051"/>
                  </a:lnTo>
                  <a:lnTo>
                    <a:pt x="4520" y="2051"/>
                  </a:lnTo>
                  <a:lnTo>
                    <a:pt x="4373" y="2009"/>
                  </a:lnTo>
                  <a:lnTo>
                    <a:pt x="4268" y="1841"/>
                  </a:lnTo>
                  <a:lnTo>
                    <a:pt x="4185" y="1695"/>
                  </a:lnTo>
                  <a:lnTo>
                    <a:pt x="4206" y="1151"/>
                  </a:lnTo>
                  <a:lnTo>
                    <a:pt x="4101" y="983"/>
                  </a:lnTo>
                  <a:lnTo>
                    <a:pt x="4080" y="837"/>
                  </a:lnTo>
                  <a:lnTo>
                    <a:pt x="3766" y="565"/>
                  </a:lnTo>
                  <a:lnTo>
                    <a:pt x="3745" y="460"/>
                  </a:lnTo>
                  <a:lnTo>
                    <a:pt x="3494" y="251"/>
                  </a:lnTo>
                  <a:lnTo>
                    <a:pt x="343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2775;p79">
              <a:extLst>
                <a:ext uri="{FF2B5EF4-FFF2-40B4-BE49-F238E27FC236}">
                  <a16:creationId xmlns:a16="http://schemas.microsoft.com/office/drawing/2014/main" id="{4EBC749C-175F-4E08-A0D6-44635D2DC02F}"/>
                </a:ext>
              </a:extLst>
            </p:cNvPr>
            <p:cNvSpPr/>
            <p:nvPr/>
          </p:nvSpPr>
          <p:spPr>
            <a:xfrm>
              <a:off x="3889355" y="2831954"/>
              <a:ext cx="39878" cy="24041"/>
            </a:xfrm>
            <a:custGeom>
              <a:avLst/>
              <a:gdLst/>
              <a:ahLst/>
              <a:cxnLst/>
              <a:rect l="l" t="t" r="r" b="b"/>
              <a:pathLst>
                <a:path w="3349" h="2114" extrusionOk="0">
                  <a:moveTo>
                    <a:pt x="2490" y="1"/>
                  </a:moveTo>
                  <a:lnTo>
                    <a:pt x="2323" y="22"/>
                  </a:lnTo>
                  <a:lnTo>
                    <a:pt x="1988" y="189"/>
                  </a:lnTo>
                  <a:lnTo>
                    <a:pt x="1946" y="273"/>
                  </a:lnTo>
                  <a:lnTo>
                    <a:pt x="1800" y="314"/>
                  </a:lnTo>
                  <a:lnTo>
                    <a:pt x="1737" y="377"/>
                  </a:lnTo>
                  <a:lnTo>
                    <a:pt x="1528" y="335"/>
                  </a:lnTo>
                  <a:lnTo>
                    <a:pt x="1423" y="335"/>
                  </a:lnTo>
                  <a:lnTo>
                    <a:pt x="1277" y="294"/>
                  </a:lnTo>
                  <a:lnTo>
                    <a:pt x="1214" y="335"/>
                  </a:lnTo>
                  <a:lnTo>
                    <a:pt x="1067" y="314"/>
                  </a:lnTo>
                  <a:lnTo>
                    <a:pt x="921" y="398"/>
                  </a:lnTo>
                  <a:lnTo>
                    <a:pt x="712" y="314"/>
                  </a:lnTo>
                  <a:lnTo>
                    <a:pt x="649" y="335"/>
                  </a:lnTo>
                  <a:lnTo>
                    <a:pt x="607" y="273"/>
                  </a:lnTo>
                  <a:lnTo>
                    <a:pt x="440" y="273"/>
                  </a:lnTo>
                  <a:lnTo>
                    <a:pt x="314" y="335"/>
                  </a:lnTo>
                  <a:lnTo>
                    <a:pt x="231" y="231"/>
                  </a:lnTo>
                  <a:lnTo>
                    <a:pt x="293" y="189"/>
                  </a:lnTo>
                  <a:lnTo>
                    <a:pt x="293" y="105"/>
                  </a:lnTo>
                  <a:lnTo>
                    <a:pt x="210" y="22"/>
                  </a:lnTo>
                  <a:lnTo>
                    <a:pt x="63" y="22"/>
                  </a:lnTo>
                  <a:lnTo>
                    <a:pt x="84" y="126"/>
                  </a:lnTo>
                  <a:lnTo>
                    <a:pt x="0" y="210"/>
                  </a:lnTo>
                  <a:lnTo>
                    <a:pt x="63" y="440"/>
                  </a:lnTo>
                  <a:lnTo>
                    <a:pt x="231" y="628"/>
                  </a:lnTo>
                  <a:lnTo>
                    <a:pt x="314" y="754"/>
                  </a:lnTo>
                  <a:lnTo>
                    <a:pt x="272" y="900"/>
                  </a:lnTo>
                  <a:lnTo>
                    <a:pt x="63" y="1068"/>
                  </a:lnTo>
                  <a:lnTo>
                    <a:pt x="84" y="1172"/>
                  </a:lnTo>
                  <a:lnTo>
                    <a:pt x="168" y="1277"/>
                  </a:lnTo>
                  <a:lnTo>
                    <a:pt x="105" y="1382"/>
                  </a:lnTo>
                  <a:lnTo>
                    <a:pt x="335" y="1570"/>
                  </a:lnTo>
                  <a:lnTo>
                    <a:pt x="503" y="1842"/>
                  </a:lnTo>
                  <a:lnTo>
                    <a:pt x="523" y="1988"/>
                  </a:lnTo>
                  <a:lnTo>
                    <a:pt x="523" y="2093"/>
                  </a:lnTo>
                  <a:lnTo>
                    <a:pt x="607" y="2114"/>
                  </a:lnTo>
                  <a:lnTo>
                    <a:pt x="795" y="2114"/>
                  </a:lnTo>
                  <a:lnTo>
                    <a:pt x="942" y="2093"/>
                  </a:lnTo>
                  <a:lnTo>
                    <a:pt x="1026" y="1988"/>
                  </a:lnTo>
                  <a:lnTo>
                    <a:pt x="1172" y="2009"/>
                  </a:lnTo>
                  <a:lnTo>
                    <a:pt x="1319" y="2009"/>
                  </a:lnTo>
                  <a:lnTo>
                    <a:pt x="1339" y="2114"/>
                  </a:lnTo>
                  <a:lnTo>
                    <a:pt x="1444" y="2114"/>
                  </a:lnTo>
                  <a:lnTo>
                    <a:pt x="1528" y="2051"/>
                  </a:lnTo>
                  <a:lnTo>
                    <a:pt x="1653" y="2051"/>
                  </a:lnTo>
                  <a:lnTo>
                    <a:pt x="1737" y="2114"/>
                  </a:lnTo>
                  <a:lnTo>
                    <a:pt x="1863" y="2072"/>
                  </a:lnTo>
                  <a:lnTo>
                    <a:pt x="2093" y="2072"/>
                  </a:lnTo>
                  <a:lnTo>
                    <a:pt x="2176" y="2009"/>
                  </a:lnTo>
                  <a:lnTo>
                    <a:pt x="2114" y="1905"/>
                  </a:lnTo>
                  <a:lnTo>
                    <a:pt x="2114" y="1779"/>
                  </a:lnTo>
                  <a:lnTo>
                    <a:pt x="2281" y="1675"/>
                  </a:lnTo>
                  <a:lnTo>
                    <a:pt x="2323" y="1675"/>
                  </a:lnTo>
                  <a:lnTo>
                    <a:pt x="2427" y="1570"/>
                  </a:lnTo>
                  <a:lnTo>
                    <a:pt x="2511" y="1570"/>
                  </a:lnTo>
                  <a:lnTo>
                    <a:pt x="2595" y="1486"/>
                  </a:lnTo>
                  <a:lnTo>
                    <a:pt x="2741" y="1486"/>
                  </a:lnTo>
                  <a:lnTo>
                    <a:pt x="2909" y="1633"/>
                  </a:lnTo>
                  <a:lnTo>
                    <a:pt x="3013" y="1549"/>
                  </a:lnTo>
                  <a:lnTo>
                    <a:pt x="3118" y="1570"/>
                  </a:lnTo>
                  <a:lnTo>
                    <a:pt x="3034" y="1444"/>
                  </a:lnTo>
                  <a:lnTo>
                    <a:pt x="2930" y="1256"/>
                  </a:lnTo>
                  <a:lnTo>
                    <a:pt x="2825" y="1256"/>
                  </a:lnTo>
                  <a:lnTo>
                    <a:pt x="2804" y="1172"/>
                  </a:lnTo>
                  <a:lnTo>
                    <a:pt x="2951" y="1068"/>
                  </a:lnTo>
                  <a:lnTo>
                    <a:pt x="3013" y="942"/>
                  </a:lnTo>
                  <a:lnTo>
                    <a:pt x="2992" y="712"/>
                  </a:lnTo>
                  <a:lnTo>
                    <a:pt x="3139" y="545"/>
                  </a:lnTo>
                  <a:lnTo>
                    <a:pt x="3244" y="586"/>
                  </a:lnTo>
                  <a:lnTo>
                    <a:pt x="3327" y="503"/>
                  </a:lnTo>
                  <a:lnTo>
                    <a:pt x="3348" y="294"/>
                  </a:lnTo>
                  <a:lnTo>
                    <a:pt x="3327" y="273"/>
                  </a:lnTo>
                  <a:lnTo>
                    <a:pt x="3202" y="273"/>
                  </a:lnTo>
                  <a:lnTo>
                    <a:pt x="3160" y="189"/>
                  </a:lnTo>
                  <a:lnTo>
                    <a:pt x="3013" y="126"/>
                  </a:lnTo>
                  <a:lnTo>
                    <a:pt x="2909" y="168"/>
                  </a:lnTo>
                  <a:lnTo>
                    <a:pt x="2846" y="105"/>
                  </a:lnTo>
                  <a:lnTo>
                    <a:pt x="2679" y="22"/>
                  </a:lnTo>
                  <a:lnTo>
                    <a:pt x="249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 name="Google Shape;2776;p79">
              <a:extLst>
                <a:ext uri="{FF2B5EF4-FFF2-40B4-BE49-F238E27FC236}">
                  <a16:creationId xmlns:a16="http://schemas.microsoft.com/office/drawing/2014/main" id="{D87F2A80-7874-42C2-9C51-713B0A627B40}"/>
                </a:ext>
              </a:extLst>
            </p:cNvPr>
            <p:cNvGrpSpPr/>
            <p:nvPr/>
          </p:nvGrpSpPr>
          <p:grpSpPr>
            <a:xfrm>
              <a:off x="3831056" y="2816010"/>
              <a:ext cx="37378" cy="27612"/>
              <a:chOff x="3866750" y="2520350"/>
              <a:chExt cx="78475" cy="60700"/>
            </a:xfrm>
          </p:grpSpPr>
          <p:sp>
            <p:nvSpPr>
              <p:cNvPr id="190" name="Google Shape;2777;p79">
                <a:extLst>
                  <a:ext uri="{FF2B5EF4-FFF2-40B4-BE49-F238E27FC236}">
                    <a16:creationId xmlns:a16="http://schemas.microsoft.com/office/drawing/2014/main" id="{4B5B51AF-7955-4F00-A932-3BA0FB6B60D9}"/>
                  </a:ext>
                </a:extLst>
              </p:cNvPr>
              <p:cNvSpPr/>
              <p:nvPr/>
            </p:nvSpPr>
            <p:spPr>
              <a:xfrm>
                <a:off x="3877200" y="2546500"/>
                <a:ext cx="4725" cy="6300"/>
              </a:xfrm>
              <a:custGeom>
                <a:avLst/>
                <a:gdLst/>
                <a:ahLst/>
                <a:cxnLst/>
                <a:rect l="l" t="t" r="r" b="b"/>
                <a:pathLst>
                  <a:path w="189" h="252" extrusionOk="0">
                    <a:moveTo>
                      <a:pt x="1" y="1"/>
                    </a:moveTo>
                    <a:lnTo>
                      <a:pt x="84" y="126"/>
                    </a:lnTo>
                    <a:lnTo>
                      <a:pt x="63" y="147"/>
                    </a:lnTo>
                    <a:lnTo>
                      <a:pt x="168" y="252"/>
                    </a:lnTo>
                    <a:lnTo>
                      <a:pt x="189" y="252"/>
                    </a:lnTo>
                    <a:lnTo>
                      <a:pt x="168" y="106"/>
                    </a:lnTo>
                    <a:lnTo>
                      <a:pt x="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2778;p79">
                <a:extLst>
                  <a:ext uri="{FF2B5EF4-FFF2-40B4-BE49-F238E27FC236}">
                    <a16:creationId xmlns:a16="http://schemas.microsoft.com/office/drawing/2014/main" id="{3C832678-D162-43CF-8B58-2EF3D01A3955}"/>
                  </a:ext>
                </a:extLst>
              </p:cNvPr>
              <p:cNvSpPr/>
              <p:nvPr/>
            </p:nvSpPr>
            <p:spPr>
              <a:xfrm>
                <a:off x="3882425" y="2554350"/>
                <a:ext cx="2650" cy="3175"/>
              </a:xfrm>
              <a:custGeom>
                <a:avLst/>
                <a:gdLst/>
                <a:ahLst/>
                <a:cxnLst/>
                <a:rect l="l" t="t" r="r" b="b"/>
                <a:pathLst>
                  <a:path w="106" h="127" extrusionOk="0">
                    <a:moveTo>
                      <a:pt x="1" y="1"/>
                    </a:moveTo>
                    <a:lnTo>
                      <a:pt x="106" y="126"/>
                    </a:lnTo>
                    <a:lnTo>
                      <a:pt x="85" y="43"/>
                    </a:lnTo>
                    <a:lnTo>
                      <a:pt x="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2779;p79">
                <a:extLst>
                  <a:ext uri="{FF2B5EF4-FFF2-40B4-BE49-F238E27FC236}">
                    <a16:creationId xmlns:a16="http://schemas.microsoft.com/office/drawing/2014/main" id="{039E3BBF-E00C-46CF-B20C-1D9416F60314}"/>
                  </a:ext>
                </a:extLst>
              </p:cNvPr>
              <p:cNvSpPr/>
              <p:nvPr/>
            </p:nvSpPr>
            <p:spPr>
              <a:xfrm>
                <a:off x="3866750" y="2520350"/>
                <a:ext cx="78475" cy="60700"/>
              </a:xfrm>
              <a:custGeom>
                <a:avLst/>
                <a:gdLst/>
                <a:ahLst/>
                <a:cxnLst/>
                <a:rect l="l" t="t" r="r" b="b"/>
                <a:pathLst>
                  <a:path w="3139" h="2428" extrusionOk="0">
                    <a:moveTo>
                      <a:pt x="1653" y="1"/>
                    </a:moveTo>
                    <a:lnTo>
                      <a:pt x="1653" y="22"/>
                    </a:lnTo>
                    <a:lnTo>
                      <a:pt x="1402" y="22"/>
                    </a:lnTo>
                    <a:lnTo>
                      <a:pt x="1046" y="210"/>
                    </a:lnTo>
                    <a:lnTo>
                      <a:pt x="1025" y="356"/>
                    </a:lnTo>
                    <a:lnTo>
                      <a:pt x="837" y="440"/>
                    </a:lnTo>
                    <a:lnTo>
                      <a:pt x="816" y="649"/>
                    </a:lnTo>
                    <a:lnTo>
                      <a:pt x="691" y="649"/>
                    </a:lnTo>
                    <a:lnTo>
                      <a:pt x="481" y="545"/>
                    </a:lnTo>
                    <a:lnTo>
                      <a:pt x="356" y="587"/>
                    </a:lnTo>
                    <a:lnTo>
                      <a:pt x="209" y="691"/>
                    </a:lnTo>
                    <a:lnTo>
                      <a:pt x="0" y="691"/>
                    </a:lnTo>
                    <a:lnTo>
                      <a:pt x="0" y="733"/>
                    </a:lnTo>
                    <a:lnTo>
                      <a:pt x="42" y="942"/>
                    </a:lnTo>
                    <a:lnTo>
                      <a:pt x="168" y="1068"/>
                    </a:lnTo>
                    <a:lnTo>
                      <a:pt x="168" y="1110"/>
                    </a:lnTo>
                    <a:lnTo>
                      <a:pt x="209" y="1152"/>
                    </a:lnTo>
                    <a:lnTo>
                      <a:pt x="356" y="942"/>
                    </a:lnTo>
                    <a:lnTo>
                      <a:pt x="377" y="796"/>
                    </a:lnTo>
                    <a:lnTo>
                      <a:pt x="461" y="691"/>
                    </a:lnTo>
                    <a:lnTo>
                      <a:pt x="607" y="691"/>
                    </a:lnTo>
                    <a:lnTo>
                      <a:pt x="628" y="796"/>
                    </a:lnTo>
                    <a:lnTo>
                      <a:pt x="733" y="900"/>
                    </a:lnTo>
                    <a:lnTo>
                      <a:pt x="774" y="1068"/>
                    </a:lnTo>
                    <a:lnTo>
                      <a:pt x="879" y="1256"/>
                    </a:lnTo>
                    <a:lnTo>
                      <a:pt x="1025" y="1403"/>
                    </a:lnTo>
                    <a:lnTo>
                      <a:pt x="1088" y="1403"/>
                    </a:lnTo>
                    <a:lnTo>
                      <a:pt x="1193" y="1507"/>
                    </a:lnTo>
                    <a:lnTo>
                      <a:pt x="1088" y="1486"/>
                    </a:lnTo>
                    <a:lnTo>
                      <a:pt x="1005" y="1507"/>
                    </a:lnTo>
                    <a:lnTo>
                      <a:pt x="942" y="1591"/>
                    </a:lnTo>
                    <a:lnTo>
                      <a:pt x="1005" y="1696"/>
                    </a:lnTo>
                    <a:lnTo>
                      <a:pt x="1130" y="1696"/>
                    </a:lnTo>
                    <a:lnTo>
                      <a:pt x="1256" y="1821"/>
                    </a:lnTo>
                    <a:lnTo>
                      <a:pt x="1360" y="1842"/>
                    </a:lnTo>
                    <a:lnTo>
                      <a:pt x="1423" y="1947"/>
                    </a:lnTo>
                    <a:lnTo>
                      <a:pt x="1465" y="2030"/>
                    </a:lnTo>
                    <a:lnTo>
                      <a:pt x="1611" y="2009"/>
                    </a:lnTo>
                    <a:lnTo>
                      <a:pt x="1862" y="2030"/>
                    </a:lnTo>
                    <a:lnTo>
                      <a:pt x="1988" y="2093"/>
                    </a:lnTo>
                    <a:lnTo>
                      <a:pt x="2281" y="2365"/>
                    </a:lnTo>
                    <a:lnTo>
                      <a:pt x="2197" y="2407"/>
                    </a:lnTo>
                    <a:lnTo>
                      <a:pt x="2072" y="2323"/>
                    </a:lnTo>
                    <a:lnTo>
                      <a:pt x="2155" y="2407"/>
                    </a:lnTo>
                    <a:lnTo>
                      <a:pt x="2260" y="2428"/>
                    </a:lnTo>
                    <a:lnTo>
                      <a:pt x="2302" y="2344"/>
                    </a:lnTo>
                    <a:lnTo>
                      <a:pt x="1925" y="1884"/>
                    </a:lnTo>
                    <a:lnTo>
                      <a:pt x="1444" y="1486"/>
                    </a:lnTo>
                    <a:lnTo>
                      <a:pt x="1423" y="1403"/>
                    </a:lnTo>
                    <a:lnTo>
                      <a:pt x="1465" y="1382"/>
                    </a:lnTo>
                    <a:lnTo>
                      <a:pt x="1402" y="1277"/>
                    </a:lnTo>
                    <a:lnTo>
                      <a:pt x="1360" y="1172"/>
                    </a:lnTo>
                    <a:lnTo>
                      <a:pt x="1235" y="1047"/>
                    </a:lnTo>
                    <a:lnTo>
                      <a:pt x="1193" y="1047"/>
                    </a:lnTo>
                    <a:lnTo>
                      <a:pt x="1151" y="963"/>
                    </a:lnTo>
                    <a:lnTo>
                      <a:pt x="1214" y="900"/>
                    </a:lnTo>
                    <a:lnTo>
                      <a:pt x="1214" y="775"/>
                    </a:lnTo>
                    <a:lnTo>
                      <a:pt x="1256" y="733"/>
                    </a:lnTo>
                    <a:lnTo>
                      <a:pt x="1402" y="838"/>
                    </a:lnTo>
                    <a:lnTo>
                      <a:pt x="1444" y="900"/>
                    </a:lnTo>
                    <a:lnTo>
                      <a:pt x="1528" y="880"/>
                    </a:lnTo>
                    <a:lnTo>
                      <a:pt x="1528" y="796"/>
                    </a:lnTo>
                    <a:lnTo>
                      <a:pt x="1632" y="775"/>
                    </a:lnTo>
                    <a:lnTo>
                      <a:pt x="1716" y="796"/>
                    </a:lnTo>
                    <a:lnTo>
                      <a:pt x="1758" y="733"/>
                    </a:lnTo>
                    <a:lnTo>
                      <a:pt x="1841" y="775"/>
                    </a:lnTo>
                    <a:lnTo>
                      <a:pt x="1883" y="733"/>
                    </a:lnTo>
                    <a:lnTo>
                      <a:pt x="1988" y="754"/>
                    </a:lnTo>
                    <a:lnTo>
                      <a:pt x="2051" y="859"/>
                    </a:lnTo>
                    <a:lnTo>
                      <a:pt x="2093" y="796"/>
                    </a:lnTo>
                    <a:lnTo>
                      <a:pt x="2239" y="859"/>
                    </a:lnTo>
                    <a:lnTo>
                      <a:pt x="2344" y="796"/>
                    </a:lnTo>
                    <a:lnTo>
                      <a:pt x="2365" y="859"/>
                    </a:lnTo>
                    <a:lnTo>
                      <a:pt x="2490" y="838"/>
                    </a:lnTo>
                    <a:lnTo>
                      <a:pt x="2616" y="880"/>
                    </a:lnTo>
                    <a:lnTo>
                      <a:pt x="2699" y="859"/>
                    </a:lnTo>
                    <a:lnTo>
                      <a:pt x="2804" y="963"/>
                    </a:lnTo>
                    <a:lnTo>
                      <a:pt x="2971" y="963"/>
                    </a:lnTo>
                    <a:lnTo>
                      <a:pt x="2992" y="984"/>
                    </a:lnTo>
                    <a:lnTo>
                      <a:pt x="2971" y="880"/>
                    </a:lnTo>
                    <a:lnTo>
                      <a:pt x="3097" y="859"/>
                    </a:lnTo>
                    <a:lnTo>
                      <a:pt x="3139" y="859"/>
                    </a:lnTo>
                    <a:lnTo>
                      <a:pt x="3139" y="796"/>
                    </a:lnTo>
                    <a:lnTo>
                      <a:pt x="3034" y="775"/>
                    </a:lnTo>
                    <a:lnTo>
                      <a:pt x="2971" y="733"/>
                    </a:lnTo>
                    <a:lnTo>
                      <a:pt x="2930" y="566"/>
                    </a:lnTo>
                    <a:lnTo>
                      <a:pt x="2888" y="419"/>
                    </a:lnTo>
                    <a:lnTo>
                      <a:pt x="2804" y="356"/>
                    </a:lnTo>
                    <a:lnTo>
                      <a:pt x="2699" y="482"/>
                    </a:lnTo>
                    <a:lnTo>
                      <a:pt x="2490" y="419"/>
                    </a:lnTo>
                    <a:lnTo>
                      <a:pt x="2197" y="356"/>
                    </a:lnTo>
                    <a:lnTo>
                      <a:pt x="2093" y="273"/>
                    </a:lnTo>
                    <a:lnTo>
                      <a:pt x="1988" y="231"/>
                    </a:lnTo>
                    <a:lnTo>
                      <a:pt x="1737" y="22"/>
                    </a:lnTo>
                    <a:lnTo>
                      <a:pt x="165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2780;p79">
                <a:extLst>
                  <a:ext uri="{FF2B5EF4-FFF2-40B4-BE49-F238E27FC236}">
                    <a16:creationId xmlns:a16="http://schemas.microsoft.com/office/drawing/2014/main" id="{61F22214-45B1-443A-941C-EC8FC6357E91}"/>
                  </a:ext>
                </a:extLst>
              </p:cNvPr>
              <p:cNvSpPr/>
              <p:nvPr/>
            </p:nvSpPr>
            <p:spPr>
              <a:xfrm>
                <a:off x="3886100" y="2558550"/>
                <a:ext cx="3675" cy="5250"/>
              </a:xfrm>
              <a:custGeom>
                <a:avLst/>
                <a:gdLst/>
                <a:ahLst/>
                <a:cxnLst/>
                <a:rect l="l" t="t" r="r" b="b"/>
                <a:pathLst>
                  <a:path w="147" h="210" extrusionOk="0">
                    <a:moveTo>
                      <a:pt x="0" y="0"/>
                    </a:moveTo>
                    <a:lnTo>
                      <a:pt x="147" y="209"/>
                    </a:lnTo>
                    <a:lnTo>
                      <a:pt x="126" y="105"/>
                    </a:lnTo>
                    <a:lnTo>
                      <a:pt x="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 name="Google Shape;2781;p79">
              <a:extLst>
                <a:ext uri="{FF2B5EF4-FFF2-40B4-BE49-F238E27FC236}">
                  <a16:creationId xmlns:a16="http://schemas.microsoft.com/office/drawing/2014/main" id="{15C6942F-11B2-48B2-9E5B-D0E3F430A1CD}"/>
                </a:ext>
              </a:extLst>
            </p:cNvPr>
            <p:cNvSpPr/>
            <p:nvPr/>
          </p:nvSpPr>
          <p:spPr>
            <a:xfrm>
              <a:off x="3799155" y="2842190"/>
              <a:ext cx="6990" cy="13340"/>
            </a:xfrm>
            <a:custGeom>
              <a:avLst/>
              <a:gdLst/>
              <a:ahLst/>
              <a:cxnLst/>
              <a:rect l="l" t="t" r="r" b="b"/>
              <a:pathLst>
                <a:path w="587" h="1173" extrusionOk="0">
                  <a:moveTo>
                    <a:pt x="461" y="0"/>
                  </a:moveTo>
                  <a:lnTo>
                    <a:pt x="440" y="105"/>
                  </a:lnTo>
                  <a:lnTo>
                    <a:pt x="482" y="147"/>
                  </a:lnTo>
                  <a:lnTo>
                    <a:pt x="461" y="251"/>
                  </a:lnTo>
                  <a:lnTo>
                    <a:pt x="419" y="251"/>
                  </a:lnTo>
                  <a:lnTo>
                    <a:pt x="357" y="210"/>
                  </a:lnTo>
                  <a:lnTo>
                    <a:pt x="273" y="251"/>
                  </a:lnTo>
                  <a:lnTo>
                    <a:pt x="106" y="335"/>
                  </a:lnTo>
                  <a:lnTo>
                    <a:pt x="22" y="461"/>
                  </a:lnTo>
                  <a:lnTo>
                    <a:pt x="106" y="523"/>
                  </a:lnTo>
                  <a:lnTo>
                    <a:pt x="64" y="565"/>
                  </a:lnTo>
                  <a:lnTo>
                    <a:pt x="1" y="565"/>
                  </a:lnTo>
                  <a:lnTo>
                    <a:pt x="22" y="649"/>
                  </a:lnTo>
                  <a:lnTo>
                    <a:pt x="106" y="691"/>
                  </a:lnTo>
                  <a:lnTo>
                    <a:pt x="106" y="754"/>
                  </a:lnTo>
                  <a:lnTo>
                    <a:pt x="64" y="775"/>
                  </a:lnTo>
                  <a:lnTo>
                    <a:pt x="106" y="837"/>
                  </a:lnTo>
                  <a:lnTo>
                    <a:pt x="168" y="879"/>
                  </a:lnTo>
                  <a:lnTo>
                    <a:pt x="168" y="963"/>
                  </a:lnTo>
                  <a:lnTo>
                    <a:pt x="210" y="963"/>
                  </a:lnTo>
                  <a:lnTo>
                    <a:pt x="252" y="1005"/>
                  </a:lnTo>
                  <a:lnTo>
                    <a:pt x="210" y="984"/>
                  </a:lnTo>
                  <a:lnTo>
                    <a:pt x="147" y="1067"/>
                  </a:lnTo>
                  <a:lnTo>
                    <a:pt x="210" y="1109"/>
                  </a:lnTo>
                  <a:lnTo>
                    <a:pt x="357" y="1172"/>
                  </a:lnTo>
                  <a:lnTo>
                    <a:pt x="461" y="1109"/>
                  </a:lnTo>
                  <a:lnTo>
                    <a:pt x="545" y="942"/>
                  </a:lnTo>
                  <a:lnTo>
                    <a:pt x="545" y="795"/>
                  </a:lnTo>
                  <a:lnTo>
                    <a:pt x="587" y="544"/>
                  </a:lnTo>
                  <a:lnTo>
                    <a:pt x="545" y="314"/>
                  </a:lnTo>
                  <a:lnTo>
                    <a:pt x="545" y="147"/>
                  </a:lnTo>
                  <a:lnTo>
                    <a:pt x="52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2782;p79">
              <a:extLst>
                <a:ext uri="{FF2B5EF4-FFF2-40B4-BE49-F238E27FC236}">
                  <a16:creationId xmlns:a16="http://schemas.microsoft.com/office/drawing/2014/main" id="{50EED48F-5F4D-4A92-8B61-10A12670BB55}"/>
                </a:ext>
              </a:extLst>
            </p:cNvPr>
            <p:cNvSpPr/>
            <p:nvPr/>
          </p:nvSpPr>
          <p:spPr>
            <a:xfrm>
              <a:off x="3688535" y="2836242"/>
              <a:ext cx="76506" cy="61161"/>
            </a:xfrm>
            <a:custGeom>
              <a:avLst/>
              <a:gdLst/>
              <a:ahLst/>
              <a:cxnLst/>
              <a:rect l="l" t="t" r="r" b="b"/>
              <a:pathLst>
                <a:path w="6425" h="5378" extrusionOk="0">
                  <a:moveTo>
                    <a:pt x="817" y="0"/>
                  </a:moveTo>
                  <a:lnTo>
                    <a:pt x="733" y="42"/>
                  </a:lnTo>
                  <a:lnTo>
                    <a:pt x="712" y="21"/>
                  </a:lnTo>
                  <a:lnTo>
                    <a:pt x="503" y="126"/>
                  </a:lnTo>
                  <a:lnTo>
                    <a:pt x="524" y="209"/>
                  </a:lnTo>
                  <a:lnTo>
                    <a:pt x="608" y="251"/>
                  </a:lnTo>
                  <a:lnTo>
                    <a:pt x="524" y="335"/>
                  </a:lnTo>
                  <a:lnTo>
                    <a:pt x="336" y="356"/>
                  </a:lnTo>
                  <a:lnTo>
                    <a:pt x="252" y="335"/>
                  </a:lnTo>
                  <a:lnTo>
                    <a:pt x="43" y="419"/>
                  </a:lnTo>
                  <a:lnTo>
                    <a:pt x="1" y="544"/>
                  </a:lnTo>
                  <a:lnTo>
                    <a:pt x="43" y="670"/>
                  </a:lnTo>
                  <a:lnTo>
                    <a:pt x="126" y="649"/>
                  </a:lnTo>
                  <a:lnTo>
                    <a:pt x="126" y="691"/>
                  </a:lnTo>
                  <a:lnTo>
                    <a:pt x="189" y="733"/>
                  </a:lnTo>
                  <a:lnTo>
                    <a:pt x="147" y="879"/>
                  </a:lnTo>
                  <a:lnTo>
                    <a:pt x="210" y="900"/>
                  </a:lnTo>
                  <a:lnTo>
                    <a:pt x="294" y="837"/>
                  </a:lnTo>
                  <a:lnTo>
                    <a:pt x="252" y="963"/>
                  </a:lnTo>
                  <a:lnTo>
                    <a:pt x="315" y="1005"/>
                  </a:lnTo>
                  <a:lnTo>
                    <a:pt x="252" y="1088"/>
                  </a:lnTo>
                  <a:lnTo>
                    <a:pt x="357" y="1109"/>
                  </a:lnTo>
                  <a:lnTo>
                    <a:pt x="231" y="1256"/>
                  </a:lnTo>
                  <a:lnTo>
                    <a:pt x="231" y="1277"/>
                  </a:lnTo>
                  <a:lnTo>
                    <a:pt x="482" y="1214"/>
                  </a:lnTo>
                  <a:lnTo>
                    <a:pt x="587" y="1256"/>
                  </a:lnTo>
                  <a:lnTo>
                    <a:pt x="566" y="1381"/>
                  </a:lnTo>
                  <a:lnTo>
                    <a:pt x="629" y="1465"/>
                  </a:lnTo>
                  <a:lnTo>
                    <a:pt x="796" y="1360"/>
                  </a:lnTo>
                  <a:lnTo>
                    <a:pt x="1110" y="1423"/>
                  </a:lnTo>
                  <a:lnTo>
                    <a:pt x="1214" y="1318"/>
                  </a:lnTo>
                  <a:lnTo>
                    <a:pt x="1486" y="1360"/>
                  </a:lnTo>
                  <a:lnTo>
                    <a:pt x="1507" y="1486"/>
                  </a:lnTo>
                  <a:lnTo>
                    <a:pt x="1612" y="1632"/>
                  </a:lnTo>
                  <a:lnTo>
                    <a:pt x="1591" y="1737"/>
                  </a:lnTo>
                  <a:lnTo>
                    <a:pt x="1445" y="1737"/>
                  </a:lnTo>
                  <a:lnTo>
                    <a:pt x="1235" y="1946"/>
                  </a:lnTo>
                  <a:lnTo>
                    <a:pt x="1256" y="2114"/>
                  </a:lnTo>
                  <a:lnTo>
                    <a:pt x="1235" y="2469"/>
                  </a:lnTo>
                  <a:lnTo>
                    <a:pt x="1089" y="2616"/>
                  </a:lnTo>
                  <a:lnTo>
                    <a:pt x="1194" y="2720"/>
                  </a:lnTo>
                  <a:lnTo>
                    <a:pt x="1047" y="2930"/>
                  </a:lnTo>
                  <a:lnTo>
                    <a:pt x="942" y="2888"/>
                  </a:lnTo>
                  <a:lnTo>
                    <a:pt x="817" y="2930"/>
                  </a:lnTo>
                  <a:lnTo>
                    <a:pt x="963" y="3202"/>
                  </a:lnTo>
                  <a:lnTo>
                    <a:pt x="1089" y="3285"/>
                  </a:lnTo>
                  <a:lnTo>
                    <a:pt x="1089" y="3515"/>
                  </a:lnTo>
                  <a:lnTo>
                    <a:pt x="922" y="3704"/>
                  </a:lnTo>
                  <a:lnTo>
                    <a:pt x="984" y="3871"/>
                  </a:lnTo>
                  <a:lnTo>
                    <a:pt x="1131" y="3871"/>
                  </a:lnTo>
                  <a:lnTo>
                    <a:pt x="1089" y="3976"/>
                  </a:lnTo>
                  <a:lnTo>
                    <a:pt x="963" y="4080"/>
                  </a:lnTo>
                  <a:lnTo>
                    <a:pt x="838" y="4331"/>
                  </a:lnTo>
                  <a:lnTo>
                    <a:pt x="922" y="4457"/>
                  </a:lnTo>
                  <a:lnTo>
                    <a:pt x="922" y="4603"/>
                  </a:lnTo>
                  <a:lnTo>
                    <a:pt x="1026" y="4624"/>
                  </a:lnTo>
                  <a:lnTo>
                    <a:pt x="1173" y="4645"/>
                  </a:lnTo>
                  <a:lnTo>
                    <a:pt x="1403" y="4875"/>
                  </a:lnTo>
                  <a:lnTo>
                    <a:pt x="1382" y="4917"/>
                  </a:lnTo>
                  <a:lnTo>
                    <a:pt x="1486" y="5168"/>
                  </a:lnTo>
                  <a:lnTo>
                    <a:pt x="1675" y="5357"/>
                  </a:lnTo>
                  <a:lnTo>
                    <a:pt x="1842" y="5378"/>
                  </a:lnTo>
                  <a:lnTo>
                    <a:pt x="2010" y="5273"/>
                  </a:lnTo>
                  <a:lnTo>
                    <a:pt x="2010" y="5168"/>
                  </a:lnTo>
                  <a:lnTo>
                    <a:pt x="2093" y="5085"/>
                  </a:lnTo>
                  <a:lnTo>
                    <a:pt x="2303" y="5064"/>
                  </a:lnTo>
                  <a:lnTo>
                    <a:pt x="2470" y="4875"/>
                  </a:lnTo>
                  <a:lnTo>
                    <a:pt x="2679" y="4855"/>
                  </a:lnTo>
                  <a:lnTo>
                    <a:pt x="2784" y="4813"/>
                  </a:lnTo>
                  <a:lnTo>
                    <a:pt x="3035" y="4875"/>
                  </a:lnTo>
                  <a:lnTo>
                    <a:pt x="3181" y="4917"/>
                  </a:lnTo>
                  <a:lnTo>
                    <a:pt x="3202" y="4855"/>
                  </a:lnTo>
                  <a:lnTo>
                    <a:pt x="3307" y="4855"/>
                  </a:lnTo>
                  <a:lnTo>
                    <a:pt x="3411" y="4938"/>
                  </a:lnTo>
                  <a:lnTo>
                    <a:pt x="3495" y="4855"/>
                  </a:lnTo>
                  <a:lnTo>
                    <a:pt x="3558" y="4750"/>
                  </a:lnTo>
                  <a:lnTo>
                    <a:pt x="3663" y="4855"/>
                  </a:lnTo>
                  <a:lnTo>
                    <a:pt x="3788" y="4917"/>
                  </a:lnTo>
                  <a:lnTo>
                    <a:pt x="3914" y="4708"/>
                  </a:lnTo>
                  <a:lnTo>
                    <a:pt x="3914" y="4603"/>
                  </a:lnTo>
                  <a:lnTo>
                    <a:pt x="4248" y="4436"/>
                  </a:lnTo>
                  <a:lnTo>
                    <a:pt x="4458" y="4436"/>
                  </a:lnTo>
                  <a:lnTo>
                    <a:pt x="4520" y="4352"/>
                  </a:lnTo>
                  <a:lnTo>
                    <a:pt x="4458" y="4311"/>
                  </a:lnTo>
                  <a:lnTo>
                    <a:pt x="4499" y="4143"/>
                  </a:lnTo>
                  <a:lnTo>
                    <a:pt x="4667" y="3892"/>
                  </a:lnTo>
                  <a:lnTo>
                    <a:pt x="4667" y="3766"/>
                  </a:lnTo>
                  <a:lnTo>
                    <a:pt x="4855" y="3704"/>
                  </a:lnTo>
                  <a:lnTo>
                    <a:pt x="4981" y="3578"/>
                  </a:lnTo>
                  <a:lnTo>
                    <a:pt x="4855" y="3390"/>
                  </a:lnTo>
                  <a:lnTo>
                    <a:pt x="4771" y="3348"/>
                  </a:lnTo>
                  <a:lnTo>
                    <a:pt x="4751" y="3243"/>
                  </a:lnTo>
                  <a:lnTo>
                    <a:pt x="4646" y="3076"/>
                  </a:lnTo>
                  <a:lnTo>
                    <a:pt x="4730" y="2992"/>
                  </a:lnTo>
                  <a:lnTo>
                    <a:pt x="4960" y="2637"/>
                  </a:lnTo>
                  <a:lnTo>
                    <a:pt x="5064" y="2574"/>
                  </a:lnTo>
                  <a:lnTo>
                    <a:pt x="5232" y="2302"/>
                  </a:lnTo>
                  <a:lnTo>
                    <a:pt x="5274" y="2323"/>
                  </a:lnTo>
                  <a:lnTo>
                    <a:pt x="5253" y="2344"/>
                  </a:lnTo>
                  <a:lnTo>
                    <a:pt x="5253" y="2365"/>
                  </a:lnTo>
                  <a:lnTo>
                    <a:pt x="5336" y="2323"/>
                  </a:lnTo>
                  <a:lnTo>
                    <a:pt x="5357" y="2197"/>
                  </a:lnTo>
                  <a:lnTo>
                    <a:pt x="5295" y="2134"/>
                  </a:lnTo>
                  <a:lnTo>
                    <a:pt x="5441" y="2051"/>
                  </a:lnTo>
                  <a:lnTo>
                    <a:pt x="5567" y="1946"/>
                  </a:lnTo>
                  <a:lnTo>
                    <a:pt x="5776" y="1946"/>
                  </a:lnTo>
                  <a:lnTo>
                    <a:pt x="5964" y="1883"/>
                  </a:lnTo>
                  <a:lnTo>
                    <a:pt x="6069" y="1737"/>
                  </a:lnTo>
                  <a:lnTo>
                    <a:pt x="6278" y="1611"/>
                  </a:lnTo>
                  <a:lnTo>
                    <a:pt x="6320" y="1507"/>
                  </a:lnTo>
                  <a:lnTo>
                    <a:pt x="6341" y="1381"/>
                  </a:lnTo>
                  <a:lnTo>
                    <a:pt x="6320" y="1193"/>
                  </a:lnTo>
                  <a:lnTo>
                    <a:pt x="6424" y="1151"/>
                  </a:lnTo>
                  <a:lnTo>
                    <a:pt x="6424" y="1088"/>
                  </a:lnTo>
                  <a:lnTo>
                    <a:pt x="6341" y="1067"/>
                  </a:lnTo>
                  <a:lnTo>
                    <a:pt x="6215" y="879"/>
                  </a:lnTo>
                  <a:lnTo>
                    <a:pt x="5964" y="900"/>
                  </a:lnTo>
                  <a:lnTo>
                    <a:pt x="5797" y="837"/>
                  </a:lnTo>
                  <a:lnTo>
                    <a:pt x="5629" y="837"/>
                  </a:lnTo>
                  <a:lnTo>
                    <a:pt x="5525" y="774"/>
                  </a:lnTo>
                  <a:lnTo>
                    <a:pt x="5253" y="774"/>
                  </a:lnTo>
                  <a:lnTo>
                    <a:pt x="5148" y="879"/>
                  </a:lnTo>
                  <a:lnTo>
                    <a:pt x="5064" y="837"/>
                  </a:lnTo>
                  <a:lnTo>
                    <a:pt x="4918" y="837"/>
                  </a:lnTo>
                  <a:lnTo>
                    <a:pt x="4792" y="691"/>
                  </a:lnTo>
                  <a:lnTo>
                    <a:pt x="4688" y="753"/>
                  </a:lnTo>
                  <a:lnTo>
                    <a:pt x="4583" y="649"/>
                  </a:lnTo>
                  <a:lnTo>
                    <a:pt x="4332" y="565"/>
                  </a:lnTo>
                  <a:lnTo>
                    <a:pt x="4186" y="586"/>
                  </a:lnTo>
                  <a:lnTo>
                    <a:pt x="4207" y="523"/>
                  </a:lnTo>
                  <a:lnTo>
                    <a:pt x="4186" y="377"/>
                  </a:lnTo>
                  <a:lnTo>
                    <a:pt x="4102" y="377"/>
                  </a:lnTo>
                  <a:lnTo>
                    <a:pt x="4102" y="356"/>
                  </a:lnTo>
                  <a:lnTo>
                    <a:pt x="3997" y="314"/>
                  </a:lnTo>
                  <a:lnTo>
                    <a:pt x="3955" y="335"/>
                  </a:lnTo>
                  <a:lnTo>
                    <a:pt x="3872" y="335"/>
                  </a:lnTo>
                  <a:lnTo>
                    <a:pt x="3809" y="419"/>
                  </a:lnTo>
                  <a:lnTo>
                    <a:pt x="3495" y="230"/>
                  </a:lnTo>
                  <a:lnTo>
                    <a:pt x="3391" y="230"/>
                  </a:lnTo>
                  <a:lnTo>
                    <a:pt x="3286" y="335"/>
                  </a:lnTo>
                  <a:lnTo>
                    <a:pt x="3077" y="272"/>
                  </a:lnTo>
                  <a:lnTo>
                    <a:pt x="3035" y="168"/>
                  </a:lnTo>
                  <a:lnTo>
                    <a:pt x="2826" y="147"/>
                  </a:lnTo>
                  <a:lnTo>
                    <a:pt x="2533" y="272"/>
                  </a:lnTo>
                  <a:lnTo>
                    <a:pt x="2344" y="230"/>
                  </a:lnTo>
                  <a:lnTo>
                    <a:pt x="1926" y="168"/>
                  </a:lnTo>
                  <a:lnTo>
                    <a:pt x="1779" y="105"/>
                  </a:lnTo>
                  <a:lnTo>
                    <a:pt x="1758" y="42"/>
                  </a:lnTo>
                  <a:lnTo>
                    <a:pt x="1570" y="105"/>
                  </a:lnTo>
                  <a:lnTo>
                    <a:pt x="1403" y="147"/>
                  </a:lnTo>
                  <a:lnTo>
                    <a:pt x="1277" y="105"/>
                  </a:lnTo>
                  <a:lnTo>
                    <a:pt x="1173" y="105"/>
                  </a:lnTo>
                  <a:lnTo>
                    <a:pt x="1068" y="168"/>
                  </a:lnTo>
                  <a:lnTo>
                    <a:pt x="942" y="21"/>
                  </a:lnTo>
                  <a:lnTo>
                    <a:pt x="81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2783;p79">
              <a:extLst>
                <a:ext uri="{FF2B5EF4-FFF2-40B4-BE49-F238E27FC236}">
                  <a16:creationId xmlns:a16="http://schemas.microsoft.com/office/drawing/2014/main" id="{27FA7611-C7DD-48CF-9E35-8B70AD51F215}"/>
                </a:ext>
              </a:extLst>
            </p:cNvPr>
            <p:cNvSpPr/>
            <p:nvPr/>
          </p:nvSpPr>
          <p:spPr>
            <a:xfrm>
              <a:off x="4036603" y="2865264"/>
              <a:ext cx="11967" cy="9064"/>
            </a:xfrm>
            <a:custGeom>
              <a:avLst/>
              <a:gdLst/>
              <a:ahLst/>
              <a:cxnLst/>
              <a:rect l="l" t="t" r="r" b="b"/>
              <a:pathLst>
                <a:path w="1005" h="797" extrusionOk="0">
                  <a:moveTo>
                    <a:pt x="189" y="1"/>
                  </a:moveTo>
                  <a:lnTo>
                    <a:pt x="84" y="64"/>
                  </a:lnTo>
                  <a:lnTo>
                    <a:pt x="0" y="64"/>
                  </a:lnTo>
                  <a:lnTo>
                    <a:pt x="0" y="106"/>
                  </a:lnTo>
                  <a:lnTo>
                    <a:pt x="42" y="106"/>
                  </a:lnTo>
                  <a:lnTo>
                    <a:pt x="105" y="189"/>
                  </a:lnTo>
                  <a:lnTo>
                    <a:pt x="189" y="189"/>
                  </a:lnTo>
                  <a:lnTo>
                    <a:pt x="251" y="294"/>
                  </a:lnTo>
                  <a:lnTo>
                    <a:pt x="209" y="378"/>
                  </a:lnTo>
                  <a:lnTo>
                    <a:pt x="481" y="503"/>
                  </a:lnTo>
                  <a:lnTo>
                    <a:pt x="502" y="629"/>
                  </a:lnTo>
                  <a:lnTo>
                    <a:pt x="670" y="712"/>
                  </a:lnTo>
                  <a:lnTo>
                    <a:pt x="795" y="712"/>
                  </a:lnTo>
                  <a:lnTo>
                    <a:pt x="984" y="796"/>
                  </a:lnTo>
                  <a:lnTo>
                    <a:pt x="1005" y="712"/>
                  </a:lnTo>
                  <a:lnTo>
                    <a:pt x="733" y="315"/>
                  </a:lnTo>
                  <a:lnTo>
                    <a:pt x="586" y="273"/>
                  </a:lnTo>
                  <a:lnTo>
                    <a:pt x="502" y="85"/>
                  </a:lnTo>
                  <a:lnTo>
                    <a:pt x="398" y="85"/>
                  </a:lnTo>
                  <a:lnTo>
                    <a:pt x="356" y="126"/>
                  </a:lnTo>
                  <a:lnTo>
                    <a:pt x="18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2784;p79">
              <a:extLst>
                <a:ext uri="{FF2B5EF4-FFF2-40B4-BE49-F238E27FC236}">
                  <a16:creationId xmlns:a16="http://schemas.microsoft.com/office/drawing/2014/main" id="{4656DB94-C226-4F20-895E-0FA325DF58BC}"/>
                </a:ext>
              </a:extLst>
            </p:cNvPr>
            <p:cNvSpPr/>
            <p:nvPr/>
          </p:nvSpPr>
          <p:spPr>
            <a:xfrm>
              <a:off x="4033614" y="2866458"/>
              <a:ext cx="140532" cy="108039"/>
            </a:xfrm>
            <a:custGeom>
              <a:avLst/>
              <a:gdLst/>
              <a:ahLst/>
              <a:cxnLst/>
              <a:rect l="l" t="t" r="r" b="b"/>
              <a:pathLst>
                <a:path w="11802" h="9500" extrusionOk="0">
                  <a:moveTo>
                    <a:pt x="502" y="1863"/>
                  </a:moveTo>
                  <a:lnTo>
                    <a:pt x="502" y="1884"/>
                  </a:lnTo>
                  <a:lnTo>
                    <a:pt x="506" y="1864"/>
                  </a:lnTo>
                  <a:lnTo>
                    <a:pt x="506" y="1864"/>
                  </a:lnTo>
                  <a:lnTo>
                    <a:pt x="502" y="1863"/>
                  </a:lnTo>
                  <a:close/>
                  <a:moveTo>
                    <a:pt x="251" y="1"/>
                  </a:moveTo>
                  <a:lnTo>
                    <a:pt x="209" y="63"/>
                  </a:lnTo>
                  <a:lnTo>
                    <a:pt x="147" y="210"/>
                  </a:lnTo>
                  <a:lnTo>
                    <a:pt x="0" y="210"/>
                  </a:lnTo>
                  <a:lnTo>
                    <a:pt x="0" y="273"/>
                  </a:lnTo>
                  <a:lnTo>
                    <a:pt x="42" y="398"/>
                  </a:lnTo>
                  <a:lnTo>
                    <a:pt x="105" y="607"/>
                  </a:lnTo>
                  <a:lnTo>
                    <a:pt x="105" y="712"/>
                  </a:lnTo>
                  <a:lnTo>
                    <a:pt x="105" y="858"/>
                  </a:lnTo>
                  <a:lnTo>
                    <a:pt x="230" y="900"/>
                  </a:lnTo>
                  <a:lnTo>
                    <a:pt x="251" y="942"/>
                  </a:lnTo>
                  <a:lnTo>
                    <a:pt x="188" y="1130"/>
                  </a:lnTo>
                  <a:lnTo>
                    <a:pt x="209" y="1277"/>
                  </a:lnTo>
                  <a:lnTo>
                    <a:pt x="188" y="1361"/>
                  </a:lnTo>
                  <a:lnTo>
                    <a:pt x="335" y="1423"/>
                  </a:lnTo>
                  <a:lnTo>
                    <a:pt x="460" y="1654"/>
                  </a:lnTo>
                  <a:lnTo>
                    <a:pt x="523" y="1779"/>
                  </a:lnTo>
                  <a:lnTo>
                    <a:pt x="506" y="1864"/>
                  </a:lnTo>
                  <a:lnTo>
                    <a:pt x="506" y="1864"/>
                  </a:lnTo>
                  <a:lnTo>
                    <a:pt x="607" y="1884"/>
                  </a:lnTo>
                  <a:lnTo>
                    <a:pt x="670" y="2009"/>
                  </a:lnTo>
                  <a:lnTo>
                    <a:pt x="649" y="2114"/>
                  </a:lnTo>
                  <a:lnTo>
                    <a:pt x="712" y="2260"/>
                  </a:lnTo>
                  <a:lnTo>
                    <a:pt x="816" y="2260"/>
                  </a:lnTo>
                  <a:lnTo>
                    <a:pt x="858" y="2365"/>
                  </a:lnTo>
                  <a:lnTo>
                    <a:pt x="921" y="2490"/>
                  </a:lnTo>
                  <a:lnTo>
                    <a:pt x="1025" y="2532"/>
                  </a:lnTo>
                  <a:lnTo>
                    <a:pt x="1088" y="2574"/>
                  </a:lnTo>
                  <a:lnTo>
                    <a:pt x="1297" y="2679"/>
                  </a:lnTo>
                  <a:lnTo>
                    <a:pt x="1381" y="2700"/>
                  </a:lnTo>
                  <a:lnTo>
                    <a:pt x="1507" y="2679"/>
                  </a:lnTo>
                  <a:lnTo>
                    <a:pt x="1590" y="2721"/>
                  </a:lnTo>
                  <a:lnTo>
                    <a:pt x="1653" y="2742"/>
                  </a:lnTo>
                  <a:lnTo>
                    <a:pt x="1590" y="2783"/>
                  </a:lnTo>
                  <a:lnTo>
                    <a:pt x="1486" y="2825"/>
                  </a:lnTo>
                  <a:lnTo>
                    <a:pt x="1402" y="2825"/>
                  </a:lnTo>
                  <a:lnTo>
                    <a:pt x="1444" y="2993"/>
                  </a:lnTo>
                  <a:lnTo>
                    <a:pt x="1486" y="3014"/>
                  </a:lnTo>
                  <a:lnTo>
                    <a:pt x="1486" y="3223"/>
                  </a:lnTo>
                  <a:lnTo>
                    <a:pt x="1402" y="3244"/>
                  </a:lnTo>
                  <a:lnTo>
                    <a:pt x="1339" y="3244"/>
                  </a:lnTo>
                  <a:lnTo>
                    <a:pt x="1297" y="3432"/>
                  </a:lnTo>
                  <a:lnTo>
                    <a:pt x="1256" y="3474"/>
                  </a:lnTo>
                  <a:lnTo>
                    <a:pt x="1256" y="3683"/>
                  </a:lnTo>
                  <a:lnTo>
                    <a:pt x="1235" y="3767"/>
                  </a:lnTo>
                  <a:lnTo>
                    <a:pt x="1256" y="3830"/>
                  </a:lnTo>
                  <a:lnTo>
                    <a:pt x="1193" y="3871"/>
                  </a:lnTo>
                  <a:lnTo>
                    <a:pt x="1193" y="3955"/>
                  </a:lnTo>
                  <a:lnTo>
                    <a:pt x="1276" y="3976"/>
                  </a:lnTo>
                  <a:lnTo>
                    <a:pt x="1360" y="4060"/>
                  </a:lnTo>
                  <a:lnTo>
                    <a:pt x="1465" y="4081"/>
                  </a:lnTo>
                  <a:lnTo>
                    <a:pt x="1486" y="4164"/>
                  </a:lnTo>
                  <a:lnTo>
                    <a:pt x="1611" y="4269"/>
                  </a:lnTo>
                  <a:lnTo>
                    <a:pt x="1569" y="4394"/>
                  </a:lnTo>
                  <a:lnTo>
                    <a:pt x="1590" y="4415"/>
                  </a:lnTo>
                  <a:lnTo>
                    <a:pt x="1590" y="4499"/>
                  </a:lnTo>
                  <a:lnTo>
                    <a:pt x="1695" y="4583"/>
                  </a:lnTo>
                  <a:lnTo>
                    <a:pt x="1758" y="4562"/>
                  </a:lnTo>
                  <a:lnTo>
                    <a:pt x="1862" y="4520"/>
                  </a:lnTo>
                  <a:lnTo>
                    <a:pt x="2302" y="4813"/>
                  </a:lnTo>
                  <a:lnTo>
                    <a:pt x="2344" y="4792"/>
                  </a:lnTo>
                  <a:lnTo>
                    <a:pt x="2427" y="4834"/>
                  </a:lnTo>
                  <a:lnTo>
                    <a:pt x="2532" y="5043"/>
                  </a:lnTo>
                  <a:lnTo>
                    <a:pt x="2636" y="5106"/>
                  </a:lnTo>
                  <a:lnTo>
                    <a:pt x="2762" y="5357"/>
                  </a:lnTo>
                  <a:lnTo>
                    <a:pt x="2636" y="5462"/>
                  </a:lnTo>
                  <a:lnTo>
                    <a:pt x="2636" y="5650"/>
                  </a:lnTo>
                  <a:lnTo>
                    <a:pt x="2657" y="5817"/>
                  </a:lnTo>
                  <a:lnTo>
                    <a:pt x="2846" y="5817"/>
                  </a:lnTo>
                  <a:lnTo>
                    <a:pt x="2909" y="6152"/>
                  </a:lnTo>
                  <a:lnTo>
                    <a:pt x="3013" y="6236"/>
                  </a:lnTo>
                  <a:lnTo>
                    <a:pt x="3118" y="6278"/>
                  </a:lnTo>
                  <a:lnTo>
                    <a:pt x="3160" y="6299"/>
                  </a:lnTo>
                  <a:lnTo>
                    <a:pt x="3222" y="6278"/>
                  </a:lnTo>
                  <a:lnTo>
                    <a:pt x="3222" y="6340"/>
                  </a:lnTo>
                  <a:lnTo>
                    <a:pt x="3285" y="6445"/>
                  </a:lnTo>
                  <a:lnTo>
                    <a:pt x="3369" y="6445"/>
                  </a:lnTo>
                  <a:lnTo>
                    <a:pt x="3432" y="6382"/>
                  </a:lnTo>
                  <a:lnTo>
                    <a:pt x="3453" y="6257"/>
                  </a:lnTo>
                  <a:lnTo>
                    <a:pt x="3348" y="6194"/>
                  </a:lnTo>
                  <a:lnTo>
                    <a:pt x="3494" y="6194"/>
                  </a:lnTo>
                  <a:lnTo>
                    <a:pt x="3536" y="6173"/>
                  </a:lnTo>
                  <a:lnTo>
                    <a:pt x="3494" y="6236"/>
                  </a:lnTo>
                  <a:lnTo>
                    <a:pt x="3494" y="6299"/>
                  </a:lnTo>
                  <a:lnTo>
                    <a:pt x="3641" y="6361"/>
                  </a:lnTo>
                  <a:lnTo>
                    <a:pt x="3683" y="6340"/>
                  </a:lnTo>
                  <a:lnTo>
                    <a:pt x="3745" y="6445"/>
                  </a:lnTo>
                  <a:lnTo>
                    <a:pt x="3787" y="6445"/>
                  </a:lnTo>
                  <a:lnTo>
                    <a:pt x="3976" y="6299"/>
                  </a:lnTo>
                  <a:lnTo>
                    <a:pt x="4017" y="6340"/>
                  </a:lnTo>
                  <a:lnTo>
                    <a:pt x="4164" y="6487"/>
                  </a:lnTo>
                  <a:lnTo>
                    <a:pt x="4164" y="6591"/>
                  </a:lnTo>
                  <a:lnTo>
                    <a:pt x="4373" y="6863"/>
                  </a:lnTo>
                  <a:lnTo>
                    <a:pt x="4394" y="7031"/>
                  </a:lnTo>
                  <a:lnTo>
                    <a:pt x="4436" y="7073"/>
                  </a:lnTo>
                  <a:lnTo>
                    <a:pt x="4541" y="7073"/>
                  </a:lnTo>
                  <a:lnTo>
                    <a:pt x="4603" y="7177"/>
                  </a:lnTo>
                  <a:lnTo>
                    <a:pt x="4541" y="7177"/>
                  </a:lnTo>
                  <a:lnTo>
                    <a:pt x="4520" y="7135"/>
                  </a:lnTo>
                  <a:lnTo>
                    <a:pt x="4499" y="7177"/>
                  </a:lnTo>
                  <a:lnTo>
                    <a:pt x="4603" y="7240"/>
                  </a:lnTo>
                  <a:lnTo>
                    <a:pt x="4645" y="7219"/>
                  </a:lnTo>
                  <a:lnTo>
                    <a:pt x="4687" y="7324"/>
                  </a:lnTo>
                  <a:lnTo>
                    <a:pt x="4833" y="7721"/>
                  </a:lnTo>
                  <a:lnTo>
                    <a:pt x="4959" y="7763"/>
                  </a:lnTo>
                  <a:lnTo>
                    <a:pt x="5168" y="7763"/>
                  </a:lnTo>
                  <a:lnTo>
                    <a:pt x="5315" y="7805"/>
                  </a:lnTo>
                  <a:lnTo>
                    <a:pt x="5377" y="7868"/>
                  </a:lnTo>
                  <a:lnTo>
                    <a:pt x="5566" y="7868"/>
                  </a:lnTo>
                  <a:lnTo>
                    <a:pt x="5587" y="7931"/>
                  </a:lnTo>
                  <a:lnTo>
                    <a:pt x="5691" y="7931"/>
                  </a:lnTo>
                  <a:lnTo>
                    <a:pt x="5733" y="7972"/>
                  </a:lnTo>
                  <a:lnTo>
                    <a:pt x="5649" y="8035"/>
                  </a:lnTo>
                  <a:lnTo>
                    <a:pt x="5796" y="8224"/>
                  </a:lnTo>
                  <a:lnTo>
                    <a:pt x="5963" y="8244"/>
                  </a:lnTo>
                  <a:lnTo>
                    <a:pt x="6047" y="8328"/>
                  </a:lnTo>
                  <a:lnTo>
                    <a:pt x="6152" y="8328"/>
                  </a:lnTo>
                  <a:lnTo>
                    <a:pt x="6319" y="8496"/>
                  </a:lnTo>
                  <a:lnTo>
                    <a:pt x="6403" y="8475"/>
                  </a:lnTo>
                  <a:lnTo>
                    <a:pt x="6528" y="8454"/>
                  </a:lnTo>
                  <a:lnTo>
                    <a:pt x="6717" y="8496"/>
                  </a:lnTo>
                  <a:lnTo>
                    <a:pt x="6947" y="8663"/>
                  </a:lnTo>
                  <a:lnTo>
                    <a:pt x="7135" y="8475"/>
                  </a:lnTo>
                  <a:lnTo>
                    <a:pt x="7407" y="8349"/>
                  </a:lnTo>
                  <a:lnTo>
                    <a:pt x="7407" y="8328"/>
                  </a:lnTo>
                  <a:lnTo>
                    <a:pt x="7533" y="8328"/>
                  </a:lnTo>
                  <a:lnTo>
                    <a:pt x="7679" y="8224"/>
                  </a:lnTo>
                  <a:lnTo>
                    <a:pt x="7784" y="8161"/>
                  </a:lnTo>
                  <a:lnTo>
                    <a:pt x="7993" y="8182"/>
                  </a:lnTo>
                  <a:lnTo>
                    <a:pt x="7993" y="8244"/>
                  </a:lnTo>
                  <a:lnTo>
                    <a:pt x="8056" y="8244"/>
                  </a:lnTo>
                  <a:lnTo>
                    <a:pt x="8056" y="8286"/>
                  </a:lnTo>
                  <a:lnTo>
                    <a:pt x="8160" y="8454"/>
                  </a:lnTo>
                  <a:lnTo>
                    <a:pt x="8244" y="8663"/>
                  </a:lnTo>
                  <a:lnTo>
                    <a:pt x="8349" y="8872"/>
                  </a:lnTo>
                  <a:lnTo>
                    <a:pt x="8349" y="9019"/>
                  </a:lnTo>
                  <a:lnTo>
                    <a:pt x="8411" y="9081"/>
                  </a:lnTo>
                  <a:lnTo>
                    <a:pt x="8453" y="9123"/>
                  </a:lnTo>
                  <a:lnTo>
                    <a:pt x="8872" y="9123"/>
                  </a:lnTo>
                  <a:lnTo>
                    <a:pt x="8976" y="9207"/>
                  </a:lnTo>
                  <a:lnTo>
                    <a:pt x="9102" y="9081"/>
                  </a:lnTo>
                  <a:lnTo>
                    <a:pt x="9144" y="9102"/>
                  </a:lnTo>
                  <a:lnTo>
                    <a:pt x="9311" y="9228"/>
                  </a:lnTo>
                  <a:lnTo>
                    <a:pt x="9625" y="9207"/>
                  </a:lnTo>
                  <a:lnTo>
                    <a:pt x="9813" y="9291"/>
                  </a:lnTo>
                  <a:lnTo>
                    <a:pt x="10064" y="9312"/>
                  </a:lnTo>
                  <a:lnTo>
                    <a:pt x="10169" y="9332"/>
                  </a:lnTo>
                  <a:lnTo>
                    <a:pt x="10232" y="9312"/>
                  </a:lnTo>
                  <a:lnTo>
                    <a:pt x="10295" y="9395"/>
                  </a:lnTo>
                  <a:lnTo>
                    <a:pt x="10315" y="9395"/>
                  </a:lnTo>
                  <a:lnTo>
                    <a:pt x="10357" y="9291"/>
                  </a:lnTo>
                  <a:lnTo>
                    <a:pt x="10441" y="9291"/>
                  </a:lnTo>
                  <a:lnTo>
                    <a:pt x="10483" y="9374"/>
                  </a:lnTo>
                  <a:lnTo>
                    <a:pt x="10608" y="9416"/>
                  </a:lnTo>
                  <a:lnTo>
                    <a:pt x="10818" y="9500"/>
                  </a:lnTo>
                  <a:lnTo>
                    <a:pt x="10901" y="9437"/>
                  </a:lnTo>
                  <a:lnTo>
                    <a:pt x="10922" y="9395"/>
                  </a:lnTo>
                  <a:lnTo>
                    <a:pt x="10964" y="9395"/>
                  </a:lnTo>
                  <a:lnTo>
                    <a:pt x="10964" y="9312"/>
                  </a:lnTo>
                  <a:lnTo>
                    <a:pt x="10985" y="9102"/>
                  </a:lnTo>
                  <a:lnTo>
                    <a:pt x="10922" y="8977"/>
                  </a:lnTo>
                  <a:lnTo>
                    <a:pt x="11027" y="8851"/>
                  </a:lnTo>
                  <a:lnTo>
                    <a:pt x="10985" y="8747"/>
                  </a:lnTo>
                  <a:lnTo>
                    <a:pt x="11069" y="8642"/>
                  </a:lnTo>
                  <a:lnTo>
                    <a:pt x="11215" y="8558"/>
                  </a:lnTo>
                  <a:lnTo>
                    <a:pt x="11299" y="8496"/>
                  </a:lnTo>
                  <a:lnTo>
                    <a:pt x="11550" y="8433"/>
                  </a:lnTo>
                  <a:lnTo>
                    <a:pt x="11717" y="8475"/>
                  </a:lnTo>
                  <a:lnTo>
                    <a:pt x="11801" y="8391"/>
                  </a:lnTo>
                  <a:lnTo>
                    <a:pt x="11759" y="8161"/>
                  </a:lnTo>
                  <a:lnTo>
                    <a:pt x="11634" y="8056"/>
                  </a:lnTo>
                  <a:lnTo>
                    <a:pt x="11487" y="8077"/>
                  </a:lnTo>
                  <a:lnTo>
                    <a:pt x="11445" y="7972"/>
                  </a:lnTo>
                  <a:lnTo>
                    <a:pt x="11445" y="7826"/>
                  </a:lnTo>
                  <a:lnTo>
                    <a:pt x="11403" y="7700"/>
                  </a:lnTo>
                  <a:lnTo>
                    <a:pt x="11403" y="7491"/>
                  </a:lnTo>
                  <a:lnTo>
                    <a:pt x="11236" y="7491"/>
                  </a:lnTo>
                  <a:lnTo>
                    <a:pt x="11215" y="7408"/>
                  </a:lnTo>
                  <a:lnTo>
                    <a:pt x="11111" y="7387"/>
                  </a:lnTo>
                  <a:lnTo>
                    <a:pt x="10922" y="7345"/>
                  </a:lnTo>
                  <a:lnTo>
                    <a:pt x="10880" y="7303"/>
                  </a:lnTo>
                  <a:lnTo>
                    <a:pt x="10755" y="7219"/>
                  </a:lnTo>
                  <a:lnTo>
                    <a:pt x="10587" y="7073"/>
                  </a:lnTo>
                  <a:lnTo>
                    <a:pt x="10504" y="6926"/>
                  </a:lnTo>
                  <a:lnTo>
                    <a:pt x="10232" y="6508"/>
                  </a:lnTo>
                  <a:lnTo>
                    <a:pt x="10650" y="5943"/>
                  </a:lnTo>
                  <a:lnTo>
                    <a:pt x="10692" y="5859"/>
                  </a:lnTo>
                  <a:lnTo>
                    <a:pt x="10650" y="5629"/>
                  </a:lnTo>
                  <a:lnTo>
                    <a:pt x="10650" y="5462"/>
                  </a:lnTo>
                  <a:lnTo>
                    <a:pt x="10567" y="5294"/>
                  </a:lnTo>
                  <a:lnTo>
                    <a:pt x="10064" y="5252"/>
                  </a:lnTo>
                  <a:lnTo>
                    <a:pt x="10043" y="5043"/>
                  </a:lnTo>
                  <a:lnTo>
                    <a:pt x="9981" y="4939"/>
                  </a:lnTo>
                  <a:lnTo>
                    <a:pt x="10023" y="4876"/>
                  </a:lnTo>
                  <a:lnTo>
                    <a:pt x="9939" y="4604"/>
                  </a:lnTo>
                  <a:lnTo>
                    <a:pt x="9771" y="4311"/>
                  </a:lnTo>
                  <a:lnTo>
                    <a:pt x="9834" y="4164"/>
                  </a:lnTo>
                  <a:lnTo>
                    <a:pt x="9981" y="3934"/>
                  </a:lnTo>
                  <a:lnTo>
                    <a:pt x="9939" y="3934"/>
                  </a:lnTo>
                  <a:lnTo>
                    <a:pt x="9751" y="3892"/>
                  </a:lnTo>
                  <a:lnTo>
                    <a:pt x="9751" y="3767"/>
                  </a:lnTo>
                  <a:lnTo>
                    <a:pt x="9730" y="3558"/>
                  </a:lnTo>
                  <a:lnTo>
                    <a:pt x="9667" y="3558"/>
                  </a:lnTo>
                  <a:lnTo>
                    <a:pt x="9813" y="3411"/>
                  </a:lnTo>
                  <a:lnTo>
                    <a:pt x="9709" y="3327"/>
                  </a:lnTo>
                  <a:lnTo>
                    <a:pt x="9646" y="3244"/>
                  </a:lnTo>
                  <a:lnTo>
                    <a:pt x="9771" y="3223"/>
                  </a:lnTo>
                  <a:lnTo>
                    <a:pt x="9918" y="3118"/>
                  </a:lnTo>
                  <a:lnTo>
                    <a:pt x="9918" y="3034"/>
                  </a:lnTo>
                  <a:lnTo>
                    <a:pt x="9939" y="3014"/>
                  </a:lnTo>
                  <a:lnTo>
                    <a:pt x="9855" y="2909"/>
                  </a:lnTo>
                  <a:lnTo>
                    <a:pt x="9918" y="2825"/>
                  </a:lnTo>
                  <a:lnTo>
                    <a:pt x="9918" y="2742"/>
                  </a:lnTo>
                  <a:lnTo>
                    <a:pt x="9918" y="2574"/>
                  </a:lnTo>
                  <a:lnTo>
                    <a:pt x="9855" y="2470"/>
                  </a:lnTo>
                  <a:lnTo>
                    <a:pt x="9855" y="2386"/>
                  </a:lnTo>
                  <a:lnTo>
                    <a:pt x="9813" y="2260"/>
                  </a:lnTo>
                  <a:lnTo>
                    <a:pt x="9855" y="2156"/>
                  </a:lnTo>
                  <a:lnTo>
                    <a:pt x="9751" y="1988"/>
                  </a:lnTo>
                  <a:lnTo>
                    <a:pt x="9625" y="1946"/>
                  </a:lnTo>
                  <a:lnTo>
                    <a:pt x="9353" y="1905"/>
                  </a:lnTo>
                  <a:lnTo>
                    <a:pt x="9123" y="1591"/>
                  </a:lnTo>
                  <a:lnTo>
                    <a:pt x="8914" y="1549"/>
                  </a:lnTo>
                  <a:lnTo>
                    <a:pt x="8788" y="1570"/>
                  </a:lnTo>
                  <a:lnTo>
                    <a:pt x="8725" y="1528"/>
                  </a:lnTo>
                  <a:lnTo>
                    <a:pt x="8704" y="1361"/>
                  </a:lnTo>
                  <a:lnTo>
                    <a:pt x="8579" y="1340"/>
                  </a:lnTo>
                  <a:lnTo>
                    <a:pt x="8349" y="1235"/>
                  </a:lnTo>
                  <a:lnTo>
                    <a:pt x="8265" y="1319"/>
                  </a:lnTo>
                  <a:lnTo>
                    <a:pt x="8160" y="1319"/>
                  </a:lnTo>
                  <a:lnTo>
                    <a:pt x="7826" y="1109"/>
                  </a:lnTo>
                  <a:lnTo>
                    <a:pt x="7658" y="1047"/>
                  </a:lnTo>
                  <a:lnTo>
                    <a:pt x="7449" y="858"/>
                  </a:lnTo>
                  <a:lnTo>
                    <a:pt x="7323" y="900"/>
                  </a:lnTo>
                  <a:lnTo>
                    <a:pt x="7198" y="837"/>
                  </a:lnTo>
                  <a:lnTo>
                    <a:pt x="7093" y="858"/>
                  </a:lnTo>
                  <a:lnTo>
                    <a:pt x="7030" y="1005"/>
                  </a:lnTo>
                  <a:lnTo>
                    <a:pt x="6821" y="942"/>
                  </a:lnTo>
                  <a:lnTo>
                    <a:pt x="6591" y="1005"/>
                  </a:lnTo>
                  <a:lnTo>
                    <a:pt x="6361" y="1214"/>
                  </a:lnTo>
                  <a:lnTo>
                    <a:pt x="6256" y="1214"/>
                  </a:lnTo>
                  <a:lnTo>
                    <a:pt x="6173" y="1319"/>
                  </a:lnTo>
                  <a:lnTo>
                    <a:pt x="6110" y="1465"/>
                  </a:lnTo>
                  <a:lnTo>
                    <a:pt x="5838" y="1465"/>
                  </a:lnTo>
                  <a:lnTo>
                    <a:pt x="5733" y="1549"/>
                  </a:lnTo>
                  <a:lnTo>
                    <a:pt x="5775" y="1695"/>
                  </a:lnTo>
                  <a:lnTo>
                    <a:pt x="5859" y="1842"/>
                  </a:lnTo>
                  <a:lnTo>
                    <a:pt x="5838" y="1967"/>
                  </a:lnTo>
                  <a:lnTo>
                    <a:pt x="5691" y="1967"/>
                  </a:lnTo>
                  <a:lnTo>
                    <a:pt x="5357" y="1905"/>
                  </a:lnTo>
                  <a:lnTo>
                    <a:pt x="5064" y="1967"/>
                  </a:lnTo>
                  <a:lnTo>
                    <a:pt x="4708" y="2072"/>
                  </a:lnTo>
                  <a:lnTo>
                    <a:pt x="4520" y="2072"/>
                  </a:lnTo>
                  <a:lnTo>
                    <a:pt x="4185" y="1967"/>
                  </a:lnTo>
                  <a:lnTo>
                    <a:pt x="4059" y="1967"/>
                  </a:lnTo>
                  <a:lnTo>
                    <a:pt x="3766" y="1842"/>
                  </a:lnTo>
                  <a:lnTo>
                    <a:pt x="3662" y="1737"/>
                  </a:lnTo>
                  <a:lnTo>
                    <a:pt x="3641" y="1591"/>
                  </a:lnTo>
                  <a:lnTo>
                    <a:pt x="3557" y="1591"/>
                  </a:lnTo>
                  <a:lnTo>
                    <a:pt x="3432" y="1528"/>
                  </a:lnTo>
                  <a:lnTo>
                    <a:pt x="3264" y="1570"/>
                  </a:lnTo>
                  <a:lnTo>
                    <a:pt x="3181" y="1528"/>
                  </a:lnTo>
                  <a:lnTo>
                    <a:pt x="3055" y="1528"/>
                  </a:lnTo>
                  <a:lnTo>
                    <a:pt x="2929" y="1423"/>
                  </a:lnTo>
                  <a:lnTo>
                    <a:pt x="2846" y="1381"/>
                  </a:lnTo>
                  <a:lnTo>
                    <a:pt x="2804" y="1340"/>
                  </a:lnTo>
                  <a:lnTo>
                    <a:pt x="2825" y="1214"/>
                  </a:lnTo>
                  <a:lnTo>
                    <a:pt x="2825" y="1068"/>
                  </a:lnTo>
                  <a:lnTo>
                    <a:pt x="2741" y="942"/>
                  </a:lnTo>
                  <a:lnTo>
                    <a:pt x="2741" y="921"/>
                  </a:lnTo>
                  <a:lnTo>
                    <a:pt x="2699" y="942"/>
                  </a:lnTo>
                  <a:lnTo>
                    <a:pt x="2595" y="921"/>
                  </a:lnTo>
                  <a:lnTo>
                    <a:pt x="2553" y="858"/>
                  </a:lnTo>
                  <a:lnTo>
                    <a:pt x="2448" y="817"/>
                  </a:lnTo>
                  <a:lnTo>
                    <a:pt x="2281" y="607"/>
                  </a:lnTo>
                  <a:lnTo>
                    <a:pt x="2448" y="482"/>
                  </a:lnTo>
                  <a:lnTo>
                    <a:pt x="2323" y="398"/>
                  </a:lnTo>
                  <a:lnTo>
                    <a:pt x="2302" y="335"/>
                  </a:lnTo>
                  <a:lnTo>
                    <a:pt x="2344" y="293"/>
                  </a:lnTo>
                  <a:lnTo>
                    <a:pt x="2281" y="210"/>
                  </a:lnTo>
                  <a:lnTo>
                    <a:pt x="2218" y="105"/>
                  </a:lnTo>
                  <a:lnTo>
                    <a:pt x="2176" y="105"/>
                  </a:lnTo>
                  <a:lnTo>
                    <a:pt x="2176" y="84"/>
                  </a:lnTo>
                  <a:lnTo>
                    <a:pt x="2113" y="84"/>
                  </a:lnTo>
                  <a:lnTo>
                    <a:pt x="1988" y="168"/>
                  </a:lnTo>
                  <a:lnTo>
                    <a:pt x="1904" y="168"/>
                  </a:lnTo>
                  <a:lnTo>
                    <a:pt x="1862" y="273"/>
                  </a:lnTo>
                  <a:lnTo>
                    <a:pt x="1779" y="293"/>
                  </a:lnTo>
                  <a:lnTo>
                    <a:pt x="1674" y="419"/>
                  </a:lnTo>
                  <a:lnTo>
                    <a:pt x="1611" y="440"/>
                  </a:lnTo>
                  <a:lnTo>
                    <a:pt x="1569" y="503"/>
                  </a:lnTo>
                  <a:lnTo>
                    <a:pt x="1569" y="545"/>
                  </a:lnTo>
                  <a:lnTo>
                    <a:pt x="1465" y="607"/>
                  </a:lnTo>
                  <a:lnTo>
                    <a:pt x="1381" y="586"/>
                  </a:lnTo>
                  <a:lnTo>
                    <a:pt x="1256" y="607"/>
                  </a:lnTo>
                  <a:lnTo>
                    <a:pt x="1235" y="691"/>
                  </a:lnTo>
                  <a:lnTo>
                    <a:pt x="1046" y="607"/>
                  </a:lnTo>
                  <a:lnTo>
                    <a:pt x="921" y="607"/>
                  </a:lnTo>
                  <a:lnTo>
                    <a:pt x="753" y="524"/>
                  </a:lnTo>
                  <a:lnTo>
                    <a:pt x="732" y="398"/>
                  </a:lnTo>
                  <a:lnTo>
                    <a:pt x="460" y="273"/>
                  </a:lnTo>
                  <a:lnTo>
                    <a:pt x="502" y="189"/>
                  </a:lnTo>
                  <a:lnTo>
                    <a:pt x="440" y="84"/>
                  </a:lnTo>
                  <a:lnTo>
                    <a:pt x="356" y="84"/>
                  </a:lnTo>
                  <a:lnTo>
                    <a:pt x="29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2785;p79">
              <a:extLst>
                <a:ext uri="{FF2B5EF4-FFF2-40B4-BE49-F238E27FC236}">
                  <a16:creationId xmlns:a16="http://schemas.microsoft.com/office/drawing/2014/main" id="{874FBB2E-794F-4E55-825C-E4FC24A9EAE1}"/>
                </a:ext>
              </a:extLst>
            </p:cNvPr>
            <p:cNvSpPr/>
            <p:nvPr/>
          </p:nvSpPr>
          <p:spPr>
            <a:xfrm>
              <a:off x="4026636" y="2853369"/>
              <a:ext cx="24672" cy="20004"/>
            </a:xfrm>
            <a:custGeom>
              <a:avLst/>
              <a:gdLst/>
              <a:ahLst/>
              <a:cxnLst/>
              <a:rect l="l" t="t" r="r" b="b"/>
              <a:pathLst>
                <a:path w="2072" h="1759" extrusionOk="0">
                  <a:moveTo>
                    <a:pt x="419" y="1"/>
                  </a:moveTo>
                  <a:lnTo>
                    <a:pt x="168" y="64"/>
                  </a:lnTo>
                  <a:lnTo>
                    <a:pt x="0" y="105"/>
                  </a:lnTo>
                  <a:lnTo>
                    <a:pt x="84" y="210"/>
                  </a:lnTo>
                  <a:lnTo>
                    <a:pt x="84" y="294"/>
                  </a:lnTo>
                  <a:lnTo>
                    <a:pt x="189" y="315"/>
                  </a:lnTo>
                  <a:lnTo>
                    <a:pt x="272" y="419"/>
                  </a:lnTo>
                  <a:lnTo>
                    <a:pt x="209" y="608"/>
                  </a:lnTo>
                  <a:lnTo>
                    <a:pt x="251" y="838"/>
                  </a:lnTo>
                  <a:lnTo>
                    <a:pt x="398" y="942"/>
                  </a:lnTo>
                  <a:lnTo>
                    <a:pt x="691" y="942"/>
                  </a:lnTo>
                  <a:lnTo>
                    <a:pt x="795" y="1026"/>
                  </a:lnTo>
                  <a:lnTo>
                    <a:pt x="837" y="1110"/>
                  </a:lnTo>
                  <a:lnTo>
                    <a:pt x="921" y="1110"/>
                  </a:lnTo>
                  <a:lnTo>
                    <a:pt x="1026" y="1047"/>
                  </a:lnTo>
                  <a:lnTo>
                    <a:pt x="1193" y="1172"/>
                  </a:lnTo>
                  <a:lnTo>
                    <a:pt x="1235" y="1131"/>
                  </a:lnTo>
                  <a:lnTo>
                    <a:pt x="1339" y="1131"/>
                  </a:lnTo>
                  <a:lnTo>
                    <a:pt x="1423" y="1319"/>
                  </a:lnTo>
                  <a:lnTo>
                    <a:pt x="1570" y="1361"/>
                  </a:lnTo>
                  <a:lnTo>
                    <a:pt x="1842" y="1758"/>
                  </a:lnTo>
                  <a:lnTo>
                    <a:pt x="1967" y="1737"/>
                  </a:lnTo>
                  <a:lnTo>
                    <a:pt x="1967" y="1591"/>
                  </a:lnTo>
                  <a:lnTo>
                    <a:pt x="1988" y="1549"/>
                  </a:lnTo>
                  <a:lnTo>
                    <a:pt x="1925" y="1382"/>
                  </a:lnTo>
                  <a:lnTo>
                    <a:pt x="2072" y="1361"/>
                  </a:lnTo>
                  <a:lnTo>
                    <a:pt x="1946" y="1235"/>
                  </a:lnTo>
                  <a:lnTo>
                    <a:pt x="1758" y="1235"/>
                  </a:lnTo>
                  <a:lnTo>
                    <a:pt x="1507" y="1110"/>
                  </a:lnTo>
                  <a:lnTo>
                    <a:pt x="1423" y="921"/>
                  </a:lnTo>
                  <a:lnTo>
                    <a:pt x="1507" y="838"/>
                  </a:lnTo>
                  <a:lnTo>
                    <a:pt x="1507" y="712"/>
                  </a:lnTo>
                  <a:lnTo>
                    <a:pt x="1256" y="524"/>
                  </a:lnTo>
                  <a:lnTo>
                    <a:pt x="1256" y="419"/>
                  </a:lnTo>
                  <a:lnTo>
                    <a:pt x="1298" y="294"/>
                  </a:lnTo>
                  <a:lnTo>
                    <a:pt x="1193" y="168"/>
                  </a:lnTo>
                  <a:lnTo>
                    <a:pt x="984" y="126"/>
                  </a:lnTo>
                  <a:lnTo>
                    <a:pt x="83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2786;p79">
              <a:extLst>
                <a:ext uri="{FF2B5EF4-FFF2-40B4-BE49-F238E27FC236}">
                  <a16:creationId xmlns:a16="http://schemas.microsoft.com/office/drawing/2014/main" id="{5B5B2266-6720-4AFB-8832-773060AE1AD3}"/>
                </a:ext>
              </a:extLst>
            </p:cNvPr>
            <p:cNvSpPr/>
            <p:nvPr/>
          </p:nvSpPr>
          <p:spPr>
            <a:xfrm>
              <a:off x="3915766" y="2848615"/>
              <a:ext cx="124088" cy="48788"/>
            </a:xfrm>
            <a:custGeom>
              <a:avLst/>
              <a:gdLst/>
              <a:ahLst/>
              <a:cxnLst/>
              <a:rect l="l" t="t" r="r" b="b"/>
              <a:pathLst>
                <a:path w="10421" h="4290" extrusionOk="0">
                  <a:moveTo>
                    <a:pt x="4708" y="0"/>
                  </a:moveTo>
                  <a:lnTo>
                    <a:pt x="4562" y="63"/>
                  </a:lnTo>
                  <a:lnTo>
                    <a:pt x="4373" y="63"/>
                  </a:lnTo>
                  <a:lnTo>
                    <a:pt x="4290" y="21"/>
                  </a:lnTo>
                  <a:lnTo>
                    <a:pt x="4185" y="63"/>
                  </a:lnTo>
                  <a:lnTo>
                    <a:pt x="3913" y="63"/>
                  </a:lnTo>
                  <a:lnTo>
                    <a:pt x="3766" y="84"/>
                  </a:lnTo>
                  <a:lnTo>
                    <a:pt x="3494" y="189"/>
                  </a:lnTo>
                  <a:lnTo>
                    <a:pt x="3390" y="210"/>
                  </a:lnTo>
                  <a:lnTo>
                    <a:pt x="3181" y="230"/>
                  </a:lnTo>
                  <a:lnTo>
                    <a:pt x="3097" y="335"/>
                  </a:lnTo>
                  <a:lnTo>
                    <a:pt x="2992" y="377"/>
                  </a:lnTo>
                  <a:lnTo>
                    <a:pt x="2909" y="440"/>
                  </a:lnTo>
                  <a:lnTo>
                    <a:pt x="2867" y="502"/>
                  </a:lnTo>
                  <a:lnTo>
                    <a:pt x="2804" y="628"/>
                  </a:lnTo>
                  <a:lnTo>
                    <a:pt x="2762" y="649"/>
                  </a:lnTo>
                  <a:lnTo>
                    <a:pt x="2762" y="733"/>
                  </a:lnTo>
                  <a:lnTo>
                    <a:pt x="2553" y="733"/>
                  </a:lnTo>
                  <a:lnTo>
                    <a:pt x="2239" y="628"/>
                  </a:lnTo>
                  <a:lnTo>
                    <a:pt x="2155" y="628"/>
                  </a:lnTo>
                  <a:lnTo>
                    <a:pt x="2072" y="691"/>
                  </a:lnTo>
                  <a:lnTo>
                    <a:pt x="1946" y="649"/>
                  </a:lnTo>
                  <a:lnTo>
                    <a:pt x="1779" y="691"/>
                  </a:lnTo>
                  <a:lnTo>
                    <a:pt x="1674" y="649"/>
                  </a:lnTo>
                  <a:lnTo>
                    <a:pt x="1549" y="712"/>
                  </a:lnTo>
                  <a:lnTo>
                    <a:pt x="1528" y="795"/>
                  </a:lnTo>
                  <a:lnTo>
                    <a:pt x="1632" y="942"/>
                  </a:lnTo>
                  <a:lnTo>
                    <a:pt x="1779" y="963"/>
                  </a:lnTo>
                  <a:lnTo>
                    <a:pt x="1925" y="963"/>
                  </a:lnTo>
                  <a:lnTo>
                    <a:pt x="1883" y="1046"/>
                  </a:lnTo>
                  <a:lnTo>
                    <a:pt x="1653" y="1046"/>
                  </a:lnTo>
                  <a:lnTo>
                    <a:pt x="1444" y="1109"/>
                  </a:lnTo>
                  <a:lnTo>
                    <a:pt x="1402" y="1214"/>
                  </a:lnTo>
                  <a:lnTo>
                    <a:pt x="1423" y="1256"/>
                  </a:lnTo>
                  <a:lnTo>
                    <a:pt x="1528" y="1235"/>
                  </a:lnTo>
                  <a:lnTo>
                    <a:pt x="1570" y="1277"/>
                  </a:lnTo>
                  <a:lnTo>
                    <a:pt x="1507" y="1318"/>
                  </a:lnTo>
                  <a:lnTo>
                    <a:pt x="1214" y="1339"/>
                  </a:lnTo>
                  <a:lnTo>
                    <a:pt x="1109" y="1256"/>
                  </a:lnTo>
                  <a:lnTo>
                    <a:pt x="984" y="1339"/>
                  </a:lnTo>
                  <a:lnTo>
                    <a:pt x="900" y="1235"/>
                  </a:lnTo>
                  <a:lnTo>
                    <a:pt x="837" y="1235"/>
                  </a:lnTo>
                  <a:lnTo>
                    <a:pt x="733" y="1339"/>
                  </a:lnTo>
                  <a:lnTo>
                    <a:pt x="628" y="1339"/>
                  </a:lnTo>
                  <a:lnTo>
                    <a:pt x="502" y="1235"/>
                  </a:lnTo>
                  <a:lnTo>
                    <a:pt x="377" y="1235"/>
                  </a:lnTo>
                  <a:lnTo>
                    <a:pt x="105" y="1444"/>
                  </a:lnTo>
                  <a:lnTo>
                    <a:pt x="63" y="1549"/>
                  </a:lnTo>
                  <a:lnTo>
                    <a:pt x="0" y="1653"/>
                  </a:lnTo>
                  <a:lnTo>
                    <a:pt x="63" y="1695"/>
                  </a:lnTo>
                  <a:lnTo>
                    <a:pt x="63" y="1842"/>
                  </a:lnTo>
                  <a:lnTo>
                    <a:pt x="0" y="1883"/>
                  </a:lnTo>
                  <a:lnTo>
                    <a:pt x="63" y="1946"/>
                  </a:lnTo>
                  <a:lnTo>
                    <a:pt x="209" y="1883"/>
                  </a:lnTo>
                  <a:lnTo>
                    <a:pt x="251" y="1904"/>
                  </a:lnTo>
                  <a:lnTo>
                    <a:pt x="377" y="1883"/>
                  </a:lnTo>
                  <a:lnTo>
                    <a:pt x="502" y="1883"/>
                  </a:lnTo>
                  <a:lnTo>
                    <a:pt x="377" y="2009"/>
                  </a:lnTo>
                  <a:lnTo>
                    <a:pt x="398" y="2093"/>
                  </a:lnTo>
                  <a:lnTo>
                    <a:pt x="461" y="2197"/>
                  </a:lnTo>
                  <a:lnTo>
                    <a:pt x="461" y="2281"/>
                  </a:lnTo>
                  <a:lnTo>
                    <a:pt x="419" y="2302"/>
                  </a:lnTo>
                  <a:lnTo>
                    <a:pt x="481" y="2323"/>
                  </a:lnTo>
                  <a:lnTo>
                    <a:pt x="586" y="2281"/>
                  </a:lnTo>
                  <a:lnTo>
                    <a:pt x="586" y="2323"/>
                  </a:lnTo>
                  <a:lnTo>
                    <a:pt x="502" y="2406"/>
                  </a:lnTo>
                  <a:lnTo>
                    <a:pt x="377" y="2490"/>
                  </a:lnTo>
                  <a:lnTo>
                    <a:pt x="419" y="2532"/>
                  </a:lnTo>
                  <a:lnTo>
                    <a:pt x="502" y="2532"/>
                  </a:lnTo>
                  <a:lnTo>
                    <a:pt x="419" y="2595"/>
                  </a:lnTo>
                  <a:lnTo>
                    <a:pt x="377" y="2699"/>
                  </a:lnTo>
                  <a:lnTo>
                    <a:pt x="293" y="2699"/>
                  </a:lnTo>
                  <a:lnTo>
                    <a:pt x="251" y="2532"/>
                  </a:lnTo>
                  <a:lnTo>
                    <a:pt x="189" y="2511"/>
                  </a:lnTo>
                  <a:lnTo>
                    <a:pt x="189" y="2616"/>
                  </a:lnTo>
                  <a:lnTo>
                    <a:pt x="209" y="2720"/>
                  </a:lnTo>
                  <a:lnTo>
                    <a:pt x="168" y="2783"/>
                  </a:lnTo>
                  <a:lnTo>
                    <a:pt x="189" y="2846"/>
                  </a:lnTo>
                  <a:lnTo>
                    <a:pt x="293" y="2930"/>
                  </a:lnTo>
                  <a:lnTo>
                    <a:pt x="293" y="2888"/>
                  </a:lnTo>
                  <a:lnTo>
                    <a:pt x="419" y="2950"/>
                  </a:lnTo>
                  <a:lnTo>
                    <a:pt x="502" y="2950"/>
                  </a:lnTo>
                  <a:lnTo>
                    <a:pt x="628" y="3034"/>
                  </a:lnTo>
                  <a:lnTo>
                    <a:pt x="670" y="3160"/>
                  </a:lnTo>
                  <a:lnTo>
                    <a:pt x="586" y="3243"/>
                  </a:lnTo>
                  <a:lnTo>
                    <a:pt x="670" y="3327"/>
                  </a:lnTo>
                  <a:lnTo>
                    <a:pt x="670" y="3411"/>
                  </a:lnTo>
                  <a:lnTo>
                    <a:pt x="733" y="3411"/>
                  </a:lnTo>
                  <a:lnTo>
                    <a:pt x="879" y="3536"/>
                  </a:lnTo>
                  <a:lnTo>
                    <a:pt x="816" y="3641"/>
                  </a:lnTo>
                  <a:lnTo>
                    <a:pt x="733" y="3620"/>
                  </a:lnTo>
                  <a:lnTo>
                    <a:pt x="712" y="3662"/>
                  </a:lnTo>
                  <a:lnTo>
                    <a:pt x="795" y="3683"/>
                  </a:lnTo>
                  <a:lnTo>
                    <a:pt x="942" y="3662"/>
                  </a:lnTo>
                  <a:lnTo>
                    <a:pt x="1214" y="3662"/>
                  </a:lnTo>
                  <a:lnTo>
                    <a:pt x="1193" y="3725"/>
                  </a:lnTo>
                  <a:lnTo>
                    <a:pt x="1130" y="3767"/>
                  </a:lnTo>
                  <a:lnTo>
                    <a:pt x="1005" y="3829"/>
                  </a:lnTo>
                  <a:lnTo>
                    <a:pt x="816" y="3829"/>
                  </a:lnTo>
                  <a:lnTo>
                    <a:pt x="774" y="3871"/>
                  </a:lnTo>
                  <a:lnTo>
                    <a:pt x="837" y="3892"/>
                  </a:lnTo>
                  <a:lnTo>
                    <a:pt x="942" y="3871"/>
                  </a:lnTo>
                  <a:lnTo>
                    <a:pt x="1088" y="3871"/>
                  </a:lnTo>
                  <a:lnTo>
                    <a:pt x="1130" y="3829"/>
                  </a:lnTo>
                  <a:lnTo>
                    <a:pt x="1130" y="3934"/>
                  </a:lnTo>
                  <a:lnTo>
                    <a:pt x="1151" y="3955"/>
                  </a:lnTo>
                  <a:lnTo>
                    <a:pt x="1235" y="3871"/>
                  </a:lnTo>
                  <a:lnTo>
                    <a:pt x="1318" y="3767"/>
                  </a:lnTo>
                  <a:lnTo>
                    <a:pt x="1402" y="3767"/>
                  </a:lnTo>
                  <a:lnTo>
                    <a:pt x="1444" y="3829"/>
                  </a:lnTo>
                  <a:lnTo>
                    <a:pt x="1528" y="3829"/>
                  </a:lnTo>
                  <a:lnTo>
                    <a:pt x="1632" y="3892"/>
                  </a:lnTo>
                  <a:lnTo>
                    <a:pt x="1674" y="3829"/>
                  </a:lnTo>
                  <a:lnTo>
                    <a:pt x="1758" y="3850"/>
                  </a:lnTo>
                  <a:lnTo>
                    <a:pt x="1758" y="3892"/>
                  </a:lnTo>
                  <a:lnTo>
                    <a:pt x="1716" y="3934"/>
                  </a:lnTo>
                  <a:lnTo>
                    <a:pt x="1758" y="3997"/>
                  </a:lnTo>
                  <a:lnTo>
                    <a:pt x="1779" y="4080"/>
                  </a:lnTo>
                  <a:lnTo>
                    <a:pt x="1883" y="4185"/>
                  </a:lnTo>
                  <a:lnTo>
                    <a:pt x="1946" y="4164"/>
                  </a:lnTo>
                  <a:lnTo>
                    <a:pt x="2072" y="4206"/>
                  </a:lnTo>
                  <a:lnTo>
                    <a:pt x="2197" y="4185"/>
                  </a:lnTo>
                  <a:lnTo>
                    <a:pt x="2281" y="4143"/>
                  </a:lnTo>
                  <a:lnTo>
                    <a:pt x="2386" y="4143"/>
                  </a:lnTo>
                  <a:lnTo>
                    <a:pt x="2469" y="4080"/>
                  </a:lnTo>
                  <a:lnTo>
                    <a:pt x="2574" y="4143"/>
                  </a:lnTo>
                  <a:lnTo>
                    <a:pt x="2616" y="4080"/>
                  </a:lnTo>
                  <a:lnTo>
                    <a:pt x="2616" y="3955"/>
                  </a:lnTo>
                  <a:lnTo>
                    <a:pt x="2658" y="3871"/>
                  </a:lnTo>
                  <a:lnTo>
                    <a:pt x="2616" y="3767"/>
                  </a:lnTo>
                  <a:lnTo>
                    <a:pt x="2867" y="3746"/>
                  </a:lnTo>
                  <a:lnTo>
                    <a:pt x="3076" y="3746"/>
                  </a:lnTo>
                  <a:lnTo>
                    <a:pt x="3348" y="3892"/>
                  </a:lnTo>
                  <a:lnTo>
                    <a:pt x="3453" y="3892"/>
                  </a:lnTo>
                  <a:lnTo>
                    <a:pt x="3641" y="4143"/>
                  </a:lnTo>
                  <a:lnTo>
                    <a:pt x="3808" y="4248"/>
                  </a:lnTo>
                  <a:lnTo>
                    <a:pt x="4331" y="4185"/>
                  </a:lnTo>
                  <a:lnTo>
                    <a:pt x="4478" y="4101"/>
                  </a:lnTo>
                  <a:lnTo>
                    <a:pt x="4541" y="4101"/>
                  </a:lnTo>
                  <a:lnTo>
                    <a:pt x="4562" y="4143"/>
                  </a:lnTo>
                  <a:lnTo>
                    <a:pt x="4603" y="4080"/>
                  </a:lnTo>
                  <a:lnTo>
                    <a:pt x="4645" y="3976"/>
                  </a:lnTo>
                  <a:lnTo>
                    <a:pt x="4896" y="3725"/>
                  </a:lnTo>
                  <a:lnTo>
                    <a:pt x="4959" y="3683"/>
                  </a:lnTo>
                  <a:lnTo>
                    <a:pt x="5189" y="3767"/>
                  </a:lnTo>
                  <a:lnTo>
                    <a:pt x="5336" y="3850"/>
                  </a:lnTo>
                  <a:lnTo>
                    <a:pt x="5524" y="3787"/>
                  </a:lnTo>
                  <a:lnTo>
                    <a:pt x="5524" y="3746"/>
                  </a:lnTo>
                  <a:lnTo>
                    <a:pt x="5650" y="3662"/>
                  </a:lnTo>
                  <a:lnTo>
                    <a:pt x="5754" y="3683"/>
                  </a:lnTo>
                  <a:lnTo>
                    <a:pt x="5754" y="3767"/>
                  </a:lnTo>
                  <a:lnTo>
                    <a:pt x="5691" y="3934"/>
                  </a:lnTo>
                  <a:lnTo>
                    <a:pt x="5545" y="3997"/>
                  </a:lnTo>
                  <a:lnTo>
                    <a:pt x="5587" y="4059"/>
                  </a:lnTo>
                  <a:lnTo>
                    <a:pt x="5691" y="4185"/>
                  </a:lnTo>
                  <a:lnTo>
                    <a:pt x="5650" y="4269"/>
                  </a:lnTo>
                  <a:lnTo>
                    <a:pt x="5754" y="4290"/>
                  </a:lnTo>
                  <a:lnTo>
                    <a:pt x="5901" y="4269"/>
                  </a:lnTo>
                  <a:lnTo>
                    <a:pt x="6005" y="4206"/>
                  </a:lnTo>
                  <a:lnTo>
                    <a:pt x="5963" y="4080"/>
                  </a:lnTo>
                  <a:lnTo>
                    <a:pt x="6047" y="4059"/>
                  </a:lnTo>
                  <a:lnTo>
                    <a:pt x="6047" y="3829"/>
                  </a:lnTo>
                  <a:lnTo>
                    <a:pt x="6110" y="3746"/>
                  </a:lnTo>
                  <a:lnTo>
                    <a:pt x="6256" y="3787"/>
                  </a:lnTo>
                  <a:lnTo>
                    <a:pt x="6361" y="3829"/>
                  </a:lnTo>
                  <a:lnTo>
                    <a:pt x="6654" y="3683"/>
                  </a:lnTo>
                  <a:lnTo>
                    <a:pt x="6696" y="3683"/>
                  </a:lnTo>
                  <a:lnTo>
                    <a:pt x="6780" y="3641"/>
                  </a:lnTo>
                  <a:lnTo>
                    <a:pt x="7093" y="3620"/>
                  </a:lnTo>
                  <a:lnTo>
                    <a:pt x="7198" y="3641"/>
                  </a:lnTo>
                  <a:lnTo>
                    <a:pt x="7261" y="3683"/>
                  </a:lnTo>
                  <a:lnTo>
                    <a:pt x="7428" y="3746"/>
                  </a:lnTo>
                  <a:lnTo>
                    <a:pt x="7700" y="3746"/>
                  </a:lnTo>
                  <a:lnTo>
                    <a:pt x="7721" y="3683"/>
                  </a:lnTo>
                  <a:lnTo>
                    <a:pt x="7888" y="3641"/>
                  </a:lnTo>
                  <a:lnTo>
                    <a:pt x="7951" y="3557"/>
                  </a:lnTo>
                  <a:lnTo>
                    <a:pt x="8160" y="3474"/>
                  </a:lnTo>
                  <a:lnTo>
                    <a:pt x="8307" y="3474"/>
                  </a:lnTo>
                  <a:lnTo>
                    <a:pt x="8432" y="3453"/>
                  </a:lnTo>
                  <a:lnTo>
                    <a:pt x="8725" y="3474"/>
                  </a:lnTo>
                  <a:lnTo>
                    <a:pt x="8956" y="3411"/>
                  </a:lnTo>
                  <a:lnTo>
                    <a:pt x="9102" y="3411"/>
                  </a:lnTo>
                  <a:lnTo>
                    <a:pt x="9165" y="3432"/>
                  </a:lnTo>
                  <a:lnTo>
                    <a:pt x="9311" y="3306"/>
                  </a:lnTo>
                  <a:lnTo>
                    <a:pt x="9458" y="3306"/>
                  </a:lnTo>
                  <a:lnTo>
                    <a:pt x="9500" y="3264"/>
                  </a:lnTo>
                  <a:lnTo>
                    <a:pt x="9730" y="3264"/>
                  </a:lnTo>
                  <a:lnTo>
                    <a:pt x="9939" y="3327"/>
                  </a:lnTo>
                  <a:lnTo>
                    <a:pt x="10085" y="3264"/>
                  </a:lnTo>
                  <a:lnTo>
                    <a:pt x="10148" y="3327"/>
                  </a:lnTo>
                  <a:lnTo>
                    <a:pt x="10148" y="3432"/>
                  </a:lnTo>
                  <a:lnTo>
                    <a:pt x="10253" y="3474"/>
                  </a:lnTo>
                  <a:lnTo>
                    <a:pt x="10399" y="3453"/>
                  </a:lnTo>
                  <a:lnTo>
                    <a:pt x="10420" y="3348"/>
                  </a:lnTo>
                  <a:lnTo>
                    <a:pt x="10357" y="3223"/>
                  </a:lnTo>
                  <a:lnTo>
                    <a:pt x="10232" y="2992"/>
                  </a:lnTo>
                  <a:lnTo>
                    <a:pt x="10085" y="2930"/>
                  </a:lnTo>
                  <a:lnTo>
                    <a:pt x="10106" y="2846"/>
                  </a:lnTo>
                  <a:lnTo>
                    <a:pt x="10085" y="2699"/>
                  </a:lnTo>
                  <a:lnTo>
                    <a:pt x="10148" y="2511"/>
                  </a:lnTo>
                  <a:lnTo>
                    <a:pt x="10127" y="2469"/>
                  </a:lnTo>
                  <a:lnTo>
                    <a:pt x="10002" y="2427"/>
                  </a:lnTo>
                  <a:lnTo>
                    <a:pt x="10002" y="2281"/>
                  </a:lnTo>
                  <a:lnTo>
                    <a:pt x="10002" y="2176"/>
                  </a:lnTo>
                  <a:lnTo>
                    <a:pt x="9939" y="1967"/>
                  </a:lnTo>
                  <a:lnTo>
                    <a:pt x="9897" y="1842"/>
                  </a:lnTo>
                  <a:lnTo>
                    <a:pt x="9897" y="1779"/>
                  </a:lnTo>
                  <a:lnTo>
                    <a:pt x="10044" y="1779"/>
                  </a:lnTo>
                  <a:lnTo>
                    <a:pt x="10106" y="1632"/>
                  </a:lnTo>
                  <a:lnTo>
                    <a:pt x="10148" y="1570"/>
                  </a:lnTo>
                  <a:lnTo>
                    <a:pt x="10148" y="1528"/>
                  </a:lnTo>
                  <a:lnTo>
                    <a:pt x="10106" y="1444"/>
                  </a:lnTo>
                  <a:lnTo>
                    <a:pt x="10002" y="1360"/>
                  </a:lnTo>
                  <a:lnTo>
                    <a:pt x="9709" y="1360"/>
                  </a:lnTo>
                  <a:lnTo>
                    <a:pt x="9562" y="1256"/>
                  </a:lnTo>
                  <a:lnTo>
                    <a:pt x="9520" y="1026"/>
                  </a:lnTo>
                  <a:lnTo>
                    <a:pt x="9583" y="837"/>
                  </a:lnTo>
                  <a:lnTo>
                    <a:pt x="9500" y="733"/>
                  </a:lnTo>
                  <a:lnTo>
                    <a:pt x="9395" y="712"/>
                  </a:lnTo>
                  <a:lnTo>
                    <a:pt x="9395" y="628"/>
                  </a:lnTo>
                  <a:lnTo>
                    <a:pt x="9290" y="523"/>
                  </a:lnTo>
                  <a:lnTo>
                    <a:pt x="9186" y="502"/>
                  </a:lnTo>
                  <a:lnTo>
                    <a:pt x="8956" y="293"/>
                  </a:lnTo>
                  <a:lnTo>
                    <a:pt x="8851" y="272"/>
                  </a:lnTo>
                  <a:lnTo>
                    <a:pt x="8767" y="335"/>
                  </a:lnTo>
                  <a:lnTo>
                    <a:pt x="8725" y="335"/>
                  </a:lnTo>
                  <a:lnTo>
                    <a:pt x="8558" y="293"/>
                  </a:lnTo>
                  <a:lnTo>
                    <a:pt x="8516" y="377"/>
                  </a:lnTo>
                  <a:lnTo>
                    <a:pt x="8432" y="335"/>
                  </a:lnTo>
                  <a:lnTo>
                    <a:pt x="8412" y="230"/>
                  </a:lnTo>
                  <a:lnTo>
                    <a:pt x="8349" y="230"/>
                  </a:lnTo>
                  <a:lnTo>
                    <a:pt x="8328" y="272"/>
                  </a:lnTo>
                  <a:lnTo>
                    <a:pt x="8244" y="419"/>
                  </a:lnTo>
                  <a:lnTo>
                    <a:pt x="8098" y="502"/>
                  </a:lnTo>
                  <a:lnTo>
                    <a:pt x="7909" y="607"/>
                  </a:lnTo>
                  <a:lnTo>
                    <a:pt x="7888" y="691"/>
                  </a:lnTo>
                  <a:lnTo>
                    <a:pt x="7700" y="712"/>
                  </a:lnTo>
                  <a:lnTo>
                    <a:pt x="7616" y="754"/>
                  </a:lnTo>
                  <a:lnTo>
                    <a:pt x="7386" y="712"/>
                  </a:lnTo>
                  <a:lnTo>
                    <a:pt x="7324" y="649"/>
                  </a:lnTo>
                  <a:lnTo>
                    <a:pt x="7219" y="649"/>
                  </a:lnTo>
                  <a:lnTo>
                    <a:pt x="7198" y="628"/>
                  </a:lnTo>
                  <a:lnTo>
                    <a:pt x="7093" y="691"/>
                  </a:lnTo>
                  <a:lnTo>
                    <a:pt x="6884" y="691"/>
                  </a:lnTo>
                  <a:lnTo>
                    <a:pt x="6633" y="795"/>
                  </a:lnTo>
                  <a:lnTo>
                    <a:pt x="6445" y="754"/>
                  </a:lnTo>
                  <a:lnTo>
                    <a:pt x="6319" y="649"/>
                  </a:lnTo>
                  <a:lnTo>
                    <a:pt x="6235" y="712"/>
                  </a:lnTo>
                  <a:lnTo>
                    <a:pt x="6026" y="607"/>
                  </a:lnTo>
                  <a:lnTo>
                    <a:pt x="5901" y="586"/>
                  </a:lnTo>
                  <a:lnTo>
                    <a:pt x="5712" y="440"/>
                  </a:lnTo>
                  <a:lnTo>
                    <a:pt x="5629" y="440"/>
                  </a:lnTo>
                  <a:lnTo>
                    <a:pt x="5587" y="523"/>
                  </a:lnTo>
                  <a:lnTo>
                    <a:pt x="5503" y="502"/>
                  </a:lnTo>
                  <a:lnTo>
                    <a:pt x="5399" y="377"/>
                  </a:lnTo>
                  <a:lnTo>
                    <a:pt x="5378" y="210"/>
                  </a:lnTo>
                  <a:lnTo>
                    <a:pt x="5273" y="126"/>
                  </a:lnTo>
                  <a:lnTo>
                    <a:pt x="5210" y="168"/>
                  </a:lnTo>
                  <a:lnTo>
                    <a:pt x="5085" y="293"/>
                  </a:lnTo>
                  <a:lnTo>
                    <a:pt x="5022" y="272"/>
                  </a:lnTo>
                  <a:lnTo>
                    <a:pt x="4980" y="314"/>
                  </a:lnTo>
                  <a:lnTo>
                    <a:pt x="4771" y="105"/>
                  </a:lnTo>
                  <a:lnTo>
                    <a:pt x="475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2787;p79">
              <a:extLst>
                <a:ext uri="{FF2B5EF4-FFF2-40B4-BE49-F238E27FC236}">
                  <a16:creationId xmlns:a16="http://schemas.microsoft.com/office/drawing/2014/main" id="{CF2DB1C4-5F20-46BC-8D72-F614F23B5F5E}"/>
                </a:ext>
              </a:extLst>
            </p:cNvPr>
            <p:cNvSpPr/>
            <p:nvPr/>
          </p:nvSpPr>
          <p:spPr>
            <a:xfrm>
              <a:off x="3914265" y="2848854"/>
              <a:ext cx="18945" cy="15956"/>
            </a:xfrm>
            <a:custGeom>
              <a:avLst/>
              <a:gdLst/>
              <a:ahLst/>
              <a:cxnLst/>
              <a:rect l="l" t="t" r="r" b="b"/>
              <a:pathLst>
                <a:path w="1591" h="1403" extrusionOk="0">
                  <a:moveTo>
                    <a:pt x="503" y="0"/>
                  </a:moveTo>
                  <a:lnTo>
                    <a:pt x="419" y="84"/>
                  </a:lnTo>
                  <a:lnTo>
                    <a:pt x="335" y="84"/>
                  </a:lnTo>
                  <a:lnTo>
                    <a:pt x="231" y="189"/>
                  </a:lnTo>
                  <a:lnTo>
                    <a:pt x="210" y="356"/>
                  </a:lnTo>
                  <a:lnTo>
                    <a:pt x="335" y="398"/>
                  </a:lnTo>
                  <a:lnTo>
                    <a:pt x="335" y="523"/>
                  </a:lnTo>
                  <a:lnTo>
                    <a:pt x="189" y="628"/>
                  </a:lnTo>
                  <a:lnTo>
                    <a:pt x="210" y="733"/>
                  </a:lnTo>
                  <a:lnTo>
                    <a:pt x="126" y="879"/>
                  </a:lnTo>
                  <a:lnTo>
                    <a:pt x="1" y="921"/>
                  </a:lnTo>
                  <a:lnTo>
                    <a:pt x="22" y="921"/>
                  </a:lnTo>
                  <a:lnTo>
                    <a:pt x="84" y="1025"/>
                  </a:lnTo>
                  <a:lnTo>
                    <a:pt x="168" y="1088"/>
                  </a:lnTo>
                  <a:lnTo>
                    <a:pt x="231" y="1046"/>
                  </a:lnTo>
                  <a:lnTo>
                    <a:pt x="294" y="1088"/>
                  </a:lnTo>
                  <a:lnTo>
                    <a:pt x="398" y="1046"/>
                  </a:lnTo>
                  <a:lnTo>
                    <a:pt x="294" y="1130"/>
                  </a:lnTo>
                  <a:lnTo>
                    <a:pt x="231" y="1130"/>
                  </a:lnTo>
                  <a:lnTo>
                    <a:pt x="168" y="1318"/>
                  </a:lnTo>
                  <a:lnTo>
                    <a:pt x="189" y="1402"/>
                  </a:lnTo>
                  <a:lnTo>
                    <a:pt x="419" y="1193"/>
                  </a:lnTo>
                  <a:lnTo>
                    <a:pt x="712" y="1025"/>
                  </a:lnTo>
                  <a:lnTo>
                    <a:pt x="796" y="879"/>
                  </a:lnTo>
                  <a:lnTo>
                    <a:pt x="900" y="816"/>
                  </a:lnTo>
                  <a:lnTo>
                    <a:pt x="1110" y="837"/>
                  </a:lnTo>
                  <a:lnTo>
                    <a:pt x="1152" y="795"/>
                  </a:lnTo>
                  <a:lnTo>
                    <a:pt x="1277" y="795"/>
                  </a:lnTo>
                  <a:lnTo>
                    <a:pt x="1361" y="816"/>
                  </a:lnTo>
                  <a:lnTo>
                    <a:pt x="1486" y="837"/>
                  </a:lnTo>
                  <a:lnTo>
                    <a:pt x="1591" y="733"/>
                  </a:lnTo>
                  <a:lnTo>
                    <a:pt x="1591" y="670"/>
                  </a:lnTo>
                  <a:lnTo>
                    <a:pt x="1486" y="607"/>
                  </a:lnTo>
                  <a:lnTo>
                    <a:pt x="1361" y="481"/>
                  </a:lnTo>
                  <a:lnTo>
                    <a:pt x="1235" y="461"/>
                  </a:lnTo>
                  <a:lnTo>
                    <a:pt x="1047" y="293"/>
                  </a:lnTo>
                  <a:lnTo>
                    <a:pt x="1026" y="84"/>
                  </a:lnTo>
                  <a:lnTo>
                    <a:pt x="921" y="63"/>
                  </a:lnTo>
                  <a:lnTo>
                    <a:pt x="817" y="147"/>
                  </a:lnTo>
                  <a:lnTo>
                    <a:pt x="64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2788;p79">
              <a:extLst>
                <a:ext uri="{FF2B5EF4-FFF2-40B4-BE49-F238E27FC236}">
                  <a16:creationId xmlns:a16="http://schemas.microsoft.com/office/drawing/2014/main" id="{C55D90B8-0F8E-4E00-9920-20044EA82382}"/>
                </a:ext>
              </a:extLst>
            </p:cNvPr>
            <p:cNvSpPr/>
            <p:nvPr/>
          </p:nvSpPr>
          <p:spPr>
            <a:xfrm>
              <a:off x="4004703" y="2885735"/>
              <a:ext cx="66539" cy="61161"/>
            </a:xfrm>
            <a:custGeom>
              <a:avLst/>
              <a:gdLst/>
              <a:ahLst/>
              <a:cxnLst/>
              <a:rect l="l" t="t" r="r" b="b"/>
              <a:pathLst>
                <a:path w="5588" h="5378" extrusionOk="0">
                  <a:moveTo>
                    <a:pt x="2031" y="0"/>
                  </a:moveTo>
                  <a:lnTo>
                    <a:pt x="1989" y="42"/>
                  </a:lnTo>
                  <a:lnTo>
                    <a:pt x="1842" y="42"/>
                  </a:lnTo>
                  <a:lnTo>
                    <a:pt x="1696" y="168"/>
                  </a:lnTo>
                  <a:lnTo>
                    <a:pt x="1717" y="189"/>
                  </a:lnTo>
                  <a:lnTo>
                    <a:pt x="1633" y="314"/>
                  </a:lnTo>
                  <a:lnTo>
                    <a:pt x="1591" y="314"/>
                  </a:lnTo>
                  <a:lnTo>
                    <a:pt x="1466" y="419"/>
                  </a:lnTo>
                  <a:lnTo>
                    <a:pt x="1215" y="482"/>
                  </a:lnTo>
                  <a:lnTo>
                    <a:pt x="1110" y="670"/>
                  </a:lnTo>
                  <a:lnTo>
                    <a:pt x="1110" y="837"/>
                  </a:lnTo>
                  <a:lnTo>
                    <a:pt x="1215" y="1047"/>
                  </a:lnTo>
                  <a:lnTo>
                    <a:pt x="1215" y="1235"/>
                  </a:lnTo>
                  <a:lnTo>
                    <a:pt x="1110" y="1444"/>
                  </a:lnTo>
                  <a:lnTo>
                    <a:pt x="1173" y="1549"/>
                  </a:lnTo>
                  <a:lnTo>
                    <a:pt x="1152" y="1716"/>
                  </a:lnTo>
                  <a:lnTo>
                    <a:pt x="1068" y="1842"/>
                  </a:lnTo>
                  <a:lnTo>
                    <a:pt x="1005" y="1925"/>
                  </a:lnTo>
                  <a:lnTo>
                    <a:pt x="1" y="2658"/>
                  </a:lnTo>
                  <a:lnTo>
                    <a:pt x="273" y="3411"/>
                  </a:lnTo>
                  <a:lnTo>
                    <a:pt x="775" y="3453"/>
                  </a:lnTo>
                  <a:lnTo>
                    <a:pt x="3474" y="5336"/>
                  </a:lnTo>
                  <a:lnTo>
                    <a:pt x="4562" y="5378"/>
                  </a:lnTo>
                  <a:lnTo>
                    <a:pt x="4709" y="5106"/>
                  </a:lnTo>
                  <a:lnTo>
                    <a:pt x="4834" y="4855"/>
                  </a:lnTo>
                  <a:lnTo>
                    <a:pt x="5085" y="4708"/>
                  </a:lnTo>
                  <a:lnTo>
                    <a:pt x="5274" y="4792"/>
                  </a:lnTo>
                  <a:lnTo>
                    <a:pt x="5399" y="4750"/>
                  </a:lnTo>
                  <a:lnTo>
                    <a:pt x="5462" y="4771"/>
                  </a:lnTo>
                  <a:lnTo>
                    <a:pt x="5546" y="4645"/>
                  </a:lnTo>
                  <a:lnTo>
                    <a:pt x="5588" y="4604"/>
                  </a:lnTo>
                  <a:lnTo>
                    <a:pt x="5546" y="4583"/>
                  </a:lnTo>
                  <a:lnTo>
                    <a:pt x="5441" y="4541"/>
                  </a:lnTo>
                  <a:lnTo>
                    <a:pt x="5337" y="4457"/>
                  </a:lnTo>
                  <a:lnTo>
                    <a:pt x="5274" y="4122"/>
                  </a:lnTo>
                  <a:lnTo>
                    <a:pt x="5085" y="4122"/>
                  </a:lnTo>
                  <a:lnTo>
                    <a:pt x="5064" y="3955"/>
                  </a:lnTo>
                  <a:lnTo>
                    <a:pt x="5064" y="3767"/>
                  </a:lnTo>
                  <a:lnTo>
                    <a:pt x="5190" y="3662"/>
                  </a:lnTo>
                  <a:lnTo>
                    <a:pt x="5064" y="3411"/>
                  </a:lnTo>
                  <a:lnTo>
                    <a:pt x="4960" y="3348"/>
                  </a:lnTo>
                  <a:lnTo>
                    <a:pt x="4855" y="3139"/>
                  </a:lnTo>
                  <a:lnTo>
                    <a:pt x="4772" y="3097"/>
                  </a:lnTo>
                  <a:lnTo>
                    <a:pt x="4730" y="3118"/>
                  </a:lnTo>
                  <a:lnTo>
                    <a:pt x="4290" y="2825"/>
                  </a:lnTo>
                  <a:lnTo>
                    <a:pt x="4186" y="2867"/>
                  </a:lnTo>
                  <a:lnTo>
                    <a:pt x="4123" y="2888"/>
                  </a:lnTo>
                  <a:lnTo>
                    <a:pt x="4018" y="2804"/>
                  </a:lnTo>
                  <a:lnTo>
                    <a:pt x="4018" y="2720"/>
                  </a:lnTo>
                  <a:lnTo>
                    <a:pt x="3997" y="2699"/>
                  </a:lnTo>
                  <a:lnTo>
                    <a:pt x="4039" y="2574"/>
                  </a:lnTo>
                  <a:lnTo>
                    <a:pt x="3914" y="2469"/>
                  </a:lnTo>
                  <a:lnTo>
                    <a:pt x="3893" y="2386"/>
                  </a:lnTo>
                  <a:lnTo>
                    <a:pt x="3788" y="2365"/>
                  </a:lnTo>
                  <a:lnTo>
                    <a:pt x="3704" y="2281"/>
                  </a:lnTo>
                  <a:lnTo>
                    <a:pt x="3621" y="2260"/>
                  </a:lnTo>
                  <a:lnTo>
                    <a:pt x="3621" y="2176"/>
                  </a:lnTo>
                  <a:lnTo>
                    <a:pt x="3684" y="2135"/>
                  </a:lnTo>
                  <a:lnTo>
                    <a:pt x="3663" y="2072"/>
                  </a:lnTo>
                  <a:lnTo>
                    <a:pt x="3684" y="1988"/>
                  </a:lnTo>
                  <a:lnTo>
                    <a:pt x="3684" y="1779"/>
                  </a:lnTo>
                  <a:lnTo>
                    <a:pt x="3725" y="1737"/>
                  </a:lnTo>
                  <a:lnTo>
                    <a:pt x="3767" y="1549"/>
                  </a:lnTo>
                  <a:lnTo>
                    <a:pt x="3830" y="1549"/>
                  </a:lnTo>
                  <a:lnTo>
                    <a:pt x="3914" y="1528"/>
                  </a:lnTo>
                  <a:lnTo>
                    <a:pt x="3914" y="1319"/>
                  </a:lnTo>
                  <a:lnTo>
                    <a:pt x="3872" y="1298"/>
                  </a:lnTo>
                  <a:lnTo>
                    <a:pt x="3830" y="1130"/>
                  </a:lnTo>
                  <a:lnTo>
                    <a:pt x="3914" y="1130"/>
                  </a:lnTo>
                  <a:lnTo>
                    <a:pt x="4018" y="1088"/>
                  </a:lnTo>
                  <a:lnTo>
                    <a:pt x="4081" y="1047"/>
                  </a:lnTo>
                  <a:lnTo>
                    <a:pt x="4018" y="1026"/>
                  </a:lnTo>
                  <a:lnTo>
                    <a:pt x="3935" y="984"/>
                  </a:lnTo>
                  <a:lnTo>
                    <a:pt x="3809" y="1005"/>
                  </a:lnTo>
                  <a:lnTo>
                    <a:pt x="3725" y="984"/>
                  </a:lnTo>
                  <a:lnTo>
                    <a:pt x="3516" y="879"/>
                  </a:lnTo>
                  <a:lnTo>
                    <a:pt x="3453" y="837"/>
                  </a:lnTo>
                  <a:lnTo>
                    <a:pt x="3349" y="795"/>
                  </a:lnTo>
                  <a:lnTo>
                    <a:pt x="3286" y="670"/>
                  </a:lnTo>
                  <a:lnTo>
                    <a:pt x="3244" y="565"/>
                  </a:lnTo>
                  <a:lnTo>
                    <a:pt x="3140" y="565"/>
                  </a:lnTo>
                  <a:lnTo>
                    <a:pt x="3077" y="419"/>
                  </a:lnTo>
                  <a:lnTo>
                    <a:pt x="3098" y="314"/>
                  </a:lnTo>
                  <a:lnTo>
                    <a:pt x="3035" y="189"/>
                  </a:lnTo>
                  <a:lnTo>
                    <a:pt x="2930" y="168"/>
                  </a:lnTo>
                  <a:lnTo>
                    <a:pt x="2784" y="210"/>
                  </a:lnTo>
                  <a:lnTo>
                    <a:pt x="2679" y="168"/>
                  </a:lnTo>
                  <a:lnTo>
                    <a:pt x="2679" y="63"/>
                  </a:lnTo>
                  <a:lnTo>
                    <a:pt x="2616" y="0"/>
                  </a:lnTo>
                  <a:lnTo>
                    <a:pt x="2470" y="63"/>
                  </a:lnTo>
                  <a:lnTo>
                    <a:pt x="226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2789;p79">
              <a:extLst>
                <a:ext uri="{FF2B5EF4-FFF2-40B4-BE49-F238E27FC236}">
                  <a16:creationId xmlns:a16="http://schemas.microsoft.com/office/drawing/2014/main" id="{8AB579DC-DBCF-4D49-9C7A-476582E29C63}"/>
                </a:ext>
              </a:extLst>
            </p:cNvPr>
            <p:cNvSpPr/>
            <p:nvPr/>
          </p:nvSpPr>
          <p:spPr>
            <a:xfrm>
              <a:off x="4059025" y="2939277"/>
              <a:ext cx="11967" cy="11668"/>
            </a:xfrm>
            <a:custGeom>
              <a:avLst/>
              <a:gdLst/>
              <a:ahLst/>
              <a:cxnLst/>
              <a:rect l="l" t="t" r="r" b="b"/>
              <a:pathLst>
                <a:path w="1005" h="1026" extrusionOk="0">
                  <a:moveTo>
                    <a:pt x="523" y="0"/>
                  </a:moveTo>
                  <a:lnTo>
                    <a:pt x="272" y="147"/>
                  </a:lnTo>
                  <a:lnTo>
                    <a:pt x="147" y="398"/>
                  </a:lnTo>
                  <a:lnTo>
                    <a:pt x="0" y="670"/>
                  </a:lnTo>
                  <a:lnTo>
                    <a:pt x="84" y="670"/>
                  </a:lnTo>
                  <a:lnTo>
                    <a:pt x="607" y="816"/>
                  </a:lnTo>
                  <a:lnTo>
                    <a:pt x="628" y="1025"/>
                  </a:lnTo>
                  <a:lnTo>
                    <a:pt x="1005" y="879"/>
                  </a:lnTo>
                  <a:lnTo>
                    <a:pt x="942" y="795"/>
                  </a:lnTo>
                  <a:lnTo>
                    <a:pt x="942" y="774"/>
                  </a:lnTo>
                  <a:lnTo>
                    <a:pt x="984" y="774"/>
                  </a:lnTo>
                  <a:lnTo>
                    <a:pt x="921" y="691"/>
                  </a:lnTo>
                  <a:lnTo>
                    <a:pt x="921" y="607"/>
                  </a:lnTo>
                  <a:lnTo>
                    <a:pt x="879" y="502"/>
                  </a:lnTo>
                  <a:lnTo>
                    <a:pt x="837" y="565"/>
                  </a:lnTo>
                  <a:lnTo>
                    <a:pt x="607" y="419"/>
                  </a:lnTo>
                  <a:lnTo>
                    <a:pt x="942" y="356"/>
                  </a:lnTo>
                  <a:lnTo>
                    <a:pt x="900" y="84"/>
                  </a:lnTo>
                  <a:lnTo>
                    <a:pt x="900" y="63"/>
                  </a:lnTo>
                  <a:lnTo>
                    <a:pt x="837" y="42"/>
                  </a:lnTo>
                  <a:lnTo>
                    <a:pt x="712" y="84"/>
                  </a:lnTo>
                  <a:lnTo>
                    <a:pt x="52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2790;p79">
              <a:extLst>
                <a:ext uri="{FF2B5EF4-FFF2-40B4-BE49-F238E27FC236}">
                  <a16:creationId xmlns:a16="http://schemas.microsoft.com/office/drawing/2014/main" id="{08B66C4F-6E66-407C-AA7F-9DF9283E3641}"/>
                </a:ext>
              </a:extLst>
            </p:cNvPr>
            <p:cNvSpPr/>
            <p:nvPr/>
          </p:nvSpPr>
          <p:spPr>
            <a:xfrm>
              <a:off x="3959359" y="2899768"/>
              <a:ext cx="15468" cy="8347"/>
            </a:xfrm>
            <a:custGeom>
              <a:avLst/>
              <a:gdLst/>
              <a:ahLst/>
              <a:cxnLst/>
              <a:rect l="l" t="t" r="r" b="b"/>
              <a:pathLst>
                <a:path w="1299" h="734" extrusionOk="0">
                  <a:moveTo>
                    <a:pt x="1194" y="1"/>
                  </a:moveTo>
                  <a:lnTo>
                    <a:pt x="1005" y="105"/>
                  </a:lnTo>
                  <a:lnTo>
                    <a:pt x="775" y="210"/>
                  </a:lnTo>
                  <a:lnTo>
                    <a:pt x="608" y="210"/>
                  </a:lnTo>
                  <a:lnTo>
                    <a:pt x="482" y="168"/>
                  </a:lnTo>
                  <a:lnTo>
                    <a:pt x="378" y="168"/>
                  </a:lnTo>
                  <a:lnTo>
                    <a:pt x="378" y="231"/>
                  </a:lnTo>
                  <a:lnTo>
                    <a:pt x="357" y="315"/>
                  </a:lnTo>
                  <a:lnTo>
                    <a:pt x="273" y="336"/>
                  </a:lnTo>
                  <a:lnTo>
                    <a:pt x="147" y="294"/>
                  </a:lnTo>
                  <a:lnTo>
                    <a:pt x="85" y="377"/>
                  </a:lnTo>
                  <a:lnTo>
                    <a:pt x="1" y="398"/>
                  </a:lnTo>
                  <a:lnTo>
                    <a:pt x="1" y="524"/>
                  </a:lnTo>
                  <a:lnTo>
                    <a:pt x="85" y="629"/>
                  </a:lnTo>
                  <a:lnTo>
                    <a:pt x="210" y="712"/>
                  </a:lnTo>
                  <a:lnTo>
                    <a:pt x="378" y="691"/>
                  </a:lnTo>
                  <a:lnTo>
                    <a:pt x="461" y="733"/>
                  </a:lnTo>
                  <a:lnTo>
                    <a:pt x="503" y="691"/>
                  </a:lnTo>
                  <a:lnTo>
                    <a:pt x="629" y="649"/>
                  </a:lnTo>
                  <a:lnTo>
                    <a:pt x="775" y="545"/>
                  </a:lnTo>
                  <a:lnTo>
                    <a:pt x="838" y="503"/>
                  </a:lnTo>
                  <a:lnTo>
                    <a:pt x="1005" y="524"/>
                  </a:lnTo>
                  <a:lnTo>
                    <a:pt x="1005" y="419"/>
                  </a:lnTo>
                  <a:lnTo>
                    <a:pt x="984" y="315"/>
                  </a:lnTo>
                  <a:lnTo>
                    <a:pt x="1110" y="168"/>
                  </a:lnTo>
                  <a:lnTo>
                    <a:pt x="1235" y="85"/>
                  </a:lnTo>
                  <a:lnTo>
                    <a:pt x="1298" y="22"/>
                  </a:lnTo>
                  <a:lnTo>
                    <a:pt x="125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2791;p79">
              <a:extLst>
                <a:ext uri="{FF2B5EF4-FFF2-40B4-BE49-F238E27FC236}">
                  <a16:creationId xmlns:a16="http://schemas.microsoft.com/office/drawing/2014/main" id="{943F9C7D-1516-4316-9CB6-1713AEFC113F}"/>
                </a:ext>
              </a:extLst>
            </p:cNvPr>
            <p:cNvSpPr/>
            <p:nvPr/>
          </p:nvSpPr>
          <p:spPr>
            <a:xfrm>
              <a:off x="3982281" y="2887395"/>
              <a:ext cx="42867" cy="36426"/>
            </a:xfrm>
            <a:custGeom>
              <a:avLst/>
              <a:gdLst/>
              <a:ahLst/>
              <a:cxnLst/>
              <a:rect l="l" t="t" r="r" b="b"/>
              <a:pathLst>
                <a:path w="3600" h="3203" extrusionOk="0">
                  <a:moveTo>
                    <a:pt x="3370" y="1"/>
                  </a:moveTo>
                  <a:lnTo>
                    <a:pt x="3139" y="64"/>
                  </a:lnTo>
                  <a:lnTo>
                    <a:pt x="2846" y="43"/>
                  </a:lnTo>
                  <a:lnTo>
                    <a:pt x="2721" y="64"/>
                  </a:lnTo>
                  <a:lnTo>
                    <a:pt x="2574" y="64"/>
                  </a:lnTo>
                  <a:lnTo>
                    <a:pt x="2365" y="147"/>
                  </a:lnTo>
                  <a:lnTo>
                    <a:pt x="2302" y="231"/>
                  </a:lnTo>
                  <a:lnTo>
                    <a:pt x="2135" y="273"/>
                  </a:lnTo>
                  <a:lnTo>
                    <a:pt x="2114" y="336"/>
                  </a:lnTo>
                  <a:lnTo>
                    <a:pt x="1842" y="336"/>
                  </a:lnTo>
                  <a:lnTo>
                    <a:pt x="1675" y="273"/>
                  </a:lnTo>
                  <a:lnTo>
                    <a:pt x="1612" y="231"/>
                  </a:lnTo>
                  <a:lnTo>
                    <a:pt x="1507" y="210"/>
                  </a:lnTo>
                  <a:lnTo>
                    <a:pt x="1194" y="231"/>
                  </a:lnTo>
                  <a:lnTo>
                    <a:pt x="1110" y="273"/>
                  </a:lnTo>
                  <a:lnTo>
                    <a:pt x="1068" y="273"/>
                  </a:lnTo>
                  <a:lnTo>
                    <a:pt x="775" y="419"/>
                  </a:lnTo>
                  <a:lnTo>
                    <a:pt x="670" y="377"/>
                  </a:lnTo>
                  <a:lnTo>
                    <a:pt x="524" y="336"/>
                  </a:lnTo>
                  <a:lnTo>
                    <a:pt x="461" y="419"/>
                  </a:lnTo>
                  <a:lnTo>
                    <a:pt x="461" y="649"/>
                  </a:lnTo>
                  <a:lnTo>
                    <a:pt x="377" y="670"/>
                  </a:lnTo>
                  <a:lnTo>
                    <a:pt x="419" y="796"/>
                  </a:lnTo>
                  <a:lnTo>
                    <a:pt x="315" y="859"/>
                  </a:lnTo>
                  <a:lnTo>
                    <a:pt x="168" y="880"/>
                  </a:lnTo>
                  <a:lnTo>
                    <a:pt x="64" y="859"/>
                  </a:lnTo>
                  <a:lnTo>
                    <a:pt x="1" y="901"/>
                  </a:lnTo>
                  <a:lnTo>
                    <a:pt x="22" y="1068"/>
                  </a:lnTo>
                  <a:lnTo>
                    <a:pt x="105" y="1277"/>
                  </a:lnTo>
                  <a:lnTo>
                    <a:pt x="147" y="1403"/>
                  </a:lnTo>
                  <a:lnTo>
                    <a:pt x="126" y="1528"/>
                  </a:lnTo>
                  <a:lnTo>
                    <a:pt x="105" y="1779"/>
                  </a:lnTo>
                  <a:lnTo>
                    <a:pt x="336" y="1779"/>
                  </a:lnTo>
                  <a:lnTo>
                    <a:pt x="377" y="1905"/>
                  </a:lnTo>
                  <a:lnTo>
                    <a:pt x="482" y="1947"/>
                  </a:lnTo>
                  <a:lnTo>
                    <a:pt x="482" y="2114"/>
                  </a:lnTo>
                  <a:lnTo>
                    <a:pt x="545" y="2198"/>
                  </a:lnTo>
                  <a:lnTo>
                    <a:pt x="461" y="2219"/>
                  </a:lnTo>
                  <a:lnTo>
                    <a:pt x="419" y="2219"/>
                  </a:lnTo>
                  <a:lnTo>
                    <a:pt x="315" y="2302"/>
                  </a:lnTo>
                  <a:lnTo>
                    <a:pt x="252" y="2449"/>
                  </a:lnTo>
                  <a:lnTo>
                    <a:pt x="168" y="2574"/>
                  </a:lnTo>
                  <a:lnTo>
                    <a:pt x="147" y="2574"/>
                  </a:lnTo>
                  <a:lnTo>
                    <a:pt x="168" y="2616"/>
                  </a:lnTo>
                  <a:lnTo>
                    <a:pt x="252" y="2679"/>
                  </a:lnTo>
                  <a:lnTo>
                    <a:pt x="273" y="2888"/>
                  </a:lnTo>
                  <a:lnTo>
                    <a:pt x="252" y="2993"/>
                  </a:lnTo>
                  <a:lnTo>
                    <a:pt x="315" y="2993"/>
                  </a:lnTo>
                  <a:lnTo>
                    <a:pt x="482" y="3077"/>
                  </a:lnTo>
                  <a:lnTo>
                    <a:pt x="629" y="3181"/>
                  </a:lnTo>
                  <a:lnTo>
                    <a:pt x="649" y="3181"/>
                  </a:lnTo>
                  <a:lnTo>
                    <a:pt x="733" y="3202"/>
                  </a:lnTo>
                  <a:lnTo>
                    <a:pt x="1884" y="2512"/>
                  </a:lnTo>
                  <a:lnTo>
                    <a:pt x="2888" y="1779"/>
                  </a:lnTo>
                  <a:lnTo>
                    <a:pt x="2951" y="1696"/>
                  </a:lnTo>
                  <a:lnTo>
                    <a:pt x="3035" y="1570"/>
                  </a:lnTo>
                  <a:lnTo>
                    <a:pt x="3056" y="1403"/>
                  </a:lnTo>
                  <a:lnTo>
                    <a:pt x="2993" y="1298"/>
                  </a:lnTo>
                  <a:lnTo>
                    <a:pt x="3098" y="1089"/>
                  </a:lnTo>
                  <a:lnTo>
                    <a:pt x="3098" y="901"/>
                  </a:lnTo>
                  <a:lnTo>
                    <a:pt x="2993" y="691"/>
                  </a:lnTo>
                  <a:lnTo>
                    <a:pt x="2993" y="524"/>
                  </a:lnTo>
                  <a:lnTo>
                    <a:pt x="3098" y="336"/>
                  </a:lnTo>
                  <a:lnTo>
                    <a:pt x="3349" y="273"/>
                  </a:lnTo>
                  <a:lnTo>
                    <a:pt x="3474" y="168"/>
                  </a:lnTo>
                  <a:lnTo>
                    <a:pt x="3516" y="168"/>
                  </a:lnTo>
                  <a:lnTo>
                    <a:pt x="3600" y="43"/>
                  </a:lnTo>
                  <a:lnTo>
                    <a:pt x="3579" y="22"/>
                  </a:lnTo>
                  <a:lnTo>
                    <a:pt x="351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2792;p79">
              <a:extLst>
                <a:ext uri="{FF2B5EF4-FFF2-40B4-BE49-F238E27FC236}">
                  <a16:creationId xmlns:a16="http://schemas.microsoft.com/office/drawing/2014/main" id="{63A7509A-D903-4B77-9ACD-DA55BB8943EE}"/>
                </a:ext>
              </a:extLst>
            </p:cNvPr>
            <p:cNvSpPr/>
            <p:nvPr/>
          </p:nvSpPr>
          <p:spPr>
            <a:xfrm>
              <a:off x="3973565" y="2916668"/>
              <a:ext cx="10479" cy="29045"/>
            </a:xfrm>
            <a:custGeom>
              <a:avLst/>
              <a:gdLst/>
              <a:ahLst/>
              <a:cxnLst/>
              <a:rect l="l" t="t" r="r" b="b"/>
              <a:pathLst>
                <a:path w="880" h="2554" extrusionOk="0">
                  <a:moveTo>
                    <a:pt x="837" y="0"/>
                  </a:moveTo>
                  <a:lnTo>
                    <a:pt x="754" y="105"/>
                  </a:lnTo>
                  <a:lnTo>
                    <a:pt x="565" y="147"/>
                  </a:lnTo>
                  <a:lnTo>
                    <a:pt x="524" y="105"/>
                  </a:lnTo>
                  <a:lnTo>
                    <a:pt x="377" y="252"/>
                  </a:lnTo>
                  <a:lnTo>
                    <a:pt x="335" y="670"/>
                  </a:lnTo>
                  <a:lnTo>
                    <a:pt x="168" y="1005"/>
                  </a:lnTo>
                  <a:lnTo>
                    <a:pt x="1" y="1235"/>
                  </a:lnTo>
                  <a:lnTo>
                    <a:pt x="63" y="1256"/>
                  </a:lnTo>
                  <a:lnTo>
                    <a:pt x="168" y="1444"/>
                  </a:lnTo>
                  <a:lnTo>
                    <a:pt x="231" y="1653"/>
                  </a:lnTo>
                  <a:lnTo>
                    <a:pt x="377" y="1884"/>
                  </a:lnTo>
                  <a:lnTo>
                    <a:pt x="524" y="2197"/>
                  </a:lnTo>
                  <a:lnTo>
                    <a:pt x="461" y="2344"/>
                  </a:lnTo>
                  <a:lnTo>
                    <a:pt x="545" y="2553"/>
                  </a:lnTo>
                  <a:lnTo>
                    <a:pt x="628" y="2448"/>
                  </a:lnTo>
                  <a:lnTo>
                    <a:pt x="628" y="2407"/>
                  </a:lnTo>
                  <a:lnTo>
                    <a:pt x="628" y="2344"/>
                  </a:lnTo>
                  <a:lnTo>
                    <a:pt x="670" y="2281"/>
                  </a:lnTo>
                  <a:lnTo>
                    <a:pt x="670" y="2156"/>
                  </a:lnTo>
                  <a:lnTo>
                    <a:pt x="733" y="1988"/>
                  </a:lnTo>
                  <a:lnTo>
                    <a:pt x="691" y="1842"/>
                  </a:lnTo>
                  <a:lnTo>
                    <a:pt x="754" y="1821"/>
                  </a:lnTo>
                  <a:lnTo>
                    <a:pt x="754" y="1674"/>
                  </a:lnTo>
                  <a:lnTo>
                    <a:pt x="775" y="1549"/>
                  </a:lnTo>
                  <a:lnTo>
                    <a:pt x="775" y="1465"/>
                  </a:lnTo>
                  <a:lnTo>
                    <a:pt x="775" y="1214"/>
                  </a:lnTo>
                  <a:lnTo>
                    <a:pt x="754" y="1235"/>
                  </a:lnTo>
                  <a:lnTo>
                    <a:pt x="670" y="1235"/>
                  </a:lnTo>
                  <a:lnTo>
                    <a:pt x="565" y="1298"/>
                  </a:lnTo>
                  <a:lnTo>
                    <a:pt x="524" y="1235"/>
                  </a:lnTo>
                  <a:lnTo>
                    <a:pt x="545" y="1047"/>
                  </a:lnTo>
                  <a:lnTo>
                    <a:pt x="545" y="796"/>
                  </a:lnTo>
                  <a:lnTo>
                    <a:pt x="524" y="712"/>
                  </a:lnTo>
                  <a:lnTo>
                    <a:pt x="545" y="565"/>
                  </a:lnTo>
                  <a:lnTo>
                    <a:pt x="670" y="565"/>
                  </a:lnTo>
                  <a:lnTo>
                    <a:pt x="691" y="670"/>
                  </a:lnTo>
                  <a:lnTo>
                    <a:pt x="754" y="670"/>
                  </a:lnTo>
                  <a:lnTo>
                    <a:pt x="837" y="607"/>
                  </a:lnTo>
                  <a:lnTo>
                    <a:pt x="837" y="524"/>
                  </a:lnTo>
                  <a:lnTo>
                    <a:pt x="796" y="482"/>
                  </a:lnTo>
                  <a:lnTo>
                    <a:pt x="775" y="377"/>
                  </a:lnTo>
                  <a:lnTo>
                    <a:pt x="837" y="210"/>
                  </a:lnTo>
                  <a:lnTo>
                    <a:pt x="858" y="63"/>
                  </a:lnTo>
                  <a:lnTo>
                    <a:pt x="87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2793;p79">
              <a:extLst>
                <a:ext uri="{FF2B5EF4-FFF2-40B4-BE49-F238E27FC236}">
                  <a16:creationId xmlns:a16="http://schemas.microsoft.com/office/drawing/2014/main" id="{FE26FE09-4CBB-4062-B1A9-A18F7064566E}"/>
                </a:ext>
              </a:extLst>
            </p:cNvPr>
            <p:cNvSpPr/>
            <p:nvPr/>
          </p:nvSpPr>
          <p:spPr>
            <a:xfrm>
              <a:off x="3982781" y="2916668"/>
              <a:ext cx="2751" cy="5959"/>
            </a:xfrm>
            <a:custGeom>
              <a:avLst/>
              <a:gdLst/>
              <a:ahLst/>
              <a:cxnLst/>
              <a:rect l="l" t="t" r="r" b="b"/>
              <a:pathLst>
                <a:path w="231" h="524" extrusionOk="0">
                  <a:moveTo>
                    <a:pt x="105" y="0"/>
                  </a:moveTo>
                  <a:lnTo>
                    <a:pt x="84" y="63"/>
                  </a:lnTo>
                  <a:lnTo>
                    <a:pt x="63" y="210"/>
                  </a:lnTo>
                  <a:lnTo>
                    <a:pt x="1" y="377"/>
                  </a:lnTo>
                  <a:lnTo>
                    <a:pt x="22" y="482"/>
                  </a:lnTo>
                  <a:lnTo>
                    <a:pt x="63" y="524"/>
                  </a:lnTo>
                  <a:lnTo>
                    <a:pt x="84" y="524"/>
                  </a:lnTo>
                  <a:lnTo>
                    <a:pt x="126" y="482"/>
                  </a:lnTo>
                  <a:lnTo>
                    <a:pt x="210" y="419"/>
                  </a:lnTo>
                  <a:lnTo>
                    <a:pt x="231" y="314"/>
                  </a:lnTo>
                  <a:lnTo>
                    <a:pt x="210" y="105"/>
                  </a:lnTo>
                  <a:lnTo>
                    <a:pt x="126" y="42"/>
                  </a:lnTo>
                  <a:lnTo>
                    <a:pt x="10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2794;p79">
              <a:extLst>
                <a:ext uri="{FF2B5EF4-FFF2-40B4-BE49-F238E27FC236}">
                  <a16:creationId xmlns:a16="http://schemas.microsoft.com/office/drawing/2014/main" id="{DE721E1C-996C-41F9-958C-D20EB1C35176}"/>
                </a:ext>
              </a:extLst>
            </p:cNvPr>
            <p:cNvSpPr/>
            <p:nvPr/>
          </p:nvSpPr>
          <p:spPr>
            <a:xfrm>
              <a:off x="3979792" y="2923093"/>
              <a:ext cx="3751" cy="8336"/>
            </a:xfrm>
            <a:custGeom>
              <a:avLst/>
              <a:gdLst/>
              <a:ahLst/>
              <a:cxnLst/>
              <a:rect l="l" t="t" r="r" b="b"/>
              <a:pathLst>
                <a:path w="315" h="733" extrusionOk="0">
                  <a:moveTo>
                    <a:pt x="22" y="0"/>
                  </a:moveTo>
                  <a:lnTo>
                    <a:pt x="1" y="147"/>
                  </a:lnTo>
                  <a:lnTo>
                    <a:pt x="22" y="231"/>
                  </a:lnTo>
                  <a:lnTo>
                    <a:pt x="22" y="482"/>
                  </a:lnTo>
                  <a:lnTo>
                    <a:pt x="1" y="670"/>
                  </a:lnTo>
                  <a:lnTo>
                    <a:pt x="42" y="733"/>
                  </a:lnTo>
                  <a:lnTo>
                    <a:pt x="147" y="670"/>
                  </a:lnTo>
                  <a:lnTo>
                    <a:pt x="231" y="670"/>
                  </a:lnTo>
                  <a:lnTo>
                    <a:pt x="252" y="649"/>
                  </a:lnTo>
                  <a:lnTo>
                    <a:pt x="273" y="440"/>
                  </a:lnTo>
                  <a:lnTo>
                    <a:pt x="273" y="356"/>
                  </a:lnTo>
                  <a:lnTo>
                    <a:pt x="314" y="210"/>
                  </a:lnTo>
                  <a:lnTo>
                    <a:pt x="314" y="147"/>
                  </a:lnTo>
                  <a:lnTo>
                    <a:pt x="314" y="63"/>
                  </a:lnTo>
                  <a:lnTo>
                    <a:pt x="314" y="42"/>
                  </a:lnTo>
                  <a:lnTo>
                    <a:pt x="231" y="105"/>
                  </a:lnTo>
                  <a:lnTo>
                    <a:pt x="168" y="105"/>
                  </a:lnTo>
                  <a:lnTo>
                    <a:pt x="1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2795;p79">
              <a:extLst>
                <a:ext uri="{FF2B5EF4-FFF2-40B4-BE49-F238E27FC236}">
                  <a16:creationId xmlns:a16="http://schemas.microsoft.com/office/drawing/2014/main" id="{2365DD3F-A508-4406-A422-26EDF4657C79}"/>
                </a:ext>
              </a:extLst>
            </p:cNvPr>
            <p:cNvSpPr/>
            <p:nvPr/>
          </p:nvSpPr>
          <p:spPr>
            <a:xfrm>
              <a:off x="3979792" y="2907627"/>
              <a:ext cx="8978" cy="10713"/>
            </a:xfrm>
            <a:custGeom>
              <a:avLst/>
              <a:gdLst/>
              <a:ahLst/>
              <a:cxnLst/>
              <a:rect l="l" t="t" r="r" b="b"/>
              <a:pathLst>
                <a:path w="754" h="942" extrusionOk="0">
                  <a:moveTo>
                    <a:pt x="314" y="0"/>
                  </a:moveTo>
                  <a:lnTo>
                    <a:pt x="314" y="21"/>
                  </a:lnTo>
                  <a:lnTo>
                    <a:pt x="231" y="21"/>
                  </a:lnTo>
                  <a:lnTo>
                    <a:pt x="210" y="440"/>
                  </a:lnTo>
                  <a:lnTo>
                    <a:pt x="105" y="586"/>
                  </a:lnTo>
                  <a:lnTo>
                    <a:pt x="1" y="733"/>
                  </a:lnTo>
                  <a:lnTo>
                    <a:pt x="1" y="879"/>
                  </a:lnTo>
                  <a:lnTo>
                    <a:pt x="1" y="900"/>
                  </a:lnTo>
                  <a:lnTo>
                    <a:pt x="42" y="942"/>
                  </a:lnTo>
                  <a:lnTo>
                    <a:pt x="231" y="900"/>
                  </a:lnTo>
                  <a:lnTo>
                    <a:pt x="314" y="795"/>
                  </a:lnTo>
                  <a:lnTo>
                    <a:pt x="377" y="795"/>
                  </a:lnTo>
                  <a:lnTo>
                    <a:pt x="461" y="670"/>
                  </a:lnTo>
                  <a:lnTo>
                    <a:pt x="524" y="523"/>
                  </a:lnTo>
                  <a:lnTo>
                    <a:pt x="628" y="440"/>
                  </a:lnTo>
                  <a:lnTo>
                    <a:pt x="670" y="440"/>
                  </a:lnTo>
                  <a:lnTo>
                    <a:pt x="754" y="419"/>
                  </a:lnTo>
                  <a:lnTo>
                    <a:pt x="691" y="335"/>
                  </a:lnTo>
                  <a:lnTo>
                    <a:pt x="691" y="168"/>
                  </a:lnTo>
                  <a:lnTo>
                    <a:pt x="586" y="126"/>
                  </a:lnTo>
                  <a:lnTo>
                    <a:pt x="54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2796;p79">
              <a:extLst>
                <a:ext uri="{FF2B5EF4-FFF2-40B4-BE49-F238E27FC236}">
                  <a16:creationId xmlns:a16="http://schemas.microsoft.com/office/drawing/2014/main" id="{5FA0786C-77A8-4C28-A607-E8CBF70C9BAB}"/>
                </a:ext>
              </a:extLst>
            </p:cNvPr>
            <p:cNvSpPr/>
            <p:nvPr/>
          </p:nvSpPr>
          <p:spPr>
            <a:xfrm>
              <a:off x="3980292" y="2915952"/>
              <a:ext cx="27661" cy="32616"/>
            </a:xfrm>
            <a:custGeom>
              <a:avLst/>
              <a:gdLst/>
              <a:ahLst/>
              <a:cxnLst/>
              <a:rect l="l" t="t" r="r" b="b"/>
              <a:pathLst>
                <a:path w="2323" h="2868" extrusionOk="0">
                  <a:moveTo>
                    <a:pt x="2051" y="1"/>
                  </a:moveTo>
                  <a:lnTo>
                    <a:pt x="900" y="691"/>
                  </a:lnTo>
                  <a:lnTo>
                    <a:pt x="816" y="670"/>
                  </a:lnTo>
                  <a:lnTo>
                    <a:pt x="796" y="670"/>
                  </a:lnTo>
                  <a:lnTo>
                    <a:pt x="649" y="566"/>
                  </a:lnTo>
                  <a:lnTo>
                    <a:pt x="482" y="482"/>
                  </a:lnTo>
                  <a:lnTo>
                    <a:pt x="419" y="482"/>
                  </a:lnTo>
                  <a:lnTo>
                    <a:pt x="335" y="545"/>
                  </a:lnTo>
                  <a:lnTo>
                    <a:pt x="293" y="587"/>
                  </a:lnTo>
                  <a:lnTo>
                    <a:pt x="272" y="587"/>
                  </a:lnTo>
                  <a:lnTo>
                    <a:pt x="272" y="670"/>
                  </a:lnTo>
                  <a:lnTo>
                    <a:pt x="272" y="691"/>
                  </a:lnTo>
                  <a:lnTo>
                    <a:pt x="272" y="775"/>
                  </a:lnTo>
                  <a:lnTo>
                    <a:pt x="272" y="838"/>
                  </a:lnTo>
                  <a:lnTo>
                    <a:pt x="231" y="984"/>
                  </a:lnTo>
                  <a:lnTo>
                    <a:pt x="231" y="1068"/>
                  </a:lnTo>
                  <a:lnTo>
                    <a:pt x="210" y="1528"/>
                  </a:lnTo>
                  <a:lnTo>
                    <a:pt x="210" y="1612"/>
                  </a:lnTo>
                  <a:lnTo>
                    <a:pt x="189" y="1737"/>
                  </a:lnTo>
                  <a:lnTo>
                    <a:pt x="189" y="1884"/>
                  </a:lnTo>
                  <a:lnTo>
                    <a:pt x="126" y="1905"/>
                  </a:lnTo>
                  <a:lnTo>
                    <a:pt x="168" y="2051"/>
                  </a:lnTo>
                  <a:lnTo>
                    <a:pt x="105" y="2219"/>
                  </a:lnTo>
                  <a:lnTo>
                    <a:pt x="105" y="2344"/>
                  </a:lnTo>
                  <a:lnTo>
                    <a:pt x="63" y="2407"/>
                  </a:lnTo>
                  <a:lnTo>
                    <a:pt x="63" y="2470"/>
                  </a:lnTo>
                  <a:lnTo>
                    <a:pt x="63" y="2553"/>
                  </a:lnTo>
                  <a:lnTo>
                    <a:pt x="0" y="2679"/>
                  </a:lnTo>
                  <a:lnTo>
                    <a:pt x="0" y="2721"/>
                  </a:lnTo>
                  <a:lnTo>
                    <a:pt x="189" y="2721"/>
                  </a:lnTo>
                  <a:lnTo>
                    <a:pt x="754" y="2867"/>
                  </a:lnTo>
                  <a:lnTo>
                    <a:pt x="1172" y="2449"/>
                  </a:lnTo>
                  <a:lnTo>
                    <a:pt x="1633" y="2407"/>
                  </a:lnTo>
                  <a:lnTo>
                    <a:pt x="1653" y="2219"/>
                  </a:lnTo>
                  <a:lnTo>
                    <a:pt x="1884" y="1926"/>
                  </a:lnTo>
                  <a:lnTo>
                    <a:pt x="1235" y="1214"/>
                  </a:lnTo>
                  <a:lnTo>
                    <a:pt x="2093" y="963"/>
                  </a:lnTo>
                  <a:lnTo>
                    <a:pt x="2302" y="754"/>
                  </a:lnTo>
                  <a:lnTo>
                    <a:pt x="2323" y="754"/>
                  </a:lnTo>
                  <a:lnTo>
                    <a:pt x="205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2797;p79">
              <a:extLst>
                <a:ext uri="{FF2B5EF4-FFF2-40B4-BE49-F238E27FC236}">
                  <a16:creationId xmlns:a16="http://schemas.microsoft.com/office/drawing/2014/main" id="{45599BAA-8996-4F9A-941F-FC224B640BB6}"/>
                </a:ext>
              </a:extLst>
            </p:cNvPr>
            <p:cNvSpPr/>
            <p:nvPr/>
          </p:nvSpPr>
          <p:spPr>
            <a:xfrm>
              <a:off x="3979792" y="2924515"/>
              <a:ext cx="142521" cy="114714"/>
            </a:xfrm>
            <a:custGeom>
              <a:avLst/>
              <a:gdLst/>
              <a:ahLst/>
              <a:cxnLst/>
              <a:rect l="l" t="t" r="r" b="b"/>
              <a:pathLst>
                <a:path w="11969" h="10087" extrusionOk="0">
                  <a:moveTo>
                    <a:pt x="2344" y="1"/>
                  </a:moveTo>
                  <a:lnTo>
                    <a:pt x="2135" y="210"/>
                  </a:lnTo>
                  <a:lnTo>
                    <a:pt x="1277" y="461"/>
                  </a:lnTo>
                  <a:lnTo>
                    <a:pt x="1926" y="1173"/>
                  </a:lnTo>
                  <a:lnTo>
                    <a:pt x="1695" y="1466"/>
                  </a:lnTo>
                  <a:lnTo>
                    <a:pt x="1675" y="1654"/>
                  </a:lnTo>
                  <a:lnTo>
                    <a:pt x="1214" y="1696"/>
                  </a:lnTo>
                  <a:lnTo>
                    <a:pt x="796" y="2114"/>
                  </a:lnTo>
                  <a:lnTo>
                    <a:pt x="231" y="1968"/>
                  </a:lnTo>
                  <a:lnTo>
                    <a:pt x="42" y="1968"/>
                  </a:lnTo>
                  <a:lnTo>
                    <a:pt x="42" y="2177"/>
                  </a:lnTo>
                  <a:lnTo>
                    <a:pt x="42" y="2407"/>
                  </a:lnTo>
                  <a:lnTo>
                    <a:pt x="1" y="2595"/>
                  </a:lnTo>
                  <a:lnTo>
                    <a:pt x="1" y="2637"/>
                  </a:lnTo>
                  <a:lnTo>
                    <a:pt x="63" y="2616"/>
                  </a:lnTo>
                  <a:lnTo>
                    <a:pt x="105" y="2637"/>
                  </a:lnTo>
                  <a:lnTo>
                    <a:pt x="168" y="2595"/>
                  </a:lnTo>
                  <a:lnTo>
                    <a:pt x="314" y="2658"/>
                  </a:lnTo>
                  <a:lnTo>
                    <a:pt x="273" y="2700"/>
                  </a:lnTo>
                  <a:lnTo>
                    <a:pt x="524" y="2972"/>
                  </a:lnTo>
                  <a:lnTo>
                    <a:pt x="545" y="3119"/>
                  </a:lnTo>
                  <a:lnTo>
                    <a:pt x="628" y="3139"/>
                  </a:lnTo>
                  <a:lnTo>
                    <a:pt x="628" y="3244"/>
                  </a:lnTo>
                  <a:lnTo>
                    <a:pt x="754" y="3349"/>
                  </a:lnTo>
                  <a:lnTo>
                    <a:pt x="838" y="3370"/>
                  </a:lnTo>
                  <a:lnTo>
                    <a:pt x="984" y="3663"/>
                  </a:lnTo>
                  <a:lnTo>
                    <a:pt x="984" y="3746"/>
                  </a:lnTo>
                  <a:lnTo>
                    <a:pt x="1047" y="3851"/>
                  </a:lnTo>
                  <a:lnTo>
                    <a:pt x="1110" y="3851"/>
                  </a:lnTo>
                  <a:lnTo>
                    <a:pt x="1151" y="3997"/>
                  </a:lnTo>
                  <a:lnTo>
                    <a:pt x="1193" y="4081"/>
                  </a:lnTo>
                  <a:lnTo>
                    <a:pt x="1319" y="4123"/>
                  </a:lnTo>
                  <a:lnTo>
                    <a:pt x="1423" y="4416"/>
                  </a:lnTo>
                  <a:lnTo>
                    <a:pt x="1528" y="4479"/>
                  </a:lnTo>
                  <a:lnTo>
                    <a:pt x="1570" y="4625"/>
                  </a:lnTo>
                  <a:lnTo>
                    <a:pt x="1528" y="4709"/>
                  </a:lnTo>
                  <a:lnTo>
                    <a:pt x="1528" y="4792"/>
                  </a:lnTo>
                  <a:lnTo>
                    <a:pt x="1633" y="4897"/>
                  </a:lnTo>
                  <a:lnTo>
                    <a:pt x="1633" y="4960"/>
                  </a:lnTo>
                  <a:lnTo>
                    <a:pt x="1716" y="5023"/>
                  </a:lnTo>
                  <a:lnTo>
                    <a:pt x="1821" y="4939"/>
                  </a:lnTo>
                  <a:lnTo>
                    <a:pt x="1926" y="5043"/>
                  </a:lnTo>
                  <a:lnTo>
                    <a:pt x="2114" y="5127"/>
                  </a:lnTo>
                  <a:lnTo>
                    <a:pt x="2260" y="5274"/>
                  </a:lnTo>
                  <a:lnTo>
                    <a:pt x="2323" y="5378"/>
                  </a:lnTo>
                  <a:lnTo>
                    <a:pt x="2344" y="5420"/>
                  </a:lnTo>
                  <a:lnTo>
                    <a:pt x="2365" y="5546"/>
                  </a:lnTo>
                  <a:lnTo>
                    <a:pt x="2428" y="5588"/>
                  </a:lnTo>
                  <a:lnTo>
                    <a:pt x="2470" y="5797"/>
                  </a:lnTo>
                  <a:lnTo>
                    <a:pt x="2574" y="5880"/>
                  </a:lnTo>
                  <a:lnTo>
                    <a:pt x="2637" y="6090"/>
                  </a:lnTo>
                  <a:lnTo>
                    <a:pt x="2658" y="6173"/>
                  </a:lnTo>
                  <a:lnTo>
                    <a:pt x="2616" y="6362"/>
                  </a:lnTo>
                  <a:lnTo>
                    <a:pt x="2574" y="6383"/>
                  </a:lnTo>
                  <a:lnTo>
                    <a:pt x="2616" y="6487"/>
                  </a:lnTo>
                  <a:lnTo>
                    <a:pt x="2658" y="6696"/>
                  </a:lnTo>
                  <a:lnTo>
                    <a:pt x="2679" y="6906"/>
                  </a:lnTo>
                  <a:lnTo>
                    <a:pt x="2783" y="7010"/>
                  </a:lnTo>
                  <a:lnTo>
                    <a:pt x="2825" y="7094"/>
                  </a:lnTo>
                  <a:lnTo>
                    <a:pt x="3097" y="7408"/>
                  </a:lnTo>
                  <a:lnTo>
                    <a:pt x="3202" y="7429"/>
                  </a:lnTo>
                  <a:lnTo>
                    <a:pt x="3307" y="7450"/>
                  </a:lnTo>
                  <a:lnTo>
                    <a:pt x="3390" y="7554"/>
                  </a:lnTo>
                  <a:lnTo>
                    <a:pt x="3474" y="7554"/>
                  </a:lnTo>
                  <a:lnTo>
                    <a:pt x="3620" y="7680"/>
                  </a:lnTo>
                  <a:lnTo>
                    <a:pt x="3620" y="7784"/>
                  </a:lnTo>
                  <a:lnTo>
                    <a:pt x="3788" y="7826"/>
                  </a:lnTo>
                  <a:lnTo>
                    <a:pt x="3767" y="7889"/>
                  </a:lnTo>
                  <a:lnTo>
                    <a:pt x="3830" y="7931"/>
                  </a:lnTo>
                  <a:lnTo>
                    <a:pt x="3976" y="8412"/>
                  </a:lnTo>
                  <a:lnTo>
                    <a:pt x="4102" y="8496"/>
                  </a:lnTo>
                  <a:lnTo>
                    <a:pt x="4102" y="8663"/>
                  </a:lnTo>
                  <a:lnTo>
                    <a:pt x="4541" y="9082"/>
                  </a:lnTo>
                  <a:lnTo>
                    <a:pt x="4604" y="9082"/>
                  </a:lnTo>
                  <a:lnTo>
                    <a:pt x="4646" y="9333"/>
                  </a:lnTo>
                  <a:lnTo>
                    <a:pt x="4834" y="9396"/>
                  </a:lnTo>
                  <a:lnTo>
                    <a:pt x="4939" y="9668"/>
                  </a:lnTo>
                  <a:lnTo>
                    <a:pt x="5043" y="9709"/>
                  </a:lnTo>
                  <a:lnTo>
                    <a:pt x="5127" y="9730"/>
                  </a:lnTo>
                  <a:lnTo>
                    <a:pt x="5169" y="9626"/>
                  </a:lnTo>
                  <a:lnTo>
                    <a:pt x="5336" y="9521"/>
                  </a:lnTo>
                  <a:lnTo>
                    <a:pt x="5232" y="9312"/>
                  </a:lnTo>
                  <a:lnTo>
                    <a:pt x="5294" y="9040"/>
                  </a:lnTo>
                  <a:lnTo>
                    <a:pt x="5462" y="8977"/>
                  </a:lnTo>
                  <a:lnTo>
                    <a:pt x="5650" y="9124"/>
                  </a:lnTo>
                  <a:lnTo>
                    <a:pt x="5985" y="9124"/>
                  </a:lnTo>
                  <a:lnTo>
                    <a:pt x="6487" y="9333"/>
                  </a:lnTo>
                  <a:lnTo>
                    <a:pt x="7010" y="9563"/>
                  </a:lnTo>
                  <a:lnTo>
                    <a:pt x="7031" y="10086"/>
                  </a:lnTo>
                  <a:lnTo>
                    <a:pt x="8077" y="8684"/>
                  </a:lnTo>
                  <a:lnTo>
                    <a:pt x="10253" y="8036"/>
                  </a:lnTo>
                  <a:lnTo>
                    <a:pt x="11885" y="7554"/>
                  </a:lnTo>
                  <a:lnTo>
                    <a:pt x="11969" y="6299"/>
                  </a:lnTo>
                  <a:lnTo>
                    <a:pt x="11843" y="5839"/>
                  </a:lnTo>
                  <a:lnTo>
                    <a:pt x="11655" y="5985"/>
                  </a:lnTo>
                  <a:lnTo>
                    <a:pt x="9960" y="5755"/>
                  </a:lnTo>
                  <a:lnTo>
                    <a:pt x="9835" y="5274"/>
                  </a:lnTo>
                  <a:lnTo>
                    <a:pt x="9688" y="5127"/>
                  </a:lnTo>
                  <a:lnTo>
                    <a:pt x="9688" y="4939"/>
                  </a:lnTo>
                  <a:lnTo>
                    <a:pt x="9688" y="4918"/>
                  </a:lnTo>
                  <a:lnTo>
                    <a:pt x="9667" y="4939"/>
                  </a:lnTo>
                  <a:lnTo>
                    <a:pt x="9625" y="4855"/>
                  </a:lnTo>
                  <a:lnTo>
                    <a:pt x="9625" y="4792"/>
                  </a:lnTo>
                  <a:lnTo>
                    <a:pt x="9667" y="4730"/>
                  </a:lnTo>
                  <a:lnTo>
                    <a:pt x="9563" y="4730"/>
                  </a:lnTo>
                  <a:lnTo>
                    <a:pt x="9563" y="4709"/>
                  </a:lnTo>
                  <a:lnTo>
                    <a:pt x="9458" y="4709"/>
                  </a:lnTo>
                  <a:lnTo>
                    <a:pt x="9270" y="4604"/>
                  </a:lnTo>
                  <a:lnTo>
                    <a:pt x="9249" y="4541"/>
                  </a:lnTo>
                  <a:lnTo>
                    <a:pt x="9228" y="4583"/>
                  </a:lnTo>
                  <a:lnTo>
                    <a:pt x="9123" y="4437"/>
                  </a:lnTo>
                  <a:lnTo>
                    <a:pt x="9102" y="4290"/>
                  </a:lnTo>
                  <a:lnTo>
                    <a:pt x="8809" y="3914"/>
                  </a:lnTo>
                  <a:lnTo>
                    <a:pt x="8726" y="3788"/>
                  </a:lnTo>
                  <a:lnTo>
                    <a:pt x="8809" y="3788"/>
                  </a:lnTo>
                  <a:lnTo>
                    <a:pt x="8809" y="3746"/>
                  </a:lnTo>
                  <a:lnTo>
                    <a:pt x="8705" y="3453"/>
                  </a:lnTo>
                  <a:lnTo>
                    <a:pt x="8705" y="3391"/>
                  </a:lnTo>
                  <a:lnTo>
                    <a:pt x="8621" y="3265"/>
                  </a:lnTo>
                  <a:lnTo>
                    <a:pt x="8579" y="3265"/>
                  </a:lnTo>
                  <a:lnTo>
                    <a:pt x="8391" y="3014"/>
                  </a:lnTo>
                  <a:lnTo>
                    <a:pt x="8307" y="3014"/>
                  </a:lnTo>
                  <a:lnTo>
                    <a:pt x="8224" y="2909"/>
                  </a:lnTo>
                  <a:lnTo>
                    <a:pt x="8224" y="2867"/>
                  </a:lnTo>
                  <a:lnTo>
                    <a:pt x="8286" y="2867"/>
                  </a:lnTo>
                  <a:lnTo>
                    <a:pt x="8307" y="2909"/>
                  </a:lnTo>
                  <a:lnTo>
                    <a:pt x="8286" y="2826"/>
                  </a:lnTo>
                  <a:lnTo>
                    <a:pt x="8182" y="2805"/>
                  </a:lnTo>
                  <a:lnTo>
                    <a:pt x="7973" y="2763"/>
                  </a:lnTo>
                  <a:lnTo>
                    <a:pt x="7868" y="2449"/>
                  </a:lnTo>
                  <a:lnTo>
                    <a:pt x="7805" y="2323"/>
                  </a:lnTo>
                  <a:lnTo>
                    <a:pt x="7742" y="2303"/>
                  </a:lnTo>
                  <a:lnTo>
                    <a:pt x="7742" y="2198"/>
                  </a:lnTo>
                  <a:lnTo>
                    <a:pt x="7701" y="2219"/>
                  </a:lnTo>
                  <a:lnTo>
                    <a:pt x="7659" y="2177"/>
                  </a:lnTo>
                  <a:lnTo>
                    <a:pt x="7282" y="2323"/>
                  </a:lnTo>
                  <a:lnTo>
                    <a:pt x="7261" y="2114"/>
                  </a:lnTo>
                  <a:lnTo>
                    <a:pt x="6738" y="1968"/>
                  </a:lnTo>
                  <a:lnTo>
                    <a:pt x="6654" y="1968"/>
                  </a:lnTo>
                  <a:lnTo>
                    <a:pt x="5566" y="1926"/>
                  </a:lnTo>
                  <a:lnTo>
                    <a:pt x="2867" y="43"/>
                  </a:lnTo>
                  <a:lnTo>
                    <a:pt x="234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127" name="Google Shape;2798;p79">
              <a:extLst>
                <a:ext uri="{FF2B5EF4-FFF2-40B4-BE49-F238E27FC236}">
                  <a16:creationId xmlns:a16="http://schemas.microsoft.com/office/drawing/2014/main" id="{C89E74F7-5B8E-4860-8594-4FE87A98D06B}"/>
                </a:ext>
              </a:extLst>
            </p:cNvPr>
            <p:cNvSpPr/>
            <p:nvPr/>
          </p:nvSpPr>
          <p:spPr>
            <a:xfrm>
              <a:off x="4089663" y="2967116"/>
              <a:ext cx="5251" cy="10952"/>
            </a:xfrm>
            <a:custGeom>
              <a:avLst/>
              <a:gdLst/>
              <a:ahLst/>
              <a:cxnLst/>
              <a:rect l="l" t="t" r="r" b="b"/>
              <a:pathLst>
                <a:path w="441" h="963" extrusionOk="0">
                  <a:moveTo>
                    <a:pt x="147" y="0"/>
                  </a:moveTo>
                  <a:lnTo>
                    <a:pt x="147" y="42"/>
                  </a:lnTo>
                  <a:lnTo>
                    <a:pt x="106" y="42"/>
                  </a:lnTo>
                  <a:lnTo>
                    <a:pt x="106" y="105"/>
                  </a:lnTo>
                  <a:lnTo>
                    <a:pt x="43" y="126"/>
                  </a:lnTo>
                  <a:lnTo>
                    <a:pt x="85" y="209"/>
                  </a:lnTo>
                  <a:lnTo>
                    <a:pt x="43" y="209"/>
                  </a:lnTo>
                  <a:lnTo>
                    <a:pt x="85" y="377"/>
                  </a:lnTo>
                  <a:lnTo>
                    <a:pt x="43" y="356"/>
                  </a:lnTo>
                  <a:lnTo>
                    <a:pt x="1" y="356"/>
                  </a:lnTo>
                  <a:lnTo>
                    <a:pt x="1" y="544"/>
                  </a:lnTo>
                  <a:lnTo>
                    <a:pt x="22" y="628"/>
                  </a:lnTo>
                  <a:lnTo>
                    <a:pt x="43" y="670"/>
                  </a:lnTo>
                  <a:lnTo>
                    <a:pt x="43" y="795"/>
                  </a:lnTo>
                  <a:lnTo>
                    <a:pt x="22" y="795"/>
                  </a:lnTo>
                  <a:lnTo>
                    <a:pt x="43" y="858"/>
                  </a:lnTo>
                  <a:lnTo>
                    <a:pt x="231" y="963"/>
                  </a:lnTo>
                  <a:lnTo>
                    <a:pt x="336" y="963"/>
                  </a:lnTo>
                  <a:lnTo>
                    <a:pt x="398" y="942"/>
                  </a:lnTo>
                  <a:lnTo>
                    <a:pt x="440" y="670"/>
                  </a:lnTo>
                  <a:lnTo>
                    <a:pt x="398" y="544"/>
                  </a:lnTo>
                  <a:lnTo>
                    <a:pt x="336" y="544"/>
                  </a:lnTo>
                  <a:lnTo>
                    <a:pt x="315" y="356"/>
                  </a:lnTo>
                  <a:lnTo>
                    <a:pt x="336" y="356"/>
                  </a:lnTo>
                  <a:lnTo>
                    <a:pt x="398" y="168"/>
                  </a:lnTo>
                  <a:lnTo>
                    <a:pt x="357" y="126"/>
                  </a:lnTo>
                  <a:lnTo>
                    <a:pt x="315" y="126"/>
                  </a:lnTo>
                  <a:lnTo>
                    <a:pt x="315" y="63"/>
                  </a:lnTo>
                  <a:lnTo>
                    <a:pt x="21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2799;p79">
              <a:extLst>
                <a:ext uri="{FF2B5EF4-FFF2-40B4-BE49-F238E27FC236}">
                  <a16:creationId xmlns:a16="http://schemas.microsoft.com/office/drawing/2014/main" id="{EA6D85E8-CC4D-497B-9D1B-F011F612B216}"/>
                </a:ext>
              </a:extLst>
            </p:cNvPr>
            <p:cNvSpPr/>
            <p:nvPr/>
          </p:nvSpPr>
          <p:spPr>
            <a:xfrm>
              <a:off x="4095152" y="2967833"/>
              <a:ext cx="32900" cy="24758"/>
            </a:xfrm>
            <a:custGeom>
              <a:avLst/>
              <a:gdLst/>
              <a:ahLst/>
              <a:cxnLst/>
              <a:rect l="l" t="t" r="r" b="b"/>
              <a:pathLst>
                <a:path w="2763" h="2177" extrusionOk="0">
                  <a:moveTo>
                    <a:pt x="2490" y="0"/>
                  </a:moveTo>
                  <a:lnTo>
                    <a:pt x="2490" y="84"/>
                  </a:lnTo>
                  <a:lnTo>
                    <a:pt x="2469" y="146"/>
                  </a:lnTo>
                  <a:lnTo>
                    <a:pt x="2093" y="356"/>
                  </a:lnTo>
                  <a:lnTo>
                    <a:pt x="2093" y="502"/>
                  </a:lnTo>
                  <a:lnTo>
                    <a:pt x="1779" y="795"/>
                  </a:lnTo>
                  <a:lnTo>
                    <a:pt x="1737" y="879"/>
                  </a:lnTo>
                  <a:lnTo>
                    <a:pt x="1779" y="900"/>
                  </a:lnTo>
                  <a:lnTo>
                    <a:pt x="1821" y="983"/>
                  </a:lnTo>
                  <a:lnTo>
                    <a:pt x="1653" y="1130"/>
                  </a:lnTo>
                  <a:lnTo>
                    <a:pt x="1611" y="1046"/>
                  </a:lnTo>
                  <a:lnTo>
                    <a:pt x="1549" y="1088"/>
                  </a:lnTo>
                  <a:lnTo>
                    <a:pt x="1465" y="1088"/>
                  </a:lnTo>
                  <a:lnTo>
                    <a:pt x="1507" y="1193"/>
                  </a:lnTo>
                  <a:lnTo>
                    <a:pt x="1444" y="1193"/>
                  </a:lnTo>
                  <a:lnTo>
                    <a:pt x="1423" y="1234"/>
                  </a:lnTo>
                  <a:lnTo>
                    <a:pt x="1256" y="1255"/>
                  </a:lnTo>
                  <a:lnTo>
                    <a:pt x="1130" y="1297"/>
                  </a:lnTo>
                  <a:lnTo>
                    <a:pt x="1088" y="1214"/>
                  </a:lnTo>
                  <a:lnTo>
                    <a:pt x="837" y="1214"/>
                  </a:lnTo>
                  <a:lnTo>
                    <a:pt x="628" y="1151"/>
                  </a:lnTo>
                  <a:lnTo>
                    <a:pt x="398" y="1339"/>
                  </a:lnTo>
                  <a:lnTo>
                    <a:pt x="314" y="1318"/>
                  </a:lnTo>
                  <a:lnTo>
                    <a:pt x="251" y="1318"/>
                  </a:lnTo>
                  <a:lnTo>
                    <a:pt x="147" y="1360"/>
                  </a:lnTo>
                  <a:lnTo>
                    <a:pt x="105" y="1109"/>
                  </a:lnTo>
                  <a:lnTo>
                    <a:pt x="63" y="1151"/>
                  </a:lnTo>
                  <a:lnTo>
                    <a:pt x="0" y="1130"/>
                  </a:lnTo>
                  <a:lnTo>
                    <a:pt x="0" y="1318"/>
                  </a:lnTo>
                  <a:lnTo>
                    <a:pt x="147" y="1465"/>
                  </a:lnTo>
                  <a:lnTo>
                    <a:pt x="272" y="1946"/>
                  </a:lnTo>
                  <a:lnTo>
                    <a:pt x="1967" y="2176"/>
                  </a:lnTo>
                  <a:lnTo>
                    <a:pt x="2155" y="2030"/>
                  </a:lnTo>
                  <a:lnTo>
                    <a:pt x="2658" y="502"/>
                  </a:lnTo>
                  <a:lnTo>
                    <a:pt x="2762" y="481"/>
                  </a:lnTo>
                  <a:lnTo>
                    <a:pt x="2762" y="314"/>
                  </a:lnTo>
                  <a:lnTo>
                    <a:pt x="2720" y="251"/>
                  </a:lnTo>
                  <a:lnTo>
                    <a:pt x="2678" y="272"/>
                  </a:lnTo>
                  <a:lnTo>
                    <a:pt x="2658" y="251"/>
                  </a:lnTo>
                  <a:lnTo>
                    <a:pt x="2595" y="209"/>
                  </a:lnTo>
                  <a:lnTo>
                    <a:pt x="2574" y="42"/>
                  </a:lnTo>
                  <a:lnTo>
                    <a:pt x="249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2800;p79">
              <a:extLst>
                <a:ext uri="{FF2B5EF4-FFF2-40B4-BE49-F238E27FC236}">
                  <a16:creationId xmlns:a16="http://schemas.microsoft.com/office/drawing/2014/main" id="{FC729773-B151-41D8-BCC6-49A3A25CB7B6}"/>
                </a:ext>
              </a:extLst>
            </p:cNvPr>
            <p:cNvSpPr/>
            <p:nvPr/>
          </p:nvSpPr>
          <p:spPr>
            <a:xfrm>
              <a:off x="4101380" y="2973303"/>
              <a:ext cx="51583" cy="60684"/>
            </a:xfrm>
            <a:custGeom>
              <a:avLst/>
              <a:gdLst/>
              <a:ahLst/>
              <a:cxnLst/>
              <a:rect l="l" t="t" r="r" b="b"/>
              <a:pathLst>
                <a:path w="4332" h="5336" extrusionOk="0">
                  <a:moveTo>
                    <a:pt x="2239" y="0"/>
                  </a:moveTo>
                  <a:lnTo>
                    <a:pt x="2135" y="21"/>
                  </a:lnTo>
                  <a:lnTo>
                    <a:pt x="1632" y="1549"/>
                  </a:lnTo>
                  <a:lnTo>
                    <a:pt x="1758" y="2009"/>
                  </a:lnTo>
                  <a:lnTo>
                    <a:pt x="1674" y="3264"/>
                  </a:lnTo>
                  <a:lnTo>
                    <a:pt x="42" y="3746"/>
                  </a:lnTo>
                  <a:lnTo>
                    <a:pt x="0" y="4018"/>
                  </a:lnTo>
                  <a:lnTo>
                    <a:pt x="523" y="4708"/>
                  </a:lnTo>
                  <a:lnTo>
                    <a:pt x="461" y="4938"/>
                  </a:lnTo>
                  <a:lnTo>
                    <a:pt x="795" y="5336"/>
                  </a:lnTo>
                  <a:lnTo>
                    <a:pt x="879" y="5315"/>
                  </a:lnTo>
                  <a:lnTo>
                    <a:pt x="900" y="5336"/>
                  </a:lnTo>
                  <a:lnTo>
                    <a:pt x="1005" y="5336"/>
                  </a:lnTo>
                  <a:lnTo>
                    <a:pt x="1088" y="5231"/>
                  </a:lnTo>
                  <a:lnTo>
                    <a:pt x="1214" y="5231"/>
                  </a:lnTo>
                  <a:lnTo>
                    <a:pt x="1423" y="5127"/>
                  </a:lnTo>
                  <a:lnTo>
                    <a:pt x="1528" y="5127"/>
                  </a:lnTo>
                  <a:lnTo>
                    <a:pt x="1632" y="5106"/>
                  </a:lnTo>
                  <a:lnTo>
                    <a:pt x="1716" y="5147"/>
                  </a:lnTo>
                  <a:lnTo>
                    <a:pt x="1779" y="5147"/>
                  </a:lnTo>
                  <a:lnTo>
                    <a:pt x="1925" y="4938"/>
                  </a:lnTo>
                  <a:lnTo>
                    <a:pt x="1925" y="4917"/>
                  </a:lnTo>
                  <a:lnTo>
                    <a:pt x="1946" y="4917"/>
                  </a:lnTo>
                  <a:lnTo>
                    <a:pt x="1946" y="4834"/>
                  </a:lnTo>
                  <a:lnTo>
                    <a:pt x="1883" y="4813"/>
                  </a:lnTo>
                  <a:lnTo>
                    <a:pt x="1925" y="4750"/>
                  </a:lnTo>
                  <a:lnTo>
                    <a:pt x="1883" y="4687"/>
                  </a:lnTo>
                  <a:lnTo>
                    <a:pt x="1967" y="4603"/>
                  </a:lnTo>
                  <a:lnTo>
                    <a:pt x="2030" y="4541"/>
                  </a:lnTo>
                  <a:lnTo>
                    <a:pt x="2239" y="4541"/>
                  </a:lnTo>
                  <a:lnTo>
                    <a:pt x="2365" y="4520"/>
                  </a:lnTo>
                  <a:lnTo>
                    <a:pt x="2448" y="4583"/>
                  </a:lnTo>
                  <a:lnTo>
                    <a:pt x="2553" y="4436"/>
                  </a:lnTo>
                  <a:lnTo>
                    <a:pt x="2595" y="4415"/>
                  </a:lnTo>
                  <a:lnTo>
                    <a:pt x="2595" y="4227"/>
                  </a:lnTo>
                  <a:lnTo>
                    <a:pt x="2804" y="3976"/>
                  </a:lnTo>
                  <a:lnTo>
                    <a:pt x="2930" y="3955"/>
                  </a:lnTo>
                  <a:lnTo>
                    <a:pt x="3013" y="3976"/>
                  </a:lnTo>
                  <a:lnTo>
                    <a:pt x="3076" y="3913"/>
                  </a:lnTo>
                  <a:lnTo>
                    <a:pt x="3348" y="3913"/>
                  </a:lnTo>
                  <a:lnTo>
                    <a:pt x="3390" y="3850"/>
                  </a:lnTo>
                  <a:lnTo>
                    <a:pt x="3327" y="3808"/>
                  </a:lnTo>
                  <a:lnTo>
                    <a:pt x="3285" y="3599"/>
                  </a:lnTo>
                  <a:lnTo>
                    <a:pt x="3306" y="3599"/>
                  </a:lnTo>
                  <a:lnTo>
                    <a:pt x="3244" y="3494"/>
                  </a:lnTo>
                  <a:lnTo>
                    <a:pt x="3223" y="3474"/>
                  </a:lnTo>
                  <a:lnTo>
                    <a:pt x="3244" y="3390"/>
                  </a:lnTo>
                  <a:lnTo>
                    <a:pt x="3244" y="3285"/>
                  </a:lnTo>
                  <a:lnTo>
                    <a:pt x="3348" y="3118"/>
                  </a:lnTo>
                  <a:lnTo>
                    <a:pt x="3432" y="3076"/>
                  </a:lnTo>
                  <a:lnTo>
                    <a:pt x="3390" y="3013"/>
                  </a:lnTo>
                  <a:lnTo>
                    <a:pt x="3411" y="3013"/>
                  </a:lnTo>
                  <a:lnTo>
                    <a:pt x="3495" y="2867"/>
                  </a:lnTo>
                  <a:lnTo>
                    <a:pt x="3536" y="2846"/>
                  </a:lnTo>
                  <a:lnTo>
                    <a:pt x="3599" y="2846"/>
                  </a:lnTo>
                  <a:lnTo>
                    <a:pt x="3557" y="2909"/>
                  </a:lnTo>
                  <a:lnTo>
                    <a:pt x="3536" y="2971"/>
                  </a:lnTo>
                  <a:lnTo>
                    <a:pt x="3620" y="3013"/>
                  </a:lnTo>
                  <a:lnTo>
                    <a:pt x="3662" y="3013"/>
                  </a:lnTo>
                  <a:lnTo>
                    <a:pt x="3746" y="2804"/>
                  </a:lnTo>
                  <a:lnTo>
                    <a:pt x="3808" y="2741"/>
                  </a:lnTo>
                  <a:lnTo>
                    <a:pt x="3871" y="2616"/>
                  </a:lnTo>
                  <a:lnTo>
                    <a:pt x="4018" y="2490"/>
                  </a:lnTo>
                  <a:lnTo>
                    <a:pt x="4227" y="2134"/>
                  </a:lnTo>
                  <a:lnTo>
                    <a:pt x="4248" y="2072"/>
                  </a:lnTo>
                  <a:lnTo>
                    <a:pt x="4248" y="1988"/>
                  </a:lnTo>
                  <a:lnTo>
                    <a:pt x="4290" y="1862"/>
                  </a:lnTo>
                  <a:lnTo>
                    <a:pt x="4332" y="1758"/>
                  </a:lnTo>
                  <a:lnTo>
                    <a:pt x="4269" y="1695"/>
                  </a:lnTo>
                  <a:lnTo>
                    <a:pt x="4164" y="1674"/>
                  </a:lnTo>
                  <a:lnTo>
                    <a:pt x="3955" y="1507"/>
                  </a:lnTo>
                  <a:lnTo>
                    <a:pt x="3913" y="1402"/>
                  </a:lnTo>
                  <a:lnTo>
                    <a:pt x="3808" y="1298"/>
                  </a:lnTo>
                  <a:lnTo>
                    <a:pt x="3767" y="1151"/>
                  </a:lnTo>
                  <a:lnTo>
                    <a:pt x="3599" y="942"/>
                  </a:lnTo>
                  <a:lnTo>
                    <a:pt x="3516" y="942"/>
                  </a:lnTo>
                  <a:lnTo>
                    <a:pt x="3390" y="963"/>
                  </a:lnTo>
                  <a:lnTo>
                    <a:pt x="3118" y="921"/>
                  </a:lnTo>
                  <a:lnTo>
                    <a:pt x="3013" y="942"/>
                  </a:lnTo>
                  <a:lnTo>
                    <a:pt x="2930" y="963"/>
                  </a:lnTo>
                  <a:lnTo>
                    <a:pt x="2804" y="921"/>
                  </a:lnTo>
                  <a:lnTo>
                    <a:pt x="2469" y="649"/>
                  </a:lnTo>
                  <a:lnTo>
                    <a:pt x="2469" y="565"/>
                  </a:lnTo>
                  <a:lnTo>
                    <a:pt x="2260" y="335"/>
                  </a:lnTo>
                  <a:lnTo>
                    <a:pt x="223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2801;p79">
              <a:extLst>
                <a:ext uri="{FF2B5EF4-FFF2-40B4-BE49-F238E27FC236}">
                  <a16:creationId xmlns:a16="http://schemas.microsoft.com/office/drawing/2014/main" id="{7C18E014-710C-453A-B9E9-443D9D045B5C}"/>
                </a:ext>
              </a:extLst>
            </p:cNvPr>
            <p:cNvSpPr/>
            <p:nvPr/>
          </p:nvSpPr>
          <p:spPr>
            <a:xfrm>
              <a:off x="4124802" y="2964728"/>
              <a:ext cx="2751" cy="5971"/>
            </a:xfrm>
            <a:custGeom>
              <a:avLst/>
              <a:gdLst/>
              <a:ahLst/>
              <a:cxnLst/>
              <a:rect l="l" t="t" r="r" b="b"/>
              <a:pathLst>
                <a:path w="231" h="525" extrusionOk="0">
                  <a:moveTo>
                    <a:pt x="209" y="1"/>
                  </a:moveTo>
                  <a:lnTo>
                    <a:pt x="168" y="22"/>
                  </a:lnTo>
                  <a:lnTo>
                    <a:pt x="105" y="22"/>
                  </a:lnTo>
                  <a:lnTo>
                    <a:pt x="84" y="168"/>
                  </a:lnTo>
                  <a:lnTo>
                    <a:pt x="63" y="210"/>
                  </a:lnTo>
                  <a:lnTo>
                    <a:pt x="21" y="168"/>
                  </a:lnTo>
                  <a:lnTo>
                    <a:pt x="0" y="231"/>
                  </a:lnTo>
                  <a:lnTo>
                    <a:pt x="0" y="273"/>
                  </a:lnTo>
                  <a:lnTo>
                    <a:pt x="84" y="315"/>
                  </a:lnTo>
                  <a:lnTo>
                    <a:pt x="105" y="482"/>
                  </a:lnTo>
                  <a:lnTo>
                    <a:pt x="168" y="524"/>
                  </a:lnTo>
                  <a:lnTo>
                    <a:pt x="168" y="440"/>
                  </a:lnTo>
                  <a:lnTo>
                    <a:pt x="209" y="336"/>
                  </a:lnTo>
                  <a:lnTo>
                    <a:pt x="209" y="168"/>
                  </a:lnTo>
                  <a:lnTo>
                    <a:pt x="188" y="168"/>
                  </a:lnTo>
                  <a:lnTo>
                    <a:pt x="209" y="106"/>
                  </a:lnTo>
                  <a:lnTo>
                    <a:pt x="188" y="64"/>
                  </a:lnTo>
                  <a:lnTo>
                    <a:pt x="209" y="43"/>
                  </a:lnTo>
                  <a:lnTo>
                    <a:pt x="230" y="43"/>
                  </a:lnTo>
                  <a:lnTo>
                    <a:pt x="2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2802;p79">
              <a:extLst>
                <a:ext uri="{FF2B5EF4-FFF2-40B4-BE49-F238E27FC236}">
                  <a16:creationId xmlns:a16="http://schemas.microsoft.com/office/drawing/2014/main" id="{E8851114-FA21-4462-9C7B-B6E3FD73F38E}"/>
                </a:ext>
              </a:extLst>
            </p:cNvPr>
            <p:cNvSpPr/>
            <p:nvPr/>
          </p:nvSpPr>
          <p:spPr>
            <a:xfrm>
              <a:off x="4037591" y="3015893"/>
              <a:ext cx="73267" cy="45456"/>
            </a:xfrm>
            <a:custGeom>
              <a:avLst/>
              <a:gdLst/>
              <a:ahLst/>
              <a:cxnLst/>
              <a:rect l="l" t="t" r="r" b="b"/>
              <a:pathLst>
                <a:path w="6153" h="3997" extrusionOk="0">
                  <a:moveTo>
                    <a:pt x="5399" y="1"/>
                  </a:moveTo>
                  <a:lnTo>
                    <a:pt x="3223" y="649"/>
                  </a:lnTo>
                  <a:lnTo>
                    <a:pt x="2177" y="2051"/>
                  </a:lnTo>
                  <a:lnTo>
                    <a:pt x="2156" y="1528"/>
                  </a:lnTo>
                  <a:lnTo>
                    <a:pt x="1633" y="1298"/>
                  </a:lnTo>
                  <a:lnTo>
                    <a:pt x="1131" y="1089"/>
                  </a:lnTo>
                  <a:lnTo>
                    <a:pt x="796" y="1089"/>
                  </a:lnTo>
                  <a:lnTo>
                    <a:pt x="608" y="942"/>
                  </a:lnTo>
                  <a:lnTo>
                    <a:pt x="440" y="1005"/>
                  </a:lnTo>
                  <a:lnTo>
                    <a:pt x="378" y="1277"/>
                  </a:lnTo>
                  <a:lnTo>
                    <a:pt x="482" y="1486"/>
                  </a:lnTo>
                  <a:lnTo>
                    <a:pt x="315" y="1591"/>
                  </a:lnTo>
                  <a:lnTo>
                    <a:pt x="273" y="1695"/>
                  </a:lnTo>
                  <a:lnTo>
                    <a:pt x="189" y="1674"/>
                  </a:lnTo>
                  <a:lnTo>
                    <a:pt x="85" y="1633"/>
                  </a:lnTo>
                  <a:lnTo>
                    <a:pt x="106" y="1737"/>
                  </a:lnTo>
                  <a:lnTo>
                    <a:pt x="168" y="2030"/>
                  </a:lnTo>
                  <a:lnTo>
                    <a:pt x="168" y="2218"/>
                  </a:lnTo>
                  <a:lnTo>
                    <a:pt x="85" y="2218"/>
                  </a:lnTo>
                  <a:lnTo>
                    <a:pt x="85" y="2260"/>
                  </a:lnTo>
                  <a:lnTo>
                    <a:pt x="1" y="2239"/>
                  </a:lnTo>
                  <a:lnTo>
                    <a:pt x="1" y="2239"/>
                  </a:lnTo>
                  <a:lnTo>
                    <a:pt x="22" y="2344"/>
                  </a:lnTo>
                  <a:lnTo>
                    <a:pt x="106" y="2344"/>
                  </a:lnTo>
                  <a:lnTo>
                    <a:pt x="106" y="2428"/>
                  </a:lnTo>
                  <a:lnTo>
                    <a:pt x="231" y="2616"/>
                  </a:lnTo>
                  <a:lnTo>
                    <a:pt x="315" y="3139"/>
                  </a:lnTo>
                  <a:lnTo>
                    <a:pt x="482" y="3265"/>
                  </a:lnTo>
                  <a:lnTo>
                    <a:pt x="482" y="3453"/>
                  </a:lnTo>
                  <a:lnTo>
                    <a:pt x="419" y="3474"/>
                  </a:lnTo>
                  <a:lnTo>
                    <a:pt x="482" y="3620"/>
                  </a:lnTo>
                  <a:lnTo>
                    <a:pt x="608" y="3767"/>
                  </a:lnTo>
                  <a:lnTo>
                    <a:pt x="608" y="3913"/>
                  </a:lnTo>
                  <a:lnTo>
                    <a:pt x="650" y="3997"/>
                  </a:lnTo>
                  <a:lnTo>
                    <a:pt x="796" y="3997"/>
                  </a:lnTo>
                  <a:lnTo>
                    <a:pt x="817" y="3934"/>
                  </a:lnTo>
                  <a:lnTo>
                    <a:pt x="963" y="3997"/>
                  </a:lnTo>
                  <a:lnTo>
                    <a:pt x="1068" y="3976"/>
                  </a:lnTo>
                  <a:lnTo>
                    <a:pt x="1173" y="3871"/>
                  </a:lnTo>
                  <a:lnTo>
                    <a:pt x="1319" y="3871"/>
                  </a:lnTo>
                  <a:lnTo>
                    <a:pt x="1361" y="3934"/>
                  </a:lnTo>
                  <a:lnTo>
                    <a:pt x="1466" y="3892"/>
                  </a:lnTo>
                  <a:lnTo>
                    <a:pt x="1570" y="3725"/>
                  </a:lnTo>
                  <a:lnTo>
                    <a:pt x="1633" y="3725"/>
                  </a:lnTo>
                  <a:lnTo>
                    <a:pt x="1696" y="3579"/>
                  </a:lnTo>
                  <a:lnTo>
                    <a:pt x="1842" y="3495"/>
                  </a:lnTo>
                  <a:lnTo>
                    <a:pt x="1905" y="3474"/>
                  </a:lnTo>
                  <a:lnTo>
                    <a:pt x="2010" y="3474"/>
                  </a:lnTo>
                  <a:lnTo>
                    <a:pt x="2051" y="3495"/>
                  </a:lnTo>
                  <a:lnTo>
                    <a:pt x="2198" y="3495"/>
                  </a:lnTo>
                  <a:lnTo>
                    <a:pt x="2219" y="3558"/>
                  </a:lnTo>
                  <a:lnTo>
                    <a:pt x="2365" y="3579"/>
                  </a:lnTo>
                  <a:lnTo>
                    <a:pt x="2616" y="3474"/>
                  </a:lnTo>
                  <a:lnTo>
                    <a:pt x="2826" y="3453"/>
                  </a:lnTo>
                  <a:lnTo>
                    <a:pt x="2909" y="3369"/>
                  </a:lnTo>
                  <a:lnTo>
                    <a:pt x="2930" y="3307"/>
                  </a:lnTo>
                  <a:lnTo>
                    <a:pt x="3119" y="3160"/>
                  </a:lnTo>
                  <a:lnTo>
                    <a:pt x="3223" y="3160"/>
                  </a:lnTo>
                  <a:lnTo>
                    <a:pt x="3307" y="3202"/>
                  </a:lnTo>
                  <a:lnTo>
                    <a:pt x="3370" y="3181"/>
                  </a:lnTo>
                  <a:lnTo>
                    <a:pt x="3432" y="3139"/>
                  </a:lnTo>
                  <a:lnTo>
                    <a:pt x="3453" y="3181"/>
                  </a:lnTo>
                  <a:lnTo>
                    <a:pt x="3537" y="3181"/>
                  </a:lnTo>
                  <a:lnTo>
                    <a:pt x="3725" y="3034"/>
                  </a:lnTo>
                  <a:lnTo>
                    <a:pt x="3830" y="2846"/>
                  </a:lnTo>
                  <a:lnTo>
                    <a:pt x="3935" y="2783"/>
                  </a:lnTo>
                  <a:lnTo>
                    <a:pt x="3997" y="2783"/>
                  </a:lnTo>
                  <a:lnTo>
                    <a:pt x="4625" y="2616"/>
                  </a:lnTo>
                  <a:lnTo>
                    <a:pt x="4688" y="2532"/>
                  </a:lnTo>
                  <a:lnTo>
                    <a:pt x="5043" y="2470"/>
                  </a:lnTo>
                  <a:lnTo>
                    <a:pt x="5253" y="2365"/>
                  </a:lnTo>
                  <a:lnTo>
                    <a:pt x="5399" y="2260"/>
                  </a:lnTo>
                  <a:lnTo>
                    <a:pt x="5629" y="2218"/>
                  </a:lnTo>
                  <a:lnTo>
                    <a:pt x="5608" y="2135"/>
                  </a:lnTo>
                  <a:lnTo>
                    <a:pt x="5629" y="2114"/>
                  </a:lnTo>
                  <a:lnTo>
                    <a:pt x="5567" y="2051"/>
                  </a:lnTo>
                  <a:lnTo>
                    <a:pt x="5608" y="1905"/>
                  </a:lnTo>
                  <a:lnTo>
                    <a:pt x="5776" y="1674"/>
                  </a:lnTo>
                  <a:lnTo>
                    <a:pt x="6027" y="1612"/>
                  </a:lnTo>
                  <a:lnTo>
                    <a:pt x="6152" y="1591"/>
                  </a:lnTo>
                  <a:lnTo>
                    <a:pt x="5818" y="1193"/>
                  </a:lnTo>
                  <a:lnTo>
                    <a:pt x="5880" y="963"/>
                  </a:lnTo>
                  <a:lnTo>
                    <a:pt x="5357" y="273"/>
                  </a:lnTo>
                  <a:lnTo>
                    <a:pt x="539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2803;p79">
              <a:extLst>
                <a:ext uri="{FF2B5EF4-FFF2-40B4-BE49-F238E27FC236}">
                  <a16:creationId xmlns:a16="http://schemas.microsoft.com/office/drawing/2014/main" id="{CF82C83E-D7E9-4345-95C3-F7D96AF924DC}"/>
                </a:ext>
              </a:extLst>
            </p:cNvPr>
            <p:cNvSpPr/>
            <p:nvPr/>
          </p:nvSpPr>
          <p:spPr>
            <a:xfrm>
              <a:off x="3911526" y="2929280"/>
              <a:ext cx="85972" cy="69020"/>
            </a:xfrm>
            <a:custGeom>
              <a:avLst/>
              <a:gdLst/>
              <a:ahLst/>
              <a:cxnLst/>
              <a:rect l="l" t="t" r="r" b="b"/>
              <a:pathLst>
                <a:path w="7220" h="6069" extrusionOk="0">
                  <a:moveTo>
                    <a:pt x="503" y="0"/>
                  </a:moveTo>
                  <a:lnTo>
                    <a:pt x="210" y="21"/>
                  </a:lnTo>
                  <a:lnTo>
                    <a:pt x="147" y="21"/>
                  </a:lnTo>
                  <a:lnTo>
                    <a:pt x="126" y="126"/>
                  </a:lnTo>
                  <a:lnTo>
                    <a:pt x="84" y="356"/>
                  </a:lnTo>
                  <a:lnTo>
                    <a:pt x="126" y="523"/>
                  </a:lnTo>
                  <a:lnTo>
                    <a:pt x="126" y="649"/>
                  </a:lnTo>
                  <a:lnTo>
                    <a:pt x="42" y="858"/>
                  </a:lnTo>
                  <a:lnTo>
                    <a:pt x="1" y="1047"/>
                  </a:lnTo>
                  <a:lnTo>
                    <a:pt x="42" y="1193"/>
                  </a:lnTo>
                  <a:lnTo>
                    <a:pt x="126" y="1486"/>
                  </a:lnTo>
                  <a:lnTo>
                    <a:pt x="314" y="6068"/>
                  </a:lnTo>
                  <a:lnTo>
                    <a:pt x="7219" y="6005"/>
                  </a:lnTo>
                  <a:lnTo>
                    <a:pt x="7219" y="5985"/>
                  </a:lnTo>
                  <a:lnTo>
                    <a:pt x="7115" y="5964"/>
                  </a:lnTo>
                  <a:lnTo>
                    <a:pt x="6989" y="5796"/>
                  </a:lnTo>
                  <a:lnTo>
                    <a:pt x="6947" y="5754"/>
                  </a:lnTo>
                  <a:lnTo>
                    <a:pt x="6822" y="5692"/>
                  </a:lnTo>
                  <a:lnTo>
                    <a:pt x="6738" y="5566"/>
                  </a:lnTo>
                  <a:lnTo>
                    <a:pt x="6675" y="5587"/>
                  </a:lnTo>
                  <a:lnTo>
                    <a:pt x="6571" y="5587"/>
                  </a:lnTo>
                  <a:lnTo>
                    <a:pt x="6403" y="5461"/>
                  </a:lnTo>
                  <a:lnTo>
                    <a:pt x="6299" y="5169"/>
                  </a:lnTo>
                  <a:lnTo>
                    <a:pt x="6319" y="5106"/>
                  </a:lnTo>
                  <a:lnTo>
                    <a:pt x="6319" y="4938"/>
                  </a:lnTo>
                  <a:lnTo>
                    <a:pt x="6278" y="4855"/>
                  </a:lnTo>
                  <a:lnTo>
                    <a:pt x="6299" y="4813"/>
                  </a:lnTo>
                  <a:lnTo>
                    <a:pt x="6319" y="4855"/>
                  </a:lnTo>
                  <a:lnTo>
                    <a:pt x="6508" y="4855"/>
                  </a:lnTo>
                  <a:lnTo>
                    <a:pt x="6424" y="4792"/>
                  </a:lnTo>
                  <a:lnTo>
                    <a:pt x="6382" y="4792"/>
                  </a:lnTo>
                  <a:lnTo>
                    <a:pt x="6299" y="4624"/>
                  </a:lnTo>
                  <a:lnTo>
                    <a:pt x="6257" y="4604"/>
                  </a:lnTo>
                  <a:lnTo>
                    <a:pt x="6257" y="4645"/>
                  </a:lnTo>
                  <a:lnTo>
                    <a:pt x="6173" y="4583"/>
                  </a:lnTo>
                  <a:lnTo>
                    <a:pt x="6110" y="4415"/>
                  </a:lnTo>
                  <a:lnTo>
                    <a:pt x="5901" y="4080"/>
                  </a:lnTo>
                  <a:lnTo>
                    <a:pt x="5796" y="4018"/>
                  </a:lnTo>
                  <a:lnTo>
                    <a:pt x="5775" y="3871"/>
                  </a:lnTo>
                  <a:lnTo>
                    <a:pt x="5420" y="3327"/>
                  </a:lnTo>
                  <a:lnTo>
                    <a:pt x="5420" y="3223"/>
                  </a:lnTo>
                  <a:lnTo>
                    <a:pt x="5357" y="3118"/>
                  </a:lnTo>
                  <a:lnTo>
                    <a:pt x="5336" y="2867"/>
                  </a:lnTo>
                  <a:lnTo>
                    <a:pt x="5273" y="2825"/>
                  </a:lnTo>
                  <a:lnTo>
                    <a:pt x="5273" y="2741"/>
                  </a:lnTo>
                  <a:lnTo>
                    <a:pt x="5064" y="2532"/>
                  </a:lnTo>
                  <a:lnTo>
                    <a:pt x="5064" y="2448"/>
                  </a:lnTo>
                  <a:lnTo>
                    <a:pt x="5106" y="2344"/>
                  </a:lnTo>
                  <a:lnTo>
                    <a:pt x="5043" y="2281"/>
                  </a:lnTo>
                  <a:lnTo>
                    <a:pt x="4708" y="1988"/>
                  </a:lnTo>
                  <a:lnTo>
                    <a:pt x="4687" y="1884"/>
                  </a:lnTo>
                  <a:lnTo>
                    <a:pt x="4478" y="1653"/>
                  </a:lnTo>
                  <a:lnTo>
                    <a:pt x="4478" y="1507"/>
                  </a:lnTo>
                  <a:lnTo>
                    <a:pt x="4332" y="1360"/>
                  </a:lnTo>
                  <a:lnTo>
                    <a:pt x="4374" y="1277"/>
                  </a:lnTo>
                  <a:lnTo>
                    <a:pt x="4374" y="1193"/>
                  </a:lnTo>
                  <a:lnTo>
                    <a:pt x="4395" y="1151"/>
                  </a:lnTo>
                  <a:lnTo>
                    <a:pt x="4395" y="1193"/>
                  </a:lnTo>
                  <a:lnTo>
                    <a:pt x="4478" y="1193"/>
                  </a:lnTo>
                  <a:lnTo>
                    <a:pt x="4499" y="1339"/>
                  </a:lnTo>
                  <a:lnTo>
                    <a:pt x="4541" y="1402"/>
                  </a:lnTo>
                  <a:lnTo>
                    <a:pt x="4583" y="1465"/>
                  </a:lnTo>
                  <a:lnTo>
                    <a:pt x="4792" y="1674"/>
                  </a:lnTo>
                  <a:lnTo>
                    <a:pt x="4792" y="1779"/>
                  </a:lnTo>
                  <a:lnTo>
                    <a:pt x="4834" y="1884"/>
                  </a:lnTo>
                  <a:lnTo>
                    <a:pt x="5001" y="1967"/>
                  </a:lnTo>
                  <a:lnTo>
                    <a:pt x="5022" y="2072"/>
                  </a:lnTo>
                  <a:lnTo>
                    <a:pt x="5315" y="2344"/>
                  </a:lnTo>
                  <a:lnTo>
                    <a:pt x="5462" y="2428"/>
                  </a:lnTo>
                  <a:lnTo>
                    <a:pt x="5462" y="2490"/>
                  </a:lnTo>
                  <a:lnTo>
                    <a:pt x="5483" y="2407"/>
                  </a:lnTo>
                  <a:lnTo>
                    <a:pt x="5566" y="2323"/>
                  </a:lnTo>
                  <a:lnTo>
                    <a:pt x="5629" y="2114"/>
                  </a:lnTo>
                  <a:lnTo>
                    <a:pt x="5566" y="2072"/>
                  </a:lnTo>
                  <a:lnTo>
                    <a:pt x="5650" y="1904"/>
                  </a:lnTo>
                  <a:lnTo>
                    <a:pt x="5650" y="1779"/>
                  </a:lnTo>
                  <a:lnTo>
                    <a:pt x="5734" y="1465"/>
                  </a:lnTo>
                  <a:lnTo>
                    <a:pt x="5755" y="1444"/>
                  </a:lnTo>
                  <a:lnTo>
                    <a:pt x="5671" y="1235"/>
                  </a:lnTo>
                  <a:lnTo>
                    <a:pt x="5734" y="1088"/>
                  </a:lnTo>
                  <a:lnTo>
                    <a:pt x="5587" y="775"/>
                  </a:lnTo>
                  <a:lnTo>
                    <a:pt x="5441" y="544"/>
                  </a:lnTo>
                  <a:lnTo>
                    <a:pt x="5378" y="335"/>
                  </a:lnTo>
                  <a:lnTo>
                    <a:pt x="5273" y="147"/>
                  </a:lnTo>
                  <a:lnTo>
                    <a:pt x="5211" y="126"/>
                  </a:lnTo>
                  <a:lnTo>
                    <a:pt x="5127" y="231"/>
                  </a:lnTo>
                  <a:lnTo>
                    <a:pt x="4959" y="293"/>
                  </a:lnTo>
                  <a:lnTo>
                    <a:pt x="4604" y="231"/>
                  </a:lnTo>
                  <a:lnTo>
                    <a:pt x="4311" y="314"/>
                  </a:lnTo>
                  <a:lnTo>
                    <a:pt x="4102" y="147"/>
                  </a:lnTo>
                  <a:lnTo>
                    <a:pt x="4081" y="251"/>
                  </a:lnTo>
                  <a:lnTo>
                    <a:pt x="4164" y="398"/>
                  </a:lnTo>
                  <a:lnTo>
                    <a:pt x="4164" y="461"/>
                  </a:lnTo>
                  <a:lnTo>
                    <a:pt x="4081" y="335"/>
                  </a:lnTo>
                  <a:lnTo>
                    <a:pt x="3976" y="293"/>
                  </a:lnTo>
                  <a:lnTo>
                    <a:pt x="3955" y="189"/>
                  </a:lnTo>
                  <a:lnTo>
                    <a:pt x="3997" y="147"/>
                  </a:lnTo>
                  <a:lnTo>
                    <a:pt x="3955" y="105"/>
                  </a:lnTo>
                  <a:lnTo>
                    <a:pt x="3850" y="105"/>
                  </a:lnTo>
                  <a:lnTo>
                    <a:pt x="3746" y="84"/>
                  </a:lnTo>
                  <a:lnTo>
                    <a:pt x="3537" y="21"/>
                  </a:lnTo>
                  <a:lnTo>
                    <a:pt x="3495" y="42"/>
                  </a:lnTo>
                  <a:lnTo>
                    <a:pt x="3578" y="84"/>
                  </a:lnTo>
                  <a:lnTo>
                    <a:pt x="3599" y="105"/>
                  </a:lnTo>
                  <a:lnTo>
                    <a:pt x="3495" y="126"/>
                  </a:lnTo>
                  <a:lnTo>
                    <a:pt x="3390" y="105"/>
                  </a:lnTo>
                  <a:lnTo>
                    <a:pt x="3265" y="147"/>
                  </a:lnTo>
                  <a:lnTo>
                    <a:pt x="3223" y="126"/>
                  </a:lnTo>
                  <a:lnTo>
                    <a:pt x="3223" y="105"/>
                  </a:lnTo>
                  <a:lnTo>
                    <a:pt x="3348" y="84"/>
                  </a:lnTo>
                  <a:lnTo>
                    <a:pt x="3432" y="42"/>
                  </a:lnTo>
                  <a:lnTo>
                    <a:pt x="3327" y="42"/>
                  </a:lnTo>
                  <a:lnTo>
                    <a:pt x="3139" y="84"/>
                  </a:lnTo>
                  <a:lnTo>
                    <a:pt x="3076" y="126"/>
                  </a:lnTo>
                  <a:lnTo>
                    <a:pt x="2930" y="210"/>
                  </a:lnTo>
                  <a:lnTo>
                    <a:pt x="2846" y="231"/>
                  </a:lnTo>
                  <a:lnTo>
                    <a:pt x="2700" y="293"/>
                  </a:lnTo>
                  <a:lnTo>
                    <a:pt x="2595" y="419"/>
                  </a:lnTo>
                  <a:lnTo>
                    <a:pt x="2553" y="461"/>
                  </a:lnTo>
                  <a:lnTo>
                    <a:pt x="2386" y="461"/>
                  </a:lnTo>
                  <a:lnTo>
                    <a:pt x="2177" y="335"/>
                  </a:lnTo>
                  <a:lnTo>
                    <a:pt x="2009" y="314"/>
                  </a:lnTo>
                  <a:lnTo>
                    <a:pt x="1821" y="335"/>
                  </a:lnTo>
                  <a:lnTo>
                    <a:pt x="1674" y="231"/>
                  </a:lnTo>
                  <a:lnTo>
                    <a:pt x="1591" y="231"/>
                  </a:lnTo>
                  <a:lnTo>
                    <a:pt x="1507" y="251"/>
                  </a:lnTo>
                  <a:lnTo>
                    <a:pt x="1361" y="147"/>
                  </a:lnTo>
                  <a:lnTo>
                    <a:pt x="1172" y="105"/>
                  </a:lnTo>
                  <a:lnTo>
                    <a:pt x="733" y="84"/>
                  </a:lnTo>
                  <a:lnTo>
                    <a:pt x="50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2804;p79">
              <a:extLst>
                <a:ext uri="{FF2B5EF4-FFF2-40B4-BE49-F238E27FC236}">
                  <a16:creationId xmlns:a16="http://schemas.microsoft.com/office/drawing/2014/main" id="{FDFE5DC2-41B2-4CC6-A4C9-FB9D857D53D5}"/>
                </a:ext>
              </a:extLst>
            </p:cNvPr>
            <p:cNvSpPr/>
            <p:nvPr/>
          </p:nvSpPr>
          <p:spPr>
            <a:xfrm>
              <a:off x="3896332" y="2997572"/>
              <a:ext cx="113621" cy="124461"/>
            </a:xfrm>
            <a:custGeom>
              <a:avLst/>
              <a:gdLst/>
              <a:ahLst/>
              <a:cxnLst/>
              <a:rect l="l" t="t" r="r" b="b"/>
              <a:pathLst>
                <a:path w="9542" h="10944" extrusionOk="0">
                  <a:moveTo>
                    <a:pt x="8495" y="0"/>
                  </a:moveTo>
                  <a:lnTo>
                    <a:pt x="1590" y="63"/>
                  </a:lnTo>
                  <a:lnTo>
                    <a:pt x="1632" y="1193"/>
                  </a:lnTo>
                  <a:lnTo>
                    <a:pt x="1088" y="1235"/>
                  </a:lnTo>
                  <a:lnTo>
                    <a:pt x="1088" y="1444"/>
                  </a:lnTo>
                  <a:lnTo>
                    <a:pt x="1151" y="3725"/>
                  </a:lnTo>
                  <a:lnTo>
                    <a:pt x="1046" y="3746"/>
                  </a:lnTo>
                  <a:lnTo>
                    <a:pt x="942" y="3829"/>
                  </a:lnTo>
                  <a:lnTo>
                    <a:pt x="837" y="3767"/>
                  </a:lnTo>
                  <a:lnTo>
                    <a:pt x="691" y="3767"/>
                  </a:lnTo>
                  <a:lnTo>
                    <a:pt x="586" y="3850"/>
                  </a:lnTo>
                  <a:lnTo>
                    <a:pt x="586" y="3976"/>
                  </a:lnTo>
                  <a:lnTo>
                    <a:pt x="649" y="4060"/>
                  </a:lnTo>
                  <a:lnTo>
                    <a:pt x="586" y="4185"/>
                  </a:lnTo>
                  <a:lnTo>
                    <a:pt x="377" y="4457"/>
                  </a:lnTo>
                  <a:lnTo>
                    <a:pt x="335" y="4457"/>
                  </a:lnTo>
                  <a:lnTo>
                    <a:pt x="230" y="4541"/>
                  </a:lnTo>
                  <a:lnTo>
                    <a:pt x="251" y="4645"/>
                  </a:lnTo>
                  <a:lnTo>
                    <a:pt x="314" y="4687"/>
                  </a:lnTo>
                  <a:lnTo>
                    <a:pt x="251" y="4813"/>
                  </a:lnTo>
                  <a:lnTo>
                    <a:pt x="126" y="4897"/>
                  </a:lnTo>
                  <a:lnTo>
                    <a:pt x="105" y="4980"/>
                  </a:lnTo>
                  <a:lnTo>
                    <a:pt x="209" y="5022"/>
                  </a:lnTo>
                  <a:lnTo>
                    <a:pt x="230" y="5127"/>
                  </a:lnTo>
                  <a:lnTo>
                    <a:pt x="168" y="5231"/>
                  </a:lnTo>
                  <a:lnTo>
                    <a:pt x="0" y="5420"/>
                  </a:lnTo>
                  <a:lnTo>
                    <a:pt x="0" y="5545"/>
                  </a:lnTo>
                  <a:lnTo>
                    <a:pt x="63" y="5629"/>
                  </a:lnTo>
                  <a:lnTo>
                    <a:pt x="209" y="5524"/>
                  </a:lnTo>
                  <a:lnTo>
                    <a:pt x="251" y="5545"/>
                  </a:lnTo>
                  <a:lnTo>
                    <a:pt x="251" y="5629"/>
                  </a:lnTo>
                  <a:lnTo>
                    <a:pt x="209" y="5692"/>
                  </a:lnTo>
                  <a:lnTo>
                    <a:pt x="272" y="5734"/>
                  </a:lnTo>
                  <a:lnTo>
                    <a:pt x="230" y="5817"/>
                  </a:lnTo>
                  <a:lnTo>
                    <a:pt x="272" y="5922"/>
                  </a:lnTo>
                  <a:lnTo>
                    <a:pt x="272" y="6047"/>
                  </a:lnTo>
                  <a:lnTo>
                    <a:pt x="314" y="6152"/>
                  </a:lnTo>
                  <a:lnTo>
                    <a:pt x="544" y="6236"/>
                  </a:lnTo>
                  <a:lnTo>
                    <a:pt x="586" y="6319"/>
                  </a:lnTo>
                  <a:lnTo>
                    <a:pt x="544" y="6382"/>
                  </a:lnTo>
                  <a:lnTo>
                    <a:pt x="544" y="6466"/>
                  </a:lnTo>
                  <a:lnTo>
                    <a:pt x="523" y="6487"/>
                  </a:lnTo>
                  <a:lnTo>
                    <a:pt x="586" y="6570"/>
                  </a:lnTo>
                  <a:lnTo>
                    <a:pt x="586" y="6654"/>
                  </a:lnTo>
                  <a:lnTo>
                    <a:pt x="544" y="6675"/>
                  </a:lnTo>
                  <a:lnTo>
                    <a:pt x="670" y="6780"/>
                  </a:lnTo>
                  <a:lnTo>
                    <a:pt x="691" y="6863"/>
                  </a:lnTo>
                  <a:lnTo>
                    <a:pt x="858" y="7052"/>
                  </a:lnTo>
                  <a:lnTo>
                    <a:pt x="963" y="7282"/>
                  </a:lnTo>
                  <a:lnTo>
                    <a:pt x="984" y="7366"/>
                  </a:lnTo>
                  <a:lnTo>
                    <a:pt x="963" y="7491"/>
                  </a:lnTo>
                  <a:lnTo>
                    <a:pt x="942" y="7533"/>
                  </a:lnTo>
                  <a:lnTo>
                    <a:pt x="879" y="7638"/>
                  </a:lnTo>
                  <a:lnTo>
                    <a:pt x="879" y="7826"/>
                  </a:lnTo>
                  <a:lnTo>
                    <a:pt x="984" y="7910"/>
                  </a:lnTo>
                  <a:lnTo>
                    <a:pt x="1109" y="7910"/>
                  </a:lnTo>
                  <a:lnTo>
                    <a:pt x="1172" y="7847"/>
                  </a:lnTo>
                  <a:lnTo>
                    <a:pt x="1318" y="7847"/>
                  </a:lnTo>
                  <a:lnTo>
                    <a:pt x="1402" y="7889"/>
                  </a:lnTo>
                  <a:lnTo>
                    <a:pt x="1360" y="7951"/>
                  </a:lnTo>
                  <a:lnTo>
                    <a:pt x="1381" y="8098"/>
                  </a:lnTo>
                  <a:lnTo>
                    <a:pt x="1465" y="8140"/>
                  </a:lnTo>
                  <a:lnTo>
                    <a:pt x="1590" y="8223"/>
                  </a:lnTo>
                  <a:lnTo>
                    <a:pt x="1695" y="8223"/>
                  </a:lnTo>
                  <a:lnTo>
                    <a:pt x="1779" y="8265"/>
                  </a:lnTo>
                  <a:lnTo>
                    <a:pt x="1821" y="8349"/>
                  </a:lnTo>
                  <a:lnTo>
                    <a:pt x="1925" y="8412"/>
                  </a:lnTo>
                  <a:lnTo>
                    <a:pt x="2030" y="8412"/>
                  </a:lnTo>
                  <a:lnTo>
                    <a:pt x="2093" y="8475"/>
                  </a:lnTo>
                  <a:lnTo>
                    <a:pt x="2051" y="8558"/>
                  </a:lnTo>
                  <a:lnTo>
                    <a:pt x="1988" y="8621"/>
                  </a:lnTo>
                  <a:lnTo>
                    <a:pt x="1946" y="8663"/>
                  </a:lnTo>
                  <a:lnTo>
                    <a:pt x="1904" y="8726"/>
                  </a:lnTo>
                  <a:lnTo>
                    <a:pt x="2030" y="8830"/>
                  </a:lnTo>
                  <a:lnTo>
                    <a:pt x="2134" y="8851"/>
                  </a:lnTo>
                  <a:lnTo>
                    <a:pt x="2155" y="8830"/>
                  </a:lnTo>
                  <a:lnTo>
                    <a:pt x="2260" y="8872"/>
                  </a:lnTo>
                  <a:lnTo>
                    <a:pt x="2323" y="8851"/>
                  </a:lnTo>
                  <a:lnTo>
                    <a:pt x="2511" y="8977"/>
                  </a:lnTo>
                  <a:lnTo>
                    <a:pt x="2532" y="9039"/>
                  </a:lnTo>
                  <a:lnTo>
                    <a:pt x="2553" y="9207"/>
                  </a:lnTo>
                  <a:lnTo>
                    <a:pt x="2616" y="9270"/>
                  </a:lnTo>
                  <a:lnTo>
                    <a:pt x="2720" y="9291"/>
                  </a:lnTo>
                  <a:lnTo>
                    <a:pt x="2762" y="9353"/>
                  </a:lnTo>
                  <a:lnTo>
                    <a:pt x="2741" y="9458"/>
                  </a:lnTo>
                  <a:lnTo>
                    <a:pt x="2783" y="9521"/>
                  </a:lnTo>
                  <a:lnTo>
                    <a:pt x="2992" y="9563"/>
                  </a:lnTo>
                  <a:lnTo>
                    <a:pt x="3076" y="9625"/>
                  </a:lnTo>
                  <a:lnTo>
                    <a:pt x="3076" y="9688"/>
                  </a:lnTo>
                  <a:lnTo>
                    <a:pt x="3076" y="9876"/>
                  </a:lnTo>
                  <a:lnTo>
                    <a:pt x="3160" y="9918"/>
                  </a:lnTo>
                  <a:lnTo>
                    <a:pt x="3264" y="9981"/>
                  </a:lnTo>
                  <a:lnTo>
                    <a:pt x="3306" y="10044"/>
                  </a:lnTo>
                  <a:lnTo>
                    <a:pt x="3306" y="10086"/>
                  </a:lnTo>
                  <a:lnTo>
                    <a:pt x="3348" y="10190"/>
                  </a:lnTo>
                  <a:lnTo>
                    <a:pt x="3390" y="10232"/>
                  </a:lnTo>
                  <a:lnTo>
                    <a:pt x="3474" y="10253"/>
                  </a:lnTo>
                  <a:lnTo>
                    <a:pt x="3515" y="10337"/>
                  </a:lnTo>
                  <a:lnTo>
                    <a:pt x="3662" y="10420"/>
                  </a:lnTo>
                  <a:lnTo>
                    <a:pt x="3766" y="10462"/>
                  </a:lnTo>
                  <a:lnTo>
                    <a:pt x="3829" y="10441"/>
                  </a:lnTo>
                  <a:lnTo>
                    <a:pt x="3871" y="10399"/>
                  </a:lnTo>
                  <a:lnTo>
                    <a:pt x="3934" y="10337"/>
                  </a:lnTo>
                  <a:lnTo>
                    <a:pt x="4143" y="10337"/>
                  </a:lnTo>
                  <a:lnTo>
                    <a:pt x="4185" y="10399"/>
                  </a:lnTo>
                  <a:lnTo>
                    <a:pt x="4227" y="10399"/>
                  </a:lnTo>
                  <a:lnTo>
                    <a:pt x="4331" y="10337"/>
                  </a:lnTo>
                  <a:lnTo>
                    <a:pt x="4394" y="10295"/>
                  </a:lnTo>
                  <a:lnTo>
                    <a:pt x="4436" y="10211"/>
                  </a:lnTo>
                  <a:lnTo>
                    <a:pt x="4562" y="10211"/>
                  </a:lnTo>
                  <a:lnTo>
                    <a:pt x="4624" y="10232"/>
                  </a:lnTo>
                  <a:lnTo>
                    <a:pt x="4708" y="10399"/>
                  </a:lnTo>
                  <a:lnTo>
                    <a:pt x="4750" y="10462"/>
                  </a:lnTo>
                  <a:lnTo>
                    <a:pt x="4813" y="10525"/>
                  </a:lnTo>
                  <a:lnTo>
                    <a:pt x="4938" y="10567"/>
                  </a:lnTo>
                  <a:lnTo>
                    <a:pt x="5022" y="10630"/>
                  </a:lnTo>
                  <a:lnTo>
                    <a:pt x="5043" y="10734"/>
                  </a:lnTo>
                  <a:lnTo>
                    <a:pt x="5085" y="10755"/>
                  </a:lnTo>
                  <a:lnTo>
                    <a:pt x="5126" y="10839"/>
                  </a:lnTo>
                  <a:lnTo>
                    <a:pt x="5126" y="10923"/>
                  </a:lnTo>
                  <a:lnTo>
                    <a:pt x="5294" y="10923"/>
                  </a:lnTo>
                  <a:lnTo>
                    <a:pt x="5336" y="10944"/>
                  </a:lnTo>
                  <a:lnTo>
                    <a:pt x="5357" y="10923"/>
                  </a:lnTo>
                  <a:lnTo>
                    <a:pt x="5336" y="10860"/>
                  </a:lnTo>
                  <a:lnTo>
                    <a:pt x="5336" y="10776"/>
                  </a:lnTo>
                  <a:lnTo>
                    <a:pt x="5398" y="10713"/>
                  </a:lnTo>
                  <a:lnTo>
                    <a:pt x="5503" y="10755"/>
                  </a:lnTo>
                  <a:lnTo>
                    <a:pt x="5671" y="10818"/>
                  </a:lnTo>
                  <a:lnTo>
                    <a:pt x="5754" y="10776"/>
                  </a:lnTo>
                  <a:lnTo>
                    <a:pt x="5859" y="10818"/>
                  </a:lnTo>
                  <a:lnTo>
                    <a:pt x="5859" y="10923"/>
                  </a:lnTo>
                  <a:lnTo>
                    <a:pt x="6005" y="10944"/>
                  </a:lnTo>
                  <a:lnTo>
                    <a:pt x="6068" y="10944"/>
                  </a:lnTo>
                  <a:lnTo>
                    <a:pt x="6068" y="10860"/>
                  </a:lnTo>
                  <a:lnTo>
                    <a:pt x="6131" y="10776"/>
                  </a:lnTo>
                  <a:lnTo>
                    <a:pt x="6215" y="10818"/>
                  </a:lnTo>
                  <a:lnTo>
                    <a:pt x="6235" y="10776"/>
                  </a:lnTo>
                  <a:lnTo>
                    <a:pt x="6340" y="10776"/>
                  </a:lnTo>
                  <a:lnTo>
                    <a:pt x="6487" y="10734"/>
                  </a:lnTo>
                  <a:lnTo>
                    <a:pt x="6696" y="10713"/>
                  </a:lnTo>
                  <a:lnTo>
                    <a:pt x="6821" y="10755"/>
                  </a:lnTo>
                  <a:lnTo>
                    <a:pt x="6947" y="10713"/>
                  </a:lnTo>
                  <a:lnTo>
                    <a:pt x="7010" y="10609"/>
                  </a:lnTo>
                  <a:lnTo>
                    <a:pt x="7135" y="10525"/>
                  </a:lnTo>
                  <a:lnTo>
                    <a:pt x="7219" y="10420"/>
                  </a:lnTo>
                  <a:lnTo>
                    <a:pt x="7261" y="10399"/>
                  </a:lnTo>
                  <a:lnTo>
                    <a:pt x="7323" y="10337"/>
                  </a:lnTo>
                  <a:lnTo>
                    <a:pt x="7428" y="10232"/>
                  </a:lnTo>
                  <a:lnTo>
                    <a:pt x="7470" y="10232"/>
                  </a:lnTo>
                  <a:lnTo>
                    <a:pt x="7595" y="10023"/>
                  </a:lnTo>
                  <a:lnTo>
                    <a:pt x="7805" y="9814"/>
                  </a:lnTo>
                  <a:lnTo>
                    <a:pt x="7763" y="9604"/>
                  </a:lnTo>
                  <a:lnTo>
                    <a:pt x="7700" y="9563"/>
                  </a:lnTo>
                  <a:lnTo>
                    <a:pt x="7679" y="9353"/>
                  </a:lnTo>
                  <a:lnTo>
                    <a:pt x="7595" y="9249"/>
                  </a:lnTo>
                  <a:lnTo>
                    <a:pt x="7554" y="9144"/>
                  </a:lnTo>
                  <a:lnTo>
                    <a:pt x="7470" y="9060"/>
                  </a:lnTo>
                  <a:lnTo>
                    <a:pt x="7365" y="9060"/>
                  </a:lnTo>
                  <a:lnTo>
                    <a:pt x="7323" y="8998"/>
                  </a:lnTo>
                  <a:lnTo>
                    <a:pt x="7323" y="8956"/>
                  </a:lnTo>
                  <a:lnTo>
                    <a:pt x="7219" y="8893"/>
                  </a:lnTo>
                  <a:lnTo>
                    <a:pt x="7114" y="8726"/>
                  </a:lnTo>
                  <a:lnTo>
                    <a:pt x="7072" y="8684"/>
                  </a:lnTo>
                  <a:lnTo>
                    <a:pt x="7051" y="8621"/>
                  </a:lnTo>
                  <a:lnTo>
                    <a:pt x="6947" y="8516"/>
                  </a:lnTo>
                  <a:lnTo>
                    <a:pt x="6905" y="8433"/>
                  </a:lnTo>
                  <a:lnTo>
                    <a:pt x="6633" y="8433"/>
                  </a:lnTo>
                  <a:lnTo>
                    <a:pt x="6549" y="8412"/>
                  </a:lnTo>
                  <a:lnTo>
                    <a:pt x="6507" y="8328"/>
                  </a:lnTo>
                  <a:lnTo>
                    <a:pt x="6591" y="8203"/>
                  </a:lnTo>
                  <a:lnTo>
                    <a:pt x="6654" y="8161"/>
                  </a:lnTo>
                  <a:lnTo>
                    <a:pt x="6654" y="8035"/>
                  </a:lnTo>
                  <a:lnTo>
                    <a:pt x="6800" y="8056"/>
                  </a:lnTo>
                  <a:lnTo>
                    <a:pt x="6905" y="8035"/>
                  </a:lnTo>
                  <a:lnTo>
                    <a:pt x="6947" y="8098"/>
                  </a:lnTo>
                  <a:lnTo>
                    <a:pt x="7031" y="8098"/>
                  </a:lnTo>
                  <a:lnTo>
                    <a:pt x="7051" y="8035"/>
                  </a:lnTo>
                  <a:lnTo>
                    <a:pt x="7135" y="7951"/>
                  </a:lnTo>
                  <a:lnTo>
                    <a:pt x="7156" y="7700"/>
                  </a:lnTo>
                  <a:lnTo>
                    <a:pt x="7135" y="7470"/>
                  </a:lnTo>
                  <a:lnTo>
                    <a:pt x="7177" y="7303"/>
                  </a:lnTo>
                  <a:lnTo>
                    <a:pt x="7282" y="7177"/>
                  </a:lnTo>
                  <a:lnTo>
                    <a:pt x="7282" y="7052"/>
                  </a:lnTo>
                  <a:lnTo>
                    <a:pt x="7240" y="6968"/>
                  </a:lnTo>
                  <a:lnTo>
                    <a:pt x="7282" y="6863"/>
                  </a:lnTo>
                  <a:lnTo>
                    <a:pt x="7386" y="6696"/>
                  </a:lnTo>
                  <a:lnTo>
                    <a:pt x="7428" y="6633"/>
                  </a:lnTo>
                  <a:lnTo>
                    <a:pt x="7470" y="6633"/>
                  </a:lnTo>
                  <a:lnTo>
                    <a:pt x="7533" y="6654"/>
                  </a:lnTo>
                  <a:lnTo>
                    <a:pt x="7658" y="6215"/>
                  </a:lnTo>
                  <a:lnTo>
                    <a:pt x="7700" y="6026"/>
                  </a:lnTo>
                  <a:lnTo>
                    <a:pt x="7888" y="5922"/>
                  </a:lnTo>
                  <a:lnTo>
                    <a:pt x="7888" y="5817"/>
                  </a:lnTo>
                  <a:lnTo>
                    <a:pt x="8014" y="5608"/>
                  </a:lnTo>
                  <a:lnTo>
                    <a:pt x="8056" y="5503"/>
                  </a:lnTo>
                  <a:lnTo>
                    <a:pt x="8160" y="5482"/>
                  </a:lnTo>
                  <a:lnTo>
                    <a:pt x="8202" y="5482"/>
                  </a:lnTo>
                  <a:lnTo>
                    <a:pt x="8265" y="5294"/>
                  </a:lnTo>
                  <a:lnTo>
                    <a:pt x="8412" y="5022"/>
                  </a:lnTo>
                  <a:lnTo>
                    <a:pt x="8412" y="4813"/>
                  </a:lnTo>
                  <a:lnTo>
                    <a:pt x="8495" y="4666"/>
                  </a:lnTo>
                  <a:lnTo>
                    <a:pt x="8516" y="4604"/>
                  </a:lnTo>
                  <a:lnTo>
                    <a:pt x="8495" y="4604"/>
                  </a:lnTo>
                  <a:lnTo>
                    <a:pt x="8474" y="4478"/>
                  </a:lnTo>
                  <a:lnTo>
                    <a:pt x="8391" y="4248"/>
                  </a:lnTo>
                  <a:lnTo>
                    <a:pt x="8412" y="4122"/>
                  </a:lnTo>
                  <a:lnTo>
                    <a:pt x="8474" y="4039"/>
                  </a:lnTo>
                  <a:lnTo>
                    <a:pt x="8474" y="3934"/>
                  </a:lnTo>
                  <a:lnTo>
                    <a:pt x="8579" y="3809"/>
                  </a:lnTo>
                  <a:lnTo>
                    <a:pt x="8621" y="3516"/>
                  </a:lnTo>
                  <a:lnTo>
                    <a:pt x="8684" y="3327"/>
                  </a:lnTo>
                  <a:lnTo>
                    <a:pt x="8725" y="3285"/>
                  </a:lnTo>
                  <a:lnTo>
                    <a:pt x="8684" y="3223"/>
                  </a:lnTo>
                  <a:lnTo>
                    <a:pt x="8621" y="3202"/>
                  </a:lnTo>
                  <a:lnTo>
                    <a:pt x="8704" y="3076"/>
                  </a:lnTo>
                  <a:lnTo>
                    <a:pt x="8704" y="2930"/>
                  </a:lnTo>
                  <a:lnTo>
                    <a:pt x="8746" y="2909"/>
                  </a:lnTo>
                  <a:lnTo>
                    <a:pt x="8914" y="2909"/>
                  </a:lnTo>
                  <a:lnTo>
                    <a:pt x="8914" y="2825"/>
                  </a:lnTo>
                  <a:lnTo>
                    <a:pt x="8914" y="2783"/>
                  </a:lnTo>
                  <a:lnTo>
                    <a:pt x="8914" y="2721"/>
                  </a:lnTo>
                  <a:lnTo>
                    <a:pt x="9018" y="2700"/>
                  </a:lnTo>
                  <a:lnTo>
                    <a:pt x="9102" y="2658"/>
                  </a:lnTo>
                  <a:lnTo>
                    <a:pt x="9228" y="2658"/>
                  </a:lnTo>
                  <a:lnTo>
                    <a:pt x="9248" y="2574"/>
                  </a:lnTo>
                  <a:lnTo>
                    <a:pt x="9353" y="2553"/>
                  </a:lnTo>
                  <a:lnTo>
                    <a:pt x="9458" y="2490"/>
                  </a:lnTo>
                  <a:lnTo>
                    <a:pt x="9541" y="2386"/>
                  </a:lnTo>
                  <a:lnTo>
                    <a:pt x="9479" y="2386"/>
                  </a:lnTo>
                  <a:lnTo>
                    <a:pt x="9479" y="2302"/>
                  </a:lnTo>
                  <a:lnTo>
                    <a:pt x="9353" y="2239"/>
                  </a:lnTo>
                  <a:lnTo>
                    <a:pt x="9248" y="2239"/>
                  </a:lnTo>
                  <a:lnTo>
                    <a:pt x="9248" y="2135"/>
                  </a:lnTo>
                  <a:lnTo>
                    <a:pt x="8997" y="1946"/>
                  </a:lnTo>
                  <a:lnTo>
                    <a:pt x="8914" y="1946"/>
                  </a:lnTo>
                  <a:lnTo>
                    <a:pt x="8809" y="1737"/>
                  </a:lnTo>
                  <a:lnTo>
                    <a:pt x="8725" y="1507"/>
                  </a:lnTo>
                  <a:lnTo>
                    <a:pt x="8746" y="1256"/>
                  </a:lnTo>
                  <a:lnTo>
                    <a:pt x="8725" y="1047"/>
                  </a:lnTo>
                  <a:lnTo>
                    <a:pt x="8579" y="628"/>
                  </a:lnTo>
                  <a:lnTo>
                    <a:pt x="8579" y="524"/>
                  </a:lnTo>
                  <a:lnTo>
                    <a:pt x="8600" y="503"/>
                  </a:lnTo>
                  <a:lnTo>
                    <a:pt x="8621" y="565"/>
                  </a:lnTo>
                  <a:lnTo>
                    <a:pt x="8642" y="607"/>
                  </a:lnTo>
                  <a:lnTo>
                    <a:pt x="8684" y="607"/>
                  </a:lnTo>
                  <a:lnTo>
                    <a:pt x="8684" y="565"/>
                  </a:lnTo>
                  <a:lnTo>
                    <a:pt x="8579" y="419"/>
                  </a:lnTo>
                  <a:lnTo>
                    <a:pt x="8516" y="252"/>
                  </a:lnTo>
                  <a:lnTo>
                    <a:pt x="8495" y="210"/>
                  </a:lnTo>
                  <a:lnTo>
                    <a:pt x="8495" y="189"/>
                  </a:lnTo>
                  <a:lnTo>
                    <a:pt x="8495" y="168"/>
                  </a:lnTo>
                  <a:lnTo>
                    <a:pt x="8495" y="147"/>
                  </a:lnTo>
                  <a:lnTo>
                    <a:pt x="8474" y="84"/>
                  </a:lnTo>
                  <a:lnTo>
                    <a:pt x="8495" y="42"/>
                  </a:lnTo>
                  <a:lnTo>
                    <a:pt x="849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2805;p79">
              <a:extLst>
                <a:ext uri="{FF2B5EF4-FFF2-40B4-BE49-F238E27FC236}">
                  <a16:creationId xmlns:a16="http://schemas.microsoft.com/office/drawing/2014/main" id="{B4301E3F-A9A3-40AA-817B-A5BF5383EFE0}"/>
                </a:ext>
              </a:extLst>
            </p:cNvPr>
            <p:cNvSpPr/>
            <p:nvPr/>
          </p:nvSpPr>
          <p:spPr>
            <a:xfrm>
              <a:off x="3973815" y="3045871"/>
              <a:ext cx="104655" cy="75923"/>
            </a:xfrm>
            <a:custGeom>
              <a:avLst/>
              <a:gdLst/>
              <a:ahLst/>
              <a:cxnLst/>
              <a:rect l="l" t="t" r="r" b="b"/>
              <a:pathLst>
                <a:path w="8789" h="6676" extrusionOk="0">
                  <a:moveTo>
                    <a:pt x="2511" y="1"/>
                  </a:moveTo>
                  <a:lnTo>
                    <a:pt x="2344" y="336"/>
                  </a:lnTo>
                  <a:lnTo>
                    <a:pt x="2239" y="336"/>
                  </a:lnTo>
                  <a:lnTo>
                    <a:pt x="2218" y="419"/>
                  </a:lnTo>
                  <a:lnTo>
                    <a:pt x="2093" y="398"/>
                  </a:lnTo>
                  <a:lnTo>
                    <a:pt x="2009" y="357"/>
                  </a:lnTo>
                  <a:lnTo>
                    <a:pt x="1988" y="419"/>
                  </a:lnTo>
                  <a:lnTo>
                    <a:pt x="1905" y="566"/>
                  </a:lnTo>
                  <a:lnTo>
                    <a:pt x="1905" y="775"/>
                  </a:lnTo>
                  <a:lnTo>
                    <a:pt x="1758" y="1047"/>
                  </a:lnTo>
                  <a:lnTo>
                    <a:pt x="1695" y="1235"/>
                  </a:lnTo>
                  <a:lnTo>
                    <a:pt x="1653" y="1235"/>
                  </a:lnTo>
                  <a:lnTo>
                    <a:pt x="1549" y="1256"/>
                  </a:lnTo>
                  <a:lnTo>
                    <a:pt x="1507" y="1361"/>
                  </a:lnTo>
                  <a:lnTo>
                    <a:pt x="1381" y="1570"/>
                  </a:lnTo>
                  <a:lnTo>
                    <a:pt x="1381" y="1675"/>
                  </a:lnTo>
                  <a:lnTo>
                    <a:pt x="1193" y="1779"/>
                  </a:lnTo>
                  <a:lnTo>
                    <a:pt x="1151" y="1968"/>
                  </a:lnTo>
                  <a:lnTo>
                    <a:pt x="1026" y="2407"/>
                  </a:lnTo>
                  <a:lnTo>
                    <a:pt x="963" y="2386"/>
                  </a:lnTo>
                  <a:lnTo>
                    <a:pt x="921" y="2386"/>
                  </a:lnTo>
                  <a:lnTo>
                    <a:pt x="879" y="2449"/>
                  </a:lnTo>
                  <a:lnTo>
                    <a:pt x="775" y="2616"/>
                  </a:lnTo>
                  <a:lnTo>
                    <a:pt x="733" y="2721"/>
                  </a:lnTo>
                  <a:lnTo>
                    <a:pt x="775" y="2805"/>
                  </a:lnTo>
                  <a:lnTo>
                    <a:pt x="775" y="2930"/>
                  </a:lnTo>
                  <a:lnTo>
                    <a:pt x="670" y="3056"/>
                  </a:lnTo>
                  <a:lnTo>
                    <a:pt x="628" y="3223"/>
                  </a:lnTo>
                  <a:lnTo>
                    <a:pt x="649" y="3453"/>
                  </a:lnTo>
                  <a:lnTo>
                    <a:pt x="628" y="3704"/>
                  </a:lnTo>
                  <a:lnTo>
                    <a:pt x="544" y="3788"/>
                  </a:lnTo>
                  <a:lnTo>
                    <a:pt x="524" y="3851"/>
                  </a:lnTo>
                  <a:lnTo>
                    <a:pt x="440" y="3851"/>
                  </a:lnTo>
                  <a:lnTo>
                    <a:pt x="398" y="3788"/>
                  </a:lnTo>
                  <a:lnTo>
                    <a:pt x="293" y="3809"/>
                  </a:lnTo>
                  <a:lnTo>
                    <a:pt x="147" y="3788"/>
                  </a:lnTo>
                  <a:lnTo>
                    <a:pt x="147" y="3914"/>
                  </a:lnTo>
                  <a:lnTo>
                    <a:pt x="84" y="3956"/>
                  </a:lnTo>
                  <a:lnTo>
                    <a:pt x="0" y="4081"/>
                  </a:lnTo>
                  <a:lnTo>
                    <a:pt x="42" y="4165"/>
                  </a:lnTo>
                  <a:lnTo>
                    <a:pt x="126" y="4186"/>
                  </a:lnTo>
                  <a:lnTo>
                    <a:pt x="398" y="4186"/>
                  </a:lnTo>
                  <a:lnTo>
                    <a:pt x="440" y="4269"/>
                  </a:lnTo>
                  <a:lnTo>
                    <a:pt x="544" y="4374"/>
                  </a:lnTo>
                  <a:lnTo>
                    <a:pt x="565" y="4437"/>
                  </a:lnTo>
                  <a:lnTo>
                    <a:pt x="607" y="4479"/>
                  </a:lnTo>
                  <a:lnTo>
                    <a:pt x="712" y="4646"/>
                  </a:lnTo>
                  <a:lnTo>
                    <a:pt x="816" y="4709"/>
                  </a:lnTo>
                  <a:lnTo>
                    <a:pt x="816" y="4751"/>
                  </a:lnTo>
                  <a:lnTo>
                    <a:pt x="858" y="4813"/>
                  </a:lnTo>
                  <a:lnTo>
                    <a:pt x="963" y="4813"/>
                  </a:lnTo>
                  <a:lnTo>
                    <a:pt x="1047" y="4897"/>
                  </a:lnTo>
                  <a:lnTo>
                    <a:pt x="1088" y="5002"/>
                  </a:lnTo>
                  <a:lnTo>
                    <a:pt x="1172" y="5106"/>
                  </a:lnTo>
                  <a:lnTo>
                    <a:pt x="1193" y="5316"/>
                  </a:lnTo>
                  <a:lnTo>
                    <a:pt x="1256" y="5357"/>
                  </a:lnTo>
                  <a:lnTo>
                    <a:pt x="1298" y="5567"/>
                  </a:lnTo>
                  <a:lnTo>
                    <a:pt x="1340" y="5525"/>
                  </a:lnTo>
                  <a:lnTo>
                    <a:pt x="1402" y="5629"/>
                  </a:lnTo>
                  <a:lnTo>
                    <a:pt x="1507" y="5588"/>
                  </a:lnTo>
                  <a:lnTo>
                    <a:pt x="1612" y="5629"/>
                  </a:lnTo>
                  <a:lnTo>
                    <a:pt x="1612" y="5964"/>
                  </a:lnTo>
                  <a:lnTo>
                    <a:pt x="1695" y="6069"/>
                  </a:lnTo>
                  <a:lnTo>
                    <a:pt x="1821" y="6090"/>
                  </a:lnTo>
                  <a:lnTo>
                    <a:pt x="1967" y="6048"/>
                  </a:lnTo>
                  <a:lnTo>
                    <a:pt x="2093" y="6090"/>
                  </a:lnTo>
                  <a:lnTo>
                    <a:pt x="2386" y="6069"/>
                  </a:lnTo>
                  <a:lnTo>
                    <a:pt x="2490" y="6152"/>
                  </a:lnTo>
                  <a:lnTo>
                    <a:pt x="2721" y="6383"/>
                  </a:lnTo>
                  <a:lnTo>
                    <a:pt x="2867" y="6466"/>
                  </a:lnTo>
                  <a:lnTo>
                    <a:pt x="2951" y="6571"/>
                  </a:lnTo>
                  <a:lnTo>
                    <a:pt x="3055" y="6613"/>
                  </a:lnTo>
                  <a:lnTo>
                    <a:pt x="3244" y="6613"/>
                  </a:lnTo>
                  <a:lnTo>
                    <a:pt x="3369" y="6676"/>
                  </a:lnTo>
                  <a:lnTo>
                    <a:pt x="3537" y="6634"/>
                  </a:lnTo>
                  <a:lnTo>
                    <a:pt x="3641" y="6676"/>
                  </a:lnTo>
                  <a:lnTo>
                    <a:pt x="3850" y="6676"/>
                  </a:lnTo>
                  <a:lnTo>
                    <a:pt x="3997" y="6424"/>
                  </a:lnTo>
                  <a:lnTo>
                    <a:pt x="4060" y="6362"/>
                  </a:lnTo>
                  <a:lnTo>
                    <a:pt x="4164" y="6299"/>
                  </a:lnTo>
                  <a:lnTo>
                    <a:pt x="4269" y="6299"/>
                  </a:lnTo>
                  <a:lnTo>
                    <a:pt x="4311" y="6278"/>
                  </a:lnTo>
                  <a:lnTo>
                    <a:pt x="4583" y="6257"/>
                  </a:lnTo>
                  <a:lnTo>
                    <a:pt x="4645" y="6278"/>
                  </a:lnTo>
                  <a:lnTo>
                    <a:pt x="4729" y="6404"/>
                  </a:lnTo>
                  <a:lnTo>
                    <a:pt x="4834" y="6466"/>
                  </a:lnTo>
                  <a:lnTo>
                    <a:pt x="5043" y="6424"/>
                  </a:lnTo>
                  <a:lnTo>
                    <a:pt x="5210" y="6424"/>
                  </a:lnTo>
                  <a:lnTo>
                    <a:pt x="5252" y="6320"/>
                  </a:lnTo>
                  <a:lnTo>
                    <a:pt x="5441" y="6257"/>
                  </a:lnTo>
                  <a:lnTo>
                    <a:pt x="5629" y="6215"/>
                  </a:lnTo>
                  <a:lnTo>
                    <a:pt x="5775" y="6152"/>
                  </a:lnTo>
                  <a:lnTo>
                    <a:pt x="5880" y="6069"/>
                  </a:lnTo>
                  <a:lnTo>
                    <a:pt x="5943" y="5964"/>
                  </a:lnTo>
                  <a:lnTo>
                    <a:pt x="6068" y="5880"/>
                  </a:lnTo>
                  <a:lnTo>
                    <a:pt x="6173" y="5880"/>
                  </a:lnTo>
                  <a:lnTo>
                    <a:pt x="6278" y="5797"/>
                  </a:lnTo>
                  <a:lnTo>
                    <a:pt x="7010" y="5797"/>
                  </a:lnTo>
                  <a:lnTo>
                    <a:pt x="8788" y="4018"/>
                  </a:lnTo>
                  <a:lnTo>
                    <a:pt x="8056" y="4018"/>
                  </a:lnTo>
                  <a:lnTo>
                    <a:pt x="6361" y="3495"/>
                  </a:lnTo>
                  <a:lnTo>
                    <a:pt x="6215" y="3370"/>
                  </a:lnTo>
                  <a:lnTo>
                    <a:pt x="6006" y="3349"/>
                  </a:lnTo>
                  <a:lnTo>
                    <a:pt x="5943" y="3160"/>
                  </a:lnTo>
                  <a:lnTo>
                    <a:pt x="5964" y="3014"/>
                  </a:lnTo>
                  <a:lnTo>
                    <a:pt x="5796" y="2930"/>
                  </a:lnTo>
                  <a:lnTo>
                    <a:pt x="5692" y="2616"/>
                  </a:lnTo>
                  <a:lnTo>
                    <a:pt x="5650" y="2386"/>
                  </a:lnTo>
                  <a:lnTo>
                    <a:pt x="5692" y="2323"/>
                  </a:lnTo>
                  <a:lnTo>
                    <a:pt x="5587" y="2282"/>
                  </a:lnTo>
                  <a:lnTo>
                    <a:pt x="5441" y="2303"/>
                  </a:lnTo>
                  <a:lnTo>
                    <a:pt x="5315" y="2386"/>
                  </a:lnTo>
                  <a:lnTo>
                    <a:pt x="5106" y="2386"/>
                  </a:lnTo>
                  <a:lnTo>
                    <a:pt x="5022" y="2323"/>
                  </a:lnTo>
                  <a:lnTo>
                    <a:pt x="5127" y="2198"/>
                  </a:lnTo>
                  <a:lnTo>
                    <a:pt x="5127" y="2093"/>
                  </a:lnTo>
                  <a:lnTo>
                    <a:pt x="5169" y="1989"/>
                  </a:lnTo>
                  <a:lnTo>
                    <a:pt x="5169" y="1821"/>
                  </a:lnTo>
                  <a:lnTo>
                    <a:pt x="5210" y="1717"/>
                  </a:lnTo>
                  <a:lnTo>
                    <a:pt x="5252" y="1591"/>
                  </a:lnTo>
                  <a:lnTo>
                    <a:pt x="5357" y="1570"/>
                  </a:lnTo>
                  <a:lnTo>
                    <a:pt x="5210" y="1361"/>
                  </a:lnTo>
                  <a:lnTo>
                    <a:pt x="5127" y="1361"/>
                  </a:lnTo>
                  <a:lnTo>
                    <a:pt x="5106" y="1277"/>
                  </a:lnTo>
                  <a:lnTo>
                    <a:pt x="5064" y="1173"/>
                  </a:lnTo>
                  <a:lnTo>
                    <a:pt x="4959" y="1026"/>
                  </a:lnTo>
                  <a:lnTo>
                    <a:pt x="4855" y="984"/>
                  </a:lnTo>
                  <a:lnTo>
                    <a:pt x="4687" y="838"/>
                  </a:lnTo>
                  <a:lnTo>
                    <a:pt x="4541" y="733"/>
                  </a:lnTo>
                  <a:lnTo>
                    <a:pt x="4520" y="671"/>
                  </a:lnTo>
                  <a:lnTo>
                    <a:pt x="4415" y="671"/>
                  </a:lnTo>
                  <a:lnTo>
                    <a:pt x="4394" y="629"/>
                  </a:lnTo>
                  <a:lnTo>
                    <a:pt x="4227" y="629"/>
                  </a:lnTo>
                  <a:lnTo>
                    <a:pt x="4185" y="524"/>
                  </a:lnTo>
                  <a:lnTo>
                    <a:pt x="3976" y="336"/>
                  </a:lnTo>
                  <a:lnTo>
                    <a:pt x="3871" y="315"/>
                  </a:lnTo>
                  <a:lnTo>
                    <a:pt x="3788" y="231"/>
                  </a:lnTo>
                  <a:lnTo>
                    <a:pt x="3662" y="210"/>
                  </a:lnTo>
                  <a:lnTo>
                    <a:pt x="3578" y="231"/>
                  </a:lnTo>
                  <a:lnTo>
                    <a:pt x="3557" y="252"/>
                  </a:lnTo>
                  <a:lnTo>
                    <a:pt x="3369" y="106"/>
                  </a:lnTo>
                  <a:lnTo>
                    <a:pt x="3265" y="106"/>
                  </a:lnTo>
                  <a:lnTo>
                    <a:pt x="3223" y="147"/>
                  </a:lnTo>
                  <a:lnTo>
                    <a:pt x="3139" y="85"/>
                  </a:lnTo>
                  <a:lnTo>
                    <a:pt x="3034" y="106"/>
                  </a:lnTo>
                  <a:lnTo>
                    <a:pt x="2930" y="189"/>
                  </a:lnTo>
                  <a:lnTo>
                    <a:pt x="2825" y="189"/>
                  </a:lnTo>
                  <a:lnTo>
                    <a:pt x="2595" y="106"/>
                  </a:lnTo>
                  <a:lnTo>
                    <a:pt x="2553" y="43"/>
                  </a:lnTo>
                  <a:lnTo>
                    <a:pt x="251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2806;p79">
              <a:extLst>
                <a:ext uri="{FF2B5EF4-FFF2-40B4-BE49-F238E27FC236}">
                  <a16:creationId xmlns:a16="http://schemas.microsoft.com/office/drawing/2014/main" id="{CEA39D6E-0380-46D7-8620-3A241374A4E8}"/>
                </a:ext>
              </a:extLst>
            </p:cNvPr>
            <p:cNvSpPr/>
            <p:nvPr/>
          </p:nvSpPr>
          <p:spPr>
            <a:xfrm>
              <a:off x="3996236" y="3024695"/>
              <a:ext cx="46106" cy="39042"/>
            </a:xfrm>
            <a:custGeom>
              <a:avLst/>
              <a:gdLst/>
              <a:ahLst/>
              <a:cxnLst/>
              <a:rect l="l" t="t" r="r" b="b"/>
              <a:pathLst>
                <a:path w="3872" h="3433" extrusionOk="0">
                  <a:moveTo>
                    <a:pt x="1151" y="1"/>
                  </a:moveTo>
                  <a:lnTo>
                    <a:pt x="1068" y="105"/>
                  </a:lnTo>
                  <a:lnTo>
                    <a:pt x="963" y="168"/>
                  </a:lnTo>
                  <a:lnTo>
                    <a:pt x="858" y="189"/>
                  </a:lnTo>
                  <a:lnTo>
                    <a:pt x="838" y="273"/>
                  </a:lnTo>
                  <a:lnTo>
                    <a:pt x="712" y="273"/>
                  </a:lnTo>
                  <a:lnTo>
                    <a:pt x="628" y="315"/>
                  </a:lnTo>
                  <a:lnTo>
                    <a:pt x="524" y="336"/>
                  </a:lnTo>
                  <a:lnTo>
                    <a:pt x="524" y="398"/>
                  </a:lnTo>
                  <a:lnTo>
                    <a:pt x="524" y="440"/>
                  </a:lnTo>
                  <a:lnTo>
                    <a:pt x="524" y="524"/>
                  </a:lnTo>
                  <a:lnTo>
                    <a:pt x="356" y="524"/>
                  </a:lnTo>
                  <a:lnTo>
                    <a:pt x="314" y="545"/>
                  </a:lnTo>
                  <a:lnTo>
                    <a:pt x="314" y="691"/>
                  </a:lnTo>
                  <a:lnTo>
                    <a:pt x="231" y="817"/>
                  </a:lnTo>
                  <a:lnTo>
                    <a:pt x="294" y="838"/>
                  </a:lnTo>
                  <a:lnTo>
                    <a:pt x="335" y="900"/>
                  </a:lnTo>
                  <a:lnTo>
                    <a:pt x="294" y="942"/>
                  </a:lnTo>
                  <a:lnTo>
                    <a:pt x="231" y="1131"/>
                  </a:lnTo>
                  <a:lnTo>
                    <a:pt x="189" y="1424"/>
                  </a:lnTo>
                  <a:lnTo>
                    <a:pt x="84" y="1549"/>
                  </a:lnTo>
                  <a:lnTo>
                    <a:pt x="84" y="1654"/>
                  </a:lnTo>
                  <a:lnTo>
                    <a:pt x="22" y="1737"/>
                  </a:lnTo>
                  <a:lnTo>
                    <a:pt x="1" y="1863"/>
                  </a:lnTo>
                  <a:lnTo>
                    <a:pt x="84" y="2093"/>
                  </a:lnTo>
                  <a:lnTo>
                    <a:pt x="105" y="2219"/>
                  </a:lnTo>
                  <a:lnTo>
                    <a:pt x="126" y="2219"/>
                  </a:lnTo>
                  <a:lnTo>
                    <a:pt x="210" y="2260"/>
                  </a:lnTo>
                  <a:lnTo>
                    <a:pt x="335" y="2281"/>
                  </a:lnTo>
                  <a:lnTo>
                    <a:pt x="356" y="2198"/>
                  </a:lnTo>
                  <a:lnTo>
                    <a:pt x="461" y="2198"/>
                  </a:lnTo>
                  <a:lnTo>
                    <a:pt x="628" y="1863"/>
                  </a:lnTo>
                  <a:lnTo>
                    <a:pt x="670" y="1905"/>
                  </a:lnTo>
                  <a:lnTo>
                    <a:pt x="712" y="1968"/>
                  </a:lnTo>
                  <a:lnTo>
                    <a:pt x="942" y="2051"/>
                  </a:lnTo>
                  <a:lnTo>
                    <a:pt x="1047" y="2051"/>
                  </a:lnTo>
                  <a:lnTo>
                    <a:pt x="1151" y="1968"/>
                  </a:lnTo>
                  <a:lnTo>
                    <a:pt x="1256" y="1947"/>
                  </a:lnTo>
                  <a:lnTo>
                    <a:pt x="1340" y="2009"/>
                  </a:lnTo>
                  <a:lnTo>
                    <a:pt x="1382" y="1968"/>
                  </a:lnTo>
                  <a:lnTo>
                    <a:pt x="1486" y="1968"/>
                  </a:lnTo>
                  <a:lnTo>
                    <a:pt x="1674" y="2114"/>
                  </a:lnTo>
                  <a:lnTo>
                    <a:pt x="1695" y="2093"/>
                  </a:lnTo>
                  <a:lnTo>
                    <a:pt x="1779" y="2072"/>
                  </a:lnTo>
                  <a:lnTo>
                    <a:pt x="1905" y="2093"/>
                  </a:lnTo>
                  <a:lnTo>
                    <a:pt x="1988" y="2177"/>
                  </a:lnTo>
                  <a:lnTo>
                    <a:pt x="2093" y="2198"/>
                  </a:lnTo>
                  <a:lnTo>
                    <a:pt x="2302" y="2386"/>
                  </a:lnTo>
                  <a:lnTo>
                    <a:pt x="2344" y="2491"/>
                  </a:lnTo>
                  <a:lnTo>
                    <a:pt x="2511" y="2491"/>
                  </a:lnTo>
                  <a:lnTo>
                    <a:pt x="2532" y="2533"/>
                  </a:lnTo>
                  <a:lnTo>
                    <a:pt x="2637" y="2533"/>
                  </a:lnTo>
                  <a:lnTo>
                    <a:pt x="2658" y="2595"/>
                  </a:lnTo>
                  <a:lnTo>
                    <a:pt x="2804" y="2700"/>
                  </a:lnTo>
                  <a:lnTo>
                    <a:pt x="2972" y="2846"/>
                  </a:lnTo>
                  <a:lnTo>
                    <a:pt x="3076" y="2888"/>
                  </a:lnTo>
                  <a:lnTo>
                    <a:pt x="3181" y="3035"/>
                  </a:lnTo>
                  <a:lnTo>
                    <a:pt x="3223" y="3139"/>
                  </a:lnTo>
                  <a:lnTo>
                    <a:pt x="3244" y="3223"/>
                  </a:lnTo>
                  <a:lnTo>
                    <a:pt x="3327" y="3223"/>
                  </a:lnTo>
                  <a:lnTo>
                    <a:pt x="3474" y="3432"/>
                  </a:lnTo>
                  <a:lnTo>
                    <a:pt x="3599" y="3369"/>
                  </a:lnTo>
                  <a:lnTo>
                    <a:pt x="3662" y="3328"/>
                  </a:lnTo>
                  <a:lnTo>
                    <a:pt x="3746" y="3307"/>
                  </a:lnTo>
                  <a:lnTo>
                    <a:pt x="3871" y="3202"/>
                  </a:lnTo>
                  <a:lnTo>
                    <a:pt x="3809" y="3160"/>
                  </a:lnTo>
                  <a:lnTo>
                    <a:pt x="3809" y="3139"/>
                  </a:lnTo>
                  <a:lnTo>
                    <a:pt x="3767" y="3202"/>
                  </a:lnTo>
                  <a:lnTo>
                    <a:pt x="3683" y="3139"/>
                  </a:lnTo>
                  <a:lnTo>
                    <a:pt x="3641" y="3139"/>
                  </a:lnTo>
                  <a:lnTo>
                    <a:pt x="3579" y="3035"/>
                  </a:lnTo>
                  <a:lnTo>
                    <a:pt x="3599" y="3014"/>
                  </a:lnTo>
                  <a:lnTo>
                    <a:pt x="3537" y="2909"/>
                  </a:lnTo>
                  <a:lnTo>
                    <a:pt x="3453" y="2888"/>
                  </a:lnTo>
                  <a:lnTo>
                    <a:pt x="3348" y="2637"/>
                  </a:lnTo>
                  <a:lnTo>
                    <a:pt x="3327" y="2595"/>
                  </a:lnTo>
                  <a:lnTo>
                    <a:pt x="3327" y="2616"/>
                  </a:lnTo>
                  <a:lnTo>
                    <a:pt x="3265" y="2616"/>
                  </a:lnTo>
                  <a:lnTo>
                    <a:pt x="3181" y="2512"/>
                  </a:lnTo>
                  <a:lnTo>
                    <a:pt x="3055" y="2470"/>
                  </a:lnTo>
                  <a:lnTo>
                    <a:pt x="2972" y="2323"/>
                  </a:lnTo>
                  <a:lnTo>
                    <a:pt x="2804" y="2093"/>
                  </a:lnTo>
                  <a:lnTo>
                    <a:pt x="2742" y="2051"/>
                  </a:lnTo>
                  <a:lnTo>
                    <a:pt x="2595" y="2009"/>
                  </a:lnTo>
                  <a:lnTo>
                    <a:pt x="2532" y="1947"/>
                  </a:lnTo>
                  <a:lnTo>
                    <a:pt x="2428" y="1800"/>
                  </a:lnTo>
                  <a:lnTo>
                    <a:pt x="2344" y="1842"/>
                  </a:lnTo>
                  <a:lnTo>
                    <a:pt x="2218" y="1842"/>
                  </a:lnTo>
                  <a:lnTo>
                    <a:pt x="2177" y="1863"/>
                  </a:lnTo>
                  <a:lnTo>
                    <a:pt x="2114" y="1800"/>
                  </a:lnTo>
                  <a:lnTo>
                    <a:pt x="2009" y="1654"/>
                  </a:lnTo>
                  <a:lnTo>
                    <a:pt x="2072" y="1633"/>
                  </a:lnTo>
                  <a:lnTo>
                    <a:pt x="1967" y="1465"/>
                  </a:lnTo>
                  <a:lnTo>
                    <a:pt x="1905" y="1486"/>
                  </a:lnTo>
                  <a:lnTo>
                    <a:pt x="1905" y="1591"/>
                  </a:lnTo>
                  <a:lnTo>
                    <a:pt x="1926" y="1591"/>
                  </a:lnTo>
                  <a:lnTo>
                    <a:pt x="1926" y="1758"/>
                  </a:lnTo>
                  <a:lnTo>
                    <a:pt x="1821" y="1737"/>
                  </a:lnTo>
                  <a:lnTo>
                    <a:pt x="1800" y="1549"/>
                  </a:lnTo>
                  <a:lnTo>
                    <a:pt x="1758" y="1444"/>
                  </a:lnTo>
                  <a:lnTo>
                    <a:pt x="1674" y="1424"/>
                  </a:lnTo>
                  <a:lnTo>
                    <a:pt x="1674" y="1361"/>
                  </a:lnTo>
                  <a:lnTo>
                    <a:pt x="1654" y="1214"/>
                  </a:lnTo>
                  <a:lnTo>
                    <a:pt x="1591" y="1172"/>
                  </a:lnTo>
                  <a:lnTo>
                    <a:pt x="1507" y="754"/>
                  </a:lnTo>
                  <a:lnTo>
                    <a:pt x="1277" y="126"/>
                  </a:lnTo>
                  <a:lnTo>
                    <a:pt x="1151"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2807;p79">
              <a:extLst>
                <a:ext uri="{FF2B5EF4-FFF2-40B4-BE49-F238E27FC236}">
                  <a16:creationId xmlns:a16="http://schemas.microsoft.com/office/drawing/2014/main" id="{5BEA7FA6-610B-4882-9461-38A8C2C5FE57}"/>
                </a:ext>
              </a:extLst>
            </p:cNvPr>
            <p:cNvSpPr/>
            <p:nvPr/>
          </p:nvSpPr>
          <p:spPr>
            <a:xfrm>
              <a:off x="4033614" y="3061110"/>
              <a:ext cx="10467" cy="11907"/>
            </a:xfrm>
            <a:custGeom>
              <a:avLst/>
              <a:gdLst/>
              <a:ahLst/>
              <a:cxnLst/>
              <a:rect l="l" t="t" r="r" b="b"/>
              <a:pathLst>
                <a:path w="879" h="1047" extrusionOk="0">
                  <a:moveTo>
                    <a:pt x="732" y="0"/>
                  </a:moveTo>
                  <a:lnTo>
                    <a:pt x="607" y="105"/>
                  </a:lnTo>
                  <a:lnTo>
                    <a:pt x="523" y="126"/>
                  </a:lnTo>
                  <a:lnTo>
                    <a:pt x="460" y="167"/>
                  </a:lnTo>
                  <a:lnTo>
                    <a:pt x="230" y="251"/>
                  </a:lnTo>
                  <a:lnTo>
                    <a:pt x="188" y="377"/>
                  </a:lnTo>
                  <a:lnTo>
                    <a:pt x="147" y="481"/>
                  </a:lnTo>
                  <a:lnTo>
                    <a:pt x="147" y="649"/>
                  </a:lnTo>
                  <a:lnTo>
                    <a:pt x="105" y="753"/>
                  </a:lnTo>
                  <a:lnTo>
                    <a:pt x="105" y="858"/>
                  </a:lnTo>
                  <a:lnTo>
                    <a:pt x="0" y="983"/>
                  </a:lnTo>
                  <a:lnTo>
                    <a:pt x="84" y="1046"/>
                  </a:lnTo>
                  <a:lnTo>
                    <a:pt x="293" y="1046"/>
                  </a:lnTo>
                  <a:lnTo>
                    <a:pt x="419" y="963"/>
                  </a:lnTo>
                  <a:lnTo>
                    <a:pt x="565" y="942"/>
                  </a:lnTo>
                  <a:lnTo>
                    <a:pt x="670" y="983"/>
                  </a:lnTo>
                  <a:lnTo>
                    <a:pt x="670" y="963"/>
                  </a:lnTo>
                  <a:lnTo>
                    <a:pt x="837" y="732"/>
                  </a:lnTo>
                  <a:lnTo>
                    <a:pt x="816" y="670"/>
                  </a:lnTo>
                  <a:lnTo>
                    <a:pt x="649" y="670"/>
                  </a:lnTo>
                  <a:lnTo>
                    <a:pt x="565" y="732"/>
                  </a:lnTo>
                  <a:lnTo>
                    <a:pt x="523" y="691"/>
                  </a:lnTo>
                  <a:lnTo>
                    <a:pt x="460" y="628"/>
                  </a:lnTo>
                  <a:lnTo>
                    <a:pt x="565" y="628"/>
                  </a:lnTo>
                  <a:lnTo>
                    <a:pt x="649" y="544"/>
                  </a:lnTo>
                  <a:lnTo>
                    <a:pt x="732" y="544"/>
                  </a:lnTo>
                  <a:lnTo>
                    <a:pt x="837" y="419"/>
                  </a:lnTo>
                  <a:lnTo>
                    <a:pt x="879" y="377"/>
                  </a:lnTo>
                  <a:lnTo>
                    <a:pt x="858" y="230"/>
                  </a:lnTo>
                  <a:lnTo>
                    <a:pt x="879" y="147"/>
                  </a:lnTo>
                  <a:lnTo>
                    <a:pt x="858" y="147"/>
                  </a:lnTo>
                  <a:lnTo>
                    <a:pt x="732" y="21"/>
                  </a:lnTo>
                  <a:lnTo>
                    <a:pt x="73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2808;p79">
              <a:extLst>
                <a:ext uri="{FF2B5EF4-FFF2-40B4-BE49-F238E27FC236}">
                  <a16:creationId xmlns:a16="http://schemas.microsoft.com/office/drawing/2014/main" id="{63CDA42F-BE6B-4705-9E3E-EA392951F819}"/>
                </a:ext>
              </a:extLst>
            </p:cNvPr>
            <p:cNvSpPr/>
            <p:nvPr/>
          </p:nvSpPr>
          <p:spPr>
            <a:xfrm>
              <a:off x="4029125" y="3065864"/>
              <a:ext cx="70516" cy="89240"/>
            </a:xfrm>
            <a:custGeom>
              <a:avLst/>
              <a:gdLst/>
              <a:ahLst/>
              <a:cxnLst/>
              <a:rect l="l" t="t" r="r" b="b"/>
              <a:pathLst>
                <a:path w="5922" h="7847" extrusionOk="0">
                  <a:moveTo>
                    <a:pt x="5587" y="1"/>
                  </a:moveTo>
                  <a:lnTo>
                    <a:pt x="5587" y="21"/>
                  </a:lnTo>
                  <a:lnTo>
                    <a:pt x="5545" y="21"/>
                  </a:lnTo>
                  <a:lnTo>
                    <a:pt x="5482" y="105"/>
                  </a:lnTo>
                  <a:lnTo>
                    <a:pt x="5441" y="210"/>
                  </a:lnTo>
                  <a:lnTo>
                    <a:pt x="5420" y="168"/>
                  </a:lnTo>
                  <a:lnTo>
                    <a:pt x="5315" y="273"/>
                  </a:lnTo>
                  <a:lnTo>
                    <a:pt x="5127" y="314"/>
                  </a:lnTo>
                  <a:lnTo>
                    <a:pt x="5127" y="335"/>
                  </a:lnTo>
                  <a:lnTo>
                    <a:pt x="5085" y="314"/>
                  </a:lnTo>
                  <a:lnTo>
                    <a:pt x="4897" y="335"/>
                  </a:lnTo>
                  <a:lnTo>
                    <a:pt x="4792" y="419"/>
                  </a:lnTo>
                  <a:lnTo>
                    <a:pt x="4499" y="461"/>
                  </a:lnTo>
                  <a:lnTo>
                    <a:pt x="4457" y="461"/>
                  </a:lnTo>
                  <a:lnTo>
                    <a:pt x="4394" y="440"/>
                  </a:lnTo>
                  <a:lnTo>
                    <a:pt x="4227" y="440"/>
                  </a:lnTo>
                  <a:lnTo>
                    <a:pt x="4060" y="524"/>
                  </a:lnTo>
                  <a:lnTo>
                    <a:pt x="3913" y="524"/>
                  </a:lnTo>
                  <a:lnTo>
                    <a:pt x="3830" y="545"/>
                  </a:lnTo>
                  <a:lnTo>
                    <a:pt x="3704" y="482"/>
                  </a:lnTo>
                  <a:lnTo>
                    <a:pt x="3599" y="524"/>
                  </a:lnTo>
                  <a:lnTo>
                    <a:pt x="3244" y="733"/>
                  </a:lnTo>
                  <a:lnTo>
                    <a:pt x="3076" y="754"/>
                  </a:lnTo>
                  <a:lnTo>
                    <a:pt x="2972" y="691"/>
                  </a:lnTo>
                  <a:lnTo>
                    <a:pt x="2909" y="733"/>
                  </a:lnTo>
                  <a:lnTo>
                    <a:pt x="2762" y="733"/>
                  </a:lnTo>
                  <a:lnTo>
                    <a:pt x="2700" y="691"/>
                  </a:lnTo>
                  <a:lnTo>
                    <a:pt x="2658" y="691"/>
                  </a:lnTo>
                  <a:lnTo>
                    <a:pt x="2469" y="858"/>
                  </a:lnTo>
                  <a:lnTo>
                    <a:pt x="2365" y="858"/>
                  </a:lnTo>
                  <a:lnTo>
                    <a:pt x="2239" y="942"/>
                  </a:lnTo>
                  <a:lnTo>
                    <a:pt x="2177" y="1005"/>
                  </a:lnTo>
                  <a:lnTo>
                    <a:pt x="1988" y="1047"/>
                  </a:lnTo>
                  <a:lnTo>
                    <a:pt x="1863" y="984"/>
                  </a:lnTo>
                  <a:lnTo>
                    <a:pt x="1716" y="858"/>
                  </a:lnTo>
                  <a:lnTo>
                    <a:pt x="1653" y="858"/>
                  </a:lnTo>
                  <a:lnTo>
                    <a:pt x="1633" y="754"/>
                  </a:lnTo>
                  <a:lnTo>
                    <a:pt x="1256" y="377"/>
                  </a:lnTo>
                  <a:lnTo>
                    <a:pt x="1235" y="356"/>
                  </a:lnTo>
                  <a:lnTo>
                    <a:pt x="1214" y="314"/>
                  </a:lnTo>
                  <a:lnTo>
                    <a:pt x="1047" y="545"/>
                  </a:lnTo>
                  <a:lnTo>
                    <a:pt x="1005" y="628"/>
                  </a:lnTo>
                  <a:lnTo>
                    <a:pt x="1047" y="858"/>
                  </a:lnTo>
                  <a:lnTo>
                    <a:pt x="1151" y="1172"/>
                  </a:lnTo>
                  <a:lnTo>
                    <a:pt x="1319" y="1256"/>
                  </a:lnTo>
                  <a:lnTo>
                    <a:pt x="1298" y="1402"/>
                  </a:lnTo>
                  <a:lnTo>
                    <a:pt x="1361" y="1591"/>
                  </a:lnTo>
                  <a:lnTo>
                    <a:pt x="1570" y="1612"/>
                  </a:lnTo>
                  <a:lnTo>
                    <a:pt x="1716" y="1737"/>
                  </a:lnTo>
                  <a:lnTo>
                    <a:pt x="3411" y="2260"/>
                  </a:lnTo>
                  <a:lnTo>
                    <a:pt x="4143" y="2260"/>
                  </a:lnTo>
                  <a:lnTo>
                    <a:pt x="2365" y="4039"/>
                  </a:lnTo>
                  <a:lnTo>
                    <a:pt x="1633" y="4039"/>
                  </a:lnTo>
                  <a:lnTo>
                    <a:pt x="1528" y="4122"/>
                  </a:lnTo>
                  <a:lnTo>
                    <a:pt x="1423" y="4122"/>
                  </a:lnTo>
                  <a:lnTo>
                    <a:pt x="1298" y="4206"/>
                  </a:lnTo>
                  <a:lnTo>
                    <a:pt x="1235" y="4311"/>
                  </a:lnTo>
                  <a:lnTo>
                    <a:pt x="1130" y="4394"/>
                  </a:lnTo>
                  <a:lnTo>
                    <a:pt x="984" y="4457"/>
                  </a:lnTo>
                  <a:lnTo>
                    <a:pt x="796" y="4499"/>
                  </a:lnTo>
                  <a:lnTo>
                    <a:pt x="607" y="4562"/>
                  </a:lnTo>
                  <a:lnTo>
                    <a:pt x="565" y="4666"/>
                  </a:lnTo>
                  <a:lnTo>
                    <a:pt x="0" y="5169"/>
                  </a:lnTo>
                  <a:lnTo>
                    <a:pt x="0" y="7449"/>
                  </a:lnTo>
                  <a:lnTo>
                    <a:pt x="419" y="7847"/>
                  </a:lnTo>
                  <a:lnTo>
                    <a:pt x="419" y="7805"/>
                  </a:lnTo>
                  <a:lnTo>
                    <a:pt x="900" y="7261"/>
                  </a:lnTo>
                  <a:lnTo>
                    <a:pt x="942" y="7156"/>
                  </a:lnTo>
                  <a:lnTo>
                    <a:pt x="1089" y="7031"/>
                  </a:lnTo>
                  <a:lnTo>
                    <a:pt x="1193" y="7010"/>
                  </a:lnTo>
                  <a:lnTo>
                    <a:pt x="1235" y="6926"/>
                  </a:lnTo>
                  <a:lnTo>
                    <a:pt x="1298" y="6905"/>
                  </a:lnTo>
                  <a:lnTo>
                    <a:pt x="1633" y="6529"/>
                  </a:lnTo>
                  <a:lnTo>
                    <a:pt x="1716" y="6508"/>
                  </a:lnTo>
                  <a:lnTo>
                    <a:pt x="2093" y="6089"/>
                  </a:lnTo>
                  <a:lnTo>
                    <a:pt x="2302" y="5922"/>
                  </a:lnTo>
                  <a:lnTo>
                    <a:pt x="2469" y="5817"/>
                  </a:lnTo>
                  <a:lnTo>
                    <a:pt x="2658" y="5796"/>
                  </a:lnTo>
                  <a:lnTo>
                    <a:pt x="2930" y="5566"/>
                  </a:lnTo>
                  <a:lnTo>
                    <a:pt x="3558" y="4980"/>
                  </a:lnTo>
                  <a:lnTo>
                    <a:pt x="3871" y="4625"/>
                  </a:lnTo>
                  <a:lnTo>
                    <a:pt x="4060" y="4436"/>
                  </a:lnTo>
                  <a:lnTo>
                    <a:pt x="4081" y="4311"/>
                  </a:lnTo>
                  <a:lnTo>
                    <a:pt x="4478" y="3788"/>
                  </a:lnTo>
                  <a:lnTo>
                    <a:pt x="4478" y="3683"/>
                  </a:lnTo>
                  <a:lnTo>
                    <a:pt x="4687" y="3390"/>
                  </a:lnTo>
                  <a:lnTo>
                    <a:pt x="4708" y="3202"/>
                  </a:lnTo>
                  <a:lnTo>
                    <a:pt x="5022" y="2574"/>
                  </a:lnTo>
                  <a:lnTo>
                    <a:pt x="5106" y="2532"/>
                  </a:lnTo>
                  <a:lnTo>
                    <a:pt x="5064" y="2449"/>
                  </a:lnTo>
                  <a:lnTo>
                    <a:pt x="5064" y="2365"/>
                  </a:lnTo>
                  <a:lnTo>
                    <a:pt x="5190" y="2239"/>
                  </a:lnTo>
                  <a:lnTo>
                    <a:pt x="5231" y="2239"/>
                  </a:lnTo>
                  <a:lnTo>
                    <a:pt x="5315" y="2135"/>
                  </a:lnTo>
                  <a:lnTo>
                    <a:pt x="5441" y="1842"/>
                  </a:lnTo>
                  <a:lnTo>
                    <a:pt x="5650" y="1591"/>
                  </a:lnTo>
                  <a:lnTo>
                    <a:pt x="5650" y="1423"/>
                  </a:lnTo>
                  <a:lnTo>
                    <a:pt x="5692" y="1381"/>
                  </a:lnTo>
                  <a:lnTo>
                    <a:pt x="5713" y="1214"/>
                  </a:lnTo>
                  <a:lnTo>
                    <a:pt x="5650" y="1151"/>
                  </a:lnTo>
                  <a:lnTo>
                    <a:pt x="5734" y="1005"/>
                  </a:lnTo>
                  <a:lnTo>
                    <a:pt x="5796" y="984"/>
                  </a:lnTo>
                  <a:lnTo>
                    <a:pt x="5859" y="984"/>
                  </a:lnTo>
                  <a:lnTo>
                    <a:pt x="5901" y="1005"/>
                  </a:lnTo>
                  <a:lnTo>
                    <a:pt x="5922" y="1005"/>
                  </a:lnTo>
                  <a:lnTo>
                    <a:pt x="5901" y="942"/>
                  </a:lnTo>
                  <a:lnTo>
                    <a:pt x="5838" y="942"/>
                  </a:lnTo>
                  <a:lnTo>
                    <a:pt x="5859" y="963"/>
                  </a:lnTo>
                  <a:lnTo>
                    <a:pt x="5796" y="963"/>
                  </a:lnTo>
                  <a:lnTo>
                    <a:pt x="5817" y="879"/>
                  </a:lnTo>
                  <a:lnTo>
                    <a:pt x="5817" y="775"/>
                  </a:lnTo>
                  <a:lnTo>
                    <a:pt x="5754" y="691"/>
                  </a:lnTo>
                  <a:lnTo>
                    <a:pt x="5817" y="586"/>
                  </a:lnTo>
                  <a:lnTo>
                    <a:pt x="5859" y="545"/>
                  </a:lnTo>
                  <a:lnTo>
                    <a:pt x="5859" y="482"/>
                  </a:lnTo>
                  <a:lnTo>
                    <a:pt x="5796" y="482"/>
                  </a:lnTo>
                  <a:lnTo>
                    <a:pt x="5754" y="440"/>
                  </a:lnTo>
                  <a:lnTo>
                    <a:pt x="5796" y="377"/>
                  </a:lnTo>
                  <a:lnTo>
                    <a:pt x="5796" y="314"/>
                  </a:lnTo>
                  <a:lnTo>
                    <a:pt x="5838" y="210"/>
                  </a:lnTo>
                  <a:lnTo>
                    <a:pt x="5901" y="126"/>
                  </a:lnTo>
                  <a:lnTo>
                    <a:pt x="5859" y="105"/>
                  </a:lnTo>
                  <a:lnTo>
                    <a:pt x="5796" y="105"/>
                  </a:lnTo>
                  <a:lnTo>
                    <a:pt x="5650" y="42"/>
                  </a:lnTo>
                  <a:lnTo>
                    <a:pt x="558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2809;p79">
              <a:extLst>
                <a:ext uri="{FF2B5EF4-FFF2-40B4-BE49-F238E27FC236}">
                  <a16:creationId xmlns:a16="http://schemas.microsoft.com/office/drawing/2014/main" id="{C57FB4CC-F09D-49D7-8C97-20C85253880D}"/>
                </a:ext>
              </a:extLst>
            </p:cNvPr>
            <p:cNvSpPr/>
            <p:nvPr/>
          </p:nvSpPr>
          <p:spPr>
            <a:xfrm>
              <a:off x="3978054" y="3108693"/>
              <a:ext cx="57811" cy="66882"/>
            </a:xfrm>
            <a:custGeom>
              <a:avLst/>
              <a:gdLst/>
              <a:ahLst/>
              <a:cxnLst/>
              <a:rect l="l" t="t" r="r" b="b"/>
              <a:pathLst>
                <a:path w="4855" h="5881" extrusionOk="0">
                  <a:moveTo>
                    <a:pt x="984" y="1"/>
                  </a:moveTo>
                  <a:lnTo>
                    <a:pt x="942" y="43"/>
                  </a:lnTo>
                  <a:lnTo>
                    <a:pt x="732" y="252"/>
                  </a:lnTo>
                  <a:lnTo>
                    <a:pt x="607" y="461"/>
                  </a:lnTo>
                  <a:lnTo>
                    <a:pt x="565" y="461"/>
                  </a:lnTo>
                  <a:lnTo>
                    <a:pt x="460" y="566"/>
                  </a:lnTo>
                  <a:lnTo>
                    <a:pt x="398" y="628"/>
                  </a:lnTo>
                  <a:lnTo>
                    <a:pt x="356" y="649"/>
                  </a:lnTo>
                  <a:lnTo>
                    <a:pt x="272" y="754"/>
                  </a:lnTo>
                  <a:lnTo>
                    <a:pt x="293" y="733"/>
                  </a:lnTo>
                  <a:lnTo>
                    <a:pt x="356" y="796"/>
                  </a:lnTo>
                  <a:lnTo>
                    <a:pt x="377" y="963"/>
                  </a:lnTo>
                  <a:lnTo>
                    <a:pt x="419" y="984"/>
                  </a:lnTo>
                  <a:lnTo>
                    <a:pt x="419" y="1089"/>
                  </a:lnTo>
                  <a:lnTo>
                    <a:pt x="502" y="1089"/>
                  </a:lnTo>
                  <a:lnTo>
                    <a:pt x="523" y="1214"/>
                  </a:lnTo>
                  <a:lnTo>
                    <a:pt x="523" y="1361"/>
                  </a:lnTo>
                  <a:lnTo>
                    <a:pt x="670" y="1486"/>
                  </a:lnTo>
                  <a:lnTo>
                    <a:pt x="732" y="1633"/>
                  </a:lnTo>
                  <a:lnTo>
                    <a:pt x="816" y="1696"/>
                  </a:lnTo>
                  <a:lnTo>
                    <a:pt x="900" y="1737"/>
                  </a:lnTo>
                  <a:lnTo>
                    <a:pt x="837" y="1800"/>
                  </a:lnTo>
                  <a:lnTo>
                    <a:pt x="921" y="1884"/>
                  </a:lnTo>
                  <a:lnTo>
                    <a:pt x="942" y="2009"/>
                  </a:lnTo>
                  <a:lnTo>
                    <a:pt x="942" y="2114"/>
                  </a:lnTo>
                  <a:lnTo>
                    <a:pt x="816" y="2261"/>
                  </a:lnTo>
                  <a:lnTo>
                    <a:pt x="816" y="2365"/>
                  </a:lnTo>
                  <a:lnTo>
                    <a:pt x="774" y="2512"/>
                  </a:lnTo>
                  <a:lnTo>
                    <a:pt x="565" y="2512"/>
                  </a:lnTo>
                  <a:lnTo>
                    <a:pt x="565" y="2553"/>
                  </a:lnTo>
                  <a:lnTo>
                    <a:pt x="502" y="2616"/>
                  </a:lnTo>
                  <a:lnTo>
                    <a:pt x="460" y="2721"/>
                  </a:lnTo>
                  <a:lnTo>
                    <a:pt x="377" y="2784"/>
                  </a:lnTo>
                  <a:lnTo>
                    <a:pt x="293" y="2930"/>
                  </a:lnTo>
                  <a:lnTo>
                    <a:pt x="188" y="3056"/>
                  </a:lnTo>
                  <a:lnTo>
                    <a:pt x="168" y="3202"/>
                  </a:lnTo>
                  <a:lnTo>
                    <a:pt x="0" y="3767"/>
                  </a:lnTo>
                  <a:lnTo>
                    <a:pt x="188" y="3767"/>
                  </a:lnTo>
                  <a:lnTo>
                    <a:pt x="2281" y="4981"/>
                  </a:lnTo>
                  <a:lnTo>
                    <a:pt x="2406" y="5169"/>
                  </a:lnTo>
                  <a:lnTo>
                    <a:pt x="2385" y="5253"/>
                  </a:lnTo>
                  <a:lnTo>
                    <a:pt x="2406" y="5294"/>
                  </a:lnTo>
                  <a:lnTo>
                    <a:pt x="2469" y="5378"/>
                  </a:lnTo>
                  <a:lnTo>
                    <a:pt x="3181" y="5880"/>
                  </a:lnTo>
                  <a:lnTo>
                    <a:pt x="3222" y="5880"/>
                  </a:lnTo>
                  <a:lnTo>
                    <a:pt x="3327" y="5818"/>
                  </a:lnTo>
                  <a:lnTo>
                    <a:pt x="3536" y="5546"/>
                  </a:lnTo>
                  <a:lnTo>
                    <a:pt x="3641" y="5357"/>
                  </a:lnTo>
                  <a:lnTo>
                    <a:pt x="3641" y="5232"/>
                  </a:lnTo>
                  <a:lnTo>
                    <a:pt x="3725" y="5085"/>
                  </a:lnTo>
                  <a:lnTo>
                    <a:pt x="3829" y="4939"/>
                  </a:lnTo>
                  <a:lnTo>
                    <a:pt x="3808" y="4918"/>
                  </a:lnTo>
                  <a:lnTo>
                    <a:pt x="3808" y="4855"/>
                  </a:lnTo>
                  <a:lnTo>
                    <a:pt x="3871" y="4750"/>
                  </a:lnTo>
                  <a:lnTo>
                    <a:pt x="3871" y="4730"/>
                  </a:lnTo>
                  <a:lnTo>
                    <a:pt x="3955" y="4709"/>
                  </a:lnTo>
                  <a:lnTo>
                    <a:pt x="4122" y="4709"/>
                  </a:lnTo>
                  <a:lnTo>
                    <a:pt x="4227" y="4541"/>
                  </a:lnTo>
                  <a:lnTo>
                    <a:pt x="4436" y="4458"/>
                  </a:lnTo>
                  <a:lnTo>
                    <a:pt x="4394" y="4416"/>
                  </a:lnTo>
                  <a:lnTo>
                    <a:pt x="4457" y="4332"/>
                  </a:lnTo>
                  <a:lnTo>
                    <a:pt x="4499" y="4332"/>
                  </a:lnTo>
                  <a:lnTo>
                    <a:pt x="4687" y="4102"/>
                  </a:lnTo>
                  <a:lnTo>
                    <a:pt x="4708" y="4081"/>
                  </a:lnTo>
                  <a:lnTo>
                    <a:pt x="4289" y="3683"/>
                  </a:lnTo>
                  <a:lnTo>
                    <a:pt x="4289" y="1403"/>
                  </a:lnTo>
                  <a:lnTo>
                    <a:pt x="4854" y="900"/>
                  </a:lnTo>
                  <a:lnTo>
                    <a:pt x="4687" y="900"/>
                  </a:lnTo>
                  <a:lnTo>
                    <a:pt x="4478" y="942"/>
                  </a:lnTo>
                  <a:lnTo>
                    <a:pt x="4373" y="880"/>
                  </a:lnTo>
                  <a:lnTo>
                    <a:pt x="4289" y="754"/>
                  </a:lnTo>
                  <a:lnTo>
                    <a:pt x="4227" y="733"/>
                  </a:lnTo>
                  <a:lnTo>
                    <a:pt x="3955" y="754"/>
                  </a:lnTo>
                  <a:lnTo>
                    <a:pt x="3913" y="775"/>
                  </a:lnTo>
                  <a:lnTo>
                    <a:pt x="3808" y="775"/>
                  </a:lnTo>
                  <a:lnTo>
                    <a:pt x="3704" y="838"/>
                  </a:lnTo>
                  <a:lnTo>
                    <a:pt x="3641" y="900"/>
                  </a:lnTo>
                  <a:lnTo>
                    <a:pt x="3494" y="1152"/>
                  </a:lnTo>
                  <a:lnTo>
                    <a:pt x="3285" y="1152"/>
                  </a:lnTo>
                  <a:lnTo>
                    <a:pt x="3181" y="1110"/>
                  </a:lnTo>
                  <a:lnTo>
                    <a:pt x="3013" y="1152"/>
                  </a:lnTo>
                  <a:lnTo>
                    <a:pt x="2888" y="1089"/>
                  </a:lnTo>
                  <a:lnTo>
                    <a:pt x="2699" y="1089"/>
                  </a:lnTo>
                  <a:lnTo>
                    <a:pt x="2595" y="1047"/>
                  </a:lnTo>
                  <a:lnTo>
                    <a:pt x="2511" y="942"/>
                  </a:lnTo>
                  <a:lnTo>
                    <a:pt x="2365" y="859"/>
                  </a:lnTo>
                  <a:lnTo>
                    <a:pt x="2134" y="628"/>
                  </a:lnTo>
                  <a:lnTo>
                    <a:pt x="2030" y="545"/>
                  </a:lnTo>
                  <a:lnTo>
                    <a:pt x="1737" y="566"/>
                  </a:lnTo>
                  <a:lnTo>
                    <a:pt x="1611" y="524"/>
                  </a:lnTo>
                  <a:lnTo>
                    <a:pt x="1465" y="566"/>
                  </a:lnTo>
                  <a:lnTo>
                    <a:pt x="1339" y="545"/>
                  </a:lnTo>
                  <a:lnTo>
                    <a:pt x="1256" y="440"/>
                  </a:lnTo>
                  <a:lnTo>
                    <a:pt x="1256" y="105"/>
                  </a:lnTo>
                  <a:lnTo>
                    <a:pt x="1151" y="64"/>
                  </a:lnTo>
                  <a:lnTo>
                    <a:pt x="1046" y="105"/>
                  </a:lnTo>
                  <a:lnTo>
                    <a:pt x="98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139" name="Google Shape;2810;p79">
              <a:extLst>
                <a:ext uri="{FF2B5EF4-FFF2-40B4-BE49-F238E27FC236}">
                  <a16:creationId xmlns:a16="http://schemas.microsoft.com/office/drawing/2014/main" id="{9E3481D9-2CFF-4469-97DA-FCFE6E2A218C}"/>
                </a:ext>
              </a:extLst>
            </p:cNvPr>
            <p:cNvSpPr/>
            <p:nvPr/>
          </p:nvSpPr>
          <p:spPr>
            <a:xfrm>
              <a:off x="3963598" y="3151999"/>
              <a:ext cx="5239" cy="11"/>
            </a:xfrm>
            <a:custGeom>
              <a:avLst/>
              <a:gdLst/>
              <a:ahLst/>
              <a:cxnLst/>
              <a:rect l="l" t="t" r="r" b="b"/>
              <a:pathLst>
                <a:path w="440" h="1" extrusionOk="0">
                  <a:moveTo>
                    <a:pt x="1" y="1"/>
                  </a:moveTo>
                  <a:lnTo>
                    <a:pt x="210" y="1"/>
                  </a:lnTo>
                  <a:lnTo>
                    <a:pt x="440" y="1"/>
                  </a:lnTo>
                  <a:lnTo>
                    <a:pt x="2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2811;p79">
              <a:extLst>
                <a:ext uri="{FF2B5EF4-FFF2-40B4-BE49-F238E27FC236}">
                  <a16:creationId xmlns:a16="http://schemas.microsoft.com/office/drawing/2014/main" id="{A02FE898-2645-4786-88C2-93E1A198461B}"/>
                </a:ext>
              </a:extLst>
            </p:cNvPr>
            <p:cNvSpPr/>
            <p:nvPr/>
          </p:nvSpPr>
          <p:spPr>
            <a:xfrm>
              <a:off x="3949392" y="3117029"/>
              <a:ext cx="39878" cy="37609"/>
            </a:xfrm>
            <a:custGeom>
              <a:avLst/>
              <a:gdLst/>
              <a:ahLst/>
              <a:cxnLst/>
              <a:rect l="l" t="t" r="r" b="b"/>
              <a:pathLst>
                <a:path w="3349" h="3307" extrusionOk="0">
                  <a:moveTo>
                    <a:pt x="2700" y="0"/>
                  </a:moveTo>
                  <a:lnTo>
                    <a:pt x="2679" y="21"/>
                  </a:lnTo>
                  <a:lnTo>
                    <a:pt x="2554" y="105"/>
                  </a:lnTo>
                  <a:lnTo>
                    <a:pt x="2491" y="209"/>
                  </a:lnTo>
                  <a:lnTo>
                    <a:pt x="2365" y="251"/>
                  </a:lnTo>
                  <a:lnTo>
                    <a:pt x="2240" y="209"/>
                  </a:lnTo>
                  <a:lnTo>
                    <a:pt x="2031" y="230"/>
                  </a:lnTo>
                  <a:lnTo>
                    <a:pt x="1884" y="272"/>
                  </a:lnTo>
                  <a:lnTo>
                    <a:pt x="1779" y="272"/>
                  </a:lnTo>
                  <a:lnTo>
                    <a:pt x="1759" y="314"/>
                  </a:lnTo>
                  <a:lnTo>
                    <a:pt x="1675" y="272"/>
                  </a:lnTo>
                  <a:lnTo>
                    <a:pt x="1612" y="356"/>
                  </a:lnTo>
                  <a:lnTo>
                    <a:pt x="1612" y="440"/>
                  </a:lnTo>
                  <a:lnTo>
                    <a:pt x="1549" y="440"/>
                  </a:lnTo>
                  <a:lnTo>
                    <a:pt x="1403" y="419"/>
                  </a:lnTo>
                  <a:lnTo>
                    <a:pt x="1403" y="314"/>
                  </a:lnTo>
                  <a:lnTo>
                    <a:pt x="1298" y="272"/>
                  </a:lnTo>
                  <a:lnTo>
                    <a:pt x="1215" y="314"/>
                  </a:lnTo>
                  <a:lnTo>
                    <a:pt x="1047" y="251"/>
                  </a:lnTo>
                  <a:lnTo>
                    <a:pt x="942" y="209"/>
                  </a:lnTo>
                  <a:lnTo>
                    <a:pt x="880" y="272"/>
                  </a:lnTo>
                  <a:lnTo>
                    <a:pt x="880" y="356"/>
                  </a:lnTo>
                  <a:lnTo>
                    <a:pt x="901" y="419"/>
                  </a:lnTo>
                  <a:lnTo>
                    <a:pt x="880" y="440"/>
                  </a:lnTo>
                  <a:lnTo>
                    <a:pt x="838" y="544"/>
                  </a:lnTo>
                  <a:lnTo>
                    <a:pt x="796" y="628"/>
                  </a:lnTo>
                  <a:lnTo>
                    <a:pt x="796" y="774"/>
                  </a:lnTo>
                  <a:lnTo>
                    <a:pt x="775" y="984"/>
                  </a:lnTo>
                  <a:lnTo>
                    <a:pt x="733" y="1109"/>
                  </a:lnTo>
                  <a:lnTo>
                    <a:pt x="817" y="1172"/>
                  </a:lnTo>
                  <a:lnTo>
                    <a:pt x="880" y="1256"/>
                  </a:lnTo>
                  <a:lnTo>
                    <a:pt x="922" y="1318"/>
                  </a:lnTo>
                  <a:lnTo>
                    <a:pt x="901" y="1402"/>
                  </a:lnTo>
                  <a:lnTo>
                    <a:pt x="608" y="1800"/>
                  </a:lnTo>
                  <a:lnTo>
                    <a:pt x="419" y="2009"/>
                  </a:lnTo>
                  <a:lnTo>
                    <a:pt x="378" y="2092"/>
                  </a:lnTo>
                  <a:lnTo>
                    <a:pt x="147" y="2511"/>
                  </a:lnTo>
                  <a:lnTo>
                    <a:pt x="106" y="2553"/>
                  </a:lnTo>
                  <a:lnTo>
                    <a:pt x="106" y="2720"/>
                  </a:lnTo>
                  <a:lnTo>
                    <a:pt x="85" y="2929"/>
                  </a:lnTo>
                  <a:lnTo>
                    <a:pt x="1" y="3139"/>
                  </a:lnTo>
                  <a:lnTo>
                    <a:pt x="43" y="3264"/>
                  </a:lnTo>
                  <a:lnTo>
                    <a:pt x="1" y="3285"/>
                  </a:lnTo>
                  <a:lnTo>
                    <a:pt x="43" y="3306"/>
                  </a:lnTo>
                  <a:lnTo>
                    <a:pt x="106" y="3285"/>
                  </a:lnTo>
                  <a:lnTo>
                    <a:pt x="210" y="3201"/>
                  </a:lnTo>
                  <a:lnTo>
                    <a:pt x="273" y="3243"/>
                  </a:lnTo>
                  <a:lnTo>
                    <a:pt x="315" y="3285"/>
                  </a:lnTo>
                  <a:lnTo>
                    <a:pt x="398" y="3285"/>
                  </a:lnTo>
                  <a:lnTo>
                    <a:pt x="461" y="3243"/>
                  </a:lnTo>
                  <a:lnTo>
                    <a:pt x="461" y="3160"/>
                  </a:lnTo>
                  <a:lnTo>
                    <a:pt x="566" y="3160"/>
                  </a:lnTo>
                  <a:lnTo>
                    <a:pt x="566" y="3180"/>
                  </a:lnTo>
                  <a:lnTo>
                    <a:pt x="608" y="3139"/>
                  </a:lnTo>
                  <a:lnTo>
                    <a:pt x="670" y="3139"/>
                  </a:lnTo>
                  <a:lnTo>
                    <a:pt x="712" y="3076"/>
                  </a:lnTo>
                  <a:lnTo>
                    <a:pt x="1633" y="3076"/>
                  </a:lnTo>
                  <a:lnTo>
                    <a:pt x="2407" y="3034"/>
                  </a:lnTo>
                  <a:lnTo>
                    <a:pt x="2575" y="2469"/>
                  </a:lnTo>
                  <a:lnTo>
                    <a:pt x="2595" y="2323"/>
                  </a:lnTo>
                  <a:lnTo>
                    <a:pt x="2700" y="2197"/>
                  </a:lnTo>
                  <a:lnTo>
                    <a:pt x="2784" y="2051"/>
                  </a:lnTo>
                  <a:lnTo>
                    <a:pt x="2867" y="1988"/>
                  </a:lnTo>
                  <a:lnTo>
                    <a:pt x="2909" y="1883"/>
                  </a:lnTo>
                  <a:lnTo>
                    <a:pt x="2972" y="1820"/>
                  </a:lnTo>
                  <a:lnTo>
                    <a:pt x="2972" y="1779"/>
                  </a:lnTo>
                  <a:lnTo>
                    <a:pt x="3181" y="1779"/>
                  </a:lnTo>
                  <a:lnTo>
                    <a:pt x="3223" y="1632"/>
                  </a:lnTo>
                  <a:lnTo>
                    <a:pt x="3223" y="1528"/>
                  </a:lnTo>
                  <a:lnTo>
                    <a:pt x="3349" y="1381"/>
                  </a:lnTo>
                  <a:lnTo>
                    <a:pt x="3349" y="1276"/>
                  </a:lnTo>
                  <a:lnTo>
                    <a:pt x="3328" y="1151"/>
                  </a:lnTo>
                  <a:lnTo>
                    <a:pt x="3244" y="1067"/>
                  </a:lnTo>
                  <a:lnTo>
                    <a:pt x="3307" y="1004"/>
                  </a:lnTo>
                  <a:lnTo>
                    <a:pt x="3223" y="963"/>
                  </a:lnTo>
                  <a:lnTo>
                    <a:pt x="3139" y="900"/>
                  </a:lnTo>
                  <a:lnTo>
                    <a:pt x="3077" y="753"/>
                  </a:lnTo>
                  <a:lnTo>
                    <a:pt x="2930" y="628"/>
                  </a:lnTo>
                  <a:lnTo>
                    <a:pt x="2930" y="481"/>
                  </a:lnTo>
                  <a:lnTo>
                    <a:pt x="2909" y="356"/>
                  </a:lnTo>
                  <a:lnTo>
                    <a:pt x="2826" y="356"/>
                  </a:lnTo>
                  <a:lnTo>
                    <a:pt x="2826" y="251"/>
                  </a:lnTo>
                  <a:lnTo>
                    <a:pt x="2784" y="230"/>
                  </a:lnTo>
                  <a:lnTo>
                    <a:pt x="2763" y="63"/>
                  </a:lnTo>
                  <a:lnTo>
                    <a:pt x="270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2812;p79">
              <a:extLst>
                <a:ext uri="{FF2B5EF4-FFF2-40B4-BE49-F238E27FC236}">
                  <a16:creationId xmlns:a16="http://schemas.microsoft.com/office/drawing/2014/main" id="{B6F83AF6-A3C4-4043-A6A7-9CCDB82FE7E8}"/>
                </a:ext>
              </a:extLst>
            </p:cNvPr>
            <p:cNvSpPr/>
            <p:nvPr/>
          </p:nvSpPr>
          <p:spPr>
            <a:xfrm>
              <a:off x="3845999" y="3071334"/>
              <a:ext cx="89711" cy="57841"/>
            </a:xfrm>
            <a:custGeom>
              <a:avLst/>
              <a:gdLst/>
              <a:ahLst/>
              <a:cxnLst/>
              <a:rect l="l" t="t" r="r" b="b"/>
              <a:pathLst>
                <a:path w="7534" h="5086" extrusionOk="0">
                  <a:moveTo>
                    <a:pt x="4750" y="1"/>
                  </a:moveTo>
                  <a:lnTo>
                    <a:pt x="4708" y="64"/>
                  </a:lnTo>
                  <a:lnTo>
                    <a:pt x="4583" y="147"/>
                  </a:lnTo>
                  <a:lnTo>
                    <a:pt x="4499" y="84"/>
                  </a:lnTo>
                  <a:lnTo>
                    <a:pt x="4374" y="84"/>
                  </a:lnTo>
                  <a:lnTo>
                    <a:pt x="4269" y="168"/>
                  </a:lnTo>
                  <a:lnTo>
                    <a:pt x="4123" y="252"/>
                  </a:lnTo>
                  <a:lnTo>
                    <a:pt x="4081" y="315"/>
                  </a:lnTo>
                  <a:lnTo>
                    <a:pt x="4123" y="398"/>
                  </a:lnTo>
                  <a:lnTo>
                    <a:pt x="4039" y="419"/>
                  </a:lnTo>
                  <a:lnTo>
                    <a:pt x="3934" y="587"/>
                  </a:lnTo>
                  <a:lnTo>
                    <a:pt x="3872" y="587"/>
                  </a:lnTo>
                  <a:lnTo>
                    <a:pt x="3830" y="566"/>
                  </a:lnTo>
                  <a:lnTo>
                    <a:pt x="3746" y="670"/>
                  </a:lnTo>
                  <a:lnTo>
                    <a:pt x="3746" y="733"/>
                  </a:lnTo>
                  <a:lnTo>
                    <a:pt x="3662" y="796"/>
                  </a:lnTo>
                  <a:lnTo>
                    <a:pt x="3641" y="900"/>
                  </a:lnTo>
                  <a:lnTo>
                    <a:pt x="3662" y="984"/>
                  </a:lnTo>
                  <a:lnTo>
                    <a:pt x="3641" y="1089"/>
                  </a:lnTo>
                  <a:lnTo>
                    <a:pt x="3537" y="1131"/>
                  </a:lnTo>
                  <a:lnTo>
                    <a:pt x="3432" y="1214"/>
                  </a:lnTo>
                  <a:lnTo>
                    <a:pt x="3202" y="1235"/>
                  </a:lnTo>
                  <a:lnTo>
                    <a:pt x="3035" y="1256"/>
                  </a:lnTo>
                  <a:lnTo>
                    <a:pt x="2909" y="1235"/>
                  </a:lnTo>
                  <a:lnTo>
                    <a:pt x="2804" y="1193"/>
                  </a:lnTo>
                  <a:lnTo>
                    <a:pt x="2679" y="1214"/>
                  </a:lnTo>
                  <a:lnTo>
                    <a:pt x="2595" y="1193"/>
                  </a:lnTo>
                  <a:lnTo>
                    <a:pt x="2511" y="1235"/>
                  </a:lnTo>
                  <a:lnTo>
                    <a:pt x="2491" y="1340"/>
                  </a:lnTo>
                  <a:lnTo>
                    <a:pt x="2595" y="1445"/>
                  </a:lnTo>
                  <a:lnTo>
                    <a:pt x="2658" y="1445"/>
                  </a:lnTo>
                  <a:lnTo>
                    <a:pt x="2679" y="1528"/>
                  </a:lnTo>
                  <a:lnTo>
                    <a:pt x="2511" y="1633"/>
                  </a:lnTo>
                  <a:lnTo>
                    <a:pt x="2449" y="1737"/>
                  </a:lnTo>
                  <a:lnTo>
                    <a:pt x="2281" y="1737"/>
                  </a:lnTo>
                  <a:lnTo>
                    <a:pt x="1947" y="1821"/>
                  </a:lnTo>
                  <a:lnTo>
                    <a:pt x="1821" y="1926"/>
                  </a:lnTo>
                  <a:lnTo>
                    <a:pt x="1633" y="1968"/>
                  </a:lnTo>
                  <a:lnTo>
                    <a:pt x="1507" y="2072"/>
                  </a:lnTo>
                  <a:lnTo>
                    <a:pt x="1403" y="2093"/>
                  </a:lnTo>
                  <a:lnTo>
                    <a:pt x="1340" y="2051"/>
                  </a:lnTo>
                  <a:lnTo>
                    <a:pt x="1298" y="1926"/>
                  </a:lnTo>
                  <a:lnTo>
                    <a:pt x="1235" y="1863"/>
                  </a:lnTo>
                  <a:lnTo>
                    <a:pt x="1151" y="1926"/>
                  </a:lnTo>
                  <a:lnTo>
                    <a:pt x="1151" y="2051"/>
                  </a:lnTo>
                  <a:lnTo>
                    <a:pt x="1110" y="2177"/>
                  </a:lnTo>
                  <a:lnTo>
                    <a:pt x="942" y="2177"/>
                  </a:lnTo>
                  <a:lnTo>
                    <a:pt x="838" y="2198"/>
                  </a:lnTo>
                  <a:lnTo>
                    <a:pt x="733" y="2198"/>
                  </a:lnTo>
                  <a:lnTo>
                    <a:pt x="712" y="2072"/>
                  </a:lnTo>
                  <a:lnTo>
                    <a:pt x="670" y="2030"/>
                  </a:lnTo>
                  <a:lnTo>
                    <a:pt x="670" y="2051"/>
                  </a:lnTo>
                  <a:lnTo>
                    <a:pt x="566" y="2198"/>
                  </a:lnTo>
                  <a:lnTo>
                    <a:pt x="461" y="2240"/>
                  </a:lnTo>
                  <a:lnTo>
                    <a:pt x="398" y="2365"/>
                  </a:lnTo>
                  <a:lnTo>
                    <a:pt x="294" y="2553"/>
                  </a:lnTo>
                  <a:lnTo>
                    <a:pt x="252" y="2679"/>
                  </a:lnTo>
                  <a:lnTo>
                    <a:pt x="147" y="2867"/>
                  </a:lnTo>
                  <a:lnTo>
                    <a:pt x="63" y="2867"/>
                  </a:lnTo>
                  <a:lnTo>
                    <a:pt x="1" y="2930"/>
                  </a:lnTo>
                  <a:lnTo>
                    <a:pt x="42" y="3077"/>
                  </a:lnTo>
                  <a:lnTo>
                    <a:pt x="84" y="3223"/>
                  </a:lnTo>
                  <a:lnTo>
                    <a:pt x="63" y="3349"/>
                  </a:lnTo>
                  <a:lnTo>
                    <a:pt x="84" y="3516"/>
                  </a:lnTo>
                  <a:lnTo>
                    <a:pt x="105" y="3641"/>
                  </a:lnTo>
                  <a:lnTo>
                    <a:pt x="105" y="3872"/>
                  </a:lnTo>
                  <a:lnTo>
                    <a:pt x="168" y="3934"/>
                  </a:lnTo>
                  <a:lnTo>
                    <a:pt x="314" y="4018"/>
                  </a:lnTo>
                  <a:lnTo>
                    <a:pt x="419" y="4123"/>
                  </a:lnTo>
                  <a:lnTo>
                    <a:pt x="461" y="4248"/>
                  </a:lnTo>
                  <a:lnTo>
                    <a:pt x="607" y="4458"/>
                  </a:lnTo>
                  <a:lnTo>
                    <a:pt x="691" y="4604"/>
                  </a:lnTo>
                  <a:lnTo>
                    <a:pt x="775" y="4688"/>
                  </a:lnTo>
                  <a:lnTo>
                    <a:pt x="942" y="4813"/>
                  </a:lnTo>
                  <a:lnTo>
                    <a:pt x="942" y="4960"/>
                  </a:lnTo>
                  <a:lnTo>
                    <a:pt x="942" y="5022"/>
                  </a:lnTo>
                  <a:lnTo>
                    <a:pt x="984" y="5085"/>
                  </a:lnTo>
                  <a:lnTo>
                    <a:pt x="1005" y="5085"/>
                  </a:lnTo>
                  <a:lnTo>
                    <a:pt x="1256" y="4667"/>
                  </a:lnTo>
                  <a:lnTo>
                    <a:pt x="1403" y="4499"/>
                  </a:lnTo>
                  <a:lnTo>
                    <a:pt x="1507" y="4478"/>
                  </a:lnTo>
                  <a:lnTo>
                    <a:pt x="1549" y="4437"/>
                  </a:lnTo>
                  <a:lnTo>
                    <a:pt x="1779" y="4332"/>
                  </a:lnTo>
                  <a:lnTo>
                    <a:pt x="1884" y="4353"/>
                  </a:lnTo>
                  <a:lnTo>
                    <a:pt x="1947" y="4290"/>
                  </a:lnTo>
                  <a:lnTo>
                    <a:pt x="2135" y="4290"/>
                  </a:lnTo>
                  <a:lnTo>
                    <a:pt x="2156" y="4353"/>
                  </a:lnTo>
                  <a:lnTo>
                    <a:pt x="2260" y="4395"/>
                  </a:lnTo>
                  <a:lnTo>
                    <a:pt x="2302" y="4374"/>
                  </a:lnTo>
                  <a:lnTo>
                    <a:pt x="2386" y="4353"/>
                  </a:lnTo>
                  <a:lnTo>
                    <a:pt x="2386" y="4269"/>
                  </a:lnTo>
                  <a:lnTo>
                    <a:pt x="2407" y="4185"/>
                  </a:lnTo>
                  <a:lnTo>
                    <a:pt x="2470" y="4144"/>
                  </a:lnTo>
                  <a:lnTo>
                    <a:pt x="2365" y="4018"/>
                  </a:lnTo>
                  <a:lnTo>
                    <a:pt x="2365" y="3955"/>
                  </a:lnTo>
                  <a:lnTo>
                    <a:pt x="2449" y="3955"/>
                  </a:lnTo>
                  <a:lnTo>
                    <a:pt x="2491" y="3913"/>
                  </a:lnTo>
                  <a:lnTo>
                    <a:pt x="2491" y="3851"/>
                  </a:lnTo>
                  <a:lnTo>
                    <a:pt x="2553" y="3767"/>
                  </a:lnTo>
                  <a:lnTo>
                    <a:pt x="2553" y="3704"/>
                  </a:lnTo>
                  <a:lnTo>
                    <a:pt x="2595" y="3662"/>
                  </a:lnTo>
                  <a:lnTo>
                    <a:pt x="2679" y="3662"/>
                  </a:lnTo>
                  <a:lnTo>
                    <a:pt x="2763" y="3558"/>
                  </a:lnTo>
                  <a:lnTo>
                    <a:pt x="2867" y="3600"/>
                  </a:lnTo>
                  <a:lnTo>
                    <a:pt x="2867" y="3537"/>
                  </a:lnTo>
                  <a:lnTo>
                    <a:pt x="2930" y="3537"/>
                  </a:lnTo>
                  <a:lnTo>
                    <a:pt x="3014" y="3600"/>
                  </a:lnTo>
                  <a:lnTo>
                    <a:pt x="3076" y="3621"/>
                  </a:lnTo>
                  <a:lnTo>
                    <a:pt x="3244" y="3746"/>
                  </a:lnTo>
                  <a:lnTo>
                    <a:pt x="3327" y="3767"/>
                  </a:lnTo>
                  <a:lnTo>
                    <a:pt x="3495" y="3913"/>
                  </a:lnTo>
                  <a:lnTo>
                    <a:pt x="3516" y="3955"/>
                  </a:lnTo>
                  <a:lnTo>
                    <a:pt x="3641" y="3934"/>
                  </a:lnTo>
                  <a:lnTo>
                    <a:pt x="3767" y="4018"/>
                  </a:lnTo>
                  <a:lnTo>
                    <a:pt x="3913" y="4018"/>
                  </a:lnTo>
                  <a:lnTo>
                    <a:pt x="3976" y="4039"/>
                  </a:lnTo>
                  <a:lnTo>
                    <a:pt x="4060" y="3976"/>
                  </a:lnTo>
                  <a:lnTo>
                    <a:pt x="4144" y="3976"/>
                  </a:lnTo>
                  <a:lnTo>
                    <a:pt x="4248" y="4039"/>
                  </a:lnTo>
                  <a:lnTo>
                    <a:pt x="4374" y="4060"/>
                  </a:lnTo>
                  <a:lnTo>
                    <a:pt x="4436" y="4081"/>
                  </a:lnTo>
                  <a:lnTo>
                    <a:pt x="4562" y="4060"/>
                  </a:lnTo>
                  <a:lnTo>
                    <a:pt x="4583" y="4018"/>
                  </a:lnTo>
                  <a:lnTo>
                    <a:pt x="4541" y="3955"/>
                  </a:lnTo>
                  <a:lnTo>
                    <a:pt x="4499" y="3913"/>
                  </a:lnTo>
                  <a:lnTo>
                    <a:pt x="4604" y="3809"/>
                  </a:lnTo>
                  <a:lnTo>
                    <a:pt x="4688" y="3704"/>
                  </a:lnTo>
                  <a:lnTo>
                    <a:pt x="4792" y="3704"/>
                  </a:lnTo>
                  <a:lnTo>
                    <a:pt x="4897" y="3725"/>
                  </a:lnTo>
                  <a:lnTo>
                    <a:pt x="4980" y="3809"/>
                  </a:lnTo>
                  <a:lnTo>
                    <a:pt x="5064" y="3767"/>
                  </a:lnTo>
                  <a:lnTo>
                    <a:pt x="5294" y="3746"/>
                  </a:lnTo>
                  <a:lnTo>
                    <a:pt x="5336" y="3704"/>
                  </a:lnTo>
                  <a:lnTo>
                    <a:pt x="5420" y="3641"/>
                  </a:lnTo>
                  <a:lnTo>
                    <a:pt x="5650" y="3537"/>
                  </a:lnTo>
                  <a:lnTo>
                    <a:pt x="5734" y="3558"/>
                  </a:lnTo>
                  <a:lnTo>
                    <a:pt x="5755" y="3600"/>
                  </a:lnTo>
                  <a:lnTo>
                    <a:pt x="5796" y="3600"/>
                  </a:lnTo>
                  <a:lnTo>
                    <a:pt x="5817" y="3662"/>
                  </a:lnTo>
                  <a:lnTo>
                    <a:pt x="5859" y="3662"/>
                  </a:lnTo>
                  <a:lnTo>
                    <a:pt x="5943" y="3621"/>
                  </a:lnTo>
                  <a:lnTo>
                    <a:pt x="6068" y="3621"/>
                  </a:lnTo>
                  <a:lnTo>
                    <a:pt x="6152" y="3600"/>
                  </a:lnTo>
                  <a:lnTo>
                    <a:pt x="6236" y="3600"/>
                  </a:lnTo>
                  <a:lnTo>
                    <a:pt x="6320" y="3495"/>
                  </a:lnTo>
                  <a:lnTo>
                    <a:pt x="6278" y="3453"/>
                  </a:lnTo>
                  <a:lnTo>
                    <a:pt x="6278" y="3411"/>
                  </a:lnTo>
                  <a:lnTo>
                    <a:pt x="6361" y="3411"/>
                  </a:lnTo>
                  <a:lnTo>
                    <a:pt x="6445" y="3453"/>
                  </a:lnTo>
                  <a:lnTo>
                    <a:pt x="6633" y="3453"/>
                  </a:lnTo>
                  <a:lnTo>
                    <a:pt x="6675" y="3495"/>
                  </a:lnTo>
                  <a:lnTo>
                    <a:pt x="6759" y="3516"/>
                  </a:lnTo>
                  <a:lnTo>
                    <a:pt x="6843" y="3558"/>
                  </a:lnTo>
                  <a:lnTo>
                    <a:pt x="7073" y="3558"/>
                  </a:lnTo>
                  <a:lnTo>
                    <a:pt x="7094" y="3600"/>
                  </a:lnTo>
                  <a:lnTo>
                    <a:pt x="7282" y="3516"/>
                  </a:lnTo>
                  <a:lnTo>
                    <a:pt x="7408" y="3516"/>
                  </a:lnTo>
                  <a:lnTo>
                    <a:pt x="7512" y="3558"/>
                  </a:lnTo>
                  <a:lnTo>
                    <a:pt x="7533" y="3600"/>
                  </a:lnTo>
                  <a:lnTo>
                    <a:pt x="7533" y="3558"/>
                  </a:lnTo>
                  <a:lnTo>
                    <a:pt x="7491" y="3495"/>
                  </a:lnTo>
                  <a:lnTo>
                    <a:pt x="7387" y="3432"/>
                  </a:lnTo>
                  <a:lnTo>
                    <a:pt x="7303" y="3390"/>
                  </a:lnTo>
                  <a:lnTo>
                    <a:pt x="7303" y="3202"/>
                  </a:lnTo>
                  <a:lnTo>
                    <a:pt x="7303" y="3139"/>
                  </a:lnTo>
                  <a:lnTo>
                    <a:pt x="7219" y="3077"/>
                  </a:lnTo>
                  <a:lnTo>
                    <a:pt x="7010" y="3035"/>
                  </a:lnTo>
                  <a:lnTo>
                    <a:pt x="6968" y="2972"/>
                  </a:lnTo>
                  <a:lnTo>
                    <a:pt x="6989" y="2867"/>
                  </a:lnTo>
                  <a:lnTo>
                    <a:pt x="6947" y="2805"/>
                  </a:lnTo>
                  <a:lnTo>
                    <a:pt x="6843" y="2784"/>
                  </a:lnTo>
                  <a:lnTo>
                    <a:pt x="6780" y="2721"/>
                  </a:lnTo>
                  <a:lnTo>
                    <a:pt x="6759" y="2553"/>
                  </a:lnTo>
                  <a:lnTo>
                    <a:pt x="6738" y="2491"/>
                  </a:lnTo>
                  <a:lnTo>
                    <a:pt x="6550" y="2365"/>
                  </a:lnTo>
                  <a:lnTo>
                    <a:pt x="6487" y="2386"/>
                  </a:lnTo>
                  <a:lnTo>
                    <a:pt x="6382" y="2344"/>
                  </a:lnTo>
                  <a:lnTo>
                    <a:pt x="6361" y="2365"/>
                  </a:lnTo>
                  <a:lnTo>
                    <a:pt x="6257" y="2344"/>
                  </a:lnTo>
                  <a:lnTo>
                    <a:pt x="6131" y="2240"/>
                  </a:lnTo>
                  <a:lnTo>
                    <a:pt x="6173" y="2177"/>
                  </a:lnTo>
                  <a:lnTo>
                    <a:pt x="6215" y="2135"/>
                  </a:lnTo>
                  <a:lnTo>
                    <a:pt x="6278" y="2072"/>
                  </a:lnTo>
                  <a:lnTo>
                    <a:pt x="6320" y="1989"/>
                  </a:lnTo>
                  <a:lnTo>
                    <a:pt x="6257" y="1926"/>
                  </a:lnTo>
                  <a:lnTo>
                    <a:pt x="6152" y="1926"/>
                  </a:lnTo>
                  <a:lnTo>
                    <a:pt x="6048" y="1863"/>
                  </a:lnTo>
                  <a:lnTo>
                    <a:pt x="6006" y="1779"/>
                  </a:lnTo>
                  <a:lnTo>
                    <a:pt x="5922" y="1737"/>
                  </a:lnTo>
                  <a:lnTo>
                    <a:pt x="5817" y="1737"/>
                  </a:lnTo>
                  <a:lnTo>
                    <a:pt x="5692" y="1654"/>
                  </a:lnTo>
                  <a:lnTo>
                    <a:pt x="5608" y="1612"/>
                  </a:lnTo>
                  <a:lnTo>
                    <a:pt x="5587" y="1465"/>
                  </a:lnTo>
                  <a:lnTo>
                    <a:pt x="5629" y="1403"/>
                  </a:lnTo>
                  <a:lnTo>
                    <a:pt x="5545" y="1361"/>
                  </a:lnTo>
                  <a:lnTo>
                    <a:pt x="5399" y="1361"/>
                  </a:lnTo>
                  <a:lnTo>
                    <a:pt x="5336" y="1424"/>
                  </a:lnTo>
                  <a:lnTo>
                    <a:pt x="5211" y="1424"/>
                  </a:lnTo>
                  <a:lnTo>
                    <a:pt x="5106" y="1340"/>
                  </a:lnTo>
                  <a:lnTo>
                    <a:pt x="5106" y="1152"/>
                  </a:lnTo>
                  <a:lnTo>
                    <a:pt x="5169" y="1047"/>
                  </a:lnTo>
                  <a:lnTo>
                    <a:pt x="5190" y="1005"/>
                  </a:lnTo>
                  <a:lnTo>
                    <a:pt x="5211" y="880"/>
                  </a:lnTo>
                  <a:lnTo>
                    <a:pt x="5190" y="796"/>
                  </a:lnTo>
                  <a:lnTo>
                    <a:pt x="5085" y="566"/>
                  </a:lnTo>
                  <a:lnTo>
                    <a:pt x="4918" y="377"/>
                  </a:lnTo>
                  <a:lnTo>
                    <a:pt x="4897" y="294"/>
                  </a:lnTo>
                  <a:lnTo>
                    <a:pt x="4771" y="189"/>
                  </a:lnTo>
                  <a:lnTo>
                    <a:pt x="4813" y="168"/>
                  </a:lnTo>
                  <a:lnTo>
                    <a:pt x="4813" y="84"/>
                  </a:lnTo>
                  <a:lnTo>
                    <a:pt x="475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2813;p79">
              <a:extLst>
                <a:ext uri="{FF2B5EF4-FFF2-40B4-BE49-F238E27FC236}">
                  <a16:creationId xmlns:a16="http://schemas.microsoft.com/office/drawing/2014/main" id="{382DB16D-4C31-4D85-865F-5EC0F10201D7}"/>
                </a:ext>
              </a:extLst>
            </p:cNvPr>
            <p:cNvSpPr/>
            <p:nvPr/>
          </p:nvSpPr>
          <p:spPr>
            <a:xfrm>
              <a:off x="3809372" y="2919523"/>
              <a:ext cx="106405" cy="94483"/>
            </a:xfrm>
            <a:custGeom>
              <a:avLst/>
              <a:gdLst/>
              <a:ahLst/>
              <a:cxnLst/>
              <a:rect l="l" t="t" r="r" b="b"/>
              <a:pathLst>
                <a:path w="8936" h="8308" extrusionOk="0">
                  <a:moveTo>
                    <a:pt x="1068" y="1"/>
                  </a:moveTo>
                  <a:lnTo>
                    <a:pt x="1047" y="42"/>
                  </a:lnTo>
                  <a:lnTo>
                    <a:pt x="1089" y="252"/>
                  </a:lnTo>
                  <a:lnTo>
                    <a:pt x="1152" y="314"/>
                  </a:lnTo>
                  <a:lnTo>
                    <a:pt x="1026" y="482"/>
                  </a:lnTo>
                  <a:lnTo>
                    <a:pt x="670" y="691"/>
                  </a:lnTo>
                  <a:lnTo>
                    <a:pt x="670" y="775"/>
                  </a:lnTo>
                  <a:lnTo>
                    <a:pt x="566" y="900"/>
                  </a:lnTo>
                  <a:lnTo>
                    <a:pt x="440" y="900"/>
                  </a:lnTo>
                  <a:lnTo>
                    <a:pt x="357" y="963"/>
                  </a:lnTo>
                  <a:lnTo>
                    <a:pt x="357" y="1047"/>
                  </a:lnTo>
                  <a:lnTo>
                    <a:pt x="336" y="1109"/>
                  </a:lnTo>
                  <a:lnTo>
                    <a:pt x="398" y="1298"/>
                  </a:lnTo>
                  <a:lnTo>
                    <a:pt x="398" y="1423"/>
                  </a:lnTo>
                  <a:lnTo>
                    <a:pt x="357" y="1465"/>
                  </a:lnTo>
                  <a:lnTo>
                    <a:pt x="357" y="1507"/>
                  </a:lnTo>
                  <a:lnTo>
                    <a:pt x="336" y="1570"/>
                  </a:lnTo>
                  <a:lnTo>
                    <a:pt x="294" y="1674"/>
                  </a:lnTo>
                  <a:lnTo>
                    <a:pt x="189" y="1716"/>
                  </a:lnTo>
                  <a:lnTo>
                    <a:pt x="147" y="1737"/>
                  </a:lnTo>
                  <a:lnTo>
                    <a:pt x="85" y="1737"/>
                  </a:lnTo>
                  <a:lnTo>
                    <a:pt x="22" y="1800"/>
                  </a:lnTo>
                  <a:lnTo>
                    <a:pt x="22" y="2009"/>
                  </a:lnTo>
                  <a:lnTo>
                    <a:pt x="85" y="2030"/>
                  </a:lnTo>
                  <a:lnTo>
                    <a:pt x="147" y="2156"/>
                  </a:lnTo>
                  <a:lnTo>
                    <a:pt x="147" y="2553"/>
                  </a:lnTo>
                  <a:lnTo>
                    <a:pt x="189" y="2762"/>
                  </a:lnTo>
                  <a:lnTo>
                    <a:pt x="189" y="2825"/>
                  </a:lnTo>
                  <a:lnTo>
                    <a:pt x="189" y="3139"/>
                  </a:lnTo>
                  <a:lnTo>
                    <a:pt x="252" y="3286"/>
                  </a:lnTo>
                  <a:lnTo>
                    <a:pt x="210" y="3599"/>
                  </a:lnTo>
                  <a:lnTo>
                    <a:pt x="189" y="3662"/>
                  </a:lnTo>
                  <a:lnTo>
                    <a:pt x="231" y="3788"/>
                  </a:lnTo>
                  <a:lnTo>
                    <a:pt x="252" y="3997"/>
                  </a:lnTo>
                  <a:lnTo>
                    <a:pt x="210" y="4081"/>
                  </a:lnTo>
                  <a:lnTo>
                    <a:pt x="85" y="4185"/>
                  </a:lnTo>
                  <a:lnTo>
                    <a:pt x="43" y="4227"/>
                  </a:lnTo>
                  <a:lnTo>
                    <a:pt x="1" y="4290"/>
                  </a:lnTo>
                  <a:lnTo>
                    <a:pt x="85" y="4353"/>
                  </a:lnTo>
                  <a:lnTo>
                    <a:pt x="210" y="4541"/>
                  </a:lnTo>
                  <a:lnTo>
                    <a:pt x="315" y="4771"/>
                  </a:lnTo>
                  <a:lnTo>
                    <a:pt x="357" y="4813"/>
                  </a:lnTo>
                  <a:lnTo>
                    <a:pt x="398" y="4938"/>
                  </a:lnTo>
                  <a:lnTo>
                    <a:pt x="357" y="5022"/>
                  </a:lnTo>
                  <a:lnTo>
                    <a:pt x="398" y="5169"/>
                  </a:lnTo>
                  <a:lnTo>
                    <a:pt x="440" y="5252"/>
                  </a:lnTo>
                  <a:lnTo>
                    <a:pt x="461" y="5357"/>
                  </a:lnTo>
                  <a:lnTo>
                    <a:pt x="545" y="5441"/>
                  </a:lnTo>
                  <a:lnTo>
                    <a:pt x="984" y="5441"/>
                  </a:lnTo>
                  <a:lnTo>
                    <a:pt x="1089" y="5503"/>
                  </a:lnTo>
                  <a:lnTo>
                    <a:pt x="1173" y="5650"/>
                  </a:lnTo>
                  <a:lnTo>
                    <a:pt x="1277" y="5880"/>
                  </a:lnTo>
                  <a:lnTo>
                    <a:pt x="1340" y="5922"/>
                  </a:lnTo>
                  <a:lnTo>
                    <a:pt x="1403" y="6006"/>
                  </a:lnTo>
                  <a:lnTo>
                    <a:pt x="1486" y="6089"/>
                  </a:lnTo>
                  <a:lnTo>
                    <a:pt x="2491" y="6319"/>
                  </a:lnTo>
                  <a:lnTo>
                    <a:pt x="2595" y="6424"/>
                  </a:lnTo>
                  <a:lnTo>
                    <a:pt x="3118" y="6215"/>
                  </a:lnTo>
                  <a:lnTo>
                    <a:pt x="3746" y="5964"/>
                  </a:lnTo>
                  <a:lnTo>
                    <a:pt x="8391" y="8307"/>
                  </a:lnTo>
                  <a:lnTo>
                    <a:pt x="8391" y="8098"/>
                  </a:lnTo>
                  <a:lnTo>
                    <a:pt x="8935" y="8056"/>
                  </a:lnTo>
                  <a:lnTo>
                    <a:pt x="8705" y="2344"/>
                  </a:lnTo>
                  <a:lnTo>
                    <a:pt x="8621" y="2051"/>
                  </a:lnTo>
                  <a:lnTo>
                    <a:pt x="8580" y="1905"/>
                  </a:lnTo>
                  <a:lnTo>
                    <a:pt x="8621" y="1716"/>
                  </a:lnTo>
                  <a:lnTo>
                    <a:pt x="8705" y="1507"/>
                  </a:lnTo>
                  <a:lnTo>
                    <a:pt x="8705" y="1381"/>
                  </a:lnTo>
                  <a:lnTo>
                    <a:pt x="8663" y="1214"/>
                  </a:lnTo>
                  <a:lnTo>
                    <a:pt x="8705" y="984"/>
                  </a:lnTo>
                  <a:lnTo>
                    <a:pt x="8726" y="879"/>
                  </a:lnTo>
                  <a:lnTo>
                    <a:pt x="8684" y="733"/>
                  </a:lnTo>
                  <a:lnTo>
                    <a:pt x="8600" y="649"/>
                  </a:lnTo>
                  <a:lnTo>
                    <a:pt x="8496" y="628"/>
                  </a:lnTo>
                  <a:lnTo>
                    <a:pt x="8391" y="649"/>
                  </a:lnTo>
                  <a:lnTo>
                    <a:pt x="7994" y="586"/>
                  </a:lnTo>
                  <a:lnTo>
                    <a:pt x="7931" y="524"/>
                  </a:lnTo>
                  <a:lnTo>
                    <a:pt x="7764" y="524"/>
                  </a:lnTo>
                  <a:lnTo>
                    <a:pt x="7575" y="461"/>
                  </a:lnTo>
                  <a:lnTo>
                    <a:pt x="7533" y="377"/>
                  </a:lnTo>
                  <a:lnTo>
                    <a:pt x="7575" y="356"/>
                  </a:lnTo>
                  <a:lnTo>
                    <a:pt x="7554" y="314"/>
                  </a:lnTo>
                  <a:lnTo>
                    <a:pt x="7324" y="168"/>
                  </a:lnTo>
                  <a:lnTo>
                    <a:pt x="7199" y="168"/>
                  </a:lnTo>
                  <a:lnTo>
                    <a:pt x="7010" y="126"/>
                  </a:lnTo>
                  <a:lnTo>
                    <a:pt x="6948" y="105"/>
                  </a:lnTo>
                  <a:lnTo>
                    <a:pt x="6885" y="147"/>
                  </a:lnTo>
                  <a:lnTo>
                    <a:pt x="6780" y="63"/>
                  </a:lnTo>
                  <a:lnTo>
                    <a:pt x="6717" y="63"/>
                  </a:lnTo>
                  <a:lnTo>
                    <a:pt x="6529" y="168"/>
                  </a:lnTo>
                  <a:lnTo>
                    <a:pt x="6257" y="210"/>
                  </a:lnTo>
                  <a:lnTo>
                    <a:pt x="6006" y="314"/>
                  </a:lnTo>
                  <a:lnTo>
                    <a:pt x="5880" y="440"/>
                  </a:lnTo>
                  <a:lnTo>
                    <a:pt x="5839" y="586"/>
                  </a:lnTo>
                  <a:lnTo>
                    <a:pt x="5776" y="670"/>
                  </a:lnTo>
                  <a:lnTo>
                    <a:pt x="5755" y="963"/>
                  </a:lnTo>
                  <a:lnTo>
                    <a:pt x="5859" y="1109"/>
                  </a:lnTo>
                  <a:lnTo>
                    <a:pt x="5943" y="1361"/>
                  </a:lnTo>
                  <a:lnTo>
                    <a:pt x="5880" y="1486"/>
                  </a:lnTo>
                  <a:lnTo>
                    <a:pt x="5734" y="1633"/>
                  </a:lnTo>
                  <a:lnTo>
                    <a:pt x="5692" y="1695"/>
                  </a:lnTo>
                  <a:lnTo>
                    <a:pt x="5525" y="1842"/>
                  </a:lnTo>
                  <a:lnTo>
                    <a:pt x="5378" y="1905"/>
                  </a:lnTo>
                  <a:lnTo>
                    <a:pt x="5148" y="1800"/>
                  </a:lnTo>
                  <a:lnTo>
                    <a:pt x="4918" y="1612"/>
                  </a:lnTo>
                  <a:lnTo>
                    <a:pt x="4730" y="1486"/>
                  </a:lnTo>
                  <a:lnTo>
                    <a:pt x="4479" y="1319"/>
                  </a:lnTo>
                  <a:lnTo>
                    <a:pt x="4060" y="1172"/>
                  </a:lnTo>
                  <a:lnTo>
                    <a:pt x="3872" y="1151"/>
                  </a:lnTo>
                  <a:lnTo>
                    <a:pt x="3788" y="1172"/>
                  </a:lnTo>
                  <a:lnTo>
                    <a:pt x="3579" y="1172"/>
                  </a:lnTo>
                  <a:lnTo>
                    <a:pt x="3390" y="1068"/>
                  </a:lnTo>
                  <a:lnTo>
                    <a:pt x="3223" y="733"/>
                  </a:lnTo>
                  <a:lnTo>
                    <a:pt x="3223" y="545"/>
                  </a:lnTo>
                  <a:lnTo>
                    <a:pt x="3056" y="356"/>
                  </a:lnTo>
                  <a:lnTo>
                    <a:pt x="2700" y="314"/>
                  </a:lnTo>
                  <a:lnTo>
                    <a:pt x="2512" y="168"/>
                  </a:lnTo>
                  <a:lnTo>
                    <a:pt x="2198" y="168"/>
                  </a:lnTo>
                  <a:lnTo>
                    <a:pt x="2010" y="105"/>
                  </a:lnTo>
                  <a:lnTo>
                    <a:pt x="1591" y="168"/>
                  </a:lnTo>
                  <a:lnTo>
                    <a:pt x="1298" y="126"/>
                  </a:lnTo>
                  <a:lnTo>
                    <a:pt x="1194" y="21"/>
                  </a:lnTo>
                  <a:lnTo>
                    <a:pt x="106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2814;p79">
              <a:extLst>
                <a:ext uri="{FF2B5EF4-FFF2-40B4-BE49-F238E27FC236}">
                  <a16:creationId xmlns:a16="http://schemas.microsoft.com/office/drawing/2014/main" id="{533BBE14-ACA0-4FC8-8012-FB1448C7545E}"/>
                </a:ext>
              </a:extLst>
            </p:cNvPr>
            <p:cNvSpPr/>
            <p:nvPr/>
          </p:nvSpPr>
          <p:spPr>
            <a:xfrm>
              <a:off x="3795917" y="2888589"/>
              <a:ext cx="27173" cy="50699"/>
            </a:xfrm>
            <a:custGeom>
              <a:avLst/>
              <a:gdLst/>
              <a:ahLst/>
              <a:cxnLst/>
              <a:rect l="l" t="t" r="r" b="b"/>
              <a:pathLst>
                <a:path w="2282" h="4458" extrusionOk="0">
                  <a:moveTo>
                    <a:pt x="1235" y="0"/>
                  </a:moveTo>
                  <a:lnTo>
                    <a:pt x="1110" y="21"/>
                  </a:lnTo>
                  <a:lnTo>
                    <a:pt x="1110" y="105"/>
                  </a:lnTo>
                  <a:lnTo>
                    <a:pt x="1026" y="21"/>
                  </a:lnTo>
                  <a:lnTo>
                    <a:pt x="859" y="42"/>
                  </a:lnTo>
                  <a:lnTo>
                    <a:pt x="650" y="147"/>
                  </a:lnTo>
                  <a:lnTo>
                    <a:pt x="524" y="272"/>
                  </a:lnTo>
                  <a:lnTo>
                    <a:pt x="503" y="356"/>
                  </a:lnTo>
                  <a:lnTo>
                    <a:pt x="524" y="440"/>
                  </a:lnTo>
                  <a:lnTo>
                    <a:pt x="503" y="586"/>
                  </a:lnTo>
                  <a:lnTo>
                    <a:pt x="503" y="775"/>
                  </a:lnTo>
                  <a:lnTo>
                    <a:pt x="399" y="1047"/>
                  </a:lnTo>
                  <a:lnTo>
                    <a:pt x="440" y="1193"/>
                  </a:lnTo>
                  <a:lnTo>
                    <a:pt x="503" y="1298"/>
                  </a:lnTo>
                  <a:lnTo>
                    <a:pt x="524" y="1319"/>
                  </a:lnTo>
                  <a:lnTo>
                    <a:pt x="482" y="1381"/>
                  </a:lnTo>
                  <a:lnTo>
                    <a:pt x="419" y="1465"/>
                  </a:lnTo>
                  <a:lnTo>
                    <a:pt x="503" y="1528"/>
                  </a:lnTo>
                  <a:lnTo>
                    <a:pt x="440" y="1591"/>
                  </a:lnTo>
                  <a:lnTo>
                    <a:pt x="419" y="1800"/>
                  </a:lnTo>
                  <a:lnTo>
                    <a:pt x="336" y="1842"/>
                  </a:lnTo>
                  <a:lnTo>
                    <a:pt x="294" y="1925"/>
                  </a:lnTo>
                  <a:lnTo>
                    <a:pt x="210" y="1946"/>
                  </a:lnTo>
                  <a:lnTo>
                    <a:pt x="85" y="2114"/>
                  </a:lnTo>
                  <a:lnTo>
                    <a:pt x="1" y="2365"/>
                  </a:lnTo>
                  <a:lnTo>
                    <a:pt x="64" y="2407"/>
                  </a:lnTo>
                  <a:lnTo>
                    <a:pt x="106" y="2553"/>
                  </a:lnTo>
                  <a:lnTo>
                    <a:pt x="85" y="2616"/>
                  </a:lnTo>
                  <a:lnTo>
                    <a:pt x="168" y="2741"/>
                  </a:lnTo>
                  <a:lnTo>
                    <a:pt x="210" y="2741"/>
                  </a:lnTo>
                  <a:lnTo>
                    <a:pt x="399" y="2888"/>
                  </a:lnTo>
                  <a:lnTo>
                    <a:pt x="419" y="3034"/>
                  </a:lnTo>
                  <a:lnTo>
                    <a:pt x="545" y="3076"/>
                  </a:lnTo>
                  <a:lnTo>
                    <a:pt x="608" y="3139"/>
                  </a:lnTo>
                  <a:lnTo>
                    <a:pt x="712" y="3160"/>
                  </a:lnTo>
                  <a:lnTo>
                    <a:pt x="838" y="3306"/>
                  </a:lnTo>
                  <a:lnTo>
                    <a:pt x="1215" y="4457"/>
                  </a:lnTo>
                  <a:lnTo>
                    <a:pt x="1277" y="4457"/>
                  </a:lnTo>
                  <a:lnTo>
                    <a:pt x="1319" y="4436"/>
                  </a:lnTo>
                  <a:lnTo>
                    <a:pt x="1424" y="4394"/>
                  </a:lnTo>
                  <a:lnTo>
                    <a:pt x="1466" y="4290"/>
                  </a:lnTo>
                  <a:lnTo>
                    <a:pt x="1487" y="4227"/>
                  </a:lnTo>
                  <a:lnTo>
                    <a:pt x="1487" y="4185"/>
                  </a:lnTo>
                  <a:lnTo>
                    <a:pt x="1528" y="4143"/>
                  </a:lnTo>
                  <a:lnTo>
                    <a:pt x="1528" y="4018"/>
                  </a:lnTo>
                  <a:lnTo>
                    <a:pt x="1466" y="3829"/>
                  </a:lnTo>
                  <a:lnTo>
                    <a:pt x="1487" y="3767"/>
                  </a:lnTo>
                  <a:lnTo>
                    <a:pt x="1487" y="3683"/>
                  </a:lnTo>
                  <a:lnTo>
                    <a:pt x="1570" y="3620"/>
                  </a:lnTo>
                  <a:lnTo>
                    <a:pt x="1696" y="3620"/>
                  </a:lnTo>
                  <a:lnTo>
                    <a:pt x="1800" y="3495"/>
                  </a:lnTo>
                  <a:lnTo>
                    <a:pt x="1800" y="3411"/>
                  </a:lnTo>
                  <a:lnTo>
                    <a:pt x="2156" y="3202"/>
                  </a:lnTo>
                  <a:lnTo>
                    <a:pt x="2282" y="3034"/>
                  </a:lnTo>
                  <a:lnTo>
                    <a:pt x="2219" y="2972"/>
                  </a:lnTo>
                  <a:lnTo>
                    <a:pt x="2177" y="2762"/>
                  </a:lnTo>
                  <a:lnTo>
                    <a:pt x="2198" y="2721"/>
                  </a:lnTo>
                  <a:lnTo>
                    <a:pt x="2156" y="2679"/>
                  </a:lnTo>
                  <a:lnTo>
                    <a:pt x="1968" y="2574"/>
                  </a:lnTo>
                  <a:lnTo>
                    <a:pt x="1947" y="2532"/>
                  </a:lnTo>
                  <a:lnTo>
                    <a:pt x="1947" y="2448"/>
                  </a:lnTo>
                  <a:lnTo>
                    <a:pt x="1863" y="2407"/>
                  </a:lnTo>
                  <a:lnTo>
                    <a:pt x="1842" y="2428"/>
                  </a:lnTo>
                  <a:lnTo>
                    <a:pt x="1842" y="2469"/>
                  </a:lnTo>
                  <a:lnTo>
                    <a:pt x="1779" y="2511"/>
                  </a:lnTo>
                  <a:lnTo>
                    <a:pt x="1696" y="2469"/>
                  </a:lnTo>
                  <a:lnTo>
                    <a:pt x="1675" y="2365"/>
                  </a:lnTo>
                  <a:lnTo>
                    <a:pt x="1591" y="2407"/>
                  </a:lnTo>
                  <a:lnTo>
                    <a:pt x="1424" y="2260"/>
                  </a:lnTo>
                  <a:lnTo>
                    <a:pt x="1340" y="2114"/>
                  </a:lnTo>
                  <a:lnTo>
                    <a:pt x="1382" y="1925"/>
                  </a:lnTo>
                  <a:lnTo>
                    <a:pt x="1675" y="1737"/>
                  </a:lnTo>
                  <a:lnTo>
                    <a:pt x="1842" y="1570"/>
                  </a:lnTo>
                  <a:lnTo>
                    <a:pt x="1884" y="1507"/>
                  </a:lnTo>
                  <a:lnTo>
                    <a:pt x="1842" y="1465"/>
                  </a:lnTo>
                  <a:lnTo>
                    <a:pt x="1884" y="1381"/>
                  </a:lnTo>
                  <a:lnTo>
                    <a:pt x="1863" y="1298"/>
                  </a:lnTo>
                  <a:lnTo>
                    <a:pt x="1842" y="1277"/>
                  </a:lnTo>
                  <a:lnTo>
                    <a:pt x="1842" y="1088"/>
                  </a:lnTo>
                  <a:lnTo>
                    <a:pt x="1654" y="1005"/>
                  </a:lnTo>
                  <a:lnTo>
                    <a:pt x="1528" y="837"/>
                  </a:lnTo>
                  <a:lnTo>
                    <a:pt x="1549" y="670"/>
                  </a:lnTo>
                  <a:lnTo>
                    <a:pt x="1675" y="586"/>
                  </a:lnTo>
                  <a:lnTo>
                    <a:pt x="1696" y="482"/>
                  </a:lnTo>
                  <a:lnTo>
                    <a:pt x="1800" y="314"/>
                  </a:lnTo>
                  <a:lnTo>
                    <a:pt x="1800" y="210"/>
                  </a:lnTo>
                  <a:lnTo>
                    <a:pt x="1759" y="147"/>
                  </a:lnTo>
                  <a:lnTo>
                    <a:pt x="1549" y="335"/>
                  </a:lnTo>
                  <a:lnTo>
                    <a:pt x="1487" y="419"/>
                  </a:lnTo>
                  <a:lnTo>
                    <a:pt x="1424" y="377"/>
                  </a:lnTo>
                  <a:lnTo>
                    <a:pt x="1340" y="168"/>
                  </a:lnTo>
                  <a:lnTo>
                    <a:pt x="1277" y="168"/>
                  </a:lnTo>
                  <a:lnTo>
                    <a:pt x="1277" y="63"/>
                  </a:lnTo>
                  <a:lnTo>
                    <a:pt x="1235"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2815;p79">
              <a:extLst>
                <a:ext uri="{FF2B5EF4-FFF2-40B4-BE49-F238E27FC236}">
                  <a16:creationId xmlns:a16="http://schemas.microsoft.com/office/drawing/2014/main" id="{B47631B9-0777-4AD5-9FCC-EE18E48EACBB}"/>
                </a:ext>
              </a:extLst>
            </p:cNvPr>
            <p:cNvSpPr/>
            <p:nvPr/>
          </p:nvSpPr>
          <p:spPr>
            <a:xfrm>
              <a:off x="3689035" y="2890250"/>
              <a:ext cx="138044" cy="127554"/>
            </a:xfrm>
            <a:custGeom>
              <a:avLst/>
              <a:gdLst/>
              <a:ahLst/>
              <a:cxnLst/>
              <a:rect l="l" t="t" r="r" b="b"/>
              <a:pathLst>
                <a:path w="11593" h="11216" extrusionOk="0">
                  <a:moveTo>
                    <a:pt x="8307" y="1"/>
                  </a:moveTo>
                  <a:lnTo>
                    <a:pt x="8161" y="22"/>
                  </a:lnTo>
                  <a:lnTo>
                    <a:pt x="8140" y="106"/>
                  </a:lnTo>
                  <a:lnTo>
                    <a:pt x="8035" y="126"/>
                  </a:lnTo>
                  <a:lnTo>
                    <a:pt x="7994" y="210"/>
                  </a:lnTo>
                  <a:lnTo>
                    <a:pt x="7910" y="189"/>
                  </a:lnTo>
                  <a:lnTo>
                    <a:pt x="7805" y="189"/>
                  </a:lnTo>
                  <a:lnTo>
                    <a:pt x="7701" y="294"/>
                  </a:lnTo>
                  <a:lnTo>
                    <a:pt x="7575" y="294"/>
                  </a:lnTo>
                  <a:lnTo>
                    <a:pt x="7491" y="168"/>
                  </a:lnTo>
                  <a:lnTo>
                    <a:pt x="7324" y="168"/>
                  </a:lnTo>
                  <a:lnTo>
                    <a:pt x="7261" y="126"/>
                  </a:lnTo>
                  <a:lnTo>
                    <a:pt x="7115" y="168"/>
                  </a:lnTo>
                  <a:lnTo>
                    <a:pt x="6989" y="126"/>
                  </a:lnTo>
                  <a:lnTo>
                    <a:pt x="6947" y="168"/>
                  </a:lnTo>
                  <a:lnTo>
                    <a:pt x="6843" y="106"/>
                  </a:lnTo>
                  <a:lnTo>
                    <a:pt x="6759" y="126"/>
                  </a:lnTo>
                  <a:lnTo>
                    <a:pt x="6696" y="273"/>
                  </a:lnTo>
                  <a:lnTo>
                    <a:pt x="6571" y="273"/>
                  </a:lnTo>
                  <a:lnTo>
                    <a:pt x="6466" y="210"/>
                  </a:lnTo>
                  <a:lnTo>
                    <a:pt x="6320" y="336"/>
                  </a:lnTo>
                  <a:lnTo>
                    <a:pt x="6236" y="336"/>
                  </a:lnTo>
                  <a:lnTo>
                    <a:pt x="6110" y="273"/>
                  </a:lnTo>
                  <a:lnTo>
                    <a:pt x="5964" y="315"/>
                  </a:lnTo>
                  <a:lnTo>
                    <a:pt x="5629" y="315"/>
                  </a:lnTo>
                  <a:lnTo>
                    <a:pt x="5336" y="524"/>
                  </a:lnTo>
                  <a:lnTo>
                    <a:pt x="5190" y="545"/>
                  </a:lnTo>
                  <a:lnTo>
                    <a:pt x="5106" y="545"/>
                  </a:lnTo>
                  <a:lnTo>
                    <a:pt x="4981" y="629"/>
                  </a:lnTo>
                  <a:lnTo>
                    <a:pt x="4960" y="712"/>
                  </a:lnTo>
                  <a:lnTo>
                    <a:pt x="4897" y="817"/>
                  </a:lnTo>
                  <a:lnTo>
                    <a:pt x="4813" y="817"/>
                  </a:lnTo>
                  <a:lnTo>
                    <a:pt x="4792" y="796"/>
                  </a:lnTo>
                  <a:lnTo>
                    <a:pt x="4709" y="796"/>
                  </a:lnTo>
                  <a:lnTo>
                    <a:pt x="4646" y="817"/>
                  </a:lnTo>
                  <a:lnTo>
                    <a:pt x="4604" y="859"/>
                  </a:lnTo>
                  <a:lnTo>
                    <a:pt x="4457" y="901"/>
                  </a:lnTo>
                  <a:lnTo>
                    <a:pt x="4332" y="942"/>
                  </a:lnTo>
                  <a:lnTo>
                    <a:pt x="4248" y="1026"/>
                  </a:lnTo>
                  <a:lnTo>
                    <a:pt x="4227" y="1068"/>
                  </a:lnTo>
                  <a:lnTo>
                    <a:pt x="4123" y="1214"/>
                  </a:lnTo>
                  <a:lnTo>
                    <a:pt x="3934" y="1256"/>
                  </a:lnTo>
                  <a:lnTo>
                    <a:pt x="3767" y="1256"/>
                  </a:lnTo>
                  <a:lnTo>
                    <a:pt x="3830" y="1340"/>
                  </a:lnTo>
                  <a:lnTo>
                    <a:pt x="3851" y="1382"/>
                  </a:lnTo>
                  <a:lnTo>
                    <a:pt x="3913" y="1486"/>
                  </a:lnTo>
                  <a:lnTo>
                    <a:pt x="3934" y="1591"/>
                  </a:lnTo>
                  <a:lnTo>
                    <a:pt x="3955" y="1633"/>
                  </a:lnTo>
                  <a:lnTo>
                    <a:pt x="3955" y="1800"/>
                  </a:lnTo>
                  <a:lnTo>
                    <a:pt x="3955" y="2051"/>
                  </a:lnTo>
                  <a:lnTo>
                    <a:pt x="3976" y="2114"/>
                  </a:lnTo>
                  <a:lnTo>
                    <a:pt x="4039" y="2575"/>
                  </a:lnTo>
                  <a:lnTo>
                    <a:pt x="4123" y="2721"/>
                  </a:lnTo>
                  <a:lnTo>
                    <a:pt x="4144" y="2847"/>
                  </a:lnTo>
                  <a:lnTo>
                    <a:pt x="4227" y="2847"/>
                  </a:lnTo>
                  <a:lnTo>
                    <a:pt x="4269" y="2909"/>
                  </a:lnTo>
                  <a:lnTo>
                    <a:pt x="4353" y="2930"/>
                  </a:lnTo>
                  <a:lnTo>
                    <a:pt x="4395" y="2951"/>
                  </a:lnTo>
                  <a:lnTo>
                    <a:pt x="4332" y="3119"/>
                  </a:lnTo>
                  <a:lnTo>
                    <a:pt x="4353" y="3160"/>
                  </a:lnTo>
                  <a:lnTo>
                    <a:pt x="4269" y="3265"/>
                  </a:lnTo>
                  <a:lnTo>
                    <a:pt x="3600" y="3265"/>
                  </a:lnTo>
                  <a:lnTo>
                    <a:pt x="3453" y="3307"/>
                  </a:lnTo>
                  <a:lnTo>
                    <a:pt x="3307" y="3516"/>
                  </a:lnTo>
                  <a:lnTo>
                    <a:pt x="3202" y="3621"/>
                  </a:lnTo>
                  <a:lnTo>
                    <a:pt x="3118" y="3746"/>
                  </a:lnTo>
                  <a:lnTo>
                    <a:pt x="3139" y="3935"/>
                  </a:lnTo>
                  <a:lnTo>
                    <a:pt x="3097" y="4060"/>
                  </a:lnTo>
                  <a:lnTo>
                    <a:pt x="2700" y="4311"/>
                  </a:lnTo>
                  <a:lnTo>
                    <a:pt x="2072" y="4688"/>
                  </a:lnTo>
                  <a:lnTo>
                    <a:pt x="1612" y="4939"/>
                  </a:lnTo>
                  <a:lnTo>
                    <a:pt x="1361" y="5002"/>
                  </a:lnTo>
                  <a:lnTo>
                    <a:pt x="1152" y="5002"/>
                  </a:lnTo>
                  <a:lnTo>
                    <a:pt x="1047" y="5043"/>
                  </a:lnTo>
                  <a:lnTo>
                    <a:pt x="880" y="5043"/>
                  </a:lnTo>
                  <a:lnTo>
                    <a:pt x="587" y="5106"/>
                  </a:lnTo>
                  <a:lnTo>
                    <a:pt x="398" y="5211"/>
                  </a:lnTo>
                  <a:lnTo>
                    <a:pt x="294" y="5357"/>
                  </a:lnTo>
                  <a:lnTo>
                    <a:pt x="43" y="5546"/>
                  </a:lnTo>
                  <a:lnTo>
                    <a:pt x="43" y="6048"/>
                  </a:lnTo>
                  <a:lnTo>
                    <a:pt x="1" y="6194"/>
                  </a:lnTo>
                  <a:lnTo>
                    <a:pt x="2093" y="7617"/>
                  </a:lnTo>
                  <a:lnTo>
                    <a:pt x="5901" y="10128"/>
                  </a:lnTo>
                  <a:lnTo>
                    <a:pt x="5943" y="10379"/>
                  </a:lnTo>
                  <a:lnTo>
                    <a:pt x="6069" y="10484"/>
                  </a:lnTo>
                  <a:lnTo>
                    <a:pt x="6278" y="10484"/>
                  </a:lnTo>
                  <a:lnTo>
                    <a:pt x="6445" y="10546"/>
                  </a:lnTo>
                  <a:lnTo>
                    <a:pt x="6550" y="10672"/>
                  </a:lnTo>
                  <a:lnTo>
                    <a:pt x="6696" y="10735"/>
                  </a:lnTo>
                  <a:lnTo>
                    <a:pt x="6801" y="10797"/>
                  </a:lnTo>
                  <a:lnTo>
                    <a:pt x="6801" y="10902"/>
                  </a:lnTo>
                  <a:lnTo>
                    <a:pt x="6738" y="11090"/>
                  </a:lnTo>
                  <a:lnTo>
                    <a:pt x="6780" y="11174"/>
                  </a:lnTo>
                  <a:lnTo>
                    <a:pt x="6906" y="11216"/>
                  </a:lnTo>
                  <a:lnTo>
                    <a:pt x="7178" y="11195"/>
                  </a:lnTo>
                  <a:lnTo>
                    <a:pt x="7408" y="11111"/>
                  </a:lnTo>
                  <a:lnTo>
                    <a:pt x="8266" y="10902"/>
                  </a:lnTo>
                  <a:lnTo>
                    <a:pt x="8998" y="10253"/>
                  </a:lnTo>
                  <a:lnTo>
                    <a:pt x="11592" y="8663"/>
                  </a:lnTo>
                  <a:lnTo>
                    <a:pt x="11509" y="8580"/>
                  </a:lnTo>
                  <a:lnTo>
                    <a:pt x="11446" y="8496"/>
                  </a:lnTo>
                  <a:lnTo>
                    <a:pt x="11383" y="8454"/>
                  </a:lnTo>
                  <a:lnTo>
                    <a:pt x="11279" y="8224"/>
                  </a:lnTo>
                  <a:lnTo>
                    <a:pt x="11195" y="8077"/>
                  </a:lnTo>
                  <a:lnTo>
                    <a:pt x="11090" y="8015"/>
                  </a:lnTo>
                  <a:lnTo>
                    <a:pt x="10651" y="8015"/>
                  </a:lnTo>
                  <a:lnTo>
                    <a:pt x="10567" y="7931"/>
                  </a:lnTo>
                  <a:lnTo>
                    <a:pt x="10546" y="7826"/>
                  </a:lnTo>
                  <a:lnTo>
                    <a:pt x="10504" y="7743"/>
                  </a:lnTo>
                  <a:lnTo>
                    <a:pt x="10463" y="7596"/>
                  </a:lnTo>
                  <a:lnTo>
                    <a:pt x="10504" y="7512"/>
                  </a:lnTo>
                  <a:lnTo>
                    <a:pt x="10463" y="7387"/>
                  </a:lnTo>
                  <a:lnTo>
                    <a:pt x="10421" y="7345"/>
                  </a:lnTo>
                  <a:lnTo>
                    <a:pt x="10316" y="7115"/>
                  </a:lnTo>
                  <a:lnTo>
                    <a:pt x="10191" y="6927"/>
                  </a:lnTo>
                  <a:lnTo>
                    <a:pt x="10107" y="6864"/>
                  </a:lnTo>
                  <a:lnTo>
                    <a:pt x="10149" y="6801"/>
                  </a:lnTo>
                  <a:lnTo>
                    <a:pt x="10191" y="6759"/>
                  </a:lnTo>
                  <a:lnTo>
                    <a:pt x="10316" y="6655"/>
                  </a:lnTo>
                  <a:lnTo>
                    <a:pt x="10358" y="6571"/>
                  </a:lnTo>
                  <a:lnTo>
                    <a:pt x="10337" y="6362"/>
                  </a:lnTo>
                  <a:lnTo>
                    <a:pt x="10295" y="6236"/>
                  </a:lnTo>
                  <a:lnTo>
                    <a:pt x="10316" y="6173"/>
                  </a:lnTo>
                  <a:lnTo>
                    <a:pt x="10358" y="5860"/>
                  </a:lnTo>
                  <a:lnTo>
                    <a:pt x="10295" y="5713"/>
                  </a:lnTo>
                  <a:lnTo>
                    <a:pt x="10295" y="5399"/>
                  </a:lnTo>
                  <a:lnTo>
                    <a:pt x="10295" y="5336"/>
                  </a:lnTo>
                  <a:lnTo>
                    <a:pt x="10253" y="5127"/>
                  </a:lnTo>
                  <a:lnTo>
                    <a:pt x="10253" y="4730"/>
                  </a:lnTo>
                  <a:lnTo>
                    <a:pt x="10191" y="4604"/>
                  </a:lnTo>
                  <a:lnTo>
                    <a:pt x="10128" y="4583"/>
                  </a:lnTo>
                  <a:lnTo>
                    <a:pt x="10128" y="4374"/>
                  </a:lnTo>
                  <a:lnTo>
                    <a:pt x="10191" y="4311"/>
                  </a:lnTo>
                  <a:lnTo>
                    <a:pt x="9814" y="3160"/>
                  </a:lnTo>
                  <a:lnTo>
                    <a:pt x="9688" y="3014"/>
                  </a:lnTo>
                  <a:lnTo>
                    <a:pt x="9584" y="2993"/>
                  </a:lnTo>
                  <a:lnTo>
                    <a:pt x="9521" y="2930"/>
                  </a:lnTo>
                  <a:lnTo>
                    <a:pt x="9395" y="2888"/>
                  </a:lnTo>
                  <a:lnTo>
                    <a:pt x="9375" y="2742"/>
                  </a:lnTo>
                  <a:lnTo>
                    <a:pt x="9186" y="2595"/>
                  </a:lnTo>
                  <a:lnTo>
                    <a:pt x="9144" y="2595"/>
                  </a:lnTo>
                  <a:lnTo>
                    <a:pt x="9061" y="2470"/>
                  </a:lnTo>
                  <a:lnTo>
                    <a:pt x="9082" y="2407"/>
                  </a:lnTo>
                  <a:lnTo>
                    <a:pt x="9040" y="2261"/>
                  </a:lnTo>
                  <a:lnTo>
                    <a:pt x="8977" y="2219"/>
                  </a:lnTo>
                  <a:lnTo>
                    <a:pt x="9061" y="1968"/>
                  </a:lnTo>
                  <a:lnTo>
                    <a:pt x="9186" y="1800"/>
                  </a:lnTo>
                  <a:lnTo>
                    <a:pt x="9270" y="1779"/>
                  </a:lnTo>
                  <a:lnTo>
                    <a:pt x="9312" y="1696"/>
                  </a:lnTo>
                  <a:lnTo>
                    <a:pt x="9395" y="1654"/>
                  </a:lnTo>
                  <a:lnTo>
                    <a:pt x="9416" y="1445"/>
                  </a:lnTo>
                  <a:lnTo>
                    <a:pt x="9479" y="1382"/>
                  </a:lnTo>
                  <a:lnTo>
                    <a:pt x="9395" y="1319"/>
                  </a:lnTo>
                  <a:lnTo>
                    <a:pt x="9458" y="1235"/>
                  </a:lnTo>
                  <a:lnTo>
                    <a:pt x="9500" y="1173"/>
                  </a:lnTo>
                  <a:lnTo>
                    <a:pt x="9479" y="1152"/>
                  </a:lnTo>
                  <a:lnTo>
                    <a:pt x="9416" y="1047"/>
                  </a:lnTo>
                  <a:lnTo>
                    <a:pt x="9375" y="901"/>
                  </a:lnTo>
                  <a:lnTo>
                    <a:pt x="9479" y="629"/>
                  </a:lnTo>
                  <a:lnTo>
                    <a:pt x="9479" y="440"/>
                  </a:lnTo>
                  <a:lnTo>
                    <a:pt x="9500" y="294"/>
                  </a:lnTo>
                  <a:lnTo>
                    <a:pt x="9479" y="210"/>
                  </a:lnTo>
                  <a:lnTo>
                    <a:pt x="9500" y="126"/>
                  </a:lnTo>
                  <a:lnTo>
                    <a:pt x="9479" y="106"/>
                  </a:lnTo>
                  <a:lnTo>
                    <a:pt x="9291" y="126"/>
                  </a:lnTo>
                  <a:lnTo>
                    <a:pt x="9207" y="106"/>
                  </a:lnTo>
                  <a:lnTo>
                    <a:pt x="8977" y="189"/>
                  </a:lnTo>
                  <a:lnTo>
                    <a:pt x="8851" y="85"/>
                  </a:lnTo>
                  <a:lnTo>
                    <a:pt x="8684" y="22"/>
                  </a:lnTo>
                  <a:lnTo>
                    <a:pt x="8684" y="85"/>
                  </a:lnTo>
                  <a:lnTo>
                    <a:pt x="8579" y="189"/>
                  </a:lnTo>
                  <a:lnTo>
                    <a:pt x="8370" y="168"/>
                  </a:lnTo>
                  <a:lnTo>
                    <a:pt x="8370" y="64"/>
                  </a:lnTo>
                  <a:lnTo>
                    <a:pt x="83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2816;p79">
              <a:extLst>
                <a:ext uri="{FF2B5EF4-FFF2-40B4-BE49-F238E27FC236}">
                  <a16:creationId xmlns:a16="http://schemas.microsoft.com/office/drawing/2014/main" id="{07E4FBC4-CD81-4CE7-975A-B9EBE19BD6F6}"/>
                </a:ext>
              </a:extLst>
            </p:cNvPr>
            <p:cNvSpPr/>
            <p:nvPr/>
          </p:nvSpPr>
          <p:spPr>
            <a:xfrm>
              <a:off x="3661636" y="2898825"/>
              <a:ext cx="79733" cy="60206"/>
            </a:xfrm>
            <a:custGeom>
              <a:avLst/>
              <a:gdLst/>
              <a:ahLst/>
              <a:cxnLst/>
              <a:rect l="l" t="t" r="r" b="b"/>
              <a:pathLst>
                <a:path w="6696" h="5294" extrusionOk="0">
                  <a:moveTo>
                    <a:pt x="4269" y="0"/>
                  </a:moveTo>
                  <a:lnTo>
                    <a:pt x="4164" y="42"/>
                  </a:lnTo>
                  <a:lnTo>
                    <a:pt x="4122" y="84"/>
                  </a:lnTo>
                  <a:lnTo>
                    <a:pt x="4038" y="84"/>
                  </a:lnTo>
                  <a:lnTo>
                    <a:pt x="3913" y="188"/>
                  </a:lnTo>
                  <a:lnTo>
                    <a:pt x="3871" y="502"/>
                  </a:lnTo>
                  <a:lnTo>
                    <a:pt x="3766" y="691"/>
                  </a:lnTo>
                  <a:lnTo>
                    <a:pt x="3745" y="921"/>
                  </a:lnTo>
                  <a:lnTo>
                    <a:pt x="3662" y="1046"/>
                  </a:lnTo>
                  <a:lnTo>
                    <a:pt x="3411" y="1318"/>
                  </a:lnTo>
                  <a:lnTo>
                    <a:pt x="3327" y="1318"/>
                  </a:lnTo>
                  <a:lnTo>
                    <a:pt x="3222" y="1402"/>
                  </a:lnTo>
                  <a:lnTo>
                    <a:pt x="2992" y="1465"/>
                  </a:lnTo>
                  <a:lnTo>
                    <a:pt x="2825" y="1632"/>
                  </a:lnTo>
                  <a:lnTo>
                    <a:pt x="2783" y="1632"/>
                  </a:lnTo>
                  <a:lnTo>
                    <a:pt x="2553" y="1779"/>
                  </a:lnTo>
                  <a:lnTo>
                    <a:pt x="2406" y="1841"/>
                  </a:lnTo>
                  <a:lnTo>
                    <a:pt x="2344" y="1967"/>
                  </a:lnTo>
                  <a:lnTo>
                    <a:pt x="2072" y="2155"/>
                  </a:lnTo>
                  <a:lnTo>
                    <a:pt x="2155" y="2365"/>
                  </a:lnTo>
                  <a:lnTo>
                    <a:pt x="2155" y="2490"/>
                  </a:lnTo>
                  <a:lnTo>
                    <a:pt x="1925" y="2699"/>
                  </a:lnTo>
                  <a:lnTo>
                    <a:pt x="1758" y="3013"/>
                  </a:lnTo>
                  <a:lnTo>
                    <a:pt x="1758" y="3118"/>
                  </a:lnTo>
                  <a:lnTo>
                    <a:pt x="1862" y="3327"/>
                  </a:lnTo>
                  <a:lnTo>
                    <a:pt x="1779" y="3536"/>
                  </a:lnTo>
                  <a:lnTo>
                    <a:pt x="1841" y="3599"/>
                  </a:lnTo>
                  <a:lnTo>
                    <a:pt x="1883" y="3662"/>
                  </a:lnTo>
                  <a:lnTo>
                    <a:pt x="1862" y="3829"/>
                  </a:lnTo>
                  <a:lnTo>
                    <a:pt x="1507" y="4248"/>
                  </a:lnTo>
                  <a:lnTo>
                    <a:pt x="1444" y="4394"/>
                  </a:lnTo>
                  <a:lnTo>
                    <a:pt x="1297" y="4582"/>
                  </a:lnTo>
                  <a:lnTo>
                    <a:pt x="1109" y="4603"/>
                  </a:lnTo>
                  <a:lnTo>
                    <a:pt x="712" y="4959"/>
                  </a:lnTo>
                  <a:lnTo>
                    <a:pt x="147" y="5064"/>
                  </a:lnTo>
                  <a:lnTo>
                    <a:pt x="0" y="5273"/>
                  </a:lnTo>
                  <a:lnTo>
                    <a:pt x="2344" y="5294"/>
                  </a:lnTo>
                  <a:lnTo>
                    <a:pt x="2344" y="4792"/>
                  </a:lnTo>
                  <a:lnTo>
                    <a:pt x="2595" y="4603"/>
                  </a:lnTo>
                  <a:lnTo>
                    <a:pt x="2699" y="4457"/>
                  </a:lnTo>
                  <a:lnTo>
                    <a:pt x="2888" y="4352"/>
                  </a:lnTo>
                  <a:lnTo>
                    <a:pt x="3181" y="4289"/>
                  </a:lnTo>
                  <a:lnTo>
                    <a:pt x="3348" y="4289"/>
                  </a:lnTo>
                  <a:lnTo>
                    <a:pt x="3453" y="4248"/>
                  </a:lnTo>
                  <a:lnTo>
                    <a:pt x="3662" y="4248"/>
                  </a:lnTo>
                  <a:lnTo>
                    <a:pt x="3913" y="4185"/>
                  </a:lnTo>
                  <a:lnTo>
                    <a:pt x="4373" y="3934"/>
                  </a:lnTo>
                  <a:lnTo>
                    <a:pt x="5001" y="3557"/>
                  </a:lnTo>
                  <a:lnTo>
                    <a:pt x="5398" y="3306"/>
                  </a:lnTo>
                  <a:lnTo>
                    <a:pt x="5440" y="3181"/>
                  </a:lnTo>
                  <a:lnTo>
                    <a:pt x="5419" y="2992"/>
                  </a:lnTo>
                  <a:lnTo>
                    <a:pt x="5503" y="2867"/>
                  </a:lnTo>
                  <a:lnTo>
                    <a:pt x="5608" y="2762"/>
                  </a:lnTo>
                  <a:lnTo>
                    <a:pt x="5754" y="2553"/>
                  </a:lnTo>
                  <a:lnTo>
                    <a:pt x="5901" y="2511"/>
                  </a:lnTo>
                  <a:lnTo>
                    <a:pt x="6570" y="2511"/>
                  </a:lnTo>
                  <a:lnTo>
                    <a:pt x="6654" y="2406"/>
                  </a:lnTo>
                  <a:lnTo>
                    <a:pt x="6633" y="2365"/>
                  </a:lnTo>
                  <a:lnTo>
                    <a:pt x="6696" y="2197"/>
                  </a:lnTo>
                  <a:lnTo>
                    <a:pt x="6654" y="2176"/>
                  </a:lnTo>
                  <a:lnTo>
                    <a:pt x="6570" y="2155"/>
                  </a:lnTo>
                  <a:lnTo>
                    <a:pt x="6528" y="2093"/>
                  </a:lnTo>
                  <a:lnTo>
                    <a:pt x="6445" y="2093"/>
                  </a:lnTo>
                  <a:lnTo>
                    <a:pt x="6424" y="1967"/>
                  </a:lnTo>
                  <a:lnTo>
                    <a:pt x="6340" y="1821"/>
                  </a:lnTo>
                  <a:lnTo>
                    <a:pt x="6277" y="1360"/>
                  </a:lnTo>
                  <a:lnTo>
                    <a:pt x="6256" y="1297"/>
                  </a:lnTo>
                  <a:lnTo>
                    <a:pt x="6256" y="1046"/>
                  </a:lnTo>
                  <a:lnTo>
                    <a:pt x="6256" y="879"/>
                  </a:lnTo>
                  <a:lnTo>
                    <a:pt x="6235" y="837"/>
                  </a:lnTo>
                  <a:lnTo>
                    <a:pt x="6214" y="732"/>
                  </a:lnTo>
                  <a:lnTo>
                    <a:pt x="6152" y="628"/>
                  </a:lnTo>
                  <a:lnTo>
                    <a:pt x="6131" y="586"/>
                  </a:lnTo>
                  <a:lnTo>
                    <a:pt x="6068" y="502"/>
                  </a:lnTo>
                  <a:lnTo>
                    <a:pt x="6005" y="523"/>
                  </a:lnTo>
                  <a:lnTo>
                    <a:pt x="5691" y="502"/>
                  </a:lnTo>
                  <a:lnTo>
                    <a:pt x="5608" y="419"/>
                  </a:lnTo>
                  <a:lnTo>
                    <a:pt x="5587" y="314"/>
                  </a:lnTo>
                  <a:lnTo>
                    <a:pt x="5524" y="293"/>
                  </a:lnTo>
                  <a:lnTo>
                    <a:pt x="5419" y="398"/>
                  </a:lnTo>
                  <a:lnTo>
                    <a:pt x="5231" y="460"/>
                  </a:lnTo>
                  <a:lnTo>
                    <a:pt x="5064" y="398"/>
                  </a:lnTo>
                  <a:lnTo>
                    <a:pt x="4959" y="398"/>
                  </a:lnTo>
                  <a:lnTo>
                    <a:pt x="4854" y="460"/>
                  </a:lnTo>
                  <a:lnTo>
                    <a:pt x="4666" y="481"/>
                  </a:lnTo>
                  <a:lnTo>
                    <a:pt x="4541" y="460"/>
                  </a:lnTo>
                  <a:lnTo>
                    <a:pt x="4373" y="293"/>
                  </a:lnTo>
                  <a:lnTo>
                    <a:pt x="4331" y="251"/>
                  </a:lnTo>
                  <a:lnTo>
                    <a:pt x="4290" y="147"/>
                  </a:lnTo>
                  <a:lnTo>
                    <a:pt x="4290" y="84"/>
                  </a:lnTo>
                  <a:lnTo>
                    <a:pt x="4290" y="42"/>
                  </a:lnTo>
                  <a:lnTo>
                    <a:pt x="426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2817;p79">
              <a:extLst>
                <a:ext uri="{FF2B5EF4-FFF2-40B4-BE49-F238E27FC236}">
                  <a16:creationId xmlns:a16="http://schemas.microsoft.com/office/drawing/2014/main" id="{DCF385F9-26F5-4AD2-A9B8-2962331E5448}"/>
                </a:ext>
              </a:extLst>
            </p:cNvPr>
            <p:cNvSpPr/>
            <p:nvPr/>
          </p:nvSpPr>
          <p:spPr>
            <a:xfrm>
              <a:off x="3632974" y="2958780"/>
              <a:ext cx="56573" cy="43318"/>
            </a:xfrm>
            <a:custGeom>
              <a:avLst/>
              <a:gdLst/>
              <a:ahLst/>
              <a:cxnLst/>
              <a:rect l="l" t="t" r="r" b="b"/>
              <a:pathLst>
                <a:path w="4751" h="3809" extrusionOk="0">
                  <a:moveTo>
                    <a:pt x="2407" y="1"/>
                  </a:moveTo>
                  <a:lnTo>
                    <a:pt x="2177" y="315"/>
                  </a:lnTo>
                  <a:lnTo>
                    <a:pt x="2177" y="524"/>
                  </a:lnTo>
                  <a:lnTo>
                    <a:pt x="2072" y="545"/>
                  </a:lnTo>
                  <a:lnTo>
                    <a:pt x="1675" y="754"/>
                  </a:lnTo>
                  <a:lnTo>
                    <a:pt x="1633" y="859"/>
                  </a:lnTo>
                  <a:lnTo>
                    <a:pt x="1466" y="942"/>
                  </a:lnTo>
                  <a:lnTo>
                    <a:pt x="1528" y="1089"/>
                  </a:lnTo>
                  <a:lnTo>
                    <a:pt x="1194" y="1612"/>
                  </a:lnTo>
                  <a:lnTo>
                    <a:pt x="1152" y="1779"/>
                  </a:lnTo>
                  <a:lnTo>
                    <a:pt x="901" y="2030"/>
                  </a:lnTo>
                  <a:lnTo>
                    <a:pt x="796" y="2093"/>
                  </a:lnTo>
                  <a:lnTo>
                    <a:pt x="671" y="2365"/>
                  </a:lnTo>
                  <a:lnTo>
                    <a:pt x="671" y="2470"/>
                  </a:lnTo>
                  <a:lnTo>
                    <a:pt x="461" y="2763"/>
                  </a:lnTo>
                  <a:lnTo>
                    <a:pt x="419" y="2847"/>
                  </a:lnTo>
                  <a:lnTo>
                    <a:pt x="503" y="2888"/>
                  </a:lnTo>
                  <a:lnTo>
                    <a:pt x="398" y="2930"/>
                  </a:lnTo>
                  <a:lnTo>
                    <a:pt x="210" y="3265"/>
                  </a:lnTo>
                  <a:lnTo>
                    <a:pt x="147" y="3286"/>
                  </a:lnTo>
                  <a:lnTo>
                    <a:pt x="64" y="3370"/>
                  </a:lnTo>
                  <a:lnTo>
                    <a:pt x="85" y="3495"/>
                  </a:lnTo>
                  <a:lnTo>
                    <a:pt x="1" y="3621"/>
                  </a:lnTo>
                  <a:lnTo>
                    <a:pt x="43" y="3809"/>
                  </a:lnTo>
                  <a:lnTo>
                    <a:pt x="2344" y="3809"/>
                  </a:lnTo>
                  <a:lnTo>
                    <a:pt x="2303" y="2742"/>
                  </a:lnTo>
                  <a:lnTo>
                    <a:pt x="2386" y="2575"/>
                  </a:lnTo>
                  <a:lnTo>
                    <a:pt x="2512" y="2512"/>
                  </a:lnTo>
                  <a:lnTo>
                    <a:pt x="2658" y="2470"/>
                  </a:lnTo>
                  <a:lnTo>
                    <a:pt x="2867" y="2470"/>
                  </a:lnTo>
                  <a:lnTo>
                    <a:pt x="2888" y="963"/>
                  </a:lnTo>
                  <a:lnTo>
                    <a:pt x="4709" y="984"/>
                  </a:lnTo>
                  <a:lnTo>
                    <a:pt x="4709" y="168"/>
                  </a:lnTo>
                  <a:lnTo>
                    <a:pt x="4751" y="22"/>
                  </a:lnTo>
                  <a:lnTo>
                    <a:pt x="2407"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2818;p79">
              <a:extLst>
                <a:ext uri="{FF2B5EF4-FFF2-40B4-BE49-F238E27FC236}">
                  <a16:creationId xmlns:a16="http://schemas.microsoft.com/office/drawing/2014/main" id="{C4E46011-01ED-4727-A7AE-A26D4BA3ECF4}"/>
                </a:ext>
              </a:extLst>
            </p:cNvPr>
            <p:cNvSpPr/>
            <p:nvPr/>
          </p:nvSpPr>
          <p:spPr>
            <a:xfrm>
              <a:off x="3632736" y="2960691"/>
              <a:ext cx="81233" cy="85430"/>
            </a:xfrm>
            <a:custGeom>
              <a:avLst/>
              <a:gdLst/>
              <a:ahLst/>
              <a:cxnLst/>
              <a:rect l="l" t="t" r="r" b="b"/>
              <a:pathLst>
                <a:path w="6822" h="7512" extrusionOk="0">
                  <a:moveTo>
                    <a:pt x="4729" y="0"/>
                  </a:moveTo>
                  <a:lnTo>
                    <a:pt x="4729" y="816"/>
                  </a:lnTo>
                  <a:lnTo>
                    <a:pt x="2908" y="795"/>
                  </a:lnTo>
                  <a:lnTo>
                    <a:pt x="2887" y="2302"/>
                  </a:lnTo>
                  <a:lnTo>
                    <a:pt x="2678" y="2302"/>
                  </a:lnTo>
                  <a:lnTo>
                    <a:pt x="2532" y="2344"/>
                  </a:lnTo>
                  <a:lnTo>
                    <a:pt x="2406" y="2407"/>
                  </a:lnTo>
                  <a:lnTo>
                    <a:pt x="2323" y="2574"/>
                  </a:lnTo>
                  <a:lnTo>
                    <a:pt x="2364" y="3641"/>
                  </a:lnTo>
                  <a:lnTo>
                    <a:pt x="63" y="3641"/>
                  </a:lnTo>
                  <a:lnTo>
                    <a:pt x="63" y="3662"/>
                  </a:lnTo>
                  <a:lnTo>
                    <a:pt x="0" y="3808"/>
                  </a:lnTo>
                  <a:lnTo>
                    <a:pt x="0" y="4039"/>
                  </a:lnTo>
                  <a:lnTo>
                    <a:pt x="126" y="3871"/>
                  </a:lnTo>
                  <a:lnTo>
                    <a:pt x="188" y="4018"/>
                  </a:lnTo>
                  <a:lnTo>
                    <a:pt x="209" y="4039"/>
                  </a:lnTo>
                  <a:lnTo>
                    <a:pt x="293" y="3976"/>
                  </a:lnTo>
                  <a:lnTo>
                    <a:pt x="439" y="4248"/>
                  </a:lnTo>
                  <a:lnTo>
                    <a:pt x="398" y="4331"/>
                  </a:lnTo>
                  <a:lnTo>
                    <a:pt x="418" y="4436"/>
                  </a:lnTo>
                  <a:lnTo>
                    <a:pt x="398" y="4645"/>
                  </a:lnTo>
                  <a:lnTo>
                    <a:pt x="314" y="4645"/>
                  </a:lnTo>
                  <a:lnTo>
                    <a:pt x="230" y="4687"/>
                  </a:lnTo>
                  <a:lnTo>
                    <a:pt x="418" y="4917"/>
                  </a:lnTo>
                  <a:lnTo>
                    <a:pt x="523" y="5524"/>
                  </a:lnTo>
                  <a:lnTo>
                    <a:pt x="481" y="5943"/>
                  </a:lnTo>
                  <a:lnTo>
                    <a:pt x="335" y="6131"/>
                  </a:lnTo>
                  <a:lnTo>
                    <a:pt x="272" y="6487"/>
                  </a:lnTo>
                  <a:lnTo>
                    <a:pt x="209" y="6738"/>
                  </a:lnTo>
                  <a:lnTo>
                    <a:pt x="314" y="6654"/>
                  </a:lnTo>
                  <a:lnTo>
                    <a:pt x="398" y="6654"/>
                  </a:lnTo>
                  <a:lnTo>
                    <a:pt x="523" y="6549"/>
                  </a:lnTo>
                  <a:lnTo>
                    <a:pt x="837" y="6487"/>
                  </a:lnTo>
                  <a:lnTo>
                    <a:pt x="1130" y="6382"/>
                  </a:lnTo>
                  <a:lnTo>
                    <a:pt x="1235" y="6382"/>
                  </a:lnTo>
                  <a:lnTo>
                    <a:pt x="1486" y="6466"/>
                  </a:lnTo>
                  <a:lnTo>
                    <a:pt x="1653" y="6487"/>
                  </a:lnTo>
                  <a:lnTo>
                    <a:pt x="1779" y="6654"/>
                  </a:lnTo>
                  <a:lnTo>
                    <a:pt x="1779" y="6738"/>
                  </a:lnTo>
                  <a:lnTo>
                    <a:pt x="1862" y="6759"/>
                  </a:lnTo>
                  <a:lnTo>
                    <a:pt x="1946" y="6696"/>
                  </a:lnTo>
                  <a:lnTo>
                    <a:pt x="1988" y="6738"/>
                  </a:lnTo>
                  <a:lnTo>
                    <a:pt x="2071" y="6738"/>
                  </a:lnTo>
                  <a:lnTo>
                    <a:pt x="2113" y="6780"/>
                  </a:lnTo>
                  <a:lnTo>
                    <a:pt x="2155" y="6905"/>
                  </a:lnTo>
                  <a:lnTo>
                    <a:pt x="2281" y="7010"/>
                  </a:lnTo>
                  <a:lnTo>
                    <a:pt x="2281" y="7156"/>
                  </a:lnTo>
                  <a:lnTo>
                    <a:pt x="2406" y="7177"/>
                  </a:lnTo>
                  <a:lnTo>
                    <a:pt x="2427" y="7303"/>
                  </a:lnTo>
                  <a:lnTo>
                    <a:pt x="2532" y="7324"/>
                  </a:lnTo>
                  <a:lnTo>
                    <a:pt x="2699" y="7428"/>
                  </a:lnTo>
                  <a:lnTo>
                    <a:pt x="2720" y="7512"/>
                  </a:lnTo>
                  <a:lnTo>
                    <a:pt x="2846" y="7407"/>
                  </a:lnTo>
                  <a:lnTo>
                    <a:pt x="3034" y="7407"/>
                  </a:lnTo>
                  <a:lnTo>
                    <a:pt x="3097" y="7261"/>
                  </a:lnTo>
                  <a:lnTo>
                    <a:pt x="3097" y="7177"/>
                  </a:lnTo>
                  <a:lnTo>
                    <a:pt x="3097" y="6947"/>
                  </a:lnTo>
                  <a:lnTo>
                    <a:pt x="3264" y="6884"/>
                  </a:lnTo>
                  <a:lnTo>
                    <a:pt x="3411" y="6884"/>
                  </a:lnTo>
                  <a:lnTo>
                    <a:pt x="3431" y="7052"/>
                  </a:lnTo>
                  <a:lnTo>
                    <a:pt x="3515" y="7219"/>
                  </a:lnTo>
                  <a:lnTo>
                    <a:pt x="3578" y="7282"/>
                  </a:lnTo>
                  <a:lnTo>
                    <a:pt x="3724" y="6989"/>
                  </a:lnTo>
                  <a:lnTo>
                    <a:pt x="3996" y="6863"/>
                  </a:lnTo>
                  <a:lnTo>
                    <a:pt x="4143" y="6905"/>
                  </a:lnTo>
                  <a:lnTo>
                    <a:pt x="4164" y="7093"/>
                  </a:lnTo>
                  <a:lnTo>
                    <a:pt x="4206" y="7156"/>
                  </a:lnTo>
                  <a:lnTo>
                    <a:pt x="4310" y="7052"/>
                  </a:lnTo>
                  <a:lnTo>
                    <a:pt x="4394" y="7052"/>
                  </a:lnTo>
                  <a:lnTo>
                    <a:pt x="4457" y="7114"/>
                  </a:lnTo>
                  <a:lnTo>
                    <a:pt x="4520" y="7156"/>
                  </a:lnTo>
                  <a:lnTo>
                    <a:pt x="6570" y="7156"/>
                  </a:lnTo>
                  <a:lnTo>
                    <a:pt x="6758" y="6633"/>
                  </a:lnTo>
                  <a:lnTo>
                    <a:pt x="6570" y="6528"/>
                  </a:lnTo>
                  <a:lnTo>
                    <a:pt x="6131" y="1423"/>
                  </a:lnTo>
                  <a:lnTo>
                    <a:pt x="6821" y="1423"/>
                  </a:lnTo>
                  <a:lnTo>
                    <a:pt x="472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2819;p79">
              <a:extLst>
                <a:ext uri="{FF2B5EF4-FFF2-40B4-BE49-F238E27FC236}">
                  <a16:creationId xmlns:a16="http://schemas.microsoft.com/office/drawing/2014/main" id="{7769F55C-CC09-4753-AEE4-3BDD7B55092A}"/>
                </a:ext>
              </a:extLst>
            </p:cNvPr>
            <p:cNvSpPr/>
            <p:nvPr/>
          </p:nvSpPr>
          <p:spPr>
            <a:xfrm>
              <a:off x="3665125" y="2976874"/>
              <a:ext cx="112121" cy="99236"/>
            </a:xfrm>
            <a:custGeom>
              <a:avLst/>
              <a:gdLst/>
              <a:ahLst/>
              <a:cxnLst/>
              <a:rect l="l" t="t" r="r" b="b"/>
              <a:pathLst>
                <a:path w="9416" h="8726" extrusionOk="0">
                  <a:moveTo>
                    <a:pt x="3411" y="0"/>
                  </a:moveTo>
                  <a:lnTo>
                    <a:pt x="3850" y="5105"/>
                  </a:lnTo>
                  <a:lnTo>
                    <a:pt x="4038" y="5210"/>
                  </a:lnTo>
                  <a:lnTo>
                    <a:pt x="3850" y="5733"/>
                  </a:lnTo>
                  <a:lnTo>
                    <a:pt x="1800" y="5733"/>
                  </a:lnTo>
                  <a:lnTo>
                    <a:pt x="1737" y="5691"/>
                  </a:lnTo>
                  <a:lnTo>
                    <a:pt x="1674" y="5629"/>
                  </a:lnTo>
                  <a:lnTo>
                    <a:pt x="1590" y="5629"/>
                  </a:lnTo>
                  <a:lnTo>
                    <a:pt x="1486" y="5733"/>
                  </a:lnTo>
                  <a:lnTo>
                    <a:pt x="1444" y="5670"/>
                  </a:lnTo>
                  <a:lnTo>
                    <a:pt x="1423" y="5482"/>
                  </a:lnTo>
                  <a:lnTo>
                    <a:pt x="1276" y="5440"/>
                  </a:lnTo>
                  <a:lnTo>
                    <a:pt x="1004" y="5566"/>
                  </a:lnTo>
                  <a:lnTo>
                    <a:pt x="858" y="5859"/>
                  </a:lnTo>
                  <a:lnTo>
                    <a:pt x="795" y="5796"/>
                  </a:lnTo>
                  <a:lnTo>
                    <a:pt x="711" y="5629"/>
                  </a:lnTo>
                  <a:lnTo>
                    <a:pt x="691" y="5461"/>
                  </a:lnTo>
                  <a:lnTo>
                    <a:pt x="544" y="5461"/>
                  </a:lnTo>
                  <a:lnTo>
                    <a:pt x="377" y="5524"/>
                  </a:lnTo>
                  <a:lnTo>
                    <a:pt x="377" y="5754"/>
                  </a:lnTo>
                  <a:lnTo>
                    <a:pt x="377" y="5838"/>
                  </a:lnTo>
                  <a:lnTo>
                    <a:pt x="314" y="5984"/>
                  </a:lnTo>
                  <a:lnTo>
                    <a:pt x="126" y="5984"/>
                  </a:lnTo>
                  <a:lnTo>
                    <a:pt x="0" y="6089"/>
                  </a:lnTo>
                  <a:lnTo>
                    <a:pt x="84" y="6173"/>
                  </a:lnTo>
                  <a:lnTo>
                    <a:pt x="84" y="6277"/>
                  </a:lnTo>
                  <a:lnTo>
                    <a:pt x="105" y="6361"/>
                  </a:lnTo>
                  <a:lnTo>
                    <a:pt x="63" y="6591"/>
                  </a:lnTo>
                  <a:lnTo>
                    <a:pt x="84" y="6675"/>
                  </a:lnTo>
                  <a:lnTo>
                    <a:pt x="209" y="6800"/>
                  </a:lnTo>
                  <a:lnTo>
                    <a:pt x="272" y="6926"/>
                  </a:lnTo>
                  <a:lnTo>
                    <a:pt x="335" y="7010"/>
                  </a:lnTo>
                  <a:lnTo>
                    <a:pt x="398" y="6989"/>
                  </a:lnTo>
                  <a:lnTo>
                    <a:pt x="481" y="7030"/>
                  </a:lnTo>
                  <a:lnTo>
                    <a:pt x="502" y="7114"/>
                  </a:lnTo>
                  <a:lnTo>
                    <a:pt x="586" y="7219"/>
                  </a:lnTo>
                  <a:lnTo>
                    <a:pt x="586" y="7261"/>
                  </a:lnTo>
                  <a:lnTo>
                    <a:pt x="523" y="7344"/>
                  </a:lnTo>
                  <a:lnTo>
                    <a:pt x="544" y="7428"/>
                  </a:lnTo>
                  <a:lnTo>
                    <a:pt x="691" y="7512"/>
                  </a:lnTo>
                  <a:lnTo>
                    <a:pt x="691" y="7616"/>
                  </a:lnTo>
                  <a:lnTo>
                    <a:pt x="649" y="7679"/>
                  </a:lnTo>
                  <a:lnTo>
                    <a:pt x="732" y="7721"/>
                  </a:lnTo>
                  <a:lnTo>
                    <a:pt x="837" y="7658"/>
                  </a:lnTo>
                  <a:lnTo>
                    <a:pt x="921" y="7679"/>
                  </a:lnTo>
                  <a:lnTo>
                    <a:pt x="1046" y="7784"/>
                  </a:lnTo>
                  <a:lnTo>
                    <a:pt x="1214" y="7784"/>
                  </a:lnTo>
                  <a:lnTo>
                    <a:pt x="1318" y="7721"/>
                  </a:lnTo>
                  <a:lnTo>
                    <a:pt x="1381" y="7679"/>
                  </a:lnTo>
                  <a:lnTo>
                    <a:pt x="1486" y="7533"/>
                  </a:lnTo>
                  <a:lnTo>
                    <a:pt x="1632" y="7533"/>
                  </a:lnTo>
                  <a:lnTo>
                    <a:pt x="1779" y="7616"/>
                  </a:lnTo>
                  <a:lnTo>
                    <a:pt x="1800" y="7554"/>
                  </a:lnTo>
                  <a:lnTo>
                    <a:pt x="1904" y="7533"/>
                  </a:lnTo>
                  <a:lnTo>
                    <a:pt x="1946" y="7574"/>
                  </a:lnTo>
                  <a:lnTo>
                    <a:pt x="2072" y="7679"/>
                  </a:lnTo>
                  <a:lnTo>
                    <a:pt x="2113" y="7826"/>
                  </a:lnTo>
                  <a:lnTo>
                    <a:pt x="2092" y="7972"/>
                  </a:lnTo>
                  <a:lnTo>
                    <a:pt x="2155" y="8035"/>
                  </a:lnTo>
                  <a:lnTo>
                    <a:pt x="2281" y="8056"/>
                  </a:lnTo>
                  <a:lnTo>
                    <a:pt x="2281" y="8098"/>
                  </a:lnTo>
                  <a:lnTo>
                    <a:pt x="2176" y="8265"/>
                  </a:lnTo>
                  <a:lnTo>
                    <a:pt x="2113" y="8411"/>
                  </a:lnTo>
                  <a:lnTo>
                    <a:pt x="2113" y="8411"/>
                  </a:lnTo>
                  <a:lnTo>
                    <a:pt x="2218" y="8390"/>
                  </a:lnTo>
                  <a:lnTo>
                    <a:pt x="2281" y="8307"/>
                  </a:lnTo>
                  <a:lnTo>
                    <a:pt x="2364" y="8307"/>
                  </a:lnTo>
                  <a:lnTo>
                    <a:pt x="2364" y="8411"/>
                  </a:lnTo>
                  <a:lnTo>
                    <a:pt x="2385" y="8495"/>
                  </a:lnTo>
                  <a:lnTo>
                    <a:pt x="2385" y="8558"/>
                  </a:lnTo>
                  <a:lnTo>
                    <a:pt x="2532" y="8579"/>
                  </a:lnTo>
                  <a:lnTo>
                    <a:pt x="2595" y="8621"/>
                  </a:lnTo>
                  <a:lnTo>
                    <a:pt x="2595" y="8704"/>
                  </a:lnTo>
                  <a:lnTo>
                    <a:pt x="2783" y="8600"/>
                  </a:lnTo>
                  <a:lnTo>
                    <a:pt x="2846" y="8600"/>
                  </a:lnTo>
                  <a:lnTo>
                    <a:pt x="2992" y="8683"/>
                  </a:lnTo>
                  <a:lnTo>
                    <a:pt x="3222" y="8683"/>
                  </a:lnTo>
                  <a:lnTo>
                    <a:pt x="3264" y="8662"/>
                  </a:lnTo>
                  <a:lnTo>
                    <a:pt x="3264" y="8600"/>
                  </a:lnTo>
                  <a:lnTo>
                    <a:pt x="3452" y="8558"/>
                  </a:lnTo>
                  <a:lnTo>
                    <a:pt x="3620" y="8579"/>
                  </a:lnTo>
                  <a:lnTo>
                    <a:pt x="3578" y="8621"/>
                  </a:lnTo>
                  <a:lnTo>
                    <a:pt x="3620" y="8683"/>
                  </a:lnTo>
                  <a:lnTo>
                    <a:pt x="3787" y="8725"/>
                  </a:lnTo>
                  <a:lnTo>
                    <a:pt x="3892" y="8579"/>
                  </a:lnTo>
                  <a:lnTo>
                    <a:pt x="3976" y="8516"/>
                  </a:lnTo>
                  <a:lnTo>
                    <a:pt x="3997" y="8390"/>
                  </a:lnTo>
                  <a:lnTo>
                    <a:pt x="3976" y="8307"/>
                  </a:lnTo>
                  <a:lnTo>
                    <a:pt x="3976" y="8181"/>
                  </a:lnTo>
                  <a:lnTo>
                    <a:pt x="4080" y="8160"/>
                  </a:lnTo>
                  <a:lnTo>
                    <a:pt x="4059" y="7993"/>
                  </a:lnTo>
                  <a:lnTo>
                    <a:pt x="4038" y="7888"/>
                  </a:lnTo>
                  <a:lnTo>
                    <a:pt x="4143" y="7826"/>
                  </a:lnTo>
                  <a:lnTo>
                    <a:pt x="4269" y="7679"/>
                  </a:lnTo>
                  <a:lnTo>
                    <a:pt x="4457" y="7407"/>
                  </a:lnTo>
                  <a:lnTo>
                    <a:pt x="4561" y="7219"/>
                  </a:lnTo>
                  <a:lnTo>
                    <a:pt x="4582" y="7135"/>
                  </a:lnTo>
                  <a:lnTo>
                    <a:pt x="4708" y="6926"/>
                  </a:lnTo>
                  <a:lnTo>
                    <a:pt x="4792" y="6905"/>
                  </a:lnTo>
                  <a:lnTo>
                    <a:pt x="4813" y="6821"/>
                  </a:lnTo>
                  <a:lnTo>
                    <a:pt x="4980" y="6800"/>
                  </a:lnTo>
                  <a:lnTo>
                    <a:pt x="5043" y="6821"/>
                  </a:lnTo>
                  <a:lnTo>
                    <a:pt x="5336" y="6738"/>
                  </a:lnTo>
                  <a:lnTo>
                    <a:pt x="5398" y="6612"/>
                  </a:lnTo>
                  <a:lnTo>
                    <a:pt x="5712" y="6403"/>
                  </a:lnTo>
                  <a:lnTo>
                    <a:pt x="6152" y="6173"/>
                  </a:lnTo>
                  <a:lnTo>
                    <a:pt x="6277" y="6047"/>
                  </a:lnTo>
                  <a:lnTo>
                    <a:pt x="6465" y="5942"/>
                  </a:lnTo>
                  <a:lnTo>
                    <a:pt x="6758" y="5901"/>
                  </a:lnTo>
                  <a:lnTo>
                    <a:pt x="6884" y="5880"/>
                  </a:lnTo>
                  <a:lnTo>
                    <a:pt x="7072" y="5942"/>
                  </a:lnTo>
                  <a:lnTo>
                    <a:pt x="7177" y="5942"/>
                  </a:lnTo>
                  <a:lnTo>
                    <a:pt x="7198" y="5984"/>
                  </a:lnTo>
                  <a:lnTo>
                    <a:pt x="7219" y="5963"/>
                  </a:lnTo>
                  <a:lnTo>
                    <a:pt x="7344" y="5984"/>
                  </a:lnTo>
                  <a:lnTo>
                    <a:pt x="7742" y="5963"/>
                  </a:lnTo>
                  <a:lnTo>
                    <a:pt x="7867" y="5963"/>
                  </a:lnTo>
                  <a:lnTo>
                    <a:pt x="8035" y="5880"/>
                  </a:lnTo>
                  <a:lnTo>
                    <a:pt x="8390" y="5880"/>
                  </a:lnTo>
                  <a:lnTo>
                    <a:pt x="8558" y="5775"/>
                  </a:lnTo>
                  <a:lnTo>
                    <a:pt x="8746" y="5775"/>
                  </a:lnTo>
                  <a:lnTo>
                    <a:pt x="8893" y="5670"/>
                  </a:lnTo>
                  <a:lnTo>
                    <a:pt x="9186" y="5524"/>
                  </a:lnTo>
                  <a:lnTo>
                    <a:pt x="9227" y="5377"/>
                  </a:lnTo>
                  <a:lnTo>
                    <a:pt x="9269" y="5210"/>
                  </a:lnTo>
                  <a:lnTo>
                    <a:pt x="9332" y="5126"/>
                  </a:lnTo>
                  <a:lnTo>
                    <a:pt x="9395" y="4624"/>
                  </a:lnTo>
                  <a:lnTo>
                    <a:pt x="9416" y="3494"/>
                  </a:lnTo>
                  <a:lnTo>
                    <a:pt x="9186" y="3578"/>
                  </a:lnTo>
                  <a:lnTo>
                    <a:pt x="8914" y="3599"/>
                  </a:lnTo>
                  <a:lnTo>
                    <a:pt x="8788" y="3557"/>
                  </a:lnTo>
                  <a:lnTo>
                    <a:pt x="8746" y="3473"/>
                  </a:lnTo>
                  <a:lnTo>
                    <a:pt x="8809" y="3285"/>
                  </a:lnTo>
                  <a:lnTo>
                    <a:pt x="8809" y="3180"/>
                  </a:lnTo>
                  <a:lnTo>
                    <a:pt x="8704" y="3118"/>
                  </a:lnTo>
                  <a:lnTo>
                    <a:pt x="8558" y="3055"/>
                  </a:lnTo>
                  <a:lnTo>
                    <a:pt x="8453" y="2929"/>
                  </a:lnTo>
                  <a:lnTo>
                    <a:pt x="8286" y="2867"/>
                  </a:lnTo>
                  <a:lnTo>
                    <a:pt x="8077" y="2867"/>
                  </a:lnTo>
                  <a:lnTo>
                    <a:pt x="7951" y="2762"/>
                  </a:lnTo>
                  <a:lnTo>
                    <a:pt x="7909" y="2511"/>
                  </a:lnTo>
                  <a:lnTo>
                    <a:pt x="410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2820;p79">
              <a:extLst>
                <a:ext uri="{FF2B5EF4-FFF2-40B4-BE49-F238E27FC236}">
                  <a16:creationId xmlns:a16="http://schemas.microsoft.com/office/drawing/2014/main" id="{E1DF67B8-E1DB-4822-93D3-2B0B0190BF26}"/>
                </a:ext>
              </a:extLst>
            </p:cNvPr>
            <p:cNvSpPr/>
            <p:nvPr/>
          </p:nvSpPr>
          <p:spPr>
            <a:xfrm>
              <a:off x="3712457" y="3043733"/>
              <a:ext cx="51833" cy="35948"/>
            </a:xfrm>
            <a:custGeom>
              <a:avLst/>
              <a:gdLst/>
              <a:ahLst/>
              <a:cxnLst/>
              <a:rect l="l" t="t" r="r" b="b"/>
              <a:pathLst>
                <a:path w="4353" h="3161" extrusionOk="0">
                  <a:moveTo>
                    <a:pt x="2909" y="1"/>
                  </a:moveTo>
                  <a:lnTo>
                    <a:pt x="2783" y="22"/>
                  </a:lnTo>
                  <a:lnTo>
                    <a:pt x="2490" y="63"/>
                  </a:lnTo>
                  <a:lnTo>
                    <a:pt x="2302" y="168"/>
                  </a:lnTo>
                  <a:lnTo>
                    <a:pt x="2177" y="294"/>
                  </a:lnTo>
                  <a:lnTo>
                    <a:pt x="1737" y="524"/>
                  </a:lnTo>
                  <a:lnTo>
                    <a:pt x="1423" y="733"/>
                  </a:lnTo>
                  <a:lnTo>
                    <a:pt x="1361" y="859"/>
                  </a:lnTo>
                  <a:lnTo>
                    <a:pt x="1068" y="942"/>
                  </a:lnTo>
                  <a:lnTo>
                    <a:pt x="1005" y="921"/>
                  </a:lnTo>
                  <a:lnTo>
                    <a:pt x="838" y="942"/>
                  </a:lnTo>
                  <a:lnTo>
                    <a:pt x="817" y="1026"/>
                  </a:lnTo>
                  <a:lnTo>
                    <a:pt x="733" y="1047"/>
                  </a:lnTo>
                  <a:lnTo>
                    <a:pt x="607" y="1256"/>
                  </a:lnTo>
                  <a:lnTo>
                    <a:pt x="586" y="1340"/>
                  </a:lnTo>
                  <a:lnTo>
                    <a:pt x="482" y="1528"/>
                  </a:lnTo>
                  <a:lnTo>
                    <a:pt x="294" y="1800"/>
                  </a:lnTo>
                  <a:lnTo>
                    <a:pt x="168" y="1947"/>
                  </a:lnTo>
                  <a:lnTo>
                    <a:pt x="63" y="2009"/>
                  </a:lnTo>
                  <a:lnTo>
                    <a:pt x="84" y="2114"/>
                  </a:lnTo>
                  <a:lnTo>
                    <a:pt x="105" y="2281"/>
                  </a:lnTo>
                  <a:lnTo>
                    <a:pt x="1" y="2302"/>
                  </a:lnTo>
                  <a:lnTo>
                    <a:pt x="1" y="2428"/>
                  </a:lnTo>
                  <a:lnTo>
                    <a:pt x="22" y="2511"/>
                  </a:lnTo>
                  <a:lnTo>
                    <a:pt x="1" y="2637"/>
                  </a:lnTo>
                  <a:lnTo>
                    <a:pt x="22" y="2637"/>
                  </a:lnTo>
                  <a:lnTo>
                    <a:pt x="189" y="2783"/>
                  </a:lnTo>
                  <a:lnTo>
                    <a:pt x="398" y="2888"/>
                  </a:lnTo>
                  <a:lnTo>
                    <a:pt x="503" y="2888"/>
                  </a:lnTo>
                  <a:lnTo>
                    <a:pt x="545" y="2930"/>
                  </a:lnTo>
                  <a:lnTo>
                    <a:pt x="649" y="2930"/>
                  </a:lnTo>
                  <a:lnTo>
                    <a:pt x="754" y="2993"/>
                  </a:lnTo>
                  <a:lnTo>
                    <a:pt x="838" y="3097"/>
                  </a:lnTo>
                  <a:lnTo>
                    <a:pt x="1026" y="3160"/>
                  </a:lnTo>
                  <a:lnTo>
                    <a:pt x="1151" y="3139"/>
                  </a:lnTo>
                  <a:lnTo>
                    <a:pt x="1256" y="3055"/>
                  </a:lnTo>
                  <a:lnTo>
                    <a:pt x="1340" y="3055"/>
                  </a:lnTo>
                  <a:lnTo>
                    <a:pt x="1423" y="3139"/>
                  </a:lnTo>
                  <a:lnTo>
                    <a:pt x="1549" y="3139"/>
                  </a:lnTo>
                  <a:lnTo>
                    <a:pt x="1549" y="2993"/>
                  </a:lnTo>
                  <a:lnTo>
                    <a:pt x="1465" y="2825"/>
                  </a:lnTo>
                  <a:lnTo>
                    <a:pt x="1423" y="2783"/>
                  </a:lnTo>
                  <a:lnTo>
                    <a:pt x="1361" y="2595"/>
                  </a:lnTo>
                  <a:lnTo>
                    <a:pt x="1382" y="2470"/>
                  </a:lnTo>
                  <a:lnTo>
                    <a:pt x="1591" y="2428"/>
                  </a:lnTo>
                  <a:lnTo>
                    <a:pt x="2365" y="2428"/>
                  </a:lnTo>
                  <a:lnTo>
                    <a:pt x="2574" y="2386"/>
                  </a:lnTo>
                  <a:lnTo>
                    <a:pt x="2721" y="2386"/>
                  </a:lnTo>
                  <a:lnTo>
                    <a:pt x="2846" y="2323"/>
                  </a:lnTo>
                  <a:lnTo>
                    <a:pt x="2930" y="2323"/>
                  </a:lnTo>
                  <a:lnTo>
                    <a:pt x="3537" y="2491"/>
                  </a:lnTo>
                  <a:lnTo>
                    <a:pt x="3558" y="2428"/>
                  </a:lnTo>
                  <a:lnTo>
                    <a:pt x="3683" y="2386"/>
                  </a:lnTo>
                  <a:lnTo>
                    <a:pt x="3683" y="2281"/>
                  </a:lnTo>
                  <a:lnTo>
                    <a:pt x="3767" y="2198"/>
                  </a:lnTo>
                  <a:lnTo>
                    <a:pt x="3767" y="2093"/>
                  </a:lnTo>
                  <a:lnTo>
                    <a:pt x="3871" y="2051"/>
                  </a:lnTo>
                  <a:lnTo>
                    <a:pt x="3955" y="2072"/>
                  </a:lnTo>
                  <a:lnTo>
                    <a:pt x="4143" y="1967"/>
                  </a:lnTo>
                  <a:lnTo>
                    <a:pt x="4206" y="1967"/>
                  </a:lnTo>
                  <a:lnTo>
                    <a:pt x="4353" y="1800"/>
                  </a:lnTo>
                  <a:lnTo>
                    <a:pt x="4353" y="1737"/>
                  </a:lnTo>
                  <a:lnTo>
                    <a:pt x="4311" y="1737"/>
                  </a:lnTo>
                  <a:lnTo>
                    <a:pt x="4185" y="1570"/>
                  </a:lnTo>
                  <a:lnTo>
                    <a:pt x="4248" y="1465"/>
                  </a:lnTo>
                  <a:lnTo>
                    <a:pt x="4248" y="1361"/>
                  </a:lnTo>
                  <a:lnTo>
                    <a:pt x="4185" y="1319"/>
                  </a:lnTo>
                  <a:lnTo>
                    <a:pt x="4185" y="1256"/>
                  </a:lnTo>
                  <a:lnTo>
                    <a:pt x="4102" y="1214"/>
                  </a:lnTo>
                  <a:lnTo>
                    <a:pt x="3871" y="1340"/>
                  </a:lnTo>
                  <a:lnTo>
                    <a:pt x="3662" y="1214"/>
                  </a:lnTo>
                  <a:lnTo>
                    <a:pt x="3662" y="963"/>
                  </a:lnTo>
                  <a:lnTo>
                    <a:pt x="3118" y="607"/>
                  </a:lnTo>
                  <a:lnTo>
                    <a:pt x="3118" y="419"/>
                  </a:lnTo>
                  <a:lnTo>
                    <a:pt x="3202" y="314"/>
                  </a:lnTo>
                  <a:lnTo>
                    <a:pt x="3202" y="168"/>
                  </a:lnTo>
                  <a:lnTo>
                    <a:pt x="3223" y="105"/>
                  </a:lnTo>
                  <a:lnTo>
                    <a:pt x="3202" y="63"/>
                  </a:lnTo>
                  <a:lnTo>
                    <a:pt x="3097" y="63"/>
                  </a:lnTo>
                  <a:lnTo>
                    <a:pt x="290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2821;p79">
              <a:extLst>
                <a:ext uri="{FF2B5EF4-FFF2-40B4-BE49-F238E27FC236}">
                  <a16:creationId xmlns:a16="http://schemas.microsoft.com/office/drawing/2014/main" id="{2A07850E-2214-4DF6-A714-6BCB0D0C653B}"/>
                </a:ext>
              </a:extLst>
            </p:cNvPr>
            <p:cNvSpPr/>
            <p:nvPr/>
          </p:nvSpPr>
          <p:spPr>
            <a:xfrm>
              <a:off x="3628997" y="3033259"/>
              <a:ext cx="44355" cy="30956"/>
            </a:xfrm>
            <a:custGeom>
              <a:avLst/>
              <a:gdLst/>
              <a:ahLst/>
              <a:cxnLst/>
              <a:rect l="l" t="t" r="r" b="b"/>
              <a:pathLst>
                <a:path w="3725" h="2722" extrusionOk="0">
                  <a:moveTo>
                    <a:pt x="1444" y="1"/>
                  </a:moveTo>
                  <a:lnTo>
                    <a:pt x="1151" y="106"/>
                  </a:lnTo>
                  <a:lnTo>
                    <a:pt x="837" y="168"/>
                  </a:lnTo>
                  <a:lnTo>
                    <a:pt x="712" y="273"/>
                  </a:lnTo>
                  <a:lnTo>
                    <a:pt x="628" y="273"/>
                  </a:lnTo>
                  <a:lnTo>
                    <a:pt x="523" y="357"/>
                  </a:lnTo>
                  <a:lnTo>
                    <a:pt x="502" y="524"/>
                  </a:lnTo>
                  <a:lnTo>
                    <a:pt x="377" y="817"/>
                  </a:lnTo>
                  <a:lnTo>
                    <a:pt x="0" y="1131"/>
                  </a:lnTo>
                  <a:lnTo>
                    <a:pt x="188" y="1298"/>
                  </a:lnTo>
                  <a:lnTo>
                    <a:pt x="314" y="1528"/>
                  </a:lnTo>
                  <a:lnTo>
                    <a:pt x="419" y="1528"/>
                  </a:lnTo>
                  <a:lnTo>
                    <a:pt x="419" y="1654"/>
                  </a:lnTo>
                  <a:lnTo>
                    <a:pt x="398" y="1654"/>
                  </a:lnTo>
                  <a:lnTo>
                    <a:pt x="523" y="1759"/>
                  </a:lnTo>
                  <a:lnTo>
                    <a:pt x="440" y="1821"/>
                  </a:lnTo>
                  <a:lnTo>
                    <a:pt x="481" y="1863"/>
                  </a:lnTo>
                  <a:lnTo>
                    <a:pt x="732" y="1863"/>
                  </a:lnTo>
                  <a:lnTo>
                    <a:pt x="795" y="1842"/>
                  </a:lnTo>
                  <a:lnTo>
                    <a:pt x="900" y="1842"/>
                  </a:lnTo>
                  <a:lnTo>
                    <a:pt x="1109" y="1675"/>
                  </a:lnTo>
                  <a:lnTo>
                    <a:pt x="1256" y="1612"/>
                  </a:lnTo>
                  <a:lnTo>
                    <a:pt x="1360" y="1633"/>
                  </a:lnTo>
                  <a:lnTo>
                    <a:pt x="1486" y="1633"/>
                  </a:lnTo>
                  <a:lnTo>
                    <a:pt x="1674" y="1759"/>
                  </a:lnTo>
                  <a:lnTo>
                    <a:pt x="1779" y="1759"/>
                  </a:lnTo>
                  <a:lnTo>
                    <a:pt x="2051" y="1926"/>
                  </a:lnTo>
                  <a:lnTo>
                    <a:pt x="2093" y="1884"/>
                  </a:lnTo>
                  <a:lnTo>
                    <a:pt x="2155" y="1968"/>
                  </a:lnTo>
                  <a:lnTo>
                    <a:pt x="2093" y="2052"/>
                  </a:lnTo>
                  <a:lnTo>
                    <a:pt x="1967" y="2052"/>
                  </a:lnTo>
                  <a:lnTo>
                    <a:pt x="1779" y="1968"/>
                  </a:lnTo>
                  <a:lnTo>
                    <a:pt x="1632" y="1926"/>
                  </a:lnTo>
                  <a:lnTo>
                    <a:pt x="1528" y="1926"/>
                  </a:lnTo>
                  <a:lnTo>
                    <a:pt x="1381" y="1821"/>
                  </a:lnTo>
                  <a:lnTo>
                    <a:pt x="1318" y="1842"/>
                  </a:lnTo>
                  <a:lnTo>
                    <a:pt x="1235" y="1926"/>
                  </a:lnTo>
                  <a:lnTo>
                    <a:pt x="1214" y="1884"/>
                  </a:lnTo>
                  <a:lnTo>
                    <a:pt x="1130" y="1863"/>
                  </a:lnTo>
                  <a:lnTo>
                    <a:pt x="1005" y="1947"/>
                  </a:lnTo>
                  <a:lnTo>
                    <a:pt x="900" y="1968"/>
                  </a:lnTo>
                  <a:lnTo>
                    <a:pt x="795" y="2093"/>
                  </a:lnTo>
                  <a:lnTo>
                    <a:pt x="419" y="2093"/>
                  </a:lnTo>
                  <a:lnTo>
                    <a:pt x="377" y="2156"/>
                  </a:lnTo>
                  <a:lnTo>
                    <a:pt x="377" y="2282"/>
                  </a:lnTo>
                  <a:lnTo>
                    <a:pt x="314" y="2344"/>
                  </a:lnTo>
                  <a:lnTo>
                    <a:pt x="335" y="2386"/>
                  </a:lnTo>
                  <a:lnTo>
                    <a:pt x="481" y="2303"/>
                  </a:lnTo>
                  <a:lnTo>
                    <a:pt x="691" y="2386"/>
                  </a:lnTo>
                  <a:lnTo>
                    <a:pt x="544" y="2470"/>
                  </a:lnTo>
                  <a:lnTo>
                    <a:pt x="502" y="2449"/>
                  </a:lnTo>
                  <a:lnTo>
                    <a:pt x="398" y="2407"/>
                  </a:lnTo>
                  <a:lnTo>
                    <a:pt x="398" y="2407"/>
                  </a:lnTo>
                  <a:lnTo>
                    <a:pt x="440" y="2470"/>
                  </a:lnTo>
                  <a:lnTo>
                    <a:pt x="419" y="2575"/>
                  </a:lnTo>
                  <a:lnTo>
                    <a:pt x="586" y="2616"/>
                  </a:lnTo>
                  <a:lnTo>
                    <a:pt x="753" y="2512"/>
                  </a:lnTo>
                  <a:lnTo>
                    <a:pt x="1151" y="2554"/>
                  </a:lnTo>
                  <a:lnTo>
                    <a:pt x="1256" y="2407"/>
                  </a:lnTo>
                  <a:lnTo>
                    <a:pt x="1465" y="2344"/>
                  </a:lnTo>
                  <a:lnTo>
                    <a:pt x="1988" y="2344"/>
                  </a:lnTo>
                  <a:lnTo>
                    <a:pt x="2113" y="2386"/>
                  </a:lnTo>
                  <a:lnTo>
                    <a:pt x="2113" y="2365"/>
                  </a:lnTo>
                  <a:lnTo>
                    <a:pt x="2260" y="2344"/>
                  </a:lnTo>
                  <a:lnTo>
                    <a:pt x="2595" y="2365"/>
                  </a:lnTo>
                  <a:lnTo>
                    <a:pt x="2825" y="2470"/>
                  </a:lnTo>
                  <a:lnTo>
                    <a:pt x="2929" y="2554"/>
                  </a:lnTo>
                  <a:lnTo>
                    <a:pt x="3118" y="2554"/>
                  </a:lnTo>
                  <a:lnTo>
                    <a:pt x="3306" y="2616"/>
                  </a:lnTo>
                  <a:lnTo>
                    <a:pt x="3411" y="2554"/>
                  </a:lnTo>
                  <a:lnTo>
                    <a:pt x="3515" y="2575"/>
                  </a:lnTo>
                  <a:lnTo>
                    <a:pt x="3557" y="2616"/>
                  </a:lnTo>
                  <a:lnTo>
                    <a:pt x="3683" y="2616"/>
                  </a:lnTo>
                  <a:lnTo>
                    <a:pt x="3683" y="2721"/>
                  </a:lnTo>
                  <a:lnTo>
                    <a:pt x="3725" y="2658"/>
                  </a:lnTo>
                  <a:lnTo>
                    <a:pt x="3725" y="2554"/>
                  </a:lnTo>
                  <a:lnTo>
                    <a:pt x="3578" y="2470"/>
                  </a:lnTo>
                  <a:lnTo>
                    <a:pt x="3557" y="2386"/>
                  </a:lnTo>
                  <a:lnTo>
                    <a:pt x="3620" y="2303"/>
                  </a:lnTo>
                  <a:lnTo>
                    <a:pt x="3620" y="2261"/>
                  </a:lnTo>
                  <a:lnTo>
                    <a:pt x="3536" y="2156"/>
                  </a:lnTo>
                  <a:lnTo>
                    <a:pt x="3515" y="2072"/>
                  </a:lnTo>
                  <a:lnTo>
                    <a:pt x="3432" y="2031"/>
                  </a:lnTo>
                  <a:lnTo>
                    <a:pt x="3369" y="2052"/>
                  </a:lnTo>
                  <a:lnTo>
                    <a:pt x="3306" y="1968"/>
                  </a:lnTo>
                  <a:lnTo>
                    <a:pt x="3243" y="1842"/>
                  </a:lnTo>
                  <a:lnTo>
                    <a:pt x="3118" y="1717"/>
                  </a:lnTo>
                  <a:lnTo>
                    <a:pt x="3097" y="1633"/>
                  </a:lnTo>
                  <a:lnTo>
                    <a:pt x="3139" y="1403"/>
                  </a:lnTo>
                  <a:lnTo>
                    <a:pt x="3118" y="1319"/>
                  </a:lnTo>
                  <a:lnTo>
                    <a:pt x="3118" y="1215"/>
                  </a:lnTo>
                  <a:lnTo>
                    <a:pt x="3034" y="1131"/>
                  </a:lnTo>
                  <a:lnTo>
                    <a:pt x="3013" y="1047"/>
                  </a:lnTo>
                  <a:lnTo>
                    <a:pt x="2846" y="943"/>
                  </a:lnTo>
                  <a:lnTo>
                    <a:pt x="2741" y="922"/>
                  </a:lnTo>
                  <a:lnTo>
                    <a:pt x="2720" y="796"/>
                  </a:lnTo>
                  <a:lnTo>
                    <a:pt x="2595" y="775"/>
                  </a:lnTo>
                  <a:lnTo>
                    <a:pt x="2595" y="629"/>
                  </a:lnTo>
                  <a:lnTo>
                    <a:pt x="2469" y="524"/>
                  </a:lnTo>
                  <a:lnTo>
                    <a:pt x="2427" y="399"/>
                  </a:lnTo>
                  <a:lnTo>
                    <a:pt x="2385" y="357"/>
                  </a:lnTo>
                  <a:lnTo>
                    <a:pt x="2302" y="357"/>
                  </a:lnTo>
                  <a:lnTo>
                    <a:pt x="2260" y="315"/>
                  </a:lnTo>
                  <a:lnTo>
                    <a:pt x="2176" y="378"/>
                  </a:lnTo>
                  <a:lnTo>
                    <a:pt x="2093" y="357"/>
                  </a:lnTo>
                  <a:lnTo>
                    <a:pt x="2093" y="273"/>
                  </a:lnTo>
                  <a:lnTo>
                    <a:pt x="1967" y="106"/>
                  </a:lnTo>
                  <a:lnTo>
                    <a:pt x="1800" y="85"/>
                  </a:lnTo>
                  <a:lnTo>
                    <a:pt x="154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2822;p79">
              <a:extLst>
                <a:ext uri="{FF2B5EF4-FFF2-40B4-BE49-F238E27FC236}">
                  <a16:creationId xmlns:a16="http://schemas.microsoft.com/office/drawing/2014/main" id="{D5318299-133C-4294-A6F4-6A9D2C8DEF24}"/>
                </a:ext>
              </a:extLst>
            </p:cNvPr>
            <p:cNvSpPr/>
            <p:nvPr/>
          </p:nvSpPr>
          <p:spPr>
            <a:xfrm>
              <a:off x="3633975" y="3059916"/>
              <a:ext cx="21195" cy="12146"/>
            </a:xfrm>
            <a:custGeom>
              <a:avLst/>
              <a:gdLst/>
              <a:ahLst/>
              <a:cxnLst/>
              <a:rect l="l" t="t" r="r" b="b"/>
              <a:pathLst>
                <a:path w="1780" h="1068" extrusionOk="0">
                  <a:moveTo>
                    <a:pt x="1047" y="0"/>
                  </a:moveTo>
                  <a:lnTo>
                    <a:pt x="838" y="63"/>
                  </a:lnTo>
                  <a:lnTo>
                    <a:pt x="733" y="210"/>
                  </a:lnTo>
                  <a:lnTo>
                    <a:pt x="335" y="168"/>
                  </a:lnTo>
                  <a:lnTo>
                    <a:pt x="168" y="272"/>
                  </a:lnTo>
                  <a:lnTo>
                    <a:pt x="1" y="231"/>
                  </a:lnTo>
                  <a:lnTo>
                    <a:pt x="1" y="231"/>
                  </a:lnTo>
                  <a:lnTo>
                    <a:pt x="63" y="314"/>
                  </a:lnTo>
                  <a:lnTo>
                    <a:pt x="273" y="335"/>
                  </a:lnTo>
                  <a:lnTo>
                    <a:pt x="335" y="335"/>
                  </a:lnTo>
                  <a:lnTo>
                    <a:pt x="231" y="419"/>
                  </a:lnTo>
                  <a:lnTo>
                    <a:pt x="335" y="524"/>
                  </a:lnTo>
                  <a:lnTo>
                    <a:pt x="440" y="524"/>
                  </a:lnTo>
                  <a:lnTo>
                    <a:pt x="482" y="586"/>
                  </a:lnTo>
                  <a:lnTo>
                    <a:pt x="545" y="586"/>
                  </a:lnTo>
                  <a:lnTo>
                    <a:pt x="691" y="544"/>
                  </a:lnTo>
                  <a:lnTo>
                    <a:pt x="838" y="524"/>
                  </a:lnTo>
                  <a:lnTo>
                    <a:pt x="1005" y="586"/>
                  </a:lnTo>
                  <a:lnTo>
                    <a:pt x="942" y="649"/>
                  </a:lnTo>
                  <a:lnTo>
                    <a:pt x="649" y="649"/>
                  </a:lnTo>
                  <a:lnTo>
                    <a:pt x="691" y="691"/>
                  </a:lnTo>
                  <a:lnTo>
                    <a:pt x="796" y="691"/>
                  </a:lnTo>
                  <a:lnTo>
                    <a:pt x="838" y="754"/>
                  </a:lnTo>
                  <a:lnTo>
                    <a:pt x="817" y="796"/>
                  </a:lnTo>
                  <a:lnTo>
                    <a:pt x="859" y="796"/>
                  </a:lnTo>
                  <a:lnTo>
                    <a:pt x="733" y="963"/>
                  </a:lnTo>
                  <a:lnTo>
                    <a:pt x="963" y="942"/>
                  </a:lnTo>
                  <a:lnTo>
                    <a:pt x="963" y="1047"/>
                  </a:lnTo>
                  <a:lnTo>
                    <a:pt x="1005" y="1068"/>
                  </a:lnTo>
                  <a:lnTo>
                    <a:pt x="1131" y="1047"/>
                  </a:lnTo>
                  <a:lnTo>
                    <a:pt x="1214" y="879"/>
                  </a:lnTo>
                  <a:lnTo>
                    <a:pt x="1319" y="858"/>
                  </a:lnTo>
                  <a:lnTo>
                    <a:pt x="1465" y="775"/>
                  </a:lnTo>
                  <a:lnTo>
                    <a:pt x="1675" y="733"/>
                  </a:lnTo>
                  <a:lnTo>
                    <a:pt x="1758" y="670"/>
                  </a:lnTo>
                  <a:lnTo>
                    <a:pt x="1779" y="565"/>
                  </a:lnTo>
                  <a:lnTo>
                    <a:pt x="1695" y="482"/>
                  </a:lnTo>
                  <a:lnTo>
                    <a:pt x="1695" y="314"/>
                  </a:lnTo>
                  <a:lnTo>
                    <a:pt x="1737" y="210"/>
                  </a:lnTo>
                  <a:lnTo>
                    <a:pt x="1695" y="42"/>
                  </a:lnTo>
                  <a:lnTo>
                    <a:pt x="1570"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2" name="Google Shape;2823;p79">
              <a:extLst>
                <a:ext uri="{FF2B5EF4-FFF2-40B4-BE49-F238E27FC236}">
                  <a16:creationId xmlns:a16="http://schemas.microsoft.com/office/drawing/2014/main" id="{7AFC647F-168E-40FD-8D17-6072632DB674}"/>
                </a:ext>
              </a:extLst>
            </p:cNvPr>
            <p:cNvGrpSpPr/>
            <p:nvPr/>
          </p:nvGrpSpPr>
          <p:grpSpPr>
            <a:xfrm>
              <a:off x="3632736" y="3051591"/>
              <a:ext cx="63288" cy="45217"/>
              <a:chOff x="3450375" y="3038225"/>
              <a:chExt cx="132875" cy="99400"/>
            </a:xfrm>
          </p:grpSpPr>
          <p:sp>
            <p:nvSpPr>
              <p:cNvPr id="188" name="Google Shape;2824;p79">
                <a:extLst>
                  <a:ext uri="{FF2B5EF4-FFF2-40B4-BE49-F238E27FC236}">
                    <a16:creationId xmlns:a16="http://schemas.microsoft.com/office/drawing/2014/main" id="{1FD438FE-620F-461D-B0F2-FD53EEFE60E6}"/>
                  </a:ext>
                </a:extLst>
              </p:cNvPr>
              <p:cNvSpPr/>
              <p:nvPr/>
            </p:nvSpPr>
            <p:spPr>
              <a:xfrm>
                <a:off x="3450375" y="3038225"/>
                <a:ext cx="46050" cy="13625"/>
              </a:xfrm>
              <a:custGeom>
                <a:avLst/>
                <a:gdLst/>
                <a:ahLst/>
                <a:cxnLst/>
                <a:rect l="l" t="t" r="r" b="b"/>
                <a:pathLst>
                  <a:path w="1842" h="545" extrusionOk="0">
                    <a:moveTo>
                      <a:pt x="942" y="0"/>
                    </a:moveTo>
                    <a:lnTo>
                      <a:pt x="795" y="63"/>
                    </a:lnTo>
                    <a:lnTo>
                      <a:pt x="586" y="230"/>
                    </a:lnTo>
                    <a:lnTo>
                      <a:pt x="481" y="230"/>
                    </a:lnTo>
                    <a:lnTo>
                      <a:pt x="418" y="251"/>
                    </a:lnTo>
                    <a:lnTo>
                      <a:pt x="167" y="251"/>
                    </a:lnTo>
                    <a:lnTo>
                      <a:pt x="188" y="335"/>
                    </a:lnTo>
                    <a:lnTo>
                      <a:pt x="314" y="419"/>
                    </a:lnTo>
                    <a:lnTo>
                      <a:pt x="439" y="377"/>
                    </a:lnTo>
                    <a:lnTo>
                      <a:pt x="439" y="377"/>
                    </a:lnTo>
                    <a:lnTo>
                      <a:pt x="377" y="460"/>
                    </a:lnTo>
                    <a:lnTo>
                      <a:pt x="209" y="460"/>
                    </a:lnTo>
                    <a:lnTo>
                      <a:pt x="105" y="314"/>
                    </a:lnTo>
                    <a:lnTo>
                      <a:pt x="0" y="419"/>
                    </a:lnTo>
                    <a:lnTo>
                      <a:pt x="63" y="481"/>
                    </a:lnTo>
                    <a:lnTo>
                      <a:pt x="63" y="544"/>
                    </a:lnTo>
                    <a:lnTo>
                      <a:pt x="105" y="481"/>
                    </a:lnTo>
                    <a:lnTo>
                      <a:pt x="481" y="481"/>
                    </a:lnTo>
                    <a:lnTo>
                      <a:pt x="586" y="356"/>
                    </a:lnTo>
                    <a:lnTo>
                      <a:pt x="691" y="335"/>
                    </a:lnTo>
                    <a:lnTo>
                      <a:pt x="816" y="251"/>
                    </a:lnTo>
                    <a:lnTo>
                      <a:pt x="900" y="272"/>
                    </a:lnTo>
                    <a:lnTo>
                      <a:pt x="921" y="314"/>
                    </a:lnTo>
                    <a:lnTo>
                      <a:pt x="1004" y="230"/>
                    </a:lnTo>
                    <a:lnTo>
                      <a:pt x="1067" y="209"/>
                    </a:lnTo>
                    <a:lnTo>
                      <a:pt x="1214" y="314"/>
                    </a:lnTo>
                    <a:lnTo>
                      <a:pt x="1318" y="314"/>
                    </a:lnTo>
                    <a:lnTo>
                      <a:pt x="1465" y="356"/>
                    </a:lnTo>
                    <a:lnTo>
                      <a:pt x="1653" y="440"/>
                    </a:lnTo>
                    <a:lnTo>
                      <a:pt x="1779" y="440"/>
                    </a:lnTo>
                    <a:lnTo>
                      <a:pt x="1841" y="356"/>
                    </a:lnTo>
                    <a:lnTo>
                      <a:pt x="1779" y="272"/>
                    </a:lnTo>
                    <a:lnTo>
                      <a:pt x="1737" y="314"/>
                    </a:lnTo>
                    <a:lnTo>
                      <a:pt x="1465" y="147"/>
                    </a:lnTo>
                    <a:lnTo>
                      <a:pt x="1360" y="147"/>
                    </a:lnTo>
                    <a:lnTo>
                      <a:pt x="1172" y="21"/>
                    </a:lnTo>
                    <a:lnTo>
                      <a:pt x="1046" y="21"/>
                    </a:lnTo>
                    <a:lnTo>
                      <a:pt x="94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2825;p79">
                <a:extLst>
                  <a:ext uri="{FF2B5EF4-FFF2-40B4-BE49-F238E27FC236}">
                    <a16:creationId xmlns:a16="http://schemas.microsoft.com/office/drawing/2014/main" id="{4158CDA4-3020-442D-8C5C-BFFE8EBAB875}"/>
                  </a:ext>
                </a:extLst>
              </p:cNvPr>
              <p:cNvSpPr/>
              <p:nvPr/>
            </p:nvSpPr>
            <p:spPr>
              <a:xfrm>
                <a:off x="3481225" y="3056525"/>
                <a:ext cx="102025" cy="81100"/>
              </a:xfrm>
              <a:custGeom>
                <a:avLst/>
                <a:gdLst/>
                <a:ahLst/>
                <a:cxnLst/>
                <a:rect l="l" t="t" r="r" b="b"/>
                <a:pathLst>
                  <a:path w="4081" h="3244" extrusionOk="0">
                    <a:moveTo>
                      <a:pt x="712" y="0"/>
                    </a:moveTo>
                    <a:lnTo>
                      <a:pt x="565" y="21"/>
                    </a:lnTo>
                    <a:lnTo>
                      <a:pt x="565" y="42"/>
                    </a:lnTo>
                    <a:lnTo>
                      <a:pt x="607" y="210"/>
                    </a:lnTo>
                    <a:lnTo>
                      <a:pt x="565" y="314"/>
                    </a:lnTo>
                    <a:lnTo>
                      <a:pt x="565" y="482"/>
                    </a:lnTo>
                    <a:lnTo>
                      <a:pt x="649" y="565"/>
                    </a:lnTo>
                    <a:lnTo>
                      <a:pt x="628" y="670"/>
                    </a:lnTo>
                    <a:lnTo>
                      <a:pt x="545" y="733"/>
                    </a:lnTo>
                    <a:lnTo>
                      <a:pt x="335" y="775"/>
                    </a:lnTo>
                    <a:lnTo>
                      <a:pt x="189" y="858"/>
                    </a:lnTo>
                    <a:lnTo>
                      <a:pt x="84" y="879"/>
                    </a:lnTo>
                    <a:lnTo>
                      <a:pt x="1" y="1046"/>
                    </a:lnTo>
                    <a:lnTo>
                      <a:pt x="21" y="1005"/>
                    </a:lnTo>
                    <a:lnTo>
                      <a:pt x="105" y="1109"/>
                    </a:lnTo>
                    <a:lnTo>
                      <a:pt x="42" y="1319"/>
                    </a:lnTo>
                    <a:lnTo>
                      <a:pt x="189" y="1507"/>
                    </a:lnTo>
                    <a:lnTo>
                      <a:pt x="314" y="1528"/>
                    </a:lnTo>
                    <a:lnTo>
                      <a:pt x="398" y="1570"/>
                    </a:lnTo>
                    <a:lnTo>
                      <a:pt x="440" y="1486"/>
                    </a:lnTo>
                    <a:lnTo>
                      <a:pt x="545" y="1528"/>
                    </a:lnTo>
                    <a:lnTo>
                      <a:pt x="503" y="1570"/>
                    </a:lnTo>
                    <a:lnTo>
                      <a:pt x="503" y="1674"/>
                    </a:lnTo>
                    <a:lnTo>
                      <a:pt x="545" y="1716"/>
                    </a:lnTo>
                    <a:lnTo>
                      <a:pt x="670" y="1716"/>
                    </a:lnTo>
                    <a:lnTo>
                      <a:pt x="733" y="1904"/>
                    </a:lnTo>
                    <a:lnTo>
                      <a:pt x="879" y="1988"/>
                    </a:lnTo>
                    <a:lnTo>
                      <a:pt x="963" y="2051"/>
                    </a:lnTo>
                    <a:lnTo>
                      <a:pt x="1047" y="2030"/>
                    </a:lnTo>
                    <a:lnTo>
                      <a:pt x="1235" y="1946"/>
                    </a:lnTo>
                    <a:lnTo>
                      <a:pt x="1235" y="1884"/>
                    </a:lnTo>
                    <a:lnTo>
                      <a:pt x="1381" y="1716"/>
                    </a:lnTo>
                    <a:lnTo>
                      <a:pt x="1486" y="1632"/>
                    </a:lnTo>
                    <a:lnTo>
                      <a:pt x="1612" y="1570"/>
                    </a:lnTo>
                    <a:lnTo>
                      <a:pt x="2114" y="1570"/>
                    </a:lnTo>
                    <a:lnTo>
                      <a:pt x="2197" y="1716"/>
                    </a:lnTo>
                    <a:lnTo>
                      <a:pt x="2239" y="1821"/>
                    </a:lnTo>
                    <a:lnTo>
                      <a:pt x="2407" y="2093"/>
                    </a:lnTo>
                    <a:lnTo>
                      <a:pt x="2386" y="2156"/>
                    </a:lnTo>
                    <a:lnTo>
                      <a:pt x="2490" y="2260"/>
                    </a:lnTo>
                    <a:lnTo>
                      <a:pt x="2490" y="2365"/>
                    </a:lnTo>
                    <a:lnTo>
                      <a:pt x="2407" y="2407"/>
                    </a:lnTo>
                    <a:lnTo>
                      <a:pt x="2407" y="2511"/>
                    </a:lnTo>
                    <a:lnTo>
                      <a:pt x="2449" y="2532"/>
                    </a:lnTo>
                    <a:lnTo>
                      <a:pt x="2449" y="2574"/>
                    </a:lnTo>
                    <a:lnTo>
                      <a:pt x="2595" y="2532"/>
                    </a:lnTo>
                    <a:lnTo>
                      <a:pt x="2637" y="2532"/>
                    </a:lnTo>
                    <a:lnTo>
                      <a:pt x="2867" y="2449"/>
                    </a:lnTo>
                    <a:lnTo>
                      <a:pt x="3014" y="2511"/>
                    </a:lnTo>
                    <a:lnTo>
                      <a:pt x="3055" y="2637"/>
                    </a:lnTo>
                    <a:lnTo>
                      <a:pt x="3181" y="2721"/>
                    </a:lnTo>
                    <a:lnTo>
                      <a:pt x="3160" y="2930"/>
                    </a:lnTo>
                    <a:lnTo>
                      <a:pt x="3139" y="3055"/>
                    </a:lnTo>
                    <a:lnTo>
                      <a:pt x="3286" y="3202"/>
                    </a:lnTo>
                    <a:lnTo>
                      <a:pt x="3369" y="3202"/>
                    </a:lnTo>
                    <a:lnTo>
                      <a:pt x="3537" y="3076"/>
                    </a:lnTo>
                    <a:lnTo>
                      <a:pt x="3578" y="3076"/>
                    </a:lnTo>
                    <a:lnTo>
                      <a:pt x="3683" y="3181"/>
                    </a:lnTo>
                    <a:lnTo>
                      <a:pt x="3704" y="3244"/>
                    </a:lnTo>
                    <a:lnTo>
                      <a:pt x="3704" y="3202"/>
                    </a:lnTo>
                    <a:lnTo>
                      <a:pt x="3809" y="3181"/>
                    </a:lnTo>
                    <a:lnTo>
                      <a:pt x="3976" y="2846"/>
                    </a:lnTo>
                    <a:lnTo>
                      <a:pt x="3976" y="2721"/>
                    </a:lnTo>
                    <a:lnTo>
                      <a:pt x="3955" y="2658"/>
                    </a:lnTo>
                    <a:lnTo>
                      <a:pt x="3850" y="2553"/>
                    </a:lnTo>
                    <a:lnTo>
                      <a:pt x="3850" y="2469"/>
                    </a:lnTo>
                    <a:lnTo>
                      <a:pt x="3913" y="2428"/>
                    </a:lnTo>
                    <a:lnTo>
                      <a:pt x="3997" y="2449"/>
                    </a:lnTo>
                    <a:lnTo>
                      <a:pt x="4018" y="2365"/>
                    </a:lnTo>
                    <a:lnTo>
                      <a:pt x="3955" y="2239"/>
                    </a:lnTo>
                    <a:lnTo>
                      <a:pt x="3871" y="2218"/>
                    </a:lnTo>
                    <a:lnTo>
                      <a:pt x="3871" y="2009"/>
                    </a:lnTo>
                    <a:lnTo>
                      <a:pt x="3892" y="1925"/>
                    </a:lnTo>
                    <a:lnTo>
                      <a:pt x="3871" y="1674"/>
                    </a:lnTo>
                    <a:lnTo>
                      <a:pt x="3809" y="1612"/>
                    </a:lnTo>
                    <a:lnTo>
                      <a:pt x="3809" y="1507"/>
                    </a:lnTo>
                    <a:lnTo>
                      <a:pt x="4060" y="1423"/>
                    </a:lnTo>
                    <a:lnTo>
                      <a:pt x="4081" y="1402"/>
                    </a:lnTo>
                    <a:lnTo>
                      <a:pt x="4081" y="1319"/>
                    </a:lnTo>
                    <a:lnTo>
                      <a:pt x="4018" y="1277"/>
                    </a:lnTo>
                    <a:lnTo>
                      <a:pt x="3871" y="1256"/>
                    </a:lnTo>
                    <a:lnTo>
                      <a:pt x="3871" y="1193"/>
                    </a:lnTo>
                    <a:lnTo>
                      <a:pt x="3850" y="1109"/>
                    </a:lnTo>
                    <a:lnTo>
                      <a:pt x="3850" y="1005"/>
                    </a:lnTo>
                    <a:lnTo>
                      <a:pt x="3767" y="1005"/>
                    </a:lnTo>
                    <a:lnTo>
                      <a:pt x="3704" y="1088"/>
                    </a:lnTo>
                    <a:lnTo>
                      <a:pt x="3599" y="1109"/>
                    </a:lnTo>
                    <a:lnTo>
                      <a:pt x="3599" y="1109"/>
                    </a:lnTo>
                    <a:lnTo>
                      <a:pt x="3662" y="963"/>
                    </a:lnTo>
                    <a:lnTo>
                      <a:pt x="3767" y="796"/>
                    </a:lnTo>
                    <a:lnTo>
                      <a:pt x="3767" y="754"/>
                    </a:lnTo>
                    <a:lnTo>
                      <a:pt x="3641" y="733"/>
                    </a:lnTo>
                    <a:lnTo>
                      <a:pt x="3578" y="670"/>
                    </a:lnTo>
                    <a:lnTo>
                      <a:pt x="3599" y="524"/>
                    </a:lnTo>
                    <a:lnTo>
                      <a:pt x="3558" y="377"/>
                    </a:lnTo>
                    <a:lnTo>
                      <a:pt x="3432" y="272"/>
                    </a:lnTo>
                    <a:lnTo>
                      <a:pt x="3390" y="231"/>
                    </a:lnTo>
                    <a:lnTo>
                      <a:pt x="3286" y="252"/>
                    </a:lnTo>
                    <a:lnTo>
                      <a:pt x="3265" y="314"/>
                    </a:lnTo>
                    <a:lnTo>
                      <a:pt x="3118" y="231"/>
                    </a:lnTo>
                    <a:lnTo>
                      <a:pt x="2972" y="231"/>
                    </a:lnTo>
                    <a:lnTo>
                      <a:pt x="2867" y="377"/>
                    </a:lnTo>
                    <a:lnTo>
                      <a:pt x="2804" y="419"/>
                    </a:lnTo>
                    <a:lnTo>
                      <a:pt x="2700" y="482"/>
                    </a:lnTo>
                    <a:lnTo>
                      <a:pt x="2532" y="482"/>
                    </a:lnTo>
                    <a:lnTo>
                      <a:pt x="2407" y="377"/>
                    </a:lnTo>
                    <a:lnTo>
                      <a:pt x="2323" y="356"/>
                    </a:lnTo>
                    <a:lnTo>
                      <a:pt x="2218" y="419"/>
                    </a:lnTo>
                    <a:lnTo>
                      <a:pt x="2135" y="377"/>
                    </a:lnTo>
                    <a:lnTo>
                      <a:pt x="2135" y="272"/>
                    </a:lnTo>
                    <a:lnTo>
                      <a:pt x="2009" y="272"/>
                    </a:lnTo>
                    <a:lnTo>
                      <a:pt x="1967" y="231"/>
                    </a:lnTo>
                    <a:lnTo>
                      <a:pt x="1863" y="210"/>
                    </a:lnTo>
                    <a:lnTo>
                      <a:pt x="1758" y="272"/>
                    </a:lnTo>
                    <a:lnTo>
                      <a:pt x="1570" y="210"/>
                    </a:lnTo>
                    <a:lnTo>
                      <a:pt x="1381" y="210"/>
                    </a:lnTo>
                    <a:lnTo>
                      <a:pt x="1277" y="126"/>
                    </a:lnTo>
                    <a:lnTo>
                      <a:pt x="1047" y="21"/>
                    </a:lnTo>
                    <a:lnTo>
                      <a:pt x="71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 name="Google Shape;2826;p79">
              <a:extLst>
                <a:ext uri="{FF2B5EF4-FFF2-40B4-BE49-F238E27FC236}">
                  <a16:creationId xmlns:a16="http://schemas.microsoft.com/office/drawing/2014/main" id="{63428FE2-EA1D-4AF7-810D-FBDF2F87E812}"/>
                </a:ext>
              </a:extLst>
            </p:cNvPr>
            <p:cNvSpPr/>
            <p:nvPr/>
          </p:nvSpPr>
          <p:spPr>
            <a:xfrm>
              <a:off x="3657897" y="3077759"/>
              <a:ext cx="19195" cy="21903"/>
            </a:xfrm>
            <a:custGeom>
              <a:avLst/>
              <a:gdLst/>
              <a:ahLst/>
              <a:cxnLst/>
              <a:rect l="l" t="t" r="r" b="b"/>
              <a:pathLst>
                <a:path w="1612" h="1926" extrusionOk="0">
                  <a:moveTo>
                    <a:pt x="733" y="1"/>
                  </a:moveTo>
                  <a:lnTo>
                    <a:pt x="607" y="63"/>
                  </a:lnTo>
                  <a:lnTo>
                    <a:pt x="502" y="147"/>
                  </a:lnTo>
                  <a:lnTo>
                    <a:pt x="356" y="315"/>
                  </a:lnTo>
                  <a:lnTo>
                    <a:pt x="356" y="377"/>
                  </a:lnTo>
                  <a:lnTo>
                    <a:pt x="168" y="461"/>
                  </a:lnTo>
                  <a:lnTo>
                    <a:pt x="84" y="482"/>
                  </a:lnTo>
                  <a:lnTo>
                    <a:pt x="42" y="587"/>
                  </a:lnTo>
                  <a:lnTo>
                    <a:pt x="0" y="670"/>
                  </a:lnTo>
                  <a:lnTo>
                    <a:pt x="105" y="733"/>
                  </a:lnTo>
                  <a:lnTo>
                    <a:pt x="42" y="880"/>
                  </a:lnTo>
                  <a:lnTo>
                    <a:pt x="63" y="963"/>
                  </a:lnTo>
                  <a:lnTo>
                    <a:pt x="168" y="984"/>
                  </a:lnTo>
                  <a:lnTo>
                    <a:pt x="251" y="1172"/>
                  </a:lnTo>
                  <a:lnTo>
                    <a:pt x="251" y="1298"/>
                  </a:lnTo>
                  <a:lnTo>
                    <a:pt x="377" y="1424"/>
                  </a:lnTo>
                  <a:lnTo>
                    <a:pt x="482" y="1382"/>
                  </a:lnTo>
                  <a:lnTo>
                    <a:pt x="482" y="1403"/>
                  </a:lnTo>
                  <a:lnTo>
                    <a:pt x="419" y="1507"/>
                  </a:lnTo>
                  <a:lnTo>
                    <a:pt x="502" y="1591"/>
                  </a:lnTo>
                  <a:lnTo>
                    <a:pt x="586" y="1675"/>
                  </a:lnTo>
                  <a:lnTo>
                    <a:pt x="565" y="1737"/>
                  </a:lnTo>
                  <a:lnTo>
                    <a:pt x="691" y="1779"/>
                  </a:lnTo>
                  <a:lnTo>
                    <a:pt x="1005" y="1926"/>
                  </a:lnTo>
                  <a:lnTo>
                    <a:pt x="1046" y="1926"/>
                  </a:lnTo>
                  <a:lnTo>
                    <a:pt x="1088" y="1842"/>
                  </a:lnTo>
                  <a:lnTo>
                    <a:pt x="1151" y="1696"/>
                  </a:lnTo>
                  <a:lnTo>
                    <a:pt x="1298" y="1633"/>
                  </a:lnTo>
                  <a:lnTo>
                    <a:pt x="1402" y="1507"/>
                  </a:lnTo>
                  <a:lnTo>
                    <a:pt x="1402" y="1403"/>
                  </a:lnTo>
                  <a:lnTo>
                    <a:pt x="1444" y="1256"/>
                  </a:lnTo>
                  <a:lnTo>
                    <a:pt x="1528" y="1214"/>
                  </a:lnTo>
                  <a:lnTo>
                    <a:pt x="1528" y="1152"/>
                  </a:lnTo>
                  <a:lnTo>
                    <a:pt x="1549" y="1005"/>
                  </a:lnTo>
                  <a:lnTo>
                    <a:pt x="1570" y="1005"/>
                  </a:lnTo>
                  <a:lnTo>
                    <a:pt x="1570" y="963"/>
                  </a:lnTo>
                  <a:lnTo>
                    <a:pt x="1528" y="942"/>
                  </a:lnTo>
                  <a:lnTo>
                    <a:pt x="1528" y="838"/>
                  </a:lnTo>
                  <a:lnTo>
                    <a:pt x="1611" y="796"/>
                  </a:lnTo>
                  <a:lnTo>
                    <a:pt x="1611" y="691"/>
                  </a:lnTo>
                  <a:lnTo>
                    <a:pt x="1507" y="587"/>
                  </a:lnTo>
                  <a:lnTo>
                    <a:pt x="1528" y="524"/>
                  </a:lnTo>
                  <a:lnTo>
                    <a:pt x="1360" y="252"/>
                  </a:lnTo>
                  <a:lnTo>
                    <a:pt x="1318" y="147"/>
                  </a:lnTo>
                  <a:lnTo>
                    <a:pt x="123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2827;p79">
              <a:extLst>
                <a:ext uri="{FF2B5EF4-FFF2-40B4-BE49-F238E27FC236}">
                  <a16:creationId xmlns:a16="http://schemas.microsoft.com/office/drawing/2014/main" id="{918DE832-910F-4612-9975-5DF04A056991}"/>
                </a:ext>
              </a:extLst>
            </p:cNvPr>
            <p:cNvSpPr/>
            <p:nvPr/>
          </p:nvSpPr>
          <p:spPr>
            <a:xfrm>
              <a:off x="3670352" y="3087756"/>
              <a:ext cx="27911" cy="28568"/>
            </a:xfrm>
            <a:custGeom>
              <a:avLst/>
              <a:gdLst/>
              <a:ahLst/>
              <a:cxnLst/>
              <a:rect l="l" t="t" r="r" b="b"/>
              <a:pathLst>
                <a:path w="2344" h="2512" extrusionOk="0">
                  <a:moveTo>
                    <a:pt x="942" y="1"/>
                  </a:moveTo>
                  <a:lnTo>
                    <a:pt x="712" y="84"/>
                  </a:lnTo>
                  <a:lnTo>
                    <a:pt x="670" y="84"/>
                  </a:lnTo>
                  <a:lnTo>
                    <a:pt x="524" y="126"/>
                  </a:lnTo>
                  <a:lnTo>
                    <a:pt x="503" y="126"/>
                  </a:lnTo>
                  <a:lnTo>
                    <a:pt x="482" y="273"/>
                  </a:lnTo>
                  <a:lnTo>
                    <a:pt x="482" y="335"/>
                  </a:lnTo>
                  <a:lnTo>
                    <a:pt x="398" y="377"/>
                  </a:lnTo>
                  <a:lnTo>
                    <a:pt x="356" y="524"/>
                  </a:lnTo>
                  <a:lnTo>
                    <a:pt x="356" y="628"/>
                  </a:lnTo>
                  <a:lnTo>
                    <a:pt x="252" y="754"/>
                  </a:lnTo>
                  <a:lnTo>
                    <a:pt x="105" y="817"/>
                  </a:lnTo>
                  <a:lnTo>
                    <a:pt x="42" y="963"/>
                  </a:lnTo>
                  <a:lnTo>
                    <a:pt x="0" y="1047"/>
                  </a:lnTo>
                  <a:lnTo>
                    <a:pt x="168" y="1047"/>
                  </a:lnTo>
                  <a:lnTo>
                    <a:pt x="252" y="1109"/>
                  </a:lnTo>
                  <a:lnTo>
                    <a:pt x="210" y="1172"/>
                  </a:lnTo>
                  <a:lnTo>
                    <a:pt x="293" y="1235"/>
                  </a:lnTo>
                  <a:lnTo>
                    <a:pt x="461" y="1444"/>
                  </a:lnTo>
                  <a:lnTo>
                    <a:pt x="524" y="1444"/>
                  </a:lnTo>
                  <a:lnTo>
                    <a:pt x="775" y="1591"/>
                  </a:lnTo>
                  <a:lnTo>
                    <a:pt x="796" y="1591"/>
                  </a:lnTo>
                  <a:lnTo>
                    <a:pt x="1130" y="1967"/>
                  </a:lnTo>
                  <a:lnTo>
                    <a:pt x="1256" y="1988"/>
                  </a:lnTo>
                  <a:lnTo>
                    <a:pt x="1716" y="2302"/>
                  </a:lnTo>
                  <a:lnTo>
                    <a:pt x="2260" y="2511"/>
                  </a:lnTo>
                  <a:lnTo>
                    <a:pt x="2260" y="2386"/>
                  </a:lnTo>
                  <a:lnTo>
                    <a:pt x="2197" y="2281"/>
                  </a:lnTo>
                  <a:lnTo>
                    <a:pt x="2260" y="2156"/>
                  </a:lnTo>
                  <a:lnTo>
                    <a:pt x="2239" y="2072"/>
                  </a:lnTo>
                  <a:lnTo>
                    <a:pt x="2260" y="1967"/>
                  </a:lnTo>
                  <a:lnTo>
                    <a:pt x="2302" y="1884"/>
                  </a:lnTo>
                  <a:lnTo>
                    <a:pt x="2260" y="1800"/>
                  </a:lnTo>
                  <a:lnTo>
                    <a:pt x="2344" y="1758"/>
                  </a:lnTo>
                  <a:lnTo>
                    <a:pt x="2302" y="1653"/>
                  </a:lnTo>
                  <a:lnTo>
                    <a:pt x="2239" y="1633"/>
                  </a:lnTo>
                  <a:lnTo>
                    <a:pt x="2156" y="1570"/>
                  </a:lnTo>
                  <a:lnTo>
                    <a:pt x="2093" y="1465"/>
                  </a:lnTo>
                  <a:lnTo>
                    <a:pt x="2030" y="1444"/>
                  </a:lnTo>
                  <a:lnTo>
                    <a:pt x="1967" y="1444"/>
                  </a:lnTo>
                  <a:lnTo>
                    <a:pt x="1884" y="1361"/>
                  </a:lnTo>
                  <a:lnTo>
                    <a:pt x="1779" y="1361"/>
                  </a:lnTo>
                  <a:lnTo>
                    <a:pt x="1758" y="1381"/>
                  </a:lnTo>
                  <a:lnTo>
                    <a:pt x="1653" y="1361"/>
                  </a:lnTo>
                  <a:lnTo>
                    <a:pt x="1633" y="1256"/>
                  </a:lnTo>
                  <a:lnTo>
                    <a:pt x="1716" y="1151"/>
                  </a:lnTo>
                  <a:lnTo>
                    <a:pt x="1821" y="942"/>
                  </a:lnTo>
                  <a:lnTo>
                    <a:pt x="1758" y="837"/>
                  </a:lnTo>
                  <a:lnTo>
                    <a:pt x="1779" y="796"/>
                  </a:lnTo>
                  <a:lnTo>
                    <a:pt x="1758" y="733"/>
                  </a:lnTo>
                  <a:lnTo>
                    <a:pt x="1653" y="628"/>
                  </a:lnTo>
                  <a:lnTo>
                    <a:pt x="1612" y="628"/>
                  </a:lnTo>
                  <a:lnTo>
                    <a:pt x="1444" y="754"/>
                  </a:lnTo>
                  <a:lnTo>
                    <a:pt x="1361" y="754"/>
                  </a:lnTo>
                  <a:lnTo>
                    <a:pt x="1214" y="607"/>
                  </a:lnTo>
                  <a:lnTo>
                    <a:pt x="1235" y="482"/>
                  </a:lnTo>
                  <a:lnTo>
                    <a:pt x="1256" y="273"/>
                  </a:lnTo>
                  <a:lnTo>
                    <a:pt x="1130" y="189"/>
                  </a:lnTo>
                  <a:lnTo>
                    <a:pt x="1089" y="63"/>
                  </a:lnTo>
                  <a:lnTo>
                    <a:pt x="94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2828;p79">
              <a:extLst>
                <a:ext uri="{FF2B5EF4-FFF2-40B4-BE49-F238E27FC236}">
                  <a16:creationId xmlns:a16="http://schemas.microsoft.com/office/drawing/2014/main" id="{F4646E6A-8028-4846-A965-2880B4DE0683}"/>
                </a:ext>
              </a:extLst>
            </p:cNvPr>
            <p:cNvSpPr/>
            <p:nvPr/>
          </p:nvSpPr>
          <p:spPr>
            <a:xfrm>
              <a:off x="3689785" y="3073722"/>
              <a:ext cx="42617" cy="42840"/>
            </a:xfrm>
            <a:custGeom>
              <a:avLst/>
              <a:gdLst/>
              <a:ahLst/>
              <a:cxnLst/>
              <a:rect l="l" t="t" r="r" b="b"/>
              <a:pathLst>
                <a:path w="3579" h="3767" extrusionOk="0">
                  <a:moveTo>
                    <a:pt x="1905" y="0"/>
                  </a:moveTo>
                  <a:lnTo>
                    <a:pt x="1821" y="63"/>
                  </a:lnTo>
                  <a:lnTo>
                    <a:pt x="1716" y="209"/>
                  </a:lnTo>
                  <a:lnTo>
                    <a:pt x="1549" y="167"/>
                  </a:lnTo>
                  <a:lnTo>
                    <a:pt x="1507" y="105"/>
                  </a:lnTo>
                  <a:lnTo>
                    <a:pt x="1549" y="63"/>
                  </a:lnTo>
                  <a:lnTo>
                    <a:pt x="1381" y="42"/>
                  </a:lnTo>
                  <a:lnTo>
                    <a:pt x="1193" y="84"/>
                  </a:lnTo>
                  <a:lnTo>
                    <a:pt x="1193" y="146"/>
                  </a:lnTo>
                  <a:lnTo>
                    <a:pt x="1151" y="167"/>
                  </a:lnTo>
                  <a:lnTo>
                    <a:pt x="921" y="167"/>
                  </a:lnTo>
                  <a:lnTo>
                    <a:pt x="775" y="84"/>
                  </a:lnTo>
                  <a:lnTo>
                    <a:pt x="712" y="84"/>
                  </a:lnTo>
                  <a:lnTo>
                    <a:pt x="503" y="209"/>
                  </a:lnTo>
                  <a:lnTo>
                    <a:pt x="252" y="293"/>
                  </a:lnTo>
                  <a:lnTo>
                    <a:pt x="252" y="398"/>
                  </a:lnTo>
                  <a:lnTo>
                    <a:pt x="314" y="460"/>
                  </a:lnTo>
                  <a:lnTo>
                    <a:pt x="335" y="711"/>
                  </a:lnTo>
                  <a:lnTo>
                    <a:pt x="314" y="795"/>
                  </a:lnTo>
                  <a:lnTo>
                    <a:pt x="314" y="1004"/>
                  </a:lnTo>
                  <a:lnTo>
                    <a:pt x="398" y="1025"/>
                  </a:lnTo>
                  <a:lnTo>
                    <a:pt x="461" y="1151"/>
                  </a:lnTo>
                  <a:lnTo>
                    <a:pt x="440" y="1235"/>
                  </a:lnTo>
                  <a:lnTo>
                    <a:pt x="356" y="1214"/>
                  </a:lnTo>
                  <a:lnTo>
                    <a:pt x="293" y="1255"/>
                  </a:lnTo>
                  <a:lnTo>
                    <a:pt x="293" y="1339"/>
                  </a:lnTo>
                  <a:lnTo>
                    <a:pt x="398" y="1444"/>
                  </a:lnTo>
                  <a:lnTo>
                    <a:pt x="419" y="1507"/>
                  </a:lnTo>
                  <a:lnTo>
                    <a:pt x="419" y="1632"/>
                  </a:lnTo>
                  <a:lnTo>
                    <a:pt x="252" y="1967"/>
                  </a:lnTo>
                  <a:lnTo>
                    <a:pt x="147" y="1988"/>
                  </a:lnTo>
                  <a:lnTo>
                    <a:pt x="147" y="2030"/>
                  </a:lnTo>
                  <a:lnTo>
                    <a:pt x="126" y="2071"/>
                  </a:lnTo>
                  <a:lnTo>
                    <a:pt x="189" y="2176"/>
                  </a:lnTo>
                  <a:lnTo>
                    <a:pt x="84" y="2385"/>
                  </a:lnTo>
                  <a:lnTo>
                    <a:pt x="1" y="2490"/>
                  </a:lnTo>
                  <a:lnTo>
                    <a:pt x="21" y="2595"/>
                  </a:lnTo>
                  <a:lnTo>
                    <a:pt x="126" y="2615"/>
                  </a:lnTo>
                  <a:lnTo>
                    <a:pt x="147" y="2595"/>
                  </a:lnTo>
                  <a:lnTo>
                    <a:pt x="252" y="2595"/>
                  </a:lnTo>
                  <a:lnTo>
                    <a:pt x="335" y="2678"/>
                  </a:lnTo>
                  <a:lnTo>
                    <a:pt x="398" y="2678"/>
                  </a:lnTo>
                  <a:lnTo>
                    <a:pt x="461" y="2699"/>
                  </a:lnTo>
                  <a:lnTo>
                    <a:pt x="524" y="2804"/>
                  </a:lnTo>
                  <a:lnTo>
                    <a:pt x="607" y="2867"/>
                  </a:lnTo>
                  <a:lnTo>
                    <a:pt x="670" y="2887"/>
                  </a:lnTo>
                  <a:lnTo>
                    <a:pt x="712" y="2992"/>
                  </a:lnTo>
                  <a:lnTo>
                    <a:pt x="628" y="3034"/>
                  </a:lnTo>
                  <a:lnTo>
                    <a:pt x="670" y="3118"/>
                  </a:lnTo>
                  <a:lnTo>
                    <a:pt x="628" y="3201"/>
                  </a:lnTo>
                  <a:lnTo>
                    <a:pt x="607" y="3306"/>
                  </a:lnTo>
                  <a:lnTo>
                    <a:pt x="628" y="3390"/>
                  </a:lnTo>
                  <a:lnTo>
                    <a:pt x="565" y="3515"/>
                  </a:lnTo>
                  <a:lnTo>
                    <a:pt x="628" y="3620"/>
                  </a:lnTo>
                  <a:lnTo>
                    <a:pt x="628" y="3745"/>
                  </a:lnTo>
                  <a:lnTo>
                    <a:pt x="712" y="3766"/>
                  </a:lnTo>
                  <a:lnTo>
                    <a:pt x="879" y="3599"/>
                  </a:lnTo>
                  <a:lnTo>
                    <a:pt x="1026" y="3599"/>
                  </a:lnTo>
                  <a:lnTo>
                    <a:pt x="1068" y="3536"/>
                  </a:lnTo>
                  <a:lnTo>
                    <a:pt x="1465" y="3390"/>
                  </a:lnTo>
                  <a:lnTo>
                    <a:pt x="1465" y="3327"/>
                  </a:lnTo>
                  <a:lnTo>
                    <a:pt x="1674" y="3306"/>
                  </a:lnTo>
                  <a:lnTo>
                    <a:pt x="2449" y="3306"/>
                  </a:lnTo>
                  <a:lnTo>
                    <a:pt x="2742" y="3201"/>
                  </a:lnTo>
                  <a:lnTo>
                    <a:pt x="3014" y="3327"/>
                  </a:lnTo>
                  <a:lnTo>
                    <a:pt x="3034" y="3201"/>
                  </a:lnTo>
                  <a:lnTo>
                    <a:pt x="3139" y="3180"/>
                  </a:lnTo>
                  <a:lnTo>
                    <a:pt x="3223" y="3306"/>
                  </a:lnTo>
                  <a:lnTo>
                    <a:pt x="3244" y="3285"/>
                  </a:lnTo>
                  <a:lnTo>
                    <a:pt x="3348" y="3285"/>
                  </a:lnTo>
                  <a:lnTo>
                    <a:pt x="3453" y="3243"/>
                  </a:lnTo>
                  <a:lnTo>
                    <a:pt x="3453" y="3097"/>
                  </a:lnTo>
                  <a:lnTo>
                    <a:pt x="3390" y="2992"/>
                  </a:lnTo>
                  <a:lnTo>
                    <a:pt x="3265" y="2971"/>
                  </a:lnTo>
                  <a:lnTo>
                    <a:pt x="3244" y="2804"/>
                  </a:lnTo>
                  <a:lnTo>
                    <a:pt x="3160" y="2595"/>
                  </a:lnTo>
                  <a:lnTo>
                    <a:pt x="3076" y="2511"/>
                  </a:lnTo>
                  <a:lnTo>
                    <a:pt x="3118" y="2469"/>
                  </a:lnTo>
                  <a:lnTo>
                    <a:pt x="3139" y="2448"/>
                  </a:lnTo>
                  <a:lnTo>
                    <a:pt x="3139" y="2176"/>
                  </a:lnTo>
                  <a:lnTo>
                    <a:pt x="3181" y="2092"/>
                  </a:lnTo>
                  <a:lnTo>
                    <a:pt x="3223" y="1967"/>
                  </a:lnTo>
                  <a:lnTo>
                    <a:pt x="3244" y="1883"/>
                  </a:lnTo>
                  <a:lnTo>
                    <a:pt x="3244" y="1758"/>
                  </a:lnTo>
                  <a:lnTo>
                    <a:pt x="3432" y="1507"/>
                  </a:lnTo>
                  <a:lnTo>
                    <a:pt x="3537" y="1423"/>
                  </a:lnTo>
                  <a:lnTo>
                    <a:pt x="3537" y="1318"/>
                  </a:lnTo>
                  <a:lnTo>
                    <a:pt x="3578" y="1193"/>
                  </a:lnTo>
                  <a:lnTo>
                    <a:pt x="3537" y="1025"/>
                  </a:lnTo>
                  <a:lnTo>
                    <a:pt x="3453" y="942"/>
                  </a:lnTo>
                  <a:lnTo>
                    <a:pt x="3453" y="879"/>
                  </a:lnTo>
                  <a:lnTo>
                    <a:pt x="3390" y="732"/>
                  </a:lnTo>
                  <a:lnTo>
                    <a:pt x="3453" y="565"/>
                  </a:lnTo>
                  <a:lnTo>
                    <a:pt x="3453" y="502"/>
                  </a:lnTo>
                  <a:lnTo>
                    <a:pt x="3327" y="502"/>
                  </a:lnTo>
                  <a:lnTo>
                    <a:pt x="3244" y="418"/>
                  </a:lnTo>
                  <a:lnTo>
                    <a:pt x="3160" y="418"/>
                  </a:lnTo>
                  <a:lnTo>
                    <a:pt x="3055" y="502"/>
                  </a:lnTo>
                  <a:lnTo>
                    <a:pt x="2930" y="523"/>
                  </a:lnTo>
                  <a:lnTo>
                    <a:pt x="2742" y="460"/>
                  </a:lnTo>
                  <a:lnTo>
                    <a:pt x="2658" y="356"/>
                  </a:lnTo>
                  <a:lnTo>
                    <a:pt x="2553" y="293"/>
                  </a:lnTo>
                  <a:lnTo>
                    <a:pt x="2449" y="293"/>
                  </a:lnTo>
                  <a:lnTo>
                    <a:pt x="2407" y="251"/>
                  </a:lnTo>
                  <a:lnTo>
                    <a:pt x="2302" y="251"/>
                  </a:lnTo>
                  <a:lnTo>
                    <a:pt x="2093" y="146"/>
                  </a:lnTo>
                  <a:lnTo>
                    <a:pt x="192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2829;p79">
              <a:extLst>
                <a:ext uri="{FF2B5EF4-FFF2-40B4-BE49-F238E27FC236}">
                  <a16:creationId xmlns:a16="http://schemas.microsoft.com/office/drawing/2014/main" id="{E5072B4A-14DB-4E59-8690-95DCB386861F}"/>
                </a:ext>
              </a:extLst>
            </p:cNvPr>
            <p:cNvSpPr/>
            <p:nvPr/>
          </p:nvSpPr>
          <p:spPr>
            <a:xfrm>
              <a:off x="3726412" y="3070151"/>
              <a:ext cx="29161" cy="43557"/>
            </a:xfrm>
            <a:custGeom>
              <a:avLst/>
              <a:gdLst/>
              <a:ahLst/>
              <a:cxnLst/>
              <a:rect l="l" t="t" r="r" b="b"/>
              <a:pathLst>
                <a:path w="2449" h="3830" extrusionOk="0">
                  <a:moveTo>
                    <a:pt x="1674" y="0"/>
                  </a:moveTo>
                  <a:lnTo>
                    <a:pt x="1549" y="63"/>
                  </a:lnTo>
                  <a:lnTo>
                    <a:pt x="1402" y="63"/>
                  </a:lnTo>
                  <a:lnTo>
                    <a:pt x="1193" y="105"/>
                  </a:lnTo>
                  <a:lnTo>
                    <a:pt x="419" y="105"/>
                  </a:lnTo>
                  <a:lnTo>
                    <a:pt x="210" y="147"/>
                  </a:lnTo>
                  <a:lnTo>
                    <a:pt x="189" y="272"/>
                  </a:lnTo>
                  <a:lnTo>
                    <a:pt x="251" y="460"/>
                  </a:lnTo>
                  <a:lnTo>
                    <a:pt x="293" y="502"/>
                  </a:lnTo>
                  <a:lnTo>
                    <a:pt x="377" y="670"/>
                  </a:lnTo>
                  <a:lnTo>
                    <a:pt x="377" y="816"/>
                  </a:lnTo>
                  <a:lnTo>
                    <a:pt x="377" y="879"/>
                  </a:lnTo>
                  <a:lnTo>
                    <a:pt x="314" y="1046"/>
                  </a:lnTo>
                  <a:lnTo>
                    <a:pt x="377" y="1193"/>
                  </a:lnTo>
                  <a:lnTo>
                    <a:pt x="377" y="1256"/>
                  </a:lnTo>
                  <a:lnTo>
                    <a:pt x="461" y="1339"/>
                  </a:lnTo>
                  <a:lnTo>
                    <a:pt x="502" y="1507"/>
                  </a:lnTo>
                  <a:lnTo>
                    <a:pt x="461" y="1632"/>
                  </a:lnTo>
                  <a:lnTo>
                    <a:pt x="461" y="1737"/>
                  </a:lnTo>
                  <a:lnTo>
                    <a:pt x="356" y="1821"/>
                  </a:lnTo>
                  <a:lnTo>
                    <a:pt x="168" y="2072"/>
                  </a:lnTo>
                  <a:lnTo>
                    <a:pt x="168" y="2197"/>
                  </a:lnTo>
                  <a:lnTo>
                    <a:pt x="147" y="2281"/>
                  </a:lnTo>
                  <a:lnTo>
                    <a:pt x="105" y="2406"/>
                  </a:lnTo>
                  <a:lnTo>
                    <a:pt x="63" y="2490"/>
                  </a:lnTo>
                  <a:lnTo>
                    <a:pt x="63" y="2762"/>
                  </a:lnTo>
                  <a:lnTo>
                    <a:pt x="42" y="2783"/>
                  </a:lnTo>
                  <a:lnTo>
                    <a:pt x="0" y="2825"/>
                  </a:lnTo>
                  <a:lnTo>
                    <a:pt x="84" y="2909"/>
                  </a:lnTo>
                  <a:lnTo>
                    <a:pt x="168" y="3118"/>
                  </a:lnTo>
                  <a:lnTo>
                    <a:pt x="189" y="3285"/>
                  </a:lnTo>
                  <a:lnTo>
                    <a:pt x="314" y="3306"/>
                  </a:lnTo>
                  <a:lnTo>
                    <a:pt x="377" y="3411"/>
                  </a:lnTo>
                  <a:lnTo>
                    <a:pt x="377" y="3557"/>
                  </a:lnTo>
                  <a:lnTo>
                    <a:pt x="272" y="3599"/>
                  </a:lnTo>
                  <a:lnTo>
                    <a:pt x="168" y="3599"/>
                  </a:lnTo>
                  <a:lnTo>
                    <a:pt x="147" y="3620"/>
                  </a:lnTo>
                  <a:lnTo>
                    <a:pt x="168" y="3662"/>
                  </a:lnTo>
                  <a:lnTo>
                    <a:pt x="482" y="3725"/>
                  </a:lnTo>
                  <a:lnTo>
                    <a:pt x="712" y="3829"/>
                  </a:lnTo>
                  <a:lnTo>
                    <a:pt x="1214" y="3599"/>
                  </a:lnTo>
                  <a:lnTo>
                    <a:pt x="1549" y="3557"/>
                  </a:lnTo>
                  <a:lnTo>
                    <a:pt x="1863" y="3306"/>
                  </a:lnTo>
                  <a:lnTo>
                    <a:pt x="2135" y="3181"/>
                  </a:lnTo>
                  <a:lnTo>
                    <a:pt x="2448" y="3118"/>
                  </a:lnTo>
                  <a:lnTo>
                    <a:pt x="2386" y="3034"/>
                  </a:lnTo>
                  <a:lnTo>
                    <a:pt x="2302" y="2971"/>
                  </a:lnTo>
                  <a:lnTo>
                    <a:pt x="2260" y="2929"/>
                  </a:lnTo>
                  <a:lnTo>
                    <a:pt x="2197" y="2804"/>
                  </a:lnTo>
                  <a:lnTo>
                    <a:pt x="2176" y="2657"/>
                  </a:lnTo>
                  <a:lnTo>
                    <a:pt x="2197" y="2490"/>
                  </a:lnTo>
                  <a:lnTo>
                    <a:pt x="2197" y="2448"/>
                  </a:lnTo>
                  <a:lnTo>
                    <a:pt x="2260" y="2302"/>
                  </a:lnTo>
                  <a:lnTo>
                    <a:pt x="2260" y="1967"/>
                  </a:lnTo>
                  <a:lnTo>
                    <a:pt x="2197" y="1883"/>
                  </a:lnTo>
                  <a:lnTo>
                    <a:pt x="2239" y="1674"/>
                  </a:lnTo>
                  <a:lnTo>
                    <a:pt x="2176" y="1611"/>
                  </a:lnTo>
                  <a:lnTo>
                    <a:pt x="2239" y="1528"/>
                  </a:lnTo>
                  <a:lnTo>
                    <a:pt x="2197" y="1423"/>
                  </a:lnTo>
                  <a:lnTo>
                    <a:pt x="2155" y="1360"/>
                  </a:lnTo>
                  <a:lnTo>
                    <a:pt x="2176" y="1297"/>
                  </a:lnTo>
                  <a:lnTo>
                    <a:pt x="2197" y="1214"/>
                  </a:lnTo>
                  <a:lnTo>
                    <a:pt x="2197" y="1004"/>
                  </a:lnTo>
                  <a:lnTo>
                    <a:pt x="2155" y="1004"/>
                  </a:lnTo>
                  <a:lnTo>
                    <a:pt x="2093" y="942"/>
                  </a:lnTo>
                  <a:lnTo>
                    <a:pt x="2093" y="732"/>
                  </a:lnTo>
                  <a:lnTo>
                    <a:pt x="2135" y="586"/>
                  </a:lnTo>
                  <a:lnTo>
                    <a:pt x="1988" y="502"/>
                  </a:lnTo>
                  <a:lnTo>
                    <a:pt x="1946" y="419"/>
                  </a:lnTo>
                  <a:lnTo>
                    <a:pt x="1821" y="293"/>
                  </a:lnTo>
                  <a:lnTo>
                    <a:pt x="1821" y="209"/>
                  </a:lnTo>
                  <a:lnTo>
                    <a:pt x="1758" y="168"/>
                  </a:lnTo>
                  <a:lnTo>
                    <a:pt x="1716"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2830;p79">
              <a:extLst>
                <a:ext uri="{FF2B5EF4-FFF2-40B4-BE49-F238E27FC236}">
                  <a16:creationId xmlns:a16="http://schemas.microsoft.com/office/drawing/2014/main" id="{02E51755-FDC2-40CB-805A-8213D28B6700}"/>
                </a:ext>
              </a:extLst>
            </p:cNvPr>
            <p:cNvSpPr/>
            <p:nvPr/>
          </p:nvSpPr>
          <p:spPr>
            <a:xfrm>
              <a:off x="3746846" y="3070151"/>
              <a:ext cx="13956" cy="35459"/>
            </a:xfrm>
            <a:custGeom>
              <a:avLst/>
              <a:gdLst/>
              <a:ahLst/>
              <a:cxnLst/>
              <a:rect l="l" t="t" r="r" b="b"/>
              <a:pathLst>
                <a:path w="1172" h="3118" extrusionOk="0">
                  <a:moveTo>
                    <a:pt x="0" y="0"/>
                  </a:moveTo>
                  <a:lnTo>
                    <a:pt x="42" y="168"/>
                  </a:lnTo>
                  <a:lnTo>
                    <a:pt x="105" y="209"/>
                  </a:lnTo>
                  <a:lnTo>
                    <a:pt x="105" y="293"/>
                  </a:lnTo>
                  <a:lnTo>
                    <a:pt x="230" y="419"/>
                  </a:lnTo>
                  <a:lnTo>
                    <a:pt x="272" y="502"/>
                  </a:lnTo>
                  <a:lnTo>
                    <a:pt x="419" y="586"/>
                  </a:lnTo>
                  <a:lnTo>
                    <a:pt x="377" y="732"/>
                  </a:lnTo>
                  <a:lnTo>
                    <a:pt x="377" y="942"/>
                  </a:lnTo>
                  <a:lnTo>
                    <a:pt x="439" y="1004"/>
                  </a:lnTo>
                  <a:lnTo>
                    <a:pt x="481" y="1004"/>
                  </a:lnTo>
                  <a:lnTo>
                    <a:pt x="481" y="1214"/>
                  </a:lnTo>
                  <a:lnTo>
                    <a:pt x="460" y="1297"/>
                  </a:lnTo>
                  <a:lnTo>
                    <a:pt x="439" y="1360"/>
                  </a:lnTo>
                  <a:lnTo>
                    <a:pt x="481" y="1423"/>
                  </a:lnTo>
                  <a:lnTo>
                    <a:pt x="523" y="1528"/>
                  </a:lnTo>
                  <a:lnTo>
                    <a:pt x="460" y="1611"/>
                  </a:lnTo>
                  <a:lnTo>
                    <a:pt x="523" y="1674"/>
                  </a:lnTo>
                  <a:lnTo>
                    <a:pt x="481" y="1883"/>
                  </a:lnTo>
                  <a:lnTo>
                    <a:pt x="544" y="1967"/>
                  </a:lnTo>
                  <a:lnTo>
                    <a:pt x="544" y="2302"/>
                  </a:lnTo>
                  <a:lnTo>
                    <a:pt x="481" y="2448"/>
                  </a:lnTo>
                  <a:lnTo>
                    <a:pt x="481" y="2490"/>
                  </a:lnTo>
                  <a:lnTo>
                    <a:pt x="460" y="2657"/>
                  </a:lnTo>
                  <a:lnTo>
                    <a:pt x="481" y="2804"/>
                  </a:lnTo>
                  <a:lnTo>
                    <a:pt x="544" y="2929"/>
                  </a:lnTo>
                  <a:lnTo>
                    <a:pt x="586" y="2971"/>
                  </a:lnTo>
                  <a:lnTo>
                    <a:pt x="670" y="3034"/>
                  </a:lnTo>
                  <a:lnTo>
                    <a:pt x="732" y="3118"/>
                  </a:lnTo>
                  <a:lnTo>
                    <a:pt x="774" y="3118"/>
                  </a:lnTo>
                  <a:lnTo>
                    <a:pt x="1088" y="2929"/>
                  </a:lnTo>
                  <a:lnTo>
                    <a:pt x="1151" y="2929"/>
                  </a:lnTo>
                  <a:lnTo>
                    <a:pt x="1172" y="2825"/>
                  </a:lnTo>
                  <a:lnTo>
                    <a:pt x="1088" y="2699"/>
                  </a:lnTo>
                  <a:lnTo>
                    <a:pt x="1088" y="2553"/>
                  </a:lnTo>
                  <a:lnTo>
                    <a:pt x="1046" y="2385"/>
                  </a:lnTo>
                  <a:lnTo>
                    <a:pt x="1067" y="1716"/>
                  </a:lnTo>
                  <a:lnTo>
                    <a:pt x="1067" y="1611"/>
                  </a:lnTo>
                  <a:lnTo>
                    <a:pt x="1109" y="1528"/>
                  </a:lnTo>
                  <a:lnTo>
                    <a:pt x="1109" y="1402"/>
                  </a:lnTo>
                  <a:lnTo>
                    <a:pt x="1088" y="1297"/>
                  </a:lnTo>
                  <a:lnTo>
                    <a:pt x="1088" y="1130"/>
                  </a:lnTo>
                  <a:lnTo>
                    <a:pt x="1046" y="900"/>
                  </a:lnTo>
                  <a:lnTo>
                    <a:pt x="900" y="586"/>
                  </a:lnTo>
                  <a:lnTo>
                    <a:pt x="858" y="565"/>
                  </a:lnTo>
                  <a:lnTo>
                    <a:pt x="774" y="481"/>
                  </a:lnTo>
                  <a:lnTo>
                    <a:pt x="649" y="398"/>
                  </a:lnTo>
                  <a:lnTo>
                    <a:pt x="628" y="209"/>
                  </a:lnTo>
                  <a:lnTo>
                    <a:pt x="649" y="168"/>
                  </a:lnTo>
                  <a:lnTo>
                    <a:pt x="42"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2831;p79">
              <a:extLst>
                <a:ext uri="{FF2B5EF4-FFF2-40B4-BE49-F238E27FC236}">
                  <a16:creationId xmlns:a16="http://schemas.microsoft.com/office/drawing/2014/main" id="{A34559F7-4831-4879-8795-960CDE6EFC47}"/>
                </a:ext>
              </a:extLst>
            </p:cNvPr>
            <p:cNvSpPr/>
            <p:nvPr/>
          </p:nvSpPr>
          <p:spPr>
            <a:xfrm>
              <a:off x="3754312" y="3061110"/>
              <a:ext cx="21445" cy="42840"/>
            </a:xfrm>
            <a:custGeom>
              <a:avLst/>
              <a:gdLst/>
              <a:ahLst/>
              <a:cxnLst/>
              <a:rect l="l" t="t" r="r" b="b"/>
              <a:pathLst>
                <a:path w="1801" h="3767" extrusionOk="0">
                  <a:moveTo>
                    <a:pt x="1047" y="0"/>
                  </a:moveTo>
                  <a:lnTo>
                    <a:pt x="984" y="105"/>
                  </a:lnTo>
                  <a:lnTo>
                    <a:pt x="1005" y="147"/>
                  </a:lnTo>
                  <a:lnTo>
                    <a:pt x="900" y="209"/>
                  </a:lnTo>
                  <a:lnTo>
                    <a:pt x="838" y="209"/>
                  </a:lnTo>
                  <a:lnTo>
                    <a:pt x="838" y="272"/>
                  </a:lnTo>
                  <a:lnTo>
                    <a:pt x="691" y="439"/>
                  </a:lnTo>
                  <a:lnTo>
                    <a:pt x="628" y="439"/>
                  </a:lnTo>
                  <a:lnTo>
                    <a:pt x="440" y="544"/>
                  </a:lnTo>
                  <a:lnTo>
                    <a:pt x="356" y="523"/>
                  </a:lnTo>
                  <a:lnTo>
                    <a:pt x="252" y="565"/>
                  </a:lnTo>
                  <a:lnTo>
                    <a:pt x="252" y="670"/>
                  </a:lnTo>
                  <a:lnTo>
                    <a:pt x="168" y="753"/>
                  </a:lnTo>
                  <a:lnTo>
                    <a:pt x="168" y="858"/>
                  </a:lnTo>
                  <a:lnTo>
                    <a:pt x="43" y="900"/>
                  </a:lnTo>
                  <a:lnTo>
                    <a:pt x="22" y="963"/>
                  </a:lnTo>
                  <a:lnTo>
                    <a:pt x="1" y="1004"/>
                  </a:lnTo>
                  <a:lnTo>
                    <a:pt x="22" y="1193"/>
                  </a:lnTo>
                  <a:lnTo>
                    <a:pt x="147" y="1276"/>
                  </a:lnTo>
                  <a:lnTo>
                    <a:pt x="231" y="1360"/>
                  </a:lnTo>
                  <a:lnTo>
                    <a:pt x="273" y="1381"/>
                  </a:lnTo>
                  <a:lnTo>
                    <a:pt x="419" y="1695"/>
                  </a:lnTo>
                  <a:lnTo>
                    <a:pt x="461" y="1925"/>
                  </a:lnTo>
                  <a:lnTo>
                    <a:pt x="461" y="2092"/>
                  </a:lnTo>
                  <a:lnTo>
                    <a:pt x="482" y="2197"/>
                  </a:lnTo>
                  <a:lnTo>
                    <a:pt x="482" y="2323"/>
                  </a:lnTo>
                  <a:lnTo>
                    <a:pt x="440" y="2406"/>
                  </a:lnTo>
                  <a:lnTo>
                    <a:pt x="440" y="2511"/>
                  </a:lnTo>
                  <a:lnTo>
                    <a:pt x="419" y="3180"/>
                  </a:lnTo>
                  <a:lnTo>
                    <a:pt x="461" y="3348"/>
                  </a:lnTo>
                  <a:lnTo>
                    <a:pt x="461" y="3494"/>
                  </a:lnTo>
                  <a:lnTo>
                    <a:pt x="545" y="3620"/>
                  </a:lnTo>
                  <a:lnTo>
                    <a:pt x="524" y="3724"/>
                  </a:lnTo>
                  <a:lnTo>
                    <a:pt x="733" y="3766"/>
                  </a:lnTo>
                  <a:lnTo>
                    <a:pt x="1110" y="3620"/>
                  </a:lnTo>
                  <a:lnTo>
                    <a:pt x="1152" y="3620"/>
                  </a:lnTo>
                  <a:lnTo>
                    <a:pt x="1110" y="3515"/>
                  </a:lnTo>
                  <a:lnTo>
                    <a:pt x="1152" y="3243"/>
                  </a:lnTo>
                  <a:lnTo>
                    <a:pt x="1110" y="3139"/>
                  </a:lnTo>
                  <a:lnTo>
                    <a:pt x="1152" y="3055"/>
                  </a:lnTo>
                  <a:lnTo>
                    <a:pt x="1110" y="2825"/>
                  </a:lnTo>
                  <a:lnTo>
                    <a:pt x="1110" y="2720"/>
                  </a:lnTo>
                  <a:lnTo>
                    <a:pt x="1110" y="2657"/>
                  </a:lnTo>
                  <a:lnTo>
                    <a:pt x="1089" y="2616"/>
                  </a:lnTo>
                  <a:lnTo>
                    <a:pt x="1110" y="2553"/>
                  </a:lnTo>
                  <a:lnTo>
                    <a:pt x="1089" y="2469"/>
                  </a:lnTo>
                  <a:lnTo>
                    <a:pt x="1089" y="2427"/>
                  </a:lnTo>
                  <a:lnTo>
                    <a:pt x="1089" y="2302"/>
                  </a:lnTo>
                  <a:lnTo>
                    <a:pt x="1110" y="2218"/>
                  </a:lnTo>
                  <a:lnTo>
                    <a:pt x="1110" y="2113"/>
                  </a:lnTo>
                  <a:lnTo>
                    <a:pt x="1152" y="2051"/>
                  </a:lnTo>
                  <a:lnTo>
                    <a:pt x="1256" y="2009"/>
                  </a:lnTo>
                  <a:lnTo>
                    <a:pt x="1298" y="2009"/>
                  </a:lnTo>
                  <a:lnTo>
                    <a:pt x="1361" y="1946"/>
                  </a:lnTo>
                  <a:lnTo>
                    <a:pt x="1403" y="1841"/>
                  </a:lnTo>
                  <a:lnTo>
                    <a:pt x="1486" y="1716"/>
                  </a:lnTo>
                  <a:lnTo>
                    <a:pt x="1528" y="1611"/>
                  </a:lnTo>
                  <a:lnTo>
                    <a:pt x="1612" y="1569"/>
                  </a:lnTo>
                  <a:lnTo>
                    <a:pt x="1696" y="1569"/>
                  </a:lnTo>
                  <a:lnTo>
                    <a:pt x="1716" y="1507"/>
                  </a:lnTo>
                  <a:lnTo>
                    <a:pt x="1591" y="1381"/>
                  </a:lnTo>
                  <a:lnTo>
                    <a:pt x="1591" y="1318"/>
                  </a:lnTo>
                  <a:lnTo>
                    <a:pt x="1633" y="1255"/>
                  </a:lnTo>
                  <a:lnTo>
                    <a:pt x="1779" y="1255"/>
                  </a:lnTo>
                  <a:lnTo>
                    <a:pt x="1800" y="1172"/>
                  </a:lnTo>
                  <a:lnTo>
                    <a:pt x="1737" y="963"/>
                  </a:lnTo>
                  <a:lnTo>
                    <a:pt x="1716" y="837"/>
                  </a:lnTo>
                  <a:lnTo>
                    <a:pt x="1570" y="691"/>
                  </a:lnTo>
                  <a:lnTo>
                    <a:pt x="1528" y="628"/>
                  </a:lnTo>
                  <a:lnTo>
                    <a:pt x="1570" y="481"/>
                  </a:lnTo>
                  <a:lnTo>
                    <a:pt x="1591" y="481"/>
                  </a:lnTo>
                  <a:lnTo>
                    <a:pt x="1465" y="314"/>
                  </a:lnTo>
                  <a:lnTo>
                    <a:pt x="1319" y="272"/>
                  </a:lnTo>
                  <a:lnTo>
                    <a:pt x="1214" y="147"/>
                  </a:lnTo>
                  <a:lnTo>
                    <a:pt x="10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2832;p79">
              <a:extLst>
                <a:ext uri="{FF2B5EF4-FFF2-40B4-BE49-F238E27FC236}">
                  <a16:creationId xmlns:a16="http://schemas.microsoft.com/office/drawing/2014/main" id="{4FE5BB82-B6F7-4AC3-BD1C-A19583252146}"/>
                </a:ext>
              </a:extLst>
            </p:cNvPr>
            <p:cNvSpPr/>
            <p:nvPr/>
          </p:nvSpPr>
          <p:spPr>
            <a:xfrm>
              <a:off x="3838283" y="2987337"/>
              <a:ext cx="71755" cy="108994"/>
            </a:xfrm>
            <a:custGeom>
              <a:avLst/>
              <a:gdLst/>
              <a:ahLst/>
              <a:cxnLst/>
              <a:rect l="l" t="t" r="r" b="b"/>
              <a:pathLst>
                <a:path w="6026" h="9584" extrusionOk="0">
                  <a:moveTo>
                    <a:pt x="1318" y="1"/>
                  </a:moveTo>
                  <a:lnTo>
                    <a:pt x="690" y="252"/>
                  </a:lnTo>
                  <a:lnTo>
                    <a:pt x="732" y="336"/>
                  </a:lnTo>
                  <a:lnTo>
                    <a:pt x="1025" y="1110"/>
                  </a:lnTo>
                  <a:lnTo>
                    <a:pt x="1004" y="1277"/>
                  </a:lnTo>
                  <a:lnTo>
                    <a:pt x="962" y="1361"/>
                  </a:lnTo>
                  <a:lnTo>
                    <a:pt x="1360" y="1821"/>
                  </a:lnTo>
                  <a:lnTo>
                    <a:pt x="1339" y="2030"/>
                  </a:lnTo>
                  <a:lnTo>
                    <a:pt x="1255" y="2114"/>
                  </a:lnTo>
                  <a:lnTo>
                    <a:pt x="1109" y="3202"/>
                  </a:lnTo>
                  <a:lnTo>
                    <a:pt x="1130" y="4039"/>
                  </a:lnTo>
                  <a:lnTo>
                    <a:pt x="167" y="5022"/>
                  </a:lnTo>
                  <a:lnTo>
                    <a:pt x="126" y="5085"/>
                  </a:lnTo>
                  <a:lnTo>
                    <a:pt x="0" y="5085"/>
                  </a:lnTo>
                  <a:lnTo>
                    <a:pt x="0" y="5169"/>
                  </a:lnTo>
                  <a:lnTo>
                    <a:pt x="21" y="5901"/>
                  </a:lnTo>
                  <a:lnTo>
                    <a:pt x="105" y="5922"/>
                  </a:lnTo>
                  <a:lnTo>
                    <a:pt x="272" y="6131"/>
                  </a:lnTo>
                  <a:lnTo>
                    <a:pt x="335" y="6278"/>
                  </a:lnTo>
                  <a:lnTo>
                    <a:pt x="628" y="6424"/>
                  </a:lnTo>
                  <a:lnTo>
                    <a:pt x="753" y="6529"/>
                  </a:lnTo>
                  <a:lnTo>
                    <a:pt x="795" y="6717"/>
                  </a:lnTo>
                  <a:lnTo>
                    <a:pt x="837" y="6759"/>
                  </a:lnTo>
                  <a:lnTo>
                    <a:pt x="858" y="6864"/>
                  </a:lnTo>
                  <a:lnTo>
                    <a:pt x="942" y="7031"/>
                  </a:lnTo>
                  <a:lnTo>
                    <a:pt x="942" y="7115"/>
                  </a:lnTo>
                  <a:lnTo>
                    <a:pt x="921" y="7157"/>
                  </a:lnTo>
                  <a:lnTo>
                    <a:pt x="900" y="7219"/>
                  </a:lnTo>
                  <a:lnTo>
                    <a:pt x="962" y="7282"/>
                  </a:lnTo>
                  <a:lnTo>
                    <a:pt x="921" y="7429"/>
                  </a:lnTo>
                  <a:lnTo>
                    <a:pt x="837" y="7491"/>
                  </a:lnTo>
                  <a:lnTo>
                    <a:pt x="858" y="7596"/>
                  </a:lnTo>
                  <a:lnTo>
                    <a:pt x="962" y="7763"/>
                  </a:lnTo>
                  <a:lnTo>
                    <a:pt x="1046" y="7805"/>
                  </a:lnTo>
                  <a:lnTo>
                    <a:pt x="1067" y="7910"/>
                  </a:lnTo>
                  <a:lnTo>
                    <a:pt x="1234" y="8056"/>
                  </a:lnTo>
                  <a:lnTo>
                    <a:pt x="1276" y="8077"/>
                  </a:lnTo>
                  <a:lnTo>
                    <a:pt x="1234" y="8119"/>
                  </a:lnTo>
                  <a:lnTo>
                    <a:pt x="1151" y="8098"/>
                  </a:lnTo>
                  <a:lnTo>
                    <a:pt x="1067" y="8077"/>
                  </a:lnTo>
                  <a:lnTo>
                    <a:pt x="942" y="8056"/>
                  </a:lnTo>
                  <a:lnTo>
                    <a:pt x="900" y="8077"/>
                  </a:lnTo>
                  <a:lnTo>
                    <a:pt x="795" y="8056"/>
                  </a:lnTo>
                  <a:lnTo>
                    <a:pt x="690" y="8077"/>
                  </a:lnTo>
                  <a:lnTo>
                    <a:pt x="628" y="8056"/>
                  </a:lnTo>
                  <a:lnTo>
                    <a:pt x="439" y="8056"/>
                  </a:lnTo>
                  <a:lnTo>
                    <a:pt x="439" y="8161"/>
                  </a:lnTo>
                  <a:lnTo>
                    <a:pt x="418" y="8203"/>
                  </a:lnTo>
                  <a:lnTo>
                    <a:pt x="418" y="8307"/>
                  </a:lnTo>
                  <a:lnTo>
                    <a:pt x="418" y="8370"/>
                  </a:lnTo>
                  <a:lnTo>
                    <a:pt x="502" y="8412"/>
                  </a:lnTo>
                  <a:lnTo>
                    <a:pt x="502" y="8496"/>
                  </a:lnTo>
                  <a:lnTo>
                    <a:pt x="607" y="8517"/>
                  </a:lnTo>
                  <a:lnTo>
                    <a:pt x="816" y="8705"/>
                  </a:lnTo>
                  <a:lnTo>
                    <a:pt x="1025" y="8914"/>
                  </a:lnTo>
                  <a:lnTo>
                    <a:pt x="1109" y="8998"/>
                  </a:lnTo>
                  <a:lnTo>
                    <a:pt x="1214" y="9144"/>
                  </a:lnTo>
                  <a:lnTo>
                    <a:pt x="1276" y="9312"/>
                  </a:lnTo>
                  <a:lnTo>
                    <a:pt x="1318" y="9416"/>
                  </a:lnTo>
                  <a:lnTo>
                    <a:pt x="1360" y="9458"/>
                  </a:lnTo>
                  <a:lnTo>
                    <a:pt x="1381" y="9584"/>
                  </a:lnTo>
                  <a:lnTo>
                    <a:pt x="1486" y="9584"/>
                  </a:lnTo>
                  <a:lnTo>
                    <a:pt x="1590" y="9563"/>
                  </a:lnTo>
                  <a:lnTo>
                    <a:pt x="1758" y="9563"/>
                  </a:lnTo>
                  <a:lnTo>
                    <a:pt x="1799" y="9437"/>
                  </a:lnTo>
                  <a:lnTo>
                    <a:pt x="1799" y="9312"/>
                  </a:lnTo>
                  <a:lnTo>
                    <a:pt x="1883" y="9249"/>
                  </a:lnTo>
                  <a:lnTo>
                    <a:pt x="1946" y="9312"/>
                  </a:lnTo>
                  <a:lnTo>
                    <a:pt x="1988" y="9437"/>
                  </a:lnTo>
                  <a:lnTo>
                    <a:pt x="2051" y="9479"/>
                  </a:lnTo>
                  <a:lnTo>
                    <a:pt x="2155" y="9458"/>
                  </a:lnTo>
                  <a:lnTo>
                    <a:pt x="2281" y="9354"/>
                  </a:lnTo>
                  <a:lnTo>
                    <a:pt x="2469" y="9312"/>
                  </a:lnTo>
                  <a:lnTo>
                    <a:pt x="2595" y="9207"/>
                  </a:lnTo>
                  <a:lnTo>
                    <a:pt x="2929" y="9123"/>
                  </a:lnTo>
                  <a:lnTo>
                    <a:pt x="3097" y="9123"/>
                  </a:lnTo>
                  <a:lnTo>
                    <a:pt x="3159" y="9019"/>
                  </a:lnTo>
                  <a:lnTo>
                    <a:pt x="3327" y="8914"/>
                  </a:lnTo>
                  <a:lnTo>
                    <a:pt x="3306" y="8831"/>
                  </a:lnTo>
                  <a:lnTo>
                    <a:pt x="3243" y="8831"/>
                  </a:lnTo>
                  <a:lnTo>
                    <a:pt x="3139" y="8726"/>
                  </a:lnTo>
                  <a:lnTo>
                    <a:pt x="3159" y="8621"/>
                  </a:lnTo>
                  <a:lnTo>
                    <a:pt x="3243" y="8579"/>
                  </a:lnTo>
                  <a:lnTo>
                    <a:pt x="3327" y="8600"/>
                  </a:lnTo>
                  <a:lnTo>
                    <a:pt x="3452" y="8579"/>
                  </a:lnTo>
                  <a:lnTo>
                    <a:pt x="3557" y="8621"/>
                  </a:lnTo>
                  <a:lnTo>
                    <a:pt x="3683" y="8642"/>
                  </a:lnTo>
                  <a:lnTo>
                    <a:pt x="3850" y="8621"/>
                  </a:lnTo>
                  <a:lnTo>
                    <a:pt x="4080" y="8600"/>
                  </a:lnTo>
                  <a:lnTo>
                    <a:pt x="4185" y="8517"/>
                  </a:lnTo>
                  <a:lnTo>
                    <a:pt x="4289" y="8475"/>
                  </a:lnTo>
                  <a:lnTo>
                    <a:pt x="4310" y="8370"/>
                  </a:lnTo>
                  <a:lnTo>
                    <a:pt x="4289" y="8286"/>
                  </a:lnTo>
                  <a:lnTo>
                    <a:pt x="4310" y="8182"/>
                  </a:lnTo>
                  <a:lnTo>
                    <a:pt x="4394" y="8119"/>
                  </a:lnTo>
                  <a:lnTo>
                    <a:pt x="4394" y="8056"/>
                  </a:lnTo>
                  <a:lnTo>
                    <a:pt x="4478" y="7952"/>
                  </a:lnTo>
                  <a:lnTo>
                    <a:pt x="4520" y="7973"/>
                  </a:lnTo>
                  <a:lnTo>
                    <a:pt x="4582" y="7973"/>
                  </a:lnTo>
                  <a:lnTo>
                    <a:pt x="4687" y="7805"/>
                  </a:lnTo>
                  <a:lnTo>
                    <a:pt x="4771" y="7784"/>
                  </a:lnTo>
                  <a:lnTo>
                    <a:pt x="4729" y="7701"/>
                  </a:lnTo>
                  <a:lnTo>
                    <a:pt x="4771" y="7638"/>
                  </a:lnTo>
                  <a:lnTo>
                    <a:pt x="4917" y="7554"/>
                  </a:lnTo>
                  <a:lnTo>
                    <a:pt x="5022" y="7470"/>
                  </a:lnTo>
                  <a:lnTo>
                    <a:pt x="5147" y="7470"/>
                  </a:lnTo>
                  <a:lnTo>
                    <a:pt x="5231" y="7533"/>
                  </a:lnTo>
                  <a:lnTo>
                    <a:pt x="5356" y="7450"/>
                  </a:lnTo>
                  <a:lnTo>
                    <a:pt x="5398" y="7387"/>
                  </a:lnTo>
                  <a:lnTo>
                    <a:pt x="5419" y="7366"/>
                  </a:lnTo>
                  <a:lnTo>
                    <a:pt x="5419" y="7282"/>
                  </a:lnTo>
                  <a:lnTo>
                    <a:pt x="5461" y="7219"/>
                  </a:lnTo>
                  <a:lnTo>
                    <a:pt x="5419" y="7136"/>
                  </a:lnTo>
                  <a:lnTo>
                    <a:pt x="5189" y="7052"/>
                  </a:lnTo>
                  <a:lnTo>
                    <a:pt x="5147" y="6947"/>
                  </a:lnTo>
                  <a:lnTo>
                    <a:pt x="5147" y="6822"/>
                  </a:lnTo>
                  <a:lnTo>
                    <a:pt x="5105" y="6717"/>
                  </a:lnTo>
                  <a:lnTo>
                    <a:pt x="5147" y="6634"/>
                  </a:lnTo>
                  <a:lnTo>
                    <a:pt x="5084" y="6592"/>
                  </a:lnTo>
                  <a:lnTo>
                    <a:pt x="5126" y="6529"/>
                  </a:lnTo>
                  <a:lnTo>
                    <a:pt x="5126" y="6445"/>
                  </a:lnTo>
                  <a:lnTo>
                    <a:pt x="5084" y="6424"/>
                  </a:lnTo>
                  <a:lnTo>
                    <a:pt x="4938" y="6529"/>
                  </a:lnTo>
                  <a:lnTo>
                    <a:pt x="4875" y="6445"/>
                  </a:lnTo>
                  <a:lnTo>
                    <a:pt x="4875" y="6320"/>
                  </a:lnTo>
                  <a:lnTo>
                    <a:pt x="5043" y="6131"/>
                  </a:lnTo>
                  <a:lnTo>
                    <a:pt x="5105" y="6027"/>
                  </a:lnTo>
                  <a:lnTo>
                    <a:pt x="5084" y="5922"/>
                  </a:lnTo>
                  <a:lnTo>
                    <a:pt x="4980" y="5880"/>
                  </a:lnTo>
                  <a:lnTo>
                    <a:pt x="5001" y="5797"/>
                  </a:lnTo>
                  <a:lnTo>
                    <a:pt x="5126" y="5713"/>
                  </a:lnTo>
                  <a:lnTo>
                    <a:pt x="5189" y="5587"/>
                  </a:lnTo>
                  <a:lnTo>
                    <a:pt x="5126" y="5545"/>
                  </a:lnTo>
                  <a:lnTo>
                    <a:pt x="5105" y="5441"/>
                  </a:lnTo>
                  <a:lnTo>
                    <a:pt x="5210" y="5357"/>
                  </a:lnTo>
                  <a:lnTo>
                    <a:pt x="5252" y="5357"/>
                  </a:lnTo>
                  <a:lnTo>
                    <a:pt x="5461" y="5085"/>
                  </a:lnTo>
                  <a:lnTo>
                    <a:pt x="5524" y="4960"/>
                  </a:lnTo>
                  <a:lnTo>
                    <a:pt x="5461" y="4876"/>
                  </a:lnTo>
                  <a:lnTo>
                    <a:pt x="5461" y="4750"/>
                  </a:lnTo>
                  <a:lnTo>
                    <a:pt x="5566" y="4667"/>
                  </a:lnTo>
                  <a:lnTo>
                    <a:pt x="5712" y="4667"/>
                  </a:lnTo>
                  <a:lnTo>
                    <a:pt x="5817" y="4729"/>
                  </a:lnTo>
                  <a:lnTo>
                    <a:pt x="5921" y="4646"/>
                  </a:lnTo>
                  <a:lnTo>
                    <a:pt x="6026" y="4625"/>
                  </a:lnTo>
                  <a:lnTo>
                    <a:pt x="5963" y="2344"/>
                  </a:lnTo>
                  <a:lnTo>
                    <a:pt x="1318"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2833;p79">
              <a:extLst>
                <a:ext uri="{FF2B5EF4-FFF2-40B4-BE49-F238E27FC236}">
                  <a16:creationId xmlns:a16="http://schemas.microsoft.com/office/drawing/2014/main" id="{9BCF2BAE-364D-4824-86DC-830C6C72141B}"/>
                </a:ext>
              </a:extLst>
            </p:cNvPr>
            <p:cNvSpPr/>
            <p:nvPr/>
          </p:nvSpPr>
          <p:spPr>
            <a:xfrm>
              <a:off x="3829555" y="3057778"/>
              <a:ext cx="2251" cy="1194"/>
            </a:xfrm>
            <a:custGeom>
              <a:avLst/>
              <a:gdLst/>
              <a:ahLst/>
              <a:cxnLst/>
              <a:rect l="l" t="t" r="r" b="b"/>
              <a:pathLst>
                <a:path w="189" h="105" extrusionOk="0">
                  <a:moveTo>
                    <a:pt x="189" y="0"/>
                  </a:moveTo>
                  <a:lnTo>
                    <a:pt x="1" y="42"/>
                  </a:lnTo>
                  <a:lnTo>
                    <a:pt x="63" y="105"/>
                  </a:lnTo>
                  <a:lnTo>
                    <a:pt x="168" y="84"/>
                  </a:lnTo>
                  <a:lnTo>
                    <a:pt x="189"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2834;p79">
              <a:extLst>
                <a:ext uri="{FF2B5EF4-FFF2-40B4-BE49-F238E27FC236}">
                  <a16:creationId xmlns:a16="http://schemas.microsoft.com/office/drawing/2014/main" id="{CA7F6DDF-9DCD-464D-831A-07D8C0C21D2E}"/>
                </a:ext>
              </a:extLst>
            </p:cNvPr>
            <p:cNvSpPr/>
            <p:nvPr/>
          </p:nvSpPr>
          <p:spPr>
            <a:xfrm>
              <a:off x="3749584" y="2988770"/>
              <a:ext cx="104905" cy="77822"/>
            </a:xfrm>
            <a:custGeom>
              <a:avLst/>
              <a:gdLst/>
              <a:ahLst/>
              <a:cxnLst/>
              <a:rect l="l" t="t" r="r" b="b"/>
              <a:pathLst>
                <a:path w="8810" h="6843" extrusionOk="0">
                  <a:moveTo>
                    <a:pt x="6507" y="0"/>
                  </a:moveTo>
                  <a:lnTo>
                    <a:pt x="3913" y="1590"/>
                  </a:lnTo>
                  <a:lnTo>
                    <a:pt x="3181" y="2239"/>
                  </a:lnTo>
                  <a:lnTo>
                    <a:pt x="2323" y="2448"/>
                  </a:lnTo>
                  <a:lnTo>
                    <a:pt x="2302" y="3578"/>
                  </a:lnTo>
                  <a:lnTo>
                    <a:pt x="2239" y="4080"/>
                  </a:lnTo>
                  <a:lnTo>
                    <a:pt x="2176" y="4164"/>
                  </a:lnTo>
                  <a:lnTo>
                    <a:pt x="2134" y="4331"/>
                  </a:lnTo>
                  <a:lnTo>
                    <a:pt x="2093" y="4478"/>
                  </a:lnTo>
                  <a:lnTo>
                    <a:pt x="1800" y="4624"/>
                  </a:lnTo>
                  <a:lnTo>
                    <a:pt x="1653" y="4729"/>
                  </a:lnTo>
                  <a:lnTo>
                    <a:pt x="1465" y="4729"/>
                  </a:lnTo>
                  <a:lnTo>
                    <a:pt x="1297" y="4834"/>
                  </a:lnTo>
                  <a:lnTo>
                    <a:pt x="942" y="4834"/>
                  </a:lnTo>
                  <a:lnTo>
                    <a:pt x="774" y="4917"/>
                  </a:lnTo>
                  <a:lnTo>
                    <a:pt x="649" y="4917"/>
                  </a:lnTo>
                  <a:lnTo>
                    <a:pt x="251" y="4938"/>
                  </a:lnTo>
                  <a:lnTo>
                    <a:pt x="126" y="4917"/>
                  </a:lnTo>
                  <a:lnTo>
                    <a:pt x="84" y="5001"/>
                  </a:lnTo>
                  <a:lnTo>
                    <a:pt x="84" y="5147"/>
                  </a:lnTo>
                  <a:lnTo>
                    <a:pt x="0" y="5252"/>
                  </a:lnTo>
                  <a:lnTo>
                    <a:pt x="0" y="5440"/>
                  </a:lnTo>
                  <a:lnTo>
                    <a:pt x="544" y="5796"/>
                  </a:lnTo>
                  <a:lnTo>
                    <a:pt x="544" y="6047"/>
                  </a:lnTo>
                  <a:lnTo>
                    <a:pt x="753" y="6173"/>
                  </a:lnTo>
                  <a:lnTo>
                    <a:pt x="984" y="6047"/>
                  </a:lnTo>
                  <a:lnTo>
                    <a:pt x="1067" y="6089"/>
                  </a:lnTo>
                  <a:lnTo>
                    <a:pt x="1067" y="6152"/>
                  </a:lnTo>
                  <a:lnTo>
                    <a:pt x="1130" y="6194"/>
                  </a:lnTo>
                  <a:lnTo>
                    <a:pt x="1130" y="6298"/>
                  </a:lnTo>
                  <a:lnTo>
                    <a:pt x="1067" y="6403"/>
                  </a:lnTo>
                  <a:lnTo>
                    <a:pt x="1193" y="6570"/>
                  </a:lnTo>
                  <a:lnTo>
                    <a:pt x="1297" y="6570"/>
                  </a:lnTo>
                  <a:lnTo>
                    <a:pt x="1402" y="6508"/>
                  </a:lnTo>
                  <a:lnTo>
                    <a:pt x="1381" y="6466"/>
                  </a:lnTo>
                  <a:lnTo>
                    <a:pt x="1444" y="6361"/>
                  </a:lnTo>
                  <a:lnTo>
                    <a:pt x="1611" y="6508"/>
                  </a:lnTo>
                  <a:lnTo>
                    <a:pt x="1716" y="6633"/>
                  </a:lnTo>
                  <a:lnTo>
                    <a:pt x="1862" y="6675"/>
                  </a:lnTo>
                  <a:lnTo>
                    <a:pt x="1988" y="6842"/>
                  </a:lnTo>
                  <a:lnTo>
                    <a:pt x="2072" y="6780"/>
                  </a:lnTo>
                  <a:lnTo>
                    <a:pt x="2072" y="6717"/>
                  </a:lnTo>
                  <a:lnTo>
                    <a:pt x="2009" y="6696"/>
                  </a:lnTo>
                  <a:lnTo>
                    <a:pt x="1925" y="6528"/>
                  </a:lnTo>
                  <a:lnTo>
                    <a:pt x="1967" y="6487"/>
                  </a:lnTo>
                  <a:lnTo>
                    <a:pt x="1967" y="6403"/>
                  </a:lnTo>
                  <a:lnTo>
                    <a:pt x="2072" y="6298"/>
                  </a:lnTo>
                  <a:lnTo>
                    <a:pt x="2176" y="6298"/>
                  </a:lnTo>
                  <a:lnTo>
                    <a:pt x="2176" y="6215"/>
                  </a:lnTo>
                  <a:lnTo>
                    <a:pt x="2113" y="6173"/>
                  </a:lnTo>
                  <a:lnTo>
                    <a:pt x="2093" y="6068"/>
                  </a:lnTo>
                  <a:lnTo>
                    <a:pt x="2113" y="6005"/>
                  </a:lnTo>
                  <a:lnTo>
                    <a:pt x="2134" y="5984"/>
                  </a:lnTo>
                  <a:lnTo>
                    <a:pt x="2113" y="5943"/>
                  </a:lnTo>
                  <a:lnTo>
                    <a:pt x="2113" y="5880"/>
                  </a:lnTo>
                  <a:lnTo>
                    <a:pt x="2239" y="5775"/>
                  </a:lnTo>
                  <a:lnTo>
                    <a:pt x="2323" y="5754"/>
                  </a:lnTo>
                  <a:lnTo>
                    <a:pt x="2385" y="5733"/>
                  </a:lnTo>
                  <a:lnTo>
                    <a:pt x="2490" y="5692"/>
                  </a:lnTo>
                  <a:lnTo>
                    <a:pt x="2804" y="5692"/>
                  </a:lnTo>
                  <a:lnTo>
                    <a:pt x="2846" y="5650"/>
                  </a:lnTo>
                  <a:lnTo>
                    <a:pt x="2930" y="5650"/>
                  </a:lnTo>
                  <a:lnTo>
                    <a:pt x="3013" y="5671"/>
                  </a:lnTo>
                  <a:lnTo>
                    <a:pt x="3160" y="5692"/>
                  </a:lnTo>
                  <a:lnTo>
                    <a:pt x="3243" y="5733"/>
                  </a:lnTo>
                  <a:lnTo>
                    <a:pt x="3327" y="5754"/>
                  </a:lnTo>
                  <a:lnTo>
                    <a:pt x="3494" y="5796"/>
                  </a:lnTo>
                  <a:lnTo>
                    <a:pt x="3557" y="5880"/>
                  </a:lnTo>
                  <a:lnTo>
                    <a:pt x="3683" y="6068"/>
                  </a:lnTo>
                  <a:lnTo>
                    <a:pt x="3787" y="6152"/>
                  </a:lnTo>
                  <a:lnTo>
                    <a:pt x="3850" y="6110"/>
                  </a:lnTo>
                  <a:lnTo>
                    <a:pt x="3913" y="6047"/>
                  </a:lnTo>
                  <a:lnTo>
                    <a:pt x="3997" y="6005"/>
                  </a:lnTo>
                  <a:lnTo>
                    <a:pt x="4080" y="5984"/>
                  </a:lnTo>
                  <a:lnTo>
                    <a:pt x="4227" y="5964"/>
                  </a:lnTo>
                  <a:lnTo>
                    <a:pt x="4269" y="5943"/>
                  </a:lnTo>
                  <a:lnTo>
                    <a:pt x="4373" y="5943"/>
                  </a:lnTo>
                  <a:lnTo>
                    <a:pt x="4478" y="6005"/>
                  </a:lnTo>
                  <a:lnTo>
                    <a:pt x="4478" y="6068"/>
                  </a:lnTo>
                  <a:lnTo>
                    <a:pt x="4582" y="6089"/>
                  </a:lnTo>
                  <a:lnTo>
                    <a:pt x="4750" y="6194"/>
                  </a:lnTo>
                  <a:lnTo>
                    <a:pt x="4896" y="6215"/>
                  </a:lnTo>
                  <a:lnTo>
                    <a:pt x="5126" y="6298"/>
                  </a:lnTo>
                  <a:lnTo>
                    <a:pt x="5231" y="6319"/>
                  </a:lnTo>
                  <a:lnTo>
                    <a:pt x="5357" y="6256"/>
                  </a:lnTo>
                  <a:lnTo>
                    <a:pt x="5524" y="6047"/>
                  </a:lnTo>
                  <a:lnTo>
                    <a:pt x="5629" y="5984"/>
                  </a:lnTo>
                  <a:lnTo>
                    <a:pt x="5943" y="6005"/>
                  </a:lnTo>
                  <a:lnTo>
                    <a:pt x="6068" y="5964"/>
                  </a:lnTo>
                  <a:lnTo>
                    <a:pt x="6319" y="5984"/>
                  </a:lnTo>
                  <a:lnTo>
                    <a:pt x="6507" y="6068"/>
                  </a:lnTo>
                  <a:lnTo>
                    <a:pt x="6675" y="6089"/>
                  </a:lnTo>
                  <a:lnTo>
                    <a:pt x="6717" y="6110"/>
                  </a:lnTo>
                  <a:lnTo>
                    <a:pt x="6905" y="6068"/>
                  </a:lnTo>
                  <a:lnTo>
                    <a:pt x="6926" y="6047"/>
                  </a:lnTo>
                  <a:lnTo>
                    <a:pt x="7031" y="5984"/>
                  </a:lnTo>
                  <a:lnTo>
                    <a:pt x="7093" y="5943"/>
                  </a:lnTo>
                  <a:lnTo>
                    <a:pt x="7156" y="5901"/>
                  </a:lnTo>
                  <a:lnTo>
                    <a:pt x="7240" y="5943"/>
                  </a:lnTo>
                  <a:lnTo>
                    <a:pt x="7303" y="5901"/>
                  </a:lnTo>
                  <a:lnTo>
                    <a:pt x="7323" y="5838"/>
                  </a:lnTo>
                  <a:lnTo>
                    <a:pt x="7365" y="5733"/>
                  </a:lnTo>
                  <a:lnTo>
                    <a:pt x="7470" y="5775"/>
                  </a:lnTo>
                  <a:lnTo>
                    <a:pt x="7470" y="5775"/>
                  </a:lnTo>
                  <a:lnTo>
                    <a:pt x="7449" y="5043"/>
                  </a:lnTo>
                  <a:lnTo>
                    <a:pt x="7449" y="4959"/>
                  </a:lnTo>
                  <a:lnTo>
                    <a:pt x="7575" y="4959"/>
                  </a:lnTo>
                  <a:lnTo>
                    <a:pt x="7616" y="4896"/>
                  </a:lnTo>
                  <a:lnTo>
                    <a:pt x="8579" y="3913"/>
                  </a:lnTo>
                  <a:lnTo>
                    <a:pt x="8558" y="3076"/>
                  </a:lnTo>
                  <a:lnTo>
                    <a:pt x="8704" y="1988"/>
                  </a:lnTo>
                  <a:lnTo>
                    <a:pt x="8788" y="1904"/>
                  </a:lnTo>
                  <a:lnTo>
                    <a:pt x="8809" y="1695"/>
                  </a:lnTo>
                  <a:lnTo>
                    <a:pt x="8411" y="1235"/>
                  </a:lnTo>
                  <a:lnTo>
                    <a:pt x="8453" y="1151"/>
                  </a:lnTo>
                  <a:lnTo>
                    <a:pt x="8474" y="984"/>
                  </a:lnTo>
                  <a:lnTo>
                    <a:pt x="8181" y="210"/>
                  </a:lnTo>
                  <a:lnTo>
                    <a:pt x="8139" y="126"/>
                  </a:lnTo>
                  <a:lnTo>
                    <a:pt x="7616" y="335"/>
                  </a:lnTo>
                  <a:lnTo>
                    <a:pt x="7512" y="230"/>
                  </a:lnTo>
                  <a:lnTo>
                    <a:pt x="650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162" name="Google Shape;2835;p79">
              <a:extLst>
                <a:ext uri="{FF2B5EF4-FFF2-40B4-BE49-F238E27FC236}">
                  <a16:creationId xmlns:a16="http://schemas.microsoft.com/office/drawing/2014/main" id="{E0967AF3-1A38-4503-BC1F-6506950912E8}"/>
                </a:ext>
              </a:extLst>
            </p:cNvPr>
            <p:cNvSpPr/>
            <p:nvPr/>
          </p:nvSpPr>
          <p:spPr>
            <a:xfrm>
              <a:off x="3767267" y="3053013"/>
              <a:ext cx="78744" cy="64493"/>
            </a:xfrm>
            <a:custGeom>
              <a:avLst/>
              <a:gdLst/>
              <a:ahLst/>
              <a:cxnLst/>
              <a:rect l="l" t="t" r="r" b="b"/>
              <a:pathLst>
                <a:path w="6613" h="5671" extrusionOk="0">
                  <a:moveTo>
                    <a:pt x="1361" y="1"/>
                  </a:moveTo>
                  <a:lnTo>
                    <a:pt x="1319" y="43"/>
                  </a:lnTo>
                  <a:lnTo>
                    <a:pt x="1005" y="43"/>
                  </a:lnTo>
                  <a:lnTo>
                    <a:pt x="900" y="84"/>
                  </a:lnTo>
                  <a:lnTo>
                    <a:pt x="838" y="105"/>
                  </a:lnTo>
                  <a:lnTo>
                    <a:pt x="754" y="126"/>
                  </a:lnTo>
                  <a:lnTo>
                    <a:pt x="628" y="231"/>
                  </a:lnTo>
                  <a:lnTo>
                    <a:pt x="628" y="294"/>
                  </a:lnTo>
                  <a:lnTo>
                    <a:pt x="649" y="335"/>
                  </a:lnTo>
                  <a:lnTo>
                    <a:pt x="628" y="356"/>
                  </a:lnTo>
                  <a:lnTo>
                    <a:pt x="608" y="419"/>
                  </a:lnTo>
                  <a:lnTo>
                    <a:pt x="628" y="524"/>
                  </a:lnTo>
                  <a:lnTo>
                    <a:pt x="691" y="566"/>
                  </a:lnTo>
                  <a:lnTo>
                    <a:pt x="691" y="649"/>
                  </a:lnTo>
                  <a:lnTo>
                    <a:pt x="587" y="649"/>
                  </a:lnTo>
                  <a:lnTo>
                    <a:pt x="482" y="754"/>
                  </a:lnTo>
                  <a:lnTo>
                    <a:pt x="482" y="838"/>
                  </a:lnTo>
                  <a:lnTo>
                    <a:pt x="440" y="879"/>
                  </a:lnTo>
                  <a:lnTo>
                    <a:pt x="524" y="1047"/>
                  </a:lnTo>
                  <a:lnTo>
                    <a:pt x="587" y="1068"/>
                  </a:lnTo>
                  <a:lnTo>
                    <a:pt x="587" y="1131"/>
                  </a:lnTo>
                  <a:lnTo>
                    <a:pt x="503" y="1193"/>
                  </a:lnTo>
                  <a:lnTo>
                    <a:pt x="482" y="1193"/>
                  </a:lnTo>
                  <a:lnTo>
                    <a:pt x="440" y="1340"/>
                  </a:lnTo>
                  <a:lnTo>
                    <a:pt x="482" y="1403"/>
                  </a:lnTo>
                  <a:lnTo>
                    <a:pt x="628" y="1549"/>
                  </a:lnTo>
                  <a:lnTo>
                    <a:pt x="649" y="1675"/>
                  </a:lnTo>
                  <a:lnTo>
                    <a:pt x="712" y="1884"/>
                  </a:lnTo>
                  <a:lnTo>
                    <a:pt x="691" y="1967"/>
                  </a:lnTo>
                  <a:lnTo>
                    <a:pt x="545" y="1967"/>
                  </a:lnTo>
                  <a:lnTo>
                    <a:pt x="503" y="2030"/>
                  </a:lnTo>
                  <a:lnTo>
                    <a:pt x="503" y="2093"/>
                  </a:lnTo>
                  <a:lnTo>
                    <a:pt x="628" y="2219"/>
                  </a:lnTo>
                  <a:lnTo>
                    <a:pt x="608" y="2281"/>
                  </a:lnTo>
                  <a:lnTo>
                    <a:pt x="524" y="2281"/>
                  </a:lnTo>
                  <a:lnTo>
                    <a:pt x="440" y="2323"/>
                  </a:lnTo>
                  <a:lnTo>
                    <a:pt x="398" y="2428"/>
                  </a:lnTo>
                  <a:lnTo>
                    <a:pt x="315" y="2553"/>
                  </a:lnTo>
                  <a:lnTo>
                    <a:pt x="273" y="2658"/>
                  </a:lnTo>
                  <a:lnTo>
                    <a:pt x="210" y="2721"/>
                  </a:lnTo>
                  <a:lnTo>
                    <a:pt x="168" y="2721"/>
                  </a:lnTo>
                  <a:lnTo>
                    <a:pt x="64" y="2763"/>
                  </a:lnTo>
                  <a:lnTo>
                    <a:pt x="22" y="2825"/>
                  </a:lnTo>
                  <a:lnTo>
                    <a:pt x="22" y="2930"/>
                  </a:lnTo>
                  <a:lnTo>
                    <a:pt x="1" y="3014"/>
                  </a:lnTo>
                  <a:lnTo>
                    <a:pt x="1" y="3139"/>
                  </a:lnTo>
                  <a:lnTo>
                    <a:pt x="1" y="3181"/>
                  </a:lnTo>
                  <a:lnTo>
                    <a:pt x="22" y="3265"/>
                  </a:lnTo>
                  <a:lnTo>
                    <a:pt x="1" y="3328"/>
                  </a:lnTo>
                  <a:lnTo>
                    <a:pt x="22" y="3369"/>
                  </a:lnTo>
                  <a:lnTo>
                    <a:pt x="22" y="3432"/>
                  </a:lnTo>
                  <a:lnTo>
                    <a:pt x="22" y="3537"/>
                  </a:lnTo>
                  <a:lnTo>
                    <a:pt x="64" y="3767"/>
                  </a:lnTo>
                  <a:lnTo>
                    <a:pt x="22" y="3851"/>
                  </a:lnTo>
                  <a:lnTo>
                    <a:pt x="64" y="3955"/>
                  </a:lnTo>
                  <a:lnTo>
                    <a:pt x="22" y="4227"/>
                  </a:lnTo>
                  <a:lnTo>
                    <a:pt x="64" y="4332"/>
                  </a:lnTo>
                  <a:lnTo>
                    <a:pt x="294" y="4395"/>
                  </a:lnTo>
                  <a:lnTo>
                    <a:pt x="482" y="4311"/>
                  </a:lnTo>
                  <a:lnTo>
                    <a:pt x="900" y="4541"/>
                  </a:lnTo>
                  <a:lnTo>
                    <a:pt x="1131" y="4750"/>
                  </a:lnTo>
                  <a:lnTo>
                    <a:pt x="1256" y="5043"/>
                  </a:lnTo>
                  <a:lnTo>
                    <a:pt x="1256" y="5232"/>
                  </a:lnTo>
                  <a:lnTo>
                    <a:pt x="1340" y="5273"/>
                  </a:lnTo>
                  <a:lnTo>
                    <a:pt x="1424" y="5462"/>
                  </a:lnTo>
                  <a:lnTo>
                    <a:pt x="1549" y="5587"/>
                  </a:lnTo>
                  <a:lnTo>
                    <a:pt x="1758" y="5671"/>
                  </a:lnTo>
                  <a:lnTo>
                    <a:pt x="2323" y="5629"/>
                  </a:lnTo>
                  <a:lnTo>
                    <a:pt x="2428" y="5566"/>
                  </a:lnTo>
                  <a:lnTo>
                    <a:pt x="2512" y="5587"/>
                  </a:lnTo>
                  <a:lnTo>
                    <a:pt x="2784" y="5483"/>
                  </a:lnTo>
                  <a:lnTo>
                    <a:pt x="2888" y="5545"/>
                  </a:lnTo>
                  <a:lnTo>
                    <a:pt x="3014" y="5524"/>
                  </a:lnTo>
                  <a:lnTo>
                    <a:pt x="3056" y="5357"/>
                  </a:lnTo>
                  <a:lnTo>
                    <a:pt x="3160" y="5462"/>
                  </a:lnTo>
                  <a:lnTo>
                    <a:pt x="3223" y="5441"/>
                  </a:lnTo>
                  <a:lnTo>
                    <a:pt x="3223" y="5357"/>
                  </a:lnTo>
                  <a:lnTo>
                    <a:pt x="3369" y="5211"/>
                  </a:lnTo>
                  <a:lnTo>
                    <a:pt x="3432" y="5043"/>
                  </a:lnTo>
                  <a:lnTo>
                    <a:pt x="3432" y="4918"/>
                  </a:lnTo>
                  <a:lnTo>
                    <a:pt x="3411" y="4792"/>
                  </a:lnTo>
                  <a:lnTo>
                    <a:pt x="3474" y="4729"/>
                  </a:lnTo>
                  <a:lnTo>
                    <a:pt x="3474" y="4646"/>
                  </a:lnTo>
                  <a:lnTo>
                    <a:pt x="3558" y="4583"/>
                  </a:lnTo>
                  <a:lnTo>
                    <a:pt x="3662" y="4499"/>
                  </a:lnTo>
                  <a:lnTo>
                    <a:pt x="3725" y="4436"/>
                  </a:lnTo>
                  <a:lnTo>
                    <a:pt x="3893" y="4311"/>
                  </a:lnTo>
                  <a:lnTo>
                    <a:pt x="3872" y="4206"/>
                  </a:lnTo>
                  <a:lnTo>
                    <a:pt x="3893" y="4123"/>
                  </a:lnTo>
                  <a:lnTo>
                    <a:pt x="4039" y="4123"/>
                  </a:lnTo>
                  <a:lnTo>
                    <a:pt x="4081" y="4060"/>
                  </a:lnTo>
                  <a:lnTo>
                    <a:pt x="4102" y="4081"/>
                  </a:lnTo>
                  <a:lnTo>
                    <a:pt x="4269" y="4123"/>
                  </a:lnTo>
                  <a:lnTo>
                    <a:pt x="4353" y="4123"/>
                  </a:lnTo>
                  <a:lnTo>
                    <a:pt x="4458" y="4185"/>
                  </a:lnTo>
                  <a:lnTo>
                    <a:pt x="4499" y="4311"/>
                  </a:lnTo>
                  <a:lnTo>
                    <a:pt x="4604" y="4374"/>
                  </a:lnTo>
                  <a:lnTo>
                    <a:pt x="4688" y="4395"/>
                  </a:lnTo>
                  <a:lnTo>
                    <a:pt x="4792" y="4332"/>
                  </a:lnTo>
                  <a:lnTo>
                    <a:pt x="4876" y="4206"/>
                  </a:lnTo>
                  <a:lnTo>
                    <a:pt x="4876" y="4164"/>
                  </a:lnTo>
                  <a:lnTo>
                    <a:pt x="4918" y="4081"/>
                  </a:lnTo>
                  <a:lnTo>
                    <a:pt x="5002" y="4060"/>
                  </a:lnTo>
                  <a:lnTo>
                    <a:pt x="5085" y="3955"/>
                  </a:lnTo>
                  <a:lnTo>
                    <a:pt x="5085" y="3872"/>
                  </a:lnTo>
                  <a:lnTo>
                    <a:pt x="5106" y="3746"/>
                  </a:lnTo>
                  <a:lnTo>
                    <a:pt x="5294" y="3558"/>
                  </a:lnTo>
                  <a:lnTo>
                    <a:pt x="5315" y="3453"/>
                  </a:lnTo>
                  <a:lnTo>
                    <a:pt x="5294" y="3369"/>
                  </a:lnTo>
                  <a:lnTo>
                    <a:pt x="5336" y="3286"/>
                  </a:lnTo>
                  <a:lnTo>
                    <a:pt x="5504" y="3139"/>
                  </a:lnTo>
                  <a:lnTo>
                    <a:pt x="5608" y="3056"/>
                  </a:lnTo>
                  <a:lnTo>
                    <a:pt x="5629" y="2930"/>
                  </a:lnTo>
                  <a:lnTo>
                    <a:pt x="5650" y="2846"/>
                  </a:lnTo>
                  <a:lnTo>
                    <a:pt x="5629" y="2658"/>
                  </a:lnTo>
                  <a:lnTo>
                    <a:pt x="5734" y="2595"/>
                  </a:lnTo>
                  <a:lnTo>
                    <a:pt x="5880" y="2553"/>
                  </a:lnTo>
                  <a:lnTo>
                    <a:pt x="5964" y="2428"/>
                  </a:lnTo>
                  <a:lnTo>
                    <a:pt x="5985" y="2302"/>
                  </a:lnTo>
                  <a:lnTo>
                    <a:pt x="5985" y="2135"/>
                  </a:lnTo>
                  <a:lnTo>
                    <a:pt x="5985" y="2030"/>
                  </a:lnTo>
                  <a:lnTo>
                    <a:pt x="6048" y="1926"/>
                  </a:lnTo>
                  <a:lnTo>
                    <a:pt x="6152" y="1758"/>
                  </a:lnTo>
                  <a:lnTo>
                    <a:pt x="6194" y="1695"/>
                  </a:lnTo>
                  <a:lnTo>
                    <a:pt x="6236" y="1654"/>
                  </a:lnTo>
                  <a:lnTo>
                    <a:pt x="6341" y="1570"/>
                  </a:lnTo>
                  <a:lnTo>
                    <a:pt x="6382" y="1570"/>
                  </a:lnTo>
                  <a:lnTo>
                    <a:pt x="6466" y="1465"/>
                  </a:lnTo>
                  <a:lnTo>
                    <a:pt x="6592" y="1403"/>
                  </a:lnTo>
                  <a:lnTo>
                    <a:pt x="6613" y="1340"/>
                  </a:lnTo>
                  <a:lnTo>
                    <a:pt x="6571" y="1193"/>
                  </a:lnTo>
                  <a:lnTo>
                    <a:pt x="6571" y="1131"/>
                  </a:lnTo>
                  <a:lnTo>
                    <a:pt x="6550" y="1047"/>
                  </a:lnTo>
                  <a:lnTo>
                    <a:pt x="6445" y="984"/>
                  </a:lnTo>
                  <a:lnTo>
                    <a:pt x="6382" y="921"/>
                  </a:lnTo>
                  <a:lnTo>
                    <a:pt x="6382" y="733"/>
                  </a:lnTo>
                  <a:lnTo>
                    <a:pt x="6362" y="628"/>
                  </a:lnTo>
                  <a:lnTo>
                    <a:pt x="6299" y="503"/>
                  </a:lnTo>
                  <a:lnTo>
                    <a:pt x="6236" y="356"/>
                  </a:lnTo>
                  <a:lnTo>
                    <a:pt x="6069" y="147"/>
                  </a:lnTo>
                  <a:lnTo>
                    <a:pt x="5985" y="126"/>
                  </a:lnTo>
                  <a:lnTo>
                    <a:pt x="5880" y="84"/>
                  </a:lnTo>
                  <a:lnTo>
                    <a:pt x="5838" y="189"/>
                  </a:lnTo>
                  <a:lnTo>
                    <a:pt x="5818" y="252"/>
                  </a:lnTo>
                  <a:lnTo>
                    <a:pt x="5755" y="294"/>
                  </a:lnTo>
                  <a:lnTo>
                    <a:pt x="5671" y="252"/>
                  </a:lnTo>
                  <a:lnTo>
                    <a:pt x="5608" y="294"/>
                  </a:lnTo>
                  <a:lnTo>
                    <a:pt x="5546" y="335"/>
                  </a:lnTo>
                  <a:lnTo>
                    <a:pt x="5441" y="398"/>
                  </a:lnTo>
                  <a:lnTo>
                    <a:pt x="5399" y="503"/>
                  </a:lnTo>
                  <a:lnTo>
                    <a:pt x="5294" y="524"/>
                  </a:lnTo>
                  <a:lnTo>
                    <a:pt x="5232" y="461"/>
                  </a:lnTo>
                  <a:lnTo>
                    <a:pt x="5190" y="440"/>
                  </a:lnTo>
                  <a:lnTo>
                    <a:pt x="5022" y="419"/>
                  </a:lnTo>
                  <a:lnTo>
                    <a:pt x="4834" y="335"/>
                  </a:lnTo>
                  <a:lnTo>
                    <a:pt x="4583" y="315"/>
                  </a:lnTo>
                  <a:lnTo>
                    <a:pt x="4458" y="356"/>
                  </a:lnTo>
                  <a:lnTo>
                    <a:pt x="4144" y="335"/>
                  </a:lnTo>
                  <a:lnTo>
                    <a:pt x="4039" y="398"/>
                  </a:lnTo>
                  <a:lnTo>
                    <a:pt x="3872" y="607"/>
                  </a:lnTo>
                  <a:lnTo>
                    <a:pt x="3746" y="670"/>
                  </a:lnTo>
                  <a:lnTo>
                    <a:pt x="3641" y="649"/>
                  </a:lnTo>
                  <a:lnTo>
                    <a:pt x="3411" y="566"/>
                  </a:lnTo>
                  <a:lnTo>
                    <a:pt x="3265" y="545"/>
                  </a:lnTo>
                  <a:lnTo>
                    <a:pt x="3097" y="440"/>
                  </a:lnTo>
                  <a:lnTo>
                    <a:pt x="2993" y="419"/>
                  </a:lnTo>
                  <a:lnTo>
                    <a:pt x="2993" y="356"/>
                  </a:lnTo>
                  <a:lnTo>
                    <a:pt x="2888" y="294"/>
                  </a:lnTo>
                  <a:lnTo>
                    <a:pt x="2784" y="294"/>
                  </a:lnTo>
                  <a:lnTo>
                    <a:pt x="2742" y="315"/>
                  </a:lnTo>
                  <a:lnTo>
                    <a:pt x="2595" y="335"/>
                  </a:lnTo>
                  <a:lnTo>
                    <a:pt x="2512" y="356"/>
                  </a:lnTo>
                  <a:lnTo>
                    <a:pt x="2428" y="398"/>
                  </a:lnTo>
                  <a:lnTo>
                    <a:pt x="2365" y="461"/>
                  </a:lnTo>
                  <a:lnTo>
                    <a:pt x="2302" y="503"/>
                  </a:lnTo>
                  <a:lnTo>
                    <a:pt x="2198" y="419"/>
                  </a:lnTo>
                  <a:lnTo>
                    <a:pt x="2072" y="231"/>
                  </a:lnTo>
                  <a:lnTo>
                    <a:pt x="2009" y="147"/>
                  </a:lnTo>
                  <a:lnTo>
                    <a:pt x="1842" y="105"/>
                  </a:lnTo>
                  <a:lnTo>
                    <a:pt x="1758" y="84"/>
                  </a:lnTo>
                  <a:lnTo>
                    <a:pt x="1675" y="43"/>
                  </a:lnTo>
                  <a:lnTo>
                    <a:pt x="1528" y="22"/>
                  </a:lnTo>
                  <a:lnTo>
                    <a:pt x="144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2836;p79">
              <a:extLst>
                <a:ext uri="{FF2B5EF4-FFF2-40B4-BE49-F238E27FC236}">
                  <a16:creationId xmlns:a16="http://schemas.microsoft.com/office/drawing/2014/main" id="{15363315-AE32-400E-BA00-B38898E1BFEB}"/>
                </a:ext>
              </a:extLst>
            </p:cNvPr>
            <p:cNvSpPr/>
            <p:nvPr/>
          </p:nvSpPr>
          <p:spPr>
            <a:xfrm>
              <a:off x="3805645" y="3058722"/>
              <a:ext cx="52322" cy="74968"/>
            </a:xfrm>
            <a:custGeom>
              <a:avLst/>
              <a:gdLst/>
              <a:ahLst/>
              <a:cxnLst/>
              <a:rect l="l" t="t" r="r" b="b"/>
              <a:pathLst>
                <a:path w="4394" h="6592" extrusionOk="0">
                  <a:moveTo>
                    <a:pt x="3076" y="1"/>
                  </a:moveTo>
                  <a:lnTo>
                    <a:pt x="3139" y="126"/>
                  </a:lnTo>
                  <a:lnTo>
                    <a:pt x="3159" y="231"/>
                  </a:lnTo>
                  <a:lnTo>
                    <a:pt x="3159" y="419"/>
                  </a:lnTo>
                  <a:lnTo>
                    <a:pt x="3222" y="482"/>
                  </a:lnTo>
                  <a:lnTo>
                    <a:pt x="3327" y="545"/>
                  </a:lnTo>
                  <a:lnTo>
                    <a:pt x="3348" y="629"/>
                  </a:lnTo>
                  <a:lnTo>
                    <a:pt x="3348" y="691"/>
                  </a:lnTo>
                  <a:lnTo>
                    <a:pt x="3390" y="838"/>
                  </a:lnTo>
                  <a:lnTo>
                    <a:pt x="3369" y="901"/>
                  </a:lnTo>
                  <a:lnTo>
                    <a:pt x="3243" y="963"/>
                  </a:lnTo>
                  <a:lnTo>
                    <a:pt x="3159" y="1068"/>
                  </a:lnTo>
                  <a:lnTo>
                    <a:pt x="3118" y="1068"/>
                  </a:lnTo>
                  <a:lnTo>
                    <a:pt x="3013" y="1152"/>
                  </a:lnTo>
                  <a:lnTo>
                    <a:pt x="2971" y="1193"/>
                  </a:lnTo>
                  <a:lnTo>
                    <a:pt x="2929" y="1256"/>
                  </a:lnTo>
                  <a:lnTo>
                    <a:pt x="2825" y="1424"/>
                  </a:lnTo>
                  <a:lnTo>
                    <a:pt x="2762" y="1528"/>
                  </a:lnTo>
                  <a:lnTo>
                    <a:pt x="2762" y="1633"/>
                  </a:lnTo>
                  <a:lnTo>
                    <a:pt x="2762" y="1800"/>
                  </a:lnTo>
                  <a:lnTo>
                    <a:pt x="2741" y="1926"/>
                  </a:lnTo>
                  <a:lnTo>
                    <a:pt x="2657" y="2051"/>
                  </a:lnTo>
                  <a:lnTo>
                    <a:pt x="2511" y="2093"/>
                  </a:lnTo>
                  <a:lnTo>
                    <a:pt x="2406" y="2156"/>
                  </a:lnTo>
                  <a:lnTo>
                    <a:pt x="2427" y="2344"/>
                  </a:lnTo>
                  <a:lnTo>
                    <a:pt x="2406" y="2428"/>
                  </a:lnTo>
                  <a:lnTo>
                    <a:pt x="2385" y="2554"/>
                  </a:lnTo>
                  <a:lnTo>
                    <a:pt x="2281" y="2637"/>
                  </a:lnTo>
                  <a:lnTo>
                    <a:pt x="2113" y="2784"/>
                  </a:lnTo>
                  <a:lnTo>
                    <a:pt x="2071" y="2867"/>
                  </a:lnTo>
                  <a:lnTo>
                    <a:pt x="2092" y="2951"/>
                  </a:lnTo>
                  <a:lnTo>
                    <a:pt x="2071" y="3056"/>
                  </a:lnTo>
                  <a:lnTo>
                    <a:pt x="1883" y="3244"/>
                  </a:lnTo>
                  <a:lnTo>
                    <a:pt x="1862" y="3370"/>
                  </a:lnTo>
                  <a:lnTo>
                    <a:pt x="1862" y="3453"/>
                  </a:lnTo>
                  <a:lnTo>
                    <a:pt x="1779" y="3558"/>
                  </a:lnTo>
                  <a:lnTo>
                    <a:pt x="1695" y="3579"/>
                  </a:lnTo>
                  <a:lnTo>
                    <a:pt x="1653" y="3662"/>
                  </a:lnTo>
                  <a:lnTo>
                    <a:pt x="1653" y="3704"/>
                  </a:lnTo>
                  <a:lnTo>
                    <a:pt x="1569" y="3830"/>
                  </a:lnTo>
                  <a:lnTo>
                    <a:pt x="1465" y="3893"/>
                  </a:lnTo>
                  <a:lnTo>
                    <a:pt x="1381" y="3872"/>
                  </a:lnTo>
                  <a:lnTo>
                    <a:pt x="1276" y="3809"/>
                  </a:lnTo>
                  <a:lnTo>
                    <a:pt x="1235" y="3683"/>
                  </a:lnTo>
                  <a:lnTo>
                    <a:pt x="1130" y="3621"/>
                  </a:lnTo>
                  <a:lnTo>
                    <a:pt x="1046" y="3621"/>
                  </a:lnTo>
                  <a:lnTo>
                    <a:pt x="879" y="3579"/>
                  </a:lnTo>
                  <a:lnTo>
                    <a:pt x="858" y="3558"/>
                  </a:lnTo>
                  <a:lnTo>
                    <a:pt x="816" y="3621"/>
                  </a:lnTo>
                  <a:lnTo>
                    <a:pt x="670" y="3621"/>
                  </a:lnTo>
                  <a:lnTo>
                    <a:pt x="649" y="3704"/>
                  </a:lnTo>
                  <a:lnTo>
                    <a:pt x="670" y="3809"/>
                  </a:lnTo>
                  <a:lnTo>
                    <a:pt x="502" y="3934"/>
                  </a:lnTo>
                  <a:lnTo>
                    <a:pt x="439" y="3997"/>
                  </a:lnTo>
                  <a:lnTo>
                    <a:pt x="335" y="4081"/>
                  </a:lnTo>
                  <a:lnTo>
                    <a:pt x="251" y="4144"/>
                  </a:lnTo>
                  <a:lnTo>
                    <a:pt x="251" y="4227"/>
                  </a:lnTo>
                  <a:lnTo>
                    <a:pt x="188" y="4290"/>
                  </a:lnTo>
                  <a:lnTo>
                    <a:pt x="209" y="4416"/>
                  </a:lnTo>
                  <a:lnTo>
                    <a:pt x="209" y="4541"/>
                  </a:lnTo>
                  <a:lnTo>
                    <a:pt x="146" y="4709"/>
                  </a:lnTo>
                  <a:lnTo>
                    <a:pt x="0" y="4855"/>
                  </a:lnTo>
                  <a:lnTo>
                    <a:pt x="0" y="4939"/>
                  </a:lnTo>
                  <a:lnTo>
                    <a:pt x="84" y="4960"/>
                  </a:lnTo>
                  <a:lnTo>
                    <a:pt x="188" y="4918"/>
                  </a:lnTo>
                  <a:lnTo>
                    <a:pt x="230" y="5274"/>
                  </a:lnTo>
                  <a:lnTo>
                    <a:pt x="335" y="5274"/>
                  </a:lnTo>
                  <a:lnTo>
                    <a:pt x="398" y="5357"/>
                  </a:lnTo>
                  <a:lnTo>
                    <a:pt x="565" y="5274"/>
                  </a:lnTo>
                  <a:lnTo>
                    <a:pt x="649" y="5399"/>
                  </a:lnTo>
                  <a:lnTo>
                    <a:pt x="628" y="5483"/>
                  </a:lnTo>
                  <a:lnTo>
                    <a:pt x="628" y="5650"/>
                  </a:lnTo>
                  <a:lnTo>
                    <a:pt x="732" y="5797"/>
                  </a:lnTo>
                  <a:lnTo>
                    <a:pt x="732" y="6006"/>
                  </a:lnTo>
                  <a:lnTo>
                    <a:pt x="649" y="6215"/>
                  </a:lnTo>
                  <a:lnTo>
                    <a:pt x="753" y="6299"/>
                  </a:lnTo>
                  <a:lnTo>
                    <a:pt x="649" y="6403"/>
                  </a:lnTo>
                  <a:lnTo>
                    <a:pt x="649" y="6403"/>
                  </a:lnTo>
                  <a:lnTo>
                    <a:pt x="732" y="6383"/>
                  </a:lnTo>
                  <a:lnTo>
                    <a:pt x="816" y="6383"/>
                  </a:lnTo>
                  <a:lnTo>
                    <a:pt x="837" y="6403"/>
                  </a:lnTo>
                  <a:lnTo>
                    <a:pt x="1507" y="6403"/>
                  </a:lnTo>
                  <a:lnTo>
                    <a:pt x="1548" y="6383"/>
                  </a:lnTo>
                  <a:lnTo>
                    <a:pt x="1590" y="6341"/>
                  </a:lnTo>
                  <a:lnTo>
                    <a:pt x="1653" y="6383"/>
                  </a:lnTo>
                  <a:lnTo>
                    <a:pt x="1695" y="6320"/>
                  </a:lnTo>
                  <a:lnTo>
                    <a:pt x="1862" y="6341"/>
                  </a:lnTo>
                  <a:lnTo>
                    <a:pt x="1904" y="6320"/>
                  </a:lnTo>
                  <a:lnTo>
                    <a:pt x="2092" y="6320"/>
                  </a:lnTo>
                  <a:lnTo>
                    <a:pt x="2134" y="6341"/>
                  </a:lnTo>
                  <a:lnTo>
                    <a:pt x="2239" y="6320"/>
                  </a:lnTo>
                  <a:lnTo>
                    <a:pt x="2323" y="6320"/>
                  </a:lnTo>
                  <a:lnTo>
                    <a:pt x="2323" y="6341"/>
                  </a:lnTo>
                  <a:lnTo>
                    <a:pt x="2490" y="6383"/>
                  </a:lnTo>
                  <a:lnTo>
                    <a:pt x="2511" y="6341"/>
                  </a:lnTo>
                  <a:lnTo>
                    <a:pt x="2553" y="6341"/>
                  </a:lnTo>
                  <a:lnTo>
                    <a:pt x="2595" y="6403"/>
                  </a:lnTo>
                  <a:lnTo>
                    <a:pt x="3327" y="6403"/>
                  </a:lnTo>
                  <a:lnTo>
                    <a:pt x="3390" y="6424"/>
                  </a:lnTo>
                  <a:lnTo>
                    <a:pt x="3431" y="6403"/>
                  </a:lnTo>
                  <a:lnTo>
                    <a:pt x="3452" y="6403"/>
                  </a:lnTo>
                  <a:lnTo>
                    <a:pt x="3536" y="6487"/>
                  </a:lnTo>
                  <a:lnTo>
                    <a:pt x="3578" y="6445"/>
                  </a:lnTo>
                  <a:lnTo>
                    <a:pt x="3662" y="6487"/>
                  </a:lnTo>
                  <a:lnTo>
                    <a:pt x="3683" y="6529"/>
                  </a:lnTo>
                  <a:lnTo>
                    <a:pt x="3745" y="6508"/>
                  </a:lnTo>
                  <a:lnTo>
                    <a:pt x="3766" y="6487"/>
                  </a:lnTo>
                  <a:lnTo>
                    <a:pt x="3808" y="6487"/>
                  </a:lnTo>
                  <a:lnTo>
                    <a:pt x="3892" y="6550"/>
                  </a:lnTo>
                  <a:lnTo>
                    <a:pt x="3955" y="6529"/>
                  </a:lnTo>
                  <a:lnTo>
                    <a:pt x="4059" y="6529"/>
                  </a:lnTo>
                  <a:lnTo>
                    <a:pt x="4101" y="6550"/>
                  </a:lnTo>
                  <a:lnTo>
                    <a:pt x="4206" y="6550"/>
                  </a:lnTo>
                  <a:lnTo>
                    <a:pt x="4206" y="6592"/>
                  </a:lnTo>
                  <a:lnTo>
                    <a:pt x="4289" y="6592"/>
                  </a:lnTo>
                  <a:lnTo>
                    <a:pt x="4310" y="6529"/>
                  </a:lnTo>
                  <a:lnTo>
                    <a:pt x="4268" y="6424"/>
                  </a:lnTo>
                  <a:lnTo>
                    <a:pt x="4268" y="6403"/>
                  </a:lnTo>
                  <a:lnTo>
                    <a:pt x="4331" y="6299"/>
                  </a:lnTo>
                  <a:lnTo>
                    <a:pt x="4373" y="6215"/>
                  </a:lnTo>
                  <a:lnTo>
                    <a:pt x="4394" y="6194"/>
                  </a:lnTo>
                  <a:lnTo>
                    <a:pt x="4373" y="6194"/>
                  </a:lnTo>
                  <a:lnTo>
                    <a:pt x="4331" y="6131"/>
                  </a:lnTo>
                  <a:lnTo>
                    <a:pt x="4331" y="6069"/>
                  </a:lnTo>
                  <a:lnTo>
                    <a:pt x="4331" y="5922"/>
                  </a:lnTo>
                  <a:lnTo>
                    <a:pt x="4164" y="5797"/>
                  </a:lnTo>
                  <a:lnTo>
                    <a:pt x="4080" y="5713"/>
                  </a:lnTo>
                  <a:lnTo>
                    <a:pt x="3996" y="5567"/>
                  </a:lnTo>
                  <a:lnTo>
                    <a:pt x="3850" y="5357"/>
                  </a:lnTo>
                  <a:lnTo>
                    <a:pt x="3808" y="5232"/>
                  </a:lnTo>
                  <a:lnTo>
                    <a:pt x="3703" y="5127"/>
                  </a:lnTo>
                  <a:lnTo>
                    <a:pt x="3557" y="5043"/>
                  </a:lnTo>
                  <a:lnTo>
                    <a:pt x="3494" y="4981"/>
                  </a:lnTo>
                  <a:lnTo>
                    <a:pt x="3494" y="4750"/>
                  </a:lnTo>
                  <a:lnTo>
                    <a:pt x="3473" y="4625"/>
                  </a:lnTo>
                  <a:lnTo>
                    <a:pt x="3452" y="4458"/>
                  </a:lnTo>
                  <a:lnTo>
                    <a:pt x="3473" y="4332"/>
                  </a:lnTo>
                  <a:lnTo>
                    <a:pt x="3431" y="4186"/>
                  </a:lnTo>
                  <a:lnTo>
                    <a:pt x="3390" y="4039"/>
                  </a:lnTo>
                  <a:lnTo>
                    <a:pt x="3452" y="3976"/>
                  </a:lnTo>
                  <a:lnTo>
                    <a:pt x="3536" y="3976"/>
                  </a:lnTo>
                  <a:lnTo>
                    <a:pt x="3641" y="3788"/>
                  </a:lnTo>
                  <a:lnTo>
                    <a:pt x="3683" y="3662"/>
                  </a:lnTo>
                  <a:lnTo>
                    <a:pt x="3787" y="3474"/>
                  </a:lnTo>
                  <a:lnTo>
                    <a:pt x="3850" y="3349"/>
                  </a:lnTo>
                  <a:lnTo>
                    <a:pt x="3955" y="3307"/>
                  </a:lnTo>
                  <a:lnTo>
                    <a:pt x="4059" y="3160"/>
                  </a:lnTo>
                  <a:lnTo>
                    <a:pt x="4059" y="3139"/>
                  </a:lnTo>
                  <a:lnTo>
                    <a:pt x="4017" y="3035"/>
                  </a:lnTo>
                  <a:lnTo>
                    <a:pt x="3955" y="2867"/>
                  </a:lnTo>
                  <a:lnTo>
                    <a:pt x="3850" y="2721"/>
                  </a:lnTo>
                  <a:lnTo>
                    <a:pt x="3766" y="2637"/>
                  </a:lnTo>
                  <a:lnTo>
                    <a:pt x="3557" y="2428"/>
                  </a:lnTo>
                  <a:lnTo>
                    <a:pt x="3348" y="2240"/>
                  </a:lnTo>
                  <a:lnTo>
                    <a:pt x="3243" y="2219"/>
                  </a:lnTo>
                  <a:lnTo>
                    <a:pt x="3243" y="2135"/>
                  </a:lnTo>
                  <a:lnTo>
                    <a:pt x="3159" y="2093"/>
                  </a:lnTo>
                  <a:lnTo>
                    <a:pt x="3159" y="2030"/>
                  </a:lnTo>
                  <a:lnTo>
                    <a:pt x="3159" y="1926"/>
                  </a:lnTo>
                  <a:lnTo>
                    <a:pt x="3180" y="1884"/>
                  </a:lnTo>
                  <a:lnTo>
                    <a:pt x="3180" y="1779"/>
                  </a:lnTo>
                  <a:lnTo>
                    <a:pt x="3369" y="1779"/>
                  </a:lnTo>
                  <a:lnTo>
                    <a:pt x="3431" y="1800"/>
                  </a:lnTo>
                  <a:lnTo>
                    <a:pt x="3536" y="1779"/>
                  </a:lnTo>
                  <a:lnTo>
                    <a:pt x="3641" y="1800"/>
                  </a:lnTo>
                  <a:lnTo>
                    <a:pt x="3683" y="1779"/>
                  </a:lnTo>
                  <a:lnTo>
                    <a:pt x="3808" y="1800"/>
                  </a:lnTo>
                  <a:lnTo>
                    <a:pt x="3892" y="1821"/>
                  </a:lnTo>
                  <a:lnTo>
                    <a:pt x="3975" y="1842"/>
                  </a:lnTo>
                  <a:lnTo>
                    <a:pt x="4017" y="1800"/>
                  </a:lnTo>
                  <a:lnTo>
                    <a:pt x="3975" y="1779"/>
                  </a:lnTo>
                  <a:lnTo>
                    <a:pt x="3808" y="1633"/>
                  </a:lnTo>
                  <a:lnTo>
                    <a:pt x="3787" y="1528"/>
                  </a:lnTo>
                  <a:lnTo>
                    <a:pt x="3703" y="1486"/>
                  </a:lnTo>
                  <a:lnTo>
                    <a:pt x="3599" y="1319"/>
                  </a:lnTo>
                  <a:lnTo>
                    <a:pt x="3578" y="1214"/>
                  </a:lnTo>
                  <a:lnTo>
                    <a:pt x="3662" y="1152"/>
                  </a:lnTo>
                  <a:lnTo>
                    <a:pt x="3703" y="1005"/>
                  </a:lnTo>
                  <a:lnTo>
                    <a:pt x="3641" y="942"/>
                  </a:lnTo>
                  <a:lnTo>
                    <a:pt x="3662" y="880"/>
                  </a:lnTo>
                  <a:lnTo>
                    <a:pt x="3683" y="838"/>
                  </a:lnTo>
                  <a:lnTo>
                    <a:pt x="3683" y="754"/>
                  </a:lnTo>
                  <a:lnTo>
                    <a:pt x="3599" y="587"/>
                  </a:lnTo>
                  <a:lnTo>
                    <a:pt x="3578" y="482"/>
                  </a:lnTo>
                  <a:lnTo>
                    <a:pt x="3536" y="440"/>
                  </a:lnTo>
                  <a:lnTo>
                    <a:pt x="3494" y="252"/>
                  </a:lnTo>
                  <a:lnTo>
                    <a:pt x="3369" y="147"/>
                  </a:lnTo>
                  <a:lnTo>
                    <a:pt x="307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2837;p79">
              <a:extLst>
                <a:ext uri="{FF2B5EF4-FFF2-40B4-BE49-F238E27FC236}">
                  <a16:creationId xmlns:a16="http://schemas.microsoft.com/office/drawing/2014/main" id="{0D6D1A3D-5022-4591-BF1B-9EAA94D09548}"/>
                </a:ext>
              </a:extLst>
            </p:cNvPr>
            <p:cNvSpPr/>
            <p:nvPr/>
          </p:nvSpPr>
          <p:spPr>
            <a:xfrm>
              <a:off x="3805883" y="3130585"/>
              <a:ext cx="39378" cy="40702"/>
            </a:xfrm>
            <a:custGeom>
              <a:avLst/>
              <a:gdLst/>
              <a:ahLst/>
              <a:cxnLst/>
              <a:rect l="l" t="t" r="r" b="b"/>
              <a:pathLst>
                <a:path w="3307" h="3579" extrusionOk="0">
                  <a:moveTo>
                    <a:pt x="1675" y="1"/>
                  </a:moveTo>
                  <a:lnTo>
                    <a:pt x="1633" y="64"/>
                  </a:lnTo>
                  <a:lnTo>
                    <a:pt x="1570" y="22"/>
                  </a:lnTo>
                  <a:lnTo>
                    <a:pt x="1528" y="64"/>
                  </a:lnTo>
                  <a:lnTo>
                    <a:pt x="1487" y="84"/>
                  </a:lnTo>
                  <a:lnTo>
                    <a:pt x="1487" y="754"/>
                  </a:lnTo>
                  <a:lnTo>
                    <a:pt x="712" y="754"/>
                  </a:lnTo>
                  <a:lnTo>
                    <a:pt x="691" y="733"/>
                  </a:lnTo>
                  <a:lnTo>
                    <a:pt x="608" y="754"/>
                  </a:lnTo>
                  <a:lnTo>
                    <a:pt x="524" y="817"/>
                  </a:lnTo>
                  <a:lnTo>
                    <a:pt x="482" y="796"/>
                  </a:lnTo>
                  <a:lnTo>
                    <a:pt x="482" y="921"/>
                  </a:lnTo>
                  <a:lnTo>
                    <a:pt x="336" y="942"/>
                  </a:lnTo>
                  <a:lnTo>
                    <a:pt x="440" y="1131"/>
                  </a:lnTo>
                  <a:lnTo>
                    <a:pt x="629" y="1172"/>
                  </a:lnTo>
                  <a:lnTo>
                    <a:pt x="378" y="1235"/>
                  </a:lnTo>
                  <a:lnTo>
                    <a:pt x="315" y="1152"/>
                  </a:lnTo>
                  <a:lnTo>
                    <a:pt x="294" y="1340"/>
                  </a:lnTo>
                  <a:lnTo>
                    <a:pt x="273" y="1654"/>
                  </a:lnTo>
                  <a:lnTo>
                    <a:pt x="168" y="1737"/>
                  </a:lnTo>
                  <a:lnTo>
                    <a:pt x="22" y="1675"/>
                  </a:lnTo>
                  <a:lnTo>
                    <a:pt x="1" y="1758"/>
                  </a:lnTo>
                  <a:lnTo>
                    <a:pt x="126" y="1988"/>
                  </a:lnTo>
                  <a:lnTo>
                    <a:pt x="210" y="2051"/>
                  </a:lnTo>
                  <a:lnTo>
                    <a:pt x="210" y="2156"/>
                  </a:lnTo>
                  <a:lnTo>
                    <a:pt x="315" y="2281"/>
                  </a:lnTo>
                  <a:lnTo>
                    <a:pt x="315" y="2470"/>
                  </a:lnTo>
                  <a:lnTo>
                    <a:pt x="398" y="2533"/>
                  </a:lnTo>
                  <a:lnTo>
                    <a:pt x="440" y="2679"/>
                  </a:lnTo>
                  <a:lnTo>
                    <a:pt x="608" y="2805"/>
                  </a:lnTo>
                  <a:lnTo>
                    <a:pt x="545" y="2825"/>
                  </a:lnTo>
                  <a:lnTo>
                    <a:pt x="712" y="2993"/>
                  </a:lnTo>
                  <a:lnTo>
                    <a:pt x="963" y="3202"/>
                  </a:lnTo>
                  <a:lnTo>
                    <a:pt x="1026" y="3328"/>
                  </a:lnTo>
                  <a:lnTo>
                    <a:pt x="1235" y="3432"/>
                  </a:lnTo>
                  <a:lnTo>
                    <a:pt x="1256" y="3537"/>
                  </a:lnTo>
                  <a:lnTo>
                    <a:pt x="1361" y="3558"/>
                  </a:lnTo>
                  <a:lnTo>
                    <a:pt x="1382" y="3579"/>
                  </a:lnTo>
                  <a:lnTo>
                    <a:pt x="1466" y="3474"/>
                  </a:lnTo>
                  <a:lnTo>
                    <a:pt x="1466" y="3411"/>
                  </a:lnTo>
                  <a:lnTo>
                    <a:pt x="1528" y="3369"/>
                  </a:lnTo>
                  <a:lnTo>
                    <a:pt x="1633" y="3369"/>
                  </a:lnTo>
                  <a:lnTo>
                    <a:pt x="1675" y="3307"/>
                  </a:lnTo>
                  <a:lnTo>
                    <a:pt x="1696" y="3307"/>
                  </a:lnTo>
                  <a:lnTo>
                    <a:pt x="1884" y="3432"/>
                  </a:lnTo>
                  <a:lnTo>
                    <a:pt x="1884" y="3328"/>
                  </a:lnTo>
                  <a:lnTo>
                    <a:pt x="1863" y="3035"/>
                  </a:lnTo>
                  <a:lnTo>
                    <a:pt x="1779" y="2951"/>
                  </a:lnTo>
                  <a:lnTo>
                    <a:pt x="1696" y="2930"/>
                  </a:lnTo>
                  <a:lnTo>
                    <a:pt x="1633" y="2951"/>
                  </a:lnTo>
                  <a:lnTo>
                    <a:pt x="1549" y="2993"/>
                  </a:lnTo>
                  <a:lnTo>
                    <a:pt x="1549" y="2846"/>
                  </a:lnTo>
                  <a:lnTo>
                    <a:pt x="1528" y="2784"/>
                  </a:lnTo>
                  <a:lnTo>
                    <a:pt x="1570" y="2721"/>
                  </a:lnTo>
                  <a:lnTo>
                    <a:pt x="1675" y="2721"/>
                  </a:lnTo>
                  <a:lnTo>
                    <a:pt x="1800" y="2784"/>
                  </a:lnTo>
                  <a:lnTo>
                    <a:pt x="1863" y="2721"/>
                  </a:lnTo>
                  <a:lnTo>
                    <a:pt x="1884" y="2679"/>
                  </a:lnTo>
                  <a:lnTo>
                    <a:pt x="1968" y="2679"/>
                  </a:lnTo>
                  <a:lnTo>
                    <a:pt x="2177" y="2637"/>
                  </a:lnTo>
                  <a:lnTo>
                    <a:pt x="2198" y="2574"/>
                  </a:lnTo>
                  <a:lnTo>
                    <a:pt x="2177" y="2407"/>
                  </a:lnTo>
                  <a:lnTo>
                    <a:pt x="2219" y="2365"/>
                  </a:lnTo>
                  <a:lnTo>
                    <a:pt x="2365" y="2365"/>
                  </a:lnTo>
                  <a:lnTo>
                    <a:pt x="2428" y="2595"/>
                  </a:lnTo>
                  <a:lnTo>
                    <a:pt x="2512" y="2700"/>
                  </a:lnTo>
                  <a:lnTo>
                    <a:pt x="2637" y="2637"/>
                  </a:lnTo>
                  <a:lnTo>
                    <a:pt x="2721" y="2679"/>
                  </a:lnTo>
                  <a:lnTo>
                    <a:pt x="2805" y="2616"/>
                  </a:lnTo>
                  <a:lnTo>
                    <a:pt x="2909" y="2616"/>
                  </a:lnTo>
                  <a:lnTo>
                    <a:pt x="3035" y="2679"/>
                  </a:lnTo>
                  <a:lnTo>
                    <a:pt x="3056" y="2742"/>
                  </a:lnTo>
                  <a:lnTo>
                    <a:pt x="3119" y="2742"/>
                  </a:lnTo>
                  <a:lnTo>
                    <a:pt x="3119" y="2637"/>
                  </a:lnTo>
                  <a:lnTo>
                    <a:pt x="3098" y="2533"/>
                  </a:lnTo>
                  <a:lnTo>
                    <a:pt x="3244" y="2114"/>
                  </a:lnTo>
                  <a:lnTo>
                    <a:pt x="3307" y="1884"/>
                  </a:lnTo>
                  <a:lnTo>
                    <a:pt x="3307" y="1779"/>
                  </a:lnTo>
                  <a:lnTo>
                    <a:pt x="3244" y="1696"/>
                  </a:lnTo>
                  <a:lnTo>
                    <a:pt x="3223" y="1654"/>
                  </a:lnTo>
                  <a:lnTo>
                    <a:pt x="3139" y="1570"/>
                  </a:lnTo>
                  <a:lnTo>
                    <a:pt x="3119" y="1528"/>
                  </a:lnTo>
                  <a:lnTo>
                    <a:pt x="3035" y="1486"/>
                  </a:lnTo>
                  <a:lnTo>
                    <a:pt x="3014" y="1444"/>
                  </a:lnTo>
                  <a:lnTo>
                    <a:pt x="2993" y="1382"/>
                  </a:lnTo>
                  <a:lnTo>
                    <a:pt x="2993" y="1340"/>
                  </a:lnTo>
                  <a:lnTo>
                    <a:pt x="3035" y="1319"/>
                  </a:lnTo>
                  <a:lnTo>
                    <a:pt x="3056" y="1277"/>
                  </a:lnTo>
                  <a:lnTo>
                    <a:pt x="3119" y="1277"/>
                  </a:lnTo>
                  <a:lnTo>
                    <a:pt x="3098" y="1214"/>
                  </a:lnTo>
                  <a:lnTo>
                    <a:pt x="3056" y="1172"/>
                  </a:lnTo>
                  <a:lnTo>
                    <a:pt x="3056" y="1110"/>
                  </a:lnTo>
                  <a:lnTo>
                    <a:pt x="3202" y="1026"/>
                  </a:lnTo>
                  <a:lnTo>
                    <a:pt x="3307" y="1005"/>
                  </a:lnTo>
                  <a:lnTo>
                    <a:pt x="3307" y="900"/>
                  </a:lnTo>
                  <a:lnTo>
                    <a:pt x="3265" y="838"/>
                  </a:lnTo>
                  <a:lnTo>
                    <a:pt x="3307" y="754"/>
                  </a:lnTo>
                  <a:lnTo>
                    <a:pt x="3307" y="587"/>
                  </a:lnTo>
                  <a:lnTo>
                    <a:pt x="3244" y="545"/>
                  </a:lnTo>
                  <a:lnTo>
                    <a:pt x="3056" y="524"/>
                  </a:lnTo>
                  <a:lnTo>
                    <a:pt x="2930" y="587"/>
                  </a:lnTo>
                  <a:lnTo>
                    <a:pt x="2805" y="628"/>
                  </a:lnTo>
                  <a:lnTo>
                    <a:pt x="2721" y="608"/>
                  </a:lnTo>
                  <a:lnTo>
                    <a:pt x="2616" y="649"/>
                  </a:lnTo>
                  <a:lnTo>
                    <a:pt x="2575" y="608"/>
                  </a:lnTo>
                  <a:lnTo>
                    <a:pt x="2595" y="545"/>
                  </a:lnTo>
                  <a:lnTo>
                    <a:pt x="2575" y="440"/>
                  </a:lnTo>
                  <a:lnTo>
                    <a:pt x="2575" y="315"/>
                  </a:lnTo>
                  <a:lnTo>
                    <a:pt x="2533" y="189"/>
                  </a:lnTo>
                  <a:lnTo>
                    <a:pt x="2575" y="84"/>
                  </a:lnTo>
                  <a:lnTo>
                    <a:pt x="2533" y="22"/>
                  </a:lnTo>
                  <a:lnTo>
                    <a:pt x="2491" y="22"/>
                  </a:lnTo>
                  <a:lnTo>
                    <a:pt x="2470" y="64"/>
                  </a:lnTo>
                  <a:lnTo>
                    <a:pt x="2303" y="22"/>
                  </a:lnTo>
                  <a:lnTo>
                    <a:pt x="2303" y="1"/>
                  </a:lnTo>
                  <a:lnTo>
                    <a:pt x="2219" y="1"/>
                  </a:lnTo>
                  <a:lnTo>
                    <a:pt x="2114" y="22"/>
                  </a:lnTo>
                  <a:lnTo>
                    <a:pt x="2072" y="1"/>
                  </a:lnTo>
                  <a:lnTo>
                    <a:pt x="1884" y="1"/>
                  </a:lnTo>
                  <a:lnTo>
                    <a:pt x="1842" y="22"/>
                  </a:lnTo>
                  <a:lnTo>
                    <a:pt x="167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2838;p79">
              <a:extLst>
                <a:ext uri="{FF2B5EF4-FFF2-40B4-BE49-F238E27FC236}">
                  <a16:creationId xmlns:a16="http://schemas.microsoft.com/office/drawing/2014/main" id="{1B37CDB6-1303-478D-8147-B77EE15CB26B}"/>
                </a:ext>
              </a:extLst>
            </p:cNvPr>
            <p:cNvSpPr/>
            <p:nvPr/>
          </p:nvSpPr>
          <p:spPr>
            <a:xfrm>
              <a:off x="3809622" y="3131301"/>
              <a:ext cx="13967" cy="8575"/>
            </a:xfrm>
            <a:custGeom>
              <a:avLst/>
              <a:gdLst/>
              <a:ahLst/>
              <a:cxnLst/>
              <a:rect l="l" t="t" r="r" b="b"/>
              <a:pathLst>
                <a:path w="1173" h="754" extrusionOk="0">
                  <a:moveTo>
                    <a:pt x="398" y="1"/>
                  </a:moveTo>
                  <a:lnTo>
                    <a:pt x="315" y="21"/>
                  </a:lnTo>
                  <a:lnTo>
                    <a:pt x="294" y="42"/>
                  </a:lnTo>
                  <a:lnTo>
                    <a:pt x="336" y="147"/>
                  </a:lnTo>
                  <a:lnTo>
                    <a:pt x="168" y="335"/>
                  </a:lnTo>
                  <a:lnTo>
                    <a:pt x="1" y="628"/>
                  </a:lnTo>
                  <a:lnTo>
                    <a:pt x="168" y="691"/>
                  </a:lnTo>
                  <a:lnTo>
                    <a:pt x="168" y="733"/>
                  </a:lnTo>
                  <a:lnTo>
                    <a:pt x="210" y="754"/>
                  </a:lnTo>
                  <a:lnTo>
                    <a:pt x="294" y="691"/>
                  </a:lnTo>
                  <a:lnTo>
                    <a:pt x="377" y="670"/>
                  </a:lnTo>
                  <a:lnTo>
                    <a:pt x="398" y="691"/>
                  </a:lnTo>
                  <a:lnTo>
                    <a:pt x="1173" y="691"/>
                  </a:lnTo>
                  <a:lnTo>
                    <a:pt x="1173" y="21"/>
                  </a:lnTo>
                  <a:lnTo>
                    <a:pt x="503" y="21"/>
                  </a:lnTo>
                  <a:lnTo>
                    <a:pt x="48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2839;p79">
              <a:extLst>
                <a:ext uri="{FF2B5EF4-FFF2-40B4-BE49-F238E27FC236}">
                  <a16:creationId xmlns:a16="http://schemas.microsoft.com/office/drawing/2014/main" id="{9A314378-5F7C-4AC2-833A-E9366608D011}"/>
                </a:ext>
              </a:extLst>
            </p:cNvPr>
            <p:cNvSpPr/>
            <p:nvPr/>
          </p:nvSpPr>
          <p:spPr>
            <a:xfrm>
              <a:off x="3822327" y="3120122"/>
              <a:ext cx="52834" cy="59023"/>
            </a:xfrm>
            <a:custGeom>
              <a:avLst/>
              <a:gdLst/>
              <a:ahLst/>
              <a:cxnLst/>
              <a:rect l="l" t="t" r="r" b="b"/>
              <a:pathLst>
                <a:path w="4437" h="5190" extrusionOk="0">
                  <a:moveTo>
                    <a:pt x="3935" y="0"/>
                  </a:moveTo>
                  <a:lnTo>
                    <a:pt x="3872" y="63"/>
                  </a:lnTo>
                  <a:lnTo>
                    <a:pt x="3767" y="42"/>
                  </a:lnTo>
                  <a:lnTo>
                    <a:pt x="3537" y="147"/>
                  </a:lnTo>
                  <a:lnTo>
                    <a:pt x="3495" y="188"/>
                  </a:lnTo>
                  <a:lnTo>
                    <a:pt x="3391" y="209"/>
                  </a:lnTo>
                  <a:lnTo>
                    <a:pt x="3244" y="377"/>
                  </a:lnTo>
                  <a:lnTo>
                    <a:pt x="2972" y="816"/>
                  </a:lnTo>
                  <a:lnTo>
                    <a:pt x="2930" y="900"/>
                  </a:lnTo>
                  <a:lnTo>
                    <a:pt x="2867" y="1004"/>
                  </a:lnTo>
                  <a:lnTo>
                    <a:pt x="2867" y="1025"/>
                  </a:lnTo>
                  <a:lnTo>
                    <a:pt x="2909" y="1130"/>
                  </a:lnTo>
                  <a:lnTo>
                    <a:pt x="2888" y="1193"/>
                  </a:lnTo>
                  <a:lnTo>
                    <a:pt x="2805" y="1193"/>
                  </a:lnTo>
                  <a:lnTo>
                    <a:pt x="2805" y="1151"/>
                  </a:lnTo>
                  <a:lnTo>
                    <a:pt x="2700" y="1151"/>
                  </a:lnTo>
                  <a:lnTo>
                    <a:pt x="2658" y="1130"/>
                  </a:lnTo>
                  <a:lnTo>
                    <a:pt x="2554" y="1130"/>
                  </a:lnTo>
                  <a:lnTo>
                    <a:pt x="2491" y="1151"/>
                  </a:lnTo>
                  <a:lnTo>
                    <a:pt x="2407" y="1088"/>
                  </a:lnTo>
                  <a:lnTo>
                    <a:pt x="2365" y="1088"/>
                  </a:lnTo>
                  <a:lnTo>
                    <a:pt x="2344" y="1109"/>
                  </a:lnTo>
                  <a:lnTo>
                    <a:pt x="2282" y="1130"/>
                  </a:lnTo>
                  <a:lnTo>
                    <a:pt x="2261" y="1088"/>
                  </a:lnTo>
                  <a:lnTo>
                    <a:pt x="2177" y="1046"/>
                  </a:lnTo>
                  <a:lnTo>
                    <a:pt x="2135" y="1088"/>
                  </a:lnTo>
                  <a:lnTo>
                    <a:pt x="2051" y="1004"/>
                  </a:lnTo>
                  <a:lnTo>
                    <a:pt x="2030" y="1004"/>
                  </a:lnTo>
                  <a:lnTo>
                    <a:pt x="1989" y="1025"/>
                  </a:lnTo>
                  <a:lnTo>
                    <a:pt x="1926" y="1004"/>
                  </a:lnTo>
                  <a:lnTo>
                    <a:pt x="1194" y="1004"/>
                  </a:lnTo>
                  <a:lnTo>
                    <a:pt x="1152" y="1109"/>
                  </a:lnTo>
                  <a:lnTo>
                    <a:pt x="1194" y="1235"/>
                  </a:lnTo>
                  <a:lnTo>
                    <a:pt x="1194" y="1360"/>
                  </a:lnTo>
                  <a:lnTo>
                    <a:pt x="1214" y="1465"/>
                  </a:lnTo>
                  <a:lnTo>
                    <a:pt x="1194" y="1528"/>
                  </a:lnTo>
                  <a:lnTo>
                    <a:pt x="1235" y="1569"/>
                  </a:lnTo>
                  <a:lnTo>
                    <a:pt x="1340" y="1528"/>
                  </a:lnTo>
                  <a:lnTo>
                    <a:pt x="1424" y="1548"/>
                  </a:lnTo>
                  <a:lnTo>
                    <a:pt x="1549" y="1507"/>
                  </a:lnTo>
                  <a:lnTo>
                    <a:pt x="1675" y="1444"/>
                  </a:lnTo>
                  <a:lnTo>
                    <a:pt x="1863" y="1465"/>
                  </a:lnTo>
                  <a:lnTo>
                    <a:pt x="1926" y="1507"/>
                  </a:lnTo>
                  <a:lnTo>
                    <a:pt x="1926" y="1674"/>
                  </a:lnTo>
                  <a:lnTo>
                    <a:pt x="1884" y="1758"/>
                  </a:lnTo>
                  <a:lnTo>
                    <a:pt x="1926" y="1820"/>
                  </a:lnTo>
                  <a:lnTo>
                    <a:pt x="1926" y="1925"/>
                  </a:lnTo>
                  <a:lnTo>
                    <a:pt x="1821" y="1946"/>
                  </a:lnTo>
                  <a:lnTo>
                    <a:pt x="1675" y="2030"/>
                  </a:lnTo>
                  <a:lnTo>
                    <a:pt x="1675" y="2092"/>
                  </a:lnTo>
                  <a:lnTo>
                    <a:pt x="1717" y="2134"/>
                  </a:lnTo>
                  <a:lnTo>
                    <a:pt x="1738" y="2197"/>
                  </a:lnTo>
                  <a:lnTo>
                    <a:pt x="1675" y="2197"/>
                  </a:lnTo>
                  <a:lnTo>
                    <a:pt x="1654" y="2239"/>
                  </a:lnTo>
                  <a:lnTo>
                    <a:pt x="1612" y="2260"/>
                  </a:lnTo>
                  <a:lnTo>
                    <a:pt x="1612" y="2302"/>
                  </a:lnTo>
                  <a:lnTo>
                    <a:pt x="1633" y="2364"/>
                  </a:lnTo>
                  <a:lnTo>
                    <a:pt x="1654" y="2406"/>
                  </a:lnTo>
                  <a:lnTo>
                    <a:pt x="1738" y="2448"/>
                  </a:lnTo>
                  <a:lnTo>
                    <a:pt x="1758" y="2490"/>
                  </a:lnTo>
                  <a:lnTo>
                    <a:pt x="1842" y="2574"/>
                  </a:lnTo>
                  <a:lnTo>
                    <a:pt x="1863" y="2616"/>
                  </a:lnTo>
                  <a:lnTo>
                    <a:pt x="1926" y="2699"/>
                  </a:lnTo>
                  <a:lnTo>
                    <a:pt x="1926" y="2804"/>
                  </a:lnTo>
                  <a:lnTo>
                    <a:pt x="1863" y="3034"/>
                  </a:lnTo>
                  <a:lnTo>
                    <a:pt x="1717" y="3453"/>
                  </a:lnTo>
                  <a:lnTo>
                    <a:pt x="1738" y="3557"/>
                  </a:lnTo>
                  <a:lnTo>
                    <a:pt x="1738" y="3662"/>
                  </a:lnTo>
                  <a:lnTo>
                    <a:pt x="1675" y="3662"/>
                  </a:lnTo>
                  <a:lnTo>
                    <a:pt x="1654" y="3599"/>
                  </a:lnTo>
                  <a:lnTo>
                    <a:pt x="1528" y="3536"/>
                  </a:lnTo>
                  <a:lnTo>
                    <a:pt x="1424" y="3536"/>
                  </a:lnTo>
                  <a:lnTo>
                    <a:pt x="1340" y="3599"/>
                  </a:lnTo>
                  <a:lnTo>
                    <a:pt x="1256" y="3557"/>
                  </a:lnTo>
                  <a:lnTo>
                    <a:pt x="1131" y="3620"/>
                  </a:lnTo>
                  <a:lnTo>
                    <a:pt x="1047" y="3515"/>
                  </a:lnTo>
                  <a:lnTo>
                    <a:pt x="984" y="3285"/>
                  </a:lnTo>
                  <a:lnTo>
                    <a:pt x="838" y="3285"/>
                  </a:lnTo>
                  <a:lnTo>
                    <a:pt x="796" y="3327"/>
                  </a:lnTo>
                  <a:lnTo>
                    <a:pt x="817" y="3494"/>
                  </a:lnTo>
                  <a:lnTo>
                    <a:pt x="796" y="3557"/>
                  </a:lnTo>
                  <a:lnTo>
                    <a:pt x="587" y="3599"/>
                  </a:lnTo>
                  <a:lnTo>
                    <a:pt x="503" y="3599"/>
                  </a:lnTo>
                  <a:lnTo>
                    <a:pt x="482" y="3641"/>
                  </a:lnTo>
                  <a:lnTo>
                    <a:pt x="419" y="3704"/>
                  </a:lnTo>
                  <a:lnTo>
                    <a:pt x="294" y="3641"/>
                  </a:lnTo>
                  <a:lnTo>
                    <a:pt x="189" y="3641"/>
                  </a:lnTo>
                  <a:lnTo>
                    <a:pt x="147" y="3704"/>
                  </a:lnTo>
                  <a:lnTo>
                    <a:pt x="168" y="3766"/>
                  </a:lnTo>
                  <a:lnTo>
                    <a:pt x="168" y="3913"/>
                  </a:lnTo>
                  <a:lnTo>
                    <a:pt x="252" y="3871"/>
                  </a:lnTo>
                  <a:lnTo>
                    <a:pt x="315" y="3850"/>
                  </a:lnTo>
                  <a:lnTo>
                    <a:pt x="398" y="3871"/>
                  </a:lnTo>
                  <a:lnTo>
                    <a:pt x="482" y="3955"/>
                  </a:lnTo>
                  <a:lnTo>
                    <a:pt x="503" y="4248"/>
                  </a:lnTo>
                  <a:lnTo>
                    <a:pt x="503" y="4352"/>
                  </a:lnTo>
                  <a:lnTo>
                    <a:pt x="315" y="4227"/>
                  </a:lnTo>
                  <a:lnTo>
                    <a:pt x="294" y="4227"/>
                  </a:lnTo>
                  <a:lnTo>
                    <a:pt x="252" y="4289"/>
                  </a:lnTo>
                  <a:lnTo>
                    <a:pt x="147" y="4289"/>
                  </a:lnTo>
                  <a:lnTo>
                    <a:pt x="85" y="4331"/>
                  </a:lnTo>
                  <a:lnTo>
                    <a:pt x="85" y="4394"/>
                  </a:lnTo>
                  <a:lnTo>
                    <a:pt x="1" y="4499"/>
                  </a:lnTo>
                  <a:lnTo>
                    <a:pt x="106" y="4603"/>
                  </a:lnTo>
                  <a:lnTo>
                    <a:pt x="168" y="4687"/>
                  </a:lnTo>
                  <a:lnTo>
                    <a:pt x="315" y="4792"/>
                  </a:lnTo>
                  <a:lnTo>
                    <a:pt x="315" y="4896"/>
                  </a:lnTo>
                  <a:lnTo>
                    <a:pt x="419" y="5001"/>
                  </a:lnTo>
                  <a:lnTo>
                    <a:pt x="419" y="5126"/>
                  </a:lnTo>
                  <a:lnTo>
                    <a:pt x="482" y="5189"/>
                  </a:lnTo>
                  <a:lnTo>
                    <a:pt x="524" y="5168"/>
                  </a:lnTo>
                  <a:lnTo>
                    <a:pt x="608" y="5022"/>
                  </a:lnTo>
                  <a:lnTo>
                    <a:pt x="629" y="5022"/>
                  </a:lnTo>
                  <a:lnTo>
                    <a:pt x="712" y="4980"/>
                  </a:lnTo>
                  <a:lnTo>
                    <a:pt x="775" y="4875"/>
                  </a:lnTo>
                  <a:lnTo>
                    <a:pt x="838" y="4854"/>
                  </a:lnTo>
                  <a:lnTo>
                    <a:pt x="942" y="4771"/>
                  </a:lnTo>
                  <a:lnTo>
                    <a:pt x="1005" y="4771"/>
                  </a:lnTo>
                  <a:lnTo>
                    <a:pt x="1047" y="4813"/>
                  </a:lnTo>
                  <a:lnTo>
                    <a:pt x="1110" y="4896"/>
                  </a:lnTo>
                  <a:lnTo>
                    <a:pt x="1110" y="5001"/>
                  </a:lnTo>
                  <a:lnTo>
                    <a:pt x="1131" y="4980"/>
                  </a:lnTo>
                  <a:lnTo>
                    <a:pt x="1194" y="5001"/>
                  </a:lnTo>
                  <a:lnTo>
                    <a:pt x="1298" y="4959"/>
                  </a:lnTo>
                  <a:lnTo>
                    <a:pt x="1319" y="5001"/>
                  </a:lnTo>
                  <a:lnTo>
                    <a:pt x="1319" y="5064"/>
                  </a:lnTo>
                  <a:lnTo>
                    <a:pt x="1424" y="5064"/>
                  </a:lnTo>
                  <a:lnTo>
                    <a:pt x="1507" y="4980"/>
                  </a:lnTo>
                  <a:lnTo>
                    <a:pt x="1507" y="4875"/>
                  </a:lnTo>
                  <a:lnTo>
                    <a:pt x="1570" y="4854"/>
                  </a:lnTo>
                  <a:lnTo>
                    <a:pt x="1654" y="4875"/>
                  </a:lnTo>
                  <a:lnTo>
                    <a:pt x="1758" y="4771"/>
                  </a:lnTo>
                  <a:lnTo>
                    <a:pt x="1947" y="4708"/>
                  </a:lnTo>
                  <a:lnTo>
                    <a:pt x="1947" y="4771"/>
                  </a:lnTo>
                  <a:lnTo>
                    <a:pt x="1863" y="4896"/>
                  </a:lnTo>
                  <a:lnTo>
                    <a:pt x="1884" y="4917"/>
                  </a:lnTo>
                  <a:lnTo>
                    <a:pt x="1947" y="5022"/>
                  </a:lnTo>
                  <a:lnTo>
                    <a:pt x="2072" y="5105"/>
                  </a:lnTo>
                  <a:lnTo>
                    <a:pt x="2198" y="5022"/>
                  </a:lnTo>
                  <a:lnTo>
                    <a:pt x="2282" y="4917"/>
                  </a:lnTo>
                  <a:lnTo>
                    <a:pt x="2512" y="4687"/>
                  </a:lnTo>
                  <a:lnTo>
                    <a:pt x="2574" y="4603"/>
                  </a:lnTo>
                  <a:lnTo>
                    <a:pt x="2658" y="4541"/>
                  </a:lnTo>
                  <a:lnTo>
                    <a:pt x="2763" y="4499"/>
                  </a:lnTo>
                  <a:lnTo>
                    <a:pt x="2867" y="4352"/>
                  </a:lnTo>
                  <a:lnTo>
                    <a:pt x="2867" y="4248"/>
                  </a:lnTo>
                  <a:lnTo>
                    <a:pt x="2888" y="4080"/>
                  </a:lnTo>
                  <a:lnTo>
                    <a:pt x="2909" y="3766"/>
                  </a:lnTo>
                  <a:lnTo>
                    <a:pt x="2888" y="3745"/>
                  </a:lnTo>
                  <a:lnTo>
                    <a:pt x="2867" y="3557"/>
                  </a:lnTo>
                  <a:lnTo>
                    <a:pt x="2909" y="3453"/>
                  </a:lnTo>
                  <a:lnTo>
                    <a:pt x="3098" y="3285"/>
                  </a:lnTo>
                  <a:lnTo>
                    <a:pt x="3098" y="3139"/>
                  </a:lnTo>
                  <a:lnTo>
                    <a:pt x="3202" y="3013"/>
                  </a:lnTo>
                  <a:lnTo>
                    <a:pt x="3328" y="2908"/>
                  </a:lnTo>
                  <a:lnTo>
                    <a:pt x="3411" y="2929"/>
                  </a:lnTo>
                  <a:lnTo>
                    <a:pt x="3516" y="2867"/>
                  </a:lnTo>
                  <a:lnTo>
                    <a:pt x="3621" y="2825"/>
                  </a:lnTo>
                  <a:lnTo>
                    <a:pt x="3809" y="2511"/>
                  </a:lnTo>
                  <a:lnTo>
                    <a:pt x="3809" y="2344"/>
                  </a:lnTo>
                  <a:lnTo>
                    <a:pt x="3851" y="2155"/>
                  </a:lnTo>
                  <a:lnTo>
                    <a:pt x="3935" y="2092"/>
                  </a:lnTo>
                  <a:lnTo>
                    <a:pt x="3955" y="1946"/>
                  </a:lnTo>
                  <a:lnTo>
                    <a:pt x="3935" y="1925"/>
                  </a:lnTo>
                  <a:lnTo>
                    <a:pt x="3955" y="1737"/>
                  </a:lnTo>
                  <a:lnTo>
                    <a:pt x="3955" y="1653"/>
                  </a:lnTo>
                  <a:lnTo>
                    <a:pt x="3955" y="1507"/>
                  </a:lnTo>
                  <a:lnTo>
                    <a:pt x="4060" y="1402"/>
                  </a:lnTo>
                  <a:lnTo>
                    <a:pt x="4060" y="1256"/>
                  </a:lnTo>
                  <a:lnTo>
                    <a:pt x="4081" y="1130"/>
                  </a:lnTo>
                  <a:lnTo>
                    <a:pt x="4039" y="921"/>
                  </a:lnTo>
                  <a:lnTo>
                    <a:pt x="4290" y="607"/>
                  </a:lnTo>
                  <a:lnTo>
                    <a:pt x="4332" y="502"/>
                  </a:lnTo>
                  <a:lnTo>
                    <a:pt x="4437" y="460"/>
                  </a:lnTo>
                  <a:lnTo>
                    <a:pt x="4437" y="209"/>
                  </a:lnTo>
                  <a:lnTo>
                    <a:pt x="4374" y="105"/>
                  </a:lnTo>
                  <a:lnTo>
                    <a:pt x="4374" y="63"/>
                  </a:lnTo>
                  <a:lnTo>
                    <a:pt x="4290" y="84"/>
                  </a:lnTo>
                  <a:lnTo>
                    <a:pt x="4248" y="105"/>
                  </a:lnTo>
                  <a:lnTo>
                    <a:pt x="4144" y="63"/>
                  </a:lnTo>
                  <a:lnTo>
                    <a:pt x="412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2840;p79">
              <a:extLst>
                <a:ext uri="{FF2B5EF4-FFF2-40B4-BE49-F238E27FC236}">
                  <a16:creationId xmlns:a16="http://schemas.microsoft.com/office/drawing/2014/main" id="{BDF8A226-006C-4C02-B74C-17CA4676FDC8}"/>
                </a:ext>
              </a:extLst>
            </p:cNvPr>
            <p:cNvSpPr/>
            <p:nvPr/>
          </p:nvSpPr>
          <p:spPr>
            <a:xfrm>
              <a:off x="3828067" y="3174369"/>
              <a:ext cx="7478" cy="9769"/>
            </a:xfrm>
            <a:custGeom>
              <a:avLst/>
              <a:gdLst/>
              <a:ahLst/>
              <a:cxnLst/>
              <a:rect l="l" t="t" r="r" b="b"/>
              <a:pathLst>
                <a:path w="628" h="859" extrusionOk="0">
                  <a:moveTo>
                    <a:pt x="460" y="1"/>
                  </a:moveTo>
                  <a:lnTo>
                    <a:pt x="356" y="84"/>
                  </a:lnTo>
                  <a:lnTo>
                    <a:pt x="293" y="105"/>
                  </a:lnTo>
                  <a:lnTo>
                    <a:pt x="230" y="210"/>
                  </a:lnTo>
                  <a:lnTo>
                    <a:pt x="147" y="252"/>
                  </a:lnTo>
                  <a:lnTo>
                    <a:pt x="126" y="252"/>
                  </a:lnTo>
                  <a:lnTo>
                    <a:pt x="42" y="398"/>
                  </a:lnTo>
                  <a:lnTo>
                    <a:pt x="0" y="419"/>
                  </a:lnTo>
                  <a:lnTo>
                    <a:pt x="84" y="503"/>
                  </a:lnTo>
                  <a:lnTo>
                    <a:pt x="105" y="670"/>
                  </a:lnTo>
                  <a:lnTo>
                    <a:pt x="42" y="775"/>
                  </a:lnTo>
                  <a:lnTo>
                    <a:pt x="84" y="859"/>
                  </a:lnTo>
                  <a:lnTo>
                    <a:pt x="188" y="775"/>
                  </a:lnTo>
                  <a:lnTo>
                    <a:pt x="293" y="775"/>
                  </a:lnTo>
                  <a:lnTo>
                    <a:pt x="356" y="712"/>
                  </a:lnTo>
                  <a:lnTo>
                    <a:pt x="335" y="503"/>
                  </a:lnTo>
                  <a:lnTo>
                    <a:pt x="398" y="440"/>
                  </a:lnTo>
                  <a:lnTo>
                    <a:pt x="523" y="335"/>
                  </a:lnTo>
                  <a:lnTo>
                    <a:pt x="628" y="231"/>
                  </a:lnTo>
                  <a:lnTo>
                    <a:pt x="628" y="126"/>
                  </a:lnTo>
                  <a:lnTo>
                    <a:pt x="565" y="43"/>
                  </a:lnTo>
                  <a:lnTo>
                    <a:pt x="52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2841;p79">
              <a:extLst>
                <a:ext uri="{FF2B5EF4-FFF2-40B4-BE49-F238E27FC236}">
                  <a16:creationId xmlns:a16="http://schemas.microsoft.com/office/drawing/2014/main" id="{AF5C45E5-3C69-4551-ADE0-DBE6FEF0F14A}"/>
                </a:ext>
              </a:extLst>
            </p:cNvPr>
            <p:cNvSpPr/>
            <p:nvPr/>
          </p:nvSpPr>
          <p:spPr>
            <a:xfrm>
              <a:off x="3947654" y="3151533"/>
              <a:ext cx="76994" cy="74956"/>
            </a:xfrm>
            <a:custGeom>
              <a:avLst/>
              <a:gdLst/>
              <a:ahLst/>
              <a:cxnLst/>
              <a:rect l="l" t="t" r="r" b="b"/>
              <a:pathLst>
                <a:path w="6466" h="6591" extrusionOk="0">
                  <a:moveTo>
                    <a:pt x="2553" y="0"/>
                  </a:moveTo>
                  <a:lnTo>
                    <a:pt x="1779" y="42"/>
                  </a:lnTo>
                  <a:lnTo>
                    <a:pt x="858" y="42"/>
                  </a:lnTo>
                  <a:lnTo>
                    <a:pt x="816" y="105"/>
                  </a:lnTo>
                  <a:lnTo>
                    <a:pt x="754" y="105"/>
                  </a:lnTo>
                  <a:lnTo>
                    <a:pt x="712" y="146"/>
                  </a:lnTo>
                  <a:lnTo>
                    <a:pt x="775" y="230"/>
                  </a:lnTo>
                  <a:lnTo>
                    <a:pt x="858" y="314"/>
                  </a:lnTo>
                  <a:lnTo>
                    <a:pt x="858" y="356"/>
                  </a:lnTo>
                  <a:lnTo>
                    <a:pt x="921" y="439"/>
                  </a:lnTo>
                  <a:lnTo>
                    <a:pt x="963" y="628"/>
                  </a:lnTo>
                  <a:lnTo>
                    <a:pt x="984" y="732"/>
                  </a:lnTo>
                  <a:lnTo>
                    <a:pt x="942" y="795"/>
                  </a:lnTo>
                  <a:lnTo>
                    <a:pt x="942" y="879"/>
                  </a:lnTo>
                  <a:lnTo>
                    <a:pt x="879" y="942"/>
                  </a:lnTo>
                  <a:lnTo>
                    <a:pt x="816" y="963"/>
                  </a:lnTo>
                  <a:lnTo>
                    <a:pt x="754" y="963"/>
                  </a:lnTo>
                  <a:lnTo>
                    <a:pt x="733" y="942"/>
                  </a:lnTo>
                  <a:lnTo>
                    <a:pt x="733" y="983"/>
                  </a:lnTo>
                  <a:lnTo>
                    <a:pt x="754" y="1046"/>
                  </a:lnTo>
                  <a:lnTo>
                    <a:pt x="754" y="1109"/>
                  </a:lnTo>
                  <a:lnTo>
                    <a:pt x="858" y="1151"/>
                  </a:lnTo>
                  <a:lnTo>
                    <a:pt x="858" y="1214"/>
                  </a:lnTo>
                  <a:lnTo>
                    <a:pt x="942" y="1214"/>
                  </a:lnTo>
                  <a:lnTo>
                    <a:pt x="963" y="1402"/>
                  </a:lnTo>
                  <a:lnTo>
                    <a:pt x="963" y="1486"/>
                  </a:lnTo>
                  <a:lnTo>
                    <a:pt x="858" y="1590"/>
                  </a:lnTo>
                  <a:lnTo>
                    <a:pt x="775" y="1674"/>
                  </a:lnTo>
                  <a:lnTo>
                    <a:pt x="733" y="1716"/>
                  </a:lnTo>
                  <a:lnTo>
                    <a:pt x="565" y="1883"/>
                  </a:lnTo>
                  <a:lnTo>
                    <a:pt x="461" y="2030"/>
                  </a:lnTo>
                  <a:lnTo>
                    <a:pt x="293" y="2092"/>
                  </a:lnTo>
                  <a:lnTo>
                    <a:pt x="0" y="2092"/>
                  </a:lnTo>
                  <a:lnTo>
                    <a:pt x="84" y="2553"/>
                  </a:lnTo>
                  <a:lnTo>
                    <a:pt x="210" y="3243"/>
                  </a:lnTo>
                  <a:lnTo>
                    <a:pt x="628" y="3808"/>
                  </a:lnTo>
                  <a:lnTo>
                    <a:pt x="754" y="4248"/>
                  </a:lnTo>
                  <a:lnTo>
                    <a:pt x="942" y="4352"/>
                  </a:lnTo>
                  <a:lnTo>
                    <a:pt x="1026" y="4352"/>
                  </a:lnTo>
                  <a:lnTo>
                    <a:pt x="1130" y="4394"/>
                  </a:lnTo>
                  <a:lnTo>
                    <a:pt x="1172" y="4394"/>
                  </a:lnTo>
                  <a:lnTo>
                    <a:pt x="1256" y="4436"/>
                  </a:lnTo>
                  <a:lnTo>
                    <a:pt x="1256" y="4499"/>
                  </a:lnTo>
                  <a:lnTo>
                    <a:pt x="1340" y="4561"/>
                  </a:lnTo>
                  <a:lnTo>
                    <a:pt x="1444" y="4561"/>
                  </a:lnTo>
                  <a:lnTo>
                    <a:pt x="1695" y="4645"/>
                  </a:lnTo>
                  <a:lnTo>
                    <a:pt x="1779" y="4645"/>
                  </a:lnTo>
                  <a:lnTo>
                    <a:pt x="1821" y="4708"/>
                  </a:lnTo>
                  <a:lnTo>
                    <a:pt x="1884" y="4729"/>
                  </a:lnTo>
                  <a:lnTo>
                    <a:pt x="1925" y="4812"/>
                  </a:lnTo>
                  <a:lnTo>
                    <a:pt x="2030" y="4917"/>
                  </a:lnTo>
                  <a:lnTo>
                    <a:pt x="2093" y="4917"/>
                  </a:lnTo>
                  <a:lnTo>
                    <a:pt x="2093" y="4938"/>
                  </a:lnTo>
                  <a:lnTo>
                    <a:pt x="2114" y="4917"/>
                  </a:lnTo>
                  <a:lnTo>
                    <a:pt x="2177" y="4917"/>
                  </a:lnTo>
                  <a:lnTo>
                    <a:pt x="2197" y="4980"/>
                  </a:lnTo>
                  <a:lnTo>
                    <a:pt x="2281" y="4980"/>
                  </a:lnTo>
                  <a:lnTo>
                    <a:pt x="2302" y="5022"/>
                  </a:lnTo>
                  <a:lnTo>
                    <a:pt x="2323" y="4980"/>
                  </a:lnTo>
                  <a:lnTo>
                    <a:pt x="2407" y="5022"/>
                  </a:lnTo>
                  <a:lnTo>
                    <a:pt x="2428" y="5043"/>
                  </a:lnTo>
                  <a:lnTo>
                    <a:pt x="2490" y="5043"/>
                  </a:lnTo>
                  <a:lnTo>
                    <a:pt x="2511" y="5084"/>
                  </a:lnTo>
                  <a:lnTo>
                    <a:pt x="2553" y="5126"/>
                  </a:lnTo>
                  <a:lnTo>
                    <a:pt x="2637" y="5189"/>
                  </a:lnTo>
                  <a:lnTo>
                    <a:pt x="2825" y="5398"/>
                  </a:lnTo>
                  <a:lnTo>
                    <a:pt x="2846" y="5608"/>
                  </a:lnTo>
                  <a:lnTo>
                    <a:pt x="2846" y="6591"/>
                  </a:lnTo>
                  <a:lnTo>
                    <a:pt x="2951" y="6193"/>
                  </a:lnTo>
                  <a:lnTo>
                    <a:pt x="3495" y="6173"/>
                  </a:lnTo>
                  <a:lnTo>
                    <a:pt x="3599" y="6131"/>
                  </a:lnTo>
                  <a:lnTo>
                    <a:pt x="3641" y="6110"/>
                  </a:lnTo>
                  <a:lnTo>
                    <a:pt x="3704" y="6089"/>
                  </a:lnTo>
                  <a:lnTo>
                    <a:pt x="3704" y="6131"/>
                  </a:lnTo>
                  <a:lnTo>
                    <a:pt x="3788" y="6173"/>
                  </a:lnTo>
                  <a:lnTo>
                    <a:pt x="3871" y="6214"/>
                  </a:lnTo>
                  <a:lnTo>
                    <a:pt x="3955" y="6214"/>
                  </a:lnTo>
                  <a:lnTo>
                    <a:pt x="3997" y="6298"/>
                  </a:lnTo>
                  <a:lnTo>
                    <a:pt x="3976" y="6319"/>
                  </a:lnTo>
                  <a:lnTo>
                    <a:pt x="4164" y="6298"/>
                  </a:lnTo>
                  <a:lnTo>
                    <a:pt x="4269" y="6193"/>
                  </a:lnTo>
                  <a:lnTo>
                    <a:pt x="4332" y="6193"/>
                  </a:lnTo>
                  <a:lnTo>
                    <a:pt x="4394" y="6131"/>
                  </a:lnTo>
                  <a:lnTo>
                    <a:pt x="4436" y="6173"/>
                  </a:lnTo>
                  <a:lnTo>
                    <a:pt x="4436" y="6214"/>
                  </a:lnTo>
                  <a:lnTo>
                    <a:pt x="4520" y="6214"/>
                  </a:lnTo>
                  <a:lnTo>
                    <a:pt x="4604" y="6277"/>
                  </a:lnTo>
                  <a:lnTo>
                    <a:pt x="4729" y="6214"/>
                  </a:lnTo>
                  <a:lnTo>
                    <a:pt x="4897" y="6193"/>
                  </a:lnTo>
                  <a:lnTo>
                    <a:pt x="4918" y="6110"/>
                  </a:lnTo>
                  <a:lnTo>
                    <a:pt x="4897" y="6068"/>
                  </a:lnTo>
                  <a:lnTo>
                    <a:pt x="4938" y="6005"/>
                  </a:lnTo>
                  <a:lnTo>
                    <a:pt x="5043" y="6026"/>
                  </a:lnTo>
                  <a:lnTo>
                    <a:pt x="5127" y="6026"/>
                  </a:lnTo>
                  <a:lnTo>
                    <a:pt x="5210" y="6089"/>
                  </a:lnTo>
                  <a:lnTo>
                    <a:pt x="5315" y="6068"/>
                  </a:lnTo>
                  <a:lnTo>
                    <a:pt x="5357" y="6026"/>
                  </a:lnTo>
                  <a:lnTo>
                    <a:pt x="5566" y="5963"/>
                  </a:lnTo>
                  <a:lnTo>
                    <a:pt x="5650" y="5984"/>
                  </a:lnTo>
                  <a:lnTo>
                    <a:pt x="5754" y="5963"/>
                  </a:lnTo>
                  <a:lnTo>
                    <a:pt x="5775" y="5900"/>
                  </a:lnTo>
                  <a:lnTo>
                    <a:pt x="5901" y="5900"/>
                  </a:lnTo>
                  <a:lnTo>
                    <a:pt x="5985" y="5817"/>
                  </a:lnTo>
                  <a:lnTo>
                    <a:pt x="6110" y="5796"/>
                  </a:lnTo>
                  <a:lnTo>
                    <a:pt x="6194" y="5712"/>
                  </a:lnTo>
                  <a:lnTo>
                    <a:pt x="6278" y="5649"/>
                  </a:lnTo>
                  <a:lnTo>
                    <a:pt x="6382" y="5670"/>
                  </a:lnTo>
                  <a:lnTo>
                    <a:pt x="6424" y="5608"/>
                  </a:lnTo>
                  <a:lnTo>
                    <a:pt x="6466" y="5587"/>
                  </a:lnTo>
                  <a:lnTo>
                    <a:pt x="6424" y="5587"/>
                  </a:lnTo>
                  <a:lnTo>
                    <a:pt x="6424" y="5545"/>
                  </a:lnTo>
                  <a:lnTo>
                    <a:pt x="6298" y="5440"/>
                  </a:lnTo>
                  <a:lnTo>
                    <a:pt x="6173" y="5398"/>
                  </a:lnTo>
                  <a:lnTo>
                    <a:pt x="5964" y="5189"/>
                  </a:lnTo>
                  <a:lnTo>
                    <a:pt x="5985" y="5126"/>
                  </a:lnTo>
                  <a:lnTo>
                    <a:pt x="5901" y="4938"/>
                  </a:lnTo>
                  <a:lnTo>
                    <a:pt x="5859" y="4875"/>
                  </a:lnTo>
                  <a:lnTo>
                    <a:pt x="5901" y="4771"/>
                  </a:lnTo>
                  <a:lnTo>
                    <a:pt x="5859" y="4729"/>
                  </a:lnTo>
                  <a:lnTo>
                    <a:pt x="5838" y="4624"/>
                  </a:lnTo>
                  <a:lnTo>
                    <a:pt x="5796" y="4540"/>
                  </a:lnTo>
                  <a:lnTo>
                    <a:pt x="5838" y="4540"/>
                  </a:lnTo>
                  <a:lnTo>
                    <a:pt x="5775" y="4394"/>
                  </a:lnTo>
                  <a:lnTo>
                    <a:pt x="5754" y="4248"/>
                  </a:lnTo>
                  <a:lnTo>
                    <a:pt x="5838" y="4206"/>
                  </a:lnTo>
                  <a:lnTo>
                    <a:pt x="5838" y="4038"/>
                  </a:lnTo>
                  <a:lnTo>
                    <a:pt x="5754" y="3976"/>
                  </a:lnTo>
                  <a:lnTo>
                    <a:pt x="5754" y="3766"/>
                  </a:lnTo>
                  <a:lnTo>
                    <a:pt x="5775" y="3620"/>
                  </a:lnTo>
                  <a:lnTo>
                    <a:pt x="5859" y="3578"/>
                  </a:lnTo>
                  <a:lnTo>
                    <a:pt x="5880" y="3599"/>
                  </a:lnTo>
                  <a:lnTo>
                    <a:pt x="5943" y="3515"/>
                  </a:lnTo>
                  <a:lnTo>
                    <a:pt x="5859" y="3306"/>
                  </a:lnTo>
                  <a:lnTo>
                    <a:pt x="5775" y="3306"/>
                  </a:lnTo>
                  <a:lnTo>
                    <a:pt x="5650" y="3180"/>
                  </a:lnTo>
                  <a:lnTo>
                    <a:pt x="5482" y="3055"/>
                  </a:lnTo>
                  <a:lnTo>
                    <a:pt x="5482" y="2929"/>
                  </a:lnTo>
                  <a:lnTo>
                    <a:pt x="5566" y="2657"/>
                  </a:lnTo>
                  <a:lnTo>
                    <a:pt x="5692" y="2302"/>
                  </a:lnTo>
                  <a:lnTo>
                    <a:pt x="5754" y="2239"/>
                  </a:lnTo>
                  <a:lnTo>
                    <a:pt x="5734" y="2134"/>
                  </a:lnTo>
                  <a:lnTo>
                    <a:pt x="5692" y="2113"/>
                  </a:lnTo>
                  <a:lnTo>
                    <a:pt x="5734" y="2113"/>
                  </a:lnTo>
                  <a:lnTo>
                    <a:pt x="5022" y="1611"/>
                  </a:lnTo>
                  <a:lnTo>
                    <a:pt x="4959" y="1527"/>
                  </a:lnTo>
                  <a:lnTo>
                    <a:pt x="4938" y="1486"/>
                  </a:lnTo>
                  <a:lnTo>
                    <a:pt x="4959" y="1402"/>
                  </a:lnTo>
                  <a:lnTo>
                    <a:pt x="4834" y="1214"/>
                  </a:lnTo>
                  <a:lnTo>
                    <a:pt x="274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2842;p79">
              <a:extLst>
                <a:ext uri="{FF2B5EF4-FFF2-40B4-BE49-F238E27FC236}">
                  <a16:creationId xmlns:a16="http://schemas.microsoft.com/office/drawing/2014/main" id="{875D9EAB-F3AB-4318-8A6C-5CDEF870E7AA}"/>
                </a:ext>
              </a:extLst>
            </p:cNvPr>
            <p:cNvSpPr/>
            <p:nvPr/>
          </p:nvSpPr>
          <p:spPr>
            <a:xfrm>
              <a:off x="3945415" y="3152954"/>
              <a:ext cx="13956" cy="10963"/>
            </a:xfrm>
            <a:custGeom>
              <a:avLst/>
              <a:gdLst/>
              <a:ahLst/>
              <a:cxnLst/>
              <a:rect l="l" t="t" r="r" b="b"/>
              <a:pathLst>
                <a:path w="1172" h="964" extrusionOk="0">
                  <a:moveTo>
                    <a:pt x="795" y="1"/>
                  </a:moveTo>
                  <a:lnTo>
                    <a:pt x="795" y="84"/>
                  </a:lnTo>
                  <a:lnTo>
                    <a:pt x="732" y="126"/>
                  </a:lnTo>
                  <a:lnTo>
                    <a:pt x="649" y="126"/>
                  </a:lnTo>
                  <a:lnTo>
                    <a:pt x="607" y="84"/>
                  </a:lnTo>
                  <a:lnTo>
                    <a:pt x="544" y="42"/>
                  </a:lnTo>
                  <a:lnTo>
                    <a:pt x="440" y="126"/>
                  </a:lnTo>
                  <a:lnTo>
                    <a:pt x="377" y="147"/>
                  </a:lnTo>
                  <a:lnTo>
                    <a:pt x="335" y="126"/>
                  </a:lnTo>
                  <a:lnTo>
                    <a:pt x="209" y="231"/>
                  </a:lnTo>
                  <a:lnTo>
                    <a:pt x="105" y="356"/>
                  </a:lnTo>
                  <a:lnTo>
                    <a:pt x="0" y="733"/>
                  </a:lnTo>
                  <a:lnTo>
                    <a:pt x="0" y="817"/>
                  </a:lnTo>
                  <a:lnTo>
                    <a:pt x="209" y="817"/>
                  </a:lnTo>
                  <a:lnTo>
                    <a:pt x="272" y="921"/>
                  </a:lnTo>
                  <a:lnTo>
                    <a:pt x="335" y="963"/>
                  </a:lnTo>
                  <a:lnTo>
                    <a:pt x="398" y="921"/>
                  </a:lnTo>
                  <a:lnTo>
                    <a:pt x="419" y="921"/>
                  </a:lnTo>
                  <a:lnTo>
                    <a:pt x="481" y="963"/>
                  </a:lnTo>
                  <a:lnTo>
                    <a:pt x="607" y="921"/>
                  </a:lnTo>
                  <a:lnTo>
                    <a:pt x="607" y="858"/>
                  </a:lnTo>
                  <a:lnTo>
                    <a:pt x="691" y="670"/>
                  </a:lnTo>
                  <a:lnTo>
                    <a:pt x="649" y="566"/>
                  </a:lnTo>
                  <a:lnTo>
                    <a:pt x="712" y="566"/>
                  </a:lnTo>
                  <a:lnTo>
                    <a:pt x="753" y="628"/>
                  </a:lnTo>
                  <a:lnTo>
                    <a:pt x="816" y="628"/>
                  </a:lnTo>
                  <a:lnTo>
                    <a:pt x="858" y="733"/>
                  </a:lnTo>
                  <a:lnTo>
                    <a:pt x="921" y="754"/>
                  </a:lnTo>
                  <a:lnTo>
                    <a:pt x="921" y="817"/>
                  </a:lnTo>
                  <a:lnTo>
                    <a:pt x="942" y="838"/>
                  </a:lnTo>
                  <a:lnTo>
                    <a:pt x="1004" y="838"/>
                  </a:lnTo>
                  <a:lnTo>
                    <a:pt x="1067" y="817"/>
                  </a:lnTo>
                  <a:lnTo>
                    <a:pt x="1130" y="754"/>
                  </a:lnTo>
                  <a:lnTo>
                    <a:pt x="1130" y="670"/>
                  </a:lnTo>
                  <a:lnTo>
                    <a:pt x="1172" y="607"/>
                  </a:lnTo>
                  <a:lnTo>
                    <a:pt x="1151" y="503"/>
                  </a:lnTo>
                  <a:lnTo>
                    <a:pt x="1109" y="314"/>
                  </a:lnTo>
                  <a:lnTo>
                    <a:pt x="1046" y="231"/>
                  </a:lnTo>
                  <a:lnTo>
                    <a:pt x="1046" y="189"/>
                  </a:lnTo>
                  <a:lnTo>
                    <a:pt x="963" y="105"/>
                  </a:lnTo>
                  <a:lnTo>
                    <a:pt x="900" y="21"/>
                  </a:lnTo>
                  <a:lnTo>
                    <a:pt x="900"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2843;p79">
              <a:extLst>
                <a:ext uri="{FF2B5EF4-FFF2-40B4-BE49-F238E27FC236}">
                  <a16:creationId xmlns:a16="http://schemas.microsoft.com/office/drawing/2014/main" id="{D5D31ACD-1DD8-45B2-B32F-4CF4DCD6FE85}"/>
                </a:ext>
              </a:extLst>
            </p:cNvPr>
            <p:cNvSpPr/>
            <p:nvPr/>
          </p:nvSpPr>
          <p:spPr>
            <a:xfrm>
              <a:off x="3945415" y="3159380"/>
              <a:ext cx="13706" cy="15956"/>
            </a:xfrm>
            <a:custGeom>
              <a:avLst/>
              <a:gdLst/>
              <a:ahLst/>
              <a:cxnLst/>
              <a:rect l="l" t="t" r="r" b="b"/>
              <a:pathLst>
                <a:path w="1151" h="1403" extrusionOk="0">
                  <a:moveTo>
                    <a:pt x="649" y="1"/>
                  </a:moveTo>
                  <a:lnTo>
                    <a:pt x="691" y="105"/>
                  </a:lnTo>
                  <a:lnTo>
                    <a:pt x="607" y="293"/>
                  </a:lnTo>
                  <a:lnTo>
                    <a:pt x="607" y="356"/>
                  </a:lnTo>
                  <a:lnTo>
                    <a:pt x="481" y="398"/>
                  </a:lnTo>
                  <a:lnTo>
                    <a:pt x="419" y="356"/>
                  </a:lnTo>
                  <a:lnTo>
                    <a:pt x="398" y="356"/>
                  </a:lnTo>
                  <a:lnTo>
                    <a:pt x="335" y="398"/>
                  </a:lnTo>
                  <a:lnTo>
                    <a:pt x="272" y="356"/>
                  </a:lnTo>
                  <a:lnTo>
                    <a:pt x="209" y="252"/>
                  </a:lnTo>
                  <a:lnTo>
                    <a:pt x="0" y="252"/>
                  </a:lnTo>
                  <a:lnTo>
                    <a:pt x="0" y="314"/>
                  </a:lnTo>
                  <a:lnTo>
                    <a:pt x="63" y="419"/>
                  </a:lnTo>
                  <a:lnTo>
                    <a:pt x="84" y="565"/>
                  </a:lnTo>
                  <a:lnTo>
                    <a:pt x="84" y="712"/>
                  </a:lnTo>
                  <a:lnTo>
                    <a:pt x="188" y="1402"/>
                  </a:lnTo>
                  <a:lnTo>
                    <a:pt x="481" y="1402"/>
                  </a:lnTo>
                  <a:lnTo>
                    <a:pt x="649" y="1340"/>
                  </a:lnTo>
                  <a:lnTo>
                    <a:pt x="753" y="1193"/>
                  </a:lnTo>
                  <a:lnTo>
                    <a:pt x="921" y="1026"/>
                  </a:lnTo>
                  <a:lnTo>
                    <a:pt x="963" y="984"/>
                  </a:lnTo>
                  <a:lnTo>
                    <a:pt x="1046" y="900"/>
                  </a:lnTo>
                  <a:lnTo>
                    <a:pt x="1151" y="796"/>
                  </a:lnTo>
                  <a:lnTo>
                    <a:pt x="1151" y="712"/>
                  </a:lnTo>
                  <a:lnTo>
                    <a:pt x="1130" y="524"/>
                  </a:lnTo>
                  <a:lnTo>
                    <a:pt x="1046" y="524"/>
                  </a:lnTo>
                  <a:lnTo>
                    <a:pt x="1046" y="461"/>
                  </a:lnTo>
                  <a:lnTo>
                    <a:pt x="942" y="419"/>
                  </a:lnTo>
                  <a:lnTo>
                    <a:pt x="942" y="356"/>
                  </a:lnTo>
                  <a:lnTo>
                    <a:pt x="921" y="293"/>
                  </a:lnTo>
                  <a:lnTo>
                    <a:pt x="921" y="252"/>
                  </a:lnTo>
                  <a:lnTo>
                    <a:pt x="921" y="189"/>
                  </a:lnTo>
                  <a:lnTo>
                    <a:pt x="858" y="168"/>
                  </a:lnTo>
                  <a:lnTo>
                    <a:pt x="816" y="63"/>
                  </a:lnTo>
                  <a:lnTo>
                    <a:pt x="753" y="63"/>
                  </a:lnTo>
                  <a:lnTo>
                    <a:pt x="712"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2844;p79">
              <a:extLst>
                <a:ext uri="{FF2B5EF4-FFF2-40B4-BE49-F238E27FC236}">
                  <a16:creationId xmlns:a16="http://schemas.microsoft.com/office/drawing/2014/main" id="{C7CA2F68-8FB4-4821-A31F-C6542560FCF2}"/>
                </a:ext>
              </a:extLst>
            </p:cNvPr>
            <p:cNvSpPr/>
            <p:nvPr/>
          </p:nvSpPr>
          <p:spPr>
            <a:xfrm>
              <a:off x="3829055" y="3110126"/>
              <a:ext cx="131316" cy="124222"/>
            </a:xfrm>
            <a:custGeom>
              <a:avLst/>
              <a:gdLst/>
              <a:ahLst/>
              <a:cxnLst/>
              <a:rect l="l" t="t" r="r" b="b"/>
              <a:pathLst>
                <a:path w="11028" h="10923" extrusionOk="0">
                  <a:moveTo>
                    <a:pt x="7701" y="0"/>
                  </a:moveTo>
                  <a:lnTo>
                    <a:pt x="7701" y="42"/>
                  </a:lnTo>
                  <a:lnTo>
                    <a:pt x="7743" y="84"/>
                  </a:lnTo>
                  <a:lnTo>
                    <a:pt x="7659" y="189"/>
                  </a:lnTo>
                  <a:lnTo>
                    <a:pt x="7575" y="189"/>
                  </a:lnTo>
                  <a:lnTo>
                    <a:pt x="7491" y="210"/>
                  </a:lnTo>
                  <a:lnTo>
                    <a:pt x="7366" y="210"/>
                  </a:lnTo>
                  <a:lnTo>
                    <a:pt x="7282" y="251"/>
                  </a:lnTo>
                  <a:lnTo>
                    <a:pt x="7240" y="251"/>
                  </a:lnTo>
                  <a:lnTo>
                    <a:pt x="7219" y="189"/>
                  </a:lnTo>
                  <a:lnTo>
                    <a:pt x="7178" y="189"/>
                  </a:lnTo>
                  <a:lnTo>
                    <a:pt x="7157" y="147"/>
                  </a:lnTo>
                  <a:lnTo>
                    <a:pt x="7073" y="126"/>
                  </a:lnTo>
                  <a:lnTo>
                    <a:pt x="6843" y="230"/>
                  </a:lnTo>
                  <a:lnTo>
                    <a:pt x="6759" y="293"/>
                  </a:lnTo>
                  <a:lnTo>
                    <a:pt x="6717" y="335"/>
                  </a:lnTo>
                  <a:lnTo>
                    <a:pt x="6487" y="356"/>
                  </a:lnTo>
                  <a:lnTo>
                    <a:pt x="6403" y="398"/>
                  </a:lnTo>
                  <a:lnTo>
                    <a:pt x="6320" y="314"/>
                  </a:lnTo>
                  <a:lnTo>
                    <a:pt x="6215" y="293"/>
                  </a:lnTo>
                  <a:lnTo>
                    <a:pt x="6111" y="293"/>
                  </a:lnTo>
                  <a:lnTo>
                    <a:pt x="6027" y="398"/>
                  </a:lnTo>
                  <a:lnTo>
                    <a:pt x="5922" y="502"/>
                  </a:lnTo>
                  <a:lnTo>
                    <a:pt x="5964" y="544"/>
                  </a:lnTo>
                  <a:lnTo>
                    <a:pt x="6006" y="607"/>
                  </a:lnTo>
                  <a:lnTo>
                    <a:pt x="5985" y="649"/>
                  </a:lnTo>
                  <a:lnTo>
                    <a:pt x="5859" y="670"/>
                  </a:lnTo>
                  <a:lnTo>
                    <a:pt x="5797" y="649"/>
                  </a:lnTo>
                  <a:lnTo>
                    <a:pt x="5671" y="628"/>
                  </a:lnTo>
                  <a:lnTo>
                    <a:pt x="5567" y="565"/>
                  </a:lnTo>
                  <a:lnTo>
                    <a:pt x="5483" y="565"/>
                  </a:lnTo>
                  <a:lnTo>
                    <a:pt x="5399" y="628"/>
                  </a:lnTo>
                  <a:lnTo>
                    <a:pt x="5336" y="607"/>
                  </a:lnTo>
                  <a:lnTo>
                    <a:pt x="5190" y="607"/>
                  </a:lnTo>
                  <a:lnTo>
                    <a:pt x="5064" y="523"/>
                  </a:lnTo>
                  <a:lnTo>
                    <a:pt x="4939" y="544"/>
                  </a:lnTo>
                  <a:lnTo>
                    <a:pt x="4918" y="502"/>
                  </a:lnTo>
                  <a:lnTo>
                    <a:pt x="4750" y="356"/>
                  </a:lnTo>
                  <a:lnTo>
                    <a:pt x="4667" y="335"/>
                  </a:lnTo>
                  <a:lnTo>
                    <a:pt x="4499" y="210"/>
                  </a:lnTo>
                  <a:lnTo>
                    <a:pt x="4437" y="189"/>
                  </a:lnTo>
                  <a:lnTo>
                    <a:pt x="4353" y="126"/>
                  </a:lnTo>
                  <a:lnTo>
                    <a:pt x="4290" y="126"/>
                  </a:lnTo>
                  <a:lnTo>
                    <a:pt x="4290" y="189"/>
                  </a:lnTo>
                  <a:lnTo>
                    <a:pt x="4186" y="147"/>
                  </a:lnTo>
                  <a:lnTo>
                    <a:pt x="4102" y="251"/>
                  </a:lnTo>
                  <a:lnTo>
                    <a:pt x="4018" y="251"/>
                  </a:lnTo>
                  <a:lnTo>
                    <a:pt x="3976" y="293"/>
                  </a:lnTo>
                  <a:lnTo>
                    <a:pt x="3976" y="356"/>
                  </a:lnTo>
                  <a:lnTo>
                    <a:pt x="3914" y="440"/>
                  </a:lnTo>
                  <a:lnTo>
                    <a:pt x="3914" y="502"/>
                  </a:lnTo>
                  <a:lnTo>
                    <a:pt x="3872" y="544"/>
                  </a:lnTo>
                  <a:lnTo>
                    <a:pt x="3788" y="544"/>
                  </a:lnTo>
                  <a:lnTo>
                    <a:pt x="3788" y="607"/>
                  </a:lnTo>
                  <a:lnTo>
                    <a:pt x="3893" y="733"/>
                  </a:lnTo>
                  <a:lnTo>
                    <a:pt x="3830" y="774"/>
                  </a:lnTo>
                  <a:lnTo>
                    <a:pt x="3809" y="858"/>
                  </a:lnTo>
                  <a:lnTo>
                    <a:pt x="3809" y="984"/>
                  </a:lnTo>
                  <a:lnTo>
                    <a:pt x="3872" y="1088"/>
                  </a:lnTo>
                  <a:lnTo>
                    <a:pt x="3872" y="1339"/>
                  </a:lnTo>
                  <a:lnTo>
                    <a:pt x="3767" y="1381"/>
                  </a:lnTo>
                  <a:lnTo>
                    <a:pt x="3725" y="1486"/>
                  </a:lnTo>
                  <a:lnTo>
                    <a:pt x="3474" y="1800"/>
                  </a:lnTo>
                  <a:lnTo>
                    <a:pt x="3516" y="2009"/>
                  </a:lnTo>
                  <a:lnTo>
                    <a:pt x="3495" y="2135"/>
                  </a:lnTo>
                  <a:lnTo>
                    <a:pt x="3495" y="2281"/>
                  </a:lnTo>
                  <a:lnTo>
                    <a:pt x="3390" y="2386"/>
                  </a:lnTo>
                  <a:lnTo>
                    <a:pt x="3390" y="2532"/>
                  </a:lnTo>
                  <a:lnTo>
                    <a:pt x="3390" y="2616"/>
                  </a:lnTo>
                  <a:lnTo>
                    <a:pt x="3370" y="2804"/>
                  </a:lnTo>
                  <a:lnTo>
                    <a:pt x="3390" y="2825"/>
                  </a:lnTo>
                  <a:lnTo>
                    <a:pt x="3370" y="2971"/>
                  </a:lnTo>
                  <a:lnTo>
                    <a:pt x="3286" y="3034"/>
                  </a:lnTo>
                  <a:lnTo>
                    <a:pt x="3244" y="3223"/>
                  </a:lnTo>
                  <a:lnTo>
                    <a:pt x="3244" y="3390"/>
                  </a:lnTo>
                  <a:lnTo>
                    <a:pt x="3056" y="3704"/>
                  </a:lnTo>
                  <a:lnTo>
                    <a:pt x="2951" y="3746"/>
                  </a:lnTo>
                  <a:lnTo>
                    <a:pt x="2846" y="3808"/>
                  </a:lnTo>
                  <a:lnTo>
                    <a:pt x="2763" y="3787"/>
                  </a:lnTo>
                  <a:lnTo>
                    <a:pt x="2637" y="3892"/>
                  </a:lnTo>
                  <a:lnTo>
                    <a:pt x="2533" y="4018"/>
                  </a:lnTo>
                  <a:lnTo>
                    <a:pt x="2533" y="4164"/>
                  </a:lnTo>
                  <a:lnTo>
                    <a:pt x="2344" y="4332"/>
                  </a:lnTo>
                  <a:lnTo>
                    <a:pt x="2302" y="4436"/>
                  </a:lnTo>
                  <a:lnTo>
                    <a:pt x="2323" y="4624"/>
                  </a:lnTo>
                  <a:lnTo>
                    <a:pt x="2344" y="4645"/>
                  </a:lnTo>
                  <a:lnTo>
                    <a:pt x="2323" y="4959"/>
                  </a:lnTo>
                  <a:lnTo>
                    <a:pt x="2302" y="5127"/>
                  </a:lnTo>
                  <a:lnTo>
                    <a:pt x="2302" y="5231"/>
                  </a:lnTo>
                  <a:lnTo>
                    <a:pt x="2198" y="5378"/>
                  </a:lnTo>
                  <a:lnTo>
                    <a:pt x="2093" y="5420"/>
                  </a:lnTo>
                  <a:lnTo>
                    <a:pt x="2009" y="5482"/>
                  </a:lnTo>
                  <a:lnTo>
                    <a:pt x="1947" y="5566"/>
                  </a:lnTo>
                  <a:lnTo>
                    <a:pt x="1717" y="5796"/>
                  </a:lnTo>
                  <a:lnTo>
                    <a:pt x="1633" y="5901"/>
                  </a:lnTo>
                  <a:lnTo>
                    <a:pt x="1507" y="5984"/>
                  </a:lnTo>
                  <a:lnTo>
                    <a:pt x="1382" y="5901"/>
                  </a:lnTo>
                  <a:lnTo>
                    <a:pt x="1319" y="5796"/>
                  </a:lnTo>
                  <a:lnTo>
                    <a:pt x="1298" y="5775"/>
                  </a:lnTo>
                  <a:lnTo>
                    <a:pt x="1382" y="5650"/>
                  </a:lnTo>
                  <a:lnTo>
                    <a:pt x="1382" y="5587"/>
                  </a:lnTo>
                  <a:lnTo>
                    <a:pt x="1193" y="5650"/>
                  </a:lnTo>
                  <a:lnTo>
                    <a:pt x="1089" y="5754"/>
                  </a:lnTo>
                  <a:lnTo>
                    <a:pt x="1005" y="5733"/>
                  </a:lnTo>
                  <a:lnTo>
                    <a:pt x="942" y="5754"/>
                  </a:lnTo>
                  <a:lnTo>
                    <a:pt x="942" y="5859"/>
                  </a:lnTo>
                  <a:lnTo>
                    <a:pt x="859" y="5943"/>
                  </a:lnTo>
                  <a:lnTo>
                    <a:pt x="754" y="5943"/>
                  </a:lnTo>
                  <a:lnTo>
                    <a:pt x="754" y="5880"/>
                  </a:lnTo>
                  <a:lnTo>
                    <a:pt x="733" y="5838"/>
                  </a:lnTo>
                  <a:lnTo>
                    <a:pt x="629" y="5880"/>
                  </a:lnTo>
                  <a:lnTo>
                    <a:pt x="566" y="5859"/>
                  </a:lnTo>
                  <a:lnTo>
                    <a:pt x="440" y="5984"/>
                  </a:lnTo>
                  <a:lnTo>
                    <a:pt x="315" y="6089"/>
                  </a:lnTo>
                  <a:lnTo>
                    <a:pt x="252" y="6152"/>
                  </a:lnTo>
                  <a:lnTo>
                    <a:pt x="273" y="6361"/>
                  </a:lnTo>
                  <a:lnTo>
                    <a:pt x="210" y="6424"/>
                  </a:lnTo>
                  <a:lnTo>
                    <a:pt x="105" y="6424"/>
                  </a:lnTo>
                  <a:lnTo>
                    <a:pt x="1" y="6508"/>
                  </a:lnTo>
                  <a:lnTo>
                    <a:pt x="22" y="6570"/>
                  </a:lnTo>
                  <a:lnTo>
                    <a:pt x="210" y="6591"/>
                  </a:lnTo>
                  <a:lnTo>
                    <a:pt x="252" y="6633"/>
                  </a:lnTo>
                  <a:lnTo>
                    <a:pt x="273" y="6633"/>
                  </a:lnTo>
                  <a:lnTo>
                    <a:pt x="273" y="6612"/>
                  </a:lnTo>
                  <a:lnTo>
                    <a:pt x="315" y="6591"/>
                  </a:lnTo>
                  <a:lnTo>
                    <a:pt x="377" y="6591"/>
                  </a:lnTo>
                  <a:lnTo>
                    <a:pt x="482" y="6570"/>
                  </a:lnTo>
                  <a:lnTo>
                    <a:pt x="566" y="6528"/>
                  </a:lnTo>
                  <a:lnTo>
                    <a:pt x="1256" y="6528"/>
                  </a:lnTo>
                  <a:lnTo>
                    <a:pt x="1424" y="6570"/>
                  </a:lnTo>
                  <a:lnTo>
                    <a:pt x="1633" y="6528"/>
                  </a:lnTo>
                  <a:lnTo>
                    <a:pt x="2637" y="6528"/>
                  </a:lnTo>
                  <a:lnTo>
                    <a:pt x="2637" y="6612"/>
                  </a:lnTo>
                  <a:lnTo>
                    <a:pt x="2637" y="6633"/>
                  </a:lnTo>
                  <a:lnTo>
                    <a:pt x="2637" y="6717"/>
                  </a:lnTo>
                  <a:lnTo>
                    <a:pt x="2679" y="6780"/>
                  </a:lnTo>
                  <a:lnTo>
                    <a:pt x="2721" y="6842"/>
                  </a:lnTo>
                  <a:lnTo>
                    <a:pt x="2679" y="6905"/>
                  </a:lnTo>
                  <a:lnTo>
                    <a:pt x="2679" y="6989"/>
                  </a:lnTo>
                  <a:lnTo>
                    <a:pt x="2742" y="7093"/>
                  </a:lnTo>
                  <a:lnTo>
                    <a:pt x="2763" y="7219"/>
                  </a:lnTo>
                  <a:lnTo>
                    <a:pt x="2784" y="7261"/>
                  </a:lnTo>
                  <a:lnTo>
                    <a:pt x="2784" y="7345"/>
                  </a:lnTo>
                  <a:lnTo>
                    <a:pt x="2846" y="7365"/>
                  </a:lnTo>
                  <a:lnTo>
                    <a:pt x="2888" y="7449"/>
                  </a:lnTo>
                  <a:lnTo>
                    <a:pt x="2972" y="7554"/>
                  </a:lnTo>
                  <a:lnTo>
                    <a:pt x="2993" y="7763"/>
                  </a:lnTo>
                  <a:lnTo>
                    <a:pt x="3056" y="7784"/>
                  </a:lnTo>
                  <a:lnTo>
                    <a:pt x="3202" y="7784"/>
                  </a:lnTo>
                  <a:lnTo>
                    <a:pt x="3307" y="7763"/>
                  </a:lnTo>
                  <a:lnTo>
                    <a:pt x="3390" y="7784"/>
                  </a:lnTo>
                  <a:lnTo>
                    <a:pt x="3579" y="7826"/>
                  </a:lnTo>
                  <a:lnTo>
                    <a:pt x="3662" y="7763"/>
                  </a:lnTo>
                  <a:lnTo>
                    <a:pt x="4102" y="7742"/>
                  </a:lnTo>
                  <a:lnTo>
                    <a:pt x="4102" y="7575"/>
                  </a:lnTo>
                  <a:lnTo>
                    <a:pt x="4081" y="7470"/>
                  </a:lnTo>
                  <a:lnTo>
                    <a:pt x="4123" y="7449"/>
                  </a:lnTo>
                  <a:lnTo>
                    <a:pt x="4186" y="7345"/>
                  </a:lnTo>
                  <a:lnTo>
                    <a:pt x="4186" y="7198"/>
                  </a:lnTo>
                  <a:lnTo>
                    <a:pt x="4750" y="7156"/>
                  </a:lnTo>
                  <a:lnTo>
                    <a:pt x="4750" y="7114"/>
                  </a:lnTo>
                  <a:lnTo>
                    <a:pt x="4939" y="7135"/>
                  </a:lnTo>
                  <a:lnTo>
                    <a:pt x="4918" y="7219"/>
                  </a:lnTo>
                  <a:lnTo>
                    <a:pt x="4876" y="7261"/>
                  </a:lnTo>
                  <a:lnTo>
                    <a:pt x="4918" y="7324"/>
                  </a:lnTo>
                  <a:lnTo>
                    <a:pt x="5567" y="7365"/>
                  </a:lnTo>
                  <a:lnTo>
                    <a:pt x="5587" y="7449"/>
                  </a:lnTo>
                  <a:lnTo>
                    <a:pt x="5587" y="7533"/>
                  </a:lnTo>
                  <a:lnTo>
                    <a:pt x="5587" y="7617"/>
                  </a:lnTo>
                  <a:lnTo>
                    <a:pt x="5546" y="7721"/>
                  </a:lnTo>
                  <a:lnTo>
                    <a:pt x="5504" y="7826"/>
                  </a:lnTo>
                  <a:lnTo>
                    <a:pt x="5567" y="7889"/>
                  </a:lnTo>
                  <a:lnTo>
                    <a:pt x="5567" y="7972"/>
                  </a:lnTo>
                  <a:lnTo>
                    <a:pt x="5546" y="8035"/>
                  </a:lnTo>
                  <a:lnTo>
                    <a:pt x="5546" y="8056"/>
                  </a:lnTo>
                  <a:lnTo>
                    <a:pt x="5567" y="8140"/>
                  </a:lnTo>
                  <a:lnTo>
                    <a:pt x="5567" y="8349"/>
                  </a:lnTo>
                  <a:lnTo>
                    <a:pt x="5504" y="8453"/>
                  </a:lnTo>
                  <a:lnTo>
                    <a:pt x="5567" y="8495"/>
                  </a:lnTo>
                  <a:lnTo>
                    <a:pt x="5567" y="8579"/>
                  </a:lnTo>
                  <a:lnTo>
                    <a:pt x="5608" y="8621"/>
                  </a:lnTo>
                  <a:lnTo>
                    <a:pt x="5608" y="8705"/>
                  </a:lnTo>
                  <a:lnTo>
                    <a:pt x="5650" y="8725"/>
                  </a:lnTo>
                  <a:lnTo>
                    <a:pt x="5671" y="8788"/>
                  </a:lnTo>
                  <a:lnTo>
                    <a:pt x="5713" y="8809"/>
                  </a:lnTo>
                  <a:lnTo>
                    <a:pt x="5755" y="8872"/>
                  </a:lnTo>
                  <a:lnTo>
                    <a:pt x="5713" y="8935"/>
                  </a:lnTo>
                  <a:lnTo>
                    <a:pt x="5713" y="9018"/>
                  </a:lnTo>
                  <a:lnTo>
                    <a:pt x="5797" y="9081"/>
                  </a:lnTo>
                  <a:lnTo>
                    <a:pt x="5797" y="9144"/>
                  </a:lnTo>
                  <a:lnTo>
                    <a:pt x="5776" y="9186"/>
                  </a:lnTo>
                  <a:lnTo>
                    <a:pt x="5776" y="9311"/>
                  </a:lnTo>
                  <a:lnTo>
                    <a:pt x="5859" y="9353"/>
                  </a:lnTo>
                  <a:lnTo>
                    <a:pt x="5818" y="9437"/>
                  </a:lnTo>
                  <a:lnTo>
                    <a:pt x="5818" y="9458"/>
                  </a:lnTo>
                  <a:lnTo>
                    <a:pt x="5776" y="9500"/>
                  </a:lnTo>
                  <a:lnTo>
                    <a:pt x="5776" y="9625"/>
                  </a:lnTo>
                  <a:lnTo>
                    <a:pt x="5797" y="9646"/>
                  </a:lnTo>
                  <a:lnTo>
                    <a:pt x="5859" y="9646"/>
                  </a:lnTo>
                  <a:lnTo>
                    <a:pt x="5901" y="9625"/>
                  </a:lnTo>
                  <a:lnTo>
                    <a:pt x="5964" y="9604"/>
                  </a:lnTo>
                  <a:lnTo>
                    <a:pt x="5985" y="9562"/>
                  </a:lnTo>
                  <a:lnTo>
                    <a:pt x="6027" y="9562"/>
                  </a:lnTo>
                  <a:lnTo>
                    <a:pt x="6111" y="9625"/>
                  </a:lnTo>
                  <a:lnTo>
                    <a:pt x="6173" y="9646"/>
                  </a:lnTo>
                  <a:lnTo>
                    <a:pt x="6320" y="9646"/>
                  </a:lnTo>
                  <a:lnTo>
                    <a:pt x="6383" y="9667"/>
                  </a:lnTo>
                  <a:lnTo>
                    <a:pt x="6424" y="9646"/>
                  </a:lnTo>
                  <a:lnTo>
                    <a:pt x="6508" y="9625"/>
                  </a:lnTo>
                  <a:lnTo>
                    <a:pt x="6592" y="9562"/>
                  </a:lnTo>
                  <a:lnTo>
                    <a:pt x="6696" y="9541"/>
                  </a:lnTo>
                  <a:lnTo>
                    <a:pt x="6801" y="9541"/>
                  </a:lnTo>
                  <a:lnTo>
                    <a:pt x="6843" y="9604"/>
                  </a:lnTo>
                  <a:lnTo>
                    <a:pt x="6906" y="9562"/>
                  </a:lnTo>
                  <a:lnTo>
                    <a:pt x="7010" y="9625"/>
                  </a:lnTo>
                  <a:lnTo>
                    <a:pt x="7031" y="9646"/>
                  </a:lnTo>
                  <a:lnTo>
                    <a:pt x="7031" y="9751"/>
                  </a:lnTo>
                  <a:lnTo>
                    <a:pt x="7052" y="9772"/>
                  </a:lnTo>
                  <a:lnTo>
                    <a:pt x="7073" y="9814"/>
                  </a:lnTo>
                  <a:lnTo>
                    <a:pt x="7157" y="9751"/>
                  </a:lnTo>
                  <a:lnTo>
                    <a:pt x="7240" y="9709"/>
                  </a:lnTo>
                  <a:lnTo>
                    <a:pt x="7324" y="9709"/>
                  </a:lnTo>
                  <a:lnTo>
                    <a:pt x="7345" y="9667"/>
                  </a:lnTo>
                  <a:lnTo>
                    <a:pt x="7491" y="9625"/>
                  </a:lnTo>
                  <a:lnTo>
                    <a:pt x="7554" y="9625"/>
                  </a:lnTo>
                  <a:lnTo>
                    <a:pt x="7554" y="9751"/>
                  </a:lnTo>
                  <a:lnTo>
                    <a:pt x="7575" y="9814"/>
                  </a:lnTo>
                  <a:lnTo>
                    <a:pt x="7575" y="9876"/>
                  </a:lnTo>
                  <a:lnTo>
                    <a:pt x="7575" y="9939"/>
                  </a:lnTo>
                  <a:lnTo>
                    <a:pt x="7638" y="9939"/>
                  </a:lnTo>
                  <a:lnTo>
                    <a:pt x="7743" y="9981"/>
                  </a:lnTo>
                  <a:lnTo>
                    <a:pt x="7784" y="9981"/>
                  </a:lnTo>
                  <a:lnTo>
                    <a:pt x="7910" y="10065"/>
                  </a:lnTo>
                  <a:lnTo>
                    <a:pt x="8056" y="10086"/>
                  </a:lnTo>
                  <a:lnTo>
                    <a:pt x="8182" y="10127"/>
                  </a:lnTo>
                  <a:lnTo>
                    <a:pt x="8182" y="10148"/>
                  </a:lnTo>
                  <a:lnTo>
                    <a:pt x="8287" y="10148"/>
                  </a:lnTo>
                  <a:lnTo>
                    <a:pt x="8433" y="10086"/>
                  </a:lnTo>
                  <a:lnTo>
                    <a:pt x="8475" y="10044"/>
                  </a:lnTo>
                  <a:lnTo>
                    <a:pt x="8517" y="9876"/>
                  </a:lnTo>
                  <a:lnTo>
                    <a:pt x="8600" y="9876"/>
                  </a:lnTo>
                  <a:lnTo>
                    <a:pt x="8642" y="9855"/>
                  </a:lnTo>
                  <a:lnTo>
                    <a:pt x="8684" y="9855"/>
                  </a:lnTo>
                  <a:lnTo>
                    <a:pt x="8684" y="10023"/>
                  </a:lnTo>
                  <a:lnTo>
                    <a:pt x="8789" y="10127"/>
                  </a:lnTo>
                  <a:lnTo>
                    <a:pt x="8789" y="10190"/>
                  </a:lnTo>
                  <a:lnTo>
                    <a:pt x="8935" y="10274"/>
                  </a:lnTo>
                  <a:lnTo>
                    <a:pt x="9144" y="10337"/>
                  </a:lnTo>
                  <a:lnTo>
                    <a:pt x="9270" y="10441"/>
                  </a:lnTo>
                  <a:lnTo>
                    <a:pt x="9375" y="10588"/>
                  </a:lnTo>
                  <a:lnTo>
                    <a:pt x="9479" y="10671"/>
                  </a:lnTo>
                  <a:lnTo>
                    <a:pt x="9584" y="10797"/>
                  </a:lnTo>
                  <a:lnTo>
                    <a:pt x="9730" y="10922"/>
                  </a:lnTo>
                  <a:lnTo>
                    <a:pt x="9793" y="10922"/>
                  </a:lnTo>
                  <a:lnTo>
                    <a:pt x="9898" y="10902"/>
                  </a:lnTo>
                  <a:lnTo>
                    <a:pt x="9981" y="10860"/>
                  </a:lnTo>
                  <a:lnTo>
                    <a:pt x="10002" y="10881"/>
                  </a:lnTo>
                  <a:lnTo>
                    <a:pt x="10044" y="10902"/>
                  </a:lnTo>
                  <a:lnTo>
                    <a:pt x="10107" y="10922"/>
                  </a:lnTo>
                  <a:lnTo>
                    <a:pt x="10170" y="10881"/>
                  </a:lnTo>
                  <a:lnTo>
                    <a:pt x="10107" y="10253"/>
                  </a:lnTo>
                  <a:lnTo>
                    <a:pt x="10065" y="10232"/>
                  </a:lnTo>
                  <a:lnTo>
                    <a:pt x="9940" y="10253"/>
                  </a:lnTo>
                  <a:lnTo>
                    <a:pt x="9940" y="10337"/>
                  </a:lnTo>
                  <a:lnTo>
                    <a:pt x="9981" y="10378"/>
                  </a:lnTo>
                  <a:lnTo>
                    <a:pt x="9688" y="10378"/>
                  </a:lnTo>
                  <a:lnTo>
                    <a:pt x="9647" y="10295"/>
                  </a:lnTo>
                  <a:lnTo>
                    <a:pt x="9626" y="10232"/>
                  </a:lnTo>
                  <a:lnTo>
                    <a:pt x="9458" y="10065"/>
                  </a:lnTo>
                  <a:lnTo>
                    <a:pt x="9375" y="9981"/>
                  </a:lnTo>
                  <a:lnTo>
                    <a:pt x="9375" y="9855"/>
                  </a:lnTo>
                  <a:lnTo>
                    <a:pt x="9375" y="9521"/>
                  </a:lnTo>
                  <a:lnTo>
                    <a:pt x="9375" y="9437"/>
                  </a:lnTo>
                  <a:lnTo>
                    <a:pt x="9479" y="9332"/>
                  </a:lnTo>
                  <a:lnTo>
                    <a:pt x="9542" y="9290"/>
                  </a:lnTo>
                  <a:lnTo>
                    <a:pt x="9521" y="9249"/>
                  </a:lnTo>
                  <a:lnTo>
                    <a:pt x="9563" y="9228"/>
                  </a:lnTo>
                  <a:lnTo>
                    <a:pt x="9563" y="9102"/>
                  </a:lnTo>
                  <a:lnTo>
                    <a:pt x="9563" y="9018"/>
                  </a:lnTo>
                  <a:lnTo>
                    <a:pt x="9563" y="8935"/>
                  </a:lnTo>
                  <a:lnTo>
                    <a:pt x="9563" y="8872"/>
                  </a:lnTo>
                  <a:lnTo>
                    <a:pt x="9584" y="8809"/>
                  </a:lnTo>
                  <a:lnTo>
                    <a:pt x="9626" y="8767"/>
                  </a:lnTo>
                  <a:lnTo>
                    <a:pt x="9542" y="8725"/>
                  </a:lnTo>
                  <a:lnTo>
                    <a:pt x="9479" y="8663"/>
                  </a:lnTo>
                  <a:lnTo>
                    <a:pt x="9458" y="8558"/>
                  </a:lnTo>
                  <a:lnTo>
                    <a:pt x="9688" y="8077"/>
                  </a:lnTo>
                  <a:lnTo>
                    <a:pt x="10630" y="7868"/>
                  </a:lnTo>
                  <a:lnTo>
                    <a:pt x="10714" y="7889"/>
                  </a:lnTo>
                  <a:lnTo>
                    <a:pt x="10588" y="7449"/>
                  </a:lnTo>
                  <a:lnTo>
                    <a:pt x="10170" y="6884"/>
                  </a:lnTo>
                  <a:lnTo>
                    <a:pt x="10044" y="6194"/>
                  </a:lnTo>
                  <a:lnTo>
                    <a:pt x="9960" y="5733"/>
                  </a:lnTo>
                  <a:lnTo>
                    <a:pt x="9856" y="5043"/>
                  </a:lnTo>
                  <a:lnTo>
                    <a:pt x="9856" y="4896"/>
                  </a:lnTo>
                  <a:lnTo>
                    <a:pt x="9835" y="4750"/>
                  </a:lnTo>
                  <a:lnTo>
                    <a:pt x="9772" y="4645"/>
                  </a:lnTo>
                  <a:lnTo>
                    <a:pt x="9772" y="4583"/>
                  </a:lnTo>
                  <a:lnTo>
                    <a:pt x="9772" y="4499"/>
                  </a:lnTo>
                  <a:lnTo>
                    <a:pt x="9877" y="4122"/>
                  </a:lnTo>
                  <a:lnTo>
                    <a:pt x="9981" y="3997"/>
                  </a:lnTo>
                  <a:lnTo>
                    <a:pt x="10107" y="3892"/>
                  </a:lnTo>
                  <a:lnTo>
                    <a:pt x="10149" y="3871"/>
                  </a:lnTo>
                  <a:lnTo>
                    <a:pt x="10107" y="3746"/>
                  </a:lnTo>
                  <a:lnTo>
                    <a:pt x="10191" y="3536"/>
                  </a:lnTo>
                  <a:lnTo>
                    <a:pt x="10212" y="3327"/>
                  </a:lnTo>
                  <a:lnTo>
                    <a:pt x="10212" y="3160"/>
                  </a:lnTo>
                  <a:lnTo>
                    <a:pt x="10253" y="3118"/>
                  </a:lnTo>
                  <a:lnTo>
                    <a:pt x="10484" y="2699"/>
                  </a:lnTo>
                  <a:lnTo>
                    <a:pt x="10525" y="2616"/>
                  </a:lnTo>
                  <a:lnTo>
                    <a:pt x="10714" y="2407"/>
                  </a:lnTo>
                  <a:lnTo>
                    <a:pt x="11007" y="2009"/>
                  </a:lnTo>
                  <a:lnTo>
                    <a:pt x="11028" y="1925"/>
                  </a:lnTo>
                  <a:lnTo>
                    <a:pt x="10986" y="1863"/>
                  </a:lnTo>
                  <a:lnTo>
                    <a:pt x="10923" y="1779"/>
                  </a:lnTo>
                  <a:lnTo>
                    <a:pt x="10839" y="1716"/>
                  </a:lnTo>
                  <a:lnTo>
                    <a:pt x="10881" y="1591"/>
                  </a:lnTo>
                  <a:lnTo>
                    <a:pt x="10902" y="1381"/>
                  </a:lnTo>
                  <a:lnTo>
                    <a:pt x="10902" y="1235"/>
                  </a:lnTo>
                  <a:lnTo>
                    <a:pt x="10944" y="1151"/>
                  </a:lnTo>
                  <a:lnTo>
                    <a:pt x="10986" y="1047"/>
                  </a:lnTo>
                  <a:lnTo>
                    <a:pt x="10944" y="1026"/>
                  </a:lnTo>
                  <a:lnTo>
                    <a:pt x="10776" y="1026"/>
                  </a:lnTo>
                  <a:lnTo>
                    <a:pt x="10776" y="942"/>
                  </a:lnTo>
                  <a:lnTo>
                    <a:pt x="10735" y="858"/>
                  </a:lnTo>
                  <a:lnTo>
                    <a:pt x="10693" y="837"/>
                  </a:lnTo>
                  <a:lnTo>
                    <a:pt x="10672" y="733"/>
                  </a:lnTo>
                  <a:lnTo>
                    <a:pt x="10588" y="670"/>
                  </a:lnTo>
                  <a:lnTo>
                    <a:pt x="10463" y="628"/>
                  </a:lnTo>
                  <a:lnTo>
                    <a:pt x="10400" y="565"/>
                  </a:lnTo>
                  <a:lnTo>
                    <a:pt x="10358" y="502"/>
                  </a:lnTo>
                  <a:lnTo>
                    <a:pt x="10274" y="335"/>
                  </a:lnTo>
                  <a:lnTo>
                    <a:pt x="10212" y="314"/>
                  </a:lnTo>
                  <a:lnTo>
                    <a:pt x="10086" y="314"/>
                  </a:lnTo>
                  <a:lnTo>
                    <a:pt x="10044" y="398"/>
                  </a:lnTo>
                  <a:lnTo>
                    <a:pt x="9981" y="440"/>
                  </a:lnTo>
                  <a:lnTo>
                    <a:pt x="9877" y="502"/>
                  </a:lnTo>
                  <a:lnTo>
                    <a:pt x="9835" y="502"/>
                  </a:lnTo>
                  <a:lnTo>
                    <a:pt x="9793" y="440"/>
                  </a:lnTo>
                  <a:lnTo>
                    <a:pt x="9584" y="440"/>
                  </a:lnTo>
                  <a:lnTo>
                    <a:pt x="9521" y="502"/>
                  </a:lnTo>
                  <a:lnTo>
                    <a:pt x="9479" y="544"/>
                  </a:lnTo>
                  <a:lnTo>
                    <a:pt x="9416" y="565"/>
                  </a:lnTo>
                  <a:lnTo>
                    <a:pt x="9312" y="523"/>
                  </a:lnTo>
                  <a:lnTo>
                    <a:pt x="9165" y="440"/>
                  </a:lnTo>
                  <a:lnTo>
                    <a:pt x="9124" y="356"/>
                  </a:lnTo>
                  <a:lnTo>
                    <a:pt x="9040" y="335"/>
                  </a:lnTo>
                  <a:lnTo>
                    <a:pt x="8998" y="293"/>
                  </a:lnTo>
                  <a:lnTo>
                    <a:pt x="8956" y="189"/>
                  </a:lnTo>
                  <a:lnTo>
                    <a:pt x="8935" y="147"/>
                  </a:lnTo>
                  <a:lnTo>
                    <a:pt x="8831" y="105"/>
                  </a:lnTo>
                  <a:lnTo>
                    <a:pt x="8705" y="105"/>
                  </a:lnTo>
                  <a:lnTo>
                    <a:pt x="8517" y="189"/>
                  </a:lnTo>
                  <a:lnTo>
                    <a:pt x="8496" y="147"/>
                  </a:lnTo>
                  <a:lnTo>
                    <a:pt x="8266" y="147"/>
                  </a:lnTo>
                  <a:lnTo>
                    <a:pt x="8182" y="105"/>
                  </a:lnTo>
                  <a:lnTo>
                    <a:pt x="8098" y="84"/>
                  </a:lnTo>
                  <a:lnTo>
                    <a:pt x="8056" y="42"/>
                  </a:lnTo>
                  <a:lnTo>
                    <a:pt x="7868" y="42"/>
                  </a:lnTo>
                  <a:lnTo>
                    <a:pt x="7784"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6CBC2"/>
                </a:solidFill>
              </a:endParaRPr>
            </a:p>
          </p:txBody>
        </p:sp>
        <p:sp>
          <p:nvSpPr>
            <p:cNvPr id="172" name="Google Shape;2845;p79">
              <a:extLst>
                <a:ext uri="{FF2B5EF4-FFF2-40B4-BE49-F238E27FC236}">
                  <a16:creationId xmlns:a16="http://schemas.microsoft.com/office/drawing/2014/main" id="{5B39FEF0-4256-4071-A865-755F457CC83B}"/>
                </a:ext>
              </a:extLst>
            </p:cNvPr>
            <p:cNvSpPr/>
            <p:nvPr/>
          </p:nvSpPr>
          <p:spPr>
            <a:xfrm>
              <a:off x="3970326" y="3207451"/>
              <a:ext cx="21934" cy="52837"/>
            </a:xfrm>
            <a:custGeom>
              <a:avLst/>
              <a:gdLst/>
              <a:ahLst/>
              <a:cxnLst/>
              <a:rect l="l" t="t" r="r" b="b"/>
              <a:pathLst>
                <a:path w="1842" h="4646" extrusionOk="0">
                  <a:moveTo>
                    <a:pt x="210" y="0"/>
                  </a:moveTo>
                  <a:lnTo>
                    <a:pt x="189" y="21"/>
                  </a:lnTo>
                  <a:lnTo>
                    <a:pt x="210" y="105"/>
                  </a:lnTo>
                  <a:lnTo>
                    <a:pt x="231" y="126"/>
                  </a:lnTo>
                  <a:lnTo>
                    <a:pt x="273" y="209"/>
                  </a:lnTo>
                  <a:lnTo>
                    <a:pt x="377" y="251"/>
                  </a:lnTo>
                  <a:lnTo>
                    <a:pt x="419" y="272"/>
                  </a:lnTo>
                  <a:lnTo>
                    <a:pt x="419" y="314"/>
                  </a:lnTo>
                  <a:lnTo>
                    <a:pt x="377" y="460"/>
                  </a:lnTo>
                  <a:lnTo>
                    <a:pt x="377" y="523"/>
                  </a:lnTo>
                  <a:lnTo>
                    <a:pt x="482" y="586"/>
                  </a:lnTo>
                  <a:lnTo>
                    <a:pt x="503" y="670"/>
                  </a:lnTo>
                  <a:lnTo>
                    <a:pt x="503" y="795"/>
                  </a:lnTo>
                  <a:lnTo>
                    <a:pt x="482" y="837"/>
                  </a:lnTo>
                  <a:lnTo>
                    <a:pt x="482" y="879"/>
                  </a:lnTo>
                  <a:lnTo>
                    <a:pt x="335" y="1004"/>
                  </a:lnTo>
                  <a:lnTo>
                    <a:pt x="335" y="1088"/>
                  </a:lnTo>
                  <a:lnTo>
                    <a:pt x="377" y="1193"/>
                  </a:lnTo>
                  <a:lnTo>
                    <a:pt x="377" y="1276"/>
                  </a:lnTo>
                  <a:lnTo>
                    <a:pt x="398" y="1360"/>
                  </a:lnTo>
                  <a:lnTo>
                    <a:pt x="335" y="1423"/>
                  </a:lnTo>
                  <a:lnTo>
                    <a:pt x="398" y="1507"/>
                  </a:lnTo>
                  <a:lnTo>
                    <a:pt x="398" y="1590"/>
                  </a:lnTo>
                  <a:lnTo>
                    <a:pt x="335" y="1611"/>
                  </a:lnTo>
                  <a:lnTo>
                    <a:pt x="377" y="1695"/>
                  </a:lnTo>
                  <a:lnTo>
                    <a:pt x="398" y="1737"/>
                  </a:lnTo>
                  <a:lnTo>
                    <a:pt x="440" y="1779"/>
                  </a:lnTo>
                  <a:lnTo>
                    <a:pt x="440" y="1820"/>
                  </a:lnTo>
                  <a:lnTo>
                    <a:pt x="398" y="1820"/>
                  </a:lnTo>
                  <a:lnTo>
                    <a:pt x="377" y="1904"/>
                  </a:lnTo>
                  <a:lnTo>
                    <a:pt x="293" y="1925"/>
                  </a:lnTo>
                  <a:lnTo>
                    <a:pt x="168" y="2030"/>
                  </a:lnTo>
                  <a:lnTo>
                    <a:pt x="126" y="2051"/>
                  </a:lnTo>
                  <a:lnTo>
                    <a:pt x="126" y="2134"/>
                  </a:lnTo>
                  <a:lnTo>
                    <a:pt x="168" y="2197"/>
                  </a:lnTo>
                  <a:lnTo>
                    <a:pt x="126" y="2260"/>
                  </a:lnTo>
                  <a:lnTo>
                    <a:pt x="126" y="2344"/>
                  </a:lnTo>
                  <a:lnTo>
                    <a:pt x="63" y="2448"/>
                  </a:lnTo>
                  <a:lnTo>
                    <a:pt x="1" y="2469"/>
                  </a:lnTo>
                  <a:lnTo>
                    <a:pt x="1" y="2532"/>
                  </a:lnTo>
                  <a:lnTo>
                    <a:pt x="84" y="2636"/>
                  </a:lnTo>
                  <a:lnTo>
                    <a:pt x="126" y="2741"/>
                  </a:lnTo>
                  <a:lnTo>
                    <a:pt x="168" y="2783"/>
                  </a:lnTo>
                  <a:lnTo>
                    <a:pt x="314" y="2762"/>
                  </a:lnTo>
                  <a:lnTo>
                    <a:pt x="335" y="2825"/>
                  </a:lnTo>
                  <a:lnTo>
                    <a:pt x="377" y="2867"/>
                  </a:lnTo>
                  <a:lnTo>
                    <a:pt x="419" y="2929"/>
                  </a:lnTo>
                  <a:lnTo>
                    <a:pt x="419" y="2992"/>
                  </a:lnTo>
                  <a:lnTo>
                    <a:pt x="524" y="3055"/>
                  </a:lnTo>
                  <a:lnTo>
                    <a:pt x="586" y="3034"/>
                  </a:lnTo>
                  <a:lnTo>
                    <a:pt x="628" y="3034"/>
                  </a:lnTo>
                  <a:lnTo>
                    <a:pt x="691" y="2971"/>
                  </a:lnTo>
                  <a:lnTo>
                    <a:pt x="817" y="2971"/>
                  </a:lnTo>
                  <a:lnTo>
                    <a:pt x="963" y="2992"/>
                  </a:lnTo>
                  <a:lnTo>
                    <a:pt x="1026" y="3097"/>
                  </a:lnTo>
                  <a:lnTo>
                    <a:pt x="1026" y="3264"/>
                  </a:lnTo>
                  <a:lnTo>
                    <a:pt x="1005" y="3390"/>
                  </a:lnTo>
                  <a:lnTo>
                    <a:pt x="900" y="3515"/>
                  </a:lnTo>
                  <a:lnTo>
                    <a:pt x="837" y="3662"/>
                  </a:lnTo>
                  <a:lnTo>
                    <a:pt x="796" y="3766"/>
                  </a:lnTo>
                  <a:lnTo>
                    <a:pt x="796" y="3871"/>
                  </a:lnTo>
                  <a:lnTo>
                    <a:pt x="837" y="3996"/>
                  </a:lnTo>
                  <a:lnTo>
                    <a:pt x="837" y="4080"/>
                  </a:lnTo>
                  <a:lnTo>
                    <a:pt x="942" y="4206"/>
                  </a:lnTo>
                  <a:lnTo>
                    <a:pt x="1047" y="4289"/>
                  </a:lnTo>
                  <a:lnTo>
                    <a:pt x="1130" y="4331"/>
                  </a:lnTo>
                  <a:lnTo>
                    <a:pt x="1172" y="4394"/>
                  </a:lnTo>
                  <a:lnTo>
                    <a:pt x="1256" y="4499"/>
                  </a:lnTo>
                  <a:lnTo>
                    <a:pt x="1235" y="4541"/>
                  </a:lnTo>
                  <a:lnTo>
                    <a:pt x="1256" y="4645"/>
                  </a:lnTo>
                  <a:lnTo>
                    <a:pt x="1361" y="4624"/>
                  </a:lnTo>
                  <a:lnTo>
                    <a:pt x="1381" y="4499"/>
                  </a:lnTo>
                  <a:lnTo>
                    <a:pt x="1361" y="4352"/>
                  </a:lnTo>
                  <a:lnTo>
                    <a:pt x="1423" y="4248"/>
                  </a:lnTo>
                  <a:lnTo>
                    <a:pt x="1423" y="4143"/>
                  </a:lnTo>
                  <a:lnTo>
                    <a:pt x="1486" y="3996"/>
                  </a:lnTo>
                  <a:lnTo>
                    <a:pt x="1591" y="3976"/>
                  </a:lnTo>
                  <a:lnTo>
                    <a:pt x="1674" y="3913"/>
                  </a:lnTo>
                  <a:lnTo>
                    <a:pt x="1695" y="3808"/>
                  </a:lnTo>
                  <a:lnTo>
                    <a:pt x="1737" y="3599"/>
                  </a:lnTo>
                  <a:lnTo>
                    <a:pt x="1653" y="3515"/>
                  </a:lnTo>
                  <a:lnTo>
                    <a:pt x="1674" y="3473"/>
                  </a:lnTo>
                  <a:lnTo>
                    <a:pt x="1653" y="3452"/>
                  </a:lnTo>
                  <a:lnTo>
                    <a:pt x="1674" y="3390"/>
                  </a:lnTo>
                  <a:lnTo>
                    <a:pt x="1737" y="3390"/>
                  </a:lnTo>
                  <a:lnTo>
                    <a:pt x="1758" y="3306"/>
                  </a:lnTo>
                  <a:lnTo>
                    <a:pt x="1842" y="3306"/>
                  </a:lnTo>
                  <a:lnTo>
                    <a:pt x="1842" y="3243"/>
                  </a:lnTo>
                  <a:lnTo>
                    <a:pt x="1779" y="3160"/>
                  </a:lnTo>
                  <a:lnTo>
                    <a:pt x="1737" y="3034"/>
                  </a:lnTo>
                  <a:lnTo>
                    <a:pt x="1591" y="2846"/>
                  </a:lnTo>
                  <a:lnTo>
                    <a:pt x="1570" y="2741"/>
                  </a:lnTo>
                  <a:lnTo>
                    <a:pt x="1361" y="2553"/>
                  </a:lnTo>
                  <a:lnTo>
                    <a:pt x="1319" y="2532"/>
                  </a:lnTo>
                  <a:lnTo>
                    <a:pt x="1277" y="2469"/>
                  </a:lnTo>
                  <a:lnTo>
                    <a:pt x="1172" y="2406"/>
                  </a:lnTo>
                  <a:lnTo>
                    <a:pt x="1005" y="2323"/>
                  </a:lnTo>
                  <a:lnTo>
                    <a:pt x="921" y="1779"/>
                  </a:lnTo>
                  <a:lnTo>
                    <a:pt x="942" y="1674"/>
                  </a:lnTo>
                  <a:lnTo>
                    <a:pt x="942" y="691"/>
                  </a:lnTo>
                  <a:lnTo>
                    <a:pt x="921" y="481"/>
                  </a:lnTo>
                  <a:lnTo>
                    <a:pt x="733" y="272"/>
                  </a:lnTo>
                  <a:lnTo>
                    <a:pt x="649" y="209"/>
                  </a:lnTo>
                  <a:lnTo>
                    <a:pt x="607" y="167"/>
                  </a:lnTo>
                  <a:lnTo>
                    <a:pt x="586" y="126"/>
                  </a:lnTo>
                  <a:lnTo>
                    <a:pt x="524" y="126"/>
                  </a:lnTo>
                  <a:lnTo>
                    <a:pt x="503" y="105"/>
                  </a:lnTo>
                  <a:lnTo>
                    <a:pt x="419" y="63"/>
                  </a:lnTo>
                  <a:lnTo>
                    <a:pt x="398" y="105"/>
                  </a:lnTo>
                  <a:lnTo>
                    <a:pt x="377" y="63"/>
                  </a:lnTo>
                  <a:lnTo>
                    <a:pt x="293" y="63"/>
                  </a:lnTo>
                  <a:lnTo>
                    <a:pt x="27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2846;p79">
              <a:extLst>
                <a:ext uri="{FF2B5EF4-FFF2-40B4-BE49-F238E27FC236}">
                  <a16:creationId xmlns:a16="http://schemas.microsoft.com/office/drawing/2014/main" id="{D2702EB4-15F1-45D0-A96F-35BA33DBF6DD}"/>
                </a:ext>
              </a:extLst>
            </p:cNvPr>
            <p:cNvSpPr/>
            <p:nvPr/>
          </p:nvSpPr>
          <p:spPr>
            <a:xfrm>
              <a:off x="3895082" y="3199593"/>
              <a:ext cx="81233" cy="66165"/>
            </a:xfrm>
            <a:custGeom>
              <a:avLst/>
              <a:gdLst/>
              <a:ahLst/>
              <a:cxnLst/>
              <a:rect l="l" t="t" r="r" b="b"/>
              <a:pathLst>
                <a:path w="6822" h="5818" extrusionOk="0">
                  <a:moveTo>
                    <a:pt x="5085" y="1"/>
                  </a:moveTo>
                  <a:lnTo>
                    <a:pt x="4143" y="210"/>
                  </a:lnTo>
                  <a:lnTo>
                    <a:pt x="3913" y="691"/>
                  </a:lnTo>
                  <a:lnTo>
                    <a:pt x="3934" y="796"/>
                  </a:lnTo>
                  <a:lnTo>
                    <a:pt x="3997" y="858"/>
                  </a:lnTo>
                  <a:lnTo>
                    <a:pt x="4081" y="900"/>
                  </a:lnTo>
                  <a:lnTo>
                    <a:pt x="4039" y="942"/>
                  </a:lnTo>
                  <a:lnTo>
                    <a:pt x="4018" y="1005"/>
                  </a:lnTo>
                  <a:lnTo>
                    <a:pt x="4018" y="1068"/>
                  </a:lnTo>
                  <a:lnTo>
                    <a:pt x="4018" y="1151"/>
                  </a:lnTo>
                  <a:lnTo>
                    <a:pt x="4018" y="1235"/>
                  </a:lnTo>
                  <a:lnTo>
                    <a:pt x="4018" y="1361"/>
                  </a:lnTo>
                  <a:lnTo>
                    <a:pt x="3976" y="1382"/>
                  </a:lnTo>
                  <a:lnTo>
                    <a:pt x="3997" y="1423"/>
                  </a:lnTo>
                  <a:lnTo>
                    <a:pt x="3934" y="1465"/>
                  </a:lnTo>
                  <a:lnTo>
                    <a:pt x="3830" y="1570"/>
                  </a:lnTo>
                  <a:lnTo>
                    <a:pt x="3830" y="1654"/>
                  </a:lnTo>
                  <a:lnTo>
                    <a:pt x="3830" y="1988"/>
                  </a:lnTo>
                  <a:lnTo>
                    <a:pt x="3830" y="2114"/>
                  </a:lnTo>
                  <a:lnTo>
                    <a:pt x="3913" y="2198"/>
                  </a:lnTo>
                  <a:lnTo>
                    <a:pt x="4081" y="2365"/>
                  </a:lnTo>
                  <a:lnTo>
                    <a:pt x="4102" y="2428"/>
                  </a:lnTo>
                  <a:lnTo>
                    <a:pt x="4143" y="2511"/>
                  </a:lnTo>
                  <a:lnTo>
                    <a:pt x="4436" y="2511"/>
                  </a:lnTo>
                  <a:lnTo>
                    <a:pt x="4395" y="2470"/>
                  </a:lnTo>
                  <a:lnTo>
                    <a:pt x="4395" y="2386"/>
                  </a:lnTo>
                  <a:lnTo>
                    <a:pt x="4520" y="2365"/>
                  </a:lnTo>
                  <a:lnTo>
                    <a:pt x="4562" y="2386"/>
                  </a:lnTo>
                  <a:lnTo>
                    <a:pt x="4625" y="3014"/>
                  </a:lnTo>
                  <a:lnTo>
                    <a:pt x="4562" y="3055"/>
                  </a:lnTo>
                  <a:lnTo>
                    <a:pt x="4499" y="3035"/>
                  </a:lnTo>
                  <a:lnTo>
                    <a:pt x="4457" y="3014"/>
                  </a:lnTo>
                  <a:lnTo>
                    <a:pt x="4436" y="2993"/>
                  </a:lnTo>
                  <a:lnTo>
                    <a:pt x="4353" y="3035"/>
                  </a:lnTo>
                  <a:lnTo>
                    <a:pt x="4248" y="3055"/>
                  </a:lnTo>
                  <a:lnTo>
                    <a:pt x="4185" y="3055"/>
                  </a:lnTo>
                  <a:lnTo>
                    <a:pt x="4039" y="2930"/>
                  </a:lnTo>
                  <a:lnTo>
                    <a:pt x="3934" y="2804"/>
                  </a:lnTo>
                  <a:lnTo>
                    <a:pt x="3830" y="2721"/>
                  </a:lnTo>
                  <a:lnTo>
                    <a:pt x="3725" y="2574"/>
                  </a:lnTo>
                  <a:lnTo>
                    <a:pt x="3599" y="2470"/>
                  </a:lnTo>
                  <a:lnTo>
                    <a:pt x="3390" y="2407"/>
                  </a:lnTo>
                  <a:lnTo>
                    <a:pt x="3244" y="2323"/>
                  </a:lnTo>
                  <a:lnTo>
                    <a:pt x="3244" y="2260"/>
                  </a:lnTo>
                  <a:lnTo>
                    <a:pt x="3139" y="2156"/>
                  </a:lnTo>
                  <a:lnTo>
                    <a:pt x="3139" y="1988"/>
                  </a:lnTo>
                  <a:lnTo>
                    <a:pt x="3097" y="1988"/>
                  </a:lnTo>
                  <a:lnTo>
                    <a:pt x="3055" y="2009"/>
                  </a:lnTo>
                  <a:lnTo>
                    <a:pt x="2972" y="2009"/>
                  </a:lnTo>
                  <a:lnTo>
                    <a:pt x="2930" y="2177"/>
                  </a:lnTo>
                  <a:lnTo>
                    <a:pt x="2888" y="2219"/>
                  </a:lnTo>
                  <a:lnTo>
                    <a:pt x="2742" y="2281"/>
                  </a:lnTo>
                  <a:lnTo>
                    <a:pt x="2637" y="2281"/>
                  </a:lnTo>
                  <a:lnTo>
                    <a:pt x="2637" y="2260"/>
                  </a:lnTo>
                  <a:lnTo>
                    <a:pt x="2511" y="2219"/>
                  </a:lnTo>
                  <a:lnTo>
                    <a:pt x="2365" y="2198"/>
                  </a:lnTo>
                  <a:lnTo>
                    <a:pt x="2239" y="2114"/>
                  </a:lnTo>
                  <a:lnTo>
                    <a:pt x="2198" y="2114"/>
                  </a:lnTo>
                  <a:lnTo>
                    <a:pt x="2093" y="2072"/>
                  </a:lnTo>
                  <a:lnTo>
                    <a:pt x="2030" y="2072"/>
                  </a:lnTo>
                  <a:lnTo>
                    <a:pt x="2030" y="2009"/>
                  </a:lnTo>
                  <a:lnTo>
                    <a:pt x="2030" y="1947"/>
                  </a:lnTo>
                  <a:lnTo>
                    <a:pt x="2009" y="1884"/>
                  </a:lnTo>
                  <a:lnTo>
                    <a:pt x="2009" y="1758"/>
                  </a:lnTo>
                  <a:lnTo>
                    <a:pt x="1946" y="1758"/>
                  </a:lnTo>
                  <a:lnTo>
                    <a:pt x="1800" y="1800"/>
                  </a:lnTo>
                  <a:lnTo>
                    <a:pt x="1779" y="1842"/>
                  </a:lnTo>
                  <a:lnTo>
                    <a:pt x="1695" y="1842"/>
                  </a:lnTo>
                  <a:lnTo>
                    <a:pt x="1612" y="1884"/>
                  </a:lnTo>
                  <a:lnTo>
                    <a:pt x="1528" y="1947"/>
                  </a:lnTo>
                  <a:lnTo>
                    <a:pt x="1507" y="1905"/>
                  </a:lnTo>
                  <a:lnTo>
                    <a:pt x="1486" y="1884"/>
                  </a:lnTo>
                  <a:lnTo>
                    <a:pt x="1486" y="1779"/>
                  </a:lnTo>
                  <a:lnTo>
                    <a:pt x="1465" y="1758"/>
                  </a:lnTo>
                  <a:lnTo>
                    <a:pt x="1361" y="1695"/>
                  </a:lnTo>
                  <a:lnTo>
                    <a:pt x="1298" y="1737"/>
                  </a:lnTo>
                  <a:lnTo>
                    <a:pt x="1256" y="1674"/>
                  </a:lnTo>
                  <a:lnTo>
                    <a:pt x="1256" y="1695"/>
                  </a:lnTo>
                  <a:lnTo>
                    <a:pt x="1256" y="1758"/>
                  </a:lnTo>
                  <a:lnTo>
                    <a:pt x="1214" y="1779"/>
                  </a:lnTo>
                  <a:lnTo>
                    <a:pt x="1256" y="2009"/>
                  </a:lnTo>
                  <a:lnTo>
                    <a:pt x="1256" y="2219"/>
                  </a:lnTo>
                  <a:lnTo>
                    <a:pt x="1256" y="2365"/>
                  </a:lnTo>
                  <a:lnTo>
                    <a:pt x="1298" y="2470"/>
                  </a:lnTo>
                  <a:lnTo>
                    <a:pt x="1298" y="2574"/>
                  </a:lnTo>
                  <a:lnTo>
                    <a:pt x="1277" y="2616"/>
                  </a:lnTo>
                  <a:lnTo>
                    <a:pt x="1256" y="2783"/>
                  </a:lnTo>
                  <a:lnTo>
                    <a:pt x="1277" y="2825"/>
                  </a:lnTo>
                  <a:lnTo>
                    <a:pt x="42" y="2825"/>
                  </a:lnTo>
                  <a:lnTo>
                    <a:pt x="1" y="4771"/>
                  </a:lnTo>
                  <a:lnTo>
                    <a:pt x="22" y="4813"/>
                  </a:lnTo>
                  <a:lnTo>
                    <a:pt x="105" y="4918"/>
                  </a:lnTo>
                  <a:lnTo>
                    <a:pt x="168" y="4980"/>
                  </a:lnTo>
                  <a:lnTo>
                    <a:pt x="231" y="5043"/>
                  </a:lnTo>
                  <a:lnTo>
                    <a:pt x="314" y="5085"/>
                  </a:lnTo>
                  <a:lnTo>
                    <a:pt x="419" y="5232"/>
                  </a:lnTo>
                  <a:lnTo>
                    <a:pt x="482" y="5294"/>
                  </a:lnTo>
                  <a:lnTo>
                    <a:pt x="566" y="5336"/>
                  </a:lnTo>
                  <a:lnTo>
                    <a:pt x="628" y="5399"/>
                  </a:lnTo>
                  <a:lnTo>
                    <a:pt x="670" y="5462"/>
                  </a:lnTo>
                  <a:lnTo>
                    <a:pt x="754" y="5504"/>
                  </a:lnTo>
                  <a:lnTo>
                    <a:pt x="775" y="5608"/>
                  </a:lnTo>
                  <a:lnTo>
                    <a:pt x="1319" y="5462"/>
                  </a:lnTo>
                  <a:lnTo>
                    <a:pt x="1402" y="5504"/>
                  </a:lnTo>
                  <a:lnTo>
                    <a:pt x="1528" y="5441"/>
                  </a:lnTo>
                  <a:lnTo>
                    <a:pt x="1570" y="5462"/>
                  </a:lnTo>
                  <a:lnTo>
                    <a:pt x="1591" y="5462"/>
                  </a:lnTo>
                  <a:lnTo>
                    <a:pt x="1612" y="5504"/>
                  </a:lnTo>
                  <a:lnTo>
                    <a:pt x="1695" y="5504"/>
                  </a:lnTo>
                  <a:lnTo>
                    <a:pt x="1716" y="5524"/>
                  </a:lnTo>
                  <a:lnTo>
                    <a:pt x="1737" y="5524"/>
                  </a:lnTo>
                  <a:lnTo>
                    <a:pt x="1821" y="5629"/>
                  </a:lnTo>
                  <a:lnTo>
                    <a:pt x="1884" y="5629"/>
                  </a:lnTo>
                  <a:lnTo>
                    <a:pt x="2030" y="5650"/>
                  </a:lnTo>
                  <a:lnTo>
                    <a:pt x="2135" y="5713"/>
                  </a:lnTo>
                  <a:lnTo>
                    <a:pt x="2198" y="5755"/>
                  </a:lnTo>
                  <a:lnTo>
                    <a:pt x="2239" y="5755"/>
                  </a:lnTo>
                  <a:lnTo>
                    <a:pt x="2344" y="5671"/>
                  </a:lnTo>
                  <a:lnTo>
                    <a:pt x="2470" y="5650"/>
                  </a:lnTo>
                  <a:lnTo>
                    <a:pt x="2532" y="5713"/>
                  </a:lnTo>
                  <a:lnTo>
                    <a:pt x="2553" y="5671"/>
                  </a:lnTo>
                  <a:lnTo>
                    <a:pt x="2574" y="5713"/>
                  </a:lnTo>
                  <a:lnTo>
                    <a:pt x="2616" y="5713"/>
                  </a:lnTo>
                  <a:lnTo>
                    <a:pt x="2679" y="5776"/>
                  </a:lnTo>
                  <a:lnTo>
                    <a:pt x="2783" y="5817"/>
                  </a:lnTo>
                  <a:lnTo>
                    <a:pt x="2951" y="5755"/>
                  </a:lnTo>
                  <a:lnTo>
                    <a:pt x="3139" y="5504"/>
                  </a:lnTo>
                  <a:lnTo>
                    <a:pt x="3390" y="5190"/>
                  </a:lnTo>
                  <a:lnTo>
                    <a:pt x="3725" y="4939"/>
                  </a:lnTo>
                  <a:lnTo>
                    <a:pt x="3934" y="4876"/>
                  </a:lnTo>
                  <a:lnTo>
                    <a:pt x="3976" y="4834"/>
                  </a:lnTo>
                  <a:lnTo>
                    <a:pt x="3997" y="4792"/>
                  </a:lnTo>
                  <a:lnTo>
                    <a:pt x="3976" y="4729"/>
                  </a:lnTo>
                  <a:lnTo>
                    <a:pt x="3997" y="4687"/>
                  </a:lnTo>
                  <a:lnTo>
                    <a:pt x="3997" y="4625"/>
                  </a:lnTo>
                  <a:lnTo>
                    <a:pt x="4039" y="4562"/>
                  </a:lnTo>
                  <a:lnTo>
                    <a:pt x="4206" y="4457"/>
                  </a:lnTo>
                  <a:lnTo>
                    <a:pt x="4290" y="4415"/>
                  </a:lnTo>
                  <a:lnTo>
                    <a:pt x="4353" y="4395"/>
                  </a:lnTo>
                  <a:lnTo>
                    <a:pt x="4499" y="4353"/>
                  </a:lnTo>
                  <a:lnTo>
                    <a:pt x="4646" y="4353"/>
                  </a:lnTo>
                  <a:lnTo>
                    <a:pt x="4667" y="4395"/>
                  </a:lnTo>
                  <a:lnTo>
                    <a:pt x="4729" y="4374"/>
                  </a:lnTo>
                  <a:lnTo>
                    <a:pt x="4855" y="4395"/>
                  </a:lnTo>
                  <a:lnTo>
                    <a:pt x="4918" y="4395"/>
                  </a:lnTo>
                  <a:lnTo>
                    <a:pt x="4918" y="4311"/>
                  </a:lnTo>
                  <a:lnTo>
                    <a:pt x="4876" y="4143"/>
                  </a:lnTo>
                  <a:lnTo>
                    <a:pt x="4918" y="4060"/>
                  </a:lnTo>
                  <a:lnTo>
                    <a:pt x="5148" y="3955"/>
                  </a:lnTo>
                  <a:lnTo>
                    <a:pt x="5273" y="3955"/>
                  </a:lnTo>
                  <a:lnTo>
                    <a:pt x="5859" y="3683"/>
                  </a:lnTo>
                  <a:lnTo>
                    <a:pt x="5964" y="3662"/>
                  </a:lnTo>
                  <a:lnTo>
                    <a:pt x="6299" y="3537"/>
                  </a:lnTo>
                  <a:lnTo>
                    <a:pt x="6487" y="3474"/>
                  </a:lnTo>
                  <a:lnTo>
                    <a:pt x="6445" y="3432"/>
                  </a:lnTo>
                  <a:lnTo>
                    <a:pt x="6403" y="3327"/>
                  </a:lnTo>
                  <a:lnTo>
                    <a:pt x="6320" y="3223"/>
                  </a:lnTo>
                  <a:lnTo>
                    <a:pt x="6320" y="3160"/>
                  </a:lnTo>
                  <a:lnTo>
                    <a:pt x="6382" y="3139"/>
                  </a:lnTo>
                  <a:lnTo>
                    <a:pt x="6445" y="3035"/>
                  </a:lnTo>
                  <a:lnTo>
                    <a:pt x="6445" y="2951"/>
                  </a:lnTo>
                  <a:lnTo>
                    <a:pt x="6487" y="2888"/>
                  </a:lnTo>
                  <a:lnTo>
                    <a:pt x="6445" y="2825"/>
                  </a:lnTo>
                  <a:lnTo>
                    <a:pt x="6445" y="2742"/>
                  </a:lnTo>
                  <a:lnTo>
                    <a:pt x="6487" y="2721"/>
                  </a:lnTo>
                  <a:lnTo>
                    <a:pt x="6612" y="2616"/>
                  </a:lnTo>
                  <a:lnTo>
                    <a:pt x="6696" y="2595"/>
                  </a:lnTo>
                  <a:lnTo>
                    <a:pt x="6717" y="2511"/>
                  </a:lnTo>
                  <a:lnTo>
                    <a:pt x="6759" y="2511"/>
                  </a:lnTo>
                  <a:lnTo>
                    <a:pt x="6759" y="2470"/>
                  </a:lnTo>
                  <a:lnTo>
                    <a:pt x="6717" y="2428"/>
                  </a:lnTo>
                  <a:lnTo>
                    <a:pt x="6696" y="2386"/>
                  </a:lnTo>
                  <a:lnTo>
                    <a:pt x="6654" y="2302"/>
                  </a:lnTo>
                  <a:lnTo>
                    <a:pt x="6717" y="2281"/>
                  </a:lnTo>
                  <a:lnTo>
                    <a:pt x="6717" y="2198"/>
                  </a:lnTo>
                  <a:lnTo>
                    <a:pt x="6654" y="2114"/>
                  </a:lnTo>
                  <a:lnTo>
                    <a:pt x="6717" y="2051"/>
                  </a:lnTo>
                  <a:lnTo>
                    <a:pt x="6696" y="1967"/>
                  </a:lnTo>
                  <a:lnTo>
                    <a:pt x="6696" y="1884"/>
                  </a:lnTo>
                  <a:lnTo>
                    <a:pt x="6654" y="1779"/>
                  </a:lnTo>
                  <a:lnTo>
                    <a:pt x="6654" y="1695"/>
                  </a:lnTo>
                  <a:lnTo>
                    <a:pt x="6801" y="1570"/>
                  </a:lnTo>
                  <a:lnTo>
                    <a:pt x="6801" y="1528"/>
                  </a:lnTo>
                  <a:lnTo>
                    <a:pt x="6822" y="1486"/>
                  </a:lnTo>
                  <a:lnTo>
                    <a:pt x="6822" y="1361"/>
                  </a:lnTo>
                  <a:lnTo>
                    <a:pt x="6801" y="1277"/>
                  </a:lnTo>
                  <a:lnTo>
                    <a:pt x="6696" y="1214"/>
                  </a:lnTo>
                  <a:lnTo>
                    <a:pt x="6696" y="1151"/>
                  </a:lnTo>
                  <a:lnTo>
                    <a:pt x="6738" y="1005"/>
                  </a:lnTo>
                  <a:lnTo>
                    <a:pt x="6738" y="963"/>
                  </a:lnTo>
                  <a:lnTo>
                    <a:pt x="6696" y="942"/>
                  </a:lnTo>
                  <a:lnTo>
                    <a:pt x="6592" y="900"/>
                  </a:lnTo>
                  <a:lnTo>
                    <a:pt x="6550" y="817"/>
                  </a:lnTo>
                  <a:lnTo>
                    <a:pt x="6529" y="796"/>
                  </a:lnTo>
                  <a:lnTo>
                    <a:pt x="6508" y="712"/>
                  </a:lnTo>
                  <a:lnTo>
                    <a:pt x="6508" y="691"/>
                  </a:lnTo>
                  <a:lnTo>
                    <a:pt x="6445" y="691"/>
                  </a:lnTo>
                  <a:lnTo>
                    <a:pt x="6340" y="586"/>
                  </a:lnTo>
                  <a:lnTo>
                    <a:pt x="6299" y="503"/>
                  </a:lnTo>
                  <a:lnTo>
                    <a:pt x="6236" y="482"/>
                  </a:lnTo>
                  <a:lnTo>
                    <a:pt x="6194" y="419"/>
                  </a:lnTo>
                  <a:lnTo>
                    <a:pt x="6110" y="419"/>
                  </a:lnTo>
                  <a:lnTo>
                    <a:pt x="5859" y="335"/>
                  </a:lnTo>
                  <a:lnTo>
                    <a:pt x="5755" y="335"/>
                  </a:lnTo>
                  <a:lnTo>
                    <a:pt x="5671" y="273"/>
                  </a:lnTo>
                  <a:lnTo>
                    <a:pt x="5671" y="210"/>
                  </a:lnTo>
                  <a:lnTo>
                    <a:pt x="5587" y="168"/>
                  </a:lnTo>
                  <a:lnTo>
                    <a:pt x="5545" y="168"/>
                  </a:lnTo>
                  <a:lnTo>
                    <a:pt x="5441" y="126"/>
                  </a:lnTo>
                  <a:lnTo>
                    <a:pt x="5357" y="126"/>
                  </a:lnTo>
                  <a:lnTo>
                    <a:pt x="5169" y="22"/>
                  </a:lnTo>
                  <a:lnTo>
                    <a:pt x="508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2847;p79">
              <a:extLst>
                <a:ext uri="{FF2B5EF4-FFF2-40B4-BE49-F238E27FC236}">
                  <a16:creationId xmlns:a16="http://schemas.microsoft.com/office/drawing/2014/main" id="{719F0A89-1132-4C50-9717-CD31C7AB5E4A}"/>
                </a:ext>
              </a:extLst>
            </p:cNvPr>
            <p:cNvSpPr/>
            <p:nvPr/>
          </p:nvSpPr>
          <p:spPr>
            <a:xfrm>
              <a:off x="3824328" y="3184365"/>
              <a:ext cx="86210" cy="81393"/>
            </a:xfrm>
            <a:custGeom>
              <a:avLst/>
              <a:gdLst/>
              <a:ahLst/>
              <a:cxnLst/>
              <a:rect l="l" t="t" r="r" b="b"/>
              <a:pathLst>
                <a:path w="7240" h="7157" extrusionOk="0">
                  <a:moveTo>
                    <a:pt x="963" y="0"/>
                  </a:moveTo>
                  <a:lnTo>
                    <a:pt x="879" y="42"/>
                  </a:lnTo>
                  <a:lnTo>
                    <a:pt x="774" y="63"/>
                  </a:lnTo>
                  <a:lnTo>
                    <a:pt x="712" y="63"/>
                  </a:lnTo>
                  <a:lnTo>
                    <a:pt x="670" y="84"/>
                  </a:lnTo>
                  <a:lnTo>
                    <a:pt x="670" y="105"/>
                  </a:lnTo>
                  <a:lnTo>
                    <a:pt x="649" y="105"/>
                  </a:lnTo>
                  <a:lnTo>
                    <a:pt x="502" y="189"/>
                  </a:lnTo>
                  <a:lnTo>
                    <a:pt x="544" y="273"/>
                  </a:lnTo>
                  <a:lnTo>
                    <a:pt x="544" y="356"/>
                  </a:lnTo>
                  <a:lnTo>
                    <a:pt x="858" y="712"/>
                  </a:lnTo>
                  <a:lnTo>
                    <a:pt x="879" y="1151"/>
                  </a:lnTo>
                  <a:lnTo>
                    <a:pt x="1046" y="1402"/>
                  </a:lnTo>
                  <a:lnTo>
                    <a:pt x="1026" y="1633"/>
                  </a:lnTo>
                  <a:lnTo>
                    <a:pt x="837" y="1863"/>
                  </a:lnTo>
                  <a:lnTo>
                    <a:pt x="942" y="1925"/>
                  </a:lnTo>
                  <a:lnTo>
                    <a:pt x="942" y="2135"/>
                  </a:lnTo>
                  <a:lnTo>
                    <a:pt x="1046" y="2260"/>
                  </a:lnTo>
                  <a:lnTo>
                    <a:pt x="1046" y="2407"/>
                  </a:lnTo>
                  <a:lnTo>
                    <a:pt x="1256" y="2783"/>
                  </a:lnTo>
                  <a:lnTo>
                    <a:pt x="1256" y="2867"/>
                  </a:lnTo>
                  <a:lnTo>
                    <a:pt x="1339" y="2972"/>
                  </a:lnTo>
                  <a:lnTo>
                    <a:pt x="1339" y="3453"/>
                  </a:lnTo>
                  <a:lnTo>
                    <a:pt x="1088" y="3871"/>
                  </a:lnTo>
                  <a:lnTo>
                    <a:pt x="1026" y="3871"/>
                  </a:lnTo>
                  <a:lnTo>
                    <a:pt x="754" y="4081"/>
                  </a:lnTo>
                  <a:lnTo>
                    <a:pt x="754" y="4227"/>
                  </a:lnTo>
                  <a:lnTo>
                    <a:pt x="440" y="4499"/>
                  </a:lnTo>
                  <a:lnTo>
                    <a:pt x="440" y="4687"/>
                  </a:lnTo>
                  <a:lnTo>
                    <a:pt x="398" y="4750"/>
                  </a:lnTo>
                  <a:lnTo>
                    <a:pt x="398" y="5210"/>
                  </a:lnTo>
                  <a:lnTo>
                    <a:pt x="230" y="5399"/>
                  </a:lnTo>
                  <a:lnTo>
                    <a:pt x="210" y="5608"/>
                  </a:lnTo>
                  <a:lnTo>
                    <a:pt x="42" y="5796"/>
                  </a:lnTo>
                  <a:lnTo>
                    <a:pt x="42" y="6006"/>
                  </a:lnTo>
                  <a:lnTo>
                    <a:pt x="21" y="6173"/>
                  </a:lnTo>
                  <a:lnTo>
                    <a:pt x="21" y="6466"/>
                  </a:lnTo>
                  <a:lnTo>
                    <a:pt x="0" y="6654"/>
                  </a:lnTo>
                  <a:lnTo>
                    <a:pt x="21" y="6696"/>
                  </a:lnTo>
                  <a:lnTo>
                    <a:pt x="105" y="6738"/>
                  </a:lnTo>
                  <a:lnTo>
                    <a:pt x="126" y="6759"/>
                  </a:lnTo>
                  <a:lnTo>
                    <a:pt x="189" y="6738"/>
                  </a:lnTo>
                  <a:lnTo>
                    <a:pt x="210" y="6654"/>
                  </a:lnTo>
                  <a:lnTo>
                    <a:pt x="398" y="6654"/>
                  </a:lnTo>
                  <a:lnTo>
                    <a:pt x="461" y="6696"/>
                  </a:lnTo>
                  <a:lnTo>
                    <a:pt x="523" y="6675"/>
                  </a:lnTo>
                  <a:lnTo>
                    <a:pt x="523" y="6591"/>
                  </a:lnTo>
                  <a:lnTo>
                    <a:pt x="712" y="6466"/>
                  </a:lnTo>
                  <a:lnTo>
                    <a:pt x="754" y="6466"/>
                  </a:lnTo>
                  <a:lnTo>
                    <a:pt x="858" y="6529"/>
                  </a:lnTo>
                  <a:lnTo>
                    <a:pt x="879" y="6529"/>
                  </a:lnTo>
                  <a:lnTo>
                    <a:pt x="921" y="6487"/>
                  </a:lnTo>
                  <a:lnTo>
                    <a:pt x="963" y="6466"/>
                  </a:lnTo>
                  <a:lnTo>
                    <a:pt x="1046" y="6529"/>
                  </a:lnTo>
                  <a:lnTo>
                    <a:pt x="1046" y="6550"/>
                  </a:lnTo>
                  <a:lnTo>
                    <a:pt x="1130" y="6571"/>
                  </a:lnTo>
                  <a:lnTo>
                    <a:pt x="1088" y="6633"/>
                  </a:lnTo>
                  <a:lnTo>
                    <a:pt x="1151" y="6654"/>
                  </a:lnTo>
                  <a:lnTo>
                    <a:pt x="1256" y="6759"/>
                  </a:lnTo>
                  <a:lnTo>
                    <a:pt x="1381" y="6801"/>
                  </a:lnTo>
                  <a:lnTo>
                    <a:pt x="1486" y="6759"/>
                  </a:lnTo>
                  <a:lnTo>
                    <a:pt x="1507" y="6759"/>
                  </a:lnTo>
                  <a:lnTo>
                    <a:pt x="1590" y="6696"/>
                  </a:lnTo>
                  <a:lnTo>
                    <a:pt x="1653" y="6696"/>
                  </a:lnTo>
                  <a:lnTo>
                    <a:pt x="1674" y="6738"/>
                  </a:lnTo>
                  <a:lnTo>
                    <a:pt x="3850" y="6738"/>
                  </a:lnTo>
                  <a:lnTo>
                    <a:pt x="3871" y="6759"/>
                  </a:lnTo>
                  <a:lnTo>
                    <a:pt x="3913" y="6863"/>
                  </a:lnTo>
                  <a:lnTo>
                    <a:pt x="3976" y="6905"/>
                  </a:lnTo>
                  <a:lnTo>
                    <a:pt x="4101" y="6968"/>
                  </a:lnTo>
                  <a:lnTo>
                    <a:pt x="4206" y="6989"/>
                  </a:lnTo>
                  <a:lnTo>
                    <a:pt x="4311" y="6968"/>
                  </a:lnTo>
                  <a:lnTo>
                    <a:pt x="4373" y="6989"/>
                  </a:lnTo>
                  <a:lnTo>
                    <a:pt x="4394" y="7052"/>
                  </a:lnTo>
                  <a:lnTo>
                    <a:pt x="4478" y="7073"/>
                  </a:lnTo>
                  <a:lnTo>
                    <a:pt x="4541" y="7010"/>
                  </a:lnTo>
                  <a:lnTo>
                    <a:pt x="4645" y="6989"/>
                  </a:lnTo>
                  <a:lnTo>
                    <a:pt x="4792" y="7010"/>
                  </a:lnTo>
                  <a:lnTo>
                    <a:pt x="4855" y="7010"/>
                  </a:lnTo>
                  <a:lnTo>
                    <a:pt x="4896" y="6947"/>
                  </a:lnTo>
                  <a:lnTo>
                    <a:pt x="4917" y="6968"/>
                  </a:lnTo>
                  <a:lnTo>
                    <a:pt x="4959" y="6968"/>
                  </a:lnTo>
                  <a:lnTo>
                    <a:pt x="5106" y="7094"/>
                  </a:lnTo>
                  <a:lnTo>
                    <a:pt x="5210" y="7115"/>
                  </a:lnTo>
                  <a:lnTo>
                    <a:pt x="5357" y="7115"/>
                  </a:lnTo>
                  <a:lnTo>
                    <a:pt x="5357" y="7073"/>
                  </a:lnTo>
                  <a:lnTo>
                    <a:pt x="5440" y="7052"/>
                  </a:lnTo>
                  <a:lnTo>
                    <a:pt x="5482" y="7073"/>
                  </a:lnTo>
                  <a:lnTo>
                    <a:pt x="5545" y="7094"/>
                  </a:lnTo>
                  <a:lnTo>
                    <a:pt x="5587" y="7073"/>
                  </a:lnTo>
                  <a:lnTo>
                    <a:pt x="5629" y="7115"/>
                  </a:lnTo>
                  <a:lnTo>
                    <a:pt x="5671" y="7115"/>
                  </a:lnTo>
                  <a:lnTo>
                    <a:pt x="5692" y="7156"/>
                  </a:lnTo>
                  <a:lnTo>
                    <a:pt x="5838" y="7156"/>
                  </a:lnTo>
                  <a:lnTo>
                    <a:pt x="6717" y="6947"/>
                  </a:lnTo>
                  <a:lnTo>
                    <a:pt x="6696" y="6843"/>
                  </a:lnTo>
                  <a:lnTo>
                    <a:pt x="6612" y="6801"/>
                  </a:lnTo>
                  <a:lnTo>
                    <a:pt x="6570" y="6738"/>
                  </a:lnTo>
                  <a:lnTo>
                    <a:pt x="6508" y="6675"/>
                  </a:lnTo>
                  <a:lnTo>
                    <a:pt x="6424" y="6633"/>
                  </a:lnTo>
                  <a:lnTo>
                    <a:pt x="6361" y="6571"/>
                  </a:lnTo>
                  <a:lnTo>
                    <a:pt x="6256" y="6424"/>
                  </a:lnTo>
                  <a:lnTo>
                    <a:pt x="6173" y="6382"/>
                  </a:lnTo>
                  <a:lnTo>
                    <a:pt x="6110" y="6319"/>
                  </a:lnTo>
                  <a:lnTo>
                    <a:pt x="6047" y="6257"/>
                  </a:lnTo>
                  <a:lnTo>
                    <a:pt x="5964" y="6152"/>
                  </a:lnTo>
                  <a:lnTo>
                    <a:pt x="5943" y="6110"/>
                  </a:lnTo>
                  <a:lnTo>
                    <a:pt x="5984" y="4164"/>
                  </a:lnTo>
                  <a:lnTo>
                    <a:pt x="7219" y="4164"/>
                  </a:lnTo>
                  <a:lnTo>
                    <a:pt x="7198" y="4122"/>
                  </a:lnTo>
                  <a:lnTo>
                    <a:pt x="7219" y="3955"/>
                  </a:lnTo>
                  <a:lnTo>
                    <a:pt x="7240" y="3913"/>
                  </a:lnTo>
                  <a:lnTo>
                    <a:pt x="7240" y="3809"/>
                  </a:lnTo>
                  <a:lnTo>
                    <a:pt x="7198" y="3704"/>
                  </a:lnTo>
                  <a:lnTo>
                    <a:pt x="7198" y="3558"/>
                  </a:lnTo>
                  <a:lnTo>
                    <a:pt x="7198" y="3348"/>
                  </a:lnTo>
                  <a:lnTo>
                    <a:pt x="7156" y="3118"/>
                  </a:lnTo>
                  <a:lnTo>
                    <a:pt x="7198" y="3097"/>
                  </a:lnTo>
                  <a:lnTo>
                    <a:pt x="7198" y="3034"/>
                  </a:lnTo>
                  <a:lnTo>
                    <a:pt x="7198" y="3013"/>
                  </a:lnTo>
                  <a:lnTo>
                    <a:pt x="7093" y="3013"/>
                  </a:lnTo>
                  <a:lnTo>
                    <a:pt x="6989" y="3034"/>
                  </a:lnTo>
                  <a:lnTo>
                    <a:pt x="6905" y="3097"/>
                  </a:lnTo>
                  <a:lnTo>
                    <a:pt x="6821" y="3118"/>
                  </a:lnTo>
                  <a:lnTo>
                    <a:pt x="6780" y="3139"/>
                  </a:lnTo>
                  <a:lnTo>
                    <a:pt x="6717" y="3118"/>
                  </a:lnTo>
                  <a:lnTo>
                    <a:pt x="6570" y="3118"/>
                  </a:lnTo>
                  <a:lnTo>
                    <a:pt x="6508" y="3097"/>
                  </a:lnTo>
                  <a:lnTo>
                    <a:pt x="6424" y="3034"/>
                  </a:lnTo>
                  <a:lnTo>
                    <a:pt x="6382" y="3034"/>
                  </a:lnTo>
                  <a:lnTo>
                    <a:pt x="6361" y="3076"/>
                  </a:lnTo>
                  <a:lnTo>
                    <a:pt x="6298" y="3097"/>
                  </a:lnTo>
                  <a:lnTo>
                    <a:pt x="6256" y="3118"/>
                  </a:lnTo>
                  <a:lnTo>
                    <a:pt x="6194" y="3118"/>
                  </a:lnTo>
                  <a:lnTo>
                    <a:pt x="6173" y="3097"/>
                  </a:lnTo>
                  <a:lnTo>
                    <a:pt x="6173" y="2972"/>
                  </a:lnTo>
                  <a:lnTo>
                    <a:pt x="6215" y="2930"/>
                  </a:lnTo>
                  <a:lnTo>
                    <a:pt x="6215" y="2909"/>
                  </a:lnTo>
                  <a:lnTo>
                    <a:pt x="6256" y="2825"/>
                  </a:lnTo>
                  <a:lnTo>
                    <a:pt x="6173" y="2783"/>
                  </a:lnTo>
                  <a:lnTo>
                    <a:pt x="6173" y="2658"/>
                  </a:lnTo>
                  <a:lnTo>
                    <a:pt x="6194" y="2616"/>
                  </a:lnTo>
                  <a:lnTo>
                    <a:pt x="6194" y="2553"/>
                  </a:lnTo>
                  <a:lnTo>
                    <a:pt x="6110" y="2490"/>
                  </a:lnTo>
                  <a:lnTo>
                    <a:pt x="6110" y="2407"/>
                  </a:lnTo>
                  <a:lnTo>
                    <a:pt x="6152" y="2344"/>
                  </a:lnTo>
                  <a:lnTo>
                    <a:pt x="6110" y="2281"/>
                  </a:lnTo>
                  <a:lnTo>
                    <a:pt x="6068" y="2260"/>
                  </a:lnTo>
                  <a:lnTo>
                    <a:pt x="6047" y="2197"/>
                  </a:lnTo>
                  <a:lnTo>
                    <a:pt x="6005" y="2177"/>
                  </a:lnTo>
                  <a:lnTo>
                    <a:pt x="6005" y="2093"/>
                  </a:lnTo>
                  <a:lnTo>
                    <a:pt x="5964" y="2051"/>
                  </a:lnTo>
                  <a:lnTo>
                    <a:pt x="5964" y="1967"/>
                  </a:lnTo>
                  <a:lnTo>
                    <a:pt x="5901" y="1925"/>
                  </a:lnTo>
                  <a:lnTo>
                    <a:pt x="5964" y="1821"/>
                  </a:lnTo>
                  <a:lnTo>
                    <a:pt x="5964" y="1612"/>
                  </a:lnTo>
                  <a:lnTo>
                    <a:pt x="5943" y="1528"/>
                  </a:lnTo>
                  <a:lnTo>
                    <a:pt x="5943" y="1507"/>
                  </a:lnTo>
                  <a:lnTo>
                    <a:pt x="5964" y="1444"/>
                  </a:lnTo>
                  <a:lnTo>
                    <a:pt x="5964" y="1361"/>
                  </a:lnTo>
                  <a:lnTo>
                    <a:pt x="5901" y="1298"/>
                  </a:lnTo>
                  <a:lnTo>
                    <a:pt x="5943" y="1193"/>
                  </a:lnTo>
                  <a:lnTo>
                    <a:pt x="5984" y="1089"/>
                  </a:lnTo>
                  <a:lnTo>
                    <a:pt x="5984" y="1005"/>
                  </a:lnTo>
                  <a:lnTo>
                    <a:pt x="5984" y="921"/>
                  </a:lnTo>
                  <a:lnTo>
                    <a:pt x="5964" y="837"/>
                  </a:lnTo>
                  <a:lnTo>
                    <a:pt x="5315" y="796"/>
                  </a:lnTo>
                  <a:lnTo>
                    <a:pt x="5273" y="733"/>
                  </a:lnTo>
                  <a:lnTo>
                    <a:pt x="5315" y="691"/>
                  </a:lnTo>
                  <a:lnTo>
                    <a:pt x="5336" y="607"/>
                  </a:lnTo>
                  <a:lnTo>
                    <a:pt x="5147" y="586"/>
                  </a:lnTo>
                  <a:lnTo>
                    <a:pt x="5147" y="628"/>
                  </a:lnTo>
                  <a:lnTo>
                    <a:pt x="4583" y="670"/>
                  </a:lnTo>
                  <a:lnTo>
                    <a:pt x="4583" y="817"/>
                  </a:lnTo>
                  <a:lnTo>
                    <a:pt x="4520" y="921"/>
                  </a:lnTo>
                  <a:lnTo>
                    <a:pt x="4478" y="942"/>
                  </a:lnTo>
                  <a:lnTo>
                    <a:pt x="4499" y="1047"/>
                  </a:lnTo>
                  <a:lnTo>
                    <a:pt x="4499" y="1214"/>
                  </a:lnTo>
                  <a:lnTo>
                    <a:pt x="4059" y="1235"/>
                  </a:lnTo>
                  <a:lnTo>
                    <a:pt x="3976" y="1298"/>
                  </a:lnTo>
                  <a:lnTo>
                    <a:pt x="3787" y="1256"/>
                  </a:lnTo>
                  <a:lnTo>
                    <a:pt x="3704" y="1235"/>
                  </a:lnTo>
                  <a:lnTo>
                    <a:pt x="3599" y="1256"/>
                  </a:lnTo>
                  <a:lnTo>
                    <a:pt x="3453" y="1256"/>
                  </a:lnTo>
                  <a:lnTo>
                    <a:pt x="3390" y="1235"/>
                  </a:lnTo>
                  <a:lnTo>
                    <a:pt x="3369" y="1026"/>
                  </a:lnTo>
                  <a:lnTo>
                    <a:pt x="3285" y="921"/>
                  </a:lnTo>
                  <a:lnTo>
                    <a:pt x="3243" y="837"/>
                  </a:lnTo>
                  <a:lnTo>
                    <a:pt x="3181" y="817"/>
                  </a:lnTo>
                  <a:lnTo>
                    <a:pt x="3181" y="733"/>
                  </a:lnTo>
                  <a:lnTo>
                    <a:pt x="3160" y="691"/>
                  </a:lnTo>
                  <a:lnTo>
                    <a:pt x="3139" y="565"/>
                  </a:lnTo>
                  <a:lnTo>
                    <a:pt x="3076" y="461"/>
                  </a:lnTo>
                  <a:lnTo>
                    <a:pt x="3076" y="377"/>
                  </a:lnTo>
                  <a:lnTo>
                    <a:pt x="3118" y="314"/>
                  </a:lnTo>
                  <a:lnTo>
                    <a:pt x="3076" y="252"/>
                  </a:lnTo>
                  <a:lnTo>
                    <a:pt x="3034" y="189"/>
                  </a:lnTo>
                  <a:lnTo>
                    <a:pt x="3034" y="105"/>
                  </a:lnTo>
                  <a:lnTo>
                    <a:pt x="3034" y="84"/>
                  </a:lnTo>
                  <a:lnTo>
                    <a:pt x="3034" y="0"/>
                  </a:lnTo>
                  <a:lnTo>
                    <a:pt x="2030" y="0"/>
                  </a:lnTo>
                  <a:lnTo>
                    <a:pt x="1821" y="42"/>
                  </a:lnTo>
                  <a:lnTo>
                    <a:pt x="165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2848;p79">
              <a:extLst>
                <a:ext uri="{FF2B5EF4-FFF2-40B4-BE49-F238E27FC236}">
                  <a16:creationId xmlns:a16="http://schemas.microsoft.com/office/drawing/2014/main" id="{DF14920A-692C-4C65-8C83-E1FCBEF0767A}"/>
                </a:ext>
              </a:extLst>
            </p:cNvPr>
            <p:cNvSpPr/>
            <p:nvPr/>
          </p:nvSpPr>
          <p:spPr>
            <a:xfrm>
              <a:off x="3916754" y="3249086"/>
              <a:ext cx="53834" cy="46889"/>
            </a:xfrm>
            <a:custGeom>
              <a:avLst/>
              <a:gdLst/>
              <a:ahLst/>
              <a:cxnLst/>
              <a:rect l="l" t="t" r="r" b="b"/>
              <a:pathLst>
                <a:path w="4521" h="4123" extrusionOk="0">
                  <a:moveTo>
                    <a:pt x="2679" y="1"/>
                  </a:moveTo>
                  <a:lnTo>
                    <a:pt x="2533" y="43"/>
                  </a:lnTo>
                  <a:lnTo>
                    <a:pt x="2470" y="63"/>
                  </a:lnTo>
                  <a:lnTo>
                    <a:pt x="2386" y="105"/>
                  </a:lnTo>
                  <a:lnTo>
                    <a:pt x="2219" y="210"/>
                  </a:lnTo>
                  <a:lnTo>
                    <a:pt x="2177" y="273"/>
                  </a:lnTo>
                  <a:lnTo>
                    <a:pt x="2177" y="335"/>
                  </a:lnTo>
                  <a:lnTo>
                    <a:pt x="2156" y="377"/>
                  </a:lnTo>
                  <a:lnTo>
                    <a:pt x="2177" y="440"/>
                  </a:lnTo>
                  <a:lnTo>
                    <a:pt x="2156" y="482"/>
                  </a:lnTo>
                  <a:lnTo>
                    <a:pt x="2114" y="524"/>
                  </a:lnTo>
                  <a:lnTo>
                    <a:pt x="1905" y="587"/>
                  </a:lnTo>
                  <a:lnTo>
                    <a:pt x="1570" y="838"/>
                  </a:lnTo>
                  <a:lnTo>
                    <a:pt x="1319" y="1152"/>
                  </a:lnTo>
                  <a:lnTo>
                    <a:pt x="1131" y="1403"/>
                  </a:lnTo>
                  <a:lnTo>
                    <a:pt x="963" y="1465"/>
                  </a:lnTo>
                  <a:lnTo>
                    <a:pt x="859" y="1424"/>
                  </a:lnTo>
                  <a:lnTo>
                    <a:pt x="796" y="1361"/>
                  </a:lnTo>
                  <a:lnTo>
                    <a:pt x="754" y="1361"/>
                  </a:lnTo>
                  <a:lnTo>
                    <a:pt x="733" y="1319"/>
                  </a:lnTo>
                  <a:lnTo>
                    <a:pt x="712" y="1361"/>
                  </a:lnTo>
                  <a:lnTo>
                    <a:pt x="650" y="1298"/>
                  </a:lnTo>
                  <a:lnTo>
                    <a:pt x="524" y="1319"/>
                  </a:lnTo>
                  <a:lnTo>
                    <a:pt x="419" y="1403"/>
                  </a:lnTo>
                  <a:lnTo>
                    <a:pt x="378" y="1403"/>
                  </a:lnTo>
                  <a:lnTo>
                    <a:pt x="315" y="1361"/>
                  </a:lnTo>
                  <a:lnTo>
                    <a:pt x="210" y="1298"/>
                  </a:lnTo>
                  <a:lnTo>
                    <a:pt x="64" y="1277"/>
                  </a:lnTo>
                  <a:lnTo>
                    <a:pt x="1" y="1277"/>
                  </a:lnTo>
                  <a:lnTo>
                    <a:pt x="22" y="1319"/>
                  </a:lnTo>
                  <a:lnTo>
                    <a:pt x="22" y="1382"/>
                  </a:lnTo>
                  <a:lnTo>
                    <a:pt x="22" y="1424"/>
                  </a:lnTo>
                  <a:lnTo>
                    <a:pt x="22" y="1486"/>
                  </a:lnTo>
                  <a:lnTo>
                    <a:pt x="106" y="1570"/>
                  </a:lnTo>
                  <a:lnTo>
                    <a:pt x="168" y="1591"/>
                  </a:lnTo>
                  <a:lnTo>
                    <a:pt x="231" y="1633"/>
                  </a:lnTo>
                  <a:lnTo>
                    <a:pt x="294" y="1716"/>
                  </a:lnTo>
                  <a:lnTo>
                    <a:pt x="294" y="1779"/>
                  </a:lnTo>
                  <a:lnTo>
                    <a:pt x="315" y="1800"/>
                  </a:lnTo>
                  <a:lnTo>
                    <a:pt x="378" y="1884"/>
                  </a:lnTo>
                  <a:lnTo>
                    <a:pt x="398" y="1988"/>
                  </a:lnTo>
                  <a:lnTo>
                    <a:pt x="440" y="2030"/>
                  </a:lnTo>
                  <a:lnTo>
                    <a:pt x="503" y="2114"/>
                  </a:lnTo>
                  <a:lnTo>
                    <a:pt x="545" y="2156"/>
                  </a:lnTo>
                  <a:lnTo>
                    <a:pt x="587" y="2156"/>
                  </a:lnTo>
                  <a:lnTo>
                    <a:pt x="629" y="2240"/>
                  </a:lnTo>
                  <a:lnTo>
                    <a:pt x="796" y="2512"/>
                  </a:lnTo>
                  <a:lnTo>
                    <a:pt x="901" y="2574"/>
                  </a:lnTo>
                  <a:lnTo>
                    <a:pt x="1005" y="2637"/>
                  </a:lnTo>
                  <a:lnTo>
                    <a:pt x="1047" y="2679"/>
                  </a:lnTo>
                  <a:lnTo>
                    <a:pt x="1131" y="2742"/>
                  </a:lnTo>
                  <a:lnTo>
                    <a:pt x="1131" y="2763"/>
                  </a:lnTo>
                  <a:lnTo>
                    <a:pt x="1131" y="2825"/>
                  </a:lnTo>
                  <a:lnTo>
                    <a:pt x="1152" y="2867"/>
                  </a:lnTo>
                  <a:lnTo>
                    <a:pt x="1256" y="2888"/>
                  </a:lnTo>
                  <a:lnTo>
                    <a:pt x="1340" y="2972"/>
                  </a:lnTo>
                  <a:lnTo>
                    <a:pt x="1319" y="3056"/>
                  </a:lnTo>
                  <a:lnTo>
                    <a:pt x="1340" y="3181"/>
                  </a:lnTo>
                  <a:lnTo>
                    <a:pt x="1340" y="3265"/>
                  </a:lnTo>
                  <a:lnTo>
                    <a:pt x="1382" y="3369"/>
                  </a:lnTo>
                  <a:lnTo>
                    <a:pt x="1487" y="3453"/>
                  </a:lnTo>
                  <a:lnTo>
                    <a:pt x="1549" y="3558"/>
                  </a:lnTo>
                  <a:lnTo>
                    <a:pt x="1675" y="3579"/>
                  </a:lnTo>
                  <a:lnTo>
                    <a:pt x="1759" y="3558"/>
                  </a:lnTo>
                  <a:lnTo>
                    <a:pt x="1884" y="3600"/>
                  </a:lnTo>
                  <a:lnTo>
                    <a:pt x="1968" y="3600"/>
                  </a:lnTo>
                  <a:lnTo>
                    <a:pt x="2093" y="3683"/>
                  </a:lnTo>
                  <a:lnTo>
                    <a:pt x="2156" y="3683"/>
                  </a:lnTo>
                  <a:lnTo>
                    <a:pt x="2198" y="3725"/>
                  </a:lnTo>
                  <a:lnTo>
                    <a:pt x="2198" y="3788"/>
                  </a:lnTo>
                  <a:lnTo>
                    <a:pt x="2261" y="3830"/>
                  </a:lnTo>
                  <a:lnTo>
                    <a:pt x="2303" y="3893"/>
                  </a:lnTo>
                  <a:lnTo>
                    <a:pt x="2491" y="3872"/>
                  </a:lnTo>
                  <a:lnTo>
                    <a:pt x="2616" y="3893"/>
                  </a:lnTo>
                  <a:lnTo>
                    <a:pt x="2679" y="3976"/>
                  </a:lnTo>
                  <a:lnTo>
                    <a:pt x="2742" y="3976"/>
                  </a:lnTo>
                  <a:lnTo>
                    <a:pt x="2888" y="4018"/>
                  </a:lnTo>
                  <a:lnTo>
                    <a:pt x="2909" y="4039"/>
                  </a:lnTo>
                  <a:lnTo>
                    <a:pt x="3014" y="4018"/>
                  </a:lnTo>
                  <a:lnTo>
                    <a:pt x="3160" y="3997"/>
                  </a:lnTo>
                  <a:lnTo>
                    <a:pt x="3349" y="4039"/>
                  </a:lnTo>
                  <a:lnTo>
                    <a:pt x="3453" y="4123"/>
                  </a:lnTo>
                  <a:lnTo>
                    <a:pt x="4081" y="3474"/>
                  </a:lnTo>
                  <a:lnTo>
                    <a:pt x="4081" y="3286"/>
                  </a:lnTo>
                  <a:lnTo>
                    <a:pt x="4102" y="3202"/>
                  </a:lnTo>
                  <a:lnTo>
                    <a:pt x="4144" y="3056"/>
                  </a:lnTo>
                  <a:lnTo>
                    <a:pt x="4165" y="2972"/>
                  </a:lnTo>
                  <a:lnTo>
                    <a:pt x="4144" y="2867"/>
                  </a:lnTo>
                  <a:lnTo>
                    <a:pt x="4165" y="2784"/>
                  </a:lnTo>
                  <a:lnTo>
                    <a:pt x="4248" y="2784"/>
                  </a:lnTo>
                  <a:lnTo>
                    <a:pt x="4269" y="2742"/>
                  </a:lnTo>
                  <a:lnTo>
                    <a:pt x="4374" y="2637"/>
                  </a:lnTo>
                  <a:lnTo>
                    <a:pt x="4458" y="2532"/>
                  </a:lnTo>
                  <a:lnTo>
                    <a:pt x="4416" y="2449"/>
                  </a:lnTo>
                  <a:lnTo>
                    <a:pt x="4374" y="2407"/>
                  </a:lnTo>
                  <a:lnTo>
                    <a:pt x="4374" y="2302"/>
                  </a:lnTo>
                  <a:lnTo>
                    <a:pt x="4416" y="2240"/>
                  </a:lnTo>
                  <a:lnTo>
                    <a:pt x="4395" y="2135"/>
                  </a:lnTo>
                  <a:lnTo>
                    <a:pt x="4290" y="2051"/>
                  </a:lnTo>
                  <a:lnTo>
                    <a:pt x="4290" y="2009"/>
                  </a:lnTo>
                  <a:lnTo>
                    <a:pt x="4374" y="1988"/>
                  </a:lnTo>
                  <a:lnTo>
                    <a:pt x="4374" y="1842"/>
                  </a:lnTo>
                  <a:lnTo>
                    <a:pt x="4374" y="1737"/>
                  </a:lnTo>
                  <a:lnTo>
                    <a:pt x="4479" y="1696"/>
                  </a:lnTo>
                  <a:lnTo>
                    <a:pt x="4500" y="1612"/>
                  </a:lnTo>
                  <a:lnTo>
                    <a:pt x="4416" y="1612"/>
                  </a:lnTo>
                  <a:lnTo>
                    <a:pt x="4374" y="1570"/>
                  </a:lnTo>
                  <a:lnTo>
                    <a:pt x="4416" y="1465"/>
                  </a:lnTo>
                  <a:lnTo>
                    <a:pt x="4458" y="1298"/>
                  </a:lnTo>
                  <a:lnTo>
                    <a:pt x="4500" y="1214"/>
                  </a:lnTo>
                  <a:lnTo>
                    <a:pt x="4500" y="1152"/>
                  </a:lnTo>
                  <a:lnTo>
                    <a:pt x="4479" y="1068"/>
                  </a:lnTo>
                  <a:lnTo>
                    <a:pt x="4500" y="984"/>
                  </a:lnTo>
                  <a:lnTo>
                    <a:pt x="4479" y="900"/>
                  </a:lnTo>
                  <a:lnTo>
                    <a:pt x="4520" y="796"/>
                  </a:lnTo>
                  <a:lnTo>
                    <a:pt x="4520" y="733"/>
                  </a:lnTo>
                  <a:lnTo>
                    <a:pt x="4395" y="691"/>
                  </a:lnTo>
                  <a:lnTo>
                    <a:pt x="4353" y="628"/>
                  </a:lnTo>
                  <a:lnTo>
                    <a:pt x="4248" y="545"/>
                  </a:lnTo>
                  <a:lnTo>
                    <a:pt x="4060" y="545"/>
                  </a:lnTo>
                  <a:lnTo>
                    <a:pt x="3956" y="524"/>
                  </a:lnTo>
                  <a:lnTo>
                    <a:pt x="3851" y="377"/>
                  </a:lnTo>
                  <a:lnTo>
                    <a:pt x="3683" y="273"/>
                  </a:lnTo>
                  <a:lnTo>
                    <a:pt x="3537" y="252"/>
                  </a:lnTo>
                  <a:lnTo>
                    <a:pt x="3474" y="315"/>
                  </a:lnTo>
                  <a:lnTo>
                    <a:pt x="3432" y="335"/>
                  </a:lnTo>
                  <a:lnTo>
                    <a:pt x="3411" y="252"/>
                  </a:lnTo>
                  <a:lnTo>
                    <a:pt x="3328" y="252"/>
                  </a:lnTo>
                  <a:lnTo>
                    <a:pt x="3119" y="231"/>
                  </a:lnTo>
                  <a:lnTo>
                    <a:pt x="3098" y="43"/>
                  </a:lnTo>
                  <a:lnTo>
                    <a:pt x="3035" y="43"/>
                  </a:lnTo>
                  <a:lnTo>
                    <a:pt x="2909" y="22"/>
                  </a:lnTo>
                  <a:lnTo>
                    <a:pt x="2847" y="43"/>
                  </a:lnTo>
                  <a:lnTo>
                    <a:pt x="282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2849;p79">
              <a:extLst>
                <a:ext uri="{FF2B5EF4-FFF2-40B4-BE49-F238E27FC236}">
                  <a16:creationId xmlns:a16="http://schemas.microsoft.com/office/drawing/2014/main" id="{09DB49BF-9534-4A10-93C5-B4DF7B2CBFFE}"/>
                </a:ext>
              </a:extLst>
            </p:cNvPr>
            <p:cNvSpPr/>
            <p:nvPr/>
          </p:nvSpPr>
          <p:spPr>
            <a:xfrm>
              <a:off x="3879638" y="3263609"/>
              <a:ext cx="64539" cy="61639"/>
            </a:xfrm>
            <a:custGeom>
              <a:avLst/>
              <a:gdLst/>
              <a:ahLst/>
              <a:cxnLst/>
              <a:rect l="l" t="t" r="r" b="b"/>
              <a:pathLst>
                <a:path w="5420" h="5420" extrusionOk="0">
                  <a:moveTo>
                    <a:pt x="3118" y="0"/>
                  </a:moveTo>
                  <a:lnTo>
                    <a:pt x="3013" y="21"/>
                  </a:lnTo>
                  <a:lnTo>
                    <a:pt x="2825" y="105"/>
                  </a:lnTo>
                  <a:lnTo>
                    <a:pt x="2762" y="147"/>
                  </a:lnTo>
                  <a:lnTo>
                    <a:pt x="2679" y="126"/>
                  </a:lnTo>
                  <a:lnTo>
                    <a:pt x="2658" y="105"/>
                  </a:lnTo>
                  <a:lnTo>
                    <a:pt x="2511" y="105"/>
                  </a:lnTo>
                  <a:lnTo>
                    <a:pt x="2407" y="230"/>
                  </a:lnTo>
                  <a:lnTo>
                    <a:pt x="2281" y="356"/>
                  </a:lnTo>
                  <a:lnTo>
                    <a:pt x="2093" y="502"/>
                  </a:lnTo>
                  <a:lnTo>
                    <a:pt x="2051" y="502"/>
                  </a:lnTo>
                  <a:lnTo>
                    <a:pt x="2072" y="419"/>
                  </a:lnTo>
                  <a:lnTo>
                    <a:pt x="2093" y="356"/>
                  </a:lnTo>
                  <a:lnTo>
                    <a:pt x="2051" y="335"/>
                  </a:lnTo>
                  <a:lnTo>
                    <a:pt x="2030" y="251"/>
                  </a:lnTo>
                  <a:lnTo>
                    <a:pt x="1988" y="230"/>
                  </a:lnTo>
                  <a:lnTo>
                    <a:pt x="1883" y="230"/>
                  </a:lnTo>
                  <a:lnTo>
                    <a:pt x="1716" y="293"/>
                  </a:lnTo>
                  <a:lnTo>
                    <a:pt x="1151" y="419"/>
                  </a:lnTo>
                  <a:lnTo>
                    <a:pt x="733" y="419"/>
                  </a:lnTo>
                  <a:lnTo>
                    <a:pt x="628" y="2490"/>
                  </a:lnTo>
                  <a:lnTo>
                    <a:pt x="105" y="2490"/>
                  </a:lnTo>
                  <a:lnTo>
                    <a:pt x="0" y="4310"/>
                  </a:lnTo>
                  <a:lnTo>
                    <a:pt x="210" y="4436"/>
                  </a:lnTo>
                  <a:lnTo>
                    <a:pt x="272" y="4624"/>
                  </a:lnTo>
                  <a:lnTo>
                    <a:pt x="419" y="4938"/>
                  </a:lnTo>
                  <a:lnTo>
                    <a:pt x="398" y="5105"/>
                  </a:lnTo>
                  <a:lnTo>
                    <a:pt x="314" y="5273"/>
                  </a:lnTo>
                  <a:lnTo>
                    <a:pt x="314" y="5377"/>
                  </a:lnTo>
                  <a:lnTo>
                    <a:pt x="482" y="5357"/>
                  </a:lnTo>
                  <a:lnTo>
                    <a:pt x="628" y="5419"/>
                  </a:lnTo>
                  <a:lnTo>
                    <a:pt x="712" y="5357"/>
                  </a:lnTo>
                  <a:lnTo>
                    <a:pt x="879" y="5377"/>
                  </a:lnTo>
                  <a:lnTo>
                    <a:pt x="942" y="5294"/>
                  </a:lnTo>
                  <a:lnTo>
                    <a:pt x="1088" y="5273"/>
                  </a:lnTo>
                  <a:lnTo>
                    <a:pt x="1193" y="5210"/>
                  </a:lnTo>
                  <a:lnTo>
                    <a:pt x="1235" y="5126"/>
                  </a:lnTo>
                  <a:lnTo>
                    <a:pt x="1423" y="5043"/>
                  </a:lnTo>
                  <a:lnTo>
                    <a:pt x="1528" y="4938"/>
                  </a:lnTo>
                  <a:lnTo>
                    <a:pt x="1611" y="4708"/>
                  </a:lnTo>
                  <a:lnTo>
                    <a:pt x="1758" y="4582"/>
                  </a:lnTo>
                  <a:lnTo>
                    <a:pt x="1925" y="4540"/>
                  </a:lnTo>
                  <a:lnTo>
                    <a:pt x="2093" y="4603"/>
                  </a:lnTo>
                  <a:lnTo>
                    <a:pt x="2155" y="4645"/>
                  </a:lnTo>
                  <a:lnTo>
                    <a:pt x="2239" y="4687"/>
                  </a:lnTo>
                  <a:lnTo>
                    <a:pt x="2448" y="4771"/>
                  </a:lnTo>
                  <a:lnTo>
                    <a:pt x="2511" y="4771"/>
                  </a:lnTo>
                  <a:lnTo>
                    <a:pt x="2616" y="4812"/>
                  </a:lnTo>
                  <a:lnTo>
                    <a:pt x="2762" y="4771"/>
                  </a:lnTo>
                  <a:lnTo>
                    <a:pt x="2888" y="4771"/>
                  </a:lnTo>
                  <a:lnTo>
                    <a:pt x="2992" y="4750"/>
                  </a:lnTo>
                  <a:lnTo>
                    <a:pt x="3013" y="4812"/>
                  </a:lnTo>
                  <a:lnTo>
                    <a:pt x="3097" y="4854"/>
                  </a:lnTo>
                  <a:lnTo>
                    <a:pt x="3223" y="4750"/>
                  </a:lnTo>
                  <a:lnTo>
                    <a:pt x="3202" y="4729"/>
                  </a:lnTo>
                  <a:lnTo>
                    <a:pt x="3223" y="4624"/>
                  </a:lnTo>
                  <a:lnTo>
                    <a:pt x="3223" y="4540"/>
                  </a:lnTo>
                  <a:lnTo>
                    <a:pt x="3285" y="4499"/>
                  </a:lnTo>
                  <a:lnTo>
                    <a:pt x="3285" y="4331"/>
                  </a:lnTo>
                  <a:lnTo>
                    <a:pt x="3327" y="4227"/>
                  </a:lnTo>
                  <a:lnTo>
                    <a:pt x="3432" y="4206"/>
                  </a:lnTo>
                  <a:lnTo>
                    <a:pt x="3515" y="4164"/>
                  </a:lnTo>
                  <a:lnTo>
                    <a:pt x="3599" y="4164"/>
                  </a:lnTo>
                  <a:lnTo>
                    <a:pt x="3641" y="4101"/>
                  </a:lnTo>
                  <a:lnTo>
                    <a:pt x="3662" y="4080"/>
                  </a:lnTo>
                  <a:lnTo>
                    <a:pt x="3704" y="3996"/>
                  </a:lnTo>
                  <a:lnTo>
                    <a:pt x="3767" y="3955"/>
                  </a:lnTo>
                  <a:lnTo>
                    <a:pt x="3850" y="3913"/>
                  </a:lnTo>
                  <a:lnTo>
                    <a:pt x="3871" y="3871"/>
                  </a:lnTo>
                  <a:lnTo>
                    <a:pt x="3955" y="3850"/>
                  </a:lnTo>
                  <a:lnTo>
                    <a:pt x="3955" y="3766"/>
                  </a:lnTo>
                  <a:lnTo>
                    <a:pt x="3934" y="3704"/>
                  </a:lnTo>
                  <a:lnTo>
                    <a:pt x="3955" y="3578"/>
                  </a:lnTo>
                  <a:lnTo>
                    <a:pt x="4080" y="3369"/>
                  </a:lnTo>
                  <a:lnTo>
                    <a:pt x="4185" y="3327"/>
                  </a:lnTo>
                  <a:lnTo>
                    <a:pt x="4248" y="3327"/>
                  </a:lnTo>
                  <a:lnTo>
                    <a:pt x="4290" y="3264"/>
                  </a:lnTo>
                  <a:lnTo>
                    <a:pt x="4373" y="3243"/>
                  </a:lnTo>
                  <a:lnTo>
                    <a:pt x="4394" y="3180"/>
                  </a:lnTo>
                  <a:lnTo>
                    <a:pt x="4457" y="3139"/>
                  </a:lnTo>
                  <a:lnTo>
                    <a:pt x="4541" y="3076"/>
                  </a:lnTo>
                  <a:lnTo>
                    <a:pt x="4645" y="2971"/>
                  </a:lnTo>
                  <a:lnTo>
                    <a:pt x="4771" y="2950"/>
                  </a:lnTo>
                  <a:lnTo>
                    <a:pt x="4792" y="2971"/>
                  </a:lnTo>
                  <a:lnTo>
                    <a:pt x="4855" y="2950"/>
                  </a:lnTo>
                  <a:lnTo>
                    <a:pt x="4959" y="2950"/>
                  </a:lnTo>
                  <a:lnTo>
                    <a:pt x="5022" y="2867"/>
                  </a:lnTo>
                  <a:lnTo>
                    <a:pt x="5106" y="2867"/>
                  </a:lnTo>
                  <a:lnTo>
                    <a:pt x="5127" y="2762"/>
                  </a:lnTo>
                  <a:lnTo>
                    <a:pt x="5127" y="2720"/>
                  </a:lnTo>
                  <a:lnTo>
                    <a:pt x="5189" y="2657"/>
                  </a:lnTo>
                  <a:lnTo>
                    <a:pt x="5294" y="2657"/>
                  </a:lnTo>
                  <a:lnTo>
                    <a:pt x="5336" y="2616"/>
                  </a:lnTo>
                  <a:lnTo>
                    <a:pt x="5420" y="2616"/>
                  </a:lnTo>
                  <a:lnTo>
                    <a:pt x="5378" y="2553"/>
                  </a:lnTo>
                  <a:lnTo>
                    <a:pt x="5315" y="2511"/>
                  </a:lnTo>
                  <a:lnTo>
                    <a:pt x="5315" y="2448"/>
                  </a:lnTo>
                  <a:lnTo>
                    <a:pt x="5273" y="2406"/>
                  </a:lnTo>
                  <a:lnTo>
                    <a:pt x="5210" y="2406"/>
                  </a:lnTo>
                  <a:lnTo>
                    <a:pt x="5085" y="2323"/>
                  </a:lnTo>
                  <a:lnTo>
                    <a:pt x="5001" y="2323"/>
                  </a:lnTo>
                  <a:lnTo>
                    <a:pt x="4876" y="2281"/>
                  </a:lnTo>
                  <a:lnTo>
                    <a:pt x="4792" y="2302"/>
                  </a:lnTo>
                  <a:lnTo>
                    <a:pt x="4666" y="2281"/>
                  </a:lnTo>
                  <a:lnTo>
                    <a:pt x="4604" y="2176"/>
                  </a:lnTo>
                  <a:lnTo>
                    <a:pt x="4499" y="2092"/>
                  </a:lnTo>
                  <a:lnTo>
                    <a:pt x="4457" y="1988"/>
                  </a:lnTo>
                  <a:lnTo>
                    <a:pt x="4457" y="1904"/>
                  </a:lnTo>
                  <a:lnTo>
                    <a:pt x="4436" y="1779"/>
                  </a:lnTo>
                  <a:lnTo>
                    <a:pt x="4457" y="1695"/>
                  </a:lnTo>
                  <a:lnTo>
                    <a:pt x="4373" y="1611"/>
                  </a:lnTo>
                  <a:lnTo>
                    <a:pt x="4269" y="1590"/>
                  </a:lnTo>
                  <a:lnTo>
                    <a:pt x="4248" y="1548"/>
                  </a:lnTo>
                  <a:lnTo>
                    <a:pt x="4248" y="1486"/>
                  </a:lnTo>
                  <a:lnTo>
                    <a:pt x="4248" y="1465"/>
                  </a:lnTo>
                  <a:lnTo>
                    <a:pt x="4164" y="1402"/>
                  </a:lnTo>
                  <a:lnTo>
                    <a:pt x="4122" y="1360"/>
                  </a:lnTo>
                  <a:lnTo>
                    <a:pt x="4018" y="1297"/>
                  </a:lnTo>
                  <a:lnTo>
                    <a:pt x="3913" y="1235"/>
                  </a:lnTo>
                  <a:lnTo>
                    <a:pt x="3746" y="963"/>
                  </a:lnTo>
                  <a:lnTo>
                    <a:pt x="3704" y="879"/>
                  </a:lnTo>
                  <a:lnTo>
                    <a:pt x="3662" y="879"/>
                  </a:lnTo>
                  <a:lnTo>
                    <a:pt x="3620" y="837"/>
                  </a:lnTo>
                  <a:lnTo>
                    <a:pt x="3557" y="753"/>
                  </a:lnTo>
                  <a:lnTo>
                    <a:pt x="3515" y="711"/>
                  </a:lnTo>
                  <a:lnTo>
                    <a:pt x="3495" y="607"/>
                  </a:lnTo>
                  <a:lnTo>
                    <a:pt x="3432" y="523"/>
                  </a:lnTo>
                  <a:lnTo>
                    <a:pt x="3411" y="502"/>
                  </a:lnTo>
                  <a:lnTo>
                    <a:pt x="3411" y="439"/>
                  </a:lnTo>
                  <a:lnTo>
                    <a:pt x="3348" y="356"/>
                  </a:lnTo>
                  <a:lnTo>
                    <a:pt x="3285" y="314"/>
                  </a:lnTo>
                  <a:lnTo>
                    <a:pt x="3223" y="293"/>
                  </a:lnTo>
                  <a:lnTo>
                    <a:pt x="3139" y="209"/>
                  </a:lnTo>
                  <a:lnTo>
                    <a:pt x="3139" y="147"/>
                  </a:lnTo>
                  <a:lnTo>
                    <a:pt x="3139" y="105"/>
                  </a:lnTo>
                  <a:lnTo>
                    <a:pt x="3139" y="42"/>
                  </a:lnTo>
                  <a:lnTo>
                    <a:pt x="3118"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2850;p79">
              <a:extLst>
                <a:ext uri="{FF2B5EF4-FFF2-40B4-BE49-F238E27FC236}">
                  <a16:creationId xmlns:a16="http://schemas.microsoft.com/office/drawing/2014/main" id="{98577C8E-1CEA-4CC1-B7EF-CF38F564132D}"/>
                </a:ext>
              </a:extLst>
            </p:cNvPr>
            <p:cNvSpPr/>
            <p:nvPr/>
          </p:nvSpPr>
          <p:spPr>
            <a:xfrm>
              <a:off x="3824578" y="3257889"/>
              <a:ext cx="92188" cy="82826"/>
            </a:xfrm>
            <a:custGeom>
              <a:avLst/>
              <a:gdLst/>
              <a:ahLst/>
              <a:cxnLst/>
              <a:rect l="l" t="t" r="r" b="b"/>
              <a:pathLst>
                <a:path w="7742" h="7283" extrusionOk="0">
                  <a:moveTo>
                    <a:pt x="691" y="1"/>
                  </a:moveTo>
                  <a:lnTo>
                    <a:pt x="502" y="126"/>
                  </a:lnTo>
                  <a:lnTo>
                    <a:pt x="502" y="210"/>
                  </a:lnTo>
                  <a:lnTo>
                    <a:pt x="440" y="231"/>
                  </a:lnTo>
                  <a:lnTo>
                    <a:pt x="377" y="189"/>
                  </a:lnTo>
                  <a:lnTo>
                    <a:pt x="189" y="189"/>
                  </a:lnTo>
                  <a:lnTo>
                    <a:pt x="168" y="273"/>
                  </a:lnTo>
                  <a:lnTo>
                    <a:pt x="105" y="294"/>
                  </a:lnTo>
                  <a:lnTo>
                    <a:pt x="84" y="273"/>
                  </a:lnTo>
                  <a:lnTo>
                    <a:pt x="0" y="231"/>
                  </a:lnTo>
                  <a:lnTo>
                    <a:pt x="21" y="733"/>
                  </a:lnTo>
                  <a:lnTo>
                    <a:pt x="377" y="1068"/>
                  </a:lnTo>
                  <a:lnTo>
                    <a:pt x="544" y="1382"/>
                  </a:lnTo>
                  <a:lnTo>
                    <a:pt x="837" y="2051"/>
                  </a:lnTo>
                  <a:lnTo>
                    <a:pt x="858" y="2302"/>
                  </a:lnTo>
                  <a:lnTo>
                    <a:pt x="1151" y="2700"/>
                  </a:lnTo>
                  <a:lnTo>
                    <a:pt x="1151" y="2847"/>
                  </a:lnTo>
                  <a:lnTo>
                    <a:pt x="1465" y="3307"/>
                  </a:lnTo>
                  <a:lnTo>
                    <a:pt x="1465" y="3537"/>
                  </a:lnTo>
                  <a:lnTo>
                    <a:pt x="1381" y="3579"/>
                  </a:lnTo>
                  <a:lnTo>
                    <a:pt x="1465" y="3872"/>
                  </a:lnTo>
                  <a:lnTo>
                    <a:pt x="1486" y="4311"/>
                  </a:lnTo>
                  <a:lnTo>
                    <a:pt x="1674" y="4751"/>
                  </a:lnTo>
                  <a:lnTo>
                    <a:pt x="1653" y="5023"/>
                  </a:lnTo>
                  <a:lnTo>
                    <a:pt x="1695" y="5190"/>
                  </a:lnTo>
                  <a:lnTo>
                    <a:pt x="1632" y="5232"/>
                  </a:lnTo>
                  <a:lnTo>
                    <a:pt x="1674" y="5315"/>
                  </a:lnTo>
                  <a:lnTo>
                    <a:pt x="1737" y="5629"/>
                  </a:lnTo>
                  <a:lnTo>
                    <a:pt x="1800" y="5650"/>
                  </a:lnTo>
                  <a:lnTo>
                    <a:pt x="1862" y="5755"/>
                  </a:lnTo>
                  <a:lnTo>
                    <a:pt x="1800" y="5797"/>
                  </a:lnTo>
                  <a:lnTo>
                    <a:pt x="1800" y="5943"/>
                  </a:lnTo>
                  <a:lnTo>
                    <a:pt x="1883" y="6027"/>
                  </a:lnTo>
                  <a:lnTo>
                    <a:pt x="1904" y="6257"/>
                  </a:lnTo>
                  <a:lnTo>
                    <a:pt x="2009" y="6383"/>
                  </a:lnTo>
                  <a:lnTo>
                    <a:pt x="2155" y="6676"/>
                  </a:lnTo>
                  <a:lnTo>
                    <a:pt x="2281" y="6801"/>
                  </a:lnTo>
                  <a:lnTo>
                    <a:pt x="2302" y="6885"/>
                  </a:lnTo>
                  <a:lnTo>
                    <a:pt x="2511" y="7031"/>
                  </a:lnTo>
                  <a:lnTo>
                    <a:pt x="2595" y="6989"/>
                  </a:lnTo>
                  <a:lnTo>
                    <a:pt x="2720" y="6968"/>
                  </a:lnTo>
                  <a:lnTo>
                    <a:pt x="2720" y="6885"/>
                  </a:lnTo>
                  <a:lnTo>
                    <a:pt x="2678" y="6843"/>
                  </a:lnTo>
                  <a:lnTo>
                    <a:pt x="2720" y="6759"/>
                  </a:lnTo>
                  <a:lnTo>
                    <a:pt x="2888" y="6696"/>
                  </a:lnTo>
                  <a:lnTo>
                    <a:pt x="2930" y="6801"/>
                  </a:lnTo>
                  <a:lnTo>
                    <a:pt x="3055" y="6822"/>
                  </a:lnTo>
                  <a:lnTo>
                    <a:pt x="3013" y="6927"/>
                  </a:lnTo>
                  <a:lnTo>
                    <a:pt x="3097" y="7115"/>
                  </a:lnTo>
                  <a:lnTo>
                    <a:pt x="3264" y="7136"/>
                  </a:lnTo>
                  <a:lnTo>
                    <a:pt x="3411" y="7220"/>
                  </a:lnTo>
                  <a:lnTo>
                    <a:pt x="3515" y="7199"/>
                  </a:lnTo>
                  <a:lnTo>
                    <a:pt x="3557" y="7220"/>
                  </a:lnTo>
                  <a:lnTo>
                    <a:pt x="3662" y="7240"/>
                  </a:lnTo>
                  <a:lnTo>
                    <a:pt x="3725" y="7199"/>
                  </a:lnTo>
                  <a:lnTo>
                    <a:pt x="3787" y="7199"/>
                  </a:lnTo>
                  <a:lnTo>
                    <a:pt x="3850" y="7282"/>
                  </a:lnTo>
                  <a:lnTo>
                    <a:pt x="3976" y="7282"/>
                  </a:lnTo>
                  <a:lnTo>
                    <a:pt x="3997" y="7178"/>
                  </a:lnTo>
                  <a:lnTo>
                    <a:pt x="4038" y="7115"/>
                  </a:lnTo>
                  <a:lnTo>
                    <a:pt x="4101" y="7094"/>
                  </a:lnTo>
                  <a:lnTo>
                    <a:pt x="4164" y="6968"/>
                  </a:lnTo>
                  <a:lnTo>
                    <a:pt x="4310" y="6885"/>
                  </a:lnTo>
                  <a:lnTo>
                    <a:pt x="4499" y="6906"/>
                  </a:lnTo>
                  <a:lnTo>
                    <a:pt x="4562" y="6906"/>
                  </a:lnTo>
                  <a:lnTo>
                    <a:pt x="4624" y="4813"/>
                  </a:lnTo>
                  <a:lnTo>
                    <a:pt x="4729" y="2993"/>
                  </a:lnTo>
                  <a:lnTo>
                    <a:pt x="5252" y="2993"/>
                  </a:lnTo>
                  <a:lnTo>
                    <a:pt x="5357" y="922"/>
                  </a:lnTo>
                  <a:lnTo>
                    <a:pt x="5775" y="922"/>
                  </a:lnTo>
                  <a:lnTo>
                    <a:pt x="6340" y="796"/>
                  </a:lnTo>
                  <a:lnTo>
                    <a:pt x="6507" y="733"/>
                  </a:lnTo>
                  <a:lnTo>
                    <a:pt x="6612" y="733"/>
                  </a:lnTo>
                  <a:lnTo>
                    <a:pt x="6654" y="754"/>
                  </a:lnTo>
                  <a:lnTo>
                    <a:pt x="6675" y="838"/>
                  </a:lnTo>
                  <a:lnTo>
                    <a:pt x="6717" y="859"/>
                  </a:lnTo>
                  <a:lnTo>
                    <a:pt x="6696" y="922"/>
                  </a:lnTo>
                  <a:lnTo>
                    <a:pt x="6675" y="1005"/>
                  </a:lnTo>
                  <a:lnTo>
                    <a:pt x="6717" y="1005"/>
                  </a:lnTo>
                  <a:lnTo>
                    <a:pt x="6905" y="859"/>
                  </a:lnTo>
                  <a:lnTo>
                    <a:pt x="7031" y="733"/>
                  </a:lnTo>
                  <a:lnTo>
                    <a:pt x="7135" y="608"/>
                  </a:lnTo>
                  <a:lnTo>
                    <a:pt x="7282" y="608"/>
                  </a:lnTo>
                  <a:lnTo>
                    <a:pt x="7303" y="629"/>
                  </a:lnTo>
                  <a:lnTo>
                    <a:pt x="7386" y="650"/>
                  </a:lnTo>
                  <a:lnTo>
                    <a:pt x="7449" y="608"/>
                  </a:lnTo>
                  <a:lnTo>
                    <a:pt x="7637" y="524"/>
                  </a:lnTo>
                  <a:lnTo>
                    <a:pt x="7742" y="503"/>
                  </a:lnTo>
                  <a:lnTo>
                    <a:pt x="7658" y="398"/>
                  </a:lnTo>
                  <a:lnTo>
                    <a:pt x="7637" y="398"/>
                  </a:lnTo>
                  <a:lnTo>
                    <a:pt x="7616" y="378"/>
                  </a:lnTo>
                  <a:lnTo>
                    <a:pt x="7533" y="378"/>
                  </a:lnTo>
                  <a:lnTo>
                    <a:pt x="7512" y="336"/>
                  </a:lnTo>
                  <a:lnTo>
                    <a:pt x="7491" y="336"/>
                  </a:lnTo>
                  <a:lnTo>
                    <a:pt x="7449" y="315"/>
                  </a:lnTo>
                  <a:lnTo>
                    <a:pt x="7323" y="378"/>
                  </a:lnTo>
                  <a:lnTo>
                    <a:pt x="7240" y="336"/>
                  </a:lnTo>
                  <a:lnTo>
                    <a:pt x="6696" y="482"/>
                  </a:lnTo>
                  <a:lnTo>
                    <a:pt x="5817" y="691"/>
                  </a:lnTo>
                  <a:lnTo>
                    <a:pt x="5671" y="691"/>
                  </a:lnTo>
                  <a:lnTo>
                    <a:pt x="5650" y="650"/>
                  </a:lnTo>
                  <a:lnTo>
                    <a:pt x="5608" y="650"/>
                  </a:lnTo>
                  <a:lnTo>
                    <a:pt x="5566" y="608"/>
                  </a:lnTo>
                  <a:lnTo>
                    <a:pt x="5524" y="629"/>
                  </a:lnTo>
                  <a:lnTo>
                    <a:pt x="5461" y="608"/>
                  </a:lnTo>
                  <a:lnTo>
                    <a:pt x="5419" y="587"/>
                  </a:lnTo>
                  <a:lnTo>
                    <a:pt x="5336" y="608"/>
                  </a:lnTo>
                  <a:lnTo>
                    <a:pt x="5336" y="650"/>
                  </a:lnTo>
                  <a:lnTo>
                    <a:pt x="5189" y="650"/>
                  </a:lnTo>
                  <a:lnTo>
                    <a:pt x="5085" y="629"/>
                  </a:lnTo>
                  <a:lnTo>
                    <a:pt x="4938" y="503"/>
                  </a:lnTo>
                  <a:lnTo>
                    <a:pt x="4896" y="503"/>
                  </a:lnTo>
                  <a:lnTo>
                    <a:pt x="4875" y="482"/>
                  </a:lnTo>
                  <a:lnTo>
                    <a:pt x="4834" y="545"/>
                  </a:lnTo>
                  <a:lnTo>
                    <a:pt x="4771" y="545"/>
                  </a:lnTo>
                  <a:lnTo>
                    <a:pt x="4624" y="524"/>
                  </a:lnTo>
                  <a:lnTo>
                    <a:pt x="4520" y="545"/>
                  </a:lnTo>
                  <a:lnTo>
                    <a:pt x="4457" y="608"/>
                  </a:lnTo>
                  <a:lnTo>
                    <a:pt x="4373" y="587"/>
                  </a:lnTo>
                  <a:lnTo>
                    <a:pt x="4352" y="524"/>
                  </a:lnTo>
                  <a:lnTo>
                    <a:pt x="4290" y="503"/>
                  </a:lnTo>
                  <a:lnTo>
                    <a:pt x="4185" y="524"/>
                  </a:lnTo>
                  <a:lnTo>
                    <a:pt x="4080" y="503"/>
                  </a:lnTo>
                  <a:lnTo>
                    <a:pt x="3955" y="440"/>
                  </a:lnTo>
                  <a:lnTo>
                    <a:pt x="3892" y="398"/>
                  </a:lnTo>
                  <a:lnTo>
                    <a:pt x="3850" y="294"/>
                  </a:lnTo>
                  <a:lnTo>
                    <a:pt x="3829" y="273"/>
                  </a:lnTo>
                  <a:lnTo>
                    <a:pt x="1653" y="273"/>
                  </a:lnTo>
                  <a:lnTo>
                    <a:pt x="1632" y="231"/>
                  </a:lnTo>
                  <a:lnTo>
                    <a:pt x="1569" y="231"/>
                  </a:lnTo>
                  <a:lnTo>
                    <a:pt x="1486" y="294"/>
                  </a:lnTo>
                  <a:lnTo>
                    <a:pt x="1465" y="294"/>
                  </a:lnTo>
                  <a:lnTo>
                    <a:pt x="1360" y="336"/>
                  </a:lnTo>
                  <a:lnTo>
                    <a:pt x="1235" y="294"/>
                  </a:lnTo>
                  <a:lnTo>
                    <a:pt x="1130" y="189"/>
                  </a:lnTo>
                  <a:lnTo>
                    <a:pt x="1067" y="168"/>
                  </a:lnTo>
                  <a:lnTo>
                    <a:pt x="1109" y="106"/>
                  </a:lnTo>
                  <a:lnTo>
                    <a:pt x="1025" y="85"/>
                  </a:lnTo>
                  <a:lnTo>
                    <a:pt x="1025" y="64"/>
                  </a:lnTo>
                  <a:lnTo>
                    <a:pt x="942" y="1"/>
                  </a:lnTo>
                  <a:lnTo>
                    <a:pt x="900" y="22"/>
                  </a:lnTo>
                  <a:lnTo>
                    <a:pt x="858" y="64"/>
                  </a:lnTo>
                  <a:lnTo>
                    <a:pt x="837" y="64"/>
                  </a:lnTo>
                  <a:lnTo>
                    <a:pt x="733"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6B65"/>
                </a:solidFill>
              </a:endParaRPr>
            </a:p>
          </p:txBody>
        </p:sp>
        <p:sp>
          <p:nvSpPr>
            <p:cNvPr id="178" name="Google Shape;2851;p79">
              <a:extLst>
                <a:ext uri="{FF2B5EF4-FFF2-40B4-BE49-F238E27FC236}">
                  <a16:creationId xmlns:a16="http://schemas.microsoft.com/office/drawing/2014/main" id="{D211E1AE-00BF-408E-BFB1-11D6F7C1B482}"/>
                </a:ext>
              </a:extLst>
            </p:cNvPr>
            <p:cNvSpPr/>
            <p:nvPr/>
          </p:nvSpPr>
          <p:spPr>
            <a:xfrm>
              <a:off x="3953131" y="3215060"/>
              <a:ext cx="71767" cy="110427"/>
            </a:xfrm>
            <a:custGeom>
              <a:avLst/>
              <a:gdLst/>
              <a:ahLst/>
              <a:cxnLst/>
              <a:rect l="l" t="t" r="r" b="b"/>
              <a:pathLst>
                <a:path w="6027" h="9710" extrusionOk="0">
                  <a:moveTo>
                    <a:pt x="6006" y="1"/>
                  </a:moveTo>
                  <a:lnTo>
                    <a:pt x="5964" y="22"/>
                  </a:lnTo>
                  <a:lnTo>
                    <a:pt x="5922" y="84"/>
                  </a:lnTo>
                  <a:lnTo>
                    <a:pt x="5818" y="63"/>
                  </a:lnTo>
                  <a:lnTo>
                    <a:pt x="5734" y="126"/>
                  </a:lnTo>
                  <a:lnTo>
                    <a:pt x="5650" y="210"/>
                  </a:lnTo>
                  <a:lnTo>
                    <a:pt x="5525" y="231"/>
                  </a:lnTo>
                  <a:lnTo>
                    <a:pt x="5441" y="314"/>
                  </a:lnTo>
                  <a:lnTo>
                    <a:pt x="5315" y="314"/>
                  </a:lnTo>
                  <a:lnTo>
                    <a:pt x="5294" y="377"/>
                  </a:lnTo>
                  <a:lnTo>
                    <a:pt x="5190" y="398"/>
                  </a:lnTo>
                  <a:lnTo>
                    <a:pt x="5106" y="377"/>
                  </a:lnTo>
                  <a:lnTo>
                    <a:pt x="4897" y="440"/>
                  </a:lnTo>
                  <a:lnTo>
                    <a:pt x="4855" y="482"/>
                  </a:lnTo>
                  <a:lnTo>
                    <a:pt x="4750" y="503"/>
                  </a:lnTo>
                  <a:lnTo>
                    <a:pt x="4667" y="440"/>
                  </a:lnTo>
                  <a:lnTo>
                    <a:pt x="4583" y="440"/>
                  </a:lnTo>
                  <a:lnTo>
                    <a:pt x="4478" y="419"/>
                  </a:lnTo>
                  <a:lnTo>
                    <a:pt x="4437" y="482"/>
                  </a:lnTo>
                  <a:lnTo>
                    <a:pt x="4458" y="524"/>
                  </a:lnTo>
                  <a:lnTo>
                    <a:pt x="4437" y="607"/>
                  </a:lnTo>
                  <a:lnTo>
                    <a:pt x="4269" y="628"/>
                  </a:lnTo>
                  <a:lnTo>
                    <a:pt x="4144" y="691"/>
                  </a:lnTo>
                  <a:lnTo>
                    <a:pt x="4060" y="628"/>
                  </a:lnTo>
                  <a:lnTo>
                    <a:pt x="3976" y="628"/>
                  </a:lnTo>
                  <a:lnTo>
                    <a:pt x="3976" y="587"/>
                  </a:lnTo>
                  <a:lnTo>
                    <a:pt x="3934" y="545"/>
                  </a:lnTo>
                  <a:lnTo>
                    <a:pt x="3872" y="607"/>
                  </a:lnTo>
                  <a:lnTo>
                    <a:pt x="3809" y="607"/>
                  </a:lnTo>
                  <a:lnTo>
                    <a:pt x="3704" y="712"/>
                  </a:lnTo>
                  <a:lnTo>
                    <a:pt x="3516" y="733"/>
                  </a:lnTo>
                  <a:lnTo>
                    <a:pt x="3537" y="712"/>
                  </a:lnTo>
                  <a:lnTo>
                    <a:pt x="3495" y="628"/>
                  </a:lnTo>
                  <a:lnTo>
                    <a:pt x="3411" y="628"/>
                  </a:lnTo>
                  <a:lnTo>
                    <a:pt x="3328" y="587"/>
                  </a:lnTo>
                  <a:lnTo>
                    <a:pt x="3244" y="545"/>
                  </a:lnTo>
                  <a:lnTo>
                    <a:pt x="3244" y="503"/>
                  </a:lnTo>
                  <a:lnTo>
                    <a:pt x="3181" y="524"/>
                  </a:lnTo>
                  <a:lnTo>
                    <a:pt x="3139" y="545"/>
                  </a:lnTo>
                  <a:lnTo>
                    <a:pt x="3035" y="587"/>
                  </a:lnTo>
                  <a:lnTo>
                    <a:pt x="2491" y="607"/>
                  </a:lnTo>
                  <a:lnTo>
                    <a:pt x="2365" y="1110"/>
                  </a:lnTo>
                  <a:lnTo>
                    <a:pt x="2449" y="1654"/>
                  </a:lnTo>
                  <a:lnTo>
                    <a:pt x="2616" y="1737"/>
                  </a:lnTo>
                  <a:lnTo>
                    <a:pt x="2721" y="1800"/>
                  </a:lnTo>
                  <a:lnTo>
                    <a:pt x="2763" y="1863"/>
                  </a:lnTo>
                  <a:lnTo>
                    <a:pt x="2805" y="1884"/>
                  </a:lnTo>
                  <a:lnTo>
                    <a:pt x="3014" y="2072"/>
                  </a:lnTo>
                  <a:lnTo>
                    <a:pt x="3035" y="2177"/>
                  </a:lnTo>
                  <a:lnTo>
                    <a:pt x="3181" y="2365"/>
                  </a:lnTo>
                  <a:lnTo>
                    <a:pt x="3223" y="2491"/>
                  </a:lnTo>
                  <a:lnTo>
                    <a:pt x="3286" y="2574"/>
                  </a:lnTo>
                  <a:lnTo>
                    <a:pt x="3286" y="2637"/>
                  </a:lnTo>
                  <a:lnTo>
                    <a:pt x="3202" y="2637"/>
                  </a:lnTo>
                  <a:lnTo>
                    <a:pt x="3181" y="2721"/>
                  </a:lnTo>
                  <a:lnTo>
                    <a:pt x="3118" y="2721"/>
                  </a:lnTo>
                  <a:lnTo>
                    <a:pt x="3097" y="2783"/>
                  </a:lnTo>
                  <a:lnTo>
                    <a:pt x="3118" y="2804"/>
                  </a:lnTo>
                  <a:lnTo>
                    <a:pt x="3097" y="2846"/>
                  </a:lnTo>
                  <a:lnTo>
                    <a:pt x="3181" y="2930"/>
                  </a:lnTo>
                  <a:lnTo>
                    <a:pt x="3139" y="3139"/>
                  </a:lnTo>
                  <a:lnTo>
                    <a:pt x="3118" y="3244"/>
                  </a:lnTo>
                  <a:lnTo>
                    <a:pt x="3035" y="3307"/>
                  </a:lnTo>
                  <a:lnTo>
                    <a:pt x="2930" y="3327"/>
                  </a:lnTo>
                  <a:lnTo>
                    <a:pt x="2867" y="3474"/>
                  </a:lnTo>
                  <a:lnTo>
                    <a:pt x="2867" y="3579"/>
                  </a:lnTo>
                  <a:lnTo>
                    <a:pt x="2805" y="3683"/>
                  </a:lnTo>
                  <a:lnTo>
                    <a:pt x="2825" y="3830"/>
                  </a:lnTo>
                  <a:lnTo>
                    <a:pt x="2805" y="3955"/>
                  </a:lnTo>
                  <a:lnTo>
                    <a:pt x="2700" y="3976"/>
                  </a:lnTo>
                  <a:lnTo>
                    <a:pt x="2679" y="3872"/>
                  </a:lnTo>
                  <a:lnTo>
                    <a:pt x="2700" y="3830"/>
                  </a:lnTo>
                  <a:lnTo>
                    <a:pt x="2616" y="3725"/>
                  </a:lnTo>
                  <a:lnTo>
                    <a:pt x="2574" y="3662"/>
                  </a:lnTo>
                  <a:lnTo>
                    <a:pt x="2491" y="3620"/>
                  </a:lnTo>
                  <a:lnTo>
                    <a:pt x="2386" y="3537"/>
                  </a:lnTo>
                  <a:lnTo>
                    <a:pt x="2281" y="3411"/>
                  </a:lnTo>
                  <a:lnTo>
                    <a:pt x="2281" y="3327"/>
                  </a:lnTo>
                  <a:lnTo>
                    <a:pt x="2240" y="3202"/>
                  </a:lnTo>
                  <a:lnTo>
                    <a:pt x="2240" y="3097"/>
                  </a:lnTo>
                  <a:lnTo>
                    <a:pt x="2281" y="2993"/>
                  </a:lnTo>
                  <a:lnTo>
                    <a:pt x="2344" y="2846"/>
                  </a:lnTo>
                  <a:lnTo>
                    <a:pt x="2449" y="2721"/>
                  </a:lnTo>
                  <a:lnTo>
                    <a:pt x="2470" y="2595"/>
                  </a:lnTo>
                  <a:lnTo>
                    <a:pt x="2470" y="2428"/>
                  </a:lnTo>
                  <a:lnTo>
                    <a:pt x="2407" y="2323"/>
                  </a:lnTo>
                  <a:lnTo>
                    <a:pt x="2261" y="2302"/>
                  </a:lnTo>
                  <a:lnTo>
                    <a:pt x="2135" y="2302"/>
                  </a:lnTo>
                  <a:lnTo>
                    <a:pt x="2072" y="2365"/>
                  </a:lnTo>
                  <a:lnTo>
                    <a:pt x="2030" y="2365"/>
                  </a:lnTo>
                  <a:lnTo>
                    <a:pt x="1968" y="2386"/>
                  </a:lnTo>
                  <a:lnTo>
                    <a:pt x="1863" y="2323"/>
                  </a:lnTo>
                  <a:lnTo>
                    <a:pt x="1863" y="2260"/>
                  </a:lnTo>
                  <a:lnTo>
                    <a:pt x="1821" y="2198"/>
                  </a:lnTo>
                  <a:lnTo>
                    <a:pt x="1779" y="2156"/>
                  </a:lnTo>
                  <a:lnTo>
                    <a:pt x="1758" y="2093"/>
                  </a:lnTo>
                  <a:lnTo>
                    <a:pt x="1612" y="2114"/>
                  </a:lnTo>
                  <a:lnTo>
                    <a:pt x="1424" y="2177"/>
                  </a:lnTo>
                  <a:lnTo>
                    <a:pt x="1089" y="2302"/>
                  </a:lnTo>
                  <a:lnTo>
                    <a:pt x="984" y="2323"/>
                  </a:lnTo>
                  <a:lnTo>
                    <a:pt x="398" y="2595"/>
                  </a:lnTo>
                  <a:lnTo>
                    <a:pt x="273" y="2595"/>
                  </a:lnTo>
                  <a:lnTo>
                    <a:pt x="43" y="2700"/>
                  </a:lnTo>
                  <a:lnTo>
                    <a:pt x="1" y="2783"/>
                  </a:lnTo>
                  <a:lnTo>
                    <a:pt x="43" y="2951"/>
                  </a:lnTo>
                  <a:lnTo>
                    <a:pt x="43" y="3035"/>
                  </a:lnTo>
                  <a:lnTo>
                    <a:pt x="64" y="3223"/>
                  </a:lnTo>
                  <a:lnTo>
                    <a:pt x="273" y="3244"/>
                  </a:lnTo>
                  <a:lnTo>
                    <a:pt x="356" y="3244"/>
                  </a:lnTo>
                  <a:lnTo>
                    <a:pt x="377" y="3327"/>
                  </a:lnTo>
                  <a:lnTo>
                    <a:pt x="419" y="3307"/>
                  </a:lnTo>
                  <a:lnTo>
                    <a:pt x="482" y="3244"/>
                  </a:lnTo>
                  <a:lnTo>
                    <a:pt x="628" y="3265"/>
                  </a:lnTo>
                  <a:lnTo>
                    <a:pt x="796" y="3369"/>
                  </a:lnTo>
                  <a:lnTo>
                    <a:pt x="901" y="3516"/>
                  </a:lnTo>
                  <a:lnTo>
                    <a:pt x="1005" y="3537"/>
                  </a:lnTo>
                  <a:lnTo>
                    <a:pt x="1193" y="3537"/>
                  </a:lnTo>
                  <a:lnTo>
                    <a:pt x="1298" y="3620"/>
                  </a:lnTo>
                  <a:lnTo>
                    <a:pt x="1340" y="3683"/>
                  </a:lnTo>
                  <a:lnTo>
                    <a:pt x="1465" y="3725"/>
                  </a:lnTo>
                  <a:lnTo>
                    <a:pt x="1465" y="3788"/>
                  </a:lnTo>
                  <a:lnTo>
                    <a:pt x="1424" y="3892"/>
                  </a:lnTo>
                  <a:lnTo>
                    <a:pt x="1445" y="3976"/>
                  </a:lnTo>
                  <a:lnTo>
                    <a:pt x="1424" y="4060"/>
                  </a:lnTo>
                  <a:lnTo>
                    <a:pt x="1445" y="4144"/>
                  </a:lnTo>
                  <a:lnTo>
                    <a:pt x="1445" y="4206"/>
                  </a:lnTo>
                  <a:lnTo>
                    <a:pt x="1403" y="4290"/>
                  </a:lnTo>
                  <a:lnTo>
                    <a:pt x="1361" y="4457"/>
                  </a:lnTo>
                  <a:lnTo>
                    <a:pt x="1319" y="4562"/>
                  </a:lnTo>
                  <a:lnTo>
                    <a:pt x="1361" y="4604"/>
                  </a:lnTo>
                  <a:lnTo>
                    <a:pt x="1445" y="4604"/>
                  </a:lnTo>
                  <a:lnTo>
                    <a:pt x="1424" y="4688"/>
                  </a:lnTo>
                  <a:lnTo>
                    <a:pt x="1319" y="4729"/>
                  </a:lnTo>
                  <a:lnTo>
                    <a:pt x="1319" y="4834"/>
                  </a:lnTo>
                  <a:lnTo>
                    <a:pt x="1319" y="4980"/>
                  </a:lnTo>
                  <a:lnTo>
                    <a:pt x="1235" y="5001"/>
                  </a:lnTo>
                  <a:lnTo>
                    <a:pt x="1235" y="5043"/>
                  </a:lnTo>
                  <a:lnTo>
                    <a:pt x="1340" y="5127"/>
                  </a:lnTo>
                  <a:lnTo>
                    <a:pt x="1361" y="5232"/>
                  </a:lnTo>
                  <a:lnTo>
                    <a:pt x="1319" y="5294"/>
                  </a:lnTo>
                  <a:lnTo>
                    <a:pt x="1319" y="5399"/>
                  </a:lnTo>
                  <a:lnTo>
                    <a:pt x="1361" y="5441"/>
                  </a:lnTo>
                  <a:lnTo>
                    <a:pt x="1403" y="5524"/>
                  </a:lnTo>
                  <a:lnTo>
                    <a:pt x="1319" y="5629"/>
                  </a:lnTo>
                  <a:lnTo>
                    <a:pt x="1214" y="5734"/>
                  </a:lnTo>
                  <a:lnTo>
                    <a:pt x="1193" y="5776"/>
                  </a:lnTo>
                  <a:lnTo>
                    <a:pt x="1110" y="5776"/>
                  </a:lnTo>
                  <a:lnTo>
                    <a:pt x="1089" y="5859"/>
                  </a:lnTo>
                  <a:lnTo>
                    <a:pt x="1110" y="5964"/>
                  </a:lnTo>
                  <a:lnTo>
                    <a:pt x="1089" y="6048"/>
                  </a:lnTo>
                  <a:lnTo>
                    <a:pt x="1047" y="6194"/>
                  </a:lnTo>
                  <a:lnTo>
                    <a:pt x="1026" y="6278"/>
                  </a:lnTo>
                  <a:lnTo>
                    <a:pt x="1026" y="6466"/>
                  </a:lnTo>
                  <a:lnTo>
                    <a:pt x="398" y="7115"/>
                  </a:lnTo>
                  <a:lnTo>
                    <a:pt x="461" y="7282"/>
                  </a:lnTo>
                  <a:lnTo>
                    <a:pt x="482" y="7429"/>
                  </a:lnTo>
                  <a:lnTo>
                    <a:pt x="566" y="7554"/>
                  </a:lnTo>
                  <a:lnTo>
                    <a:pt x="566" y="7847"/>
                  </a:lnTo>
                  <a:lnTo>
                    <a:pt x="524" y="7868"/>
                  </a:lnTo>
                  <a:lnTo>
                    <a:pt x="524" y="7973"/>
                  </a:lnTo>
                  <a:lnTo>
                    <a:pt x="587" y="8077"/>
                  </a:lnTo>
                  <a:lnTo>
                    <a:pt x="608" y="8224"/>
                  </a:lnTo>
                  <a:lnTo>
                    <a:pt x="608" y="8684"/>
                  </a:lnTo>
                  <a:lnTo>
                    <a:pt x="566" y="8851"/>
                  </a:lnTo>
                  <a:lnTo>
                    <a:pt x="566" y="9019"/>
                  </a:lnTo>
                  <a:lnTo>
                    <a:pt x="566" y="9207"/>
                  </a:lnTo>
                  <a:lnTo>
                    <a:pt x="566" y="9228"/>
                  </a:lnTo>
                  <a:lnTo>
                    <a:pt x="628" y="9270"/>
                  </a:lnTo>
                  <a:lnTo>
                    <a:pt x="691" y="9333"/>
                  </a:lnTo>
                  <a:lnTo>
                    <a:pt x="733" y="9395"/>
                  </a:lnTo>
                  <a:lnTo>
                    <a:pt x="712" y="9437"/>
                  </a:lnTo>
                  <a:lnTo>
                    <a:pt x="712" y="9521"/>
                  </a:lnTo>
                  <a:lnTo>
                    <a:pt x="691" y="9626"/>
                  </a:lnTo>
                  <a:lnTo>
                    <a:pt x="691" y="9646"/>
                  </a:lnTo>
                  <a:lnTo>
                    <a:pt x="733" y="9646"/>
                  </a:lnTo>
                  <a:lnTo>
                    <a:pt x="942" y="9709"/>
                  </a:lnTo>
                  <a:lnTo>
                    <a:pt x="1047" y="9709"/>
                  </a:lnTo>
                  <a:lnTo>
                    <a:pt x="1089" y="9605"/>
                  </a:lnTo>
                  <a:lnTo>
                    <a:pt x="1131" y="9500"/>
                  </a:lnTo>
                  <a:lnTo>
                    <a:pt x="1152" y="9333"/>
                  </a:lnTo>
                  <a:lnTo>
                    <a:pt x="1131" y="9291"/>
                  </a:lnTo>
                  <a:lnTo>
                    <a:pt x="1110" y="9291"/>
                  </a:lnTo>
                  <a:lnTo>
                    <a:pt x="1089" y="9395"/>
                  </a:lnTo>
                  <a:lnTo>
                    <a:pt x="1005" y="9374"/>
                  </a:lnTo>
                  <a:lnTo>
                    <a:pt x="942" y="9437"/>
                  </a:lnTo>
                  <a:lnTo>
                    <a:pt x="942" y="9333"/>
                  </a:lnTo>
                  <a:lnTo>
                    <a:pt x="901" y="9228"/>
                  </a:lnTo>
                  <a:lnTo>
                    <a:pt x="880" y="9207"/>
                  </a:lnTo>
                  <a:lnTo>
                    <a:pt x="921" y="9165"/>
                  </a:lnTo>
                  <a:lnTo>
                    <a:pt x="984" y="9165"/>
                  </a:lnTo>
                  <a:lnTo>
                    <a:pt x="1026" y="9019"/>
                  </a:lnTo>
                  <a:lnTo>
                    <a:pt x="1110" y="8977"/>
                  </a:lnTo>
                  <a:lnTo>
                    <a:pt x="1131" y="8893"/>
                  </a:lnTo>
                  <a:lnTo>
                    <a:pt x="1298" y="8872"/>
                  </a:lnTo>
                  <a:lnTo>
                    <a:pt x="1465" y="8663"/>
                  </a:lnTo>
                  <a:lnTo>
                    <a:pt x="1989" y="8579"/>
                  </a:lnTo>
                  <a:lnTo>
                    <a:pt x="2365" y="8391"/>
                  </a:lnTo>
                  <a:lnTo>
                    <a:pt x="2574" y="8182"/>
                  </a:lnTo>
                  <a:lnTo>
                    <a:pt x="2616" y="8035"/>
                  </a:lnTo>
                  <a:lnTo>
                    <a:pt x="2679" y="7931"/>
                  </a:lnTo>
                  <a:lnTo>
                    <a:pt x="2679" y="7847"/>
                  </a:lnTo>
                  <a:lnTo>
                    <a:pt x="2574" y="7910"/>
                  </a:lnTo>
                  <a:lnTo>
                    <a:pt x="2553" y="7805"/>
                  </a:lnTo>
                  <a:lnTo>
                    <a:pt x="2595" y="7805"/>
                  </a:lnTo>
                  <a:lnTo>
                    <a:pt x="2595" y="7701"/>
                  </a:lnTo>
                  <a:lnTo>
                    <a:pt x="2658" y="7617"/>
                  </a:lnTo>
                  <a:lnTo>
                    <a:pt x="2658" y="7533"/>
                  </a:lnTo>
                  <a:lnTo>
                    <a:pt x="2721" y="7345"/>
                  </a:lnTo>
                  <a:lnTo>
                    <a:pt x="2700" y="7324"/>
                  </a:lnTo>
                  <a:lnTo>
                    <a:pt x="2700" y="7177"/>
                  </a:lnTo>
                  <a:lnTo>
                    <a:pt x="2763" y="7115"/>
                  </a:lnTo>
                  <a:lnTo>
                    <a:pt x="2763" y="6968"/>
                  </a:lnTo>
                  <a:lnTo>
                    <a:pt x="2721" y="6968"/>
                  </a:lnTo>
                  <a:lnTo>
                    <a:pt x="2721" y="6822"/>
                  </a:lnTo>
                  <a:lnTo>
                    <a:pt x="2658" y="6968"/>
                  </a:lnTo>
                  <a:lnTo>
                    <a:pt x="2658" y="7073"/>
                  </a:lnTo>
                  <a:lnTo>
                    <a:pt x="2595" y="7094"/>
                  </a:lnTo>
                  <a:lnTo>
                    <a:pt x="2574" y="6968"/>
                  </a:lnTo>
                  <a:lnTo>
                    <a:pt x="2595" y="6592"/>
                  </a:lnTo>
                  <a:lnTo>
                    <a:pt x="2553" y="6466"/>
                  </a:lnTo>
                  <a:lnTo>
                    <a:pt x="2553" y="6340"/>
                  </a:lnTo>
                  <a:lnTo>
                    <a:pt x="2470" y="6236"/>
                  </a:lnTo>
                  <a:lnTo>
                    <a:pt x="2407" y="6194"/>
                  </a:lnTo>
                  <a:lnTo>
                    <a:pt x="2491" y="6152"/>
                  </a:lnTo>
                  <a:lnTo>
                    <a:pt x="2491" y="6068"/>
                  </a:lnTo>
                  <a:lnTo>
                    <a:pt x="2302" y="5838"/>
                  </a:lnTo>
                  <a:lnTo>
                    <a:pt x="2386" y="5755"/>
                  </a:lnTo>
                  <a:lnTo>
                    <a:pt x="2365" y="5650"/>
                  </a:lnTo>
                  <a:lnTo>
                    <a:pt x="2407" y="5608"/>
                  </a:lnTo>
                  <a:lnTo>
                    <a:pt x="2407" y="5524"/>
                  </a:lnTo>
                  <a:lnTo>
                    <a:pt x="2365" y="5441"/>
                  </a:lnTo>
                  <a:lnTo>
                    <a:pt x="2365" y="5399"/>
                  </a:lnTo>
                  <a:lnTo>
                    <a:pt x="2407" y="5399"/>
                  </a:lnTo>
                  <a:lnTo>
                    <a:pt x="2512" y="5462"/>
                  </a:lnTo>
                  <a:lnTo>
                    <a:pt x="2574" y="5399"/>
                  </a:lnTo>
                  <a:lnTo>
                    <a:pt x="2721" y="5399"/>
                  </a:lnTo>
                  <a:lnTo>
                    <a:pt x="2825" y="5315"/>
                  </a:lnTo>
                  <a:lnTo>
                    <a:pt x="2805" y="5190"/>
                  </a:lnTo>
                  <a:lnTo>
                    <a:pt x="3118" y="4980"/>
                  </a:lnTo>
                  <a:lnTo>
                    <a:pt x="3244" y="4980"/>
                  </a:lnTo>
                  <a:lnTo>
                    <a:pt x="3244" y="4897"/>
                  </a:lnTo>
                  <a:lnTo>
                    <a:pt x="3307" y="4876"/>
                  </a:lnTo>
                  <a:lnTo>
                    <a:pt x="3349" y="4813"/>
                  </a:lnTo>
                  <a:lnTo>
                    <a:pt x="3349" y="4771"/>
                  </a:lnTo>
                  <a:lnTo>
                    <a:pt x="3600" y="4625"/>
                  </a:lnTo>
                  <a:lnTo>
                    <a:pt x="3621" y="4562"/>
                  </a:lnTo>
                  <a:lnTo>
                    <a:pt x="3662" y="4520"/>
                  </a:lnTo>
                  <a:lnTo>
                    <a:pt x="3704" y="4374"/>
                  </a:lnTo>
                  <a:lnTo>
                    <a:pt x="3746" y="4478"/>
                  </a:lnTo>
                  <a:lnTo>
                    <a:pt x="3830" y="4416"/>
                  </a:lnTo>
                  <a:lnTo>
                    <a:pt x="3955" y="4269"/>
                  </a:lnTo>
                  <a:lnTo>
                    <a:pt x="3955" y="4185"/>
                  </a:lnTo>
                  <a:lnTo>
                    <a:pt x="4018" y="4248"/>
                  </a:lnTo>
                  <a:lnTo>
                    <a:pt x="4248" y="4081"/>
                  </a:lnTo>
                  <a:lnTo>
                    <a:pt x="4437" y="3997"/>
                  </a:lnTo>
                  <a:lnTo>
                    <a:pt x="4437" y="3976"/>
                  </a:lnTo>
                  <a:lnTo>
                    <a:pt x="4562" y="3976"/>
                  </a:lnTo>
                  <a:lnTo>
                    <a:pt x="4918" y="3788"/>
                  </a:lnTo>
                  <a:lnTo>
                    <a:pt x="4960" y="3725"/>
                  </a:lnTo>
                  <a:lnTo>
                    <a:pt x="5022" y="3683"/>
                  </a:lnTo>
                  <a:lnTo>
                    <a:pt x="5399" y="3474"/>
                  </a:lnTo>
                  <a:lnTo>
                    <a:pt x="5399" y="3369"/>
                  </a:lnTo>
                  <a:lnTo>
                    <a:pt x="5504" y="3369"/>
                  </a:lnTo>
                  <a:lnTo>
                    <a:pt x="5608" y="3223"/>
                  </a:lnTo>
                  <a:lnTo>
                    <a:pt x="5608" y="3139"/>
                  </a:lnTo>
                  <a:lnTo>
                    <a:pt x="5734" y="2993"/>
                  </a:lnTo>
                  <a:lnTo>
                    <a:pt x="5818" y="2951"/>
                  </a:lnTo>
                  <a:lnTo>
                    <a:pt x="5818" y="2846"/>
                  </a:lnTo>
                  <a:lnTo>
                    <a:pt x="5859" y="2783"/>
                  </a:lnTo>
                  <a:lnTo>
                    <a:pt x="5797" y="2783"/>
                  </a:lnTo>
                  <a:lnTo>
                    <a:pt x="5755" y="2804"/>
                  </a:lnTo>
                  <a:lnTo>
                    <a:pt x="5734" y="2742"/>
                  </a:lnTo>
                  <a:lnTo>
                    <a:pt x="5838" y="2679"/>
                  </a:lnTo>
                  <a:lnTo>
                    <a:pt x="5901" y="2679"/>
                  </a:lnTo>
                  <a:lnTo>
                    <a:pt x="5922" y="2616"/>
                  </a:lnTo>
                  <a:lnTo>
                    <a:pt x="5901" y="2574"/>
                  </a:lnTo>
                  <a:lnTo>
                    <a:pt x="5943" y="2532"/>
                  </a:lnTo>
                  <a:lnTo>
                    <a:pt x="6006" y="2470"/>
                  </a:lnTo>
                  <a:lnTo>
                    <a:pt x="5964" y="2219"/>
                  </a:lnTo>
                  <a:lnTo>
                    <a:pt x="5943" y="2198"/>
                  </a:lnTo>
                  <a:lnTo>
                    <a:pt x="5838" y="2198"/>
                  </a:lnTo>
                  <a:lnTo>
                    <a:pt x="5797" y="2177"/>
                  </a:lnTo>
                  <a:lnTo>
                    <a:pt x="5818" y="2114"/>
                  </a:lnTo>
                  <a:lnTo>
                    <a:pt x="5901" y="2114"/>
                  </a:lnTo>
                  <a:lnTo>
                    <a:pt x="5901" y="1863"/>
                  </a:lnTo>
                  <a:lnTo>
                    <a:pt x="5859" y="1800"/>
                  </a:lnTo>
                  <a:lnTo>
                    <a:pt x="5901" y="1800"/>
                  </a:lnTo>
                  <a:lnTo>
                    <a:pt x="5922" y="1528"/>
                  </a:lnTo>
                  <a:lnTo>
                    <a:pt x="5901" y="1361"/>
                  </a:lnTo>
                  <a:lnTo>
                    <a:pt x="5964" y="1319"/>
                  </a:lnTo>
                  <a:lnTo>
                    <a:pt x="5943" y="1151"/>
                  </a:lnTo>
                  <a:lnTo>
                    <a:pt x="5922" y="1131"/>
                  </a:lnTo>
                  <a:lnTo>
                    <a:pt x="5922" y="963"/>
                  </a:lnTo>
                  <a:lnTo>
                    <a:pt x="5964" y="942"/>
                  </a:lnTo>
                  <a:lnTo>
                    <a:pt x="5901" y="817"/>
                  </a:lnTo>
                  <a:lnTo>
                    <a:pt x="5859" y="628"/>
                  </a:lnTo>
                  <a:lnTo>
                    <a:pt x="5922" y="587"/>
                  </a:lnTo>
                  <a:lnTo>
                    <a:pt x="5901" y="545"/>
                  </a:lnTo>
                  <a:lnTo>
                    <a:pt x="5901" y="503"/>
                  </a:lnTo>
                  <a:lnTo>
                    <a:pt x="5901" y="440"/>
                  </a:lnTo>
                  <a:lnTo>
                    <a:pt x="6027" y="273"/>
                  </a:lnTo>
                  <a:lnTo>
                    <a:pt x="5964" y="231"/>
                  </a:lnTo>
                  <a:lnTo>
                    <a:pt x="6027" y="168"/>
                  </a:lnTo>
                  <a:lnTo>
                    <a:pt x="6027" y="22"/>
                  </a:lnTo>
                  <a:lnTo>
                    <a:pt x="6006"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2852;p79">
              <a:extLst>
                <a:ext uri="{FF2B5EF4-FFF2-40B4-BE49-F238E27FC236}">
                  <a16:creationId xmlns:a16="http://schemas.microsoft.com/office/drawing/2014/main" id="{3620C59E-9AC1-4B58-90A0-40921694A805}"/>
                </a:ext>
              </a:extLst>
            </p:cNvPr>
            <p:cNvSpPr/>
            <p:nvPr/>
          </p:nvSpPr>
          <p:spPr>
            <a:xfrm>
              <a:off x="3951893" y="3317378"/>
              <a:ext cx="9978" cy="10724"/>
            </a:xfrm>
            <a:custGeom>
              <a:avLst/>
              <a:gdLst/>
              <a:ahLst/>
              <a:cxnLst/>
              <a:rect l="l" t="t" r="r" b="b"/>
              <a:pathLst>
                <a:path w="838" h="943" extrusionOk="0">
                  <a:moveTo>
                    <a:pt x="314" y="1"/>
                  </a:moveTo>
                  <a:lnTo>
                    <a:pt x="209" y="43"/>
                  </a:lnTo>
                  <a:lnTo>
                    <a:pt x="188" y="189"/>
                  </a:lnTo>
                  <a:lnTo>
                    <a:pt x="63" y="440"/>
                  </a:lnTo>
                  <a:lnTo>
                    <a:pt x="0" y="566"/>
                  </a:lnTo>
                  <a:lnTo>
                    <a:pt x="42" y="649"/>
                  </a:lnTo>
                  <a:lnTo>
                    <a:pt x="105" y="712"/>
                  </a:lnTo>
                  <a:lnTo>
                    <a:pt x="168" y="817"/>
                  </a:lnTo>
                  <a:lnTo>
                    <a:pt x="377" y="921"/>
                  </a:lnTo>
                  <a:lnTo>
                    <a:pt x="586" y="942"/>
                  </a:lnTo>
                  <a:lnTo>
                    <a:pt x="670" y="921"/>
                  </a:lnTo>
                  <a:lnTo>
                    <a:pt x="712" y="817"/>
                  </a:lnTo>
                  <a:lnTo>
                    <a:pt x="691" y="712"/>
                  </a:lnTo>
                  <a:lnTo>
                    <a:pt x="774" y="691"/>
                  </a:lnTo>
                  <a:lnTo>
                    <a:pt x="795" y="649"/>
                  </a:lnTo>
                  <a:lnTo>
                    <a:pt x="795" y="629"/>
                  </a:lnTo>
                  <a:lnTo>
                    <a:pt x="816" y="524"/>
                  </a:lnTo>
                  <a:lnTo>
                    <a:pt x="816" y="440"/>
                  </a:lnTo>
                  <a:lnTo>
                    <a:pt x="837" y="398"/>
                  </a:lnTo>
                  <a:lnTo>
                    <a:pt x="795" y="336"/>
                  </a:lnTo>
                  <a:lnTo>
                    <a:pt x="732" y="273"/>
                  </a:lnTo>
                  <a:lnTo>
                    <a:pt x="670" y="231"/>
                  </a:lnTo>
                  <a:lnTo>
                    <a:pt x="670" y="210"/>
                  </a:lnTo>
                  <a:lnTo>
                    <a:pt x="565" y="189"/>
                  </a:lnTo>
                  <a:lnTo>
                    <a:pt x="481" y="105"/>
                  </a:lnTo>
                  <a:lnTo>
                    <a:pt x="31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2853;p79">
              <a:extLst>
                <a:ext uri="{FF2B5EF4-FFF2-40B4-BE49-F238E27FC236}">
                  <a16:creationId xmlns:a16="http://schemas.microsoft.com/office/drawing/2014/main" id="{89E88602-1ACE-4FF4-92B9-73D26D0BD646}"/>
                </a:ext>
              </a:extLst>
            </p:cNvPr>
            <p:cNvSpPr/>
            <p:nvPr/>
          </p:nvSpPr>
          <p:spPr>
            <a:xfrm>
              <a:off x="3925232" y="3338554"/>
              <a:ext cx="15956" cy="14295"/>
            </a:xfrm>
            <a:custGeom>
              <a:avLst/>
              <a:gdLst/>
              <a:ahLst/>
              <a:cxnLst/>
              <a:rect l="l" t="t" r="r" b="b"/>
              <a:pathLst>
                <a:path w="1340" h="1257" extrusionOk="0">
                  <a:moveTo>
                    <a:pt x="775" y="1"/>
                  </a:moveTo>
                  <a:lnTo>
                    <a:pt x="754" y="43"/>
                  </a:lnTo>
                  <a:lnTo>
                    <a:pt x="670" y="106"/>
                  </a:lnTo>
                  <a:lnTo>
                    <a:pt x="628" y="147"/>
                  </a:lnTo>
                  <a:lnTo>
                    <a:pt x="419" y="189"/>
                  </a:lnTo>
                  <a:lnTo>
                    <a:pt x="293" y="315"/>
                  </a:lnTo>
                  <a:lnTo>
                    <a:pt x="231" y="440"/>
                  </a:lnTo>
                  <a:lnTo>
                    <a:pt x="84" y="566"/>
                  </a:lnTo>
                  <a:lnTo>
                    <a:pt x="0" y="629"/>
                  </a:lnTo>
                  <a:lnTo>
                    <a:pt x="42" y="733"/>
                  </a:lnTo>
                  <a:lnTo>
                    <a:pt x="126" y="796"/>
                  </a:lnTo>
                  <a:lnTo>
                    <a:pt x="126" y="859"/>
                  </a:lnTo>
                  <a:lnTo>
                    <a:pt x="210" y="943"/>
                  </a:lnTo>
                  <a:lnTo>
                    <a:pt x="210" y="1047"/>
                  </a:lnTo>
                  <a:lnTo>
                    <a:pt x="293" y="1131"/>
                  </a:lnTo>
                  <a:lnTo>
                    <a:pt x="356" y="1194"/>
                  </a:lnTo>
                  <a:lnTo>
                    <a:pt x="503" y="1256"/>
                  </a:lnTo>
                  <a:lnTo>
                    <a:pt x="607" y="1256"/>
                  </a:lnTo>
                  <a:lnTo>
                    <a:pt x="628" y="1194"/>
                  </a:lnTo>
                  <a:lnTo>
                    <a:pt x="670" y="1152"/>
                  </a:lnTo>
                  <a:lnTo>
                    <a:pt x="712" y="1026"/>
                  </a:lnTo>
                  <a:lnTo>
                    <a:pt x="816" y="984"/>
                  </a:lnTo>
                  <a:lnTo>
                    <a:pt x="879" y="943"/>
                  </a:lnTo>
                  <a:lnTo>
                    <a:pt x="984" y="922"/>
                  </a:lnTo>
                  <a:lnTo>
                    <a:pt x="1067" y="943"/>
                  </a:lnTo>
                  <a:lnTo>
                    <a:pt x="1172" y="859"/>
                  </a:lnTo>
                  <a:lnTo>
                    <a:pt x="1193" y="775"/>
                  </a:lnTo>
                  <a:lnTo>
                    <a:pt x="1151" y="733"/>
                  </a:lnTo>
                  <a:lnTo>
                    <a:pt x="1130" y="650"/>
                  </a:lnTo>
                  <a:lnTo>
                    <a:pt x="1235" y="608"/>
                  </a:lnTo>
                  <a:lnTo>
                    <a:pt x="1339" y="524"/>
                  </a:lnTo>
                  <a:lnTo>
                    <a:pt x="1339" y="399"/>
                  </a:lnTo>
                  <a:lnTo>
                    <a:pt x="1256" y="147"/>
                  </a:lnTo>
                  <a:lnTo>
                    <a:pt x="1130" y="43"/>
                  </a:lnTo>
                  <a:lnTo>
                    <a:pt x="1026" y="85"/>
                  </a:lnTo>
                  <a:lnTo>
                    <a:pt x="942" y="22"/>
                  </a:lnTo>
                  <a:lnTo>
                    <a:pt x="921" y="43"/>
                  </a:lnTo>
                  <a:lnTo>
                    <a:pt x="858" y="22"/>
                  </a:lnTo>
                  <a:lnTo>
                    <a:pt x="775"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2854;p79">
              <a:extLst>
                <a:ext uri="{FF2B5EF4-FFF2-40B4-BE49-F238E27FC236}">
                  <a16:creationId xmlns:a16="http://schemas.microsoft.com/office/drawing/2014/main" id="{3A3A28A4-F1FA-4695-A1ED-65F5E2B3BA30}"/>
                </a:ext>
              </a:extLst>
            </p:cNvPr>
            <p:cNvSpPr/>
            <p:nvPr/>
          </p:nvSpPr>
          <p:spPr>
            <a:xfrm>
              <a:off x="4226694" y="2879548"/>
              <a:ext cx="50095" cy="39508"/>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2855;p79">
              <a:extLst>
                <a:ext uri="{FF2B5EF4-FFF2-40B4-BE49-F238E27FC236}">
                  <a16:creationId xmlns:a16="http://schemas.microsoft.com/office/drawing/2014/main" id="{D0D13B7E-6384-4C18-95C7-1A7355C0E2C4}"/>
                </a:ext>
              </a:extLst>
            </p:cNvPr>
            <p:cNvSpPr/>
            <p:nvPr/>
          </p:nvSpPr>
          <p:spPr>
            <a:xfrm>
              <a:off x="4226694" y="2879548"/>
              <a:ext cx="50095" cy="39508"/>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2856;p79">
              <a:extLst>
                <a:ext uri="{FF2B5EF4-FFF2-40B4-BE49-F238E27FC236}">
                  <a16:creationId xmlns:a16="http://schemas.microsoft.com/office/drawing/2014/main" id="{0367E583-9B47-494D-93CD-8EFBE264102A}"/>
                </a:ext>
              </a:extLst>
            </p:cNvPr>
            <p:cNvSpPr/>
            <p:nvPr/>
          </p:nvSpPr>
          <p:spPr>
            <a:xfrm>
              <a:off x="4014919" y="2846238"/>
              <a:ext cx="33651" cy="9053"/>
            </a:xfrm>
            <a:custGeom>
              <a:avLst/>
              <a:gdLst/>
              <a:ahLst/>
              <a:cxnLst/>
              <a:rect l="l" t="t" r="r" b="b"/>
              <a:pathLst>
                <a:path w="2826" h="796" extrusionOk="0">
                  <a:moveTo>
                    <a:pt x="2240" y="0"/>
                  </a:moveTo>
                  <a:cubicBezTo>
                    <a:pt x="2240" y="0"/>
                    <a:pt x="1717" y="230"/>
                    <a:pt x="1612" y="230"/>
                  </a:cubicBezTo>
                  <a:cubicBezTo>
                    <a:pt x="1507" y="230"/>
                    <a:pt x="1382" y="105"/>
                    <a:pt x="1382" y="105"/>
                  </a:cubicBezTo>
                  <a:lnTo>
                    <a:pt x="733" y="126"/>
                  </a:lnTo>
                  <a:lnTo>
                    <a:pt x="754" y="293"/>
                  </a:lnTo>
                  <a:cubicBezTo>
                    <a:pt x="775" y="419"/>
                    <a:pt x="231" y="419"/>
                    <a:pt x="22" y="419"/>
                  </a:cubicBezTo>
                  <a:lnTo>
                    <a:pt x="22" y="439"/>
                  </a:lnTo>
                  <a:lnTo>
                    <a:pt x="1" y="481"/>
                  </a:lnTo>
                  <a:lnTo>
                    <a:pt x="85" y="481"/>
                  </a:lnTo>
                  <a:lnTo>
                    <a:pt x="105" y="586"/>
                  </a:lnTo>
                  <a:lnTo>
                    <a:pt x="189" y="586"/>
                  </a:lnTo>
                  <a:lnTo>
                    <a:pt x="231" y="502"/>
                  </a:lnTo>
                  <a:lnTo>
                    <a:pt x="398" y="544"/>
                  </a:lnTo>
                  <a:lnTo>
                    <a:pt x="461" y="544"/>
                  </a:lnTo>
                  <a:lnTo>
                    <a:pt x="545" y="460"/>
                  </a:lnTo>
                  <a:lnTo>
                    <a:pt x="649" y="502"/>
                  </a:lnTo>
                  <a:lnTo>
                    <a:pt x="880" y="711"/>
                  </a:lnTo>
                  <a:lnTo>
                    <a:pt x="984" y="732"/>
                  </a:lnTo>
                  <a:lnTo>
                    <a:pt x="1173" y="691"/>
                  </a:lnTo>
                  <a:lnTo>
                    <a:pt x="1424" y="628"/>
                  </a:lnTo>
                  <a:lnTo>
                    <a:pt x="1507" y="649"/>
                  </a:lnTo>
                  <a:lnTo>
                    <a:pt x="1821" y="649"/>
                  </a:lnTo>
                  <a:lnTo>
                    <a:pt x="1863" y="691"/>
                  </a:lnTo>
                  <a:lnTo>
                    <a:pt x="1863" y="586"/>
                  </a:lnTo>
                  <a:lnTo>
                    <a:pt x="2072" y="502"/>
                  </a:lnTo>
                  <a:lnTo>
                    <a:pt x="2386" y="691"/>
                  </a:lnTo>
                  <a:lnTo>
                    <a:pt x="2595" y="691"/>
                  </a:lnTo>
                  <a:lnTo>
                    <a:pt x="2805" y="795"/>
                  </a:lnTo>
                  <a:lnTo>
                    <a:pt x="2826" y="586"/>
                  </a:lnTo>
                  <a:lnTo>
                    <a:pt x="2742" y="481"/>
                  </a:lnTo>
                  <a:lnTo>
                    <a:pt x="2595" y="377"/>
                  </a:lnTo>
                  <a:lnTo>
                    <a:pt x="2637" y="188"/>
                  </a:lnTo>
                  <a:cubicBezTo>
                    <a:pt x="2628" y="188"/>
                    <a:pt x="2594" y="197"/>
                    <a:pt x="2555" y="197"/>
                  </a:cubicBezTo>
                  <a:cubicBezTo>
                    <a:pt x="2507" y="197"/>
                    <a:pt x="2451" y="184"/>
                    <a:pt x="2428" y="126"/>
                  </a:cubicBezTo>
                  <a:cubicBezTo>
                    <a:pt x="2386" y="21"/>
                    <a:pt x="2240" y="0"/>
                    <a:pt x="2240"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2857;p79">
              <a:extLst>
                <a:ext uri="{FF2B5EF4-FFF2-40B4-BE49-F238E27FC236}">
                  <a16:creationId xmlns:a16="http://schemas.microsoft.com/office/drawing/2014/main" id="{FA3DA8E0-3601-4E00-A0A8-040F6403F805}"/>
                </a:ext>
              </a:extLst>
            </p:cNvPr>
            <p:cNvSpPr/>
            <p:nvPr/>
          </p:nvSpPr>
          <p:spPr>
            <a:xfrm>
              <a:off x="4036853" y="2853608"/>
              <a:ext cx="1250" cy="1205"/>
            </a:xfrm>
            <a:custGeom>
              <a:avLst/>
              <a:gdLst/>
              <a:ahLst/>
              <a:cxnLst/>
              <a:rect l="l" t="t" r="r" b="b"/>
              <a:pathLst>
                <a:path w="105" h="106" fill="none" extrusionOk="0">
                  <a:moveTo>
                    <a:pt x="105" y="105"/>
                  </a:moveTo>
                  <a:lnTo>
                    <a:pt x="0" y="1"/>
                  </a:lnTo>
                </a:path>
              </a:pathLst>
            </a:custGeom>
            <a:solidFill>
              <a:srgbClr val="5F7D95"/>
            </a:solidFill>
            <a:ln w="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2858;p79">
              <a:extLst>
                <a:ext uri="{FF2B5EF4-FFF2-40B4-BE49-F238E27FC236}">
                  <a16:creationId xmlns:a16="http://schemas.microsoft.com/office/drawing/2014/main" id="{CFB5AE4B-EA5A-45B9-BC46-09C3455562B8}"/>
                </a:ext>
              </a:extLst>
            </p:cNvPr>
            <p:cNvSpPr/>
            <p:nvPr/>
          </p:nvSpPr>
          <p:spPr>
            <a:xfrm>
              <a:off x="4346543" y="2948318"/>
              <a:ext cx="21183" cy="11907"/>
            </a:xfrm>
            <a:custGeom>
              <a:avLst/>
              <a:gdLst/>
              <a:ahLst/>
              <a:cxnLst/>
              <a:rect l="l" t="t" r="r" b="b"/>
              <a:pathLst>
                <a:path w="1779" h="1047" extrusionOk="0">
                  <a:moveTo>
                    <a:pt x="753" y="0"/>
                  </a:moveTo>
                  <a:lnTo>
                    <a:pt x="586" y="21"/>
                  </a:lnTo>
                  <a:lnTo>
                    <a:pt x="314" y="189"/>
                  </a:lnTo>
                  <a:lnTo>
                    <a:pt x="188" y="440"/>
                  </a:lnTo>
                  <a:lnTo>
                    <a:pt x="63" y="502"/>
                  </a:lnTo>
                  <a:lnTo>
                    <a:pt x="63" y="628"/>
                  </a:lnTo>
                  <a:lnTo>
                    <a:pt x="0" y="733"/>
                  </a:lnTo>
                  <a:lnTo>
                    <a:pt x="105" y="921"/>
                  </a:lnTo>
                  <a:lnTo>
                    <a:pt x="314" y="942"/>
                  </a:lnTo>
                  <a:lnTo>
                    <a:pt x="398" y="879"/>
                  </a:lnTo>
                  <a:lnTo>
                    <a:pt x="691" y="1046"/>
                  </a:lnTo>
                  <a:lnTo>
                    <a:pt x="837" y="1046"/>
                  </a:lnTo>
                  <a:lnTo>
                    <a:pt x="942" y="921"/>
                  </a:lnTo>
                  <a:lnTo>
                    <a:pt x="1067" y="879"/>
                  </a:lnTo>
                  <a:lnTo>
                    <a:pt x="1172" y="942"/>
                  </a:lnTo>
                  <a:lnTo>
                    <a:pt x="1381" y="879"/>
                  </a:lnTo>
                  <a:lnTo>
                    <a:pt x="1549" y="921"/>
                  </a:lnTo>
                  <a:lnTo>
                    <a:pt x="1779" y="837"/>
                  </a:lnTo>
                  <a:lnTo>
                    <a:pt x="1779" y="733"/>
                  </a:lnTo>
                  <a:lnTo>
                    <a:pt x="1779" y="565"/>
                  </a:lnTo>
                  <a:lnTo>
                    <a:pt x="1590" y="502"/>
                  </a:lnTo>
                  <a:lnTo>
                    <a:pt x="1590" y="398"/>
                  </a:lnTo>
                  <a:lnTo>
                    <a:pt x="1632" y="230"/>
                  </a:lnTo>
                  <a:lnTo>
                    <a:pt x="1590" y="230"/>
                  </a:lnTo>
                  <a:lnTo>
                    <a:pt x="1528" y="126"/>
                  </a:lnTo>
                  <a:lnTo>
                    <a:pt x="1360" y="105"/>
                  </a:lnTo>
                  <a:lnTo>
                    <a:pt x="1214" y="189"/>
                  </a:lnTo>
                  <a:lnTo>
                    <a:pt x="1109" y="126"/>
                  </a:lnTo>
                  <a:lnTo>
                    <a:pt x="837" y="105"/>
                  </a:lnTo>
                  <a:lnTo>
                    <a:pt x="753"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2859;p79">
              <a:extLst>
                <a:ext uri="{FF2B5EF4-FFF2-40B4-BE49-F238E27FC236}">
                  <a16:creationId xmlns:a16="http://schemas.microsoft.com/office/drawing/2014/main" id="{4F022DDF-E0E0-4C33-A380-4CBCC2FA5AF4}"/>
                </a:ext>
              </a:extLst>
            </p:cNvPr>
            <p:cNvSpPr/>
            <p:nvPr/>
          </p:nvSpPr>
          <p:spPr>
            <a:xfrm>
              <a:off x="3878888" y="2847660"/>
              <a:ext cx="16706" cy="13579"/>
            </a:xfrm>
            <a:custGeom>
              <a:avLst/>
              <a:gdLst/>
              <a:ahLst/>
              <a:cxnLst/>
              <a:rect l="l" t="t" r="r" b="b"/>
              <a:pathLst>
                <a:path w="1403" h="1194" extrusionOk="0">
                  <a:moveTo>
                    <a:pt x="900" y="1"/>
                  </a:moveTo>
                  <a:lnTo>
                    <a:pt x="754" y="42"/>
                  </a:lnTo>
                  <a:lnTo>
                    <a:pt x="628" y="42"/>
                  </a:lnTo>
                  <a:lnTo>
                    <a:pt x="419" y="84"/>
                  </a:lnTo>
                  <a:lnTo>
                    <a:pt x="314" y="168"/>
                  </a:lnTo>
                  <a:lnTo>
                    <a:pt x="210" y="189"/>
                  </a:lnTo>
                  <a:lnTo>
                    <a:pt x="42" y="273"/>
                  </a:lnTo>
                  <a:lnTo>
                    <a:pt x="63" y="356"/>
                  </a:lnTo>
                  <a:lnTo>
                    <a:pt x="21" y="398"/>
                  </a:lnTo>
                  <a:lnTo>
                    <a:pt x="21" y="377"/>
                  </a:lnTo>
                  <a:lnTo>
                    <a:pt x="1" y="586"/>
                  </a:lnTo>
                  <a:lnTo>
                    <a:pt x="21" y="796"/>
                  </a:lnTo>
                  <a:lnTo>
                    <a:pt x="126" y="942"/>
                  </a:lnTo>
                  <a:lnTo>
                    <a:pt x="168" y="1089"/>
                  </a:lnTo>
                  <a:lnTo>
                    <a:pt x="314" y="1193"/>
                  </a:lnTo>
                  <a:lnTo>
                    <a:pt x="314" y="1151"/>
                  </a:lnTo>
                  <a:lnTo>
                    <a:pt x="524" y="1026"/>
                  </a:lnTo>
                  <a:lnTo>
                    <a:pt x="691" y="984"/>
                  </a:lnTo>
                  <a:lnTo>
                    <a:pt x="691" y="921"/>
                  </a:lnTo>
                  <a:lnTo>
                    <a:pt x="837" y="838"/>
                  </a:lnTo>
                  <a:lnTo>
                    <a:pt x="1110" y="879"/>
                  </a:lnTo>
                  <a:lnTo>
                    <a:pt x="1256" y="796"/>
                  </a:lnTo>
                  <a:lnTo>
                    <a:pt x="1361" y="775"/>
                  </a:lnTo>
                  <a:lnTo>
                    <a:pt x="1402" y="712"/>
                  </a:lnTo>
                  <a:lnTo>
                    <a:pt x="1402" y="607"/>
                  </a:lnTo>
                  <a:lnTo>
                    <a:pt x="1382" y="461"/>
                  </a:lnTo>
                  <a:lnTo>
                    <a:pt x="1214" y="189"/>
                  </a:lnTo>
                  <a:lnTo>
                    <a:pt x="984"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2860;p79">
              <a:extLst>
                <a:ext uri="{FF2B5EF4-FFF2-40B4-BE49-F238E27FC236}">
                  <a16:creationId xmlns:a16="http://schemas.microsoft.com/office/drawing/2014/main" id="{372EA3A1-0EDB-4F52-8937-78584B09F27A}"/>
                </a:ext>
              </a:extLst>
            </p:cNvPr>
            <p:cNvSpPr/>
            <p:nvPr/>
          </p:nvSpPr>
          <p:spPr>
            <a:xfrm>
              <a:off x="3865182" y="2817204"/>
              <a:ext cx="27923" cy="34993"/>
            </a:xfrm>
            <a:custGeom>
              <a:avLst/>
              <a:gdLst/>
              <a:ahLst/>
              <a:cxnLst/>
              <a:rect l="l" t="t" r="r" b="b"/>
              <a:pathLst>
                <a:path w="2345" h="3077" extrusionOk="0">
                  <a:moveTo>
                    <a:pt x="461" y="0"/>
                  </a:moveTo>
                  <a:lnTo>
                    <a:pt x="336" y="105"/>
                  </a:lnTo>
                  <a:lnTo>
                    <a:pt x="315" y="147"/>
                  </a:lnTo>
                  <a:lnTo>
                    <a:pt x="210" y="147"/>
                  </a:lnTo>
                  <a:lnTo>
                    <a:pt x="64" y="210"/>
                  </a:lnTo>
                  <a:lnTo>
                    <a:pt x="1" y="272"/>
                  </a:lnTo>
                  <a:lnTo>
                    <a:pt x="22" y="314"/>
                  </a:lnTo>
                  <a:lnTo>
                    <a:pt x="64" y="461"/>
                  </a:lnTo>
                  <a:lnTo>
                    <a:pt x="105" y="628"/>
                  </a:lnTo>
                  <a:lnTo>
                    <a:pt x="168" y="670"/>
                  </a:lnTo>
                  <a:lnTo>
                    <a:pt x="273" y="691"/>
                  </a:lnTo>
                  <a:lnTo>
                    <a:pt x="273" y="754"/>
                  </a:lnTo>
                  <a:lnTo>
                    <a:pt x="231" y="754"/>
                  </a:lnTo>
                  <a:lnTo>
                    <a:pt x="105" y="775"/>
                  </a:lnTo>
                  <a:lnTo>
                    <a:pt x="126" y="879"/>
                  </a:lnTo>
                  <a:lnTo>
                    <a:pt x="147" y="900"/>
                  </a:lnTo>
                  <a:lnTo>
                    <a:pt x="210" y="879"/>
                  </a:lnTo>
                  <a:lnTo>
                    <a:pt x="273" y="879"/>
                  </a:lnTo>
                  <a:lnTo>
                    <a:pt x="252" y="1047"/>
                  </a:lnTo>
                  <a:lnTo>
                    <a:pt x="147" y="1193"/>
                  </a:lnTo>
                  <a:lnTo>
                    <a:pt x="147" y="1277"/>
                  </a:lnTo>
                  <a:lnTo>
                    <a:pt x="315" y="1402"/>
                  </a:lnTo>
                  <a:lnTo>
                    <a:pt x="419" y="1423"/>
                  </a:lnTo>
                  <a:lnTo>
                    <a:pt x="461" y="1486"/>
                  </a:lnTo>
                  <a:lnTo>
                    <a:pt x="440" y="1570"/>
                  </a:lnTo>
                  <a:lnTo>
                    <a:pt x="336" y="1507"/>
                  </a:lnTo>
                  <a:lnTo>
                    <a:pt x="273" y="1528"/>
                  </a:lnTo>
                  <a:lnTo>
                    <a:pt x="273" y="1674"/>
                  </a:lnTo>
                  <a:lnTo>
                    <a:pt x="419" y="1821"/>
                  </a:lnTo>
                  <a:lnTo>
                    <a:pt x="356" y="1842"/>
                  </a:lnTo>
                  <a:lnTo>
                    <a:pt x="482" y="1988"/>
                  </a:lnTo>
                  <a:lnTo>
                    <a:pt x="482" y="2051"/>
                  </a:lnTo>
                  <a:lnTo>
                    <a:pt x="545" y="2135"/>
                  </a:lnTo>
                  <a:lnTo>
                    <a:pt x="670" y="2135"/>
                  </a:lnTo>
                  <a:lnTo>
                    <a:pt x="754" y="2218"/>
                  </a:lnTo>
                  <a:lnTo>
                    <a:pt x="900" y="2239"/>
                  </a:lnTo>
                  <a:lnTo>
                    <a:pt x="900" y="2365"/>
                  </a:lnTo>
                  <a:lnTo>
                    <a:pt x="838" y="2448"/>
                  </a:lnTo>
                  <a:lnTo>
                    <a:pt x="796" y="2511"/>
                  </a:lnTo>
                  <a:lnTo>
                    <a:pt x="859" y="2532"/>
                  </a:lnTo>
                  <a:lnTo>
                    <a:pt x="942" y="2658"/>
                  </a:lnTo>
                  <a:lnTo>
                    <a:pt x="984" y="2658"/>
                  </a:lnTo>
                  <a:lnTo>
                    <a:pt x="1089" y="2741"/>
                  </a:lnTo>
                  <a:lnTo>
                    <a:pt x="1152" y="2846"/>
                  </a:lnTo>
                  <a:lnTo>
                    <a:pt x="1152" y="2992"/>
                  </a:lnTo>
                  <a:lnTo>
                    <a:pt x="1172" y="3076"/>
                  </a:lnTo>
                  <a:lnTo>
                    <a:pt x="1214" y="3034"/>
                  </a:lnTo>
                  <a:lnTo>
                    <a:pt x="1193" y="2951"/>
                  </a:lnTo>
                  <a:lnTo>
                    <a:pt x="1361" y="2867"/>
                  </a:lnTo>
                  <a:lnTo>
                    <a:pt x="1465" y="2846"/>
                  </a:lnTo>
                  <a:lnTo>
                    <a:pt x="1570" y="2762"/>
                  </a:lnTo>
                  <a:lnTo>
                    <a:pt x="1779" y="2720"/>
                  </a:lnTo>
                  <a:lnTo>
                    <a:pt x="1905" y="2720"/>
                  </a:lnTo>
                  <a:lnTo>
                    <a:pt x="2051" y="2679"/>
                  </a:lnTo>
                  <a:lnTo>
                    <a:pt x="2135" y="2679"/>
                  </a:lnTo>
                  <a:lnTo>
                    <a:pt x="2198" y="2574"/>
                  </a:lnTo>
                  <a:lnTo>
                    <a:pt x="2114" y="2469"/>
                  </a:lnTo>
                  <a:lnTo>
                    <a:pt x="2093" y="2365"/>
                  </a:lnTo>
                  <a:lnTo>
                    <a:pt x="2302" y="2197"/>
                  </a:lnTo>
                  <a:lnTo>
                    <a:pt x="2344" y="2051"/>
                  </a:lnTo>
                  <a:lnTo>
                    <a:pt x="2261" y="1925"/>
                  </a:lnTo>
                  <a:lnTo>
                    <a:pt x="2093" y="1737"/>
                  </a:lnTo>
                  <a:lnTo>
                    <a:pt x="2030" y="1507"/>
                  </a:lnTo>
                  <a:lnTo>
                    <a:pt x="2114" y="1423"/>
                  </a:lnTo>
                  <a:lnTo>
                    <a:pt x="2093" y="1319"/>
                  </a:lnTo>
                  <a:lnTo>
                    <a:pt x="2051" y="1193"/>
                  </a:lnTo>
                  <a:lnTo>
                    <a:pt x="2030" y="1109"/>
                  </a:lnTo>
                  <a:lnTo>
                    <a:pt x="2135" y="984"/>
                  </a:lnTo>
                  <a:lnTo>
                    <a:pt x="1926" y="963"/>
                  </a:lnTo>
                  <a:lnTo>
                    <a:pt x="1842" y="1088"/>
                  </a:lnTo>
                  <a:lnTo>
                    <a:pt x="1737" y="1005"/>
                  </a:lnTo>
                  <a:lnTo>
                    <a:pt x="1633" y="1047"/>
                  </a:lnTo>
                  <a:lnTo>
                    <a:pt x="1591" y="963"/>
                  </a:lnTo>
                  <a:lnTo>
                    <a:pt x="1382" y="879"/>
                  </a:lnTo>
                  <a:lnTo>
                    <a:pt x="1361" y="837"/>
                  </a:lnTo>
                  <a:lnTo>
                    <a:pt x="1424" y="691"/>
                  </a:lnTo>
                  <a:lnTo>
                    <a:pt x="1277" y="565"/>
                  </a:lnTo>
                  <a:lnTo>
                    <a:pt x="1110" y="482"/>
                  </a:lnTo>
                  <a:lnTo>
                    <a:pt x="1089" y="377"/>
                  </a:lnTo>
                  <a:lnTo>
                    <a:pt x="900" y="168"/>
                  </a:lnTo>
                  <a:lnTo>
                    <a:pt x="880" y="105"/>
                  </a:lnTo>
                  <a:lnTo>
                    <a:pt x="754" y="63"/>
                  </a:lnTo>
                  <a:lnTo>
                    <a:pt x="670" y="42"/>
                  </a:lnTo>
                  <a:lnTo>
                    <a:pt x="566" y="21"/>
                  </a:lnTo>
                  <a:lnTo>
                    <a:pt x="461"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2000" advTm="38943"/>
    </mc:Choice>
    <mc:Fallback xmlns="">
      <p:transition spd="slow" advTm="389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61"/>
        <p:cNvGrpSpPr/>
        <p:nvPr/>
      </p:nvGrpSpPr>
      <p:grpSpPr>
        <a:xfrm>
          <a:off x="0" y="0"/>
          <a:ext cx="0" cy="0"/>
          <a:chOff x="0" y="0"/>
          <a:chExt cx="0" cy="0"/>
        </a:xfrm>
      </p:grpSpPr>
      <p:pic>
        <p:nvPicPr>
          <p:cNvPr id="1026" name="Picture 2" descr="5 Tips for Breastfeeding Pain Relief">
            <a:extLst>
              <a:ext uri="{FF2B5EF4-FFF2-40B4-BE49-F238E27FC236}">
                <a16:creationId xmlns:a16="http://schemas.microsoft.com/office/drawing/2014/main" id="{BE9F20F3-3DBF-4BCA-8780-B8C2EA1B3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8930" y="1270543"/>
            <a:ext cx="3551271" cy="2029397"/>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3" name="Google Shape;1463;p42">
            <a:extLst>
              <a:ext uri="{FF2B5EF4-FFF2-40B4-BE49-F238E27FC236}">
                <a16:creationId xmlns:a16="http://schemas.microsoft.com/office/drawing/2014/main" id="{68DAEE0A-039A-4B2F-8882-EF4C450429FE}"/>
              </a:ext>
            </a:extLst>
          </p:cNvPr>
          <p:cNvSpPr txBox="1">
            <a:spLocks/>
          </p:cNvSpPr>
          <p:nvPr/>
        </p:nvSpPr>
        <p:spPr>
          <a:xfrm>
            <a:off x="130831" y="-175371"/>
            <a:ext cx="6610211" cy="357163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2500"/>
              <a:buFont typeface="Ubuntu"/>
              <a:buNone/>
              <a:defRPr sz="2500" b="1" i="0" u="none" strike="noStrike" cap="none">
                <a:solidFill>
                  <a:schemeClr val="lt1"/>
                </a:solidFill>
                <a:latin typeface="Ubuntu"/>
                <a:ea typeface="Ubuntu"/>
                <a:cs typeface="Ubuntu"/>
                <a:sym typeface="Ubuntu"/>
              </a:defRPr>
            </a:lvl9pPr>
          </a:lstStyle>
          <a:p>
            <a:pPr algn="l">
              <a:lnSpc>
                <a:spcPct val="150000"/>
              </a:lnSpc>
            </a:pPr>
            <a:r>
              <a:rPr lang="en-GB" sz="3600" dirty="0">
                <a:solidFill>
                  <a:schemeClr val="accent5">
                    <a:lumMod val="25000"/>
                  </a:schemeClr>
                </a:solidFill>
                <a:latin typeface="Arial" panose="020B0604020202020204" pitchFamily="34" charset="0"/>
                <a:cs typeface="Arial" panose="020B0604020202020204" pitchFamily="34" charset="0"/>
              </a:rPr>
              <a:t>Breastfeeding</a:t>
            </a:r>
          </a:p>
          <a:p>
            <a:pPr algn="l">
              <a:lnSpc>
                <a:spcPct val="150000"/>
              </a:lnSpc>
            </a:pPr>
            <a:endParaRPr lang="en-GB" sz="900" b="0" dirty="0">
              <a:solidFill>
                <a:schemeClr val="accent5">
                  <a:lumMod val="25000"/>
                </a:schemeClr>
              </a:solidFill>
              <a:latin typeface="Arial" panose="020B0604020202020204" pitchFamily="34" charset="0"/>
              <a:cs typeface="Arial" panose="020B0604020202020204" pitchFamily="34" charset="0"/>
            </a:endParaRPr>
          </a:p>
          <a:p>
            <a:pPr algn="l">
              <a:lnSpc>
                <a:spcPct val="150000"/>
              </a:lnSpc>
            </a:pPr>
            <a:r>
              <a:rPr lang="en-GB" sz="1800" b="0" dirty="0">
                <a:solidFill>
                  <a:schemeClr val="accent5">
                    <a:lumMod val="25000"/>
                  </a:schemeClr>
                </a:solidFill>
                <a:latin typeface="Arial" panose="020B0604020202020204" pitchFamily="34" charset="0"/>
                <a:cs typeface="Arial" panose="020B0604020202020204" pitchFamily="34" charset="0"/>
              </a:rPr>
              <a:t>The World Health Organisation recommends that infants are exclusively breastfed for the first six months of their life.</a:t>
            </a:r>
          </a:p>
          <a:p>
            <a:pPr algn="l">
              <a:lnSpc>
                <a:spcPct val="150000"/>
              </a:lnSpc>
            </a:pPr>
            <a:endParaRPr lang="en-GB" sz="900" b="0" dirty="0">
              <a:solidFill>
                <a:schemeClr val="accent5">
                  <a:lumMod val="25000"/>
                </a:schemeClr>
              </a:solidFill>
              <a:latin typeface="Arial" panose="020B0604020202020204" pitchFamily="34" charset="0"/>
              <a:cs typeface="Arial" panose="020B0604020202020204" pitchFamily="34" charset="0"/>
            </a:endParaRPr>
          </a:p>
          <a:p>
            <a:pPr algn="l">
              <a:lnSpc>
                <a:spcPct val="150000"/>
              </a:lnSpc>
            </a:pPr>
            <a:r>
              <a:rPr lang="en-GB" sz="1800" b="0" dirty="0">
                <a:solidFill>
                  <a:schemeClr val="accent5">
                    <a:lumMod val="25000"/>
                  </a:schemeClr>
                </a:solidFill>
                <a:latin typeface="Arial" panose="020B0604020202020204" pitchFamily="34" charset="0"/>
                <a:cs typeface="Arial" panose="020B0604020202020204" pitchFamily="34" charset="0"/>
              </a:rPr>
              <a:t>Containing all the essential energy and nutrients </a:t>
            </a:r>
          </a:p>
          <a:p>
            <a:pPr algn="l">
              <a:lnSpc>
                <a:spcPct val="150000"/>
              </a:lnSpc>
            </a:pPr>
            <a:r>
              <a:rPr lang="en-GB" sz="1800" b="0" dirty="0">
                <a:solidFill>
                  <a:schemeClr val="accent5">
                    <a:lumMod val="25000"/>
                  </a:schemeClr>
                </a:solidFill>
                <a:latin typeface="Arial" panose="020B0604020202020204" pitchFamily="34" charset="0"/>
                <a:cs typeface="Arial" panose="020B0604020202020204" pitchFamily="34" charset="0"/>
              </a:rPr>
              <a:t>for a baby, and including antibodies that can protect </a:t>
            </a:r>
          </a:p>
          <a:p>
            <a:pPr algn="l">
              <a:lnSpc>
                <a:spcPct val="150000"/>
              </a:lnSpc>
            </a:pPr>
            <a:r>
              <a:rPr lang="en-GB" sz="1800" b="0" dirty="0">
                <a:solidFill>
                  <a:schemeClr val="accent5">
                    <a:lumMod val="25000"/>
                  </a:schemeClr>
                </a:solidFill>
                <a:latin typeface="Arial" panose="020B0604020202020204" pitchFamily="34" charset="0"/>
                <a:cs typeface="Arial" panose="020B0604020202020204" pitchFamily="34" charset="0"/>
              </a:rPr>
              <a:t>against common childhood illnesses, breastmilk is the recommended food for infants.</a:t>
            </a:r>
          </a:p>
        </p:txBody>
      </p:sp>
      <p:sp>
        <p:nvSpPr>
          <p:cNvPr id="5" name="TextBox 4">
            <a:extLst>
              <a:ext uri="{FF2B5EF4-FFF2-40B4-BE49-F238E27FC236}">
                <a16:creationId xmlns:a16="http://schemas.microsoft.com/office/drawing/2014/main" id="{132D656F-CE59-476F-86BB-D7017EF9F822}"/>
              </a:ext>
            </a:extLst>
          </p:cNvPr>
          <p:cNvSpPr txBox="1"/>
          <p:nvPr/>
        </p:nvSpPr>
        <p:spPr>
          <a:xfrm>
            <a:off x="138214" y="3756370"/>
            <a:ext cx="9005786" cy="1287532"/>
          </a:xfrm>
          <a:prstGeom prst="rect">
            <a:avLst/>
          </a:prstGeom>
          <a:noFill/>
        </p:spPr>
        <p:txBody>
          <a:bodyPr wrap="square" rtlCol="0">
            <a:spAutoFit/>
          </a:bodyPr>
          <a:lstStyle/>
          <a:p>
            <a:pPr>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Breastfeeding has short-term and long-term health benefits for both mother and infant, however, only 1 out of 3 infants are exclusively breastfed for the first six months of their life </a:t>
            </a:r>
            <a:r>
              <a:rPr lang="en-GB" sz="1200" dirty="0">
                <a:solidFill>
                  <a:schemeClr val="accent5">
                    <a:lumMod val="25000"/>
                  </a:schemeClr>
                </a:solidFill>
                <a:latin typeface="Arial" panose="020B0604020202020204" pitchFamily="34" charset="0"/>
                <a:cs typeface="Arial" panose="020B0604020202020204" pitchFamily="34" charset="0"/>
              </a:rPr>
              <a:t>(World Health Organisation, 2021)</a:t>
            </a:r>
          </a:p>
        </p:txBody>
      </p:sp>
    </p:spTree>
  </p:cSld>
  <p:clrMapOvr>
    <a:masterClrMapping/>
  </p:clrMapOvr>
  <mc:AlternateContent xmlns:mc="http://schemas.openxmlformats.org/markup-compatibility/2006" xmlns:p14="http://schemas.microsoft.com/office/powerpoint/2010/main">
    <mc:Choice Requires="p14">
      <p:transition spd="slow" p14:dur="2000" advTm="41449"/>
    </mc:Choice>
    <mc:Fallback xmlns="">
      <p:transition spd="slow" advTm="4144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75"/>
        <p:cNvGrpSpPr/>
        <p:nvPr/>
      </p:nvGrpSpPr>
      <p:grpSpPr>
        <a:xfrm>
          <a:off x="0" y="0"/>
          <a:ext cx="0" cy="0"/>
          <a:chOff x="0" y="0"/>
          <a:chExt cx="0" cy="0"/>
        </a:xfrm>
      </p:grpSpPr>
      <p:sp>
        <p:nvSpPr>
          <p:cNvPr id="1476" name="Google Shape;1476;p44"/>
          <p:cNvSpPr/>
          <p:nvPr/>
        </p:nvSpPr>
        <p:spPr>
          <a:xfrm rot="5675174">
            <a:off x="3786241" y="873656"/>
            <a:ext cx="1571424" cy="17141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4"/>
          <p:cNvSpPr txBox="1">
            <a:spLocks noGrp="1"/>
          </p:cNvSpPr>
          <p:nvPr>
            <p:ph type="title"/>
          </p:nvPr>
        </p:nvSpPr>
        <p:spPr>
          <a:xfrm>
            <a:off x="404037" y="2492036"/>
            <a:ext cx="8261498" cy="818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5200" dirty="0">
                <a:solidFill>
                  <a:schemeClr val="accent5">
                    <a:lumMod val="25000"/>
                  </a:schemeClr>
                </a:solidFill>
                <a:latin typeface="Arial" panose="020B0604020202020204" pitchFamily="34" charset="0"/>
                <a:cs typeface="Arial" panose="020B0604020202020204" pitchFamily="34" charset="0"/>
              </a:rPr>
              <a:t>Health Behaviour Theory</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78" name="Google Shape;1478;p44"/>
          <p:cNvSpPr txBox="1">
            <a:spLocks noGrp="1"/>
          </p:cNvSpPr>
          <p:nvPr>
            <p:ph type="title" idx="2"/>
          </p:nvPr>
        </p:nvSpPr>
        <p:spPr>
          <a:xfrm>
            <a:off x="3390517" y="905458"/>
            <a:ext cx="2385000" cy="1289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5200" dirty="0">
                <a:solidFill>
                  <a:schemeClr val="accent5">
                    <a:lumMod val="25000"/>
                  </a:schemeClr>
                </a:solidFill>
                <a:latin typeface="Arial" panose="020B0604020202020204" pitchFamily="34" charset="0"/>
                <a:cs typeface="Arial" panose="020B0604020202020204" pitchFamily="34" charset="0"/>
              </a:rPr>
              <a:t>2</a:t>
            </a:r>
            <a:endParaRPr sz="5200" dirty="0">
              <a:solidFill>
                <a:schemeClr val="accent5">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061616"/>
      </p:ext>
    </p:extLst>
  </p:cSld>
  <p:clrMapOvr>
    <a:masterClrMapping/>
  </p:clrMapOvr>
  <mc:AlternateContent xmlns:mc="http://schemas.openxmlformats.org/markup-compatibility/2006" xmlns:p14="http://schemas.microsoft.com/office/powerpoint/2010/main">
    <mc:Choice Requires="p14">
      <p:transition spd="slow" p14:dur="2000" advTm="6768"/>
    </mc:Choice>
    <mc:Fallback xmlns="">
      <p:transition spd="slow" advTm="676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09"/>
        <p:cNvGrpSpPr/>
        <p:nvPr/>
      </p:nvGrpSpPr>
      <p:grpSpPr>
        <a:xfrm>
          <a:off x="0" y="0"/>
          <a:ext cx="0" cy="0"/>
          <a:chOff x="0" y="0"/>
          <a:chExt cx="0" cy="0"/>
        </a:xfrm>
      </p:grpSpPr>
      <p:sp>
        <p:nvSpPr>
          <p:cNvPr id="1510" name="Google Shape;1510;p46"/>
          <p:cNvSpPr txBox="1">
            <a:spLocks noGrp="1"/>
          </p:cNvSpPr>
          <p:nvPr>
            <p:ph type="title"/>
          </p:nvPr>
        </p:nvSpPr>
        <p:spPr>
          <a:xfrm>
            <a:off x="-3738" y="-4"/>
            <a:ext cx="7361468" cy="5143504"/>
          </a:xfrm>
          <a:prstGeom prst="rect">
            <a:avLst/>
          </a:prstGeom>
        </p:spPr>
        <p:txBody>
          <a:bodyPr spcFirstLastPara="1" wrap="square" lIns="91425" tIns="91425" rIns="91425" bIns="91425" anchor="b" anchorCtr="0">
            <a:noAutofit/>
          </a:bodyPr>
          <a:lstStyle/>
          <a:p>
            <a:pPr marL="0" lvl="0" indent="0" algn="l" rtl="0">
              <a:lnSpc>
                <a:spcPct val="150000"/>
              </a:lnSpc>
              <a:spcBef>
                <a:spcPts val="0"/>
              </a:spcBef>
              <a:spcAft>
                <a:spcPts val="0"/>
              </a:spcAft>
              <a:buNone/>
            </a:pPr>
            <a:br>
              <a:rPr lang="en-GB" sz="2400" dirty="0">
                <a:solidFill>
                  <a:schemeClr val="accent5">
                    <a:lumMod val="25000"/>
                  </a:schemeClr>
                </a:solidFill>
                <a:latin typeface="Arial" panose="020B0604020202020204" pitchFamily="34" charset="0"/>
                <a:cs typeface="Arial" panose="020B0604020202020204" pitchFamily="34" charset="0"/>
              </a:rPr>
            </a:br>
            <a:br>
              <a:rPr lang="en-GB" sz="2400" dirty="0">
                <a:solidFill>
                  <a:schemeClr val="accent5">
                    <a:lumMod val="25000"/>
                  </a:schemeClr>
                </a:solidFill>
                <a:latin typeface="Arial" panose="020B0604020202020204" pitchFamily="34" charset="0"/>
                <a:cs typeface="Arial" panose="020B0604020202020204" pitchFamily="34" charset="0"/>
              </a:rPr>
            </a:br>
            <a:br>
              <a:rPr lang="en-GB" sz="2400" dirty="0">
                <a:solidFill>
                  <a:schemeClr val="accent5">
                    <a:lumMod val="25000"/>
                  </a:schemeClr>
                </a:solidFill>
                <a:latin typeface="Arial" panose="020B0604020202020204" pitchFamily="34" charset="0"/>
                <a:cs typeface="Arial" panose="020B0604020202020204" pitchFamily="34" charset="0"/>
              </a:rPr>
            </a:br>
            <a:br>
              <a:rPr lang="en-GB" sz="2400" dirty="0">
                <a:solidFill>
                  <a:schemeClr val="accent5">
                    <a:lumMod val="25000"/>
                  </a:schemeClr>
                </a:solidFill>
                <a:latin typeface="Arial" panose="020B0604020202020204" pitchFamily="34" charset="0"/>
                <a:cs typeface="Arial" panose="020B0604020202020204" pitchFamily="34" charset="0"/>
              </a:rPr>
            </a:br>
            <a:br>
              <a:rPr lang="en-GB" sz="2400" dirty="0">
                <a:solidFill>
                  <a:schemeClr val="accent5">
                    <a:lumMod val="25000"/>
                  </a:schemeClr>
                </a:solidFill>
                <a:latin typeface="Arial" panose="020B0604020202020204" pitchFamily="34" charset="0"/>
                <a:cs typeface="Arial" panose="020B0604020202020204" pitchFamily="34" charset="0"/>
              </a:rPr>
            </a:br>
            <a:br>
              <a:rPr lang="en-GB" sz="2400" dirty="0">
                <a:solidFill>
                  <a:schemeClr val="accent5">
                    <a:lumMod val="25000"/>
                  </a:schemeClr>
                </a:solidFill>
                <a:latin typeface="Arial" panose="020B0604020202020204" pitchFamily="34" charset="0"/>
                <a:cs typeface="Arial" panose="020B0604020202020204" pitchFamily="34" charset="0"/>
              </a:rPr>
            </a:br>
            <a:br>
              <a:rPr lang="en-GB" sz="2400" dirty="0">
                <a:solidFill>
                  <a:schemeClr val="accent5">
                    <a:lumMod val="25000"/>
                  </a:schemeClr>
                </a:solidFill>
                <a:latin typeface="Arial" panose="020B0604020202020204" pitchFamily="34" charset="0"/>
                <a:cs typeface="Arial" panose="020B0604020202020204" pitchFamily="34" charset="0"/>
              </a:rPr>
            </a:br>
            <a:r>
              <a:rPr lang="en-GB" sz="3600" dirty="0">
                <a:solidFill>
                  <a:schemeClr val="accent5">
                    <a:lumMod val="25000"/>
                  </a:schemeClr>
                </a:solidFill>
                <a:latin typeface="Arial" panose="020B0604020202020204" pitchFamily="34" charset="0"/>
                <a:cs typeface="Arial" panose="020B0604020202020204" pitchFamily="34" charset="0"/>
              </a:rPr>
              <a:t>Health Behaviour Theory</a:t>
            </a:r>
            <a:br>
              <a:rPr lang="en-GB" sz="2200" dirty="0">
                <a:solidFill>
                  <a:schemeClr val="accent5">
                    <a:lumMod val="25000"/>
                  </a:schemeClr>
                </a:solidFill>
                <a:latin typeface="Arial" panose="020B0604020202020204" pitchFamily="34" charset="0"/>
                <a:cs typeface="Arial" panose="020B0604020202020204" pitchFamily="34" charset="0"/>
              </a:rPr>
            </a:br>
            <a:br>
              <a:rPr lang="en-GB" sz="900" dirty="0">
                <a:solidFill>
                  <a:schemeClr val="accent5">
                    <a:lumMod val="25000"/>
                  </a:schemeClr>
                </a:solidFill>
                <a:latin typeface="Arial" panose="020B0604020202020204" pitchFamily="34" charset="0"/>
                <a:cs typeface="Arial" panose="020B0604020202020204" pitchFamily="34" charset="0"/>
              </a:rPr>
            </a:br>
            <a:r>
              <a:rPr lang="en-GB" sz="1800" b="0" dirty="0">
                <a:solidFill>
                  <a:schemeClr val="accent5">
                    <a:lumMod val="25000"/>
                  </a:schemeClr>
                </a:solidFill>
                <a:latin typeface="Arial" panose="020B0604020202020204" pitchFamily="34" charset="0"/>
                <a:cs typeface="Arial" panose="020B0604020202020204" pitchFamily="34" charset="0"/>
              </a:rPr>
              <a:t>Theories and models of health behaviour can assist the understanding of human behaviour, and provide recommendation to help develop an effective means of influencing and encouraging behaviour change.</a:t>
            </a:r>
            <a:br>
              <a:rPr lang="en-GB" sz="1800" b="0" dirty="0">
                <a:solidFill>
                  <a:schemeClr val="accent5">
                    <a:lumMod val="25000"/>
                  </a:schemeClr>
                </a:solidFill>
                <a:latin typeface="Arial" panose="020B0604020202020204" pitchFamily="34" charset="0"/>
                <a:cs typeface="Arial" panose="020B0604020202020204" pitchFamily="34" charset="0"/>
              </a:rPr>
            </a:br>
            <a:br>
              <a:rPr lang="en-GB" sz="900" b="0" dirty="0">
                <a:solidFill>
                  <a:schemeClr val="accent5">
                    <a:lumMod val="25000"/>
                  </a:schemeClr>
                </a:solidFill>
                <a:latin typeface="Arial" panose="020B0604020202020204" pitchFamily="34" charset="0"/>
                <a:cs typeface="Arial" panose="020B0604020202020204" pitchFamily="34" charset="0"/>
              </a:rPr>
            </a:br>
            <a:r>
              <a:rPr lang="en-GB" sz="1800" b="0" dirty="0">
                <a:solidFill>
                  <a:schemeClr val="accent5">
                    <a:lumMod val="25000"/>
                  </a:schemeClr>
                </a:solidFill>
                <a:latin typeface="Arial" panose="020B0604020202020204" pitchFamily="34" charset="0"/>
                <a:cs typeface="Arial" panose="020B0604020202020204" pitchFamily="34" charset="0"/>
              </a:rPr>
              <a:t>Health promotion campaigns developed using health behaviour theory are found to be more successful than those not utilising health behaviour theory.</a:t>
            </a:r>
            <a:br>
              <a:rPr lang="en-GB" sz="1800" b="0" dirty="0">
                <a:solidFill>
                  <a:schemeClr val="accent5">
                    <a:lumMod val="25000"/>
                  </a:schemeClr>
                </a:solidFill>
                <a:latin typeface="Arial" panose="020B0604020202020204" pitchFamily="34" charset="0"/>
                <a:cs typeface="Arial" panose="020B0604020202020204" pitchFamily="34" charset="0"/>
              </a:rPr>
            </a:br>
            <a:br>
              <a:rPr lang="en-GB" sz="900" b="0" dirty="0">
                <a:solidFill>
                  <a:schemeClr val="accent5">
                    <a:lumMod val="25000"/>
                  </a:schemeClr>
                </a:solidFill>
                <a:latin typeface="Arial" panose="020B0604020202020204" pitchFamily="34" charset="0"/>
                <a:cs typeface="Arial" panose="020B0604020202020204" pitchFamily="34" charset="0"/>
              </a:rPr>
            </a:br>
            <a:r>
              <a:rPr lang="en-GB" sz="1800" b="0" dirty="0">
                <a:solidFill>
                  <a:schemeClr val="accent5">
                    <a:lumMod val="25000"/>
                  </a:schemeClr>
                </a:solidFill>
                <a:latin typeface="Arial" panose="020B0604020202020204" pitchFamily="34" charset="0"/>
                <a:cs typeface="Arial" panose="020B0604020202020204" pitchFamily="34" charset="0"/>
              </a:rPr>
              <a:t>Campaigns are presented to the intended audience via television, radio, newspapers, leaflets, and more recently, social media.</a:t>
            </a:r>
            <a:br>
              <a:rPr lang="en-GB" sz="1800" b="0" dirty="0">
                <a:solidFill>
                  <a:schemeClr val="accent5">
                    <a:lumMod val="25000"/>
                  </a:schemeClr>
                </a:solidFill>
                <a:latin typeface="Arial" panose="020B0604020202020204" pitchFamily="34" charset="0"/>
                <a:cs typeface="Arial" panose="020B0604020202020204" pitchFamily="34" charset="0"/>
              </a:rPr>
            </a:br>
            <a:r>
              <a:rPr lang="en-GB" sz="1200" b="0" dirty="0">
                <a:solidFill>
                  <a:schemeClr val="accent5">
                    <a:lumMod val="25000"/>
                  </a:schemeClr>
                </a:solidFill>
                <a:latin typeface="Arial" panose="020B0604020202020204" pitchFamily="34" charset="0"/>
                <a:cs typeface="Arial" panose="020B0604020202020204" pitchFamily="34" charset="0"/>
              </a:rPr>
              <a:t>(Thompson et al., 2008)</a:t>
            </a:r>
            <a:endParaRPr sz="1200" b="0" dirty="0">
              <a:solidFill>
                <a:schemeClr val="accent5">
                  <a:lumMod val="25000"/>
                </a:schemeClr>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29"/>
    </mc:Choice>
    <mc:Fallback xmlns="">
      <p:transition spd="slow" advTm="62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83"/>
        <p:cNvGrpSpPr/>
        <p:nvPr/>
      </p:nvGrpSpPr>
      <p:grpSpPr>
        <a:xfrm>
          <a:off x="0" y="0"/>
          <a:ext cx="0" cy="0"/>
          <a:chOff x="0" y="0"/>
          <a:chExt cx="0" cy="0"/>
        </a:xfrm>
      </p:grpSpPr>
      <p:sp>
        <p:nvSpPr>
          <p:cNvPr id="1488" name="Google Shape;1488;p45"/>
          <p:cNvSpPr txBox="1">
            <a:spLocks noGrp="1"/>
          </p:cNvSpPr>
          <p:nvPr>
            <p:ph type="title" idx="6"/>
          </p:nvPr>
        </p:nvSpPr>
        <p:spPr>
          <a:xfrm>
            <a:off x="311700" y="63514"/>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Health Behaviour Theory</a:t>
            </a:r>
            <a:endParaRPr sz="3600" dirty="0">
              <a:solidFill>
                <a:schemeClr val="accent5">
                  <a:lumMod val="25000"/>
                </a:schemeClr>
              </a:solidFill>
              <a:latin typeface="Arial" panose="020B0604020202020204" pitchFamily="34" charset="0"/>
              <a:cs typeface="Arial" panose="020B0604020202020204" pitchFamily="34" charset="0"/>
            </a:endParaRPr>
          </a:p>
        </p:txBody>
      </p:sp>
      <p:sp>
        <p:nvSpPr>
          <p:cNvPr id="1493" name="Google Shape;1493;p45"/>
          <p:cNvSpPr txBox="1">
            <a:spLocks noGrp="1"/>
          </p:cNvSpPr>
          <p:nvPr>
            <p:ph type="title" idx="4"/>
          </p:nvPr>
        </p:nvSpPr>
        <p:spPr>
          <a:xfrm>
            <a:off x="297707" y="1792388"/>
            <a:ext cx="2307255" cy="434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800" dirty="0">
                <a:solidFill>
                  <a:schemeClr val="accent5">
                    <a:lumMod val="25000"/>
                  </a:schemeClr>
                </a:solidFill>
                <a:latin typeface="Arial" panose="020B0604020202020204" pitchFamily="34" charset="0"/>
                <a:cs typeface="Arial" panose="020B0604020202020204" pitchFamily="34" charset="0"/>
              </a:rPr>
              <a:t>Health Belief Model</a:t>
            </a:r>
            <a:endParaRPr sz="1800" dirty="0">
              <a:solidFill>
                <a:schemeClr val="accent5">
                  <a:lumMod val="25000"/>
                </a:schemeClr>
              </a:solidFill>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1EC59B8E-3270-4F53-8344-F4729DF4303D}"/>
              </a:ext>
            </a:extLst>
          </p:cNvPr>
          <p:cNvGrpSpPr/>
          <p:nvPr/>
        </p:nvGrpSpPr>
        <p:grpSpPr>
          <a:xfrm>
            <a:off x="975415" y="817256"/>
            <a:ext cx="941139" cy="1086439"/>
            <a:chOff x="932919" y="785365"/>
            <a:chExt cx="941139" cy="1086439"/>
          </a:xfrm>
        </p:grpSpPr>
        <p:grpSp>
          <p:nvGrpSpPr>
            <p:cNvPr id="1495" name="Google Shape;1495;p45"/>
            <p:cNvGrpSpPr/>
            <p:nvPr/>
          </p:nvGrpSpPr>
          <p:grpSpPr>
            <a:xfrm>
              <a:off x="932919" y="785365"/>
              <a:ext cx="941139" cy="1086439"/>
              <a:chOff x="4101428" y="1679018"/>
              <a:chExt cx="941139" cy="1086439"/>
            </a:xfrm>
          </p:grpSpPr>
          <p:sp>
            <p:nvSpPr>
              <p:cNvPr id="1496" name="Google Shape;1496;p45"/>
              <p:cNvSpPr/>
              <p:nvPr/>
            </p:nvSpPr>
            <p:spPr>
              <a:xfrm rot="-4767587">
                <a:off x="4212343" y="1696224"/>
                <a:ext cx="719308" cy="823468"/>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45"/>
              <p:cNvSpPr/>
              <p:nvPr/>
            </p:nvSpPr>
            <p:spPr>
              <a:xfrm rot="-1357769">
                <a:off x="42089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45"/>
              <p:cNvSpPr/>
              <p:nvPr/>
            </p:nvSpPr>
            <p:spPr>
              <a:xfrm rot="1357769" flipH="1">
                <a:off x="46342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04" name="Google Shape;1504;p45"/>
            <p:cNvSpPr txBox="1"/>
            <p:nvPr/>
          </p:nvSpPr>
          <p:spPr>
            <a:xfrm>
              <a:off x="1000468" y="817775"/>
              <a:ext cx="801000" cy="6240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ea typeface="Ubuntu"/>
                  <a:cs typeface="Arial" panose="020B0604020202020204" pitchFamily="34" charset="0"/>
                  <a:sym typeface="Ubuntu"/>
                </a:rPr>
                <a:t>HBM</a:t>
              </a:r>
              <a:endParaRPr sz="1800" b="1" dirty="0">
                <a:solidFill>
                  <a:schemeClr val="accent5">
                    <a:lumMod val="25000"/>
                  </a:schemeClr>
                </a:solidFill>
                <a:latin typeface="Arial" panose="020B0604020202020204" pitchFamily="34" charset="0"/>
                <a:ea typeface="Ubuntu"/>
                <a:cs typeface="Arial" panose="020B0604020202020204" pitchFamily="34" charset="0"/>
                <a:sym typeface="Ubuntu"/>
              </a:endParaRPr>
            </a:p>
          </p:txBody>
        </p:sp>
      </p:grpSp>
      <p:grpSp>
        <p:nvGrpSpPr>
          <p:cNvPr id="36" name="Group 35">
            <a:extLst>
              <a:ext uri="{FF2B5EF4-FFF2-40B4-BE49-F238E27FC236}">
                <a16:creationId xmlns:a16="http://schemas.microsoft.com/office/drawing/2014/main" id="{90356EEE-F5F4-46A5-90E7-104E7C118267}"/>
              </a:ext>
            </a:extLst>
          </p:cNvPr>
          <p:cNvGrpSpPr/>
          <p:nvPr/>
        </p:nvGrpSpPr>
        <p:grpSpPr>
          <a:xfrm>
            <a:off x="3913567" y="812587"/>
            <a:ext cx="941139" cy="1086439"/>
            <a:chOff x="932919" y="785365"/>
            <a:chExt cx="941139" cy="1086439"/>
          </a:xfrm>
        </p:grpSpPr>
        <p:grpSp>
          <p:nvGrpSpPr>
            <p:cNvPr id="37" name="Google Shape;1495;p45">
              <a:extLst>
                <a:ext uri="{FF2B5EF4-FFF2-40B4-BE49-F238E27FC236}">
                  <a16:creationId xmlns:a16="http://schemas.microsoft.com/office/drawing/2014/main" id="{18DCBD6C-8634-4020-93BF-7B74D3052434}"/>
                </a:ext>
              </a:extLst>
            </p:cNvPr>
            <p:cNvGrpSpPr/>
            <p:nvPr/>
          </p:nvGrpSpPr>
          <p:grpSpPr>
            <a:xfrm>
              <a:off x="932919" y="785365"/>
              <a:ext cx="941139" cy="1086439"/>
              <a:chOff x="4101428" y="1679018"/>
              <a:chExt cx="941139" cy="1086439"/>
            </a:xfrm>
          </p:grpSpPr>
          <p:sp>
            <p:nvSpPr>
              <p:cNvPr id="39" name="Google Shape;1496;p45">
                <a:extLst>
                  <a:ext uri="{FF2B5EF4-FFF2-40B4-BE49-F238E27FC236}">
                    <a16:creationId xmlns:a16="http://schemas.microsoft.com/office/drawing/2014/main" id="{0E6F716B-C66E-4787-86CC-CEF1EBF9F531}"/>
                  </a:ext>
                </a:extLst>
              </p:cNvPr>
              <p:cNvSpPr/>
              <p:nvPr/>
            </p:nvSpPr>
            <p:spPr>
              <a:xfrm rot="-4767587">
                <a:off x="4212343" y="1696224"/>
                <a:ext cx="719308" cy="823468"/>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97;p45">
                <a:extLst>
                  <a:ext uri="{FF2B5EF4-FFF2-40B4-BE49-F238E27FC236}">
                    <a16:creationId xmlns:a16="http://schemas.microsoft.com/office/drawing/2014/main" id="{3E2304CD-6741-4560-AE24-10BC366313D0}"/>
                  </a:ext>
                </a:extLst>
              </p:cNvPr>
              <p:cNvSpPr/>
              <p:nvPr/>
            </p:nvSpPr>
            <p:spPr>
              <a:xfrm rot="-1357769">
                <a:off x="42089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98;p45">
                <a:extLst>
                  <a:ext uri="{FF2B5EF4-FFF2-40B4-BE49-F238E27FC236}">
                    <a16:creationId xmlns:a16="http://schemas.microsoft.com/office/drawing/2014/main" id="{21FFB3F7-0CF4-4EFE-A298-0FF9FCBC9738}"/>
                  </a:ext>
                </a:extLst>
              </p:cNvPr>
              <p:cNvSpPr/>
              <p:nvPr/>
            </p:nvSpPr>
            <p:spPr>
              <a:xfrm rot="1357769" flipH="1">
                <a:off x="46342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 name="Google Shape;1504;p45">
              <a:extLst>
                <a:ext uri="{FF2B5EF4-FFF2-40B4-BE49-F238E27FC236}">
                  <a16:creationId xmlns:a16="http://schemas.microsoft.com/office/drawing/2014/main" id="{A1A9EDCB-2773-46BE-AAAE-B1E452C94058}"/>
                </a:ext>
              </a:extLst>
            </p:cNvPr>
            <p:cNvSpPr txBox="1"/>
            <p:nvPr/>
          </p:nvSpPr>
          <p:spPr>
            <a:xfrm>
              <a:off x="1000468" y="817775"/>
              <a:ext cx="801000" cy="6240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ea typeface="Ubuntu"/>
                  <a:cs typeface="Arial" panose="020B0604020202020204" pitchFamily="34" charset="0"/>
                  <a:sym typeface="Ubuntu"/>
                </a:rPr>
                <a:t>SCT</a:t>
              </a:r>
              <a:endParaRPr sz="1800" b="1" dirty="0">
                <a:solidFill>
                  <a:schemeClr val="accent5">
                    <a:lumMod val="25000"/>
                  </a:schemeClr>
                </a:solidFill>
                <a:latin typeface="Arial" panose="020B0604020202020204" pitchFamily="34" charset="0"/>
                <a:ea typeface="Ubuntu"/>
                <a:cs typeface="Arial" panose="020B0604020202020204" pitchFamily="34" charset="0"/>
                <a:sym typeface="Ubuntu"/>
              </a:endParaRPr>
            </a:p>
          </p:txBody>
        </p:sp>
      </p:grpSp>
      <p:grpSp>
        <p:nvGrpSpPr>
          <p:cNvPr id="42" name="Group 41">
            <a:extLst>
              <a:ext uri="{FF2B5EF4-FFF2-40B4-BE49-F238E27FC236}">
                <a16:creationId xmlns:a16="http://schemas.microsoft.com/office/drawing/2014/main" id="{95087981-9E9D-4BCB-A16A-04958A61A1CE}"/>
              </a:ext>
            </a:extLst>
          </p:cNvPr>
          <p:cNvGrpSpPr/>
          <p:nvPr/>
        </p:nvGrpSpPr>
        <p:grpSpPr>
          <a:xfrm>
            <a:off x="7103371" y="810173"/>
            <a:ext cx="941139" cy="1086439"/>
            <a:chOff x="932919" y="785365"/>
            <a:chExt cx="941139" cy="1086439"/>
          </a:xfrm>
        </p:grpSpPr>
        <p:grpSp>
          <p:nvGrpSpPr>
            <p:cNvPr id="43" name="Google Shape;1495;p45">
              <a:extLst>
                <a:ext uri="{FF2B5EF4-FFF2-40B4-BE49-F238E27FC236}">
                  <a16:creationId xmlns:a16="http://schemas.microsoft.com/office/drawing/2014/main" id="{01820737-99D7-4695-920F-BE8111C483E4}"/>
                </a:ext>
              </a:extLst>
            </p:cNvPr>
            <p:cNvGrpSpPr/>
            <p:nvPr/>
          </p:nvGrpSpPr>
          <p:grpSpPr>
            <a:xfrm>
              <a:off x="932919" y="785365"/>
              <a:ext cx="941139" cy="1086439"/>
              <a:chOff x="4101428" y="1679018"/>
              <a:chExt cx="941139" cy="1086439"/>
            </a:xfrm>
          </p:grpSpPr>
          <p:sp>
            <p:nvSpPr>
              <p:cNvPr id="45" name="Google Shape;1496;p45">
                <a:extLst>
                  <a:ext uri="{FF2B5EF4-FFF2-40B4-BE49-F238E27FC236}">
                    <a16:creationId xmlns:a16="http://schemas.microsoft.com/office/drawing/2014/main" id="{6D3D5440-89E4-4DD7-81AE-87AFC456879F}"/>
                  </a:ext>
                </a:extLst>
              </p:cNvPr>
              <p:cNvSpPr/>
              <p:nvPr/>
            </p:nvSpPr>
            <p:spPr>
              <a:xfrm rot="-4767587">
                <a:off x="4212343" y="1696224"/>
                <a:ext cx="719308" cy="823468"/>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97;p45">
                <a:extLst>
                  <a:ext uri="{FF2B5EF4-FFF2-40B4-BE49-F238E27FC236}">
                    <a16:creationId xmlns:a16="http://schemas.microsoft.com/office/drawing/2014/main" id="{D0AACE50-B169-47DA-95A3-5F449347B74E}"/>
                  </a:ext>
                </a:extLst>
              </p:cNvPr>
              <p:cNvSpPr/>
              <p:nvPr/>
            </p:nvSpPr>
            <p:spPr>
              <a:xfrm rot="-1357769">
                <a:off x="42089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98;p45">
                <a:extLst>
                  <a:ext uri="{FF2B5EF4-FFF2-40B4-BE49-F238E27FC236}">
                    <a16:creationId xmlns:a16="http://schemas.microsoft.com/office/drawing/2014/main" id="{CC2F08FC-D82A-4297-9117-BC8B2C11A83D}"/>
                  </a:ext>
                </a:extLst>
              </p:cNvPr>
              <p:cNvSpPr/>
              <p:nvPr/>
            </p:nvSpPr>
            <p:spPr>
              <a:xfrm rot="1357769" flipH="1">
                <a:off x="46342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 name="Google Shape;1504;p45">
              <a:extLst>
                <a:ext uri="{FF2B5EF4-FFF2-40B4-BE49-F238E27FC236}">
                  <a16:creationId xmlns:a16="http://schemas.microsoft.com/office/drawing/2014/main" id="{40E5B080-CA17-4392-AB59-5CF557650B9A}"/>
                </a:ext>
              </a:extLst>
            </p:cNvPr>
            <p:cNvSpPr txBox="1"/>
            <p:nvPr/>
          </p:nvSpPr>
          <p:spPr>
            <a:xfrm>
              <a:off x="1000468" y="817775"/>
              <a:ext cx="801000" cy="6240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ea typeface="Ubuntu"/>
                  <a:cs typeface="Arial" panose="020B0604020202020204" pitchFamily="34" charset="0"/>
                  <a:sym typeface="Ubuntu"/>
                </a:rPr>
                <a:t>TRA</a:t>
              </a:r>
              <a:endParaRPr sz="1800" b="1" dirty="0">
                <a:solidFill>
                  <a:schemeClr val="accent5">
                    <a:lumMod val="25000"/>
                  </a:schemeClr>
                </a:solidFill>
                <a:latin typeface="Arial" panose="020B0604020202020204" pitchFamily="34" charset="0"/>
                <a:ea typeface="Ubuntu"/>
                <a:cs typeface="Arial" panose="020B0604020202020204" pitchFamily="34" charset="0"/>
                <a:sym typeface="Ubuntu"/>
              </a:endParaRPr>
            </a:p>
          </p:txBody>
        </p:sp>
      </p:grpSp>
      <p:grpSp>
        <p:nvGrpSpPr>
          <p:cNvPr id="48" name="Group 47">
            <a:extLst>
              <a:ext uri="{FF2B5EF4-FFF2-40B4-BE49-F238E27FC236}">
                <a16:creationId xmlns:a16="http://schemas.microsoft.com/office/drawing/2014/main" id="{971B27D7-829B-40EA-A656-510D247E87A7}"/>
              </a:ext>
            </a:extLst>
          </p:cNvPr>
          <p:cNvGrpSpPr/>
          <p:nvPr/>
        </p:nvGrpSpPr>
        <p:grpSpPr>
          <a:xfrm>
            <a:off x="5628958" y="2100266"/>
            <a:ext cx="941139" cy="1086439"/>
            <a:chOff x="932919" y="785365"/>
            <a:chExt cx="941139" cy="1086439"/>
          </a:xfrm>
        </p:grpSpPr>
        <p:grpSp>
          <p:nvGrpSpPr>
            <p:cNvPr id="49" name="Google Shape;1495;p45">
              <a:extLst>
                <a:ext uri="{FF2B5EF4-FFF2-40B4-BE49-F238E27FC236}">
                  <a16:creationId xmlns:a16="http://schemas.microsoft.com/office/drawing/2014/main" id="{2EED7A8F-FF77-4764-A94C-DE9EE0FB513F}"/>
                </a:ext>
              </a:extLst>
            </p:cNvPr>
            <p:cNvGrpSpPr/>
            <p:nvPr/>
          </p:nvGrpSpPr>
          <p:grpSpPr>
            <a:xfrm>
              <a:off x="932919" y="785365"/>
              <a:ext cx="941139" cy="1086439"/>
              <a:chOff x="4101428" y="1679018"/>
              <a:chExt cx="941139" cy="1086439"/>
            </a:xfrm>
          </p:grpSpPr>
          <p:sp>
            <p:nvSpPr>
              <p:cNvPr id="51" name="Google Shape;1496;p45">
                <a:extLst>
                  <a:ext uri="{FF2B5EF4-FFF2-40B4-BE49-F238E27FC236}">
                    <a16:creationId xmlns:a16="http://schemas.microsoft.com/office/drawing/2014/main" id="{7CE15ACB-65E8-4021-BFC9-B283CF8A3759}"/>
                  </a:ext>
                </a:extLst>
              </p:cNvPr>
              <p:cNvSpPr/>
              <p:nvPr/>
            </p:nvSpPr>
            <p:spPr>
              <a:xfrm rot="-4767587">
                <a:off x="4212343" y="1696224"/>
                <a:ext cx="719308" cy="823468"/>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97;p45">
                <a:extLst>
                  <a:ext uri="{FF2B5EF4-FFF2-40B4-BE49-F238E27FC236}">
                    <a16:creationId xmlns:a16="http://schemas.microsoft.com/office/drawing/2014/main" id="{6C5E3A00-2AC5-4642-AED6-3EE8D985F555}"/>
                  </a:ext>
                </a:extLst>
              </p:cNvPr>
              <p:cNvSpPr/>
              <p:nvPr/>
            </p:nvSpPr>
            <p:spPr>
              <a:xfrm rot="-1357769">
                <a:off x="42089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98;p45">
                <a:extLst>
                  <a:ext uri="{FF2B5EF4-FFF2-40B4-BE49-F238E27FC236}">
                    <a16:creationId xmlns:a16="http://schemas.microsoft.com/office/drawing/2014/main" id="{D5B71871-7A93-410B-A9BA-FBA5208E573D}"/>
                  </a:ext>
                </a:extLst>
              </p:cNvPr>
              <p:cNvSpPr/>
              <p:nvPr/>
            </p:nvSpPr>
            <p:spPr>
              <a:xfrm rot="1357769" flipH="1">
                <a:off x="46342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 name="Google Shape;1504;p45">
              <a:extLst>
                <a:ext uri="{FF2B5EF4-FFF2-40B4-BE49-F238E27FC236}">
                  <a16:creationId xmlns:a16="http://schemas.microsoft.com/office/drawing/2014/main" id="{A1D01715-5DE5-4047-ACAB-36D459340839}"/>
                </a:ext>
              </a:extLst>
            </p:cNvPr>
            <p:cNvSpPr txBox="1"/>
            <p:nvPr/>
          </p:nvSpPr>
          <p:spPr>
            <a:xfrm>
              <a:off x="1000468" y="817775"/>
              <a:ext cx="801000" cy="6240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ea typeface="Ubuntu"/>
                  <a:cs typeface="Arial" panose="020B0604020202020204" pitchFamily="34" charset="0"/>
                  <a:sym typeface="Ubuntu"/>
                </a:rPr>
                <a:t>TTM</a:t>
              </a:r>
              <a:endParaRPr sz="1800" b="1" dirty="0">
                <a:solidFill>
                  <a:schemeClr val="accent5">
                    <a:lumMod val="25000"/>
                  </a:schemeClr>
                </a:solidFill>
                <a:latin typeface="Arial" panose="020B0604020202020204" pitchFamily="34" charset="0"/>
                <a:ea typeface="Ubuntu"/>
                <a:cs typeface="Arial" panose="020B0604020202020204" pitchFamily="34" charset="0"/>
                <a:sym typeface="Ubuntu"/>
              </a:endParaRPr>
            </a:p>
          </p:txBody>
        </p:sp>
      </p:grpSp>
      <p:grpSp>
        <p:nvGrpSpPr>
          <p:cNvPr id="54" name="Group 53">
            <a:extLst>
              <a:ext uri="{FF2B5EF4-FFF2-40B4-BE49-F238E27FC236}">
                <a16:creationId xmlns:a16="http://schemas.microsoft.com/office/drawing/2014/main" id="{B4C25EF4-73BB-470B-9784-08A24B5E1D59}"/>
              </a:ext>
            </a:extLst>
          </p:cNvPr>
          <p:cNvGrpSpPr/>
          <p:nvPr/>
        </p:nvGrpSpPr>
        <p:grpSpPr>
          <a:xfrm>
            <a:off x="2325793" y="2090064"/>
            <a:ext cx="941139" cy="1086439"/>
            <a:chOff x="932919" y="785365"/>
            <a:chExt cx="941139" cy="1086439"/>
          </a:xfrm>
        </p:grpSpPr>
        <p:grpSp>
          <p:nvGrpSpPr>
            <p:cNvPr id="55" name="Google Shape;1495;p45">
              <a:extLst>
                <a:ext uri="{FF2B5EF4-FFF2-40B4-BE49-F238E27FC236}">
                  <a16:creationId xmlns:a16="http://schemas.microsoft.com/office/drawing/2014/main" id="{27D01E11-2914-4AFC-B0F8-D57DEF02FEF0}"/>
                </a:ext>
              </a:extLst>
            </p:cNvPr>
            <p:cNvGrpSpPr/>
            <p:nvPr/>
          </p:nvGrpSpPr>
          <p:grpSpPr>
            <a:xfrm>
              <a:off x="932919" y="785365"/>
              <a:ext cx="941139" cy="1086439"/>
              <a:chOff x="4101428" y="1679018"/>
              <a:chExt cx="941139" cy="1086439"/>
            </a:xfrm>
          </p:grpSpPr>
          <p:sp>
            <p:nvSpPr>
              <p:cNvPr id="57" name="Google Shape;1496;p45">
                <a:extLst>
                  <a:ext uri="{FF2B5EF4-FFF2-40B4-BE49-F238E27FC236}">
                    <a16:creationId xmlns:a16="http://schemas.microsoft.com/office/drawing/2014/main" id="{95D6A77C-154B-475E-BAA6-9838E58DE3EF}"/>
                  </a:ext>
                </a:extLst>
              </p:cNvPr>
              <p:cNvSpPr/>
              <p:nvPr/>
            </p:nvSpPr>
            <p:spPr>
              <a:xfrm rot="-4767587">
                <a:off x="4212343" y="1696224"/>
                <a:ext cx="719308" cy="823468"/>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97;p45">
                <a:extLst>
                  <a:ext uri="{FF2B5EF4-FFF2-40B4-BE49-F238E27FC236}">
                    <a16:creationId xmlns:a16="http://schemas.microsoft.com/office/drawing/2014/main" id="{85E22E5C-DFB3-4EC4-B279-DDD4C2400DC6}"/>
                  </a:ext>
                </a:extLst>
              </p:cNvPr>
              <p:cNvSpPr/>
              <p:nvPr/>
            </p:nvSpPr>
            <p:spPr>
              <a:xfrm rot="-1357769">
                <a:off x="42089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98;p45">
                <a:extLst>
                  <a:ext uri="{FF2B5EF4-FFF2-40B4-BE49-F238E27FC236}">
                    <a16:creationId xmlns:a16="http://schemas.microsoft.com/office/drawing/2014/main" id="{ECE0C961-FB11-4F6A-83EB-B3C0D248AE6C}"/>
                  </a:ext>
                </a:extLst>
              </p:cNvPr>
              <p:cNvSpPr/>
              <p:nvPr/>
            </p:nvSpPr>
            <p:spPr>
              <a:xfrm rot="1357769" flipH="1">
                <a:off x="4634263" y="2388638"/>
                <a:ext cx="311626" cy="329554"/>
              </a:xfrm>
              <a:custGeom>
                <a:avLst/>
                <a:gdLst/>
                <a:ahLst/>
                <a:cxnLst/>
                <a:rect l="l" t="t" r="r" b="b"/>
                <a:pathLst>
                  <a:path w="18133" h="24223" extrusionOk="0">
                    <a:moveTo>
                      <a:pt x="494" y="1"/>
                    </a:moveTo>
                    <a:cubicBezTo>
                      <a:pt x="107" y="1198"/>
                      <a:pt x="1" y="2465"/>
                      <a:pt x="142" y="3733"/>
                    </a:cubicBezTo>
                    <a:cubicBezTo>
                      <a:pt x="423" y="7605"/>
                      <a:pt x="1797" y="11302"/>
                      <a:pt x="4085" y="14435"/>
                    </a:cubicBezTo>
                    <a:cubicBezTo>
                      <a:pt x="6303" y="17428"/>
                      <a:pt x="9225" y="19822"/>
                      <a:pt x="12640" y="21406"/>
                    </a:cubicBezTo>
                    <a:cubicBezTo>
                      <a:pt x="14471" y="22286"/>
                      <a:pt x="16478" y="22920"/>
                      <a:pt x="18132" y="24223"/>
                    </a:cubicBezTo>
                    <a:lnTo>
                      <a:pt x="18132" y="24188"/>
                    </a:lnTo>
                    <a:cubicBezTo>
                      <a:pt x="17780" y="21336"/>
                      <a:pt x="17041" y="15879"/>
                      <a:pt x="15351" y="13626"/>
                    </a:cubicBezTo>
                    <a:cubicBezTo>
                      <a:pt x="14541" y="12605"/>
                      <a:pt x="13626" y="11619"/>
                      <a:pt x="12605" y="10739"/>
                    </a:cubicBezTo>
                    <a:cubicBezTo>
                      <a:pt x="8627" y="7112"/>
                      <a:pt x="4015" y="4190"/>
                      <a:pt x="4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 name="Google Shape;1504;p45">
              <a:extLst>
                <a:ext uri="{FF2B5EF4-FFF2-40B4-BE49-F238E27FC236}">
                  <a16:creationId xmlns:a16="http://schemas.microsoft.com/office/drawing/2014/main" id="{969EB503-E052-4505-8D6F-59911FF77651}"/>
                </a:ext>
              </a:extLst>
            </p:cNvPr>
            <p:cNvSpPr txBox="1"/>
            <p:nvPr/>
          </p:nvSpPr>
          <p:spPr>
            <a:xfrm>
              <a:off x="1000468" y="817775"/>
              <a:ext cx="801000" cy="6240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ea typeface="Ubuntu"/>
                  <a:cs typeface="Arial" panose="020B0604020202020204" pitchFamily="34" charset="0"/>
                  <a:sym typeface="Ubuntu"/>
                </a:rPr>
                <a:t>TPB</a:t>
              </a:r>
              <a:endParaRPr sz="1800" b="1" dirty="0">
                <a:solidFill>
                  <a:schemeClr val="accent5">
                    <a:lumMod val="25000"/>
                  </a:schemeClr>
                </a:solidFill>
                <a:latin typeface="Arial" panose="020B0604020202020204" pitchFamily="34" charset="0"/>
                <a:ea typeface="Ubuntu"/>
                <a:cs typeface="Arial" panose="020B0604020202020204" pitchFamily="34" charset="0"/>
                <a:sym typeface="Ubuntu"/>
              </a:endParaRPr>
            </a:p>
          </p:txBody>
        </p:sp>
      </p:grpSp>
      <p:sp>
        <p:nvSpPr>
          <p:cNvPr id="66" name="Google Shape;1493;p45">
            <a:extLst>
              <a:ext uri="{FF2B5EF4-FFF2-40B4-BE49-F238E27FC236}">
                <a16:creationId xmlns:a16="http://schemas.microsoft.com/office/drawing/2014/main" id="{31DF3C19-74CA-464A-AC29-B93155CF7AB9}"/>
              </a:ext>
            </a:extLst>
          </p:cNvPr>
          <p:cNvSpPr txBox="1">
            <a:spLocks/>
          </p:cNvSpPr>
          <p:nvPr/>
        </p:nvSpPr>
        <p:spPr>
          <a:xfrm>
            <a:off x="2916283" y="1785299"/>
            <a:ext cx="2931854" cy="434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9pPr>
          </a:lstStyle>
          <a:p>
            <a:r>
              <a:rPr lang="en-GB" sz="1800" dirty="0">
                <a:solidFill>
                  <a:schemeClr val="accent5">
                    <a:lumMod val="25000"/>
                  </a:schemeClr>
                </a:solidFill>
                <a:latin typeface="Arial" panose="020B0604020202020204" pitchFamily="34" charset="0"/>
                <a:cs typeface="Arial" panose="020B0604020202020204" pitchFamily="34" charset="0"/>
              </a:rPr>
              <a:t>Social Cognitive Theory</a:t>
            </a:r>
          </a:p>
        </p:txBody>
      </p:sp>
      <p:sp>
        <p:nvSpPr>
          <p:cNvPr id="67" name="Google Shape;1493;p45">
            <a:extLst>
              <a:ext uri="{FF2B5EF4-FFF2-40B4-BE49-F238E27FC236}">
                <a16:creationId xmlns:a16="http://schemas.microsoft.com/office/drawing/2014/main" id="{8EF6DE1C-7918-4911-B019-F11332083F47}"/>
              </a:ext>
            </a:extLst>
          </p:cNvPr>
          <p:cNvSpPr txBox="1">
            <a:spLocks/>
          </p:cNvSpPr>
          <p:nvPr/>
        </p:nvSpPr>
        <p:spPr>
          <a:xfrm>
            <a:off x="6007406" y="1788847"/>
            <a:ext cx="3157860" cy="434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9pPr>
          </a:lstStyle>
          <a:p>
            <a:r>
              <a:rPr lang="en-GB" sz="1800" dirty="0">
                <a:solidFill>
                  <a:schemeClr val="accent5">
                    <a:lumMod val="25000"/>
                  </a:schemeClr>
                </a:solidFill>
                <a:latin typeface="Arial" panose="020B0604020202020204" pitchFamily="34" charset="0"/>
                <a:cs typeface="Arial" panose="020B0604020202020204" pitchFamily="34" charset="0"/>
              </a:rPr>
              <a:t>Theory of Reasoned Action</a:t>
            </a:r>
          </a:p>
        </p:txBody>
      </p:sp>
      <p:sp>
        <p:nvSpPr>
          <p:cNvPr id="68" name="Google Shape;1493;p45">
            <a:extLst>
              <a:ext uri="{FF2B5EF4-FFF2-40B4-BE49-F238E27FC236}">
                <a16:creationId xmlns:a16="http://schemas.microsoft.com/office/drawing/2014/main" id="{C1612B32-3B22-4B33-A455-FEE3C293B712}"/>
              </a:ext>
            </a:extLst>
          </p:cNvPr>
          <p:cNvSpPr txBox="1">
            <a:spLocks/>
          </p:cNvSpPr>
          <p:nvPr/>
        </p:nvSpPr>
        <p:spPr>
          <a:xfrm>
            <a:off x="1085503" y="3061211"/>
            <a:ext cx="3426468" cy="434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9pPr>
          </a:lstStyle>
          <a:p>
            <a:r>
              <a:rPr lang="en-GB" sz="1800" dirty="0">
                <a:solidFill>
                  <a:schemeClr val="accent5">
                    <a:lumMod val="25000"/>
                  </a:schemeClr>
                </a:solidFill>
                <a:latin typeface="Arial" panose="020B0604020202020204" pitchFamily="34" charset="0"/>
                <a:cs typeface="Arial" panose="020B0604020202020204" pitchFamily="34" charset="0"/>
              </a:rPr>
              <a:t>Theory of Planned Behaviour</a:t>
            </a:r>
          </a:p>
        </p:txBody>
      </p:sp>
      <p:sp>
        <p:nvSpPr>
          <p:cNvPr id="69" name="Google Shape;1493;p45">
            <a:extLst>
              <a:ext uri="{FF2B5EF4-FFF2-40B4-BE49-F238E27FC236}">
                <a16:creationId xmlns:a16="http://schemas.microsoft.com/office/drawing/2014/main" id="{D924DD3E-6DCC-4846-A7CF-4A81892DE1BC}"/>
              </a:ext>
            </a:extLst>
          </p:cNvPr>
          <p:cNvSpPr txBox="1">
            <a:spLocks/>
          </p:cNvSpPr>
          <p:nvPr/>
        </p:nvSpPr>
        <p:spPr>
          <a:xfrm>
            <a:off x="4468339" y="3064770"/>
            <a:ext cx="3282791" cy="434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1900"/>
              <a:buFont typeface="Ubuntu"/>
              <a:buNone/>
              <a:defRPr sz="1900" b="1" i="0" u="none" strike="noStrike" cap="none">
                <a:solidFill>
                  <a:schemeClr val="lt1"/>
                </a:solidFill>
                <a:latin typeface="Ubuntu"/>
                <a:ea typeface="Ubuntu"/>
                <a:cs typeface="Ubuntu"/>
                <a:sym typeface="Ubuntu"/>
              </a:defRPr>
            </a:lvl9pPr>
          </a:lstStyle>
          <a:p>
            <a:r>
              <a:rPr lang="en-GB" sz="1800" dirty="0">
                <a:solidFill>
                  <a:schemeClr val="accent5">
                    <a:lumMod val="25000"/>
                  </a:schemeClr>
                </a:solidFill>
                <a:latin typeface="Arial" panose="020B0604020202020204" pitchFamily="34" charset="0"/>
                <a:cs typeface="Arial" panose="020B0604020202020204" pitchFamily="34" charset="0"/>
              </a:rPr>
              <a:t>The Transtheoretical Model</a:t>
            </a:r>
          </a:p>
        </p:txBody>
      </p:sp>
      <p:sp>
        <p:nvSpPr>
          <p:cNvPr id="2" name="TextBox 1">
            <a:extLst>
              <a:ext uri="{FF2B5EF4-FFF2-40B4-BE49-F238E27FC236}">
                <a16:creationId xmlns:a16="http://schemas.microsoft.com/office/drawing/2014/main" id="{A7AA4A82-9A39-454F-929F-619C568A4D5C}"/>
              </a:ext>
            </a:extLst>
          </p:cNvPr>
          <p:cNvSpPr txBox="1"/>
          <p:nvPr/>
        </p:nvSpPr>
        <p:spPr>
          <a:xfrm>
            <a:off x="1843965" y="3909836"/>
            <a:ext cx="6736510" cy="872034"/>
          </a:xfrm>
          <a:prstGeom prst="rect">
            <a:avLst/>
          </a:prstGeom>
          <a:solidFill>
            <a:schemeClr val="accent5">
              <a:lumMod val="25000"/>
            </a:schemeClr>
          </a:solidFill>
          <a:ln>
            <a:solidFill>
              <a:schemeClr val="accent5">
                <a:lumMod val="25000"/>
              </a:schemeClr>
            </a:solidFill>
          </a:ln>
        </p:spPr>
        <p:txBody>
          <a:bodyPr wrap="square" rtlCol="0">
            <a:spAutoFit/>
          </a:bodyPr>
          <a:lstStyle/>
          <a:p>
            <a:pPr algn="ctr">
              <a:lnSpc>
                <a:spcPct val="150000"/>
              </a:lnSpc>
            </a:pPr>
            <a:r>
              <a:rPr lang="en-GB" sz="1800" b="1" dirty="0">
                <a:solidFill>
                  <a:schemeClr val="accent5">
                    <a:lumMod val="90000"/>
                  </a:schemeClr>
                </a:solidFill>
              </a:rPr>
              <a:t>The theories discussed within this presentation will be the </a:t>
            </a:r>
          </a:p>
          <a:p>
            <a:pPr algn="ctr">
              <a:lnSpc>
                <a:spcPct val="150000"/>
              </a:lnSpc>
            </a:pPr>
            <a:r>
              <a:rPr lang="en-GB" sz="1800" b="1" dirty="0">
                <a:solidFill>
                  <a:schemeClr val="accent5">
                    <a:lumMod val="90000"/>
                  </a:schemeClr>
                </a:solidFill>
              </a:rPr>
              <a:t>Health Belief Model and Social Cognitive Theory.</a:t>
            </a:r>
          </a:p>
        </p:txBody>
      </p:sp>
    </p:spTree>
  </p:cSld>
  <p:clrMapOvr>
    <a:masterClrMapping/>
  </p:clrMapOvr>
  <mc:AlternateContent xmlns:mc="http://schemas.openxmlformats.org/markup-compatibility/2006" xmlns:p14="http://schemas.microsoft.com/office/powerpoint/2010/main">
    <mc:Choice Requires="p14">
      <p:transition spd="slow" p14:dur="2000" advTm="629"/>
    </mc:Choice>
    <mc:Fallback xmlns="">
      <p:transition spd="slow" advTm="62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75"/>
        <p:cNvGrpSpPr/>
        <p:nvPr/>
      </p:nvGrpSpPr>
      <p:grpSpPr>
        <a:xfrm>
          <a:off x="0" y="0"/>
          <a:ext cx="0" cy="0"/>
          <a:chOff x="0" y="0"/>
          <a:chExt cx="0" cy="0"/>
        </a:xfrm>
      </p:grpSpPr>
      <p:sp>
        <p:nvSpPr>
          <p:cNvPr id="1476" name="Google Shape;1476;p44"/>
          <p:cNvSpPr/>
          <p:nvPr/>
        </p:nvSpPr>
        <p:spPr>
          <a:xfrm rot="5675174">
            <a:off x="3786241" y="873656"/>
            <a:ext cx="1571424" cy="17141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4"/>
          <p:cNvSpPr txBox="1">
            <a:spLocks noGrp="1"/>
          </p:cNvSpPr>
          <p:nvPr>
            <p:ph type="title"/>
          </p:nvPr>
        </p:nvSpPr>
        <p:spPr>
          <a:xfrm>
            <a:off x="404037" y="2492036"/>
            <a:ext cx="8261498" cy="818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5200" dirty="0">
                <a:solidFill>
                  <a:schemeClr val="accent5">
                    <a:lumMod val="25000"/>
                  </a:schemeClr>
                </a:solidFill>
                <a:latin typeface="Arial" panose="020B0604020202020204" pitchFamily="34" charset="0"/>
                <a:cs typeface="Arial" panose="020B0604020202020204" pitchFamily="34" charset="0"/>
              </a:rPr>
              <a:t>Health Belief Model</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78" name="Google Shape;1478;p44"/>
          <p:cNvSpPr txBox="1">
            <a:spLocks noGrp="1"/>
          </p:cNvSpPr>
          <p:nvPr>
            <p:ph type="title" idx="2"/>
          </p:nvPr>
        </p:nvSpPr>
        <p:spPr>
          <a:xfrm>
            <a:off x="3390517" y="905458"/>
            <a:ext cx="2385000" cy="1289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200" dirty="0">
                <a:solidFill>
                  <a:schemeClr val="accent5">
                    <a:lumMod val="25000"/>
                  </a:schemeClr>
                </a:solidFill>
                <a:latin typeface="Arial" panose="020B0604020202020204" pitchFamily="34" charset="0"/>
                <a:cs typeface="Arial" panose="020B0604020202020204" pitchFamily="34" charset="0"/>
              </a:rPr>
              <a:t>3</a:t>
            </a:r>
            <a:endParaRPr sz="5200" dirty="0">
              <a:solidFill>
                <a:schemeClr val="accent5">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631483"/>
      </p:ext>
    </p:extLst>
  </p:cSld>
  <p:clrMapOvr>
    <a:masterClrMapping/>
  </p:clrMapOvr>
  <mc:AlternateContent xmlns:mc="http://schemas.openxmlformats.org/markup-compatibility/2006" xmlns:p14="http://schemas.microsoft.com/office/powerpoint/2010/main">
    <mc:Choice Requires="p14">
      <p:transition spd="slow" p14:dur="2000" advTm="646"/>
    </mc:Choice>
    <mc:Fallback xmlns="">
      <p:transition spd="slow" advTm="64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42"/>
        <p:cNvGrpSpPr/>
        <p:nvPr/>
      </p:nvGrpSpPr>
      <p:grpSpPr>
        <a:xfrm>
          <a:off x="0" y="0"/>
          <a:ext cx="0" cy="0"/>
          <a:chOff x="0" y="0"/>
          <a:chExt cx="0" cy="0"/>
        </a:xfrm>
      </p:grpSpPr>
      <p:sp>
        <p:nvSpPr>
          <p:cNvPr id="1743" name="Google Shape;1743;p54"/>
          <p:cNvSpPr/>
          <p:nvPr/>
        </p:nvSpPr>
        <p:spPr>
          <a:xfrm rot="-4767049">
            <a:off x="1908167" y="2075724"/>
            <a:ext cx="444177" cy="5085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latin typeface="Arial" panose="020B0604020202020204" pitchFamily="34" charset="0"/>
              <a:cs typeface="Arial" panose="020B0604020202020204" pitchFamily="34" charset="0"/>
            </a:endParaRPr>
          </a:p>
        </p:txBody>
      </p:sp>
      <p:sp>
        <p:nvSpPr>
          <p:cNvPr id="1744" name="Google Shape;1744;p54"/>
          <p:cNvSpPr txBox="1">
            <a:spLocks noGrp="1"/>
          </p:cNvSpPr>
          <p:nvPr>
            <p:ph type="title" idx="15"/>
          </p:nvPr>
        </p:nvSpPr>
        <p:spPr>
          <a:xfrm>
            <a:off x="311700" y="137048"/>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Health Belief Model</a:t>
            </a:r>
            <a:endParaRPr sz="3600" dirty="0">
              <a:solidFill>
                <a:schemeClr val="accent5">
                  <a:lumMod val="25000"/>
                </a:schemeClr>
              </a:solidFill>
              <a:latin typeface="Arial" panose="020B0604020202020204" pitchFamily="34" charset="0"/>
              <a:cs typeface="Arial" panose="020B0604020202020204" pitchFamily="34" charset="0"/>
            </a:endParaRPr>
          </a:p>
        </p:txBody>
      </p:sp>
      <p:sp>
        <p:nvSpPr>
          <p:cNvPr id="1745" name="Google Shape;1745;p54"/>
          <p:cNvSpPr txBox="1">
            <a:spLocks noGrp="1"/>
          </p:cNvSpPr>
          <p:nvPr>
            <p:ph type="body" idx="1"/>
          </p:nvPr>
        </p:nvSpPr>
        <p:spPr>
          <a:xfrm>
            <a:off x="1081402" y="2847847"/>
            <a:ext cx="2097600" cy="93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Personalised risk of health behaviour</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46" name="Google Shape;1746;p54"/>
          <p:cNvSpPr txBox="1">
            <a:spLocks noGrp="1"/>
          </p:cNvSpPr>
          <p:nvPr>
            <p:ph type="title"/>
          </p:nvPr>
        </p:nvSpPr>
        <p:spPr>
          <a:xfrm>
            <a:off x="739293" y="2533122"/>
            <a:ext cx="2747191"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Perceived Susceptibility</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47" name="Google Shape;1747;p54"/>
          <p:cNvSpPr txBox="1">
            <a:spLocks noGrp="1"/>
          </p:cNvSpPr>
          <p:nvPr>
            <p:ph type="body" idx="2"/>
          </p:nvPr>
        </p:nvSpPr>
        <p:spPr>
          <a:xfrm>
            <a:off x="3531440" y="2847834"/>
            <a:ext cx="2455450" cy="93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Specify seriousness of health behaviour</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48" name="Google Shape;1748;p54"/>
          <p:cNvSpPr txBox="1">
            <a:spLocks noGrp="1"/>
          </p:cNvSpPr>
          <p:nvPr>
            <p:ph type="title" idx="3"/>
          </p:nvPr>
        </p:nvSpPr>
        <p:spPr>
          <a:xfrm>
            <a:off x="3624656" y="2533109"/>
            <a:ext cx="21864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Perceived Severity</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49" name="Google Shape;1749;p54"/>
          <p:cNvSpPr txBox="1">
            <a:spLocks noGrp="1"/>
          </p:cNvSpPr>
          <p:nvPr>
            <p:ph type="body" idx="4"/>
          </p:nvPr>
        </p:nvSpPr>
        <p:spPr>
          <a:xfrm>
            <a:off x="6125062" y="2847847"/>
            <a:ext cx="2455450" cy="93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Positive outcomes from health behaviour change</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0" name="Google Shape;1750;p54"/>
          <p:cNvSpPr txBox="1">
            <a:spLocks noGrp="1"/>
          </p:cNvSpPr>
          <p:nvPr>
            <p:ph type="title" idx="5"/>
          </p:nvPr>
        </p:nvSpPr>
        <p:spPr>
          <a:xfrm>
            <a:off x="6253434" y="2533122"/>
            <a:ext cx="21864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Perceived Benefits</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1" name="Google Shape;1751;p54"/>
          <p:cNvSpPr txBox="1">
            <a:spLocks noGrp="1"/>
          </p:cNvSpPr>
          <p:nvPr>
            <p:ph type="body" idx="6"/>
          </p:nvPr>
        </p:nvSpPr>
        <p:spPr>
          <a:xfrm>
            <a:off x="851920" y="4213358"/>
            <a:ext cx="2574326" cy="93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Negative outcomes from behaviour change</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2" name="Google Shape;1752;p54"/>
          <p:cNvSpPr txBox="1">
            <a:spLocks noGrp="1"/>
          </p:cNvSpPr>
          <p:nvPr>
            <p:ph type="title" idx="7"/>
          </p:nvPr>
        </p:nvSpPr>
        <p:spPr>
          <a:xfrm>
            <a:off x="1037002" y="3898633"/>
            <a:ext cx="21864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Perceived Barriers</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3" name="Google Shape;1753;p54"/>
          <p:cNvSpPr txBox="1">
            <a:spLocks noGrp="1"/>
          </p:cNvSpPr>
          <p:nvPr>
            <p:ph type="body" idx="8"/>
          </p:nvPr>
        </p:nvSpPr>
        <p:spPr>
          <a:xfrm>
            <a:off x="3445427" y="4213345"/>
            <a:ext cx="2574326" cy="93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External event to motivate health behaviour change</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4" name="Google Shape;1754;p54"/>
          <p:cNvSpPr txBox="1">
            <a:spLocks noGrp="1"/>
          </p:cNvSpPr>
          <p:nvPr>
            <p:ph type="title" idx="9"/>
          </p:nvPr>
        </p:nvSpPr>
        <p:spPr>
          <a:xfrm>
            <a:off x="3624656" y="3898620"/>
            <a:ext cx="21864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Cues to Action</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5" name="Google Shape;1755;p54"/>
          <p:cNvSpPr txBox="1">
            <a:spLocks noGrp="1"/>
          </p:cNvSpPr>
          <p:nvPr>
            <p:ph type="body" idx="13"/>
          </p:nvPr>
        </p:nvSpPr>
        <p:spPr>
          <a:xfrm>
            <a:off x="6202181" y="4213345"/>
            <a:ext cx="2259355" cy="930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Confidence to change health behaviour</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6" name="Google Shape;1756;p54"/>
          <p:cNvSpPr txBox="1">
            <a:spLocks noGrp="1"/>
          </p:cNvSpPr>
          <p:nvPr>
            <p:ph type="title" idx="14"/>
          </p:nvPr>
        </p:nvSpPr>
        <p:spPr>
          <a:xfrm>
            <a:off x="6242417" y="3898633"/>
            <a:ext cx="21864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accent5">
                    <a:lumMod val="25000"/>
                  </a:schemeClr>
                </a:solidFill>
                <a:latin typeface="Arial" panose="020B0604020202020204" pitchFamily="34" charset="0"/>
                <a:cs typeface="Arial" panose="020B0604020202020204" pitchFamily="34" charset="0"/>
              </a:rPr>
              <a:t>Self-Efficacy</a:t>
            </a:r>
            <a:endParaRPr sz="1600" dirty="0">
              <a:solidFill>
                <a:schemeClr val="accent5">
                  <a:lumMod val="25000"/>
                </a:schemeClr>
              </a:solidFill>
              <a:latin typeface="Arial" panose="020B0604020202020204" pitchFamily="34" charset="0"/>
              <a:cs typeface="Arial" panose="020B0604020202020204" pitchFamily="34" charset="0"/>
            </a:endParaRPr>
          </a:p>
        </p:txBody>
      </p:sp>
      <p:sp>
        <p:nvSpPr>
          <p:cNvPr id="1757" name="Google Shape;1757;p54"/>
          <p:cNvSpPr/>
          <p:nvPr/>
        </p:nvSpPr>
        <p:spPr>
          <a:xfrm rot="-4767049">
            <a:off x="4495821" y="2075724"/>
            <a:ext cx="444177" cy="5085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latin typeface="Arial" panose="020B0604020202020204" pitchFamily="34" charset="0"/>
              <a:cs typeface="Arial" panose="020B0604020202020204" pitchFamily="34" charset="0"/>
            </a:endParaRPr>
          </a:p>
        </p:txBody>
      </p:sp>
      <p:sp>
        <p:nvSpPr>
          <p:cNvPr id="1758" name="Google Shape;1758;p54"/>
          <p:cNvSpPr/>
          <p:nvPr/>
        </p:nvSpPr>
        <p:spPr>
          <a:xfrm rot="-4767049">
            <a:off x="7114025" y="2075724"/>
            <a:ext cx="444177" cy="5085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latin typeface="Arial" panose="020B0604020202020204" pitchFamily="34" charset="0"/>
              <a:cs typeface="Arial" panose="020B0604020202020204" pitchFamily="34" charset="0"/>
            </a:endParaRPr>
          </a:p>
        </p:txBody>
      </p:sp>
      <p:sp>
        <p:nvSpPr>
          <p:cNvPr id="1759" name="Google Shape;1759;p54"/>
          <p:cNvSpPr/>
          <p:nvPr/>
        </p:nvSpPr>
        <p:spPr>
          <a:xfrm rot="-4767049">
            <a:off x="1908167" y="3457610"/>
            <a:ext cx="444177" cy="5085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latin typeface="Arial" panose="020B0604020202020204" pitchFamily="34" charset="0"/>
              <a:cs typeface="Arial" panose="020B0604020202020204" pitchFamily="34" charset="0"/>
            </a:endParaRPr>
          </a:p>
        </p:txBody>
      </p:sp>
      <p:sp>
        <p:nvSpPr>
          <p:cNvPr id="1760" name="Google Shape;1760;p54"/>
          <p:cNvSpPr/>
          <p:nvPr/>
        </p:nvSpPr>
        <p:spPr>
          <a:xfrm rot="-4767049">
            <a:off x="4495821" y="3457610"/>
            <a:ext cx="444177" cy="5085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latin typeface="Arial" panose="020B0604020202020204" pitchFamily="34" charset="0"/>
              <a:cs typeface="Arial" panose="020B0604020202020204" pitchFamily="34" charset="0"/>
            </a:endParaRPr>
          </a:p>
        </p:txBody>
      </p:sp>
      <p:sp>
        <p:nvSpPr>
          <p:cNvPr id="1761" name="Google Shape;1761;p54"/>
          <p:cNvSpPr/>
          <p:nvPr/>
        </p:nvSpPr>
        <p:spPr>
          <a:xfrm rot="-4767049">
            <a:off x="7106208" y="3457610"/>
            <a:ext cx="444177" cy="5085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latin typeface="Arial" panose="020B0604020202020204" pitchFamily="34" charset="0"/>
              <a:cs typeface="Arial" panose="020B0604020202020204" pitchFamily="34" charset="0"/>
            </a:endParaRPr>
          </a:p>
        </p:txBody>
      </p:sp>
      <p:sp>
        <p:nvSpPr>
          <p:cNvPr id="1762" name="Google Shape;1762;p54"/>
          <p:cNvSpPr txBox="1"/>
          <p:nvPr/>
        </p:nvSpPr>
        <p:spPr>
          <a:xfrm>
            <a:off x="1870058" y="2116678"/>
            <a:ext cx="501300" cy="4446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1600" b="1" dirty="0">
                <a:solidFill>
                  <a:schemeClr val="lt2"/>
                </a:solidFill>
                <a:latin typeface="Arial" panose="020B0604020202020204" pitchFamily="34" charset="0"/>
                <a:ea typeface="Ubuntu"/>
                <a:cs typeface="Arial" panose="020B0604020202020204" pitchFamily="34" charset="0"/>
                <a:sym typeface="Ubuntu"/>
              </a:rPr>
              <a:t>1</a:t>
            </a:r>
            <a:endParaRPr sz="1600" b="1" dirty="0">
              <a:solidFill>
                <a:schemeClr val="lt2"/>
              </a:solidFill>
              <a:latin typeface="Arial" panose="020B0604020202020204" pitchFamily="34" charset="0"/>
              <a:ea typeface="Ubuntu"/>
              <a:cs typeface="Arial" panose="020B0604020202020204" pitchFamily="34" charset="0"/>
              <a:sym typeface="Ubuntu"/>
            </a:endParaRPr>
          </a:p>
        </p:txBody>
      </p:sp>
      <p:sp>
        <p:nvSpPr>
          <p:cNvPr id="1763" name="Google Shape;1763;p54"/>
          <p:cNvSpPr txBox="1"/>
          <p:nvPr/>
        </p:nvSpPr>
        <p:spPr>
          <a:xfrm>
            <a:off x="4466012" y="2116678"/>
            <a:ext cx="501300" cy="4446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1600" b="1" dirty="0">
                <a:solidFill>
                  <a:schemeClr val="lt2"/>
                </a:solidFill>
                <a:latin typeface="Arial" panose="020B0604020202020204" pitchFamily="34" charset="0"/>
                <a:ea typeface="Ubuntu"/>
                <a:cs typeface="Arial" panose="020B0604020202020204" pitchFamily="34" charset="0"/>
                <a:sym typeface="Ubuntu"/>
              </a:rPr>
              <a:t>2</a:t>
            </a:r>
            <a:endParaRPr sz="1600" b="1" dirty="0">
              <a:solidFill>
                <a:schemeClr val="lt2"/>
              </a:solidFill>
              <a:latin typeface="Arial" panose="020B0604020202020204" pitchFamily="34" charset="0"/>
              <a:ea typeface="Ubuntu"/>
              <a:cs typeface="Arial" panose="020B0604020202020204" pitchFamily="34" charset="0"/>
              <a:sym typeface="Ubuntu"/>
            </a:endParaRPr>
          </a:p>
        </p:txBody>
      </p:sp>
      <p:sp>
        <p:nvSpPr>
          <p:cNvPr id="1764" name="Google Shape;1764;p54"/>
          <p:cNvSpPr txBox="1"/>
          <p:nvPr/>
        </p:nvSpPr>
        <p:spPr>
          <a:xfrm>
            <a:off x="7097427" y="2116678"/>
            <a:ext cx="501300" cy="4446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1600" b="1" dirty="0">
                <a:solidFill>
                  <a:schemeClr val="lt2"/>
                </a:solidFill>
                <a:latin typeface="Arial" panose="020B0604020202020204" pitchFamily="34" charset="0"/>
                <a:ea typeface="Ubuntu"/>
                <a:cs typeface="Arial" panose="020B0604020202020204" pitchFamily="34" charset="0"/>
                <a:sym typeface="Ubuntu"/>
              </a:rPr>
              <a:t>3</a:t>
            </a:r>
            <a:endParaRPr sz="1600" b="1" dirty="0">
              <a:solidFill>
                <a:schemeClr val="lt2"/>
              </a:solidFill>
              <a:latin typeface="Arial" panose="020B0604020202020204" pitchFamily="34" charset="0"/>
              <a:ea typeface="Ubuntu"/>
              <a:cs typeface="Arial" panose="020B0604020202020204" pitchFamily="34" charset="0"/>
              <a:sym typeface="Ubuntu"/>
            </a:endParaRPr>
          </a:p>
        </p:txBody>
      </p:sp>
      <p:sp>
        <p:nvSpPr>
          <p:cNvPr id="1765" name="Google Shape;1765;p54"/>
          <p:cNvSpPr txBox="1"/>
          <p:nvPr/>
        </p:nvSpPr>
        <p:spPr>
          <a:xfrm>
            <a:off x="1889883" y="3491370"/>
            <a:ext cx="501300" cy="444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dirty="0">
                <a:solidFill>
                  <a:schemeClr val="lt2"/>
                </a:solidFill>
                <a:latin typeface="Arial" panose="020B0604020202020204" pitchFamily="34" charset="0"/>
                <a:ea typeface="Ubuntu"/>
                <a:cs typeface="Arial" panose="020B0604020202020204" pitchFamily="34" charset="0"/>
                <a:sym typeface="Ubuntu"/>
              </a:rPr>
              <a:t>4</a:t>
            </a:r>
            <a:endParaRPr sz="1600" b="1" dirty="0">
              <a:solidFill>
                <a:schemeClr val="lt2"/>
              </a:solidFill>
              <a:latin typeface="Arial" panose="020B0604020202020204" pitchFamily="34" charset="0"/>
              <a:ea typeface="Ubuntu"/>
              <a:cs typeface="Arial" panose="020B0604020202020204" pitchFamily="34" charset="0"/>
              <a:sym typeface="Ubuntu"/>
            </a:endParaRPr>
          </a:p>
        </p:txBody>
      </p:sp>
      <p:sp>
        <p:nvSpPr>
          <p:cNvPr id="1766" name="Google Shape;1766;p54"/>
          <p:cNvSpPr txBox="1"/>
          <p:nvPr/>
        </p:nvSpPr>
        <p:spPr>
          <a:xfrm>
            <a:off x="4451300" y="3491370"/>
            <a:ext cx="501300" cy="444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dirty="0">
                <a:solidFill>
                  <a:schemeClr val="lt2"/>
                </a:solidFill>
                <a:latin typeface="Arial" panose="020B0604020202020204" pitchFamily="34" charset="0"/>
                <a:ea typeface="Ubuntu"/>
                <a:cs typeface="Arial" panose="020B0604020202020204" pitchFamily="34" charset="0"/>
                <a:sym typeface="Ubuntu"/>
              </a:rPr>
              <a:t>5</a:t>
            </a:r>
            <a:endParaRPr sz="1600" b="1" dirty="0">
              <a:solidFill>
                <a:schemeClr val="lt2"/>
              </a:solidFill>
              <a:latin typeface="Arial" panose="020B0604020202020204" pitchFamily="34" charset="0"/>
              <a:ea typeface="Ubuntu"/>
              <a:cs typeface="Arial" panose="020B0604020202020204" pitchFamily="34" charset="0"/>
              <a:sym typeface="Ubuntu"/>
            </a:endParaRPr>
          </a:p>
        </p:txBody>
      </p:sp>
      <p:sp>
        <p:nvSpPr>
          <p:cNvPr id="1767" name="Google Shape;1767;p54"/>
          <p:cNvSpPr txBox="1"/>
          <p:nvPr/>
        </p:nvSpPr>
        <p:spPr>
          <a:xfrm>
            <a:off x="7077599" y="3491370"/>
            <a:ext cx="501300" cy="444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dirty="0">
                <a:solidFill>
                  <a:schemeClr val="lt2"/>
                </a:solidFill>
                <a:latin typeface="Arial" panose="020B0604020202020204" pitchFamily="34" charset="0"/>
                <a:ea typeface="Ubuntu"/>
                <a:cs typeface="Arial" panose="020B0604020202020204" pitchFamily="34" charset="0"/>
                <a:sym typeface="Ubuntu"/>
              </a:rPr>
              <a:t>6</a:t>
            </a:r>
            <a:endParaRPr sz="1600" b="1" dirty="0">
              <a:solidFill>
                <a:schemeClr val="lt2"/>
              </a:solidFill>
              <a:latin typeface="Arial" panose="020B0604020202020204" pitchFamily="34" charset="0"/>
              <a:ea typeface="Ubuntu"/>
              <a:cs typeface="Arial" panose="020B0604020202020204" pitchFamily="34" charset="0"/>
              <a:sym typeface="Ubuntu"/>
            </a:endParaRPr>
          </a:p>
        </p:txBody>
      </p:sp>
      <p:sp>
        <p:nvSpPr>
          <p:cNvPr id="27" name="Google Shape;1488;p45">
            <a:extLst>
              <a:ext uri="{FF2B5EF4-FFF2-40B4-BE49-F238E27FC236}">
                <a16:creationId xmlns:a16="http://schemas.microsoft.com/office/drawing/2014/main" id="{EB778489-4A1C-4E67-8C30-206FC6F61E5E}"/>
              </a:ext>
            </a:extLst>
          </p:cNvPr>
          <p:cNvSpPr txBox="1">
            <a:spLocks/>
          </p:cNvSpPr>
          <p:nvPr/>
        </p:nvSpPr>
        <p:spPr>
          <a:xfrm>
            <a:off x="0" y="802256"/>
            <a:ext cx="9144000" cy="88964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9pPr>
          </a:lstStyle>
          <a:p>
            <a:r>
              <a:rPr lang="en-GB" sz="1800" b="0" dirty="0">
                <a:solidFill>
                  <a:schemeClr val="accent5">
                    <a:lumMod val="25000"/>
                  </a:schemeClr>
                </a:solidFill>
                <a:latin typeface="Arial" panose="020B0604020202020204" pitchFamily="34" charset="0"/>
                <a:cs typeface="Arial" panose="020B0604020202020204" pitchFamily="34" charset="0"/>
              </a:rPr>
              <a:t>The Health Belief Model was created in the 1950’s in the U.S. Public Health Service.</a:t>
            </a:r>
          </a:p>
          <a:p>
            <a:endParaRPr lang="en-GB" sz="1200" b="0" dirty="0">
              <a:solidFill>
                <a:schemeClr val="accent5">
                  <a:lumMod val="25000"/>
                </a:schemeClr>
              </a:solidFill>
              <a:latin typeface="Arial" panose="020B0604020202020204" pitchFamily="34" charset="0"/>
              <a:cs typeface="Arial" panose="020B0604020202020204" pitchFamily="34" charset="0"/>
            </a:endParaRPr>
          </a:p>
          <a:p>
            <a:r>
              <a:rPr lang="en-GB" sz="1800" b="0" dirty="0">
                <a:solidFill>
                  <a:schemeClr val="accent5">
                    <a:lumMod val="25000"/>
                  </a:schemeClr>
                </a:solidFill>
                <a:latin typeface="Arial" panose="020B0604020202020204" pitchFamily="34" charset="0"/>
                <a:cs typeface="Arial" panose="020B0604020202020204" pitchFamily="34" charset="0"/>
              </a:rPr>
              <a:t>This model was developed as a response to low participation in disease prevention and screening tests </a:t>
            </a:r>
            <a:r>
              <a:rPr lang="en-GB" sz="1200" b="0" dirty="0">
                <a:solidFill>
                  <a:schemeClr val="accent5">
                    <a:lumMod val="25000"/>
                  </a:schemeClr>
                </a:solidFill>
                <a:latin typeface="Arial" panose="020B0604020202020204" pitchFamily="34" charset="0"/>
                <a:cs typeface="Arial" panose="020B0604020202020204" pitchFamily="34" charset="0"/>
              </a:rPr>
              <a:t>(Gross, 2020)</a:t>
            </a:r>
          </a:p>
        </p:txBody>
      </p:sp>
    </p:spTree>
    <p:extLst>
      <p:ext uri="{BB962C8B-B14F-4D97-AF65-F5344CB8AC3E}">
        <p14:creationId xmlns:p14="http://schemas.microsoft.com/office/powerpoint/2010/main" val="140284291"/>
      </p:ext>
    </p:extLst>
  </p:cSld>
  <p:clrMapOvr>
    <a:masterClrMapping/>
  </p:clrMapOvr>
  <mc:AlternateContent xmlns:mc="http://schemas.openxmlformats.org/markup-compatibility/2006" xmlns:p14="http://schemas.microsoft.com/office/powerpoint/2010/main">
    <mc:Choice Requires="p14">
      <p:transition spd="slow" p14:dur="2000" advTm="3427"/>
    </mc:Choice>
    <mc:Fallback xmlns="">
      <p:transition spd="slow" advTm="342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42"/>
        <p:cNvGrpSpPr/>
        <p:nvPr/>
      </p:nvGrpSpPr>
      <p:grpSpPr>
        <a:xfrm>
          <a:off x="0" y="0"/>
          <a:ext cx="0" cy="0"/>
          <a:chOff x="0" y="0"/>
          <a:chExt cx="0" cy="0"/>
        </a:xfrm>
      </p:grpSpPr>
      <p:sp>
        <p:nvSpPr>
          <p:cNvPr id="1744" name="Google Shape;1744;p54"/>
          <p:cNvSpPr txBox="1">
            <a:spLocks noGrp="1"/>
          </p:cNvSpPr>
          <p:nvPr>
            <p:ph type="title" idx="15"/>
          </p:nvPr>
        </p:nvSpPr>
        <p:spPr>
          <a:xfrm>
            <a:off x="311700" y="137048"/>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Health Belief Model</a:t>
            </a:r>
            <a:endParaRPr sz="3600" dirty="0">
              <a:solidFill>
                <a:schemeClr val="accent5">
                  <a:lumMod val="25000"/>
                </a:schemeClr>
              </a:solidFill>
              <a:latin typeface="Arial" panose="020B0604020202020204" pitchFamily="34" charset="0"/>
              <a:cs typeface="Arial" panose="020B0604020202020204" pitchFamily="34" charset="0"/>
            </a:endParaRPr>
          </a:p>
        </p:txBody>
      </p:sp>
      <p:pic>
        <p:nvPicPr>
          <p:cNvPr id="30" name="Picture 29">
            <a:extLst>
              <a:ext uri="{FF2B5EF4-FFF2-40B4-BE49-F238E27FC236}">
                <a16:creationId xmlns:a16="http://schemas.microsoft.com/office/drawing/2014/main" id="{2BC3A92D-0549-4CD9-8200-E1DDDACC3F0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75901" y="956925"/>
            <a:ext cx="6480000" cy="3645000"/>
          </a:xfrm>
          <a:prstGeom prst="rect">
            <a:avLst/>
          </a:prstGeom>
        </p:spPr>
      </p:pic>
      <p:sp>
        <p:nvSpPr>
          <p:cNvPr id="31" name="TextBox 30">
            <a:extLst>
              <a:ext uri="{FF2B5EF4-FFF2-40B4-BE49-F238E27FC236}">
                <a16:creationId xmlns:a16="http://schemas.microsoft.com/office/drawing/2014/main" id="{71127E4F-E162-44FC-9A01-3EA040400791}"/>
              </a:ext>
            </a:extLst>
          </p:cNvPr>
          <p:cNvSpPr txBox="1"/>
          <p:nvPr/>
        </p:nvSpPr>
        <p:spPr>
          <a:xfrm>
            <a:off x="1275901" y="6100425"/>
            <a:ext cx="6480000" cy="230832"/>
          </a:xfrm>
          <a:prstGeom prst="rect">
            <a:avLst/>
          </a:prstGeom>
          <a:noFill/>
        </p:spPr>
        <p:txBody>
          <a:bodyPr wrap="square" rtlCol="0">
            <a:spAutoFit/>
          </a:bodyPr>
          <a:lstStyle/>
          <a:p>
            <a:r>
              <a:rPr lang="en-GB" sz="900">
                <a:hlinkClick r:id="rId4" tooltip="https://en.wikipedia.org/wiki/Health_belief_model"/>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3378921247"/>
      </p:ext>
    </p:extLst>
  </p:cSld>
  <p:clrMapOvr>
    <a:masterClrMapping/>
  </p:clrMapOvr>
  <mc:AlternateContent xmlns:mc="http://schemas.openxmlformats.org/markup-compatibility/2006" xmlns:p14="http://schemas.microsoft.com/office/powerpoint/2010/main">
    <mc:Choice Requires="p14">
      <p:transition spd="slow" p14:dur="2000" advTm="12856"/>
    </mc:Choice>
    <mc:Fallback xmlns="">
      <p:transition spd="slow" advTm="1285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42"/>
        <p:cNvGrpSpPr/>
        <p:nvPr/>
      </p:nvGrpSpPr>
      <p:grpSpPr>
        <a:xfrm>
          <a:off x="0" y="0"/>
          <a:ext cx="0" cy="0"/>
          <a:chOff x="0" y="0"/>
          <a:chExt cx="0" cy="0"/>
        </a:xfrm>
      </p:grpSpPr>
      <p:pic>
        <p:nvPicPr>
          <p:cNvPr id="1030" name="Picture 6" descr="It's Only Natural Breastfeeding Campaign | WIC Works Resource System">
            <a:extLst>
              <a:ext uri="{FF2B5EF4-FFF2-40B4-BE49-F238E27FC236}">
                <a16:creationId xmlns:a16="http://schemas.microsoft.com/office/drawing/2014/main" id="{AC46821E-73A1-4328-A4D0-1B44788542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7029"/>
          <a:stretch/>
        </p:blipFill>
        <p:spPr bwMode="auto">
          <a:xfrm>
            <a:off x="4345910" y="3283933"/>
            <a:ext cx="3600000" cy="17520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965303-9DFD-4E52-8418-35FBDEBB7831}"/>
              </a:ext>
            </a:extLst>
          </p:cNvPr>
          <p:cNvSpPr txBox="1"/>
          <p:nvPr/>
        </p:nvSpPr>
        <p:spPr>
          <a:xfrm>
            <a:off x="132204" y="132200"/>
            <a:ext cx="8857560" cy="872034"/>
          </a:xfrm>
          <a:prstGeom prst="rect">
            <a:avLst/>
          </a:prstGeom>
          <a:noFill/>
        </p:spPr>
        <p:txBody>
          <a:bodyPr wrap="square" rtlCol="0">
            <a:spAutoFit/>
          </a:bodyPr>
          <a:lstStyle/>
          <a:p>
            <a:pPr>
              <a:lnSpc>
                <a:spcPct val="150000"/>
              </a:lnSpc>
            </a:pPr>
            <a:r>
              <a:rPr lang="en-GB" sz="1800" dirty="0">
                <a:solidFill>
                  <a:schemeClr val="accent5">
                    <a:lumMod val="25000"/>
                  </a:schemeClr>
                </a:solidFill>
              </a:rPr>
              <a:t>An example of how the Health Belief Model can be applied to education on breastfeeding  as a health behaviour is further discussed:</a:t>
            </a:r>
            <a:endParaRPr lang="en-GB" dirty="0">
              <a:solidFill>
                <a:schemeClr val="accent5">
                  <a:lumMod val="25000"/>
                </a:schemeClr>
              </a:solidFill>
            </a:endParaRPr>
          </a:p>
        </p:txBody>
      </p:sp>
      <p:sp>
        <p:nvSpPr>
          <p:cNvPr id="7" name="TextBox 6">
            <a:extLst>
              <a:ext uri="{FF2B5EF4-FFF2-40B4-BE49-F238E27FC236}">
                <a16:creationId xmlns:a16="http://schemas.microsoft.com/office/drawing/2014/main" id="{B38C3796-A471-4070-AD7B-83CFBA6922D5}"/>
              </a:ext>
            </a:extLst>
          </p:cNvPr>
          <p:cNvSpPr txBox="1"/>
          <p:nvPr/>
        </p:nvSpPr>
        <p:spPr>
          <a:xfrm>
            <a:off x="127586" y="1148307"/>
            <a:ext cx="8857560" cy="2326278"/>
          </a:xfrm>
          <a:prstGeom prst="rect">
            <a:avLst/>
          </a:prstGeom>
          <a:noFill/>
        </p:spPr>
        <p:txBody>
          <a:bodyPr wrap="square" rtlCol="0">
            <a:spAutoFit/>
          </a:bodyPr>
          <a:lstStyle/>
          <a:p>
            <a:pPr>
              <a:lnSpc>
                <a:spcPct val="150000"/>
              </a:lnSpc>
            </a:pPr>
            <a:r>
              <a:rPr lang="en-GB" sz="1800" b="1" dirty="0">
                <a:solidFill>
                  <a:schemeClr val="accent5">
                    <a:lumMod val="25000"/>
                  </a:schemeClr>
                </a:solidFill>
              </a:rPr>
              <a:t>Perceived Susceptibility</a:t>
            </a:r>
          </a:p>
          <a:p>
            <a:pPr>
              <a:lnSpc>
                <a:spcPct val="150000"/>
              </a:lnSpc>
            </a:pPr>
            <a:r>
              <a:rPr lang="en-GB" sz="1800" dirty="0">
                <a:solidFill>
                  <a:schemeClr val="accent5">
                    <a:lumMod val="25000"/>
                  </a:schemeClr>
                </a:solidFill>
              </a:rPr>
              <a:t>Educate women on the negative outcome of not breastfeeding</a:t>
            </a:r>
          </a:p>
          <a:p>
            <a:pPr>
              <a:lnSpc>
                <a:spcPct val="150000"/>
              </a:lnSpc>
            </a:pPr>
            <a:endParaRPr lang="en-GB" sz="900" dirty="0">
              <a:solidFill>
                <a:schemeClr val="accent5">
                  <a:lumMod val="25000"/>
                </a:schemeClr>
              </a:solidFill>
            </a:endParaRPr>
          </a:p>
          <a:p>
            <a:pPr>
              <a:lnSpc>
                <a:spcPct val="150000"/>
              </a:lnSpc>
            </a:pPr>
            <a:r>
              <a:rPr lang="en-GB" sz="1800" b="1" dirty="0">
                <a:solidFill>
                  <a:schemeClr val="accent5">
                    <a:lumMod val="25000"/>
                  </a:schemeClr>
                </a:solidFill>
              </a:rPr>
              <a:t>Perceived Severity</a:t>
            </a:r>
          </a:p>
          <a:p>
            <a:pPr>
              <a:lnSpc>
                <a:spcPct val="150000"/>
              </a:lnSpc>
            </a:pPr>
            <a:r>
              <a:rPr lang="en-GB" sz="1800" dirty="0">
                <a:solidFill>
                  <a:schemeClr val="accent5">
                    <a:lumMod val="25000"/>
                  </a:schemeClr>
                </a:solidFill>
              </a:rPr>
              <a:t>Highlight the severity of the negative health consequences of inadequate breastfeeding </a:t>
            </a:r>
            <a:r>
              <a:rPr lang="en-GB" sz="1200" dirty="0"/>
              <a:t>(Emmanuel, 2015)</a:t>
            </a:r>
          </a:p>
        </p:txBody>
      </p:sp>
      <p:grpSp>
        <p:nvGrpSpPr>
          <p:cNvPr id="14" name="Google Shape;2162;p72">
            <a:extLst>
              <a:ext uri="{FF2B5EF4-FFF2-40B4-BE49-F238E27FC236}">
                <a16:creationId xmlns:a16="http://schemas.microsoft.com/office/drawing/2014/main" id="{0F1BD832-70FC-4B59-88BB-855A845648C7}"/>
              </a:ext>
            </a:extLst>
          </p:cNvPr>
          <p:cNvGrpSpPr/>
          <p:nvPr/>
        </p:nvGrpSpPr>
        <p:grpSpPr>
          <a:xfrm>
            <a:off x="2110370" y="3582212"/>
            <a:ext cx="1041675" cy="1940350"/>
            <a:chOff x="4244025" y="1133950"/>
            <a:chExt cx="1041675" cy="1940350"/>
          </a:xfrm>
        </p:grpSpPr>
        <p:sp>
          <p:nvSpPr>
            <p:cNvPr id="15" name="Google Shape;2163;p72">
              <a:extLst>
                <a:ext uri="{FF2B5EF4-FFF2-40B4-BE49-F238E27FC236}">
                  <a16:creationId xmlns:a16="http://schemas.microsoft.com/office/drawing/2014/main" id="{D6FE834D-6B9F-4C7D-A7FA-DCD7C99E87F5}"/>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 name="Google Shape;2164;p72">
              <a:extLst>
                <a:ext uri="{FF2B5EF4-FFF2-40B4-BE49-F238E27FC236}">
                  <a16:creationId xmlns:a16="http://schemas.microsoft.com/office/drawing/2014/main" id="{82A641D8-F95D-4749-96EA-2802A514F8D2}"/>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165;p72">
              <a:extLst>
                <a:ext uri="{FF2B5EF4-FFF2-40B4-BE49-F238E27FC236}">
                  <a16:creationId xmlns:a16="http://schemas.microsoft.com/office/drawing/2014/main" id="{F9C51A9A-C077-4C36-A7EF-14DEF739654B}"/>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166;p72">
              <a:extLst>
                <a:ext uri="{FF2B5EF4-FFF2-40B4-BE49-F238E27FC236}">
                  <a16:creationId xmlns:a16="http://schemas.microsoft.com/office/drawing/2014/main" id="{AECF53B8-6F58-4130-9736-45591F499533}"/>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167;p72">
              <a:extLst>
                <a:ext uri="{FF2B5EF4-FFF2-40B4-BE49-F238E27FC236}">
                  <a16:creationId xmlns:a16="http://schemas.microsoft.com/office/drawing/2014/main" id="{A24466EC-D548-45FF-80AF-71CEA568DB2C}"/>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168;p72">
              <a:extLst>
                <a:ext uri="{FF2B5EF4-FFF2-40B4-BE49-F238E27FC236}">
                  <a16:creationId xmlns:a16="http://schemas.microsoft.com/office/drawing/2014/main" id="{5D763E7B-DB12-4A78-80BE-28D9A199AE27}"/>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69;p72">
              <a:extLst>
                <a:ext uri="{FF2B5EF4-FFF2-40B4-BE49-F238E27FC236}">
                  <a16:creationId xmlns:a16="http://schemas.microsoft.com/office/drawing/2014/main" id="{1C5D7DE4-C17A-4070-B97B-AC229145FC10}"/>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170;p72">
              <a:extLst>
                <a:ext uri="{FF2B5EF4-FFF2-40B4-BE49-F238E27FC236}">
                  <a16:creationId xmlns:a16="http://schemas.microsoft.com/office/drawing/2014/main" id="{4F81FEED-BD9E-41C2-A3ED-E31C6887767E}"/>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171;p72">
              <a:extLst>
                <a:ext uri="{FF2B5EF4-FFF2-40B4-BE49-F238E27FC236}">
                  <a16:creationId xmlns:a16="http://schemas.microsoft.com/office/drawing/2014/main" id="{F8ECF018-D1EF-4FBB-96D1-C696695BB4DA}"/>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172;p72">
              <a:extLst>
                <a:ext uri="{FF2B5EF4-FFF2-40B4-BE49-F238E27FC236}">
                  <a16:creationId xmlns:a16="http://schemas.microsoft.com/office/drawing/2014/main" id="{54D2092D-C679-4CAB-A8FD-13094AAA9A84}"/>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173;p72">
              <a:extLst>
                <a:ext uri="{FF2B5EF4-FFF2-40B4-BE49-F238E27FC236}">
                  <a16:creationId xmlns:a16="http://schemas.microsoft.com/office/drawing/2014/main" id="{2633F3CA-F15B-4CD8-8315-DA84913A5EC3}"/>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174;p72">
              <a:extLst>
                <a:ext uri="{FF2B5EF4-FFF2-40B4-BE49-F238E27FC236}">
                  <a16:creationId xmlns:a16="http://schemas.microsoft.com/office/drawing/2014/main" id="{A28BF420-EAE7-4898-ABFC-F7E9B1EF9CAB}"/>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175;p72">
              <a:extLst>
                <a:ext uri="{FF2B5EF4-FFF2-40B4-BE49-F238E27FC236}">
                  <a16:creationId xmlns:a16="http://schemas.microsoft.com/office/drawing/2014/main" id="{3DAF646D-C0B2-41CA-9880-320C77BD62B7}"/>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176;p72">
              <a:extLst>
                <a:ext uri="{FF2B5EF4-FFF2-40B4-BE49-F238E27FC236}">
                  <a16:creationId xmlns:a16="http://schemas.microsoft.com/office/drawing/2014/main" id="{A2349C0A-2A26-49B7-8B50-C49ABCBC39CE}"/>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177;p72">
              <a:extLst>
                <a:ext uri="{FF2B5EF4-FFF2-40B4-BE49-F238E27FC236}">
                  <a16:creationId xmlns:a16="http://schemas.microsoft.com/office/drawing/2014/main" id="{AEDB8977-58C4-408C-BD9A-2A9A86D489AD}"/>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178;p72">
              <a:extLst>
                <a:ext uri="{FF2B5EF4-FFF2-40B4-BE49-F238E27FC236}">
                  <a16:creationId xmlns:a16="http://schemas.microsoft.com/office/drawing/2014/main" id="{AE7E50A9-AD3C-4BAB-A05B-F277E3A1CE35}"/>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068311695"/>
      </p:ext>
    </p:extLst>
  </p:cSld>
  <p:clrMapOvr>
    <a:masterClrMapping/>
  </p:clrMapOvr>
  <mc:AlternateContent xmlns:mc="http://schemas.openxmlformats.org/markup-compatibility/2006" xmlns:p14="http://schemas.microsoft.com/office/powerpoint/2010/main">
    <mc:Choice Requires="p14">
      <p:transition spd="slow" p14:dur="2000" advTm="12856"/>
    </mc:Choice>
    <mc:Fallback xmlns="">
      <p:transition spd="slow" advTm="1285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42"/>
        <p:cNvGrpSpPr/>
        <p:nvPr/>
      </p:nvGrpSpPr>
      <p:grpSpPr>
        <a:xfrm>
          <a:off x="0" y="0"/>
          <a:ext cx="0" cy="0"/>
          <a:chOff x="0" y="0"/>
          <a:chExt cx="0" cy="0"/>
        </a:xfrm>
      </p:grpSpPr>
      <p:sp>
        <p:nvSpPr>
          <p:cNvPr id="3" name="TextBox 2">
            <a:extLst>
              <a:ext uri="{FF2B5EF4-FFF2-40B4-BE49-F238E27FC236}">
                <a16:creationId xmlns:a16="http://schemas.microsoft.com/office/drawing/2014/main" id="{55965303-9DFD-4E52-8418-35FBDEBB7831}"/>
              </a:ext>
            </a:extLst>
          </p:cNvPr>
          <p:cNvSpPr txBox="1"/>
          <p:nvPr/>
        </p:nvSpPr>
        <p:spPr>
          <a:xfrm>
            <a:off x="106330" y="170124"/>
            <a:ext cx="6081818" cy="1703030"/>
          </a:xfrm>
          <a:prstGeom prst="rect">
            <a:avLst/>
          </a:prstGeom>
          <a:noFill/>
        </p:spPr>
        <p:txBody>
          <a:bodyPr wrap="square" rtlCol="0">
            <a:spAutoFit/>
          </a:bodyPr>
          <a:lstStyle/>
          <a:p>
            <a:pPr>
              <a:lnSpc>
                <a:spcPct val="150000"/>
              </a:lnSpc>
            </a:pPr>
            <a:r>
              <a:rPr lang="en-GB" sz="1800" b="1" dirty="0">
                <a:solidFill>
                  <a:schemeClr val="accent5">
                    <a:lumMod val="25000"/>
                  </a:schemeClr>
                </a:solidFill>
              </a:rPr>
              <a:t>Perceived Benefits</a:t>
            </a:r>
          </a:p>
          <a:p>
            <a:pPr>
              <a:lnSpc>
                <a:spcPct val="150000"/>
              </a:lnSpc>
            </a:pPr>
            <a:r>
              <a:rPr lang="en-GB" sz="1800" dirty="0">
                <a:solidFill>
                  <a:schemeClr val="accent5">
                    <a:lumMod val="25000"/>
                  </a:schemeClr>
                </a:solidFill>
              </a:rPr>
              <a:t>Raise awareness of the positive health effect of breastfeeding for both mother and baby.</a:t>
            </a:r>
          </a:p>
          <a:p>
            <a:pPr>
              <a:lnSpc>
                <a:spcPct val="150000"/>
              </a:lnSpc>
            </a:pPr>
            <a:endParaRPr lang="en-GB" sz="1800" dirty="0">
              <a:solidFill>
                <a:schemeClr val="accent5">
                  <a:lumMod val="25000"/>
                </a:schemeClr>
              </a:solidFill>
            </a:endParaRPr>
          </a:p>
        </p:txBody>
      </p:sp>
      <p:sp>
        <p:nvSpPr>
          <p:cNvPr id="2" name="TextBox 1">
            <a:extLst>
              <a:ext uri="{FF2B5EF4-FFF2-40B4-BE49-F238E27FC236}">
                <a16:creationId xmlns:a16="http://schemas.microsoft.com/office/drawing/2014/main" id="{27715D1B-C349-4CA8-A47C-42904E323D82}"/>
              </a:ext>
            </a:extLst>
          </p:cNvPr>
          <p:cNvSpPr txBox="1"/>
          <p:nvPr/>
        </p:nvSpPr>
        <p:spPr>
          <a:xfrm>
            <a:off x="106331" y="1675912"/>
            <a:ext cx="6558873" cy="2534027"/>
          </a:xfrm>
          <a:prstGeom prst="rect">
            <a:avLst/>
          </a:prstGeom>
          <a:noFill/>
        </p:spPr>
        <p:txBody>
          <a:bodyPr wrap="square" rtlCol="0">
            <a:spAutoFit/>
          </a:bodyPr>
          <a:lstStyle/>
          <a:p>
            <a:pPr>
              <a:lnSpc>
                <a:spcPct val="150000"/>
              </a:lnSpc>
            </a:pPr>
            <a:r>
              <a:rPr lang="en-GB" sz="1800" b="1" dirty="0">
                <a:solidFill>
                  <a:schemeClr val="accent5">
                    <a:lumMod val="25000"/>
                  </a:schemeClr>
                </a:solidFill>
              </a:rPr>
              <a:t>Perceived Barriers</a:t>
            </a:r>
          </a:p>
          <a:p>
            <a:pPr>
              <a:lnSpc>
                <a:spcPct val="150000"/>
              </a:lnSpc>
            </a:pPr>
            <a:r>
              <a:rPr lang="en-GB" sz="1800" dirty="0">
                <a:solidFill>
                  <a:schemeClr val="accent5">
                    <a:lumMod val="25000"/>
                  </a:schemeClr>
                </a:solidFill>
              </a:rPr>
              <a:t>These could include low milk production, postnatal stress       or depression, cultural unacceptance of breastfeeding or unsupportive family/friends.  These barriers can differ depending on a woman’s circumstances.  Advice can be offered to help women to overcome these barriers </a:t>
            </a:r>
            <a:r>
              <a:rPr lang="en-GB" sz="1200" dirty="0">
                <a:solidFill>
                  <a:schemeClr val="accent5">
                    <a:lumMod val="25000"/>
                  </a:schemeClr>
                </a:solidFill>
              </a:rPr>
              <a:t>(Emmanuel, 2015)</a:t>
            </a:r>
          </a:p>
        </p:txBody>
      </p:sp>
      <p:pic>
        <p:nvPicPr>
          <p:cNvPr id="6" name="Picture 4" descr="Racial Disparities Exist in Breastfeeding Rates for Black Moms | Parents">
            <a:extLst>
              <a:ext uri="{FF2B5EF4-FFF2-40B4-BE49-F238E27FC236}">
                <a16:creationId xmlns:a16="http://schemas.microsoft.com/office/drawing/2014/main" id="{919C32F8-DFB1-41C8-8E1C-174E9CF01D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8447" y="316651"/>
            <a:ext cx="2880000" cy="2742256"/>
          </a:xfrm>
          <a:prstGeom prst="ellipse">
            <a:avLst/>
          </a:prstGeom>
          <a:ln w="63500" cap="rnd">
            <a:solidFill>
              <a:schemeClr val="tx1">
                <a:lumMod val="10000"/>
                <a:lumOff val="90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969270"/>
      </p:ext>
    </p:extLst>
  </p:cSld>
  <p:clrMapOvr>
    <a:masterClrMapping/>
  </p:clrMapOvr>
  <mc:AlternateContent xmlns:mc="http://schemas.openxmlformats.org/markup-compatibility/2006" xmlns:p14="http://schemas.microsoft.com/office/powerpoint/2010/main">
    <mc:Choice Requires="p14">
      <p:transition spd="slow" p14:dur="2000" advTm="12856"/>
    </mc:Choice>
    <mc:Fallback xmlns="">
      <p:transition spd="slow" advTm="1285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42"/>
        <p:cNvGrpSpPr/>
        <p:nvPr/>
      </p:nvGrpSpPr>
      <p:grpSpPr>
        <a:xfrm>
          <a:off x="0" y="0"/>
          <a:ext cx="0" cy="0"/>
          <a:chOff x="0" y="0"/>
          <a:chExt cx="0" cy="0"/>
        </a:xfrm>
      </p:grpSpPr>
      <p:sp>
        <p:nvSpPr>
          <p:cNvPr id="3" name="TextBox 2">
            <a:extLst>
              <a:ext uri="{FF2B5EF4-FFF2-40B4-BE49-F238E27FC236}">
                <a16:creationId xmlns:a16="http://schemas.microsoft.com/office/drawing/2014/main" id="{55965303-9DFD-4E52-8418-35FBDEBB7831}"/>
              </a:ext>
            </a:extLst>
          </p:cNvPr>
          <p:cNvSpPr txBox="1"/>
          <p:nvPr/>
        </p:nvSpPr>
        <p:spPr>
          <a:xfrm>
            <a:off x="4763391" y="127592"/>
            <a:ext cx="4380609" cy="4905638"/>
          </a:xfrm>
          <a:prstGeom prst="rect">
            <a:avLst/>
          </a:prstGeom>
          <a:noFill/>
        </p:spPr>
        <p:txBody>
          <a:bodyPr wrap="square" rtlCol="0">
            <a:spAutoFit/>
          </a:bodyPr>
          <a:lstStyle/>
          <a:p>
            <a:pPr>
              <a:lnSpc>
                <a:spcPct val="150000"/>
              </a:lnSpc>
            </a:pPr>
            <a:r>
              <a:rPr lang="en-GB" sz="1800" b="1" dirty="0">
                <a:solidFill>
                  <a:schemeClr val="accent5">
                    <a:lumMod val="25000"/>
                  </a:schemeClr>
                </a:solidFill>
              </a:rPr>
              <a:t>Cues to Action</a:t>
            </a:r>
          </a:p>
          <a:p>
            <a:pPr>
              <a:lnSpc>
                <a:spcPct val="150000"/>
              </a:lnSpc>
            </a:pPr>
            <a:r>
              <a:rPr lang="en-GB" sz="1800" dirty="0">
                <a:solidFill>
                  <a:schemeClr val="accent5">
                    <a:lumMod val="25000"/>
                  </a:schemeClr>
                </a:solidFill>
              </a:rPr>
              <a:t>Information can be provided with advice and guidance on how to breastfeed.</a:t>
            </a:r>
          </a:p>
          <a:p>
            <a:pPr>
              <a:lnSpc>
                <a:spcPct val="150000"/>
              </a:lnSpc>
            </a:pPr>
            <a:endParaRPr lang="en-GB" sz="1800" dirty="0">
              <a:solidFill>
                <a:schemeClr val="accent5">
                  <a:lumMod val="25000"/>
                </a:schemeClr>
              </a:solidFill>
            </a:endParaRPr>
          </a:p>
          <a:p>
            <a:pPr>
              <a:lnSpc>
                <a:spcPct val="150000"/>
              </a:lnSpc>
            </a:pPr>
            <a:r>
              <a:rPr lang="en-GB" sz="1800" b="1" dirty="0">
                <a:solidFill>
                  <a:schemeClr val="accent5">
                    <a:lumMod val="25000"/>
                  </a:schemeClr>
                </a:solidFill>
              </a:rPr>
              <a:t>Self Efficacy</a:t>
            </a:r>
          </a:p>
          <a:p>
            <a:pPr>
              <a:lnSpc>
                <a:spcPct val="150000"/>
              </a:lnSpc>
            </a:pPr>
            <a:r>
              <a:rPr lang="en-GB" sz="1800" dirty="0">
                <a:solidFill>
                  <a:schemeClr val="accent5">
                    <a:lumMod val="25000"/>
                  </a:schemeClr>
                </a:solidFill>
              </a:rPr>
              <a:t>Provide guidance on breastfeeding, offer positive advice and encouragement, specify the importance of seeking support from family and friends,</a:t>
            </a:r>
          </a:p>
          <a:p>
            <a:pPr>
              <a:lnSpc>
                <a:spcPct val="150000"/>
              </a:lnSpc>
            </a:pPr>
            <a:r>
              <a:rPr lang="en-GB" sz="1800" dirty="0">
                <a:solidFill>
                  <a:schemeClr val="accent5">
                    <a:lumMod val="25000"/>
                  </a:schemeClr>
                </a:solidFill>
              </a:rPr>
              <a:t>and provide awareness of the </a:t>
            </a:r>
          </a:p>
          <a:p>
            <a:pPr>
              <a:lnSpc>
                <a:spcPct val="150000"/>
              </a:lnSpc>
            </a:pPr>
            <a:r>
              <a:rPr lang="en-GB" sz="1800" dirty="0">
                <a:solidFill>
                  <a:schemeClr val="accent5">
                    <a:lumMod val="25000"/>
                  </a:schemeClr>
                </a:solidFill>
              </a:rPr>
              <a:t>healthcare and support available.</a:t>
            </a:r>
          </a:p>
          <a:p>
            <a:pPr>
              <a:lnSpc>
                <a:spcPct val="150000"/>
              </a:lnSpc>
            </a:pPr>
            <a:r>
              <a:rPr lang="en-GB" sz="1200" dirty="0">
                <a:solidFill>
                  <a:schemeClr val="accent5">
                    <a:lumMod val="25000"/>
                  </a:schemeClr>
                </a:solidFill>
              </a:rPr>
              <a:t>(Emmanuel, 2015)</a:t>
            </a:r>
          </a:p>
        </p:txBody>
      </p:sp>
      <p:pic>
        <p:nvPicPr>
          <p:cNvPr id="4" name="Picture 2" descr="5 Ways You Can Help Black Moms Take Back Breastfeeding - YES! Magazine">
            <a:extLst>
              <a:ext uri="{FF2B5EF4-FFF2-40B4-BE49-F238E27FC236}">
                <a16:creationId xmlns:a16="http://schemas.microsoft.com/office/drawing/2014/main" id="{FDAD14EC-8E8E-4615-9FA7-19F90A3AAE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030" y="645661"/>
            <a:ext cx="3600000" cy="2160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a:extLst/>
        </p:spPr>
      </p:pic>
    </p:spTree>
    <p:extLst>
      <p:ext uri="{BB962C8B-B14F-4D97-AF65-F5344CB8AC3E}">
        <p14:creationId xmlns:p14="http://schemas.microsoft.com/office/powerpoint/2010/main" val="2586346462"/>
      </p:ext>
    </p:extLst>
  </p:cSld>
  <p:clrMapOvr>
    <a:masterClrMapping/>
  </p:clrMapOvr>
  <mc:AlternateContent xmlns:mc="http://schemas.openxmlformats.org/markup-compatibility/2006" xmlns:p14="http://schemas.microsoft.com/office/powerpoint/2010/main">
    <mc:Choice Requires="p14">
      <p:transition spd="slow" p14:dur="2000" advTm="12856"/>
    </mc:Choice>
    <mc:Fallback xmlns="">
      <p:transition spd="slow" advTm="1285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42"/>
        <p:cNvGrpSpPr/>
        <p:nvPr/>
      </p:nvGrpSpPr>
      <p:grpSpPr>
        <a:xfrm>
          <a:off x="0" y="0"/>
          <a:ext cx="0" cy="0"/>
          <a:chOff x="0" y="0"/>
          <a:chExt cx="0" cy="0"/>
        </a:xfrm>
      </p:grpSpPr>
      <p:sp>
        <p:nvSpPr>
          <p:cNvPr id="27" name="Google Shape;1488;p45">
            <a:extLst>
              <a:ext uri="{FF2B5EF4-FFF2-40B4-BE49-F238E27FC236}">
                <a16:creationId xmlns:a16="http://schemas.microsoft.com/office/drawing/2014/main" id="{EB778489-4A1C-4E67-8C30-206FC6F61E5E}"/>
              </a:ext>
            </a:extLst>
          </p:cNvPr>
          <p:cNvSpPr txBox="1">
            <a:spLocks/>
          </p:cNvSpPr>
          <p:nvPr/>
        </p:nvSpPr>
        <p:spPr>
          <a:xfrm>
            <a:off x="0" y="0"/>
            <a:ext cx="4472848" cy="5143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9pPr>
          </a:lstStyle>
          <a:p>
            <a:pPr>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Strengths</a:t>
            </a:r>
          </a:p>
          <a:p>
            <a:pPr>
              <a:lnSpc>
                <a:spcPct val="150000"/>
              </a:lnSpc>
            </a:pPr>
            <a:endParaRPr lang="en-GB" sz="90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Research has shown the importance of health belief in breastfeeding women.  If a mother believes that there are health benefits, then she is more likely to breastfeed </a:t>
            </a:r>
            <a:r>
              <a:rPr lang="en-GB" sz="1200" b="0" dirty="0">
                <a:solidFill>
                  <a:schemeClr val="accent5">
                    <a:lumMod val="25000"/>
                  </a:schemeClr>
                </a:solidFill>
                <a:latin typeface="Arial" panose="020B0604020202020204" pitchFamily="34" charset="0"/>
                <a:cs typeface="Arial" panose="020B0604020202020204" pitchFamily="34" charset="0"/>
              </a:rPr>
              <a:t>(</a:t>
            </a:r>
            <a:r>
              <a:rPr lang="en-GB" sz="1200" b="0" dirty="0" err="1">
                <a:solidFill>
                  <a:schemeClr val="accent5">
                    <a:lumMod val="25000"/>
                  </a:schemeClr>
                </a:solidFill>
                <a:latin typeface="Arial" panose="020B0604020202020204" pitchFamily="34" charset="0"/>
                <a:cs typeface="Arial" panose="020B0604020202020204" pitchFamily="34" charset="0"/>
              </a:rPr>
              <a:t>Parsa</a:t>
            </a:r>
            <a:r>
              <a:rPr lang="en-GB" sz="1200" b="0" dirty="0">
                <a:solidFill>
                  <a:schemeClr val="accent5">
                    <a:lumMod val="25000"/>
                  </a:schemeClr>
                </a:solidFill>
                <a:latin typeface="Arial" panose="020B0604020202020204" pitchFamily="34" charset="0"/>
                <a:cs typeface="Arial" panose="020B0604020202020204" pitchFamily="34" charset="0"/>
              </a:rPr>
              <a:t> et al., 2015)</a:t>
            </a: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p:txBody>
      </p:sp>
      <p:sp>
        <p:nvSpPr>
          <p:cNvPr id="54" name="Google Shape;1488;p45">
            <a:extLst>
              <a:ext uri="{FF2B5EF4-FFF2-40B4-BE49-F238E27FC236}">
                <a16:creationId xmlns:a16="http://schemas.microsoft.com/office/drawing/2014/main" id="{26F8444B-2F92-4B0A-AEB4-8DD793E1CB66}"/>
              </a:ext>
            </a:extLst>
          </p:cNvPr>
          <p:cNvSpPr txBox="1">
            <a:spLocks/>
          </p:cNvSpPr>
          <p:nvPr/>
        </p:nvSpPr>
        <p:spPr>
          <a:xfrm>
            <a:off x="4761111" y="-1"/>
            <a:ext cx="4382889" cy="514349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9pPr>
          </a:lstStyle>
          <a:p>
            <a:pPr>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Weaknesses</a:t>
            </a:r>
          </a:p>
          <a:p>
            <a:pPr marL="285750" indent="-285750" algn="l">
              <a:lnSpc>
                <a:spcPct val="150000"/>
              </a:lnSpc>
              <a:buFont typeface="Arial" panose="020B0604020202020204" pitchFamily="34" charset="0"/>
              <a:buChar char="•"/>
            </a:pPr>
            <a:endParaRPr lang="en-GB" sz="9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There is not enough evidence to show whether all elements directly predict behaviour.</a:t>
            </a:r>
          </a:p>
          <a:p>
            <a:pPr marL="285750" indent="-285750" algn="l">
              <a:lnSpc>
                <a:spcPct val="150000"/>
              </a:lnSpc>
              <a:buFont typeface="Arial" panose="020B0604020202020204" pitchFamily="34" charset="0"/>
              <a:buChar char="•"/>
            </a:pPr>
            <a:endParaRPr lang="en-GB" sz="9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There is no consideration of emotional elements of behaviour.</a:t>
            </a: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Genetic and hormonal influences on behaviour are not considered.</a:t>
            </a:r>
          </a:p>
          <a:p>
            <a:pPr algn="l">
              <a:lnSpc>
                <a:spcPct val="150000"/>
              </a:lnSpc>
            </a:pPr>
            <a:r>
              <a:rPr lang="en-GB" sz="1200" b="0" dirty="0">
                <a:solidFill>
                  <a:schemeClr val="accent5">
                    <a:lumMod val="25000"/>
                  </a:schemeClr>
                </a:solidFill>
                <a:latin typeface="Arial" panose="020B0604020202020204" pitchFamily="34" charset="0"/>
                <a:cs typeface="Arial" panose="020B0604020202020204" pitchFamily="34" charset="0"/>
              </a:rPr>
              <a:t>       (Glanz, 2008)</a:t>
            </a: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a:p>
            <a:pPr algn="l">
              <a:lnSpc>
                <a:spcPct val="150000"/>
              </a:lnSpc>
            </a:pPr>
            <a:endParaRPr lang="en-GB" sz="1200" b="0" dirty="0">
              <a:solidFill>
                <a:schemeClr val="accent5">
                  <a:lumMod val="25000"/>
                </a:schemeClr>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2856"/>
    </mc:Choice>
    <mc:Fallback xmlns="">
      <p:transition spd="slow" advTm="1285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75"/>
        <p:cNvGrpSpPr/>
        <p:nvPr/>
      </p:nvGrpSpPr>
      <p:grpSpPr>
        <a:xfrm>
          <a:off x="0" y="0"/>
          <a:ext cx="0" cy="0"/>
          <a:chOff x="0" y="0"/>
          <a:chExt cx="0" cy="0"/>
        </a:xfrm>
      </p:grpSpPr>
      <p:sp>
        <p:nvSpPr>
          <p:cNvPr id="1476" name="Google Shape;1476;p44"/>
          <p:cNvSpPr/>
          <p:nvPr/>
        </p:nvSpPr>
        <p:spPr>
          <a:xfrm rot="5675174">
            <a:off x="3786241" y="873656"/>
            <a:ext cx="1571424" cy="17141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4"/>
          <p:cNvSpPr txBox="1">
            <a:spLocks noGrp="1"/>
          </p:cNvSpPr>
          <p:nvPr>
            <p:ph type="title"/>
          </p:nvPr>
        </p:nvSpPr>
        <p:spPr>
          <a:xfrm>
            <a:off x="404037" y="2492036"/>
            <a:ext cx="8261498" cy="818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5200" dirty="0">
                <a:solidFill>
                  <a:schemeClr val="accent5">
                    <a:lumMod val="25000"/>
                  </a:schemeClr>
                </a:solidFill>
                <a:latin typeface="Arial" panose="020B0604020202020204" pitchFamily="34" charset="0"/>
                <a:cs typeface="Arial" panose="020B0604020202020204" pitchFamily="34" charset="0"/>
              </a:rPr>
              <a:t>Social Cognitive Theory</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78" name="Google Shape;1478;p44"/>
          <p:cNvSpPr txBox="1">
            <a:spLocks noGrp="1"/>
          </p:cNvSpPr>
          <p:nvPr>
            <p:ph type="title" idx="2"/>
          </p:nvPr>
        </p:nvSpPr>
        <p:spPr>
          <a:xfrm>
            <a:off x="3390517" y="905458"/>
            <a:ext cx="2385000" cy="1289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200" dirty="0">
                <a:solidFill>
                  <a:schemeClr val="accent5">
                    <a:lumMod val="25000"/>
                  </a:schemeClr>
                </a:solidFill>
                <a:latin typeface="Arial" panose="020B0604020202020204" pitchFamily="34" charset="0"/>
                <a:cs typeface="Arial" panose="020B0604020202020204" pitchFamily="34" charset="0"/>
              </a:rPr>
              <a:t>4</a:t>
            </a:r>
            <a:endParaRPr sz="5200" dirty="0">
              <a:solidFill>
                <a:schemeClr val="accent5">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4911972"/>
      </p:ext>
    </p:extLst>
  </p:cSld>
  <p:clrMapOvr>
    <a:masterClrMapping/>
  </p:clrMapOvr>
  <mc:AlternateContent xmlns:mc="http://schemas.openxmlformats.org/markup-compatibility/2006" xmlns:p14="http://schemas.microsoft.com/office/powerpoint/2010/main">
    <mc:Choice Requires="p14">
      <p:transition spd="slow" p14:dur="2000" advTm="1026"/>
    </mc:Choice>
    <mc:Fallback xmlns="">
      <p:transition spd="slow" advTm="102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40"/>
        <p:cNvGrpSpPr/>
        <p:nvPr/>
      </p:nvGrpSpPr>
      <p:grpSpPr>
        <a:xfrm>
          <a:off x="0" y="0"/>
          <a:ext cx="0" cy="0"/>
          <a:chOff x="0" y="0"/>
          <a:chExt cx="0" cy="0"/>
        </a:xfrm>
      </p:grpSpPr>
      <p:sp>
        <p:nvSpPr>
          <p:cNvPr id="1542" name="Google Shape;1542;p49"/>
          <p:cNvSpPr txBox="1">
            <a:spLocks noGrp="1"/>
          </p:cNvSpPr>
          <p:nvPr>
            <p:ph type="title"/>
          </p:nvPr>
        </p:nvSpPr>
        <p:spPr>
          <a:xfrm>
            <a:off x="311700" y="127317"/>
            <a:ext cx="8520600" cy="8083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Social Cognitive Theory</a:t>
            </a:r>
            <a:endParaRPr sz="3600" dirty="0">
              <a:solidFill>
                <a:schemeClr val="accent5">
                  <a:lumMod val="25000"/>
                </a:schemeClr>
              </a:solidFill>
              <a:latin typeface="Arial" panose="020B0604020202020204" pitchFamily="34" charset="0"/>
              <a:cs typeface="Arial" panose="020B0604020202020204" pitchFamily="34" charset="0"/>
            </a:endParaRPr>
          </a:p>
        </p:txBody>
      </p:sp>
      <p:sp>
        <p:nvSpPr>
          <p:cNvPr id="1547" name="Google Shape;1547;p49"/>
          <p:cNvSpPr txBox="1"/>
          <p:nvPr/>
        </p:nvSpPr>
        <p:spPr>
          <a:xfrm>
            <a:off x="503056" y="925031"/>
            <a:ext cx="8640944" cy="4377964"/>
          </a:xfrm>
          <a:prstGeom prst="rect">
            <a:avLst/>
          </a:prstGeom>
          <a:noFill/>
          <a:ln>
            <a:noFill/>
          </a:ln>
        </p:spPr>
        <p:txBody>
          <a:bodyPr spcFirstLastPara="1" wrap="square" lIns="91425" tIns="91425" rIns="91425" bIns="91425" anchor="t" anchorCtr="0">
            <a:noAutofit/>
          </a:bodyPr>
          <a:lstStyle/>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The Social Cognitive Theory was developed in 1986 by Albert Bandura, based </a:t>
            </a:r>
          </a:p>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on Bandura’s earlier Social Learning Theory, 1962 </a:t>
            </a:r>
            <a:r>
              <a:rPr lang="en-GB" sz="1200" dirty="0">
                <a:solidFill>
                  <a:schemeClr val="accent5">
                    <a:lumMod val="25000"/>
                  </a:schemeClr>
                </a:solidFill>
                <a:latin typeface="Arial" panose="020B0604020202020204" pitchFamily="34" charset="0"/>
                <a:cs typeface="Arial" panose="020B0604020202020204" pitchFamily="34" charset="0"/>
              </a:rPr>
              <a:t>(</a:t>
            </a:r>
            <a:r>
              <a:rPr lang="en-GB" sz="1200" dirty="0" err="1">
                <a:solidFill>
                  <a:schemeClr val="accent5">
                    <a:lumMod val="25000"/>
                  </a:schemeClr>
                </a:solidFill>
                <a:latin typeface="Arial" panose="020B0604020202020204" pitchFamily="34" charset="0"/>
                <a:cs typeface="Arial" panose="020B0604020202020204" pitchFamily="34" charset="0"/>
              </a:rPr>
              <a:t>LaMorte</a:t>
            </a:r>
            <a:r>
              <a:rPr lang="en-GB" sz="1200" dirty="0">
                <a:solidFill>
                  <a:schemeClr val="accent5">
                    <a:lumMod val="25000"/>
                  </a:schemeClr>
                </a:solidFill>
                <a:latin typeface="Arial" panose="020B0604020202020204" pitchFamily="34" charset="0"/>
                <a:cs typeface="Arial" panose="020B0604020202020204" pitchFamily="34" charset="0"/>
              </a:rPr>
              <a:t>, 2019)</a:t>
            </a:r>
          </a:p>
          <a:p>
            <a:pPr lvl="0">
              <a:lnSpc>
                <a:spcPct val="150000"/>
              </a:lnSpc>
            </a:pPr>
            <a:endParaRPr lang="en-GB" sz="1800" dirty="0">
              <a:solidFill>
                <a:schemeClr val="accent5">
                  <a:lumMod val="25000"/>
                </a:schemeClr>
              </a:solidFill>
              <a:latin typeface="Arial" panose="020B0604020202020204" pitchFamily="34" charset="0"/>
              <a:cs typeface="Arial" panose="020B0604020202020204" pitchFamily="34" charset="0"/>
            </a:endParaRPr>
          </a:p>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This theory proposes that humans learn not only via their own individual experiences, but also by the perception of other human behaviour and experiences.</a:t>
            </a:r>
          </a:p>
          <a:p>
            <a:pPr lvl="0">
              <a:lnSpc>
                <a:spcPct val="150000"/>
              </a:lnSpc>
            </a:pPr>
            <a:endParaRPr lang="en-GB" sz="1800" dirty="0">
              <a:solidFill>
                <a:schemeClr val="accent5">
                  <a:lumMod val="25000"/>
                </a:schemeClr>
              </a:solidFill>
              <a:latin typeface="Arial" panose="020B0604020202020204" pitchFamily="34" charset="0"/>
              <a:cs typeface="Arial" panose="020B0604020202020204" pitchFamily="34" charset="0"/>
            </a:endParaRPr>
          </a:p>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Social Cognitive Theory proposes that a woman’s knowledge and understanding, as well as social support, all contribute to success in breastfeeding </a:t>
            </a:r>
            <a:r>
              <a:rPr lang="en-GB" sz="1200" dirty="0">
                <a:solidFill>
                  <a:schemeClr val="accent5">
                    <a:lumMod val="25000"/>
                  </a:schemeClr>
                </a:solidFill>
                <a:latin typeface="Arial" panose="020B0604020202020204" pitchFamily="34" charset="0"/>
                <a:cs typeface="Arial" panose="020B0604020202020204" pitchFamily="34" charset="0"/>
              </a:rPr>
              <a:t>(</a:t>
            </a:r>
            <a:r>
              <a:rPr lang="en-GB" sz="1200" dirty="0" err="1">
                <a:solidFill>
                  <a:schemeClr val="accent5">
                    <a:lumMod val="25000"/>
                  </a:schemeClr>
                </a:solidFill>
                <a:latin typeface="Arial" panose="020B0604020202020204" pitchFamily="34" charset="0"/>
                <a:cs typeface="Arial" panose="020B0604020202020204" pitchFamily="34" charset="0"/>
              </a:rPr>
              <a:t>Handayani</a:t>
            </a:r>
            <a:r>
              <a:rPr lang="en-GB" sz="1200" dirty="0">
                <a:solidFill>
                  <a:schemeClr val="accent5">
                    <a:lumMod val="25000"/>
                  </a:schemeClr>
                </a:solidFill>
                <a:latin typeface="Arial" panose="020B0604020202020204" pitchFamily="34" charset="0"/>
                <a:cs typeface="Arial" panose="020B0604020202020204" pitchFamily="34" charset="0"/>
              </a:rPr>
              <a:t> et al., 2010)</a:t>
            </a:r>
            <a:r>
              <a:rPr lang="en-GB" sz="1800" dirty="0">
                <a:solidFill>
                  <a:schemeClr val="accent5">
                    <a:lumMod val="25000"/>
                  </a:schemeClr>
                </a:solidFill>
                <a:latin typeface="Arial" panose="020B0604020202020204" pitchFamily="34" charset="0"/>
                <a:cs typeface="Arial" panose="020B0604020202020204" pitchFamily="34" charset="0"/>
              </a:rPr>
              <a:t> </a:t>
            </a:r>
          </a:p>
        </p:txBody>
      </p:sp>
      <p:grpSp>
        <p:nvGrpSpPr>
          <p:cNvPr id="37" name="Google Shape;2162;p72">
            <a:extLst>
              <a:ext uri="{FF2B5EF4-FFF2-40B4-BE49-F238E27FC236}">
                <a16:creationId xmlns:a16="http://schemas.microsoft.com/office/drawing/2014/main" id="{1DAE6A90-83E4-4E5D-8DC3-531253FEA9EB}"/>
              </a:ext>
            </a:extLst>
          </p:cNvPr>
          <p:cNvGrpSpPr/>
          <p:nvPr/>
        </p:nvGrpSpPr>
        <p:grpSpPr>
          <a:xfrm>
            <a:off x="313469" y="1136715"/>
            <a:ext cx="180000" cy="360000"/>
            <a:chOff x="4244025" y="1133950"/>
            <a:chExt cx="1041675" cy="1940350"/>
          </a:xfrm>
        </p:grpSpPr>
        <p:sp>
          <p:nvSpPr>
            <p:cNvPr id="38" name="Google Shape;2163;p72">
              <a:extLst>
                <a:ext uri="{FF2B5EF4-FFF2-40B4-BE49-F238E27FC236}">
                  <a16:creationId xmlns:a16="http://schemas.microsoft.com/office/drawing/2014/main" id="{6FF5BED6-55FC-499B-8319-00609802CD8A}"/>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9" name="Google Shape;2164;p72">
              <a:extLst>
                <a:ext uri="{FF2B5EF4-FFF2-40B4-BE49-F238E27FC236}">
                  <a16:creationId xmlns:a16="http://schemas.microsoft.com/office/drawing/2014/main" id="{7D792805-E864-4D7A-B9F5-532FA47232EF}"/>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165;p72">
              <a:extLst>
                <a:ext uri="{FF2B5EF4-FFF2-40B4-BE49-F238E27FC236}">
                  <a16:creationId xmlns:a16="http://schemas.microsoft.com/office/drawing/2014/main" id="{B591C800-897E-463B-9952-A9A414FECCF0}"/>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166;p72">
              <a:extLst>
                <a:ext uri="{FF2B5EF4-FFF2-40B4-BE49-F238E27FC236}">
                  <a16:creationId xmlns:a16="http://schemas.microsoft.com/office/drawing/2014/main" id="{1080D1E0-23B0-42C4-AB8F-B6223EB2C643}"/>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167;p72">
              <a:extLst>
                <a:ext uri="{FF2B5EF4-FFF2-40B4-BE49-F238E27FC236}">
                  <a16:creationId xmlns:a16="http://schemas.microsoft.com/office/drawing/2014/main" id="{5CB7A0F4-7FF8-466F-A002-E02EEFF64FB2}"/>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168;p72">
              <a:extLst>
                <a:ext uri="{FF2B5EF4-FFF2-40B4-BE49-F238E27FC236}">
                  <a16:creationId xmlns:a16="http://schemas.microsoft.com/office/drawing/2014/main" id="{FFC6B8A0-1915-43D5-96B2-351A0C81AB14}"/>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169;p72">
              <a:extLst>
                <a:ext uri="{FF2B5EF4-FFF2-40B4-BE49-F238E27FC236}">
                  <a16:creationId xmlns:a16="http://schemas.microsoft.com/office/drawing/2014/main" id="{99FE7AEB-0919-4335-B65E-E0B8CEB60FE5}"/>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170;p72">
              <a:extLst>
                <a:ext uri="{FF2B5EF4-FFF2-40B4-BE49-F238E27FC236}">
                  <a16:creationId xmlns:a16="http://schemas.microsoft.com/office/drawing/2014/main" id="{0D4FEA53-5271-4C48-9A30-C0D79E2854FA}"/>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171;p72">
              <a:extLst>
                <a:ext uri="{FF2B5EF4-FFF2-40B4-BE49-F238E27FC236}">
                  <a16:creationId xmlns:a16="http://schemas.microsoft.com/office/drawing/2014/main" id="{8B15935F-F4AC-414A-9FFA-90AC04D45B6D}"/>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172;p72">
              <a:extLst>
                <a:ext uri="{FF2B5EF4-FFF2-40B4-BE49-F238E27FC236}">
                  <a16:creationId xmlns:a16="http://schemas.microsoft.com/office/drawing/2014/main" id="{B767DE3E-D21E-466D-AED1-9680B9AD48D7}"/>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173;p72">
              <a:extLst>
                <a:ext uri="{FF2B5EF4-FFF2-40B4-BE49-F238E27FC236}">
                  <a16:creationId xmlns:a16="http://schemas.microsoft.com/office/drawing/2014/main" id="{9B061E67-B050-4674-A68F-06FE69676CEC}"/>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174;p72">
              <a:extLst>
                <a:ext uri="{FF2B5EF4-FFF2-40B4-BE49-F238E27FC236}">
                  <a16:creationId xmlns:a16="http://schemas.microsoft.com/office/drawing/2014/main" id="{22E73E85-A8EC-4891-B19E-49FA45CF50C2}"/>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175;p72">
              <a:extLst>
                <a:ext uri="{FF2B5EF4-FFF2-40B4-BE49-F238E27FC236}">
                  <a16:creationId xmlns:a16="http://schemas.microsoft.com/office/drawing/2014/main" id="{A56ABF2C-AE8D-4161-970D-0A62312FE502}"/>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176;p72">
              <a:extLst>
                <a:ext uri="{FF2B5EF4-FFF2-40B4-BE49-F238E27FC236}">
                  <a16:creationId xmlns:a16="http://schemas.microsoft.com/office/drawing/2014/main" id="{AC429E74-F5EE-44A7-95A0-C3764BF8E827}"/>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177;p72">
              <a:extLst>
                <a:ext uri="{FF2B5EF4-FFF2-40B4-BE49-F238E27FC236}">
                  <a16:creationId xmlns:a16="http://schemas.microsoft.com/office/drawing/2014/main" id="{01852BAA-98A9-4010-A6B7-540106CB1CDE}"/>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178;p72">
              <a:extLst>
                <a:ext uri="{FF2B5EF4-FFF2-40B4-BE49-F238E27FC236}">
                  <a16:creationId xmlns:a16="http://schemas.microsoft.com/office/drawing/2014/main" id="{2F5BFD00-3BF1-4B53-B48F-9A685C081CD6}"/>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2162;p72">
            <a:extLst>
              <a:ext uri="{FF2B5EF4-FFF2-40B4-BE49-F238E27FC236}">
                <a16:creationId xmlns:a16="http://schemas.microsoft.com/office/drawing/2014/main" id="{7C8B8828-6BA4-47BA-9DA4-F372CDD5E3A8}"/>
              </a:ext>
            </a:extLst>
          </p:cNvPr>
          <p:cNvGrpSpPr/>
          <p:nvPr/>
        </p:nvGrpSpPr>
        <p:grpSpPr>
          <a:xfrm>
            <a:off x="306377" y="2384282"/>
            <a:ext cx="180000" cy="360000"/>
            <a:chOff x="4244025" y="1133950"/>
            <a:chExt cx="1041675" cy="1940350"/>
          </a:xfrm>
        </p:grpSpPr>
        <p:sp>
          <p:nvSpPr>
            <p:cNvPr id="55" name="Google Shape;2163;p72">
              <a:extLst>
                <a:ext uri="{FF2B5EF4-FFF2-40B4-BE49-F238E27FC236}">
                  <a16:creationId xmlns:a16="http://schemas.microsoft.com/office/drawing/2014/main" id="{6DF2E139-A18A-46C9-A8A8-18D242F14D28}"/>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2164;p72">
              <a:extLst>
                <a:ext uri="{FF2B5EF4-FFF2-40B4-BE49-F238E27FC236}">
                  <a16:creationId xmlns:a16="http://schemas.microsoft.com/office/drawing/2014/main" id="{AD7359B1-FD08-4485-8737-C896C8FAFC9F}"/>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165;p72">
              <a:extLst>
                <a:ext uri="{FF2B5EF4-FFF2-40B4-BE49-F238E27FC236}">
                  <a16:creationId xmlns:a16="http://schemas.microsoft.com/office/drawing/2014/main" id="{FCF986BC-C8B0-4439-9613-B282F2D65C71}"/>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166;p72">
              <a:extLst>
                <a:ext uri="{FF2B5EF4-FFF2-40B4-BE49-F238E27FC236}">
                  <a16:creationId xmlns:a16="http://schemas.microsoft.com/office/drawing/2014/main" id="{BFB09179-FFAD-4635-9521-BB7CCF3201B3}"/>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167;p72">
              <a:extLst>
                <a:ext uri="{FF2B5EF4-FFF2-40B4-BE49-F238E27FC236}">
                  <a16:creationId xmlns:a16="http://schemas.microsoft.com/office/drawing/2014/main" id="{271ED4F6-A313-417E-BD47-3477E7F4FF82}"/>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168;p72">
              <a:extLst>
                <a:ext uri="{FF2B5EF4-FFF2-40B4-BE49-F238E27FC236}">
                  <a16:creationId xmlns:a16="http://schemas.microsoft.com/office/drawing/2014/main" id="{0D234401-BACE-4F04-8559-56A3089FDB03}"/>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169;p72">
              <a:extLst>
                <a:ext uri="{FF2B5EF4-FFF2-40B4-BE49-F238E27FC236}">
                  <a16:creationId xmlns:a16="http://schemas.microsoft.com/office/drawing/2014/main" id="{0B9EE8F3-0F57-459D-9C60-EFD39DD0C3D7}"/>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170;p72">
              <a:extLst>
                <a:ext uri="{FF2B5EF4-FFF2-40B4-BE49-F238E27FC236}">
                  <a16:creationId xmlns:a16="http://schemas.microsoft.com/office/drawing/2014/main" id="{124346EF-9EE0-4B68-8E42-7A3B62D10C40}"/>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171;p72">
              <a:extLst>
                <a:ext uri="{FF2B5EF4-FFF2-40B4-BE49-F238E27FC236}">
                  <a16:creationId xmlns:a16="http://schemas.microsoft.com/office/drawing/2014/main" id="{4F4A4D22-1B11-4CEF-A2BF-E1DB77235BA6}"/>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172;p72">
              <a:extLst>
                <a:ext uri="{FF2B5EF4-FFF2-40B4-BE49-F238E27FC236}">
                  <a16:creationId xmlns:a16="http://schemas.microsoft.com/office/drawing/2014/main" id="{1A1535C5-F3CD-4BCF-8B6B-67F4FB940EFC}"/>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173;p72">
              <a:extLst>
                <a:ext uri="{FF2B5EF4-FFF2-40B4-BE49-F238E27FC236}">
                  <a16:creationId xmlns:a16="http://schemas.microsoft.com/office/drawing/2014/main" id="{2D0B0915-DD65-4373-809F-8A736C936719}"/>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174;p72">
              <a:extLst>
                <a:ext uri="{FF2B5EF4-FFF2-40B4-BE49-F238E27FC236}">
                  <a16:creationId xmlns:a16="http://schemas.microsoft.com/office/drawing/2014/main" id="{F3EB9CF3-B240-4F83-AC28-D77FF0959CA5}"/>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175;p72">
              <a:extLst>
                <a:ext uri="{FF2B5EF4-FFF2-40B4-BE49-F238E27FC236}">
                  <a16:creationId xmlns:a16="http://schemas.microsoft.com/office/drawing/2014/main" id="{952312DD-D790-4C74-9DD8-0C397F96C9D1}"/>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176;p72">
              <a:extLst>
                <a:ext uri="{FF2B5EF4-FFF2-40B4-BE49-F238E27FC236}">
                  <a16:creationId xmlns:a16="http://schemas.microsoft.com/office/drawing/2014/main" id="{FB8C4609-0F03-4087-8D04-AEFE6468852B}"/>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177;p72">
              <a:extLst>
                <a:ext uri="{FF2B5EF4-FFF2-40B4-BE49-F238E27FC236}">
                  <a16:creationId xmlns:a16="http://schemas.microsoft.com/office/drawing/2014/main" id="{E4E83D08-B2A9-4B55-97DF-90E4D4C0E013}"/>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178;p72">
              <a:extLst>
                <a:ext uri="{FF2B5EF4-FFF2-40B4-BE49-F238E27FC236}">
                  <a16:creationId xmlns:a16="http://schemas.microsoft.com/office/drawing/2014/main" id="{39EC0E9D-F456-46AA-A00E-D2129A0D145F}"/>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2162;p72">
            <a:extLst>
              <a:ext uri="{FF2B5EF4-FFF2-40B4-BE49-F238E27FC236}">
                <a16:creationId xmlns:a16="http://schemas.microsoft.com/office/drawing/2014/main" id="{8833D2DF-C432-40C6-9F0A-6EAF6E18041A}"/>
              </a:ext>
            </a:extLst>
          </p:cNvPr>
          <p:cNvGrpSpPr/>
          <p:nvPr/>
        </p:nvGrpSpPr>
        <p:grpSpPr>
          <a:xfrm>
            <a:off x="320552" y="3621199"/>
            <a:ext cx="180000" cy="360000"/>
            <a:chOff x="4244025" y="1133950"/>
            <a:chExt cx="1041675" cy="1940350"/>
          </a:xfrm>
        </p:grpSpPr>
        <p:sp>
          <p:nvSpPr>
            <p:cNvPr id="72" name="Google Shape;2163;p72">
              <a:extLst>
                <a:ext uri="{FF2B5EF4-FFF2-40B4-BE49-F238E27FC236}">
                  <a16:creationId xmlns:a16="http://schemas.microsoft.com/office/drawing/2014/main" id="{91BEF8D6-1940-4194-B8E4-D2ED8132CC9D}"/>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 name="Google Shape;2164;p72">
              <a:extLst>
                <a:ext uri="{FF2B5EF4-FFF2-40B4-BE49-F238E27FC236}">
                  <a16:creationId xmlns:a16="http://schemas.microsoft.com/office/drawing/2014/main" id="{513DCB2A-7B2A-4A21-9D0C-E2328197E4D9}"/>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165;p72">
              <a:extLst>
                <a:ext uri="{FF2B5EF4-FFF2-40B4-BE49-F238E27FC236}">
                  <a16:creationId xmlns:a16="http://schemas.microsoft.com/office/drawing/2014/main" id="{7CC6F435-EEFF-4A25-A2B3-51D63B285326}"/>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166;p72">
              <a:extLst>
                <a:ext uri="{FF2B5EF4-FFF2-40B4-BE49-F238E27FC236}">
                  <a16:creationId xmlns:a16="http://schemas.microsoft.com/office/drawing/2014/main" id="{719266AA-44BC-4A84-B753-24B23BEC6C8F}"/>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167;p72">
              <a:extLst>
                <a:ext uri="{FF2B5EF4-FFF2-40B4-BE49-F238E27FC236}">
                  <a16:creationId xmlns:a16="http://schemas.microsoft.com/office/drawing/2014/main" id="{0D6CAABE-7EE3-4F8C-9DE3-8BD0D9450542}"/>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168;p72">
              <a:extLst>
                <a:ext uri="{FF2B5EF4-FFF2-40B4-BE49-F238E27FC236}">
                  <a16:creationId xmlns:a16="http://schemas.microsoft.com/office/drawing/2014/main" id="{CE86399D-C9B4-459F-9E5A-824903FBE30F}"/>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169;p72">
              <a:extLst>
                <a:ext uri="{FF2B5EF4-FFF2-40B4-BE49-F238E27FC236}">
                  <a16:creationId xmlns:a16="http://schemas.microsoft.com/office/drawing/2014/main" id="{73348F70-8F60-4C65-A2FE-68D8611B10AB}"/>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170;p72">
              <a:extLst>
                <a:ext uri="{FF2B5EF4-FFF2-40B4-BE49-F238E27FC236}">
                  <a16:creationId xmlns:a16="http://schemas.microsoft.com/office/drawing/2014/main" id="{44908465-CF2C-40D6-95BD-7A4ED7C09E16}"/>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171;p72">
              <a:extLst>
                <a:ext uri="{FF2B5EF4-FFF2-40B4-BE49-F238E27FC236}">
                  <a16:creationId xmlns:a16="http://schemas.microsoft.com/office/drawing/2014/main" id="{26EFAAFB-B821-43F3-8BCC-98151073FE70}"/>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172;p72">
              <a:extLst>
                <a:ext uri="{FF2B5EF4-FFF2-40B4-BE49-F238E27FC236}">
                  <a16:creationId xmlns:a16="http://schemas.microsoft.com/office/drawing/2014/main" id="{81FB7ACA-719D-4235-B172-723EC6491163}"/>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2173;p72">
              <a:extLst>
                <a:ext uri="{FF2B5EF4-FFF2-40B4-BE49-F238E27FC236}">
                  <a16:creationId xmlns:a16="http://schemas.microsoft.com/office/drawing/2014/main" id="{4867A45B-4D3B-4C65-95D7-2E84ABCBB327}"/>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2174;p72">
              <a:extLst>
                <a:ext uri="{FF2B5EF4-FFF2-40B4-BE49-F238E27FC236}">
                  <a16:creationId xmlns:a16="http://schemas.microsoft.com/office/drawing/2014/main" id="{C8C2208E-D181-4A26-8C52-339316E8ECAB}"/>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175;p72">
              <a:extLst>
                <a:ext uri="{FF2B5EF4-FFF2-40B4-BE49-F238E27FC236}">
                  <a16:creationId xmlns:a16="http://schemas.microsoft.com/office/drawing/2014/main" id="{6BFA7A1A-3E65-4618-BA98-5014D97B4624}"/>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176;p72">
              <a:extLst>
                <a:ext uri="{FF2B5EF4-FFF2-40B4-BE49-F238E27FC236}">
                  <a16:creationId xmlns:a16="http://schemas.microsoft.com/office/drawing/2014/main" id="{604F0F82-27AC-439F-A919-903F07CEB2E0}"/>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2177;p72">
              <a:extLst>
                <a:ext uri="{FF2B5EF4-FFF2-40B4-BE49-F238E27FC236}">
                  <a16:creationId xmlns:a16="http://schemas.microsoft.com/office/drawing/2014/main" id="{391824F2-E049-4B47-9527-24E3C7907EE4}"/>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178;p72">
              <a:extLst>
                <a:ext uri="{FF2B5EF4-FFF2-40B4-BE49-F238E27FC236}">
                  <a16:creationId xmlns:a16="http://schemas.microsoft.com/office/drawing/2014/main" id="{1019ADBA-91F5-4A3B-A143-8DAF509FB956}"/>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752938967"/>
      </p:ext>
    </p:extLst>
  </p:cSld>
  <p:clrMapOvr>
    <a:masterClrMapping/>
  </p:clrMapOvr>
  <mc:AlternateContent xmlns:mc="http://schemas.openxmlformats.org/markup-compatibility/2006" xmlns:p14="http://schemas.microsoft.com/office/powerpoint/2010/main">
    <mc:Choice Requires="p14">
      <p:transition spd="slow" p14:dur="2000" advTm="1133"/>
    </mc:Choice>
    <mc:Fallback xmlns="">
      <p:transition spd="slow" advTm="113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40"/>
        <p:cNvGrpSpPr/>
        <p:nvPr/>
      </p:nvGrpSpPr>
      <p:grpSpPr>
        <a:xfrm>
          <a:off x="0" y="0"/>
          <a:ext cx="0" cy="0"/>
          <a:chOff x="0" y="0"/>
          <a:chExt cx="0" cy="0"/>
        </a:xfrm>
      </p:grpSpPr>
      <p:sp>
        <p:nvSpPr>
          <p:cNvPr id="1542" name="Google Shape;1542;p49"/>
          <p:cNvSpPr txBox="1">
            <a:spLocks noGrp="1"/>
          </p:cNvSpPr>
          <p:nvPr>
            <p:ph type="title"/>
          </p:nvPr>
        </p:nvSpPr>
        <p:spPr>
          <a:xfrm>
            <a:off x="311700" y="74150"/>
            <a:ext cx="8520600" cy="8083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Social of Cognitive Theory</a:t>
            </a:r>
            <a:endParaRPr sz="3600" dirty="0">
              <a:solidFill>
                <a:schemeClr val="accent5">
                  <a:lumMod val="25000"/>
                </a:schemeClr>
              </a:solidFill>
              <a:latin typeface="Arial" panose="020B0604020202020204" pitchFamily="34" charset="0"/>
              <a:cs typeface="Arial" panose="020B0604020202020204" pitchFamily="34" charset="0"/>
            </a:endParaRPr>
          </a:p>
        </p:txBody>
      </p:sp>
      <p:pic>
        <p:nvPicPr>
          <p:cNvPr id="1026" name="Picture 2" descr="Determinants in Social Cognitive Theory In the personal factors,... |  Download Scientific Diagram">
            <a:extLst>
              <a:ext uri="{FF2B5EF4-FFF2-40B4-BE49-F238E27FC236}">
                <a16:creationId xmlns:a16="http://schemas.microsoft.com/office/drawing/2014/main" id="{38D74EF7-389C-4AC3-8C97-A0286462E1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092" y="943201"/>
            <a:ext cx="7200000" cy="3711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266583"/>
      </p:ext>
    </p:extLst>
  </p:cSld>
  <p:clrMapOvr>
    <a:masterClrMapping/>
  </p:clrMapOvr>
  <mc:AlternateContent xmlns:mc="http://schemas.openxmlformats.org/markup-compatibility/2006" xmlns:p14="http://schemas.microsoft.com/office/powerpoint/2010/main">
    <mc:Choice Requires="p14">
      <p:transition spd="slow" p14:dur="2000" advTm="1133"/>
    </mc:Choice>
    <mc:Fallback xmlns="">
      <p:transition spd="slow" advTm="113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540"/>
        <p:cNvGrpSpPr/>
        <p:nvPr/>
      </p:nvGrpSpPr>
      <p:grpSpPr>
        <a:xfrm>
          <a:off x="0" y="0"/>
          <a:ext cx="0" cy="0"/>
          <a:chOff x="0" y="0"/>
          <a:chExt cx="0" cy="0"/>
        </a:xfrm>
      </p:grpSpPr>
      <p:sp>
        <p:nvSpPr>
          <p:cNvPr id="1542" name="Google Shape;1542;p49"/>
          <p:cNvSpPr txBox="1">
            <a:spLocks noGrp="1"/>
          </p:cNvSpPr>
          <p:nvPr>
            <p:ph type="title"/>
          </p:nvPr>
        </p:nvSpPr>
        <p:spPr>
          <a:xfrm>
            <a:off x="311700" y="74150"/>
            <a:ext cx="8520600" cy="8083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Social of Cognitive Theory</a:t>
            </a:r>
            <a:endParaRPr sz="3600" dirty="0">
              <a:solidFill>
                <a:schemeClr val="accent5">
                  <a:lumMod val="25000"/>
                </a:schemeClr>
              </a:solidFill>
              <a:latin typeface="Arial" panose="020B0604020202020204" pitchFamily="34" charset="0"/>
              <a:cs typeface="Arial" panose="020B0604020202020204" pitchFamily="34" charset="0"/>
            </a:endParaRPr>
          </a:p>
        </p:txBody>
      </p:sp>
      <p:sp>
        <p:nvSpPr>
          <p:cNvPr id="1547" name="Google Shape;1547;p49"/>
          <p:cNvSpPr txBox="1"/>
          <p:nvPr/>
        </p:nvSpPr>
        <p:spPr>
          <a:xfrm>
            <a:off x="0" y="765537"/>
            <a:ext cx="9144000" cy="1137684"/>
          </a:xfrm>
          <a:prstGeom prst="rect">
            <a:avLst/>
          </a:prstGeom>
          <a:noFill/>
          <a:ln>
            <a:noFill/>
          </a:ln>
        </p:spPr>
        <p:txBody>
          <a:bodyPr spcFirstLastPara="1" wrap="square" lIns="91425" tIns="91425" rIns="91425" bIns="91425" anchor="t" anchorCtr="0">
            <a:noAutofit/>
          </a:bodyPr>
          <a:lstStyle/>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Social Cognitive Theory is a model of interpersonal health behaviour which demonstrates the influences of environmental, behavioural and personal factors that determine human behaviour.  This is known as triadic reciprocal determinism, meaning one factor can influence another factor.</a:t>
            </a:r>
          </a:p>
          <a:p>
            <a:pPr lvl="0" algn="ctr">
              <a:lnSpc>
                <a:spcPct val="150000"/>
              </a:lnSpc>
            </a:pPr>
            <a:r>
              <a:rPr lang="en-GB" sz="900" dirty="0">
                <a:solidFill>
                  <a:schemeClr val="accent5">
                    <a:lumMod val="25000"/>
                  </a:schemeClr>
                </a:solidFill>
                <a:latin typeface="Arial" panose="020B0604020202020204" pitchFamily="34" charset="0"/>
                <a:cs typeface="Arial" panose="020B0604020202020204" pitchFamily="34" charset="0"/>
              </a:rPr>
              <a:t>……………………………………………………………………………………………………………………………………………………………………………………………………………….</a:t>
            </a:r>
          </a:p>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This model shows the importance of the positive support of family and friends alongside self-efficacy </a:t>
            </a:r>
            <a:r>
              <a:rPr lang="en-GB" sz="1200" dirty="0">
                <a:solidFill>
                  <a:schemeClr val="accent5">
                    <a:lumMod val="25000"/>
                  </a:schemeClr>
                </a:solidFill>
                <a:latin typeface="Arial" panose="020B0604020202020204" pitchFamily="34" charset="0"/>
                <a:cs typeface="Arial" panose="020B0604020202020204" pitchFamily="34" charset="0"/>
              </a:rPr>
              <a:t>(Bai et al., 2019)</a:t>
            </a:r>
          </a:p>
          <a:p>
            <a:pPr>
              <a:lnSpc>
                <a:spcPct val="150000"/>
              </a:lnSpc>
            </a:pPr>
            <a:r>
              <a:rPr lang="en-GB" sz="900" dirty="0">
                <a:solidFill>
                  <a:schemeClr val="accent5">
                    <a:lumMod val="25000"/>
                  </a:schemeClr>
                </a:solidFill>
                <a:latin typeface="Arial" panose="020B0604020202020204" pitchFamily="34" charset="0"/>
                <a:cs typeface="Arial" panose="020B0604020202020204" pitchFamily="34" charset="0"/>
              </a:rPr>
              <a:t>……………………………………………………………………………………………………………………………………………………………………………………………………………….</a:t>
            </a:r>
          </a:p>
          <a:p>
            <a:pPr>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Bandura believed that self-efficacy is one of the most powerful predictors of health behaviour, and a fundamental factor of health behaviour.  A person who believes in their ability to make a change will be more likely to succeed.</a:t>
            </a:r>
          </a:p>
        </p:txBody>
      </p:sp>
    </p:spTree>
    <p:extLst>
      <p:ext uri="{BB962C8B-B14F-4D97-AF65-F5344CB8AC3E}">
        <p14:creationId xmlns:p14="http://schemas.microsoft.com/office/powerpoint/2010/main" val="2720287899"/>
      </p:ext>
    </p:extLst>
  </p:cSld>
  <p:clrMapOvr>
    <a:masterClrMapping/>
  </p:clrMapOvr>
  <mc:AlternateContent xmlns:mc="http://schemas.openxmlformats.org/markup-compatibility/2006" xmlns:p14="http://schemas.microsoft.com/office/powerpoint/2010/main">
    <mc:Choice Requires="p14">
      <p:transition spd="slow" p14:dur="2000" advTm="1133"/>
    </mc:Choice>
    <mc:Fallback xmlns="">
      <p:transition spd="slow" advTm="113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42"/>
        <p:cNvGrpSpPr/>
        <p:nvPr/>
      </p:nvGrpSpPr>
      <p:grpSpPr>
        <a:xfrm>
          <a:off x="0" y="0"/>
          <a:ext cx="0" cy="0"/>
          <a:chOff x="0" y="0"/>
          <a:chExt cx="0" cy="0"/>
        </a:xfrm>
      </p:grpSpPr>
      <p:sp>
        <p:nvSpPr>
          <p:cNvPr id="27" name="Google Shape;1488;p45">
            <a:extLst>
              <a:ext uri="{FF2B5EF4-FFF2-40B4-BE49-F238E27FC236}">
                <a16:creationId xmlns:a16="http://schemas.microsoft.com/office/drawing/2014/main" id="{EB778489-4A1C-4E67-8C30-206FC6F61E5E}"/>
              </a:ext>
            </a:extLst>
          </p:cNvPr>
          <p:cNvSpPr txBox="1">
            <a:spLocks/>
          </p:cNvSpPr>
          <p:nvPr/>
        </p:nvSpPr>
        <p:spPr>
          <a:xfrm>
            <a:off x="0" y="0"/>
            <a:ext cx="4472848" cy="5143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9pPr>
          </a:lstStyle>
          <a:p>
            <a:pPr>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Strengths</a:t>
            </a:r>
          </a:p>
          <a:p>
            <a:pPr marL="285750" indent="-285750" algn="l">
              <a:lnSpc>
                <a:spcPct val="150000"/>
              </a:lnSpc>
              <a:buFont typeface="Arial" panose="020B0604020202020204" pitchFamily="34" charset="0"/>
              <a:buChar char="•"/>
            </a:pPr>
            <a:endParaRPr lang="en-GB" sz="9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There is an emphasis on the role of learning and the human element </a:t>
            </a:r>
          </a:p>
          <a:p>
            <a:pPr algn="l">
              <a:lnSpc>
                <a:spcPct val="150000"/>
              </a:lnSpc>
            </a:pPr>
            <a:r>
              <a:rPr lang="en-GB" sz="1800" b="0" dirty="0">
                <a:solidFill>
                  <a:schemeClr val="accent5">
                    <a:lumMod val="25000"/>
                  </a:schemeClr>
                </a:solidFill>
                <a:latin typeface="Arial" panose="020B0604020202020204" pitchFamily="34" charset="0"/>
                <a:cs typeface="Arial" panose="020B0604020202020204" pitchFamily="34" charset="0"/>
              </a:rPr>
              <a:t>     </a:t>
            </a:r>
            <a:r>
              <a:rPr lang="en-GB" sz="1200" b="0" dirty="0">
                <a:solidFill>
                  <a:schemeClr val="accent5">
                    <a:lumMod val="25000"/>
                  </a:schemeClr>
                </a:solidFill>
                <a:latin typeface="Arial" panose="020B0604020202020204" pitchFamily="34" charset="0"/>
                <a:cs typeface="Arial" panose="020B0604020202020204" pitchFamily="34" charset="0"/>
              </a:rPr>
              <a:t>(Glanz, 2008)</a:t>
            </a:r>
          </a:p>
          <a:p>
            <a:pPr marL="285750" indent="-285750" algn="l">
              <a:lnSpc>
                <a:spcPct val="150000"/>
              </a:lnSpc>
              <a:buFont typeface="Arial" panose="020B0604020202020204" pitchFamily="34" charset="0"/>
              <a:buChar char="•"/>
            </a:pPr>
            <a:endParaRPr lang="en-GB" sz="9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Supports the relevance of social support, attitude, knowledge and self-efficacy to success in breastfeeding </a:t>
            </a:r>
            <a:r>
              <a:rPr lang="en-GB" sz="1200" b="0" dirty="0">
                <a:solidFill>
                  <a:schemeClr val="accent5">
                    <a:lumMod val="25000"/>
                  </a:schemeClr>
                </a:solidFill>
                <a:latin typeface="Arial" panose="020B0604020202020204" pitchFamily="34" charset="0"/>
                <a:cs typeface="Arial" panose="020B0604020202020204" pitchFamily="34" charset="0"/>
              </a:rPr>
              <a:t>(</a:t>
            </a:r>
            <a:r>
              <a:rPr lang="en-GB" sz="1200" b="0" dirty="0" err="1">
                <a:solidFill>
                  <a:schemeClr val="accent5">
                    <a:lumMod val="25000"/>
                  </a:schemeClr>
                </a:solidFill>
                <a:latin typeface="Arial" panose="020B0604020202020204" pitchFamily="34" charset="0"/>
                <a:cs typeface="Arial" panose="020B0604020202020204" pitchFamily="34" charset="0"/>
              </a:rPr>
              <a:t>Handayani</a:t>
            </a:r>
            <a:r>
              <a:rPr lang="en-GB" sz="1200" b="0" dirty="0">
                <a:solidFill>
                  <a:schemeClr val="accent5">
                    <a:lumMod val="25000"/>
                  </a:schemeClr>
                </a:solidFill>
                <a:latin typeface="Arial" panose="020B0604020202020204" pitchFamily="34" charset="0"/>
                <a:cs typeface="Arial" panose="020B0604020202020204" pitchFamily="34" charset="0"/>
              </a:rPr>
              <a:t> et al., 2010)</a:t>
            </a: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p:txBody>
      </p:sp>
      <p:sp>
        <p:nvSpPr>
          <p:cNvPr id="54" name="Google Shape;1488;p45">
            <a:extLst>
              <a:ext uri="{FF2B5EF4-FFF2-40B4-BE49-F238E27FC236}">
                <a16:creationId xmlns:a16="http://schemas.microsoft.com/office/drawing/2014/main" id="{26F8444B-2F92-4B0A-AEB4-8DD793E1CB66}"/>
              </a:ext>
            </a:extLst>
          </p:cNvPr>
          <p:cNvSpPr txBox="1">
            <a:spLocks/>
          </p:cNvSpPr>
          <p:nvPr/>
        </p:nvSpPr>
        <p:spPr>
          <a:xfrm>
            <a:off x="4761111" y="0"/>
            <a:ext cx="4382889" cy="434124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1pPr>
            <a:lvl2pPr marR="0" lvl="1"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2pPr>
            <a:lvl3pPr marR="0" lvl="2"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3pPr>
            <a:lvl4pPr marR="0" lvl="3"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4pPr>
            <a:lvl5pPr marR="0" lvl="4"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5pPr>
            <a:lvl6pPr marR="0" lvl="5"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6pPr>
            <a:lvl7pPr marR="0" lvl="6"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7pPr>
            <a:lvl8pPr marR="0" lvl="7"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8pPr>
            <a:lvl9pPr marR="0" lvl="8" algn="l" rtl="0">
              <a:lnSpc>
                <a:spcPct val="100000"/>
              </a:lnSpc>
              <a:spcBef>
                <a:spcPts val="0"/>
              </a:spcBef>
              <a:spcAft>
                <a:spcPts val="0"/>
              </a:spcAft>
              <a:buClr>
                <a:schemeClr val="lt1"/>
              </a:buClr>
              <a:buSzPts val="2800"/>
              <a:buFont typeface="Ubuntu"/>
              <a:buNone/>
              <a:defRPr sz="2800" b="1" i="0" u="none" strike="noStrike" cap="none">
                <a:solidFill>
                  <a:schemeClr val="lt1"/>
                </a:solidFill>
                <a:latin typeface="Ubuntu"/>
                <a:ea typeface="Ubuntu"/>
                <a:cs typeface="Ubuntu"/>
                <a:sym typeface="Ubuntu"/>
              </a:defRPr>
            </a:lvl9pPr>
          </a:lstStyle>
          <a:p>
            <a:pPr>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Weaknesses</a:t>
            </a:r>
          </a:p>
          <a:p>
            <a:pPr marL="285750" indent="-285750" algn="l">
              <a:lnSpc>
                <a:spcPct val="150000"/>
              </a:lnSpc>
              <a:buFont typeface="Arial" panose="020B0604020202020204" pitchFamily="34" charset="0"/>
              <a:buChar char="•"/>
            </a:pPr>
            <a:endParaRPr lang="en-GB" sz="9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There is no specification as to whether one factor has more influence than another.</a:t>
            </a:r>
          </a:p>
          <a:p>
            <a:pPr marL="285750" indent="-285750" algn="l">
              <a:lnSpc>
                <a:spcPct val="150000"/>
              </a:lnSpc>
              <a:buFont typeface="Arial" panose="020B0604020202020204" pitchFamily="34" charset="0"/>
              <a:buChar char="•"/>
            </a:pPr>
            <a:endParaRPr lang="en-GB" sz="900" b="0" dirty="0">
              <a:solidFill>
                <a:schemeClr val="accent5">
                  <a:lumMod val="25000"/>
                </a:schemeClr>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800" b="0" dirty="0">
                <a:solidFill>
                  <a:schemeClr val="accent5">
                    <a:lumMod val="25000"/>
                  </a:schemeClr>
                </a:solidFill>
                <a:latin typeface="Arial" panose="020B0604020202020204" pitchFamily="34" charset="0"/>
                <a:cs typeface="Arial" panose="020B0604020202020204" pitchFamily="34" charset="0"/>
              </a:rPr>
              <a:t>There is no consideration of motivation, emotion or conflict </a:t>
            </a:r>
          </a:p>
          <a:p>
            <a:pPr algn="l">
              <a:lnSpc>
                <a:spcPct val="150000"/>
              </a:lnSpc>
            </a:pPr>
            <a:r>
              <a:rPr lang="en-GB" sz="1800" b="0" dirty="0">
                <a:solidFill>
                  <a:schemeClr val="accent5">
                    <a:lumMod val="25000"/>
                  </a:schemeClr>
                </a:solidFill>
                <a:latin typeface="Arial" panose="020B0604020202020204" pitchFamily="34" charset="0"/>
                <a:cs typeface="Arial" panose="020B0604020202020204" pitchFamily="34" charset="0"/>
              </a:rPr>
              <a:t>     </a:t>
            </a:r>
            <a:r>
              <a:rPr lang="en-GB" sz="1200" b="0" dirty="0">
                <a:solidFill>
                  <a:schemeClr val="accent5">
                    <a:lumMod val="25000"/>
                  </a:schemeClr>
                </a:solidFill>
                <a:latin typeface="Arial" panose="020B0604020202020204" pitchFamily="34" charset="0"/>
                <a:cs typeface="Arial" panose="020B0604020202020204" pitchFamily="34" charset="0"/>
              </a:rPr>
              <a:t>(</a:t>
            </a:r>
            <a:r>
              <a:rPr lang="en-GB" sz="1200" b="0" dirty="0" err="1">
                <a:solidFill>
                  <a:schemeClr val="accent5">
                    <a:lumMod val="25000"/>
                  </a:schemeClr>
                </a:solidFill>
                <a:latin typeface="Arial" panose="020B0604020202020204" pitchFamily="34" charset="0"/>
                <a:cs typeface="Arial" panose="020B0604020202020204" pitchFamily="34" charset="0"/>
              </a:rPr>
              <a:t>Nabavi</a:t>
            </a:r>
            <a:r>
              <a:rPr lang="en-GB" sz="1200" b="0" dirty="0">
                <a:solidFill>
                  <a:schemeClr val="accent5">
                    <a:lumMod val="25000"/>
                  </a:schemeClr>
                </a:solidFill>
                <a:latin typeface="Arial" panose="020B0604020202020204" pitchFamily="34" charset="0"/>
                <a:cs typeface="Arial" panose="020B0604020202020204" pitchFamily="34" charset="0"/>
              </a:rPr>
              <a:t>, 2012)</a:t>
            </a:r>
          </a:p>
          <a:p>
            <a:pPr marL="285750" indent="-285750" algn="l">
              <a:lnSpc>
                <a:spcPct val="150000"/>
              </a:lnSpc>
              <a:buFont typeface="Arial" panose="020B0604020202020204" pitchFamily="34" charset="0"/>
              <a:buChar char="•"/>
            </a:pPr>
            <a:endParaRPr lang="en-GB" sz="1800" b="0" dirty="0">
              <a:solidFill>
                <a:schemeClr val="accent5">
                  <a:lumMod val="25000"/>
                </a:schemeClr>
              </a:solidFill>
              <a:latin typeface="Arial" panose="020B0604020202020204" pitchFamily="34" charset="0"/>
              <a:cs typeface="Arial" panose="020B0604020202020204" pitchFamily="34" charset="0"/>
            </a:endParaRPr>
          </a:p>
          <a:p>
            <a:pPr algn="l">
              <a:lnSpc>
                <a:spcPct val="150000"/>
              </a:lnSpc>
            </a:pPr>
            <a:endParaRPr lang="en-GB" sz="1200" b="0" dirty="0">
              <a:solidFill>
                <a:schemeClr val="accent5">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1818171"/>
      </p:ext>
    </p:extLst>
  </p:cSld>
  <p:clrMapOvr>
    <a:masterClrMapping/>
  </p:clrMapOvr>
  <mc:AlternateContent xmlns:mc="http://schemas.openxmlformats.org/markup-compatibility/2006" xmlns:p14="http://schemas.microsoft.com/office/powerpoint/2010/main">
    <mc:Choice Requires="p14">
      <p:transition spd="slow" p14:dur="2000" advTm="12856"/>
    </mc:Choice>
    <mc:Fallback xmlns="">
      <p:transition spd="slow" advTm="12856"/>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475"/>
        <p:cNvGrpSpPr/>
        <p:nvPr/>
      </p:nvGrpSpPr>
      <p:grpSpPr>
        <a:xfrm>
          <a:off x="0" y="0"/>
          <a:ext cx="0" cy="0"/>
          <a:chOff x="0" y="0"/>
          <a:chExt cx="0" cy="0"/>
        </a:xfrm>
      </p:grpSpPr>
      <p:sp>
        <p:nvSpPr>
          <p:cNvPr id="1476" name="Google Shape;1476;p44"/>
          <p:cNvSpPr/>
          <p:nvPr/>
        </p:nvSpPr>
        <p:spPr>
          <a:xfrm rot="5675174">
            <a:off x="3786241" y="873656"/>
            <a:ext cx="1571424" cy="17141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4"/>
          <p:cNvSpPr txBox="1">
            <a:spLocks noGrp="1"/>
          </p:cNvSpPr>
          <p:nvPr>
            <p:ph type="title"/>
          </p:nvPr>
        </p:nvSpPr>
        <p:spPr>
          <a:xfrm>
            <a:off x="404037" y="2492036"/>
            <a:ext cx="8261498" cy="818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5200" dirty="0">
                <a:solidFill>
                  <a:schemeClr val="accent5">
                    <a:lumMod val="25000"/>
                  </a:schemeClr>
                </a:solidFill>
                <a:latin typeface="Arial" panose="020B0604020202020204" pitchFamily="34" charset="0"/>
                <a:cs typeface="Arial" panose="020B0604020202020204" pitchFamily="34" charset="0"/>
              </a:rPr>
              <a:t>Breastfeeding Campaign</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78" name="Google Shape;1478;p44"/>
          <p:cNvSpPr txBox="1">
            <a:spLocks noGrp="1"/>
          </p:cNvSpPr>
          <p:nvPr>
            <p:ph type="title" idx="2"/>
          </p:nvPr>
        </p:nvSpPr>
        <p:spPr>
          <a:xfrm>
            <a:off x="3390517" y="905458"/>
            <a:ext cx="2385000" cy="1289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200" dirty="0">
                <a:solidFill>
                  <a:schemeClr val="accent5">
                    <a:lumMod val="25000"/>
                  </a:schemeClr>
                </a:solidFill>
                <a:latin typeface="Arial" panose="020B0604020202020204" pitchFamily="34" charset="0"/>
                <a:cs typeface="Arial" panose="020B0604020202020204" pitchFamily="34" charset="0"/>
              </a:rPr>
              <a:t>5</a:t>
            </a:r>
            <a:endParaRPr sz="5200" dirty="0">
              <a:solidFill>
                <a:schemeClr val="accent5">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11715"/>
      </p:ext>
    </p:extLst>
  </p:cSld>
  <p:clrMapOvr>
    <a:masterClrMapping/>
  </p:clrMapOvr>
  <mc:AlternateContent xmlns:mc="http://schemas.openxmlformats.org/markup-compatibility/2006" xmlns:p14="http://schemas.microsoft.com/office/powerpoint/2010/main">
    <mc:Choice Requires="p14">
      <p:transition spd="slow" p14:dur="2000" advTm="1026"/>
    </mc:Choice>
    <mc:Fallback xmlns="">
      <p:transition spd="slow" advTm="102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872"/>
        <p:cNvGrpSpPr/>
        <p:nvPr/>
      </p:nvGrpSpPr>
      <p:grpSpPr>
        <a:xfrm>
          <a:off x="0" y="0"/>
          <a:ext cx="0" cy="0"/>
          <a:chOff x="0" y="0"/>
          <a:chExt cx="0" cy="0"/>
        </a:xfrm>
      </p:grpSpPr>
      <p:sp>
        <p:nvSpPr>
          <p:cNvPr id="1876" name="Google Shape;1876;p64"/>
          <p:cNvSpPr/>
          <p:nvPr/>
        </p:nvSpPr>
        <p:spPr>
          <a:xfrm>
            <a:off x="400833" y="1544104"/>
            <a:ext cx="1207500" cy="1207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87FF0400-ACDF-4846-B030-C5F47F273024}"/>
              </a:ext>
            </a:extLst>
          </p:cNvPr>
          <p:cNvPicPr>
            <a:picLocks noChangeAspect="1"/>
          </p:cNvPicPr>
          <p:nvPr/>
        </p:nvPicPr>
        <p:blipFill rotWithShape="1">
          <a:blip r:embed="rId3"/>
          <a:srcRect l="35349" t="11351" r="33489" b="9437"/>
          <a:stretch/>
        </p:blipFill>
        <p:spPr>
          <a:xfrm>
            <a:off x="2803" y="-2"/>
            <a:ext cx="3602257" cy="5148000"/>
          </a:xfrm>
          <a:prstGeom prst="rect">
            <a:avLst/>
          </a:prstGeom>
        </p:spPr>
      </p:pic>
      <p:sp>
        <p:nvSpPr>
          <p:cNvPr id="4" name="TextBox 3">
            <a:extLst>
              <a:ext uri="{FF2B5EF4-FFF2-40B4-BE49-F238E27FC236}">
                <a16:creationId xmlns:a16="http://schemas.microsoft.com/office/drawing/2014/main" id="{C6F48628-BBED-4593-9397-ADCB549AE01C}"/>
              </a:ext>
            </a:extLst>
          </p:cNvPr>
          <p:cNvSpPr txBox="1"/>
          <p:nvPr/>
        </p:nvSpPr>
        <p:spPr>
          <a:xfrm>
            <a:off x="3605060" y="127596"/>
            <a:ext cx="5536137" cy="4196020"/>
          </a:xfrm>
          <a:prstGeom prst="rect">
            <a:avLst/>
          </a:prstGeom>
          <a:noFill/>
        </p:spPr>
        <p:txBody>
          <a:bodyPr wrap="square" rtlCol="0">
            <a:spAutoFit/>
          </a:bodyPr>
          <a:lstStyle/>
          <a:p>
            <a:pPr marL="285750" indent="-285750">
              <a:lnSpc>
                <a:spcPct val="150000"/>
              </a:lnSpc>
              <a:buClr>
                <a:schemeClr val="accent5">
                  <a:lumMod val="50000"/>
                </a:schemeClr>
              </a:buClr>
              <a:buSzPct val="120000"/>
              <a:buFont typeface="Courier New" panose="02070309020205020404" pitchFamily="49" charset="0"/>
              <a:buChar char="o"/>
            </a:pPr>
            <a:r>
              <a:rPr lang="en-GB" sz="1800" dirty="0">
                <a:solidFill>
                  <a:schemeClr val="accent5">
                    <a:lumMod val="50000"/>
                  </a:schemeClr>
                </a:solidFill>
                <a:latin typeface="Arial" panose="020B0604020202020204" pitchFamily="34" charset="0"/>
                <a:cs typeface="Arial" panose="020B0604020202020204" pitchFamily="34" charset="0"/>
              </a:rPr>
              <a:t>The Start 4 Life campaign provides an example of a public health campaign promoting the importance of breastfeeding.</a:t>
            </a:r>
          </a:p>
          <a:p>
            <a:pPr>
              <a:lnSpc>
                <a:spcPct val="150000"/>
              </a:lnSpc>
              <a:buClr>
                <a:schemeClr val="accent5">
                  <a:lumMod val="50000"/>
                </a:schemeClr>
              </a:buClr>
              <a:buSzPct val="120000"/>
            </a:pPr>
            <a:endParaRPr lang="en-GB" sz="1800" dirty="0">
              <a:solidFill>
                <a:schemeClr val="accent5">
                  <a:lumMod val="50000"/>
                </a:schemeClr>
              </a:solidFill>
              <a:latin typeface="Arial" panose="020B0604020202020204" pitchFamily="34" charset="0"/>
              <a:cs typeface="Arial" panose="020B0604020202020204" pitchFamily="34" charset="0"/>
            </a:endParaRPr>
          </a:p>
          <a:p>
            <a:pPr marL="285750" indent="-285750">
              <a:lnSpc>
                <a:spcPct val="150000"/>
              </a:lnSpc>
              <a:buClr>
                <a:schemeClr val="accent5">
                  <a:lumMod val="50000"/>
                </a:schemeClr>
              </a:buClr>
              <a:buSzPct val="120000"/>
              <a:buFont typeface="Courier New" panose="02070309020205020404" pitchFamily="49" charset="0"/>
              <a:buChar char="o"/>
            </a:pPr>
            <a:r>
              <a:rPr lang="en-GB" sz="1800" dirty="0">
                <a:solidFill>
                  <a:schemeClr val="accent5">
                    <a:lumMod val="50000"/>
                  </a:schemeClr>
                </a:solidFill>
                <a:latin typeface="Arial" panose="020B0604020202020204" pitchFamily="34" charset="0"/>
                <a:cs typeface="Arial" panose="020B0604020202020204" pitchFamily="34" charset="0"/>
              </a:rPr>
              <a:t>The Start 4 Life Information Service has over 380,000 subscribers </a:t>
            </a:r>
            <a:r>
              <a:rPr lang="en-GB" sz="1200" dirty="0">
                <a:solidFill>
                  <a:schemeClr val="accent5">
                    <a:lumMod val="50000"/>
                  </a:schemeClr>
                </a:solidFill>
                <a:latin typeface="Arial" panose="020B0604020202020204" pitchFamily="34" charset="0"/>
                <a:cs typeface="Arial" panose="020B0604020202020204" pitchFamily="34" charset="0"/>
              </a:rPr>
              <a:t>(Public Health England, 2015)</a:t>
            </a:r>
          </a:p>
          <a:p>
            <a:pPr marL="285750" indent="-285750">
              <a:lnSpc>
                <a:spcPct val="150000"/>
              </a:lnSpc>
              <a:buClr>
                <a:schemeClr val="accent5">
                  <a:lumMod val="50000"/>
                </a:schemeClr>
              </a:buClr>
              <a:buSzPct val="120000"/>
              <a:buFont typeface="Courier New" panose="02070309020205020404" pitchFamily="49" charset="0"/>
              <a:buChar char="o"/>
            </a:pPr>
            <a:endParaRPr lang="en-GB" sz="1800" dirty="0">
              <a:solidFill>
                <a:schemeClr val="accent5">
                  <a:lumMod val="50000"/>
                </a:schemeClr>
              </a:solidFill>
              <a:latin typeface="Arial" panose="020B0604020202020204" pitchFamily="34" charset="0"/>
              <a:cs typeface="Arial" panose="020B0604020202020204" pitchFamily="34" charset="0"/>
            </a:endParaRPr>
          </a:p>
          <a:p>
            <a:pPr marL="285750" indent="-285750">
              <a:lnSpc>
                <a:spcPct val="150000"/>
              </a:lnSpc>
              <a:buClr>
                <a:schemeClr val="accent5">
                  <a:lumMod val="50000"/>
                </a:schemeClr>
              </a:buClr>
              <a:buSzPct val="120000"/>
              <a:buFont typeface="Courier New" panose="02070309020205020404" pitchFamily="49" charset="0"/>
              <a:buChar char="o"/>
            </a:pPr>
            <a:r>
              <a:rPr lang="en-GB" sz="1800" dirty="0">
                <a:solidFill>
                  <a:schemeClr val="accent5">
                    <a:lumMod val="50000"/>
                  </a:schemeClr>
                </a:solidFill>
                <a:latin typeface="Arial" panose="020B0604020202020204" pitchFamily="34" charset="0"/>
                <a:cs typeface="Arial" panose="020B0604020202020204" pitchFamily="34" charset="0"/>
              </a:rPr>
              <a:t>Start 4 Life is part of a three year strategy with   an aim of educating the UK public and    improving the health of the nation.</a:t>
            </a:r>
            <a:endParaRPr lang="en-GB" sz="1800" dirty="0">
              <a:solidFill>
                <a:schemeClr val="accent5">
                  <a:lumMod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Tm="1160"/>
    </mc:Choice>
    <mc:Fallback xmlns="">
      <p:transition spd="slow" advTm="116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872"/>
        <p:cNvGrpSpPr/>
        <p:nvPr/>
      </p:nvGrpSpPr>
      <p:grpSpPr>
        <a:xfrm>
          <a:off x="0" y="0"/>
          <a:ext cx="0" cy="0"/>
          <a:chOff x="0" y="0"/>
          <a:chExt cx="0" cy="0"/>
        </a:xfrm>
      </p:grpSpPr>
      <p:sp>
        <p:nvSpPr>
          <p:cNvPr id="1876" name="Google Shape;1876;p64"/>
          <p:cNvSpPr/>
          <p:nvPr/>
        </p:nvSpPr>
        <p:spPr>
          <a:xfrm>
            <a:off x="400833" y="1544104"/>
            <a:ext cx="1207500" cy="1207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 name="Picture 6">
            <a:extLst>
              <a:ext uri="{FF2B5EF4-FFF2-40B4-BE49-F238E27FC236}">
                <a16:creationId xmlns:a16="http://schemas.microsoft.com/office/drawing/2014/main" id="{36233910-6FE1-4259-908E-1E1622CAC40C}"/>
              </a:ext>
            </a:extLst>
          </p:cNvPr>
          <p:cNvPicPr>
            <a:picLocks noChangeAspect="1"/>
          </p:cNvPicPr>
          <p:nvPr/>
        </p:nvPicPr>
        <p:blipFill rotWithShape="1">
          <a:blip r:embed="rId3"/>
          <a:srcRect l="35987" t="11892" r="34130" b="9024"/>
          <a:stretch/>
        </p:blipFill>
        <p:spPr>
          <a:xfrm>
            <a:off x="-21" y="-4"/>
            <a:ext cx="3460046" cy="5148000"/>
          </a:xfrm>
          <a:prstGeom prst="rect">
            <a:avLst/>
          </a:prstGeom>
        </p:spPr>
      </p:pic>
      <p:sp>
        <p:nvSpPr>
          <p:cNvPr id="8" name="TextBox 7">
            <a:extLst>
              <a:ext uri="{FF2B5EF4-FFF2-40B4-BE49-F238E27FC236}">
                <a16:creationId xmlns:a16="http://schemas.microsoft.com/office/drawing/2014/main" id="{28D37CFD-3883-4792-BE9D-DDA99DBAAB4F}"/>
              </a:ext>
            </a:extLst>
          </p:cNvPr>
          <p:cNvSpPr txBox="1"/>
          <p:nvPr/>
        </p:nvSpPr>
        <p:spPr>
          <a:xfrm>
            <a:off x="3466213" y="127596"/>
            <a:ext cx="5536760" cy="4611519"/>
          </a:xfrm>
          <a:prstGeom prst="rect">
            <a:avLst/>
          </a:prstGeom>
          <a:noFill/>
        </p:spPr>
        <p:txBody>
          <a:bodyPr wrap="square" rtlCol="0">
            <a:spAutoFit/>
          </a:bodyPr>
          <a:lstStyle/>
          <a:p>
            <a:pPr marL="285750" indent="-285750">
              <a:lnSpc>
                <a:spcPct val="150000"/>
              </a:lnSpc>
              <a:buClr>
                <a:schemeClr val="accent5">
                  <a:lumMod val="50000"/>
                </a:schemeClr>
              </a:buClr>
              <a:buSzPct val="120000"/>
              <a:buFont typeface="Courier New" panose="02070309020205020404" pitchFamily="49" charset="0"/>
              <a:buChar char="o"/>
            </a:pPr>
            <a:r>
              <a:rPr lang="en-GB" sz="1800" dirty="0">
                <a:solidFill>
                  <a:schemeClr val="accent5">
                    <a:lumMod val="50000"/>
                  </a:schemeClr>
                </a:solidFill>
                <a:latin typeface="Arial" panose="020B0604020202020204" pitchFamily="34" charset="0"/>
                <a:cs typeface="Arial" panose="020B0604020202020204" pitchFamily="34" charset="0"/>
              </a:rPr>
              <a:t>The campaign is focused on the health benefits of breastfeeding for both baby and mother.</a:t>
            </a:r>
          </a:p>
          <a:p>
            <a:pPr marL="285750" indent="-285750">
              <a:lnSpc>
                <a:spcPct val="150000"/>
              </a:lnSpc>
              <a:buClr>
                <a:schemeClr val="accent5">
                  <a:lumMod val="50000"/>
                </a:schemeClr>
              </a:buClr>
              <a:buSzPct val="120000"/>
              <a:buFont typeface="Courier New" panose="02070309020205020404" pitchFamily="49" charset="0"/>
              <a:buChar char="o"/>
            </a:pPr>
            <a:endParaRPr lang="en-GB" sz="1800" dirty="0">
              <a:solidFill>
                <a:schemeClr val="accent5">
                  <a:lumMod val="50000"/>
                </a:schemeClr>
              </a:solidFill>
              <a:latin typeface="Arial" panose="020B0604020202020204" pitchFamily="34" charset="0"/>
              <a:cs typeface="Arial" panose="020B0604020202020204" pitchFamily="34" charset="0"/>
            </a:endParaRPr>
          </a:p>
          <a:p>
            <a:pPr marL="285750" indent="-285750">
              <a:lnSpc>
                <a:spcPct val="150000"/>
              </a:lnSpc>
              <a:buClr>
                <a:schemeClr val="accent5">
                  <a:lumMod val="50000"/>
                </a:schemeClr>
              </a:buClr>
              <a:buSzPct val="120000"/>
              <a:buFont typeface="Courier New" panose="02070309020205020404" pitchFamily="49" charset="0"/>
              <a:buChar char="o"/>
            </a:pPr>
            <a:r>
              <a:rPr lang="en-GB" sz="1800" dirty="0">
                <a:solidFill>
                  <a:schemeClr val="accent5">
                    <a:lumMod val="50000"/>
                  </a:schemeClr>
                </a:solidFill>
                <a:latin typeface="Arial" panose="020B0604020202020204" pitchFamily="34" charset="0"/>
                <a:cs typeface="Arial" panose="020B0604020202020204" pitchFamily="34" charset="0"/>
              </a:rPr>
              <a:t>The Start 4 Life breastfeeding promotion  literature emphasises the health benefits of breastfeeding.</a:t>
            </a:r>
          </a:p>
          <a:p>
            <a:pPr>
              <a:lnSpc>
                <a:spcPct val="150000"/>
              </a:lnSpc>
              <a:buClr>
                <a:schemeClr val="accent5">
                  <a:lumMod val="50000"/>
                </a:schemeClr>
              </a:buClr>
              <a:buSzPct val="120000"/>
            </a:pPr>
            <a:endParaRPr lang="en-GB" sz="1800" dirty="0">
              <a:solidFill>
                <a:schemeClr val="accent5">
                  <a:lumMod val="50000"/>
                </a:schemeClr>
              </a:solidFill>
              <a:latin typeface="Arial" panose="020B0604020202020204" pitchFamily="34" charset="0"/>
              <a:cs typeface="Arial" panose="020B0604020202020204" pitchFamily="34" charset="0"/>
            </a:endParaRPr>
          </a:p>
          <a:p>
            <a:pPr marL="285750" indent="-285750">
              <a:lnSpc>
                <a:spcPct val="150000"/>
              </a:lnSpc>
              <a:buClr>
                <a:schemeClr val="accent5">
                  <a:lumMod val="50000"/>
                </a:schemeClr>
              </a:buClr>
              <a:buSzPct val="120000"/>
              <a:buFont typeface="Courier New" panose="02070309020205020404" pitchFamily="49" charset="0"/>
              <a:buChar char="o"/>
            </a:pPr>
            <a:r>
              <a:rPr lang="en-GB" sz="1800" dirty="0">
                <a:solidFill>
                  <a:schemeClr val="accent5">
                    <a:lumMod val="50000"/>
                  </a:schemeClr>
                </a:solidFill>
                <a:latin typeface="Arial" panose="020B0604020202020204" pitchFamily="34" charset="0"/>
                <a:cs typeface="Arial" panose="020B0604020202020204" pitchFamily="34" charset="0"/>
              </a:rPr>
              <a:t>This appears to relates to the Health Belief  Model, whereby if a person believes that a behaviour  has health benefits, then they are more likely to change their behaviour.</a:t>
            </a:r>
            <a:endParaRPr lang="en-GB" sz="1200" dirty="0">
              <a:solidFill>
                <a:schemeClr val="accent5">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5866675"/>
      </p:ext>
    </p:extLst>
  </p:cSld>
  <p:clrMapOvr>
    <a:masterClrMapping/>
  </p:clrMapOvr>
  <mc:AlternateContent xmlns:mc="http://schemas.openxmlformats.org/markup-compatibility/2006" xmlns:p14="http://schemas.microsoft.com/office/powerpoint/2010/main">
    <mc:Choice Requires="p14">
      <p:transition spd="slow" p14:dur="2000" advTm="1160"/>
    </mc:Choice>
    <mc:Fallback xmlns="">
      <p:transition spd="slow" advTm="116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872"/>
        <p:cNvGrpSpPr/>
        <p:nvPr/>
      </p:nvGrpSpPr>
      <p:grpSpPr>
        <a:xfrm>
          <a:off x="0" y="0"/>
          <a:ext cx="0" cy="0"/>
          <a:chOff x="0" y="0"/>
          <a:chExt cx="0" cy="0"/>
        </a:xfrm>
      </p:grpSpPr>
      <p:sp>
        <p:nvSpPr>
          <p:cNvPr id="1876" name="Google Shape;1876;p64"/>
          <p:cNvSpPr/>
          <p:nvPr/>
        </p:nvSpPr>
        <p:spPr>
          <a:xfrm>
            <a:off x="400833" y="1544104"/>
            <a:ext cx="1207500" cy="1207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 name="Picture 4">
            <a:extLst>
              <a:ext uri="{FF2B5EF4-FFF2-40B4-BE49-F238E27FC236}">
                <a16:creationId xmlns:a16="http://schemas.microsoft.com/office/drawing/2014/main" id="{7108739E-110C-431C-AB34-A682CFE41D80}"/>
              </a:ext>
            </a:extLst>
          </p:cNvPr>
          <p:cNvPicPr>
            <a:picLocks noChangeAspect="1"/>
          </p:cNvPicPr>
          <p:nvPr/>
        </p:nvPicPr>
        <p:blipFill rotWithShape="1">
          <a:blip r:embed="rId3"/>
          <a:srcRect l="35521" t="12178" r="33542" b="9231"/>
          <a:stretch/>
        </p:blipFill>
        <p:spPr>
          <a:xfrm>
            <a:off x="5076" y="-7"/>
            <a:ext cx="3604449" cy="5148000"/>
          </a:xfrm>
          <a:prstGeom prst="rect">
            <a:avLst/>
          </a:prstGeom>
        </p:spPr>
      </p:pic>
      <p:pic>
        <p:nvPicPr>
          <p:cNvPr id="7" name="Picture 6">
            <a:extLst>
              <a:ext uri="{FF2B5EF4-FFF2-40B4-BE49-F238E27FC236}">
                <a16:creationId xmlns:a16="http://schemas.microsoft.com/office/drawing/2014/main" id="{77DE9046-C66E-41F3-B6FC-E1E723AC6DBA}"/>
              </a:ext>
            </a:extLst>
          </p:cNvPr>
          <p:cNvPicPr>
            <a:picLocks noChangeAspect="1"/>
          </p:cNvPicPr>
          <p:nvPr/>
        </p:nvPicPr>
        <p:blipFill rotWithShape="1">
          <a:blip r:embed="rId4"/>
          <a:srcRect l="35574" t="11970" r="33489" b="9438"/>
          <a:stretch/>
        </p:blipFill>
        <p:spPr>
          <a:xfrm>
            <a:off x="4007803" y="-10642"/>
            <a:ext cx="3604449" cy="5148000"/>
          </a:xfrm>
          <a:prstGeom prst="rect">
            <a:avLst/>
          </a:prstGeom>
        </p:spPr>
      </p:pic>
    </p:spTree>
    <p:extLst>
      <p:ext uri="{BB962C8B-B14F-4D97-AF65-F5344CB8AC3E}">
        <p14:creationId xmlns:p14="http://schemas.microsoft.com/office/powerpoint/2010/main" val="237212422"/>
      </p:ext>
    </p:extLst>
  </p:cSld>
  <p:clrMapOvr>
    <a:masterClrMapping/>
  </p:clrMapOvr>
  <mc:AlternateContent xmlns:mc="http://schemas.openxmlformats.org/markup-compatibility/2006" xmlns:p14="http://schemas.microsoft.com/office/powerpoint/2010/main">
    <mc:Choice Requires="p14">
      <p:transition spd="slow" p14:dur="2000" advTm="1160"/>
    </mc:Choice>
    <mc:Fallback xmlns="">
      <p:transition spd="slow" advTm="116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475"/>
        <p:cNvGrpSpPr/>
        <p:nvPr/>
      </p:nvGrpSpPr>
      <p:grpSpPr>
        <a:xfrm>
          <a:off x="0" y="0"/>
          <a:ext cx="0" cy="0"/>
          <a:chOff x="0" y="0"/>
          <a:chExt cx="0" cy="0"/>
        </a:xfrm>
      </p:grpSpPr>
      <p:sp>
        <p:nvSpPr>
          <p:cNvPr id="1476" name="Google Shape;1476;p44"/>
          <p:cNvSpPr/>
          <p:nvPr/>
        </p:nvSpPr>
        <p:spPr>
          <a:xfrm rot="5675174">
            <a:off x="3786241" y="873656"/>
            <a:ext cx="1571424" cy="1714102"/>
          </a:xfrm>
          <a:custGeom>
            <a:avLst/>
            <a:gdLst/>
            <a:ahLst/>
            <a:cxnLst/>
            <a:rect l="l" t="t" r="r" b="b"/>
            <a:pathLst>
              <a:path w="56472" h="60892" extrusionOk="0">
                <a:moveTo>
                  <a:pt x="28679" y="1"/>
                </a:moveTo>
                <a:cubicBezTo>
                  <a:pt x="25410" y="1"/>
                  <a:pt x="22080" y="520"/>
                  <a:pt x="19012" y="1864"/>
                </a:cubicBezTo>
                <a:cubicBezTo>
                  <a:pt x="17076" y="2603"/>
                  <a:pt x="15175" y="3483"/>
                  <a:pt x="13344" y="4504"/>
                </a:cubicBezTo>
                <a:cubicBezTo>
                  <a:pt x="9788" y="6476"/>
                  <a:pt x="6232" y="8870"/>
                  <a:pt x="4120" y="12567"/>
                </a:cubicBezTo>
                <a:cubicBezTo>
                  <a:pt x="2782" y="14961"/>
                  <a:pt x="2113" y="17707"/>
                  <a:pt x="1620" y="20453"/>
                </a:cubicBezTo>
                <a:cubicBezTo>
                  <a:pt x="1" y="29607"/>
                  <a:pt x="247" y="39676"/>
                  <a:pt x="4824" y="47527"/>
                </a:cubicBezTo>
                <a:cubicBezTo>
                  <a:pt x="8873" y="54568"/>
                  <a:pt x="16055" y="59075"/>
                  <a:pt x="23554" y="60448"/>
                </a:cubicBezTo>
                <a:cubicBezTo>
                  <a:pt x="25194" y="60743"/>
                  <a:pt x="26863" y="60892"/>
                  <a:pt x="28534" y="60892"/>
                </a:cubicBezTo>
                <a:cubicBezTo>
                  <a:pt x="35608" y="60892"/>
                  <a:pt x="42706" y="58233"/>
                  <a:pt x="47776" y="52878"/>
                </a:cubicBezTo>
                <a:cubicBezTo>
                  <a:pt x="51226" y="49252"/>
                  <a:pt x="53620" y="44499"/>
                  <a:pt x="55028" y="39500"/>
                </a:cubicBezTo>
                <a:cubicBezTo>
                  <a:pt x="56120" y="35803"/>
                  <a:pt x="56472" y="31930"/>
                  <a:pt x="56120" y="28128"/>
                </a:cubicBezTo>
                <a:cubicBezTo>
                  <a:pt x="55592" y="23692"/>
                  <a:pt x="53867" y="19502"/>
                  <a:pt x="51895" y="15594"/>
                </a:cubicBezTo>
                <a:cubicBezTo>
                  <a:pt x="48621" y="9187"/>
                  <a:pt x="44044" y="2814"/>
                  <a:pt x="37460" y="1124"/>
                </a:cubicBezTo>
                <a:cubicBezTo>
                  <a:pt x="34766" y="459"/>
                  <a:pt x="31749" y="1"/>
                  <a:pt x="286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4"/>
          <p:cNvSpPr txBox="1">
            <a:spLocks noGrp="1"/>
          </p:cNvSpPr>
          <p:nvPr>
            <p:ph type="title"/>
          </p:nvPr>
        </p:nvSpPr>
        <p:spPr>
          <a:xfrm>
            <a:off x="404037" y="2492036"/>
            <a:ext cx="8261498" cy="818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5200" dirty="0">
                <a:solidFill>
                  <a:schemeClr val="accent5">
                    <a:lumMod val="25000"/>
                  </a:schemeClr>
                </a:solidFill>
                <a:latin typeface="Arial" panose="020B0604020202020204" pitchFamily="34" charset="0"/>
                <a:cs typeface="Arial" panose="020B0604020202020204" pitchFamily="34" charset="0"/>
              </a:rPr>
              <a:t>Conclusion</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78" name="Google Shape;1478;p44"/>
          <p:cNvSpPr txBox="1">
            <a:spLocks noGrp="1"/>
          </p:cNvSpPr>
          <p:nvPr>
            <p:ph type="title" idx="2"/>
          </p:nvPr>
        </p:nvSpPr>
        <p:spPr>
          <a:xfrm>
            <a:off x="3390517" y="905458"/>
            <a:ext cx="2385000" cy="1289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200" dirty="0">
                <a:solidFill>
                  <a:schemeClr val="accent5">
                    <a:lumMod val="25000"/>
                  </a:schemeClr>
                </a:solidFill>
                <a:latin typeface="Arial" panose="020B0604020202020204" pitchFamily="34" charset="0"/>
                <a:cs typeface="Arial" panose="020B0604020202020204" pitchFamily="34" charset="0"/>
              </a:rPr>
              <a:t>6</a:t>
            </a:r>
            <a:endParaRPr sz="5200" dirty="0">
              <a:solidFill>
                <a:schemeClr val="accent5">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6101229"/>
      </p:ext>
    </p:extLst>
  </p:cSld>
  <p:clrMapOvr>
    <a:masterClrMapping/>
  </p:clrMapOvr>
  <mc:AlternateContent xmlns:mc="http://schemas.openxmlformats.org/markup-compatibility/2006" xmlns:p14="http://schemas.microsoft.com/office/powerpoint/2010/main">
    <mc:Choice Requires="p14">
      <p:transition spd="slow" p14:dur="2000" advTm="1026"/>
    </mc:Choice>
    <mc:Fallback xmlns="">
      <p:transition spd="slow" advTm="102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40"/>
        <p:cNvGrpSpPr/>
        <p:nvPr/>
      </p:nvGrpSpPr>
      <p:grpSpPr>
        <a:xfrm>
          <a:off x="0" y="0"/>
          <a:ext cx="0" cy="0"/>
          <a:chOff x="0" y="0"/>
          <a:chExt cx="0" cy="0"/>
        </a:xfrm>
      </p:grpSpPr>
      <p:sp>
        <p:nvSpPr>
          <p:cNvPr id="1542" name="Google Shape;1542;p49"/>
          <p:cNvSpPr txBox="1">
            <a:spLocks noGrp="1"/>
          </p:cNvSpPr>
          <p:nvPr>
            <p:ph type="title"/>
          </p:nvPr>
        </p:nvSpPr>
        <p:spPr>
          <a:xfrm>
            <a:off x="311700" y="-281"/>
            <a:ext cx="8520600" cy="8083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solidFill>
                  <a:schemeClr val="accent5">
                    <a:lumMod val="25000"/>
                  </a:schemeClr>
                </a:solidFill>
                <a:latin typeface="Arial" panose="020B0604020202020204" pitchFamily="34" charset="0"/>
                <a:cs typeface="Arial" panose="020B0604020202020204" pitchFamily="34" charset="0"/>
              </a:rPr>
              <a:t>Conclusion</a:t>
            </a:r>
            <a:endParaRPr sz="3600" dirty="0">
              <a:solidFill>
                <a:schemeClr val="accent5">
                  <a:lumMod val="25000"/>
                </a:schemeClr>
              </a:solidFill>
              <a:latin typeface="Arial" panose="020B0604020202020204" pitchFamily="34" charset="0"/>
              <a:cs typeface="Arial" panose="020B0604020202020204" pitchFamily="34" charset="0"/>
            </a:endParaRPr>
          </a:p>
        </p:txBody>
      </p:sp>
      <p:sp>
        <p:nvSpPr>
          <p:cNvPr id="1547" name="Google Shape;1547;p49"/>
          <p:cNvSpPr txBox="1"/>
          <p:nvPr/>
        </p:nvSpPr>
        <p:spPr>
          <a:xfrm>
            <a:off x="435697" y="489084"/>
            <a:ext cx="8708303" cy="4654416"/>
          </a:xfrm>
          <a:prstGeom prst="rect">
            <a:avLst/>
          </a:prstGeom>
          <a:noFill/>
          <a:ln>
            <a:noFill/>
          </a:ln>
        </p:spPr>
        <p:txBody>
          <a:bodyPr spcFirstLastPara="1" wrap="square" lIns="91425" tIns="91425" rIns="91425" bIns="91425" anchor="t" anchorCtr="0">
            <a:noAutofit/>
          </a:bodyPr>
          <a:lstStyle/>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It has been suggested that researchers and practitioners take into consideration individual, social and environmental influences.</a:t>
            </a:r>
          </a:p>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Past studies have shown that a combination of health behaviour models can be utilised to create a health campaign.</a:t>
            </a:r>
          </a:p>
          <a:p>
            <a:pPr lvl="0">
              <a:lnSpc>
                <a:spcPct val="150000"/>
              </a:lnSpc>
            </a:pPr>
            <a:r>
              <a:rPr lang="en-GB" sz="1800" dirty="0">
                <a:solidFill>
                  <a:schemeClr val="accent5">
                    <a:lumMod val="25000"/>
                  </a:schemeClr>
                </a:solidFill>
                <a:latin typeface="Arial" panose="020B0604020202020204" pitchFamily="34" charset="0"/>
                <a:cs typeface="Arial" panose="020B0604020202020204" pitchFamily="34" charset="0"/>
              </a:rPr>
              <a:t>Health campaigns should consider that a positive perception of breastfeeding is more likely to result in confidence and intent to breastfeed </a:t>
            </a:r>
            <a:r>
              <a:rPr lang="en-GB" sz="1200" dirty="0">
                <a:solidFill>
                  <a:schemeClr val="accent5">
                    <a:lumMod val="25000"/>
                  </a:schemeClr>
                </a:solidFill>
                <a:latin typeface="Arial" panose="020B0604020202020204" pitchFamily="34" charset="0"/>
                <a:cs typeface="Arial" panose="020B0604020202020204" pitchFamily="34" charset="0"/>
              </a:rPr>
              <a:t>(Emmanuel, 2015).</a:t>
            </a:r>
          </a:p>
          <a:p>
            <a:pPr lvl="0">
              <a:lnSpc>
                <a:spcPct val="150000"/>
              </a:lnSpc>
            </a:pPr>
            <a:r>
              <a:rPr lang="en-GB" sz="1800" dirty="0">
                <a:solidFill>
                  <a:schemeClr val="accent5">
                    <a:lumMod val="25000"/>
                  </a:schemeClr>
                </a:solidFill>
                <a:latin typeface="Arial" panose="020B0604020202020204" pitchFamily="34" charset="0"/>
                <a:ea typeface="Ubuntu"/>
                <a:cs typeface="Arial" panose="020B0604020202020204" pitchFamily="34" charset="0"/>
                <a:sym typeface="Ubuntu"/>
              </a:rPr>
              <a:t>Exclusive breastfeeding can reduce the likelihood of childhood illnesses, resulting in a significant reduction of healthcare costs.</a:t>
            </a:r>
          </a:p>
          <a:p>
            <a:pPr lvl="0">
              <a:lnSpc>
                <a:spcPct val="150000"/>
              </a:lnSpc>
            </a:pPr>
            <a:r>
              <a:rPr lang="en-GB" sz="1800" dirty="0">
                <a:solidFill>
                  <a:schemeClr val="accent5">
                    <a:lumMod val="25000"/>
                  </a:schemeClr>
                </a:solidFill>
                <a:latin typeface="Arial" panose="020B0604020202020204" pitchFamily="34" charset="0"/>
                <a:ea typeface="Ubuntu"/>
                <a:cs typeface="Arial" panose="020B0604020202020204" pitchFamily="34" charset="0"/>
                <a:sym typeface="Ubuntu"/>
              </a:rPr>
              <a:t>Studies have shown that breastfeeding is a public health issue, and cultural and societal awareness and attitudes need to be readdressed (</a:t>
            </a:r>
          </a:p>
          <a:p>
            <a:pPr lvl="0">
              <a:lnSpc>
                <a:spcPct val="150000"/>
              </a:lnSpc>
            </a:pPr>
            <a:r>
              <a:rPr lang="en-GB" sz="1800" dirty="0">
                <a:solidFill>
                  <a:schemeClr val="accent5">
                    <a:lumMod val="25000"/>
                  </a:schemeClr>
                </a:solidFill>
                <a:latin typeface="Arial" panose="020B0604020202020204" pitchFamily="34" charset="0"/>
                <a:ea typeface="Ubuntu"/>
                <a:cs typeface="Arial" panose="020B0604020202020204" pitchFamily="34" charset="0"/>
                <a:sym typeface="Ubuntu"/>
              </a:rPr>
              <a:t>Taking this information into consideration, prevention is better than cure.</a:t>
            </a:r>
            <a:endParaRPr lang="en-GB" sz="1800" dirty="0">
              <a:solidFill>
                <a:schemeClr val="dk1"/>
              </a:solidFill>
              <a:latin typeface="Arial" panose="020B0604020202020204" pitchFamily="34" charset="0"/>
              <a:ea typeface="Ubuntu"/>
              <a:cs typeface="Arial" panose="020B0604020202020204" pitchFamily="34" charset="0"/>
              <a:sym typeface="Ubuntu"/>
            </a:endParaRPr>
          </a:p>
        </p:txBody>
      </p:sp>
      <p:grpSp>
        <p:nvGrpSpPr>
          <p:cNvPr id="4" name="Google Shape;2162;p72">
            <a:extLst>
              <a:ext uri="{FF2B5EF4-FFF2-40B4-BE49-F238E27FC236}">
                <a16:creationId xmlns:a16="http://schemas.microsoft.com/office/drawing/2014/main" id="{B063ED46-524B-47A5-B403-3F085D73738B}"/>
              </a:ext>
            </a:extLst>
          </p:cNvPr>
          <p:cNvGrpSpPr/>
          <p:nvPr/>
        </p:nvGrpSpPr>
        <p:grpSpPr>
          <a:xfrm>
            <a:off x="249671" y="679505"/>
            <a:ext cx="180000" cy="360000"/>
            <a:chOff x="4244025" y="1133950"/>
            <a:chExt cx="1041675" cy="1940350"/>
          </a:xfrm>
        </p:grpSpPr>
        <p:sp>
          <p:nvSpPr>
            <p:cNvPr id="5" name="Google Shape;2163;p72">
              <a:extLst>
                <a:ext uri="{FF2B5EF4-FFF2-40B4-BE49-F238E27FC236}">
                  <a16:creationId xmlns:a16="http://schemas.microsoft.com/office/drawing/2014/main" id="{3949B5A1-5E46-41D9-8272-C3CD35546A72}"/>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 name="Google Shape;2164;p72">
              <a:extLst>
                <a:ext uri="{FF2B5EF4-FFF2-40B4-BE49-F238E27FC236}">
                  <a16:creationId xmlns:a16="http://schemas.microsoft.com/office/drawing/2014/main" id="{3C51118F-9250-46D0-B4CA-F0850E7E17AC}"/>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165;p72">
              <a:extLst>
                <a:ext uri="{FF2B5EF4-FFF2-40B4-BE49-F238E27FC236}">
                  <a16:creationId xmlns:a16="http://schemas.microsoft.com/office/drawing/2014/main" id="{3CDD8198-34C5-43C6-B6E7-2B7A1624A2F1}"/>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166;p72">
              <a:extLst>
                <a:ext uri="{FF2B5EF4-FFF2-40B4-BE49-F238E27FC236}">
                  <a16:creationId xmlns:a16="http://schemas.microsoft.com/office/drawing/2014/main" id="{298A89F1-2F8D-46EA-80D7-DBEC2FA892EC}"/>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167;p72">
              <a:extLst>
                <a:ext uri="{FF2B5EF4-FFF2-40B4-BE49-F238E27FC236}">
                  <a16:creationId xmlns:a16="http://schemas.microsoft.com/office/drawing/2014/main" id="{89273157-D21E-431A-9007-26DA7897E764}"/>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168;p72">
              <a:extLst>
                <a:ext uri="{FF2B5EF4-FFF2-40B4-BE49-F238E27FC236}">
                  <a16:creationId xmlns:a16="http://schemas.microsoft.com/office/drawing/2014/main" id="{6CCBB873-9665-487A-BE34-BA8DADBDD013}"/>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169;p72">
              <a:extLst>
                <a:ext uri="{FF2B5EF4-FFF2-40B4-BE49-F238E27FC236}">
                  <a16:creationId xmlns:a16="http://schemas.microsoft.com/office/drawing/2014/main" id="{E41FD71E-6E22-49E6-A055-09AD96CD1FC7}"/>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170;p72">
              <a:extLst>
                <a:ext uri="{FF2B5EF4-FFF2-40B4-BE49-F238E27FC236}">
                  <a16:creationId xmlns:a16="http://schemas.microsoft.com/office/drawing/2014/main" id="{FBBA2B21-94FF-4734-92B9-130CC6D470C0}"/>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171;p72">
              <a:extLst>
                <a:ext uri="{FF2B5EF4-FFF2-40B4-BE49-F238E27FC236}">
                  <a16:creationId xmlns:a16="http://schemas.microsoft.com/office/drawing/2014/main" id="{E09D7B83-3400-4629-B533-D140C5BD638D}"/>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172;p72">
              <a:extLst>
                <a:ext uri="{FF2B5EF4-FFF2-40B4-BE49-F238E27FC236}">
                  <a16:creationId xmlns:a16="http://schemas.microsoft.com/office/drawing/2014/main" id="{ACA55E22-5C3D-4E7F-AE3A-97E55B1E7213}"/>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173;p72">
              <a:extLst>
                <a:ext uri="{FF2B5EF4-FFF2-40B4-BE49-F238E27FC236}">
                  <a16:creationId xmlns:a16="http://schemas.microsoft.com/office/drawing/2014/main" id="{E9633C3A-E40F-426F-B45C-9CB7A8EF1C28}"/>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174;p72">
              <a:extLst>
                <a:ext uri="{FF2B5EF4-FFF2-40B4-BE49-F238E27FC236}">
                  <a16:creationId xmlns:a16="http://schemas.microsoft.com/office/drawing/2014/main" id="{C93C1AFE-B669-4FF9-B04F-5108AF11B6C7}"/>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175;p72">
              <a:extLst>
                <a:ext uri="{FF2B5EF4-FFF2-40B4-BE49-F238E27FC236}">
                  <a16:creationId xmlns:a16="http://schemas.microsoft.com/office/drawing/2014/main" id="{0D3C9A42-7BAF-4363-B05D-877EFDA3919B}"/>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176;p72">
              <a:extLst>
                <a:ext uri="{FF2B5EF4-FFF2-40B4-BE49-F238E27FC236}">
                  <a16:creationId xmlns:a16="http://schemas.microsoft.com/office/drawing/2014/main" id="{988AF678-D4ED-4A51-86EF-C1914FA80F66}"/>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177;p72">
              <a:extLst>
                <a:ext uri="{FF2B5EF4-FFF2-40B4-BE49-F238E27FC236}">
                  <a16:creationId xmlns:a16="http://schemas.microsoft.com/office/drawing/2014/main" id="{FAD848A9-C656-4881-AF6C-636FB759A88E}"/>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178;p72">
              <a:extLst>
                <a:ext uri="{FF2B5EF4-FFF2-40B4-BE49-F238E27FC236}">
                  <a16:creationId xmlns:a16="http://schemas.microsoft.com/office/drawing/2014/main" id="{A1258378-09D8-4BF1-B82D-13BC399EAF47}"/>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 name="Google Shape;2162;p72">
            <a:extLst>
              <a:ext uri="{FF2B5EF4-FFF2-40B4-BE49-F238E27FC236}">
                <a16:creationId xmlns:a16="http://schemas.microsoft.com/office/drawing/2014/main" id="{8B97AF99-AC20-4CD0-A672-6085BB119C37}"/>
              </a:ext>
            </a:extLst>
          </p:cNvPr>
          <p:cNvGrpSpPr/>
          <p:nvPr/>
        </p:nvGrpSpPr>
        <p:grpSpPr>
          <a:xfrm>
            <a:off x="253217" y="1501771"/>
            <a:ext cx="180000" cy="360000"/>
            <a:chOff x="4244025" y="1133950"/>
            <a:chExt cx="1041675" cy="1940350"/>
          </a:xfrm>
        </p:grpSpPr>
        <p:sp>
          <p:nvSpPr>
            <p:cNvPr id="22" name="Google Shape;2163;p72">
              <a:extLst>
                <a:ext uri="{FF2B5EF4-FFF2-40B4-BE49-F238E27FC236}">
                  <a16:creationId xmlns:a16="http://schemas.microsoft.com/office/drawing/2014/main" id="{7909186E-5DCA-48CA-9D16-FF6E2A1A167D}"/>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 name="Google Shape;2164;p72">
              <a:extLst>
                <a:ext uri="{FF2B5EF4-FFF2-40B4-BE49-F238E27FC236}">
                  <a16:creationId xmlns:a16="http://schemas.microsoft.com/office/drawing/2014/main" id="{AB51CA3C-608B-4202-B68A-BAF8737BB549}"/>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165;p72">
              <a:extLst>
                <a:ext uri="{FF2B5EF4-FFF2-40B4-BE49-F238E27FC236}">
                  <a16:creationId xmlns:a16="http://schemas.microsoft.com/office/drawing/2014/main" id="{24A2117A-0B84-4443-9372-1C5A6701E41B}"/>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166;p72">
              <a:extLst>
                <a:ext uri="{FF2B5EF4-FFF2-40B4-BE49-F238E27FC236}">
                  <a16:creationId xmlns:a16="http://schemas.microsoft.com/office/drawing/2014/main" id="{6A58456D-25E5-464E-A4D9-89F69BACFC86}"/>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167;p72">
              <a:extLst>
                <a:ext uri="{FF2B5EF4-FFF2-40B4-BE49-F238E27FC236}">
                  <a16:creationId xmlns:a16="http://schemas.microsoft.com/office/drawing/2014/main" id="{EA4A06D6-6FD3-44E4-AF41-3434E89D1D70}"/>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168;p72">
              <a:extLst>
                <a:ext uri="{FF2B5EF4-FFF2-40B4-BE49-F238E27FC236}">
                  <a16:creationId xmlns:a16="http://schemas.microsoft.com/office/drawing/2014/main" id="{EE5D53BA-6B3A-46FF-8CE9-E0DB6C8FB3B9}"/>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169;p72">
              <a:extLst>
                <a:ext uri="{FF2B5EF4-FFF2-40B4-BE49-F238E27FC236}">
                  <a16:creationId xmlns:a16="http://schemas.microsoft.com/office/drawing/2014/main" id="{E78FD671-8881-4F71-9292-50CAF2D7571C}"/>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170;p72">
              <a:extLst>
                <a:ext uri="{FF2B5EF4-FFF2-40B4-BE49-F238E27FC236}">
                  <a16:creationId xmlns:a16="http://schemas.microsoft.com/office/drawing/2014/main" id="{4C97720C-37B0-4CA8-B23D-C62692DB2355}"/>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171;p72">
              <a:extLst>
                <a:ext uri="{FF2B5EF4-FFF2-40B4-BE49-F238E27FC236}">
                  <a16:creationId xmlns:a16="http://schemas.microsoft.com/office/drawing/2014/main" id="{4F4D3488-70AE-4F7F-B2AD-8D7E6A031E3F}"/>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172;p72">
              <a:extLst>
                <a:ext uri="{FF2B5EF4-FFF2-40B4-BE49-F238E27FC236}">
                  <a16:creationId xmlns:a16="http://schemas.microsoft.com/office/drawing/2014/main" id="{A1D1C2F2-9339-4C09-98FC-693B85338C24}"/>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173;p72">
              <a:extLst>
                <a:ext uri="{FF2B5EF4-FFF2-40B4-BE49-F238E27FC236}">
                  <a16:creationId xmlns:a16="http://schemas.microsoft.com/office/drawing/2014/main" id="{556B9B17-D9C4-4567-ABC5-B4EDDF59508F}"/>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174;p72">
              <a:extLst>
                <a:ext uri="{FF2B5EF4-FFF2-40B4-BE49-F238E27FC236}">
                  <a16:creationId xmlns:a16="http://schemas.microsoft.com/office/drawing/2014/main" id="{984E3669-62E2-4D92-915E-3D836FA19F1B}"/>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175;p72">
              <a:extLst>
                <a:ext uri="{FF2B5EF4-FFF2-40B4-BE49-F238E27FC236}">
                  <a16:creationId xmlns:a16="http://schemas.microsoft.com/office/drawing/2014/main" id="{A3E8C555-F8D5-4D51-8098-D6A2D1F4E4AA}"/>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176;p72">
              <a:extLst>
                <a:ext uri="{FF2B5EF4-FFF2-40B4-BE49-F238E27FC236}">
                  <a16:creationId xmlns:a16="http://schemas.microsoft.com/office/drawing/2014/main" id="{94FAD9A9-FF5D-47F6-A6B0-4959179ED27D}"/>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177;p72">
              <a:extLst>
                <a:ext uri="{FF2B5EF4-FFF2-40B4-BE49-F238E27FC236}">
                  <a16:creationId xmlns:a16="http://schemas.microsoft.com/office/drawing/2014/main" id="{F60E5D0B-2A26-455E-B5BB-3F69F27D9501}"/>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178;p72">
              <a:extLst>
                <a:ext uri="{FF2B5EF4-FFF2-40B4-BE49-F238E27FC236}">
                  <a16:creationId xmlns:a16="http://schemas.microsoft.com/office/drawing/2014/main" id="{097574CE-A04D-4D07-A65F-8A9528DEE883}"/>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 name="Google Shape;2162;p72">
            <a:extLst>
              <a:ext uri="{FF2B5EF4-FFF2-40B4-BE49-F238E27FC236}">
                <a16:creationId xmlns:a16="http://schemas.microsoft.com/office/drawing/2014/main" id="{C22339FD-98F5-42BC-8552-2FC875AEEA4A}"/>
              </a:ext>
            </a:extLst>
          </p:cNvPr>
          <p:cNvGrpSpPr/>
          <p:nvPr/>
        </p:nvGrpSpPr>
        <p:grpSpPr>
          <a:xfrm>
            <a:off x="267390" y="2334652"/>
            <a:ext cx="180000" cy="360000"/>
            <a:chOff x="4244025" y="1133950"/>
            <a:chExt cx="1041675" cy="1940350"/>
          </a:xfrm>
        </p:grpSpPr>
        <p:sp>
          <p:nvSpPr>
            <p:cNvPr id="39" name="Google Shape;2163;p72">
              <a:extLst>
                <a:ext uri="{FF2B5EF4-FFF2-40B4-BE49-F238E27FC236}">
                  <a16:creationId xmlns:a16="http://schemas.microsoft.com/office/drawing/2014/main" id="{EB9B490F-79CE-4BCD-8F4E-275EBBAB7886}"/>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 name="Google Shape;2164;p72">
              <a:extLst>
                <a:ext uri="{FF2B5EF4-FFF2-40B4-BE49-F238E27FC236}">
                  <a16:creationId xmlns:a16="http://schemas.microsoft.com/office/drawing/2014/main" id="{D4DC824E-675A-4CA6-B6A8-9F97C6316A25}"/>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165;p72">
              <a:extLst>
                <a:ext uri="{FF2B5EF4-FFF2-40B4-BE49-F238E27FC236}">
                  <a16:creationId xmlns:a16="http://schemas.microsoft.com/office/drawing/2014/main" id="{0DDAF2A0-5DB0-43F1-BD05-DB54FAB5AA25}"/>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166;p72">
              <a:extLst>
                <a:ext uri="{FF2B5EF4-FFF2-40B4-BE49-F238E27FC236}">
                  <a16:creationId xmlns:a16="http://schemas.microsoft.com/office/drawing/2014/main" id="{1EDC8D60-5D8D-497C-9B6B-6D7518C444FD}"/>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167;p72">
              <a:extLst>
                <a:ext uri="{FF2B5EF4-FFF2-40B4-BE49-F238E27FC236}">
                  <a16:creationId xmlns:a16="http://schemas.microsoft.com/office/drawing/2014/main" id="{06B956AE-0294-4EBE-BEAF-8E8EA70801E7}"/>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168;p72">
              <a:extLst>
                <a:ext uri="{FF2B5EF4-FFF2-40B4-BE49-F238E27FC236}">
                  <a16:creationId xmlns:a16="http://schemas.microsoft.com/office/drawing/2014/main" id="{5249E0E8-2D52-4F80-8E23-A9E5C401EC5D}"/>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169;p72">
              <a:extLst>
                <a:ext uri="{FF2B5EF4-FFF2-40B4-BE49-F238E27FC236}">
                  <a16:creationId xmlns:a16="http://schemas.microsoft.com/office/drawing/2014/main" id="{5F7C6B79-1BFE-4A7D-94CC-DDEE4B4A8926}"/>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170;p72">
              <a:extLst>
                <a:ext uri="{FF2B5EF4-FFF2-40B4-BE49-F238E27FC236}">
                  <a16:creationId xmlns:a16="http://schemas.microsoft.com/office/drawing/2014/main" id="{06FED800-903C-4B87-9CBE-16C0045E103E}"/>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171;p72">
              <a:extLst>
                <a:ext uri="{FF2B5EF4-FFF2-40B4-BE49-F238E27FC236}">
                  <a16:creationId xmlns:a16="http://schemas.microsoft.com/office/drawing/2014/main" id="{B38EAC77-6CE7-452C-AD21-95975C2C7634}"/>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172;p72">
              <a:extLst>
                <a:ext uri="{FF2B5EF4-FFF2-40B4-BE49-F238E27FC236}">
                  <a16:creationId xmlns:a16="http://schemas.microsoft.com/office/drawing/2014/main" id="{5DDF1FC4-644A-4500-976B-B8753E1CACA7}"/>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173;p72">
              <a:extLst>
                <a:ext uri="{FF2B5EF4-FFF2-40B4-BE49-F238E27FC236}">
                  <a16:creationId xmlns:a16="http://schemas.microsoft.com/office/drawing/2014/main" id="{38745631-5FDD-4490-AD45-E3B331E4905B}"/>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174;p72">
              <a:extLst>
                <a:ext uri="{FF2B5EF4-FFF2-40B4-BE49-F238E27FC236}">
                  <a16:creationId xmlns:a16="http://schemas.microsoft.com/office/drawing/2014/main" id="{F5C71815-F552-4659-AA82-563E1F15E941}"/>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175;p72">
              <a:extLst>
                <a:ext uri="{FF2B5EF4-FFF2-40B4-BE49-F238E27FC236}">
                  <a16:creationId xmlns:a16="http://schemas.microsoft.com/office/drawing/2014/main" id="{51E18588-A6D5-44D4-A5E0-B6CE8B6EE89F}"/>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176;p72">
              <a:extLst>
                <a:ext uri="{FF2B5EF4-FFF2-40B4-BE49-F238E27FC236}">
                  <a16:creationId xmlns:a16="http://schemas.microsoft.com/office/drawing/2014/main" id="{8A306D36-F13C-4F3C-BF11-842504500713}"/>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177;p72">
              <a:extLst>
                <a:ext uri="{FF2B5EF4-FFF2-40B4-BE49-F238E27FC236}">
                  <a16:creationId xmlns:a16="http://schemas.microsoft.com/office/drawing/2014/main" id="{C0A60F4A-2C47-4E49-8845-839F5A43639E}"/>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178;p72">
              <a:extLst>
                <a:ext uri="{FF2B5EF4-FFF2-40B4-BE49-F238E27FC236}">
                  <a16:creationId xmlns:a16="http://schemas.microsoft.com/office/drawing/2014/main" id="{6B6BC907-871D-49CC-9273-26DF101B8D8E}"/>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 name="Google Shape;2162;p72">
            <a:extLst>
              <a:ext uri="{FF2B5EF4-FFF2-40B4-BE49-F238E27FC236}">
                <a16:creationId xmlns:a16="http://schemas.microsoft.com/office/drawing/2014/main" id="{43015082-B5C6-443E-AE5E-B6AF323F8912}"/>
              </a:ext>
            </a:extLst>
          </p:cNvPr>
          <p:cNvGrpSpPr/>
          <p:nvPr/>
        </p:nvGrpSpPr>
        <p:grpSpPr>
          <a:xfrm>
            <a:off x="281565" y="3135656"/>
            <a:ext cx="180000" cy="360000"/>
            <a:chOff x="4244025" y="1133950"/>
            <a:chExt cx="1041675" cy="1940350"/>
          </a:xfrm>
        </p:grpSpPr>
        <p:sp>
          <p:nvSpPr>
            <p:cNvPr id="56" name="Google Shape;2163;p72">
              <a:extLst>
                <a:ext uri="{FF2B5EF4-FFF2-40B4-BE49-F238E27FC236}">
                  <a16:creationId xmlns:a16="http://schemas.microsoft.com/office/drawing/2014/main" id="{4AF5E71C-56C1-4D79-991E-07045BA7B69C}"/>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 name="Google Shape;2164;p72">
              <a:extLst>
                <a:ext uri="{FF2B5EF4-FFF2-40B4-BE49-F238E27FC236}">
                  <a16:creationId xmlns:a16="http://schemas.microsoft.com/office/drawing/2014/main" id="{6E99E786-B720-4497-916F-869D5886987D}"/>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165;p72">
              <a:extLst>
                <a:ext uri="{FF2B5EF4-FFF2-40B4-BE49-F238E27FC236}">
                  <a16:creationId xmlns:a16="http://schemas.microsoft.com/office/drawing/2014/main" id="{FFAA3FBF-63F1-48CD-BECC-A528DFBE5647}"/>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166;p72">
              <a:extLst>
                <a:ext uri="{FF2B5EF4-FFF2-40B4-BE49-F238E27FC236}">
                  <a16:creationId xmlns:a16="http://schemas.microsoft.com/office/drawing/2014/main" id="{EB045953-2E4A-4C90-AAC7-A065CD28B81B}"/>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167;p72">
              <a:extLst>
                <a:ext uri="{FF2B5EF4-FFF2-40B4-BE49-F238E27FC236}">
                  <a16:creationId xmlns:a16="http://schemas.microsoft.com/office/drawing/2014/main" id="{91ED32BA-81D5-4A43-8CA9-EA6937054FF4}"/>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168;p72">
              <a:extLst>
                <a:ext uri="{FF2B5EF4-FFF2-40B4-BE49-F238E27FC236}">
                  <a16:creationId xmlns:a16="http://schemas.microsoft.com/office/drawing/2014/main" id="{BFE7D32F-00D9-4CA7-913C-F7359F35F57E}"/>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169;p72">
              <a:extLst>
                <a:ext uri="{FF2B5EF4-FFF2-40B4-BE49-F238E27FC236}">
                  <a16:creationId xmlns:a16="http://schemas.microsoft.com/office/drawing/2014/main" id="{6439F231-B571-447E-A249-ABFB549C66DE}"/>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170;p72">
              <a:extLst>
                <a:ext uri="{FF2B5EF4-FFF2-40B4-BE49-F238E27FC236}">
                  <a16:creationId xmlns:a16="http://schemas.microsoft.com/office/drawing/2014/main" id="{8F849977-BBC0-478A-9A3F-FD462A425692}"/>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171;p72">
              <a:extLst>
                <a:ext uri="{FF2B5EF4-FFF2-40B4-BE49-F238E27FC236}">
                  <a16:creationId xmlns:a16="http://schemas.microsoft.com/office/drawing/2014/main" id="{BE22DFB8-ED38-4F3B-8FBB-77BC44EC1916}"/>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172;p72">
              <a:extLst>
                <a:ext uri="{FF2B5EF4-FFF2-40B4-BE49-F238E27FC236}">
                  <a16:creationId xmlns:a16="http://schemas.microsoft.com/office/drawing/2014/main" id="{2AE8E479-BA37-4DA4-8375-31A078195D3A}"/>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173;p72">
              <a:extLst>
                <a:ext uri="{FF2B5EF4-FFF2-40B4-BE49-F238E27FC236}">
                  <a16:creationId xmlns:a16="http://schemas.microsoft.com/office/drawing/2014/main" id="{464F158B-363E-4415-B41F-94026466E77F}"/>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174;p72">
              <a:extLst>
                <a:ext uri="{FF2B5EF4-FFF2-40B4-BE49-F238E27FC236}">
                  <a16:creationId xmlns:a16="http://schemas.microsoft.com/office/drawing/2014/main" id="{5F833A49-CC06-40F1-B60C-C64C3C547917}"/>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175;p72">
              <a:extLst>
                <a:ext uri="{FF2B5EF4-FFF2-40B4-BE49-F238E27FC236}">
                  <a16:creationId xmlns:a16="http://schemas.microsoft.com/office/drawing/2014/main" id="{310C72D3-BACE-46A4-9315-5851AD8E5FE6}"/>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176;p72">
              <a:extLst>
                <a:ext uri="{FF2B5EF4-FFF2-40B4-BE49-F238E27FC236}">
                  <a16:creationId xmlns:a16="http://schemas.microsoft.com/office/drawing/2014/main" id="{1682704D-87E4-492B-8F75-C3E3D1F9261F}"/>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177;p72">
              <a:extLst>
                <a:ext uri="{FF2B5EF4-FFF2-40B4-BE49-F238E27FC236}">
                  <a16:creationId xmlns:a16="http://schemas.microsoft.com/office/drawing/2014/main" id="{4C6AF676-4F2B-4B44-97B5-59317A99236A}"/>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178;p72">
              <a:extLst>
                <a:ext uri="{FF2B5EF4-FFF2-40B4-BE49-F238E27FC236}">
                  <a16:creationId xmlns:a16="http://schemas.microsoft.com/office/drawing/2014/main" id="{E17AA302-323B-4E64-9B86-53A3FAA22EFA}"/>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 name="Google Shape;2162;p72">
            <a:extLst>
              <a:ext uri="{FF2B5EF4-FFF2-40B4-BE49-F238E27FC236}">
                <a16:creationId xmlns:a16="http://schemas.microsoft.com/office/drawing/2014/main" id="{0F6606E7-2F05-45B7-8023-A45F670CE950}"/>
              </a:ext>
            </a:extLst>
          </p:cNvPr>
          <p:cNvGrpSpPr/>
          <p:nvPr/>
        </p:nvGrpSpPr>
        <p:grpSpPr>
          <a:xfrm>
            <a:off x="285103" y="3957913"/>
            <a:ext cx="180000" cy="360000"/>
            <a:chOff x="4244025" y="1133950"/>
            <a:chExt cx="1041675" cy="1940350"/>
          </a:xfrm>
        </p:grpSpPr>
        <p:sp>
          <p:nvSpPr>
            <p:cNvPr id="73" name="Google Shape;2163;p72">
              <a:extLst>
                <a:ext uri="{FF2B5EF4-FFF2-40B4-BE49-F238E27FC236}">
                  <a16:creationId xmlns:a16="http://schemas.microsoft.com/office/drawing/2014/main" id="{AB831BE0-50FD-4E64-808A-C7603230DFAF}"/>
                </a:ext>
              </a:extLst>
            </p:cNvPr>
            <p:cNvSpPr/>
            <p:nvPr/>
          </p:nvSpPr>
          <p:spPr>
            <a:xfrm>
              <a:off x="4244025" y="1133950"/>
              <a:ext cx="1041675" cy="984775"/>
            </a:xfrm>
            <a:custGeom>
              <a:avLst/>
              <a:gdLst/>
              <a:ahLst/>
              <a:cxnLst/>
              <a:rect l="l" t="t" r="r" b="b"/>
              <a:pathLst>
                <a:path w="41667" h="39391" extrusionOk="0">
                  <a:moveTo>
                    <a:pt x="19945" y="0"/>
                  </a:moveTo>
                  <a:cubicBezTo>
                    <a:pt x="19874" y="0"/>
                    <a:pt x="19802" y="2"/>
                    <a:pt x="19729" y="4"/>
                  </a:cubicBezTo>
                  <a:cubicBezTo>
                    <a:pt x="13821" y="223"/>
                    <a:pt x="14934" y="7102"/>
                    <a:pt x="14934" y="7102"/>
                  </a:cubicBezTo>
                  <a:cubicBezTo>
                    <a:pt x="14934" y="7102"/>
                    <a:pt x="12589" y="2752"/>
                    <a:pt x="8875" y="2752"/>
                  </a:cubicBezTo>
                  <a:cubicBezTo>
                    <a:pt x="7866" y="2752"/>
                    <a:pt x="6755" y="3073"/>
                    <a:pt x="5564" y="3890"/>
                  </a:cubicBezTo>
                  <a:cubicBezTo>
                    <a:pt x="1" y="7729"/>
                    <a:pt x="7193" y="24151"/>
                    <a:pt x="7193" y="24151"/>
                  </a:cubicBezTo>
                  <a:cubicBezTo>
                    <a:pt x="7193" y="24151"/>
                    <a:pt x="13369" y="39390"/>
                    <a:pt x="20227" y="39390"/>
                  </a:cubicBezTo>
                  <a:cubicBezTo>
                    <a:pt x="21761" y="39390"/>
                    <a:pt x="23328" y="38629"/>
                    <a:pt x="24868" y="36765"/>
                  </a:cubicBezTo>
                  <a:cubicBezTo>
                    <a:pt x="28880" y="31923"/>
                    <a:pt x="41666" y="7118"/>
                    <a:pt x="35085" y="3906"/>
                  </a:cubicBezTo>
                  <a:cubicBezTo>
                    <a:pt x="33895" y="3328"/>
                    <a:pt x="32816" y="3091"/>
                    <a:pt x="31847" y="3091"/>
                  </a:cubicBezTo>
                  <a:cubicBezTo>
                    <a:pt x="27457" y="3091"/>
                    <a:pt x="25323" y="7949"/>
                    <a:pt x="25323" y="7949"/>
                  </a:cubicBezTo>
                  <a:cubicBezTo>
                    <a:pt x="25323" y="7949"/>
                    <a:pt x="25629" y="0"/>
                    <a:pt x="199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 name="Google Shape;2164;p72">
              <a:extLst>
                <a:ext uri="{FF2B5EF4-FFF2-40B4-BE49-F238E27FC236}">
                  <a16:creationId xmlns:a16="http://schemas.microsoft.com/office/drawing/2014/main" id="{9329F096-BE58-49B2-93D1-5140016878DE}"/>
                </a:ext>
              </a:extLst>
            </p:cNvPr>
            <p:cNvSpPr/>
            <p:nvPr/>
          </p:nvSpPr>
          <p:spPr>
            <a:xfrm>
              <a:off x="4455825" y="2106400"/>
              <a:ext cx="295775" cy="967900"/>
            </a:xfrm>
            <a:custGeom>
              <a:avLst/>
              <a:gdLst/>
              <a:ahLst/>
              <a:cxnLst/>
              <a:rect l="l" t="t" r="r" b="b"/>
              <a:pathLst>
                <a:path w="11831" h="38716" extrusionOk="0">
                  <a:moveTo>
                    <a:pt x="11460" y="0"/>
                  </a:moveTo>
                  <a:cubicBezTo>
                    <a:pt x="11299" y="0"/>
                    <a:pt x="11138" y="100"/>
                    <a:pt x="11116" y="311"/>
                  </a:cubicBezTo>
                  <a:lnTo>
                    <a:pt x="11116" y="327"/>
                  </a:lnTo>
                  <a:cubicBezTo>
                    <a:pt x="11116" y="327"/>
                    <a:pt x="11053" y="938"/>
                    <a:pt x="10959" y="2003"/>
                  </a:cubicBezTo>
                  <a:cubicBezTo>
                    <a:pt x="10896" y="2536"/>
                    <a:pt x="10834" y="3179"/>
                    <a:pt x="10755" y="3931"/>
                  </a:cubicBezTo>
                  <a:cubicBezTo>
                    <a:pt x="10646" y="4667"/>
                    <a:pt x="10536" y="5498"/>
                    <a:pt x="10395" y="6407"/>
                  </a:cubicBezTo>
                  <a:cubicBezTo>
                    <a:pt x="10332" y="6861"/>
                    <a:pt x="10270" y="7331"/>
                    <a:pt x="10191" y="7817"/>
                  </a:cubicBezTo>
                  <a:cubicBezTo>
                    <a:pt x="10097" y="8318"/>
                    <a:pt x="10003" y="8820"/>
                    <a:pt x="9909" y="9337"/>
                  </a:cubicBezTo>
                  <a:cubicBezTo>
                    <a:pt x="9706" y="10371"/>
                    <a:pt x="9486" y="11452"/>
                    <a:pt x="9251" y="12580"/>
                  </a:cubicBezTo>
                  <a:cubicBezTo>
                    <a:pt x="9000" y="13693"/>
                    <a:pt x="8734" y="14852"/>
                    <a:pt x="8421" y="16012"/>
                  </a:cubicBezTo>
                  <a:lnTo>
                    <a:pt x="7951" y="17783"/>
                  </a:lnTo>
                  <a:lnTo>
                    <a:pt x="7433" y="19538"/>
                  </a:lnTo>
                  <a:cubicBezTo>
                    <a:pt x="7104" y="20728"/>
                    <a:pt x="6713" y="21888"/>
                    <a:pt x="6352" y="23032"/>
                  </a:cubicBezTo>
                  <a:cubicBezTo>
                    <a:pt x="5992" y="24176"/>
                    <a:pt x="5553" y="25288"/>
                    <a:pt x="5177" y="26370"/>
                  </a:cubicBezTo>
                  <a:cubicBezTo>
                    <a:pt x="4378" y="28532"/>
                    <a:pt x="3594" y="30522"/>
                    <a:pt x="2874" y="32214"/>
                  </a:cubicBezTo>
                  <a:cubicBezTo>
                    <a:pt x="1416" y="35583"/>
                    <a:pt x="288" y="37730"/>
                    <a:pt x="288" y="37730"/>
                  </a:cubicBezTo>
                  <a:lnTo>
                    <a:pt x="272" y="37746"/>
                  </a:lnTo>
                  <a:cubicBezTo>
                    <a:pt x="0" y="38269"/>
                    <a:pt x="442" y="38716"/>
                    <a:pt x="886" y="38716"/>
                  </a:cubicBezTo>
                  <a:cubicBezTo>
                    <a:pt x="1107" y="38716"/>
                    <a:pt x="1328" y="38606"/>
                    <a:pt x="1463" y="38341"/>
                  </a:cubicBezTo>
                  <a:cubicBezTo>
                    <a:pt x="1463" y="38341"/>
                    <a:pt x="2607" y="36116"/>
                    <a:pt x="4002" y="32684"/>
                  </a:cubicBezTo>
                  <a:cubicBezTo>
                    <a:pt x="4707" y="30976"/>
                    <a:pt x="5475" y="28939"/>
                    <a:pt x="6243" y="26761"/>
                  </a:cubicBezTo>
                  <a:cubicBezTo>
                    <a:pt x="6603" y="25649"/>
                    <a:pt x="6995" y="24521"/>
                    <a:pt x="7355" y="23361"/>
                  </a:cubicBezTo>
                  <a:cubicBezTo>
                    <a:pt x="7716" y="22201"/>
                    <a:pt x="8092" y="21026"/>
                    <a:pt x="8405" y="19820"/>
                  </a:cubicBezTo>
                  <a:cubicBezTo>
                    <a:pt x="8562" y="19224"/>
                    <a:pt x="8750" y="18644"/>
                    <a:pt x="8891" y="18033"/>
                  </a:cubicBezTo>
                  <a:cubicBezTo>
                    <a:pt x="9047" y="17438"/>
                    <a:pt x="9188" y="16842"/>
                    <a:pt x="9329" y="16247"/>
                  </a:cubicBezTo>
                  <a:cubicBezTo>
                    <a:pt x="9643" y="15072"/>
                    <a:pt x="9862" y="13897"/>
                    <a:pt x="10113" y="12768"/>
                  </a:cubicBezTo>
                  <a:cubicBezTo>
                    <a:pt x="10364" y="11640"/>
                    <a:pt x="10552" y="10528"/>
                    <a:pt x="10724" y="9478"/>
                  </a:cubicBezTo>
                  <a:cubicBezTo>
                    <a:pt x="10818" y="8961"/>
                    <a:pt x="10912" y="8444"/>
                    <a:pt x="10990" y="7958"/>
                  </a:cubicBezTo>
                  <a:cubicBezTo>
                    <a:pt x="11069" y="7456"/>
                    <a:pt x="11116" y="6986"/>
                    <a:pt x="11178" y="6516"/>
                  </a:cubicBezTo>
                  <a:cubicBezTo>
                    <a:pt x="11304" y="5592"/>
                    <a:pt x="11414" y="4761"/>
                    <a:pt x="11508" y="4009"/>
                  </a:cubicBezTo>
                  <a:lnTo>
                    <a:pt x="11664" y="2066"/>
                  </a:lnTo>
                  <a:cubicBezTo>
                    <a:pt x="11758" y="985"/>
                    <a:pt x="11805" y="374"/>
                    <a:pt x="11805" y="374"/>
                  </a:cubicBezTo>
                  <a:cubicBezTo>
                    <a:pt x="11830" y="131"/>
                    <a:pt x="11645" y="0"/>
                    <a:pt x="114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165;p72">
              <a:extLst>
                <a:ext uri="{FF2B5EF4-FFF2-40B4-BE49-F238E27FC236}">
                  <a16:creationId xmlns:a16="http://schemas.microsoft.com/office/drawing/2014/main" id="{5D88ECB0-5FFB-4A5F-A5D7-30CCBEB4F573}"/>
                </a:ext>
              </a:extLst>
            </p:cNvPr>
            <p:cNvSpPr/>
            <p:nvPr/>
          </p:nvSpPr>
          <p:spPr>
            <a:xfrm>
              <a:off x="4665925" y="2166275"/>
              <a:ext cx="571200" cy="384375"/>
            </a:xfrm>
            <a:custGeom>
              <a:avLst/>
              <a:gdLst/>
              <a:ahLst/>
              <a:cxnLst/>
              <a:rect l="l" t="t" r="r" b="b"/>
              <a:pathLst>
                <a:path w="22848" h="15375" extrusionOk="0">
                  <a:moveTo>
                    <a:pt x="22847" y="0"/>
                  </a:moveTo>
                  <a:lnTo>
                    <a:pt x="22847" y="0"/>
                  </a:lnTo>
                  <a:cubicBezTo>
                    <a:pt x="3621" y="3040"/>
                    <a:pt x="1" y="15168"/>
                    <a:pt x="1" y="15168"/>
                  </a:cubicBezTo>
                  <a:cubicBezTo>
                    <a:pt x="988" y="15309"/>
                    <a:pt x="1940" y="15375"/>
                    <a:pt x="2857" y="15375"/>
                  </a:cubicBezTo>
                  <a:cubicBezTo>
                    <a:pt x="16857" y="15375"/>
                    <a:pt x="22847" y="0"/>
                    <a:pt x="228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166;p72">
              <a:extLst>
                <a:ext uri="{FF2B5EF4-FFF2-40B4-BE49-F238E27FC236}">
                  <a16:creationId xmlns:a16="http://schemas.microsoft.com/office/drawing/2014/main" id="{AE56DF54-7123-4892-80B5-5748FFFC3755}"/>
                </a:ext>
              </a:extLst>
            </p:cNvPr>
            <p:cNvSpPr/>
            <p:nvPr/>
          </p:nvSpPr>
          <p:spPr>
            <a:xfrm>
              <a:off x="4299275" y="2179575"/>
              <a:ext cx="405075" cy="624475"/>
            </a:xfrm>
            <a:custGeom>
              <a:avLst/>
              <a:gdLst/>
              <a:ahLst/>
              <a:cxnLst/>
              <a:rect l="l" t="t" r="r" b="b"/>
              <a:pathLst>
                <a:path w="16203" h="24979" extrusionOk="0">
                  <a:moveTo>
                    <a:pt x="32" y="1"/>
                  </a:moveTo>
                  <a:cubicBezTo>
                    <a:pt x="0" y="19462"/>
                    <a:pt x="11376" y="24978"/>
                    <a:pt x="11376" y="24978"/>
                  </a:cubicBezTo>
                  <a:cubicBezTo>
                    <a:pt x="16203" y="9497"/>
                    <a:pt x="32" y="1"/>
                    <a:pt x="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167;p72">
              <a:extLst>
                <a:ext uri="{FF2B5EF4-FFF2-40B4-BE49-F238E27FC236}">
                  <a16:creationId xmlns:a16="http://schemas.microsoft.com/office/drawing/2014/main" id="{41CACB0D-A7F4-474B-99EF-BF0905579787}"/>
                </a:ext>
              </a:extLst>
            </p:cNvPr>
            <p:cNvSpPr/>
            <p:nvPr/>
          </p:nvSpPr>
          <p:spPr>
            <a:xfrm>
              <a:off x="4451650" y="1754925"/>
              <a:ext cx="570000" cy="419675"/>
            </a:xfrm>
            <a:custGeom>
              <a:avLst/>
              <a:gdLst/>
              <a:ahLst/>
              <a:cxnLst/>
              <a:rect l="l" t="t" r="r" b="b"/>
              <a:pathLst>
                <a:path w="22800" h="16787" extrusionOk="0">
                  <a:moveTo>
                    <a:pt x="10765" y="0"/>
                  </a:moveTo>
                  <a:cubicBezTo>
                    <a:pt x="10739" y="0"/>
                    <a:pt x="10713" y="0"/>
                    <a:pt x="10687" y="1"/>
                  </a:cubicBezTo>
                  <a:cubicBezTo>
                    <a:pt x="7146" y="111"/>
                    <a:pt x="7694" y="7429"/>
                    <a:pt x="7694" y="7429"/>
                  </a:cubicBezTo>
                  <a:cubicBezTo>
                    <a:pt x="7694" y="7429"/>
                    <a:pt x="3813" y="2936"/>
                    <a:pt x="1780" y="2936"/>
                  </a:cubicBezTo>
                  <a:cubicBezTo>
                    <a:pt x="1355" y="2936"/>
                    <a:pt x="1011" y="3132"/>
                    <a:pt x="800" y="3605"/>
                  </a:cubicBezTo>
                  <a:cubicBezTo>
                    <a:pt x="1" y="5376"/>
                    <a:pt x="1850" y="8776"/>
                    <a:pt x="3260" y="10970"/>
                  </a:cubicBezTo>
                  <a:cubicBezTo>
                    <a:pt x="4404" y="12756"/>
                    <a:pt x="5924" y="14276"/>
                    <a:pt x="7726" y="15420"/>
                  </a:cubicBezTo>
                  <a:cubicBezTo>
                    <a:pt x="8912" y="16162"/>
                    <a:pt x="10314" y="16786"/>
                    <a:pt x="11652" y="16786"/>
                  </a:cubicBezTo>
                  <a:cubicBezTo>
                    <a:pt x="12011" y="16786"/>
                    <a:pt x="12365" y="16742"/>
                    <a:pt x="12709" y="16642"/>
                  </a:cubicBezTo>
                  <a:cubicBezTo>
                    <a:pt x="15702" y="15749"/>
                    <a:pt x="22800" y="7711"/>
                    <a:pt x="21264" y="3919"/>
                  </a:cubicBezTo>
                  <a:cubicBezTo>
                    <a:pt x="20938" y="3121"/>
                    <a:pt x="20428" y="2806"/>
                    <a:pt x="19825" y="2806"/>
                  </a:cubicBezTo>
                  <a:cubicBezTo>
                    <a:pt x="17565" y="2806"/>
                    <a:pt x="14009" y="7241"/>
                    <a:pt x="14009" y="7241"/>
                  </a:cubicBezTo>
                  <a:cubicBezTo>
                    <a:pt x="14009" y="7241"/>
                    <a:pt x="14210" y="0"/>
                    <a:pt x="107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168;p72">
              <a:extLst>
                <a:ext uri="{FF2B5EF4-FFF2-40B4-BE49-F238E27FC236}">
                  <a16:creationId xmlns:a16="http://schemas.microsoft.com/office/drawing/2014/main" id="{0FD42118-E8B3-4C74-96DD-C155BFF782EE}"/>
                </a:ext>
              </a:extLst>
            </p:cNvPr>
            <p:cNvSpPr/>
            <p:nvPr/>
          </p:nvSpPr>
          <p:spPr>
            <a:xfrm>
              <a:off x="4648500" y="2246150"/>
              <a:ext cx="475025" cy="310850"/>
            </a:xfrm>
            <a:custGeom>
              <a:avLst/>
              <a:gdLst/>
              <a:ahLst/>
              <a:cxnLst/>
              <a:rect l="l" t="t" r="r" b="b"/>
              <a:pathLst>
                <a:path w="19001" h="12434" extrusionOk="0">
                  <a:moveTo>
                    <a:pt x="18900" y="0"/>
                  </a:moveTo>
                  <a:cubicBezTo>
                    <a:pt x="18885" y="0"/>
                    <a:pt x="18871" y="5"/>
                    <a:pt x="18859" y="17"/>
                  </a:cubicBezTo>
                  <a:lnTo>
                    <a:pt x="18107" y="597"/>
                  </a:lnTo>
                  <a:cubicBezTo>
                    <a:pt x="17652" y="958"/>
                    <a:pt x="16963" y="1475"/>
                    <a:pt x="16148" y="2086"/>
                  </a:cubicBezTo>
                  <a:cubicBezTo>
                    <a:pt x="15333" y="2697"/>
                    <a:pt x="14378" y="3402"/>
                    <a:pt x="13312" y="4123"/>
                  </a:cubicBezTo>
                  <a:cubicBezTo>
                    <a:pt x="12262" y="4844"/>
                    <a:pt x="11134" y="5596"/>
                    <a:pt x="9990" y="6317"/>
                  </a:cubicBezTo>
                  <a:cubicBezTo>
                    <a:pt x="7687" y="7774"/>
                    <a:pt x="5336" y="9121"/>
                    <a:pt x="3534" y="10077"/>
                  </a:cubicBezTo>
                  <a:cubicBezTo>
                    <a:pt x="1732" y="11017"/>
                    <a:pt x="510" y="11566"/>
                    <a:pt x="510" y="11566"/>
                  </a:cubicBezTo>
                  <a:lnTo>
                    <a:pt x="479" y="11582"/>
                  </a:lnTo>
                  <a:cubicBezTo>
                    <a:pt x="1" y="11794"/>
                    <a:pt x="231" y="12434"/>
                    <a:pt x="637" y="12434"/>
                  </a:cubicBezTo>
                  <a:cubicBezTo>
                    <a:pt x="710" y="12434"/>
                    <a:pt x="789" y="12413"/>
                    <a:pt x="870" y="12365"/>
                  </a:cubicBezTo>
                  <a:cubicBezTo>
                    <a:pt x="870" y="12365"/>
                    <a:pt x="2108" y="11754"/>
                    <a:pt x="3895" y="10751"/>
                  </a:cubicBezTo>
                  <a:cubicBezTo>
                    <a:pt x="5681" y="9733"/>
                    <a:pt x="8016" y="8291"/>
                    <a:pt x="10272" y="6755"/>
                  </a:cubicBezTo>
                  <a:cubicBezTo>
                    <a:pt x="11400" y="5988"/>
                    <a:pt x="12513" y="5204"/>
                    <a:pt x="13547" y="4436"/>
                  </a:cubicBezTo>
                  <a:cubicBezTo>
                    <a:pt x="14566" y="3668"/>
                    <a:pt x="15506" y="2948"/>
                    <a:pt x="16321" y="2305"/>
                  </a:cubicBezTo>
                  <a:cubicBezTo>
                    <a:pt x="17120" y="1678"/>
                    <a:pt x="17778" y="1130"/>
                    <a:pt x="18232" y="738"/>
                  </a:cubicBezTo>
                  <a:lnTo>
                    <a:pt x="18969" y="158"/>
                  </a:lnTo>
                  <a:cubicBezTo>
                    <a:pt x="19000" y="127"/>
                    <a:pt x="19000" y="64"/>
                    <a:pt x="18969" y="33"/>
                  </a:cubicBezTo>
                  <a:cubicBezTo>
                    <a:pt x="18949" y="14"/>
                    <a:pt x="18924" y="0"/>
                    <a:pt x="189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169;p72">
              <a:extLst>
                <a:ext uri="{FF2B5EF4-FFF2-40B4-BE49-F238E27FC236}">
                  <a16:creationId xmlns:a16="http://schemas.microsoft.com/office/drawing/2014/main" id="{0ACD629D-51EF-4E1E-BEB5-180A091454AB}"/>
                </a:ext>
              </a:extLst>
            </p:cNvPr>
            <p:cNvSpPr/>
            <p:nvPr/>
          </p:nvSpPr>
          <p:spPr>
            <a:xfrm>
              <a:off x="4362250" y="2296275"/>
              <a:ext cx="237225" cy="520200"/>
            </a:xfrm>
            <a:custGeom>
              <a:avLst/>
              <a:gdLst/>
              <a:ahLst/>
              <a:cxnLst/>
              <a:rect l="l" t="t" r="r" b="b"/>
              <a:pathLst>
                <a:path w="9489" h="20808" extrusionOk="0">
                  <a:moveTo>
                    <a:pt x="176" y="1"/>
                  </a:moveTo>
                  <a:cubicBezTo>
                    <a:pt x="88" y="1"/>
                    <a:pt x="0" y="75"/>
                    <a:pt x="20" y="191"/>
                  </a:cubicBezTo>
                  <a:cubicBezTo>
                    <a:pt x="20" y="191"/>
                    <a:pt x="114" y="520"/>
                    <a:pt x="286" y="1099"/>
                  </a:cubicBezTo>
                  <a:cubicBezTo>
                    <a:pt x="458" y="1679"/>
                    <a:pt x="709" y="2510"/>
                    <a:pt x="1038" y="3481"/>
                  </a:cubicBezTo>
                  <a:cubicBezTo>
                    <a:pt x="1383" y="4453"/>
                    <a:pt x="1790" y="5596"/>
                    <a:pt x="2260" y="6787"/>
                  </a:cubicBezTo>
                  <a:cubicBezTo>
                    <a:pt x="2731" y="7994"/>
                    <a:pt x="3248" y="9279"/>
                    <a:pt x="3780" y="10532"/>
                  </a:cubicBezTo>
                  <a:cubicBezTo>
                    <a:pt x="4877" y="13071"/>
                    <a:pt x="6021" y="15578"/>
                    <a:pt x="6914" y="17427"/>
                  </a:cubicBezTo>
                  <a:cubicBezTo>
                    <a:pt x="7808" y="19292"/>
                    <a:pt x="8434" y="20529"/>
                    <a:pt x="8434" y="20529"/>
                  </a:cubicBezTo>
                  <a:lnTo>
                    <a:pt x="8434" y="20545"/>
                  </a:lnTo>
                  <a:cubicBezTo>
                    <a:pt x="8530" y="20731"/>
                    <a:pt x="8683" y="20807"/>
                    <a:pt x="8836" y="20807"/>
                  </a:cubicBezTo>
                  <a:cubicBezTo>
                    <a:pt x="9162" y="20807"/>
                    <a:pt x="9488" y="20463"/>
                    <a:pt x="9265" y="20091"/>
                  </a:cubicBezTo>
                  <a:cubicBezTo>
                    <a:pt x="9265" y="20091"/>
                    <a:pt x="8607" y="18884"/>
                    <a:pt x="7666" y="17067"/>
                  </a:cubicBezTo>
                  <a:cubicBezTo>
                    <a:pt x="6726" y="15233"/>
                    <a:pt x="5504" y="12773"/>
                    <a:pt x="4360" y="10282"/>
                  </a:cubicBezTo>
                  <a:cubicBezTo>
                    <a:pt x="3780" y="9044"/>
                    <a:pt x="3232" y="7790"/>
                    <a:pt x="2731" y="6599"/>
                  </a:cubicBezTo>
                  <a:cubicBezTo>
                    <a:pt x="2229" y="5424"/>
                    <a:pt x="1775" y="4327"/>
                    <a:pt x="1430" y="3340"/>
                  </a:cubicBezTo>
                  <a:cubicBezTo>
                    <a:pt x="1085" y="2369"/>
                    <a:pt x="788" y="1569"/>
                    <a:pt x="615" y="990"/>
                  </a:cubicBezTo>
                  <a:lnTo>
                    <a:pt x="317" y="96"/>
                  </a:lnTo>
                  <a:cubicBezTo>
                    <a:pt x="287" y="30"/>
                    <a:pt x="231" y="1"/>
                    <a:pt x="1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 name="Google Shape;2170;p72">
              <a:extLst>
                <a:ext uri="{FF2B5EF4-FFF2-40B4-BE49-F238E27FC236}">
                  <a16:creationId xmlns:a16="http://schemas.microsoft.com/office/drawing/2014/main" id="{6B47707A-AFFB-4BBF-9015-EE82AB757A6B}"/>
                </a:ext>
              </a:extLst>
            </p:cNvPr>
            <p:cNvSpPr/>
            <p:nvPr/>
          </p:nvSpPr>
          <p:spPr>
            <a:xfrm>
              <a:off x="4633300" y="1613525"/>
              <a:ext cx="56325" cy="40750"/>
            </a:xfrm>
            <a:custGeom>
              <a:avLst/>
              <a:gdLst/>
              <a:ahLst/>
              <a:cxnLst/>
              <a:rect l="l" t="t" r="r" b="b"/>
              <a:pathLst>
                <a:path w="2253" h="1630" extrusionOk="0">
                  <a:moveTo>
                    <a:pt x="1107" y="1"/>
                  </a:moveTo>
                  <a:cubicBezTo>
                    <a:pt x="198" y="1"/>
                    <a:pt x="0" y="1437"/>
                    <a:pt x="977" y="1615"/>
                  </a:cubicBezTo>
                  <a:cubicBezTo>
                    <a:pt x="1034" y="1625"/>
                    <a:pt x="1088" y="1630"/>
                    <a:pt x="1140" y="1630"/>
                  </a:cubicBezTo>
                  <a:cubicBezTo>
                    <a:pt x="2040" y="1630"/>
                    <a:pt x="2252" y="179"/>
                    <a:pt x="1275" y="16"/>
                  </a:cubicBezTo>
                  <a:cubicBezTo>
                    <a:pt x="1217" y="6"/>
                    <a:pt x="1161" y="1"/>
                    <a:pt x="11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171;p72">
              <a:extLst>
                <a:ext uri="{FF2B5EF4-FFF2-40B4-BE49-F238E27FC236}">
                  <a16:creationId xmlns:a16="http://schemas.microsoft.com/office/drawing/2014/main" id="{FDF32144-4ECF-4404-89D5-B8738CE1C061}"/>
                </a:ext>
              </a:extLst>
            </p:cNvPr>
            <p:cNvSpPr/>
            <p:nvPr/>
          </p:nvSpPr>
          <p:spPr>
            <a:xfrm>
              <a:off x="4758500" y="1617800"/>
              <a:ext cx="70325" cy="51400"/>
            </a:xfrm>
            <a:custGeom>
              <a:avLst/>
              <a:gdLst/>
              <a:ahLst/>
              <a:cxnLst/>
              <a:rect l="l" t="t" r="r" b="b"/>
              <a:pathLst>
                <a:path w="2813" h="2056" extrusionOk="0">
                  <a:moveTo>
                    <a:pt x="1400" y="1"/>
                  </a:moveTo>
                  <a:cubicBezTo>
                    <a:pt x="261" y="1"/>
                    <a:pt x="1" y="1816"/>
                    <a:pt x="1234" y="2039"/>
                  </a:cubicBezTo>
                  <a:cubicBezTo>
                    <a:pt x="1300" y="2050"/>
                    <a:pt x="1364" y="2056"/>
                    <a:pt x="1426" y="2056"/>
                  </a:cubicBezTo>
                  <a:cubicBezTo>
                    <a:pt x="2552" y="2056"/>
                    <a:pt x="2813" y="240"/>
                    <a:pt x="1594" y="18"/>
                  </a:cubicBezTo>
                  <a:cubicBezTo>
                    <a:pt x="1527" y="6"/>
                    <a:pt x="1462" y="1"/>
                    <a:pt x="14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2172;p72">
              <a:extLst>
                <a:ext uri="{FF2B5EF4-FFF2-40B4-BE49-F238E27FC236}">
                  <a16:creationId xmlns:a16="http://schemas.microsoft.com/office/drawing/2014/main" id="{A5246F6C-1478-4452-971C-D192765249BA}"/>
                </a:ext>
              </a:extLst>
            </p:cNvPr>
            <p:cNvSpPr/>
            <p:nvPr/>
          </p:nvSpPr>
          <p:spPr>
            <a:xfrm>
              <a:off x="4644100" y="1430550"/>
              <a:ext cx="70325" cy="51400"/>
            </a:xfrm>
            <a:custGeom>
              <a:avLst/>
              <a:gdLst/>
              <a:ahLst/>
              <a:cxnLst/>
              <a:rect l="l" t="t" r="r" b="b"/>
              <a:pathLst>
                <a:path w="2813" h="2056" extrusionOk="0">
                  <a:moveTo>
                    <a:pt x="1385" y="1"/>
                  </a:moveTo>
                  <a:cubicBezTo>
                    <a:pt x="247" y="1"/>
                    <a:pt x="0" y="1816"/>
                    <a:pt x="1219" y="2039"/>
                  </a:cubicBezTo>
                  <a:cubicBezTo>
                    <a:pt x="1286" y="2050"/>
                    <a:pt x="1351" y="2056"/>
                    <a:pt x="1413" y="2056"/>
                  </a:cubicBezTo>
                  <a:cubicBezTo>
                    <a:pt x="2552" y="2056"/>
                    <a:pt x="2812" y="240"/>
                    <a:pt x="1579" y="18"/>
                  </a:cubicBezTo>
                  <a:cubicBezTo>
                    <a:pt x="1512" y="6"/>
                    <a:pt x="1447" y="1"/>
                    <a:pt x="13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2173;p72">
              <a:extLst>
                <a:ext uri="{FF2B5EF4-FFF2-40B4-BE49-F238E27FC236}">
                  <a16:creationId xmlns:a16="http://schemas.microsoft.com/office/drawing/2014/main" id="{DFF97350-88B9-4C91-9293-2C222A7B9B15}"/>
                </a:ext>
              </a:extLst>
            </p:cNvPr>
            <p:cNvSpPr/>
            <p:nvPr/>
          </p:nvSpPr>
          <p:spPr>
            <a:xfrm>
              <a:off x="4874975" y="1633125"/>
              <a:ext cx="56050" cy="41075"/>
            </a:xfrm>
            <a:custGeom>
              <a:avLst/>
              <a:gdLst/>
              <a:ahLst/>
              <a:cxnLst/>
              <a:rect l="l" t="t" r="r" b="b"/>
              <a:pathLst>
                <a:path w="2242" h="1643" extrusionOk="0">
                  <a:moveTo>
                    <a:pt x="1097" y="0"/>
                  </a:moveTo>
                  <a:cubicBezTo>
                    <a:pt x="199" y="0"/>
                    <a:pt x="1" y="1452"/>
                    <a:pt x="978" y="1630"/>
                  </a:cubicBezTo>
                  <a:cubicBezTo>
                    <a:pt x="1031" y="1638"/>
                    <a:pt x="1082" y="1643"/>
                    <a:pt x="1130" y="1643"/>
                  </a:cubicBezTo>
                  <a:cubicBezTo>
                    <a:pt x="2038" y="1643"/>
                    <a:pt x="2242" y="194"/>
                    <a:pt x="1260" y="16"/>
                  </a:cubicBezTo>
                  <a:cubicBezTo>
                    <a:pt x="1203"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174;p72">
              <a:extLst>
                <a:ext uri="{FF2B5EF4-FFF2-40B4-BE49-F238E27FC236}">
                  <a16:creationId xmlns:a16="http://schemas.microsoft.com/office/drawing/2014/main" id="{DBAE2775-658B-4608-B243-45EA4CF8E50E}"/>
                </a:ext>
              </a:extLst>
            </p:cNvPr>
            <p:cNvSpPr/>
            <p:nvPr/>
          </p:nvSpPr>
          <p:spPr>
            <a:xfrm>
              <a:off x="4738250" y="1532450"/>
              <a:ext cx="56050" cy="41075"/>
            </a:xfrm>
            <a:custGeom>
              <a:avLst/>
              <a:gdLst/>
              <a:ahLst/>
              <a:cxnLst/>
              <a:rect l="l" t="t" r="r" b="b"/>
              <a:pathLst>
                <a:path w="2242" h="1643" extrusionOk="0">
                  <a:moveTo>
                    <a:pt x="1097" y="0"/>
                  </a:moveTo>
                  <a:cubicBezTo>
                    <a:pt x="199" y="0"/>
                    <a:pt x="1" y="1452"/>
                    <a:pt x="978" y="1630"/>
                  </a:cubicBezTo>
                  <a:cubicBezTo>
                    <a:pt x="1031" y="1638"/>
                    <a:pt x="1082" y="1643"/>
                    <a:pt x="1131" y="1643"/>
                  </a:cubicBezTo>
                  <a:cubicBezTo>
                    <a:pt x="2038" y="1643"/>
                    <a:pt x="2242" y="194"/>
                    <a:pt x="1260" y="16"/>
                  </a:cubicBezTo>
                  <a:cubicBezTo>
                    <a:pt x="1204" y="5"/>
                    <a:pt x="1149" y="0"/>
                    <a:pt x="10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175;p72">
              <a:extLst>
                <a:ext uri="{FF2B5EF4-FFF2-40B4-BE49-F238E27FC236}">
                  <a16:creationId xmlns:a16="http://schemas.microsoft.com/office/drawing/2014/main" id="{2234221E-1537-41D1-BD34-94F5001F9245}"/>
                </a:ext>
              </a:extLst>
            </p:cNvPr>
            <p:cNvSpPr/>
            <p:nvPr/>
          </p:nvSpPr>
          <p:spPr>
            <a:xfrm>
              <a:off x="4835250" y="1448575"/>
              <a:ext cx="70350" cy="51400"/>
            </a:xfrm>
            <a:custGeom>
              <a:avLst/>
              <a:gdLst/>
              <a:ahLst/>
              <a:cxnLst/>
              <a:rect l="l" t="t" r="r" b="b"/>
              <a:pathLst>
                <a:path w="2814" h="2056" extrusionOk="0">
                  <a:moveTo>
                    <a:pt x="1388" y="1"/>
                  </a:moveTo>
                  <a:cubicBezTo>
                    <a:pt x="262" y="1"/>
                    <a:pt x="1" y="1816"/>
                    <a:pt x="1219" y="2039"/>
                  </a:cubicBezTo>
                  <a:cubicBezTo>
                    <a:pt x="1287" y="2050"/>
                    <a:pt x="1351" y="2055"/>
                    <a:pt x="1414" y="2055"/>
                  </a:cubicBezTo>
                  <a:cubicBezTo>
                    <a:pt x="2553" y="2055"/>
                    <a:pt x="2813" y="240"/>
                    <a:pt x="1580" y="17"/>
                  </a:cubicBezTo>
                  <a:cubicBezTo>
                    <a:pt x="1513" y="6"/>
                    <a:pt x="1449" y="1"/>
                    <a:pt x="13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2176;p72">
              <a:extLst>
                <a:ext uri="{FF2B5EF4-FFF2-40B4-BE49-F238E27FC236}">
                  <a16:creationId xmlns:a16="http://schemas.microsoft.com/office/drawing/2014/main" id="{CDFBC261-CB4B-4D00-A6C1-123330A722B1}"/>
                </a:ext>
              </a:extLst>
            </p:cNvPr>
            <p:cNvSpPr/>
            <p:nvPr/>
          </p:nvSpPr>
          <p:spPr>
            <a:xfrm>
              <a:off x="4798175" y="1708250"/>
              <a:ext cx="70100" cy="51100"/>
            </a:xfrm>
            <a:custGeom>
              <a:avLst/>
              <a:gdLst/>
              <a:ahLst/>
              <a:cxnLst/>
              <a:rect l="l" t="t" r="r" b="b"/>
              <a:pathLst>
                <a:path w="2804" h="2044" extrusionOk="0">
                  <a:moveTo>
                    <a:pt x="1372" y="0"/>
                  </a:moveTo>
                  <a:cubicBezTo>
                    <a:pt x="255" y="0"/>
                    <a:pt x="0" y="1818"/>
                    <a:pt x="1230" y="2025"/>
                  </a:cubicBezTo>
                  <a:cubicBezTo>
                    <a:pt x="1300" y="2038"/>
                    <a:pt x="1368" y="2044"/>
                    <a:pt x="1432" y="2044"/>
                  </a:cubicBezTo>
                  <a:cubicBezTo>
                    <a:pt x="2549" y="2044"/>
                    <a:pt x="2804" y="227"/>
                    <a:pt x="1574" y="19"/>
                  </a:cubicBezTo>
                  <a:cubicBezTo>
                    <a:pt x="1504" y="6"/>
                    <a:pt x="1436" y="0"/>
                    <a:pt x="1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177;p72">
              <a:extLst>
                <a:ext uri="{FF2B5EF4-FFF2-40B4-BE49-F238E27FC236}">
                  <a16:creationId xmlns:a16="http://schemas.microsoft.com/office/drawing/2014/main" id="{85D5131B-536E-4DB7-8BB5-07DA8B157DF3}"/>
                </a:ext>
              </a:extLst>
            </p:cNvPr>
            <p:cNvSpPr/>
            <p:nvPr/>
          </p:nvSpPr>
          <p:spPr>
            <a:xfrm>
              <a:off x="4528625" y="1664750"/>
              <a:ext cx="69750" cy="51125"/>
            </a:xfrm>
            <a:custGeom>
              <a:avLst/>
              <a:gdLst/>
              <a:ahLst/>
              <a:cxnLst/>
              <a:rect l="l" t="t" r="r" b="b"/>
              <a:pathLst>
                <a:path w="2790" h="2045" extrusionOk="0">
                  <a:moveTo>
                    <a:pt x="1371" y="1"/>
                  </a:moveTo>
                  <a:cubicBezTo>
                    <a:pt x="242" y="1"/>
                    <a:pt x="1" y="1818"/>
                    <a:pt x="1215" y="2026"/>
                  </a:cubicBezTo>
                  <a:cubicBezTo>
                    <a:pt x="1287" y="2039"/>
                    <a:pt x="1356" y="2045"/>
                    <a:pt x="1422" y="2045"/>
                  </a:cubicBezTo>
                  <a:cubicBezTo>
                    <a:pt x="2549" y="2045"/>
                    <a:pt x="2790" y="242"/>
                    <a:pt x="1576" y="20"/>
                  </a:cubicBezTo>
                  <a:cubicBezTo>
                    <a:pt x="1504" y="7"/>
                    <a:pt x="1436" y="1"/>
                    <a:pt x="13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2178;p72">
              <a:extLst>
                <a:ext uri="{FF2B5EF4-FFF2-40B4-BE49-F238E27FC236}">
                  <a16:creationId xmlns:a16="http://schemas.microsoft.com/office/drawing/2014/main" id="{6EE3E070-749D-4A8A-91DE-EDD8FC0C2489}"/>
                </a:ext>
              </a:extLst>
            </p:cNvPr>
            <p:cNvSpPr/>
            <p:nvPr/>
          </p:nvSpPr>
          <p:spPr>
            <a:xfrm>
              <a:off x="4529375" y="1520750"/>
              <a:ext cx="56425" cy="41075"/>
            </a:xfrm>
            <a:custGeom>
              <a:avLst/>
              <a:gdLst/>
              <a:ahLst/>
              <a:cxnLst/>
              <a:rect l="l" t="t" r="r" b="b"/>
              <a:pathLst>
                <a:path w="2257" h="1643" extrusionOk="0">
                  <a:moveTo>
                    <a:pt x="1127" y="1"/>
                  </a:moveTo>
                  <a:cubicBezTo>
                    <a:pt x="218" y="1"/>
                    <a:pt x="0" y="1449"/>
                    <a:pt x="981" y="1628"/>
                  </a:cubicBezTo>
                  <a:cubicBezTo>
                    <a:pt x="1038" y="1638"/>
                    <a:pt x="1093" y="1643"/>
                    <a:pt x="1145" y="1643"/>
                  </a:cubicBezTo>
                  <a:cubicBezTo>
                    <a:pt x="2044" y="1643"/>
                    <a:pt x="2257" y="191"/>
                    <a:pt x="1279" y="14"/>
                  </a:cubicBezTo>
                  <a:cubicBezTo>
                    <a:pt x="1226" y="5"/>
                    <a:pt x="1176"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899878409"/>
      </p:ext>
    </p:extLst>
  </p:cSld>
  <p:clrMapOvr>
    <a:masterClrMapping/>
  </p:clrMapOvr>
  <mc:AlternateContent xmlns:mc="http://schemas.openxmlformats.org/markup-compatibility/2006" xmlns:p14="http://schemas.microsoft.com/office/powerpoint/2010/main">
    <mc:Choice Requires="p14">
      <p:transition spd="slow" p14:dur="2000" advTm="1133"/>
    </mc:Choice>
    <mc:Fallback xmlns="">
      <p:transition spd="slow" advTm="113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432"/>
        <p:cNvGrpSpPr/>
        <p:nvPr/>
      </p:nvGrpSpPr>
      <p:grpSpPr>
        <a:xfrm>
          <a:off x="0" y="0"/>
          <a:ext cx="0" cy="0"/>
          <a:chOff x="0" y="0"/>
          <a:chExt cx="0" cy="0"/>
        </a:xfrm>
      </p:grpSpPr>
      <p:sp>
        <p:nvSpPr>
          <p:cNvPr id="1433" name="Google Shape;1433;p39"/>
          <p:cNvSpPr txBox="1">
            <a:spLocks noGrp="1"/>
          </p:cNvSpPr>
          <p:nvPr>
            <p:ph type="ctrTitle"/>
          </p:nvPr>
        </p:nvSpPr>
        <p:spPr>
          <a:xfrm>
            <a:off x="0" y="478460"/>
            <a:ext cx="9144000" cy="111197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br>
              <a:rPr lang="en-GB" sz="5200" dirty="0">
                <a:solidFill>
                  <a:schemeClr val="accent5">
                    <a:lumMod val="25000"/>
                  </a:schemeClr>
                </a:solidFill>
                <a:latin typeface="Arial" panose="020B0604020202020204" pitchFamily="34" charset="0"/>
                <a:cs typeface="Arial" panose="020B0604020202020204" pitchFamily="34" charset="0"/>
              </a:rPr>
            </a:br>
            <a:r>
              <a:rPr lang="en-GB" sz="5200" dirty="0">
                <a:solidFill>
                  <a:schemeClr val="accent5">
                    <a:lumMod val="25000"/>
                  </a:schemeClr>
                </a:solidFill>
                <a:latin typeface="Arial" panose="020B0604020202020204" pitchFamily="34" charset="0"/>
                <a:cs typeface="Arial" panose="020B0604020202020204" pitchFamily="34" charset="0"/>
              </a:rPr>
              <a:t>Thank You!</a:t>
            </a:r>
            <a:endParaRPr sz="5200" dirty="0">
              <a:solidFill>
                <a:schemeClr val="accent5">
                  <a:lumMod val="25000"/>
                </a:schemeClr>
              </a:solidFill>
              <a:latin typeface="Arial" panose="020B0604020202020204" pitchFamily="34" charset="0"/>
              <a:cs typeface="Arial" panose="020B0604020202020204" pitchFamily="34" charset="0"/>
            </a:endParaRPr>
          </a:p>
        </p:txBody>
      </p:sp>
      <p:sp>
        <p:nvSpPr>
          <p:cNvPr id="1434" name="Google Shape;1434;p39"/>
          <p:cNvSpPr txBox="1">
            <a:spLocks noGrp="1"/>
          </p:cNvSpPr>
          <p:nvPr>
            <p:ph type="subTitle" idx="1"/>
          </p:nvPr>
        </p:nvSpPr>
        <p:spPr>
          <a:xfrm>
            <a:off x="0" y="2062089"/>
            <a:ext cx="9143999" cy="168057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cs typeface="Arial" panose="020B0604020202020204" pitchFamily="34" charset="0"/>
              </a:rPr>
              <a:t>I’d like to take this opportunity to thank you for listening to this presentation.</a:t>
            </a:r>
          </a:p>
          <a:p>
            <a:pPr marL="0" lvl="0" indent="0" algn="ctr" rtl="0">
              <a:spcBef>
                <a:spcPts val="0"/>
              </a:spcBef>
              <a:spcAft>
                <a:spcPts val="0"/>
              </a:spcAft>
              <a:buNone/>
            </a:pPr>
            <a:endParaRPr lang="en-GB" sz="1800" b="1" dirty="0">
              <a:solidFill>
                <a:schemeClr val="accent5">
                  <a:lumMod val="25000"/>
                </a:schemeClr>
              </a:solidFill>
              <a:latin typeface="Arial" panose="020B0604020202020204" pitchFamily="34" charset="0"/>
              <a:cs typeface="Arial" panose="020B0604020202020204" pitchFamily="34" charset="0"/>
            </a:endParaRPr>
          </a:p>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cs typeface="Arial" panose="020B0604020202020204" pitchFamily="34" charset="0"/>
              </a:rPr>
              <a:t>If you have any questions, please send them to the following:</a:t>
            </a:r>
          </a:p>
          <a:p>
            <a:pPr marL="0" lvl="0" indent="0" algn="ctr" rtl="0">
              <a:spcBef>
                <a:spcPts val="0"/>
              </a:spcBef>
              <a:spcAft>
                <a:spcPts val="0"/>
              </a:spcAft>
              <a:buNone/>
            </a:pPr>
            <a:endParaRPr lang="en-GB" sz="1800" b="1" dirty="0">
              <a:solidFill>
                <a:schemeClr val="accent5">
                  <a:lumMod val="25000"/>
                </a:schemeClr>
              </a:solidFill>
              <a:latin typeface="Arial" panose="020B0604020202020204" pitchFamily="34" charset="0"/>
              <a:cs typeface="Arial" panose="020B0604020202020204" pitchFamily="34" charset="0"/>
            </a:endParaRPr>
          </a:p>
          <a:p>
            <a:pPr marL="0" lvl="0" indent="0" algn="ctr" rtl="0">
              <a:spcBef>
                <a:spcPts val="0"/>
              </a:spcBef>
              <a:spcAft>
                <a:spcPts val="0"/>
              </a:spcAft>
              <a:buNone/>
            </a:pPr>
            <a:r>
              <a:rPr lang="en-GB" sz="1800" b="1" dirty="0">
                <a:solidFill>
                  <a:schemeClr val="accent5">
                    <a:lumMod val="25000"/>
                  </a:schemeClr>
                </a:solidFill>
                <a:latin typeface="Arial" panose="020B0604020202020204" pitchFamily="34" charset="0"/>
                <a:cs typeface="Arial" panose="020B0604020202020204" pitchFamily="34" charset="0"/>
              </a:rPr>
              <a:t>2006064@student.uwtsd.ac.uk</a:t>
            </a:r>
            <a:endParaRPr sz="1800" b="1" dirty="0">
              <a:solidFill>
                <a:schemeClr val="accent5">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6244132"/>
      </p:ext>
    </p:extLst>
  </p:cSld>
  <p:clrMapOvr>
    <a:masterClrMapping/>
  </p:clrMapOvr>
  <mc:AlternateContent xmlns:mc="http://schemas.openxmlformats.org/markup-compatibility/2006" xmlns:p14="http://schemas.microsoft.com/office/powerpoint/2010/main">
    <mc:Choice Requires="p14">
      <p:transition spd="slow" p14:dur="2000" advTm="7579"/>
    </mc:Choice>
    <mc:Fallback xmlns="">
      <p:transition spd="slow" advTm="757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208"/>
        <p:cNvGrpSpPr/>
        <p:nvPr/>
      </p:nvGrpSpPr>
      <p:grpSpPr>
        <a:xfrm>
          <a:off x="0" y="0"/>
          <a:ext cx="0" cy="0"/>
          <a:chOff x="0" y="0"/>
          <a:chExt cx="0" cy="0"/>
        </a:xfrm>
      </p:grpSpPr>
      <p:sp>
        <p:nvSpPr>
          <p:cNvPr id="2209" name="Google Shape;2209;p73"/>
          <p:cNvSpPr txBox="1">
            <a:spLocks noGrp="1"/>
          </p:cNvSpPr>
          <p:nvPr>
            <p:ph type="title"/>
          </p:nvPr>
        </p:nvSpPr>
        <p:spPr>
          <a:xfrm>
            <a:off x="3348" y="-293"/>
            <a:ext cx="9140652" cy="5143793"/>
          </a:xfrm>
          <a:prstGeom prst="rect">
            <a:avLst/>
          </a:prstGeom>
        </p:spPr>
        <p:txBody>
          <a:bodyPr spcFirstLastPara="1" wrap="square" lIns="91425" tIns="91425" rIns="91425" bIns="91425" anchor="t" anchorCtr="0">
            <a:noAutofit/>
          </a:bodyPr>
          <a:lstStyle/>
          <a:p>
            <a:pPr lvl="0" algn="l"/>
            <a:r>
              <a:rPr lang="en-GB" sz="1800" dirty="0">
                <a:solidFill>
                  <a:srgbClr val="080808"/>
                </a:solidFill>
                <a:latin typeface="Arial" panose="020B0604020202020204" pitchFamily="34" charset="0"/>
                <a:cs typeface="Arial" panose="020B0604020202020204" pitchFamily="34" charset="0"/>
              </a:rPr>
              <a:t>References</a:t>
            </a:r>
            <a:br>
              <a:rPr lang="en-GB" sz="1200" b="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Bai, Y. K., Lee, S. &amp; Overgaard, K. (2019). Critical review of theory use in breastfeeding intervention. </a:t>
            </a:r>
            <a:r>
              <a:rPr lang="en-GB" sz="1200" b="0" i="1" dirty="0">
                <a:solidFill>
                  <a:srgbClr val="080808"/>
                </a:solidFill>
                <a:latin typeface="Arial" panose="020B0604020202020204" pitchFamily="34" charset="0"/>
                <a:cs typeface="Arial" panose="020B0604020202020204" pitchFamily="34" charset="0"/>
              </a:rPr>
              <a:t>Journal of human lactation, 35 (3), 478-500.</a:t>
            </a:r>
            <a:br>
              <a:rPr lang="en-GB" sz="1200" b="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Brown, A. (2017). Breastfeeding as a public health responsibility: a review of the evidence. </a:t>
            </a:r>
            <a:r>
              <a:rPr lang="en-GB" sz="1200" b="0" i="1" dirty="0">
                <a:solidFill>
                  <a:srgbClr val="080808"/>
                </a:solidFill>
                <a:latin typeface="Arial" panose="020B0604020202020204" pitchFamily="34" charset="0"/>
                <a:cs typeface="Arial" panose="020B0604020202020204" pitchFamily="34" charset="0"/>
              </a:rPr>
              <a:t>Journal of human nutrition and dietetics, 30, 759-770</a:t>
            </a:r>
            <a:r>
              <a:rPr lang="en-GB" sz="1200" b="0" dirty="0">
                <a:solidFill>
                  <a:srgbClr val="080808"/>
                </a:solidFill>
                <a:latin typeface="Arial" panose="020B0604020202020204" pitchFamily="34" charset="0"/>
                <a:cs typeface="Arial" panose="020B0604020202020204" pitchFamily="34" charset="0"/>
              </a:rPr>
              <a:t>. </a:t>
            </a:r>
            <a:r>
              <a:rPr lang="en-GB" sz="1200" b="0" dirty="0" err="1">
                <a:solidFill>
                  <a:srgbClr val="080808"/>
                </a:solidFill>
                <a:latin typeface="Arial" panose="020B0604020202020204" pitchFamily="34" charset="0"/>
                <a:cs typeface="Arial" panose="020B0604020202020204" pitchFamily="34" charset="0"/>
              </a:rPr>
              <a:t>doi</a:t>
            </a:r>
            <a:r>
              <a:rPr lang="en-GB" sz="1200" b="0" dirty="0">
                <a:solidFill>
                  <a:srgbClr val="080808"/>
                </a:solidFill>
                <a:latin typeface="Arial" panose="020B0604020202020204" pitchFamily="34" charset="0"/>
                <a:cs typeface="Arial" panose="020B0604020202020204" pitchFamily="34" charset="0"/>
              </a:rPr>
              <a:t>: 10.1111/jhn.12496</a:t>
            </a:r>
            <a:r>
              <a:rPr lang="en-GB" sz="1200" dirty="0">
                <a:solidFill>
                  <a:srgbClr val="080808"/>
                </a:solidFill>
                <a:latin typeface="Arial" panose="020B0604020202020204" pitchFamily="34" charset="0"/>
                <a:cs typeface="Arial" panose="020B0604020202020204" pitchFamily="34" charset="0"/>
              </a:rPr>
              <a:t> </a:t>
            </a:r>
            <a:br>
              <a:rPr lang="en-GB" sz="120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Emmanuel, A. (2015). A literature review of the factors that influence breastfeeding: An application of the health belief model. </a:t>
            </a:r>
            <a:r>
              <a:rPr lang="en-GB" sz="1200" b="0" i="1" dirty="0">
                <a:solidFill>
                  <a:srgbClr val="080808"/>
                </a:solidFill>
                <a:latin typeface="Arial" panose="020B0604020202020204" pitchFamily="34" charset="0"/>
                <a:cs typeface="Arial" panose="020B0604020202020204" pitchFamily="34" charset="0"/>
              </a:rPr>
              <a:t>International journal of nursing and health science, 2 </a:t>
            </a:r>
            <a:r>
              <a:rPr lang="en-GB" sz="1200" b="0" dirty="0">
                <a:solidFill>
                  <a:srgbClr val="080808"/>
                </a:solidFill>
                <a:latin typeface="Arial" panose="020B0604020202020204" pitchFamily="34" charset="0"/>
                <a:cs typeface="Arial" panose="020B0604020202020204" pitchFamily="34" charset="0"/>
              </a:rPr>
              <a:t>(3), 28-36.</a:t>
            </a:r>
            <a:br>
              <a:rPr lang="en-GB" sz="1200" b="0" dirty="0">
                <a:solidFill>
                  <a:srgbClr val="080808"/>
                </a:solidFill>
                <a:latin typeface="Arial" panose="020B0604020202020204" pitchFamily="34" charset="0"/>
                <a:cs typeface="Arial" panose="020B0604020202020204" pitchFamily="34" charset="0"/>
              </a:rPr>
            </a:br>
            <a:br>
              <a:rPr lang="en-GB" sz="1200" b="0" i="1"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Glanz, K., Barbara, K. &amp; </a:t>
            </a:r>
            <a:r>
              <a:rPr lang="en-GB" sz="1200" b="0" dirty="0" err="1">
                <a:solidFill>
                  <a:srgbClr val="080808"/>
                </a:solidFill>
                <a:latin typeface="Arial" panose="020B0604020202020204" pitchFamily="34" charset="0"/>
                <a:cs typeface="Arial" panose="020B0604020202020204" pitchFamily="34" charset="0"/>
              </a:rPr>
              <a:t>Viswanathr</a:t>
            </a:r>
            <a:r>
              <a:rPr lang="en-GB" sz="1200" b="0" dirty="0">
                <a:solidFill>
                  <a:srgbClr val="080808"/>
                </a:solidFill>
                <a:latin typeface="Arial" panose="020B0604020202020204" pitchFamily="34" charset="0"/>
                <a:cs typeface="Arial" panose="020B0604020202020204" pitchFamily="34" charset="0"/>
              </a:rPr>
              <a:t>, K. (2015). </a:t>
            </a:r>
            <a:r>
              <a:rPr lang="en-GB" sz="1200" b="0" i="1" dirty="0">
                <a:solidFill>
                  <a:srgbClr val="080808"/>
                </a:solidFill>
                <a:latin typeface="Arial" panose="020B0604020202020204" pitchFamily="34" charset="0"/>
                <a:cs typeface="Arial" panose="020B0604020202020204" pitchFamily="34" charset="0"/>
              </a:rPr>
              <a:t>Health </a:t>
            </a:r>
            <a:r>
              <a:rPr lang="en-GB" sz="1200" b="0" i="1" dirty="0" err="1">
                <a:solidFill>
                  <a:srgbClr val="080808"/>
                </a:solidFill>
                <a:latin typeface="Arial" panose="020B0604020202020204" pitchFamily="34" charset="0"/>
                <a:cs typeface="Arial" panose="020B0604020202020204" pitchFamily="34" charset="0"/>
              </a:rPr>
              <a:t>behavior</a:t>
            </a:r>
            <a:r>
              <a:rPr lang="en-GB" sz="1200" b="0" i="1" dirty="0">
                <a:solidFill>
                  <a:srgbClr val="080808"/>
                </a:solidFill>
                <a:latin typeface="Arial" panose="020B0604020202020204" pitchFamily="34" charset="0"/>
                <a:cs typeface="Arial" panose="020B0604020202020204" pitchFamily="34" charset="0"/>
              </a:rPr>
              <a:t>: Theory, research, and practice</a:t>
            </a:r>
            <a:r>
              <a:rPr lang="en-GB" sz="1200" b="0" dirty="0">
                <a:solidFill>
                  <a:srgbClr val="080808"/>
                </a:solidFill>
                <a:latin typeface="Arial" panose="020B0604020202020204" pitchFamily="34" charset="0"/>
                <a:cs typeface="Arial" panose="020B0604020202020204" pitchFamily="34" charset="0"/>
              </a:rPr>
              <a:t> (5</a:t>
            </a:r>
            <a:r>
              <a:rPr lang="en-GB" sz="1200" b="0" baseline="30000" dirty="0">
                <a:solidFill>
                  <a:srgbClr val="080808"/>
                </a:solidFill>
                <a:latin typeface="Arial" panose="020B0604020202020204" pitchFamily="34" charset="0"/>
                <a:cs typeface="Arial" panose="020B0604020202020204" pitchFamily="34" charset="0"/>
              </a:rPr>
              <a:t>th</a:t>
            </a:r>
            <a:r>
              <a:rPr lang="en-GB" sz="1200" b="0" dirty="0">
                <a:solidFill>
                  <a:srgbClr val="080808"/>
                </a:solidFill>
                <a:latin typeface="Arial" panose="020B0604020202020204" pitchFamily="34" charset="0"/>
                <a:cs typeface="Arial" panose="020B0604020202020204" pitchFamily="34" charset="0"/>
              </a:rPr>
              <a:t> ed.). Jossey-Bass.</a:t>
            </a:r>
            <a:br>
              <a:rPr lang="en-GB" sz="1200" b="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Gross, R. (2020). </a:t>
            </a:r>
            <a:r>
              <a:rPr lang="en-GB" sz="1200" b="0" i="1" dirty="0">
                <a:solidFill>
                  <a:srgbClr val="080808"/>
                </a:solidFill>
                <a:latin typeface="Arial" panose="020B0604020202020204" pitchFamily="34" charset="0"/>
                <a:cs typeface="Arial" panose="020B0604020202020204" pitchFamily="34" charset="0"/>
              </a:rPr>
              <a:t>Psychology: The science of mind and behaviour </a:t>
            </a:r>
            <a:r>
              <a:rPr lang="en-GB" sz="1200" b="0" dirty="0">
                <a:solidFill>
                  <a:srgbClr val="080808"/>
                </a:solidFill>
                <a:latin typeface="Arial" panose="020B0604020202020204" pitchFamily="34" charset="0"/>
                <a:cs typeface="Arial" panose="020B0604020202020204" pitchFamily="34" charset="0"/>
              </a:rPr>
              <a:t>(8</a:t>
            </a:r>
            <a:r>
              <a:rPr lang="en-GB" sz="1200" b="0" baseline="30000" dirty="0">
                <a:solidFill>
                  <a:srgbClr val="080808"/>
                </a:solidFill>
                <a:latin typeface="Arial" panose="020B0604020202020204" pitchFamily="34" charset="0"/>
                <a:cs typeface="Arial" panose="020B0604020202020204" pitchFamily="34" charset="0"/>
              </a:rPr>
              <a:t>th</a:t>
            </a:r>
            <a:r>
              <a:rPr lang="en-GB" sz="1200" b="0" dirty="0">
                <a:solidFill>
                  <a:srgbClr val="080808"/>
                </a:solidFill>
                <a:latin typeface="Arial" panose="020B0604020202020204" pitchFamily="34" charset="0"/>
                <a:cs typeface="Arial" panose="020B0604020202020204" pitchFamily="34" charset="0"/>
              </a:rPr>
              <a:t> ed.). Hodder Education.</a:t>
            </a:r>
            <a:br>
              <a:rPr lang="en-GB" sz="1200" b="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err="1">
                <a:solidFill>
                  <a:srgbClr val="080808"/>
                </a:solidFill>
                <a:latin typeface="Arial" panose="020B0604020202020204" pitchFamily="34" charset="0"/>
                <a:cs typeface="Arial" panose="020B0604020202020204" pitchFamily="34" charset="0"/>
              </a:rPr>
              <a:t>Handayani</a:t>
            </a:r>
            <a:r>
              <a:rPr lang="en-GB" sz="1200" b="0" dirty="0">
                <a:solidFill>
                  <a:srgbClr val="080808"/>
                </a:solidFill>
                <a:latin typeface="Arial" panose="020B0604020202020204" pitchFamily="34" charset="0"/>
                <a:cs typeface="Arial" panose="020B0604020202020204" pitchFamily="34" charset="0"/>
              </a:rPr>
              <a:t>, L., </a:t>
            </a:r>
            <a:r>
              <a:rPr lang="en-GB" sz="1200" b="0" dirty="0" err="1">
                <a:solidFill>
                  <a:srgbClr val="080808"/>
                </a:solidFill>
                <a:latin typeface="Arial" panose="020B0604020202020204" pitchFamily="34" charset="0"/>
                <a:cs typeface="Arial" panose="020B0604020202020204" pitchFamily="34" charset="0"/>
              </a:rPr>
              <a:t>Kosnin</a:t>
            </a:r>
            <a:r>
              <a:rPr lang="en-GB" sz="1200" b="0" dirty="0">
                <a:solidFill>
                  <a:srgbClr val="080808"/>
                </a:solidFill>
                <a:latin typeface="Arial" panose="020B0604020202020204" pitchFamily="34" charset="0"/>
                <a:cs typeface="Arial" panose="020B0604020202020204" pitchFamily="34" charset="0"/>
              </a:rPr>
              <a:t>, A. M. &amp; </a:t>
            </a:r>
            <a:r>
              <a:rPr lang="en-GB" sz="1200" b="0" dirty="0" err="1">
                <a:solidFill>
                  <a:srgbClr val="080808"/>
                </a:solidFill>
                <a:latin typeface="Arial" panose="020B0604020202020204" pitchFamily="34" charset="0"/>
                <a:cs typeface="Arial" panose="020B0604020202020204" pitchFamily="34" charset="0"/>
              </a:rPr>
              <a:t>Jiar</a:t>
            </a:r>
            <a:r>
              <a:rPr lang="en-GB" sz="1200" b="0" dirty="0">
                <a:solidFill>
                  <a:srgbClr val="080808"/>
                </a:solidFill>
                <a:latin typeface="Arial" panose="020B0604020202020204" pitchFamily="34" charset="0"/>
                <a:cs typeface="Arial" panose="020B0604020202020204" pitchFamily="34" charset="0"/>
              </a:rPr>
              <a:t>, Y. K. (2010). The role of social support, knowledge, attitude, and self-efficacy in breastfeeding: Social cognitive perspective. </a:t>
            </a:r>
            <a:r>
              <a:rPr lang="en-GB" sz="1200" b="0" i="1" dirty="0">
                <a:solidFill>
                  <a:srgbClr val="080808"/>
                </a:solidFill>
                <a:latin typeface="Arial" panose="020B0604020202020204" pitchFamily="34" charset="0"/>
                <a:cs typeface="Arial" panose="020B0604020202020204" pitchFamily="34" charset="0"/>
              </a:rPr>
              <a:t>Faculty of psychology Gadjah </a:t>
            </a:r>
            <a:r>
              <a:rPr lang="en-GB" sz="1200" b="0" i="1" dirty="0" err="1">
                <a:solidFill>
                  <a:srgbClr val="080808"/>
                </a:solidFill>
                <a:latin typeface="Arial" panose="020B0604020202020204" pitchFamily="34" charset="0"/>
                <a:cs typeface="Arial" panose="020B0604020202020204" pitchFamily="34" charset="0"/>
              </a:rPr>
              <a:t>Mada</a:t>
            </a:r>
            <a:r>
              <a:rPr lang="en-GB" sz="1200" b="0" i="1" dirty="0">
                <a:solidFill>
                  <a:srgbClr val="080808"/>
                </a:solidFill>
                <a:latin typeface="Arial" panose="020B0604020202020204" pitchFamily="34" charset="0"/>
                <a:cs typeface="Arial" panose="020B0604020202020204" pitchFamily="34" charset="0"/>
              </a:rPr>
              <a:t> University, 18 (1), 13-18.</a:t>
            </a:r>
            <a:br>
              <a:rPr lang="en-GB" sz="1200" b="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err="1">
                <a:solidFill>
                  <a:srgbClr val="080808"/>
                </a:solidFill>
                <a:latin typeface="Arial" panose="020B0604020202020204" pitchFamily="34" charset="0"/>
                <a:cs typeface="Arial" panose="020B0604020202020204" pitchFamily="34" charset="0"/>
              </a:rPr>
              <a:t>LaMorte</a:t>
            </a:r>
            <a:r>
              <a:rPr lang="en-GB" sz="1200" b="0" dirty="0">
                <a:solidFill>
                  <a:srgbClr val="080808"/>
                </a:solidFill>
                <a:latin typeface="Arial" panose="020B0604020202020204" pitchFamily="34" charset="0"/>
                <a:cs typeface="Arial" panose="020B0604020202020204" pitchFamily="34" charset="0"/>
              </a:rPr>
              <a:t>, W. W. (2019). The social cognitive theory. </a:t>
            </a:r>
            <a:r>
              <a:rPr lang="en-GB" sz="1200" b="0" i="1" dirty="0">
                <a:solidFill>
                  <a:srgbClr val="080808"/>
                </a:solidFill>
                <a:latin typeface="Arial" panose="020B0604020202020204" pitchFamily="34" charset="0"/>
                <a:cs typeface="Arial" panose="020B0604020202020204" pitchFamily="34" charset="0"/>
              </a:rPr>
              <a:t>Boston university school of public health. </a:t>
            </a:r>
            <a:r>
              <a:rPr lang="en-GB" sz="1200" b="0" dirty="0">
                <a:solidFill>
                  <a:srgbClr val="080808"/>
                </a:solidFill>
                <a:latin typeface="Arial" panose="020B0604020202020204" pitchFamily="34" charset="0"/>
                <a:cs typeface="Arial" panose="020B0604020202020204" pitchFamily="34" charset="0"/>
              </a:rPr>
              <a:t>https://sphweb.bumc.bu.edu/otlt/MPH-Modules/SB/BehavioralChangeTheories/BehavioralChangeTheories5.html</a:t>
            </a:r>
            <a:br>
              <a:rPr lang="en-GB" sz="1200" b="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err="1">
                <a:solidFill>
                  <a:srgbClr val="080808"/>
                </a:solidFill>
                <a:latin typeface="Arial" panose="020B0604020202020204" pitchFamily="34" charset="0"/>
                <a:cs typeface="Arial" panose="020B0604020202020204" pitchFamily="34" charset="0"/>
              </a:rPr>
              <a:t>Nabavi</a:t>
            </a:r>
            <a:r>
              <a:rPr lang="en-GB" sz="1200" b="0" dirty="0">
                <a:solidFill>
                  <a:srgbClr val="080808"/>
                </a:solidFill>
                <a:latin typeface="Arial" panose="020B0604020202020204" pitchFamily="34" charset="0"/>
                <a:cs typeface="Arial" panose="020B0604020202020204" pitchFamily="34" charset="0"/>
              </a:rPr>
              <a:t>, R. T. (2012). Bandura’s social learning theory &amp; social cognitive learning theory. </a:t>
            </a:r>
            <a:r>
              <a:rPr lang="en-GB" sz="1200" b="0" i="1" dirty="0">
                <a:solidFill>
                  <a:srgbClr val="080808"/>
                </a:solidFill>
                <a:latin typeface="Arial" panose="020B0604020202020204" pitchFamily="34" charset="0"/>
                <a:cs typeface="Arial" panose="020B0604020202020204" pitchFamily="34" charset="0"/>
              </a:rPr>
              <a:t>Research Gate</a:t>
            </a:r>
            <a:r>
              <a:rPr lang="en-GB" sz="1200" b="0" dirty="0">
                <a:solidFill>
                  <a:srgbClr val="080808"/>
                </a:solidFill>
                <a:latin typeface="Arial" panose="020B0604020202020204" pitchFamily="34" charset="0"/>
                <a:cs typeface="Arial" panose="020B0604020202020204" pitchFamily="34" charset="0"/>
              </a:rPr>
              <a:t>. https://www.researchgate.net/publication/267750204</a:t>
            </a:r>
            <a:br>
              <a:rPr lang="en-GB" sz="1200" b="0" dirty="0">
                <a:solidFill>
                  <a:srgbClr val="080808"/>
                </a:solidFill>
                <a:latin typeface="Arial" panose="020B0604020202020204" pitchFamily="34" charset="0"/>
                <a:cs typeface="Arial" panose="020B0604020202020204" pitchFamily="34" charset="0"/>
              </a:rPr>
            </a:b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 </a:t>
            </a:r>
            <a:endParaRPr sz="1200" b="0" dirty="0">
              <a:solidFill>
                <a:srgbClr val="08080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3312641"/>
      </p:ext>
    </p:extLst>
  </p:cSld>
  <p:clrMapOvr>
    <a:masterClrMapping/>
  </p:clrMapOvr>
  <mc:AlternateContent xmlns:mc="http://schemas.openxmlformats.org/markup-compatibility/2006" xmlns:p14="http://schemas.microsoft.com/office/powerpoint/2010/main">
    <mc:Choice Requires="p14">
      <p:transition spd="slow" p14:dur="2000" advTm="909"/>
    </mc:Choice>
    <mc:Fallback xmlns="">
      <p:transition spd="slow" advTm="90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208"/>
        <p:cNvGrpSpPr/>
        <p:nvPr/>
      </p:nvGrpSpPr>
      <p:grpSpPr>
        <a:xfrm>
          <a:off x="0" y="0"/>
          <a:ext cx="0" cy="0"/>
          <a:chOff x="0" y="0"/>
          <a:chExt cx="0" cy="0"/>
        </a:xfrm>
      </p:grpSpPr>
      <p:sp>
        <p:nvSpPr>
          <p:cNvPr id="2209" name="Google Shape;2209;p73"/>
          <p:cNvSpPr txBox="1">
            <a:spLocks noGrp="1"/>
          </p:cNvSpPr>
          <p:nvPr>
            <p:ph type="title"/>
          </p:nvPr>
        </p:nvSpPr>
        <p:spPr>
          <a:xfrm>
            <a:off x="3348" y="-293"/>
            <a:ext cx="9140652" cy="5143793"/>
          </a:xfrm>
          <a:prstGeom prst="rect">
            <a:avLst/>
          </a:prstGeom>
        </p:spPr>
        <p:txBody>
          <a:bodyPr spcFirstLastPara="1" wrap="square" lIns="91425" tIns="91425" rIns="91425" bIns="91425" anchor="t" anchorCtr="0">
            <a:noAutofit/>
          </a:bodyPr>
          <a:lstStyle/>
          <a:p>
            <a:pPr lvl="0" algn="l"/>
            <a:r>
              <a:rPr lang="en-GB" sz="1800" dirty="0">
                <a:solidFill>
                  <a:schemeClr val="accent5">
                    <a:lumMod val="10000"/>
                  </a:schemeClr>
                </a:solidFill>
                <a:latin typeface="Arial" panose="020B0604020202020204" pitchFamily="34" charset="0"/>
                <a:cs typeface="Arial" panose="020B0604020202020204" pitchFamily="34" charset="0"/>
              </a:rPr>
              <a:t>References</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err="1">
                <a:solidFill>
                  <a:schemeClr val="accent5">
                    <a:lumMod val="10000"/>
                  </a:schemeClr>
                </a:solidFill>
                <a:latin typeface="Arial" panose="020B0604020202020204" pitchFamily="34" charset="0"/>
                <a:cs typeface="Arial" panose="020B0604020202020204" pitchFamily="34" charset="0"/>
              </a:rPr>
              <a:t>Nabavi</a:t>
            </a:r>
            <a:r>
              <a:rPr lang="en-GB" sz="1200" b="0" dirty="0">
                <a:solidFill>
                  <a:schemeClr val="accent5">
                    <a:lumMod val="10000"/>
                  </a:schemeClr>
                </a:solidFill>
                <a:latin typeface="Arial" panose="020B0604020202020204" pitchFamily="34" charset="0"/>
                <a:cs typeface="Arial" panose="020B0604020202020204" pitchFamily="34" charset="0"/>
              </a:rPr>
              <a:t>, R. T. (2012). Bandura’s social learning theory &amp; social cognitive learning theory. </a:t>
            </a:r>
            <a:r>
              <a:rPr lang="en-GB" sz="1200" b="0" i="1" dirty="0">
                <a:solidFill>
                  <a:schemeClr val="accent5">
                    <a:lumMod val="10000"/>
                  </a:schemeClr>
                </a:solidFill>
                <a:latin typeface="Arial" panose="020B0604020202020204" pitchFamily="34" charset="0"/>
                <a:cs typeface="Arial" panose="020B0604020202020204" pitchFamily="34" charset="0"/>
              </a:rPr>
              <a:t>Research Gate</a:t>
            </a:r>
            <a:r>
              <a:rPr lang="en-GB" sz="1200" b="0" dirty="0">
                <a:solidFill>
                  <a:schemeClr val="accent5">
                    <a:lumMod val="10000"/>
                  </a:schemeClr>
                </a:solidFill>
                <a:latin typeface="Arial" panose="020B0604020202020204" pitchFamily="34" charset="0"/>
                <a:cs typeface="Arial" panose="020B0604020202020204" pitchFamily="34" charset="0"/>
              </a:rPr>
              <a:t>. https://www.researchgate.net/publication/267750204</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err="1">
                <a:solidFill>
                  <a:schemeClr val="accent5">
                    <a:lumMod val="10000"/>
                  </a:schemeClr>
                </a:solidFill>
                <a:latin typeface="Arial" panose="020B0604020202020204" pitchFamily="34" charset="0"/>
                <a:cs typeface="Arial" panose="020B0604020202020204" pitchFamily="34" charset="0"/>
              </a:rPr>
              <a:t>Nutbeam</a:t>
            </a:r>
            <a:r>
              <a:rPr lang="en-GB" sz="1200" b="0" dirty="0">
                <a:solidFill>
                  <a:schemeClr val="accent5">
                    <a:lumMod val="10000"/>
                  </a:schemeClr>
                </a:solidFill>
                <a:latin typeface="Arial" panose="020B0604020202020204" pitchFamily="34" charset="0"/>
                <a:cs typeface="Arial" panose="020B0604020202020204" pitchFamily="34" charset="0"/>
              </a:rPr>
              <a:t>, D. (1998). Health promotion glossary. </a:t>
            </a:r>
            <a:r>
              <a:rPr lang="en-GB" sz="1200" b="0" i="1" dirty="0">
                <a:solidFill>
                  <a:schemeClr val="accent5">
                    <a:lumMod val="10000"/>
                  </a:schemeClr>
                </a:solidFill>
                <a:latin typeface="Arial" panose="020B0604020202020204" pitchFamily="34" charset="0"/>
                <a:cs typeface="Arial" panose="020B0604020202020204" pitchFamily="34" charset="0"/>
              </a:rPr>
              <a:t>Oxford university press, 13</a:t>
            </a:r>
            <a:r>
              <a:rPr lang="en-GB" sz="1200" b="0" dirty="0">
                <a:solidFill>
                  <a:schemeClr val="accent5">
                    <a:lumMod val="10000"/>
                  </a:schemeClr>
                </a:solidFill>
                <a:latin typeface="Arial" panose="020B0604020202020204" pitchFamily="34" charset="0"/>
                <a:cs typeface="Arial" panose="020B0604020202020204" pitchFamily="34" charset="0"/>
              </a:rPr>
              <a:t> (4), 349-364.</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Public Health Agency (2020). </a:t>
            </a:r>
            <a:r>
              <a:rPr lang="en-GB" sz="1200" b="0" i="1" dirty="0">
                <a:solidFill>
                  <a:schemeClr val="accent5">
                    <a:lumMod val="10000"/>
                  </a:schemeClr>
                </a:solidFill>
                <a:latin typeface="Arial" panose="020B0604020202020204" pitchFamily="34" charset="0"/>
                <a:cs typeface="Arial" panose="020B0604020202020204" pitchFamily="34" charset="0"/>
              </a:rPr>
              <a:t>Public information campaigns</a:t>
            </a:r>
            <a:r>
              <a:rPr lang="en-GB" sz="1200" b="0" dirty="0">
                <a:solidFill>
                  <a:schemeClr val="accent5">
                    <a:lumMod val="10000"/>
                  </a:schemeClr>
                </a:solidFill>
                <a:latin typeface="Arial" panose="020B0604020202020204" pitchFamily="34" charset="0"/>
                <a:cs typeface="Arial" panose="020B0604020202020204" pitchFamily="34" charset="0"/>
              </a:rPr>
              <a:t>. https://www.publichealth.hscni.net/directorate-operations/communication-and-knowledge-management/public-information-campaigns</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Public Health England (2015). </a:t>
            </a:r>
            <a:r>
              <a:rPr lang="en-GB" sz="1200" b="0" i="1" dirty="0">
                <a:solidFill>
                  <a:schemeClr val="accent5">
                    <a:lumMod val="10000"/>
                  </a:schemeClr>
                </a:solidFill>
                <a:latin typeface="Arial" panose="020B0604020202020204" pitchFamily="34" charset="0"/>
                <a:cs typeface="Arial" panose="020B0604020202020204" pitchFamily="34" charset="0"/>
              </a:rPr>
              <a:t>Social marketing strategy 2014-2017: One year on.</a:t>
            </a:r>
            <a:r>
              <a:rPr lang="en-GB" sz="1200" b="0" dirty="0">
                <a:solidFill>
                  <a:schemeClr val="accent5">
                    <a:lumMod val="10000"/>
                  </a:schemeClr>
                </a:solidFill>
                <a:latin typeface="Arial" panose="020B0604020202020204" pitchFamily="34" charset="0"/>
                <a:cs typeface="Arial" panose="020B0604020202020204" pitchFamily="34" charset="0"/>
              </a:rPr>
              <a:t> https://assets.publishing.service.gov.uk/government/uploads/system/uploads/attachment_data/file/445524/Marketing_report_web.pdf</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Public Health England (2017). </a:t>
            </a:r>
            <a:r>
              <a:rPr lang="en-GB" sz="1200" b="0" i="1" dirty="0">
                <a:solidFill>
                  <a:schemeClr val="accent5">
                    <a:lumMod val="10000"/>
                  </a:schemeClr>
                </a:solidFill>
                <a:latin typeface="Arial" panose="020B0604020202020204" pitchFamily="34" charset="0"/>
                <a:cs typeface="Arial" panose="020B0604020202020204" pitchFamily="34" charset="0"/>
              </a:rPr>
              <a:t>A century of public health marketing.</a:t>
            </a:r>
            <a:r>
              <a:rPr lang="en-GB" sz="1200" b="0" dirty="0">
                <a:solidFill>
                  <a:schemeClr val="accent5">
                    <a:lumMod val="10000"/>
                  </a:schemeClr>
                </a:solidFill>
                <a:latin typeface="Arial" panose="020B0604020202020204" pitchFamily="34" charset="0"/>
                <a:cs typeface="Arial" panose="020B0604020202020204" pitchFamily="34" charset="0"/>
              </a:rPr>
              <a:t> https://publichealthengland.exposure.co/100-years-of-public-health-marketing</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Thompson, T. L., Dorsey, A. M., Miller, K. I. &amp; Parrott, R. (2008). </a:t>
            </a:r>
            <a:r>
              <a:rPr lang="en-GB" sz="1200" b="0" i="1" dirty="0">
                <a:solidFill>
                  <a:schemeClr val="accent5">
                    <a:lumMod val="10000"/>
                  </a:schemeClr>
                </a:solidFill>
                <a:latin typeface="Arial" panose="020B0604020202020204" pitchFamily="34" charset="0"/>
                <a:cs typeface="Arial" panose="020B0604020202020204" pitchFamily="34" charset="0"/>
              </a:rPr>
              <a:t>Handbook of health communication. </a:t>
            </a:r>
            <a:r>
              <a:rPr lang="en-GB" sz="1200" b="0" dirty="0">
                <a:solidFill>
                  <a:schemeClr val="accent5">
                    <a:lumMod val="10000"/>
                  </a:schemeClr>
                </a:solidFill>
                <a:latin typeface="Arial" panose="020B0604020202020204" pitchFamily="34" charset="0"/>
                <a:cs typeface="Arial" panose="020B0604020202020204" pitchFamily="34" charset="0"/>
              </a:rPr>
              <a:t>Taylor &amp; Francis.</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World Health Organisation. (2021). </a:t>
            </a:r>
            <a:r>
              <a:rPr lang="en-GB" sz="1200" b="0" i="1" dirty="0">
                <a:solidFill>
                  <a:schemeClr val="accent5">
                    <a:lumMod val="10000"/>
                  </a:schemeClr>
                </a:solidFill>
                <a:latin typeface="Arial" panose="020B0604020202020204" pitchFamily="34" charset="0"/>
                <a:cs typeface="Arial" panose="020B0604020202020204" pitchFamily="34" charset="0"/>
              </a:rPr>
              <a:t>Breastfeeding.</a:t>
            </a:r>
            <a:r>
              <a:rPr lang="en-GB" sz="1200" b="0" dirty="0">
                <a:solidFill>
                  <a:schemeClr val="accent5">
                    <a:lumMod val="10000"/>
                  </a:schemeClr>
                </a:solidFill>
                <a:latin typeface="Arial" panose="020B0604020202020204" pitchFamily="34" charset="0"/>
                <a:cs typeface="Arial" panose="020B0604020202020204" pitchFamily="34" charset="0"/>
              </a:rPr>
              <a:t> https://www.who.int/health-topics/breastfeeding</a:t>
            </a:r>
            <a:br>
              <a:rPr lang="en-GB" sz="1200" b="0" dirty="0">
                <a:solidFill>
                  <a:schemeClr val="accent5">
                    <a:lumMod val="10000"/>
                  </a:schemeClr>
                </a:solidFill>
                <a:latin typeface="Arial" panose="020B0604020202020204" pitchFamily="34" charset="0"/>
                <a:cs typeface="Arial" panose="020B0604020202020204" pitchFamily="34" charset="0"/>
              </a:rPr>
            </a:br>
            <a:endParaRPr sz="1200" b="0" dirty="0">
              <a:solidFill>
                <a:schemeClr val="accent5">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356697"/>
      </p:ext>
    </p:extLst>
  </p:cSld>
  <p:clrMapOvr>
    <a:masterClrMapping/>
  </p:clrMapOvr>
  <mc:AlternateContent xmlns:mc="http://schemas.openxmlformats.org/markup-compatibility/2006" xmlns:p14="http://schemas.microsoft.com/office/powerpoint/2010/main">
    <mc:Choice Requires="p14">
      <p:transition spd="slow" p14:dur="2000" advTm="909"/>
    </mc:Choice>
    <mc:Fallback xmlns="">
      <p:transition spd="slow" advTm="909"/>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208"/>
        <p:cNvGrpSpPr/>
        <p:nvPr/>
      </p:nvGrpSpPr>
      <p:grpSpPr>
        <a:xfrm>
          <a:off x="0" y="0"/>
          <a:ext cx="0" cy="0"/>
          <a:chOff x="0" y="0"/>
          <a:chExt cx="0" cy="0"/>
        </a:xfrm>
      </p:grpSpPr>
      <p:sp>
        <p:nvSpPr>
          <p:cNvPr id="2209" name="Google Shape;2209;p73"/>
          <p:cNvSpPr txBox="1">
            <a:spLocks noGrp="1"/>
          </p:cNvSpPr>
          <p:nvPr>
            <p:ph type="title"/>
          </p:nvPr>
        </p:nvSpPr>
        <p:spPr>
          <a:xfrm>
            <a:off x="3348" y="-293"/>
            <a:ext cx="9140652" cy="5143793"/>
          </a:xfrm>
          <a:prstGeom prst="rect">
            <a:avLst/>
          </a:prstGeom>
        </p:spPr>
        <p:txBody>
          <a:bodyPr spcFirstLastPara="1" wrap="square" lIns="91425" tIns="91425" rIns="91425" bIns="91425" anchor="t" anchorCtr="0">
            <a:noAutofit/>
          </a:bodyPr>
          <a:lstStyle/>
          <a:p>
            <a:pPr lvl="0" algn="l"/>
            <a:r>
              <a:rPr lang="en-GB" sz="1800" dirty="0">
                <a:solidFill>
                  <a:schemeClr val="accent5">
                    <a:lumMod val="10000"/>
                  </a:schemeClr>
                </a:solidFill>
                <a:latin typeface="Arial" panose="020B0604020202020204" pitchFamily="34" charset="0"/>
                <a:cs typeface="Arial" panose="020B0604020202020204" pitchFamily="34" charset="0"/>
              </a:rPr>
              <a:t>Script</a:t>
            </a:r>
            <a:br>
              <a:rPr lang="en-GB" sz="1200" b="0" dirty="0">
                <a:solidFill>
                  <a:schemeClr val="accent5">
                    <a:lumMod val="10000"/>
                  </a:schemeClr>
                </a:solidFill>
                <a:latin typeface="Arial" panose="020B0604020202020204" pitchFamily="34" charset="0"/>
                <a:cs typeface="Arial" panose="020B0604020202020204" pitchFamily="34" charset="0"/>
              </a:rPr>
            </a:b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Good Evening, and welcome to my presentation on Health Promotion Campaigns, looking at how a health promotion campaign can be successful.</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First, the introduction.</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Health promotion campaigns are used all around the world with an aim of encouraging healthy behaviours and preventing disease.</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The World Health Organisation considers health to be a fundamental right.</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There’s evidence of health campaigns found within the early twentieth century where they were used to control infectious disease and improve the health of the nation.</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Through education via successful health campaigns and other interventions it is found that people can change their attitudes and behaviours.</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I’m going to be looking at the health behaviour that is breastfeeding.</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The World Health Organisation recommends that infants are breastfed exclusively for the first six months of life.</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Breastmilk contains all the essential energy and nutrients for a baby and includes antibodies that can protect against common childhood illness.  Breastmilk being the recommended food for infants.</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There are both short-term and long-term health benefits for mother and baby.</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However, statistics show that only one out of three infants are exclusively breastfed for the first six months of their life.</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Breastfed children have been found to have higher results in intelligence tests, they’re less likely to be overweight, and less likely to develop diabetes later in life.  There are also health benefits for the mothers where she will be less likely to develop breast cancer or ovarian cancer through breastfeeding.</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First we’re going to look at health behaviour theory.</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Health behaviour theories and models can help us to understand human behaviour and provide recommendations to help develop effective means of influencing and encouraging behaviour change.</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Health promotion campaigns developed using behaviour theories are found to be more successful than those not utilising health behaviour theories.</a:t>
            </a:r>
            <a:br>
              <a:rPr lang="en-GB" sz="1200" b="0" dirty="0">
                <a:solidFill>
                  <a:schemeClr val="accent5">
                    <a:lumMod val="10000"/>
                  </a:schemeClr>
                </a:solidFill>
                <a:latin typeface="Arial" panose="020B0604020202020204" pitchFamily="34" charset="0"/>
                <a:cs typeface="Arial" panose="020B0604020202020204" pitchFamily="34" charset="0"/>
              </a:rPr>
            </a:br>
            <a:r>
              <a:rPr lang="en-GB" sz="1200" b="0" dirty="0">
                <a:solidFill>
                  <a:schemeClr val="accent5">
                    <a:lumMod val="10000"/>
                  </a:schemeClr>
                </a:solidFill>
                <a:latin typeface="Arial" panose="020B0604020202020204" pitchFamily="34" charset="0"/>
                <a:cs typeface="Arial" panose="020B0604020202020204" pitchFamily="34" charset="0"/>
              </a:rPr>
              <a:t>Campaigns are presented to the intended audience can be done so via television, radio, newspapers, leaflets, and more recently, social media.</a:t>
            </a:r>
            <a:endParaRPr sz="1200" b="0" dirty="0">
              <a:solidFill>
                <a:schemeClr val="accent5">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177897"/>
      </p:ext>
    </p:extLst>
  </p:cSld>
  <p:clrMapOvr>
    <a:masterClrMapping/>
  </p:clrMapOvr>
  <mc:AlternateContent xmlns:mc="http://schemas.openxmlformats.org/markup-compatibility/2006" xmlns:p14="http://schemas.microsoft.com/office/powerpoint/2010/main">
    <mc:Choice Requires="p14">
      <p:transition spd="slow" p14:dur="2000" advTm="909"/>
    </mc:Choice>
    <mc:Fallback xmlns="">
      <p:transition spd="slow" advTm="90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208"/>
        <p:cNvGrpSpPr/>
        <p:nvPr/>
      </p:nvGrpSpPr>
      <p:grpSpPr>
        <a:xfrm>
          <a:off x="0" y="0"/>
          <a:ext cx="0" cy="0"/>
          <a:chOff x="0" y="0"/>
          <a:chExt cx="0" cy="0"/>
        </a:xfrm>
      </p:grpSpPr>
      <p:sp>
        <p:nvSpPr>
          <p:cNvPr id="2209" name="Google Shape;2209;p73"/>
          <p:cNvSpPr txBox="1">
            <a:spLocks noGrp="1"/>
          </p:cNvSpPr>
          <p:nvPr>
            <p:ph type="title"/>
          </p:nvPr>
        </p:nvSpPr>
        <p:spPr>
          <a:xfrm>
            <a:off x="3348" y="-293"/>
            <a:ext cx="9140652" cy="5143793"/>
          </a:xfrm>
          <a:prstGeom prst="rect">
            <a:avLst/>
          </a:prstGeom>
        </p:spPr>
        <p:txBody>
          <a:bodyPr spcFirstLastPara="1" wrap="square" lIns="91425" tIns="91425" rIns="91425" bIns="91425" anchor="t" anchorCtr="0">
            <a:noAutofit/>
          </a:bodyPr>
          <a:lstStyle/>
          <a:p>
            <a:pPr algn="l"/>
            <a:r>
              <a:rPr lang="en-GB" sz="1200" b="0" dirty="0">
                <a:solidFill>
                  <a:srgbClr val="080808"/>
                </a:solidFill>
                <a:latin typeface="Arial" panose="020B0604020202020204" pitchFamily="34" charset="0"/>
                <a:cs typeface="Arial" panose="020B0604020202020204" pitchFamily="34" charset="0"/>
              </a:rPr>
              <a:t>Here I’ve provided some examples of health behaviour theories and models.  </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We have the Health Belief Model, Social Cognitive Theory, Theory of Reasoned Action, Theory of Planned Behaviour and the Transtheoretical Model.</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In this presentation I’m going to be looking at the Health Belief Model and Social Cognitive Theory.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First we’re going to look at the Health Belief Model.</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Health Belief Model was created by the United States Public Health Service in the 1950’s.</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model was developed in response to a low participation in disease prevention and screening tests. </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social psychologists responsible for the creation of this model were Godfrey </a:t>
            </a:r>
            <a:r>
              <a:rPr lang="en-GB" sz="1200" b="0" dirty="0" err="1">
                <a:solidFill>
                  <a:srgbClr val="080808"/>
                </a:solidFill>
                <a:latin typeface="Arial" panose="020B0604020202020204" pitchFamily="34" charset="0"/>
                <a:cs typeface="Arial" panose="020B0604020202020204" pitchFamily="34" charset="0"/>
              </a:rPr>
              <a:t>Hochbaum</a:t>
            </a:r>
            <a:r>
              <a:rPr lang="en-GB" sz="1200" b="0" dirty="0">
                <a:solidFill>
                  <a:srgbClr val="080808"/>
                </a:solidFill>
                <a:latin typeface="Arial" panose="020B0604020202020204" pitchFamily="34" charset="0"/>
                <a:cs typeface="Arial" panose="020B0604020202020204" pitchFamily="34" charset="0"/>
              </a:rPr>
              <a:t>, Irwin Rosenstock and Stephen Kegels.</a:t>
            </a:r>
            <a:br>
              <a:rPr lang="en-GB" sz="1200" b="0" dirty="0">
                <a:solidFill>
                  <a:srgbClr val="080808"/>
                </a:solidFill>
                <a:latin typeface="Arial" panose="020B0604020202020204" pitchFamily="34" charset="0"/>
                <a:cs typeface="Arial" panose="020B0604020202020204" pitchFamily="34" charset="0"/>
              </a:rPr>
            </a:br>
            <a:r>
              <a:rPr lang="en-GB" sz="1200" b="0" dirty="0" err="1">
                <a:solidFill>
                  <a:srgbClr val="080808"/>
                </a:solidFill>
                <a:latin typeface="Arial" panose="020B0604020202020204" pitchFamily="34" charset="0"/>
                <a:cs typeface="Arial" panose="020B0604020202020204" pitchFamily="34" charset="0"/>
              </a:rPr>
              <a:t>Hochbaum</a:t>
            </a:r>
            <a:r>
              <a:rPr lang="en-GB" sz="1200" b="0" dirty="0">
                <a:solidFill>
                  <a:srgbClr val="080808"/>
                </a:solidFill>
                <a:latin typeface="Arial" panose="020B0604020202020204" pitchFamily="34" charset="0"/>
                <a:cs typeface="Arial" panose="020B0604020202020204" pitchFamily="34" charset="0"/>
              </a:rPr>
              <a:t> noted a poor participation rate in tuberculosis screening, which led him to develop the Health Belief Model to encourage positive change in health behaviours..</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Health Belief Model is the most widely used theory and is based on motivation.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early model comprised of the first four constructs, with Cues to Action added later, and Self-Efficacy added in 1988.</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Before a health campaign can be developed, research needs to be undertaken on the target audience in order to apply the health campaign to the relevant audience.</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Here we have an example of the model.</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Health Belief can be applied to education and breastfeeding  which we’re going to further discussed.</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first element is perceived susceptibility which would be to educate women of the negative outcome of not breastfeeding.</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Next the perceived severity which would be to highlight the severity of the negative health consequences of inadequate breastfeeding.</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For perceived benefits, it would be to raise awareness of the positive health effect of breastfeeding for both mother and baby.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For perceived barriers, these can be different depending on a woman’s circumstances and could include low milk production or postnatal stress or depression, and advice can be offered to women to help them to overcome these barriers.</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For cues to action, information can be provided with advice and guidance on how to breastfeed.</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And lastly, self efficacy, the campaign can provide guidance on breastfeeding, offer positive advice and encouragement, specify the importance of seeking support from friends and family, and provide awareness of the healthcare and support that is available to a woman.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is just a brief summary of the strengths and weaknesses of the Health Belief Model.</a:t>
            </a:r>
            <a:endParaRPr sz="1200" b="0" dirty="0">
              <a:solidFill>
                <a:srgbClr val="08080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0895074"/>
      </p:ext>
    </p:extLst>
  </p:cSld>
  <p:clrMapOvr>
    <a:masterClrMapping/>
  </p:clrMapOvr>
  <mc:AlternateContent xmlns:mc="http://schemas.openxmlformats.org/markup-compatibility/2006" xmlns:p14="http://schemas.microsoft.com/office/powerpoint/2010/main">
    <mc:Choice Requires="p14">
      <p:transition spd="slow" p14:dur="2000" advTm="909"/>
    </mc:Choice>
    <mc:Fallback xmlns="">
      <p:transition spd="slow" advTm="90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208"/>
        <p:cNvGrpSpPr/>
        <p:nvPr/>
      </p:nvGrpSpPr>
      <p:grpSpPr>
        <a:xfrm>
          <a:off x="0" y="0"/>
          <a:ext cx="0" cy="0"/>
          <a:chOff x="0" y="0"/>
          <a:chExt cx="0" cy="0"/>
        </a:xfrm>
      </p:grpSpPr>
      <p:sp>
        <p:nvSpPr>
          <p:cNvPr id="2209" name="Google Shape;2209;p73"/>
          <p:cNvSpPr txBox="1">
            <a:spLocks noGrp="1"/>
          </p:cNvSpPr>
          <p:nvPr>
            <p:ph type="title"/>
          </p:nvPr>
        </p:nvSpPr>
        <p:spPr>
          <a:xfrm>
            <a:off x="3348" y="-293"/>
            <a:ext cx="9140652" cy="5143793"/>
          </a:xfrm>
          <a:prstGeom prst="rect">
            <a:avLst/>
          </a:prstGeom>
        </p:spPr>
        <p:txBody>
          <a:bodyPr spcFirstLastPara="1" wrap="square" lIns="91425" tIns="91425" rIns="91425" bIns="91425" anchor="t" anchorCtr="0">
            <a:noAutofit/>
          </a:bodyPr>
          <a:lstStyle/>
          <a:p>
            <a:pPr algn="l"/>
            <a:r>
              <a:rPr lang="en-GB" sz="1200" b="0" dirty="0">
                <a:solidFill>
                  <a:srgbClr val="080808"/>
                </a:solidFill>
                <a:latin typeface="Arial" panose="020B0604020202020204" pitchFamily="34" charset="0"/>
                <a:cs typeface="Arial" panose="020B0604020202020204" pitchFamily="34" charset="0"/>
              </a:rPr>
              <a:t>One strengths is that research has shown the importance of health belief in breastfeeding women.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If a mother believes that there are health benefits to breastfeeding, then she is more likely to undertake the behaviour.</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weaknesses of the model is that there doesn’t seem to be enough evidence to show whether all elements directly predict behaviour.</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There is no consideration for emotional elements, and genetic and hormonal influences of behaviour are not taken into consideration.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Next we have Social Cognitive Theory.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theory was developed in 1986 by Albert Bandura and it was based on Bandura’s 1962 Social Learning Theory.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theory proposes that humans learn not only via their own experiences but by the perception of other human behaviour and experiences.</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theory proposes that a woman’s knowledge and understanding, as well as social support, all contribute to success in breastfeeding.</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Here we have a model of Social Cognitive Theory.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is a model of interpersonal health behaviour</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It demonstrates the influences of environmental, behavioural and personal factors, all of which determine human behaviour.</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is known as triadic reciprocal determinism, meaning that one factor can influence another factor.</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model shows the importance of the positive support of family and friends alongside self-efficacy.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It was Bandura’s belief that self-efficacy is one of the most powerful predictor of health behaviour, and a fundamental factor of health behaviour. </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A person who believes that they have the ability to make a change will be more likely to succeed.</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is a brief summary of the strengths and weaknesses of social cognitive theory.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So firstly for strengths, there is an emphasis on the role of learning and the human element.</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theory supports the relevance of social support, attitude, knowledge and self-efficacy to success in breastfeeding.</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weaknesses, it’s found there is no specification as to whether one factor has more influence than another factor.</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Also, there is no consideration of motivation, emotion or conflict.</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Here I have provided an example of a breastfeeding campaign.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Start4Life campaign provides an example of a public health campaign promoting the importance of breastfeeding.</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Start4Life information service has over 380,000 subscribers.</a:t>
            </a:r>
            <a:br>
              <a:rPr lang="en-GB" sz="1200" b="0" dirty="0">
                <a:solidFill>
                  <a:srgbClr val="080808"/>
                </a:solidFill>
                <a:latin typeface="Arial" panose="020B0604020202020204" pitchFamily="34" charset="0"/>
                <a:cs typeface="Arial" panose="020B0604020202020204" pitchFamily="34" charset="0"/>
              </a:rPr>
            </a:br>
            <a:endParaRPr sz="1200" b="0" dirty="0">
              <a:solidFill>
                <a:srgbClr val="08080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3783915"/>
      </p:ext>
    </p:extLst>
  </p:cSld>
  <p:clrMapOvr>
    <a:masterClrMapping/>
  </p:clrMapOvr>
  <mc:AlternateContent xmlns:mc="http://schemas.openxmlformats.org/markup-compatibility/2006" xmlns:p14="http://schemas.microsoft.com/office/powerpoint/2010/main">
    <mc:Choice Requires="p14">
      <p:transition spd="slow" p14:dur="2000" advTm="909"/>
    </mc:Choice>
    <mc:Fallback xmlns="">
      <p:transition spd="slow" advTm="909"/>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208"/>
        <p:cNvGrpSpPr/>
        <p:nvPr/>
      </p:nvGrpSpPr>
      <p:grpSpPr>
        <a:xfrm>
          <a:off x="0" y="0"/>
          <a:ext cx="0" cy="0"/>
          <a:chOff x="0" y="0"/>
          <a:chExt cx="0" cy="0"/>
        </a:xfrm>
      </p:grpSpPr>
      <p:sp>
        <p:nvSpPr>
          <p:cNvPr id="2209" name="Google Shape;2209;p73"/>
          <p:cNvSpPr txBox="1">
            <a:spLocks noGrp="1"/>
          </p:cNvSpPr>
          <p:nvPr>
            <p:ph type="title"/>
          </p:nvPr>
        </p:nvSpPr>
        <p:spPr>
          <a:xfrm>
            <a:off x="3348" y="-293"/>
            <a:ext cx="9140652" cy="5143793"/>
          </a:xfrm>
          <a:prstGeom prst="rect">
            <a:avLst/>
          </a:prstGeom>
        </p:spPr>
        <p:txBody>
          <a:bodyPr spcFirstLastPara="1" wrap="square" lIns="91425" tIns="91425" rIns="91425" bIns="91425" anchor="t" anchorCtr="0">
            <a:noAutofit/>
          </a:bodyPr>
          <a:lstStyle/>
          <a:p>
            <a:pPr algn="l"/>
            <a:r>
              <a:rPr lang="en-GB" sz="1200" b="0" dirty="0">
                <a:solidFill>
                  <a:srgbClr val="080808"/>
                </a:solidFill>
                <a:latin typeface="Arial" panose="020B0604020202020204" pitchFamily="34" charset="0"/>
                <a:cs typeface="Arial" panose="020B0604020202020204" pitchFamily="34" charset="0"/>
              </a:rPr>
              <a:t>It’s part of a three years strategy by Public Health England with an aim of educating the UK public and improving the health of the nation.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campaign started in 2014 and ran until 2017.</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 Start4Life campaign focuses on the health benefits of breastfeeding for both mother and baby.</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This promotion literature emphasises the health benefits of breastfeeding.</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It appears to relate mostly to the Health Belief Model where if a person believes that a behaviour has health benefits, then they are more likely to change their behaviour, and in this case, breastfeed their infant.</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And finally concluding this presentation.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There is suggestion that researchers and practitioners consider individual, social and environmental influences.</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There are past studies to show that a combination of health behaviour models can be utilised to create a health campaign.</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Health campaigns should consider that a positive perception of breastfeeding is more likely to result in confidence and therefore intent to breastfeed.</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Exclusive breastfeeding can reduce the likelihood of childhood illnesses, which in turn can result in a significant reduction in healthcare costs.</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Studies have shown that that breastfeeding is a public health issue, and cultural and societal awareness and attitudes really need to be readdressed.</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Taking all of this information into consideration, prevention is better than cure.</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I’d like to take this opportunity to thank you for listening and if you have any questions, please send them to the following email address.</a:t>
            </a:r>
            <a:br>
              <a:rPr lang="en-GB" sz="1200" b="0" dirty="0">
                <a:solidFill>
                  <a:srgbClr val="080808"/>
                </a:solidFill>
                <a:latin typeface="Arial" panose="020B0604020202020204" pitchFamily="34" charset="0"/>
                <a:cs typeface="Arial" panose="020B0604020202020204" pitchFamily="34" charset="0"/>
              </a:rPr>
            </a:br>
            <a:r>
              <a:rPr lang="en-GB" sz="1200" b="0" dirty="0">
                <a:solidFill>
                  <a:srgbClr val="080808"/>
                </a:solidFill>
                <a:latin typeface="Arial" panose="020B0604020202020204" pitchFamily="34" charset="0"/>
                <a:cs typeface="Arial" panose="020B0604020202020204" pitchFamily="34" charset="0"/>
              </a:rPr>
              <a:t>Thank You!</a:t>
            </a:r>
            <a:endParaRPr sz="1200" b="0" dirty="0">
              <a:solidFill>
                <a:srgbClr val="08080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0321292"/>
      </p:ext>
    </p:extLst>
  </p:cSld>
  <p:clrMapOvr>
    <a:masterClrMapping/>
  </p:clrMapOvr>
  <mc:AlternateContent xmlns:mc="http://schemas.openxmlformats.org/markup-compatibility/2006" xmlns:p14="http://schemas.microsoft.com/office/powerpoint/2010/main">
    <mc:Choice Requires="p14">
      <p:transition spd="slow" p14:dur="2000" advTm="909"/>
    </mc:Choice>
    <mc:Fallback xmlns="">
      <p:transition spd="slow" advTm="909"/>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001"/>
        <p:cNvGrpSpPr/>
        <p:nvPr/>
      </p:nvGrpSpPr>
      <p:grpSpPr>
        <a:xfrm>
          <a:off x="0" y="0"/>
          <a:ext cx="0" cy="0"/>
          <a:chOff x="0" y="0"/>
          <a:chExt cx="0" cy="0"/>
        </a:xfrm>
      </p:grpSpPr>
      <p:pic>
        <p:nvPicPr>
          <p:cNvPr id="2002" name="Google Shape;2002;p71"/>
          <p:cNvPicPr preferRelativeResize="0"/>
          <p:nvPr/>
        </p:nvPicPr>
        <p:blipFill rotWithShape="1">
          <a:blip r:embed="rId3">
            <a:alphaModFix/>
          </a:blip>
          <a:srcRect l="15598" r="15592"/>
          <a:stretch/>
        </p:blipFill>
        <p:spPr>
          <a:xfrm>
            <a:off x="-1708100" y="-618600"/>
            <a:ext cx="6363000" cy="6169800"/>
          </a:xfrm>
          <a:prstGeom prst="ellipse">
            <a:avLst/>
          </a:prstGeom>
          <a:noFill/>
          <a:ln>
            <a:noFill/>
          </a:ln>
        </p:spPr>
      </p:pic>
      <p:sp>
        <p:nvSpPr>
          <p:cNvPr id="2003" name="Google Shape;2003;p71"/>
          <p:cNvSpPr txBox="1">
            <a:spLocks noGrp="1"/>
          </p:cNvSpPr>
          <p:nvPr>
            <p:ph type="title"/>
          </p:nvPr>
        </p:nvSpPr>
        <p:spPr>
          <a:xfrm>
            <a:off x="5134100" y="905175"/>
            <a:ext cx="31326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Thanks!</a:t>
            </a:r>
            <a:endParaRPr/>
          </a:p>
        </p:txBody>
      </p:sp>
      <p:sp>
        <p:nvSpPr>
          <p:cNvPr id="2004" name="Google Shape;2004;p71"/>
          <p:cNvSpPr txBox="1">
            <a:spLocks noGrp="1"/>
          </p:cNvSpPr>
          <p:nvPr>
            <p:ph type="subTitle" idx="1"/>
          </p:nvPr>
        </p:nvSpPr>
        <p:spPr>
          <a:xfrm>
            <a:off x="5134100" y="2101215"/>
            <a:ext cx="3409500" cy="12903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b="1"/>
              <a:t>Do you have any questions?</a:t>
            </a:r>
            <a:endParaRPr b="1"/>
          </a:p>
          <a:p>
            <a:pPr marL="0" lvl="0" indent="0" algn="l" rtl="0">
              <a:lnSpc>
                <a:spcPct val="100000"/>
              </a:lnSpc>
              <a:spcBef>
                <a:spcPts val="0"/>
              </a:spcBef>
              <a:spcAft>
                <a:spcPts val="0"/>
              </a:spcAft>
              <a:buClr>
                <a:schemeClr val="dk1"/>
              </a:buClr>
              <a:buSzPts val="1100"/>
              <a:buFont typeface="Arial"/>
              <a:buNone/>
            </a:pPr>
            <a:r>
              <a:rPr lang="en">
                <a:uFill>
                  <a:noFill/>
                </a:uFill>
                <a:hlinkClick r:id="rId4"/>
              </a:rPr>
              <a:t>youremail@freepik.com</a:t>
            </a:r>
            <a:endParaRPr/>
          </a:p>
          <a:p>
            <a:pPr marL="0" lvl="0" indent="0" algn="l" rtl="0">
              <a:lnSpc>
                <a:spcPct val="100000"/>
              </a:lnSpc>
              <a:spcBef>
                <a:spcPts val="0"/>
              </a:spcBef>
              <a:spcAft>
                <a:spcPts val="0"/>
              </a:spcAft>
              <a:buClr>
                <a:schemeClr val="dk1"/>
              </a:buClr>
              <a:buSzPts val="1100"/>
              <a:buFont typeface="Arial"/>
              <a:buNone/>
            </a:pPr>
            <a:r>
              <a:rPr lang="en"/>
              <a:t>+91 620 421 838</a:t>
            </a:r>
            <a:endParaRPr/>
          </a:p>
          <a:p>
            <a:pPr marL="0" lvl="0" indent="0" algn="l" rtl="0">
              <a:lnSpc>
                <a:spcPct val="100000"/>
              </a:lnSpc>
              <a:spcBef>
                <a:spcPts val="0"/>
              </a:spcBef>
              <a:spcAft>
                <a:spcPts val="0"/>
              </a:spcAft>
              <a:buClr>
                <a:schemeClr val="dk1"/>
              </a:buClr>
              <a:buSzPts val="1100"/>
              <a:buFont typeface="Arial"/>
              <a:buNone/>
            </a:pPr>
            <a:r>
              <a:rPr lang="en"/>
              <a:t>yourcompany.com</a:t>
            </a:r>
            <a:endParaRPr/>
          </a:p>
          <a:p>
            <a:pPr marL="0" lvl="0" indent="0" algn="l" rtl="0">
              <a:spcBef>
                <a:spcPts val="0"/>
              </a:spcBef>
              <a:spcAft>
                <a:spcPts val="0"/>
              </a:spcAft>
              <a:buNone/>
            </a:pPr>
            <a:endParaRPr/>
          </a:p>
        </p:txBody>
      </p:sp>
      <p:grpSp>
        <p:nvGrpSpPr>
          <p:cNvPr id="2005" name="Google Shape;2005;p71"/>
          <p:cNvGrpSpPr/>
          <p:nvPr/>
        </p:nvGrpSpPr>
        <p:grpSpPr>
          <a:xfrm>
            <a:off x="6079241" y="1702756"/>
            <a:ext cx="339676" cy="339676"/>
            <a:chOff x="1379798" y="1723250"/>
            <a:chExt cx="397887" cy="397887"/>
          </a:xfrm>
        </p:grpSpPr>
        <p:sp>
          <p:nvSpPr>
            <p:cNvPr id="2006" name="Google Shape;2006;p71"/>
            <p:cNvSpPr/>
            <p:nvPr/>
          </p:nvSpPr>
          <p:spPr>
            <a:xfrm>
              <a:off x="1462169" y="1793977"/>
              <a:ext cx="23354" cy="23312"/>
            </a:xfrm>
            <a:custGeom>
              <a:avLst/>
              <a:gdLst/>
              <a:ahLst/>
              <a:cxnLst/>
              <a:rect l="l" t="t" r="r" b="b"/>
              <a:pathLst>
                <a:path w="1119" h="1117" extrusionOk="0">
                  <a:moveTo>
                    <a:pt x="559" y="1"/>
                  </a:moveTo>
                  <a:cubicBezTo>
                    <a:pt x="251" y="1"/>
                    <a:pt x="0" y="250"/>
                    <a:pt x="0" y="558"/>
                  </a:cubicBezTo>
                  <a:cubicBezTo>
                    <a:pt x="0" y="866"/>
                    <a:pt x="251" y="1117"/>
                    <a:pt x="559" y="1117"/>
                  </a:cubicBezTo>
                  <a:cubicBezTo>
                    <a:pt x="867" y="1117"/>
                    <a:pt x="1118" y="866"/>
                    <a:pt x="1118" y="558"/>
                  </a:cubicBezTo>
                  <a:cubicBezTo>
                    <a:pt x="1118" y="250"/>
                    <a:pt x="867" y="1"/>
                    <a:pt x="5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71"/>
            <p:cNvSpPr/>
            <p:nvPr/>
          </p:nvSpPr>
          <p:spPr>
            <a:xfrm>
              <a:off x="1379798" y="1723250"/>
              <a:ext cx="397887" cy="397887"/>
            </a:xfrm>
            <a:custGeom>
              <a:avLst/>
              <a:gdLst/>
              <a:ahLst/>
              <a:cxnLst/>
              <a:rect l="l" t="t" r="r" b="b"/>
              <a:pathLst>
                <a:path w="19065" h="19065" extrusionOk="0">
                  <a:moveTo>
                    <a:pt x="4506" y="2271"/>
                  </a:moveTo>
                  <a:cubicBezTo>
                    <a:pt x="5429" y="2271"/>
                    <a:pt x="6181" y="3023"/>
                    <a:pt x="6181" y="3947"/>
                  </a:cubicBezTo>
                  <a:cubicBezTo>
                    <a:pt x="6181" y="4872"/>
                    <a:pt x="5429" y="5622"/>
                    <a:pt x="4506" y="5622"/>
                  </a:cubicBezTo>
                  <a:cubicBezTo>
                    <a:pt x="3583" y="5622"/>
                    <a:pt x="2831" y="4872"/>
                    <a:pt x="2831" y="3947"/>
                  </a:cubicBezTo>
                  <a:cubicBezTo>
                    <a:pt x="2831" y="3023"/>
                    <a:pt x="3583" y="2271"/>
                    <a:pt x="4506" y="2271"/>
                  </a:cubicBezTo>
                  <a:close/>
                  <a:moveTo>
                    <a:pt x="5622" y="6740"/>
                  </a:moveTo>
                  <a:cubicBezTo>
                    <a:pt x="5932" y="6740"/>
                    <a:pt x="6181" y="6989"/>
                    <a:pt x="6181" y="7299"/>
                  </a:cubicBezTo>
                  <a:lnTo>
                    <a:pt x="6181" y="16234"/>
                  </a:lnTo>
                  <a:cubicBezTo>
                    <a:pt x="6181" y="16544"/>
                    <a:pt x="5932" y="16793"/>
                    <a:pt x="5622" y="16793"/>
                  </a:cubicBezTo>
                  <a:lnTo>
                    <a:pt x="3388" y="16793"/>
                  </a:lnTo>
                  <a:cubicBezTo>
                    <a:pt x="3080" y="16793"/>
                    <a:pt x="2831" y="16544"/>
                    <a:pt x="2831" y="16234"/>
                  </a:cubicBezTo>
                  <a:lnTo>
                    <a:pt x="2831" y="7299"/>
                  </a:lnTo>
                  <a:cubicBezTo>
                    <a:pt x="2831" y="6989"/>
                    <a:pt x="3080" y="6740"/>
                    <a:pt x="3388" y="6740"/>
                  </a:cubicBezTo>
                  <a:close/>
                  <a:moveTo>
                    <a:pt x="12596" y="6721"/>
                  </a:moveTo>
                  <a:cubicBezTo>
                    <a:pt x="12811" y="6721"/>
                    <a:pt x="13027" y="6739"/>
                    <a:pt x="13241" y="6774"/>
                  </a:cubicBezTo>
                  <a:cubicBezTo>
                    <a:pt x="15058" y="7069"/>
                    <a:pt x="16235" y="8557"/>
                    <a:pt x="16235" y="10223"/>
                  </a:cubicBezTo>
                  <a:lnTo>
                    <a:pt x="16235" y="16234"/>
                  </a:lnTo>
                  <a:cubicBezTo>
                    <a:pt x="16235" y="16544"/>
                    <a:pt x="15985" y="16793"/>
                    <a:pt x="15676" y="16793"/>
                  </a:cubicBezTo>
                  <a:lnTo>
                    <a:pt x="13441" y="16793"/>
                  </a:lnTo>
                  <a:cubicBezTo>
                    <a:pt x="13133" y="16793"/>
                    <a:pt x="12884" y="16544"/>
                    <a:pt x="12884" y="16234"/>
                  </a:cubicBezTo>
                  <a:lnTo>
                    <a:pt x="12884" y="11209"/>
                  </a:lnTo>
                  <a:cubicBezTo>
                    <a:pt x="12884" y="10593"/>
                    <a:pt x="12382" y="10091"/>
                    <a:pt x="11766" y="10091"/>
                  </a:cubicBezTo>
                  <a:cubicBezTo>
                    <a:pt x="11150" y="10091"/>
                    <a:pt x="10650" y="10593"/>
                    <a:pt x="10650" y="11209"/>
                  </a:cubicBezTo>
                  <a:lnTo>
                    <a:pt x="10650" y="16234"/>
                  </a:lnTo>
                  <a:cubicBezTo>
                    <a:pt x="10650" y="16544"/>
                    <a:pt x="10399" y="16793"/>
                    <a:pt x="10091" y="16793"/>
                  </a:cubicBezTo>
                  <a:lnTo>
                    <a:pt x="7857" y="16793"/>
                  </a:lnTo>
                  <a:cubicBezTo>
                    <a:pt x="7547" y="16793"/>
                    <a:pt x="7298" y="16544"/>
                    <a:pt x="7298" y="16234"/>
                  </a:cubicBezTo>
                  <a:lnTo>
                    <a:pt x="7298" y="7299"/>
                  </a:lnTo>
                  <a:cubicBezTo>
                    <a:pt x="7298" y="6989"/>
                    <a:pt x="7547" y="6740"/>
                    <a:pt x="7857" y="6740"/>
                  </a:cubicBezTo>
                  <a:lnTo>
                    <a:pt x="10091" y="6740"/>
                  </a:lnTo>
                  <a:cubicBezTo>
                    <a:pt x="10377" y="6740"/>
                    <a:pt x="10613" y="6956"/>
                    <a:pt x="10644" y="7234"/>
                  </a:cubicBezTo>
                  <a:cubicBezTo>
                    <a:pt x="11219" y="6901"/>
                    <a:pt x="11901" y="6721"/>
                    <a:pt x="12596" y="6721"/>
                  </a:cubicBezTo>
                  <a:close/>
                  <a:moveTo>
                    <a:pt x="2831" y="0"/>
                  </a:moveTo>
                  <a:cubicBezTo>
                    <a:pt x="1290" y="0"/>
                    <a:pt x="0" y="1290"/>
                    <a:pt x="0" y="2831"/>
                  </a:cubicBezTo>
                  <a:lnTo>
                    <a:pt x="0" y="16234"/>
                  </a:lnTo>
                  <a:cubicBezTo>
                    <a:pt x="0" y="17775"/>
                    <a:pt x="1290" y="19065"/>
                    <a:pt x="2831" y="19065"/>
                  </a:cubicBezTo>
                  <a:lnTo>
                    <a:pt x="16235" y="19065"/>
                  </a:lnTo>
                  <a:cubicBezTo>
                    <a:pt x="17774" y="19065"/>
                    <a:pt x="19065" y="17775"/>
                    <a:pt x="19065" y="16234"/>
                  </a:cubicBezTo>
                  <a:lnTo>
                    <a:pt x="19065" y="2831"/>
                  </a:lnTo>
                  <a:cubicBezTo>
                    <a:pt x="19065" y="1290"/>
                    <a:pt x="17774" y="0"/>
                    <a:pt x="162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71"/>
            <p:cNvSpPr/>
            <p:nvPr/>
          </p:nvSpPr>
          <p:spPr>
            <a:xfrm>
              <a:off x="1555413" y="1886846"/>
              <a:ext cx="139912" cy="163558"/>
            </a:xfrm>
            <a:custGeom>
              <a:avLst/>
              <a:gdLst/>
              <a:ahLst/>
              <a:cxnLst/>
              <a:rect l="l" t="t" r="r" b="b"/>
              <a:pathLst>
                <a:path w="6704" h="7837" extrusionOk="0">
                  <a:moveTo>
                    <a:pt x="4182" y="0"/>
                  </a:moveTo>
                  <a:cubicBezTo>
                    <a:pt x="3474" y="0"/>
                    <a:pt x="2782" y="261"/>
                    <a:pt x="2332" y="711"/>
                  </a:cubicBezTo>
                  <a:cubicBezTo>
                    <a:pt x="2108" y="935"/>
                    <a:pt x="1938" y="1142"/>
                    <a:pt x="1686" y="1142"/>
                  </a:cubicBezTo>
                  <a:cubicBezTo>
                    <a:pt x="1618" y="1142"/>
                    <a:pt x="1544" y="1127"/>
                    <a:pt x="1462" y="1093"/>
                  </a:cubicBezTo>
                  <a:cubicBezTo>
                    <a:pt x="1253" y="1006"/>
                    <a:pt x="1117" y="803"/>
                    <a:pt x="1117" y="576"/>
                  </a:cubicBezTo>
                  <a:lnTo>
                    <a:pt x="1117" y="17"/>
                  </a:lnTo>
                  <a:lnTo>
                    <a:pt x="1" y="17"/>
                  </a:lnTo>
                  <a:lnTo>
                    <a:pt x="1" y="7836"/>
                  </a:lnTo>
                  <a:lnTo>
                    <a:pt x="1117" y="7836"/>
                  </a:lnTo>
                  <a:lnTo>
                    <a:pt x="1117" y="3370"/>
                  </a:lnTo>
                  <a:cubicBezTo>
                    <a:pt x="1117" y="2137"/>
                    <a:pt x="2120" y="1135"/>
                    <a:pt x="3351" y="1135"/>
                  </a:cubicBezTo>
                  <a:cubicBezTo>
                    <a:pt x="4584" y="1135"/>
                    <a:pt x="5585" y="2137"/>
                    <a:pt x="5585" y="3370"/>
                  </a:cubicBezTo>
                  <a:lnTo>
                    <a:pt x="5585" y="7836"/>
                  </a:lnTo>
                  <a:lnTo>
                    <a:pt x="6703" y="7836"/>
                  </a:lnTo>
                  <a:lnTo>
                    <a:pt x="6703" y="2384"/>
                  </a:lnTo>
                  <a:cubicBezTo>
                    <a:pt x="6703" y="1266"/>
                    <a:pt x="5932" y="245"/>
                    <a:pt x="4648" y="38"/>
                  </a:cubicBezTo>
                  <a:cubicBezTo>
                    <a:pt x="4493" y="13"/>
                    <a:pt x="4337" y="0"/>
                    <a:pt x="41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71"/>
            <p:cNvSpPr/>
            <p:nvPr/>
          </p:nvSpPr>
          <p:spPr>
            <a:xfrm>
              <a:off x="1462169" y="1887200"/>
              <a:ext cx="23354" cy="163203"/>
            </a:xfrm>
            <a:custGeom>
              <a:avLst/>
              <a:gdLst/>
              <a:ahLst/>
              <a:cxnLst/>
              <a:rect l="l" t="t" r="r" b="b"/>
              <a:pathLst>
                <a:path w="1119" h="7820" extrusionOk="0">
                  <a:moveTo>
                    <a:pt x="0" y="0"/>
                  </a:moveTo>
                  <a:lnTo>
                    <a:pt x="0" y="7819"/>
                  </a:lnTo>
                  <a:lnTo>
                    <a:pt x="1118" y="7819"/>
                  </a:lnTo>
                  <a:lnTo>
                    <a:pt x="11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0" name="Google Shape;2010;p71"/>
          <p:cNvGrpSpPr/>
          <p:nvPr/>
        </p:nvGrpSpPr>
        <p:grpSpPr>
          <a:xfrm>
            <a:off x="5289874" y="1701921"/>
            <a:ext cx="325886" cy="325750"/>
            <a:chOff x="266768" y="1721375"/>
            <a:chExt cx="397907" cy="397887"/>
          </a:xfrm>
        </p:grpSpPr>
        <p:sp>
          <p:nvSpPr>
            <p:cNvPr id="2011" name="Google Shape;2011;p71"/>
            <p:cNvSpPr/>
            <p:nvPr/>
          </p:nvSpPr>
          <p:spPr>
            <a:xfrm>
              <a:off x="454843" y="1791037"/>
              <a:ext cx="136218" cy="328222"/>
            </a:xfrm>
            <a:custGeom>
              <a:avLst/>
              <a:gdLst/>
              <a:ahLst/>
              <a:cxnLst/>
              <a:rect l="l" t="t" r="r" b="b"/>
              <a:pathLst>
                <a:path w="6527" h="15727" extrusionOk="0">
                  <a:moveTo>
                    <a:pt x="4957" y="1"/>
                  </a:moveTo>
                  <a:cubicBezTo>
                    <a:pt x="4645" y="1"/>
                    <a:pt x="4336" y="24"/>
                    <a:pt x="4028" y="69"/>
                  </a:cubicBezTo>
                  <a:cubicBezTo>
                    <a:pt x="2588" y="280"/>
                    <a:pt x="1700" y="890"/>
                    <a:pt x="1675" y="2250"/>
                  </a:cubicBezTo>
                  <a:lnTo>
                    <a:pt x="1675" y="5040"/>
                  </a:lnTo>
                  <a:cubicBezTo>
                    <a:pt x="1675" y="5348"/>
                    <a:pt x="1426" y="5599"/>
                    <a:pt x="1118" y="5599"/>
                  </a:cubicBezTo>
                  <a:lnTo>
                    <a:pt x="0" y="5599"/>
                  </a:lnTo>
                  <a:lnTo>
                    <a:pt x="0" y="6715"/>
                  </a:lnTo>
                  <a:lnTo>
                    <a:pt x="1118" y="6715"/>
                  </a:lnTo>
                  <a:cubicBezTo>
                    <a:pt x="1426" y="6715"/>
                    <a:pt x="1675" y="6965"/>
                    <a:pt x="1675" y="7274"/>
                  </a:cubicBezTo>
                  <a:lnTo>
                    <a:pt x="1675" y="15727"/>
                  </a:lnTo>
                  <a:lnTo>
                    <a:pt x="3352" y="15727"/>
                  </a:lnTo>
                  <a:lnTo>
                    <a:pt x="3352" y="7274"/>
                  </a:lnTo>
                  <a:cubicBezTo>
                    <a:pt x="3352" y="6965"/>
                    <a:pt x="3602" y="6715"/>
                    <a:pt x="3910" y="6715"/>
                  </a:cubicBezTo>
                  <a:lnTo>
                    <a:pt x="5709" y="6715"/>
                  </a:lnTo>
                  <a:lnTo>
                    <a:pt x="5987" y="5599"/>
                  </a:lnTo>
                  <a:lnTo>
                    <a:pt x="3910" y="5599"/>
                  </a:lnTo>
                  <a:cubicBezTo>
                    <a:pt x="3602" y="5599"/>
                    <a:pt x="3352" y="5348"/>
                    <a:pt x="3352" y="5040"/>
                  </a:cubicBezTo>
                  <a:lnTo>
                    <a:pt x="3352" y="3253"/>
                  </a:lnTo>
                  <a:cubicBezTo>
                    <a:pt x="3352" y="2316"/>
                    <a:pt x="3942" y="1677"/>
                    <a:pt x="4968" y="1504"/>
                  </a:cubicBezTo>
                  <a:cubicBezTo>
                    <a:pt x="5157" y="1473"/>
                    <a:pt x="5339" y="1460"/>
                    <a:pt x="5511" y="1460"/>
                  </a:cubicBezTo>
                  <a:cubicBezTo>
                    <a:pt x="5810" y="1460"/>
                    <a:pt x="6082" y="1498"/>
                    <a:pt x="6324" y="1546"/>
                  </a:cubicBezTo>
                  <a:lnTo>
                    <a:pt x="6526" y="182"/>
                  </a:lnTo>
                  <a:cubicBezTo>
                    <a:pt x="5988" y="62"/>
                    <a:pt x="5468" y="1"/>
                    <a:pt x="4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71"/>
            <p:cNvSpPr/>
            <p:nvPr/>
          </p:nvSpPr>
          <p:spPr>
            <a:xfrm>
              <a:off x="266768" y="1721375"/>
              <a:ext cx="397907" cy="397887"/>
            </a:xfrm>
            <a:custGeom>
              <a:avLst/>
              <a:gdLst/>
              <a:ahLst/>
              <a:cxnLst/>
              <a:rect l="l" t="t" r="r" b="b"/>
              <a:pathLst>
                <a:path w="19066" h="19065" extrusionOk="0">
                  <a:moveTo>
                    <a:pt x="2794" y="0"/>
                  </a:moveTo>
                  <a:cubicBezTo>
                    <a:pt x="1255" y="0"/>
                    <a:pt x="1" y="1253"/>
                    <a:pt x="1" y="2793"/>
                  </a:cubicBezTo>
                  <a:lnTo>
                    <a:pt x="1" y="16271"/>
                  </a:lnTo>
                  <a:cubicBezTo>
                    <a:pt x="1" y="17812"/>
                    <a:pt x="1255" y="19065"/>
                    <a:pt x="2794" y="19065"/>
                  </a:cubicBezTo>
                  <a:lnTo>
                    <a:pt x="9571" y="19065"/>
                  </a:lnTo>
                  <a:lnTo>
                    <a:pt x="9571" y="11171"/>
                  </a:lnTo>
                  <a:lnTo>
                    <a:pt x="8453" y="11171"/>
                  </a:lnTo>
                  <a:cubicBezTo>
                    <a:pt x="8145" y="11171"/>
                    <a:pt x="7896" y="10920"/>
                    <a:pt x="7896" y="10612"/>
                  </a:cubicBezTo>
                  <a:lnTo>
                    <a:pt x="7896" y="8378"/>
                  </a:lnTo>
                  <a:cubicBezTo>
                    <a:pt x="7896" y="8070"/>
                    <a:pt x="8145" y="7819"/>
                    <a:pt x="8453" y="7819"/>
                  </a:cubicBezTo>
                  <a:lnTo>
                    <a:pt x="9571" y="7819"/>
                  </a:lnTo>
                  <a:lnTo>
                    <a:pt x="9571" y="5836"/>
                  </a:lnTo>
                  <a:cubicBezTo>
                    <a:pt x="9571" y="3710"/>
                    <a:pt x="10741" y="2615"/>
                    <a:pt x="12878" y="2302"/>
                  </a:cubicBezTo>
                  <a:cubicBezTo>
                    <a:pt x="13231" y="2249"/>
                    <a:pt x="13591" y="2223"/>
                    <a:pt x="13956" y="2223"/>
                  </a:cubicBezTo>
                  <a:cubicBezTo>
                    <a:pt x="14725" y="2223"/>
                    <a:pt x="15517" y="2339"/>
                    <a:pt x="16318" y="2567"/>
                  </a:cubicBezTo>
                  <a:cubicBezTo>
                    <a:pt x="16589" y="2643"/>
                    <a:pt x="16759" y="2908"/>
                    <a:pt x="16718" y="3186"/>
                  </a:cubicBezTo>
                  <a:lnTo>
                    <a:pt x="16352" y="5650"/>
                  </a:lnTo>
                  <a:cubicBezTo>
                    <a:pt x="16329" y="5806"/>
                    <a:pt x="16240" y="5944"/>
                    <a:pt x="16111" y="6031"/>
                  </a:cubicBezTo>
                  <a:cubicBezTo>
                    <a:pt x="16006" y="6102"/>
                    <a:pt x="15912" y="6127"/>
                    <a:pt x="15818" y="6127"/>
                  </a:cubicBezTo>
                  <a:cubicBezTo>
                    <a:pt x="15717" y="6127"/>
                    <a:pt x="15614" y="6098"/>
                    <a:pt x="15494" y="6068"/>
                  </a:cubicBezTo>
                  <a:cubicBezTo>
                    <a:pt x="15202" y="5995"/>
                    <a:pt x="14879" y="5914"/>
                    <a:pt x="14527" y="5914"/>
                  </a:cubicBezTo>
                  <a:cubicBezTo>
                    <a:pt x="14409" y="5914"/>
                    <a:pt x="14289" y="5923"/>
                    <a:pt x="14165" y="5944"/>
                  </a:cubicBezTo>
                  <a:cubicBezTo>
                    <a:pt x="13534" y="6050"/>
                    <a:pt x="13481" y="6333"/>
                    <a:pt x="13481" y="6590"/>
                  </a:cubicBezTo>
                  <a:lnTo>
                    <a:pt x="13481" y="7819"/>
                  </a:lnTo>
                  <a:lnTo>
                    <a:pt x="15715" y="7819"/>
                  </a:lnTo>
                  <a:cubicBezTo>
                    <a:pt x="15887" y="7819"/>
                    <a:pt x="16048" y="7899"/>
                    <a:pt x="16154" y="8035"/>
                  </a:cubicBezTo>
                  <a:cubicBezTo>
                    <a:pt x="16260" y="8169"/>
                    <a:pt x="16297" y="8346"/>
                    <a:pt x="16256" y="8513"/>
                  </a:cubicBezTo>
                  <a:lnTo>
                    <a:pt x="15697" y="10747"/>
                  </a:lnTo>
                  <a:cubicBezTo>
                    <a:pt x="15635" y="10996"/>
                    <a:pt x="15412" y="11170"/>
                    <a:pt x="15156" y="11170"/>
                  </a:cubicBezTo>
                  <a:lnTo>
                    <a:pt x="13481" y="11170"/>
                  </a:lnTo>
                  <a:lnTo>
                    <a:pt x="13481" y="19065"/>
                  </a:lnTo>
                  <a:lnTo>
                    <a:pt x="16272" y="19065"/>
                  </a:lnTo>
                  <a:cubicBezTo>
                    <a:pt x="17813" y="19065"/>
                    <a:pt x="19066" y="17810"/>
                    <a:pt x="19066" y="16271"/>
                  </a:cubicBezTo>
                  <a:lnTo>
                    <a:pt x="19066" y="2793"/>
                  </a:lnTo>
                  <a:cubicBezTo>
                    <a:pt x="19066" y="1253"/>
                    <a:pt x="17813" y="0"/>
                    <a:pt x="16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3" name="Google Shape;2013;p71"/>
          <p:cNvGrpSpPr/>
          <p:nvPr/>
        </p:nvGrpSpPr>
        <p:grpSpPr>
          <a:xfrm>
            <a:off x="5664829" y="1701849"/>
            <a:ext cx="341488" cy="341506"/>
            <a:chOff x="864491" y="1723250"/>
            <a:chExt cx="397866" cy="397887"/>
          </a:xfrm>
        </p:grpSpPr>
        <p:sp>
          <p:nvSpPr>
            <p:cNvPr id="2014" name="Google Shape;2014;p71"/>
            <p:cNvSpPr/>
            <p:nvPr/>
          </p:nvSpPr>
          <p:spPr>
            <a:xfrm>
              <a:off x="935197" y="1793977"/>
              <a:ext cx="256451" cy="256430"/>
            </a:xfrm>
            <a:custGeom>
              <a:avLst/>
              <a:gdLst/>
              <a:ahLst/>
              <a:cxnLst/>
              <a:rect l="l" t="t" r="r" b="b"/>
              <a:pathLst>
                <a:path w="12288" h="12287" extrusionOk="0">
                  <a:moveTo>
                    <a:pt x="10053" y="1117"/>
                  </a:moveTo>
                  <a:cubicBezTo>
                    <a:pt x="10669" y="1117"/>
                    <a:pt x="11171" y="1617"/>
                    <a:pt x="11171" y="2233"/>
                  </a:cubicBezTo>
                  <a:cubicBezTo>
                    <a:pt x="11170" y="2850"/>
                    <a:pt x="10669" y="3351"/>
                    <a:pt x="10053" y="3351"/>
                  </a:cubicBezTo>
                  <a:cubicBezTo>
                    <a:pt x="9438" y="3351"/>
                    <a:pt x="8937" y="2850"/>
                    <a:pt x="8937" y="2233"/>
                  </a:cubicBezTo>
                  <a:cubicBezTo>
                    <a:pt x="8937" y="1617"/>
                    <a:pt x="9438" y="1117"/>
                    <a:pt x="10053" y="1117"/>
                  </a:cubicBezTo>
                  <a:close/>
                  <a:moveTo>
                    <a:pt x="6144" y="2233"/>
                  </a:moveTo>
                  <a:cubicBezTo>
                    <a:pt x="8300" y="2233"/>
                    <a:pt x="10053" y="3988"/>
                    <a:pt x="10053" y="6144"/>
                  </a:cubicBezTo>
                  <a:cubicBezTo>
                    <a:pt x="10053" y="8299"/>
                    <a:pt x="8300" y="10054"/>
                    <a:pt x="6144" y="10054"/>
                  </a:cubicBezTo>
                  <a:cubicBezTo>
                    <a:pt x="3989" y="10054"/>
                    <a:pt x="2234" y="8299"/>
                    <a:pt x="2234" y="6144"/>
                  </a:cubicBezTo>
                  <a:cubicBezTo>
                    <a:pt x="2234" y="3988"/>
                    <a:pt x="3987" y="2233"/>
                    <a:pt x="6144" y="2233"/>
                  </a:cubicBezTo>
                  <a:close/>
                  <a:moveTo>
                    <a:pt x="1675" y="1"/>
                  </a:moveTo>
                  <a:cubicBezTo>
                    <a:pt x="752" y="1"/>
                    <a:pt x="0" y="751"/>
                    <a:pt x="0" y="1676"/>
                  </a:cubicBezTo>
                  <a:lnTo>
                    <a:pt x="0" y="10611"/>
                  </a:lnTo>
                  <a:cubicBezTo>
                    <a:pt x="0" y="11536"/>
                    <a:pt x="752" y="12286"/>
                    <a:pt x="1675" y="12286"/>
                  </a:cubicBezTo>
                  <a:lnTo>
                    <a:pt x="10612" y="12286"/>
                  </a:lnTo>
                  <a:cubicBezTo>
                    <a:pt x="11536" y="12286"/>
                    <a:pt x="12288" y="11536"/>
                    <a:pt x="12288" y="10611"/>
                  </a:cubicBezTo>
                  <a:lnTo>
                    <a:pt x="12288" y="1676"/>
                  </a:lnTo>
                  <a:cubicBezTo>
                    <a:pt x="12288" y="752"/>
                    <a:pt x="11536" y="1"/>
                    <a:pt x="10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71"/>
            <p:cNvSpPr/>
            <p:nvPr/>
          </p:nvSpPr>
          <p:spPr>
            <a:xfrm>
              <a:off x="1005109" y="1863910"/>
              <a:ext cx="116622" cy="116559"/>
            </a:xfrm>
            <a:custGeom>
              <a:avLst/>
              <a:gdLst/>
              <a:ahLst/>
              <a:cxnLst/>
              <a:rect l="l" t="t" r="r" b="b"/>
              <a:pathLst>
                <a:path w="5588" h="5585" extrusionOk="0">
                  <a:moveTo>
                    <a:pt x="2794" y="0"/>
                  </a:moveTo>
                  <a:cubicBezTo>
                    <a:pt x="1255" y="0"/>
                    <a:pt x="1" y="1252"/>
                    <a:pt x="1" y="2793"/>
                  </a:cubicBezTo>
                  <a:cubicBezTo>
                    <a:pt x="1" y="4332"/>
                    <a:pt x="1255" y="5585"/>
                    <a:pt x="2794" y="5585"/>
                  </a:cubicBezTo>
                  <a:cubicBezTo>
                    <a:pt x="4333" y="5585"/>
                    <a:pt x="5587" y="4332"/>
                    <a:pt x="5587" y="2793"/>
                  </a:cubicBezTo>
                  <a:cubicBezTo>
                    <a:pt x="5587" y="1252"/>
                    <a:pt x="4333" y="0"/>
                    <a:pt x="27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71"/>
            <p:cNvSpPr/>
            <p:nvPr/>
          </p:nvSpPr>
          <p:spPr>
            <a:xfrm>
              <a:off x="864491" y="1723250"/>
              <a:ext cx="397866" cy="397887"/>
            </a:xfrm>
            <a:custGeom>
              <a:avLst/>
              <a:gdLst/>
              <a:ahLst/>
              <a:cxnLst/>
              <a:rect l="l" t="t" r="r" b="b"/>
              <a:pathLst>
                <a:path w="19064" h="19065" extrusionOk="0">
                  <a:moveTo>
                    <a:pt x="14000" y="2271"/>
                  </a:moveTo>
                  <a:cubicBezTo>
                    <a:pt x="15539" y="2271"/>
                    <a:pt x="16794" y="3524"/>
                    <a:pt x="16794" y="5065"/>
                  </a:cubicBezTo>
                  <a:lnTo>
                    <a:pt x="16794" y="14000"/>
                  </a:lnTo>
                  <a:cubicBezTo>
                    <a:pt x="16794" y="15541"/>
                    <a:pt x="15539" y="16793"/>
                    <a:pt x="14000" y="16793"/>
                  </a:cubicBezTo>
                  <a:lnTo>
                    <a:pt x="5063" y="16793"/>
                  </a:lnTo>
                  <a:cubicBezTo>
                    <a:pt x="3524" y="16793"/>
                    <a:pt x="2272" y="15541"/>
                    <a:pt x="2272" y="14000"/>
                  </a:cubicBezTo>
                  <a:lnTo>
                    <a:pt x="2272" y="5065"/>
                  </a:lnTo>
                  <a:cubicBezTo>
                    <a:pt x="2272" y="3524"/>
                    <a:pt x="3524" y="2271"/>
                    <a:pt x="5063" y="2271"/>
                  </a:cubicBezTo>
                  <a:close/>
                  <a:moveTo>
                    <a:pt x="2829" y="0"/>
                  </a:moveTo>
                  <a:cubicBezTo>
                    <a:pt x="1290" y="0"/>
                    <a:pt x="0" y="1290"/>
                    <a:pt x="0" y="2831"/>
                  </a:cubicBezTo>
                  <a:lnTo>
                    <a:pt x="0" y="16234"/>
                  </a:lnTo>
                  <a:cubicBezTo>
                    <a:pt x="0" y="17775"/>
                    <a:pt x="1290" y="19065"/>
                    <a:pt x="2829" y="19065"/>
                  </a:cubicBezTo>
                  <a:lnTo>
                    <a:pt x="16235" y="19065"/>
                  </a:lnTo>
                  <a:cubicBezTo>
                    <a:pt x="17774" y="19065"/>
                    <a:pt x="19063" y="17775"/>
                    <a:pt x="19063" y="16234"/>
                  </a:cubicBezTo>
                  <a:lnTo>
                    <a:pt x="19063" y="2831"/>
                  </a:lnTo>
                  <a:cubicBezTo>
                    <a:pt x="19063" y="1290"/>
                    <a:pt x="17774" y="0"/>
                    <a:pt x="16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17" name="Google Shape;2017;p71"/>
          <p:cNvSpPr txBox="1"/>
          <p:nvPr/>
        </p:nvSpPr>
        <p:spPr>
          <a:xfrm>
            <a:off x="5134100" y="3820125"/>
            <a:ext cx="3000000" cy="31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 b="1">
                <a:solidFill>
                  <a:schemeClr val="dk1"/>
                </a:solidFill>
                <a:latin typeface="Ubuntu"/>
                <a:ea typeface="Ubuntu"/>
                <a:cs typeface="Ubuntu"/>
                <a:sym typeface="Ubuntu"/>
              </a:rPr>
              <a:t>Please keep this slide for attribution.</a:t>
            </a:r>
            <a:endParaRPr sz="1000" b="1">
              <a:solidFill>
                <a:schemeClr val="dk1"/>
              </a:solidFill>
              <a:latin typeface="Ubuntu"/>
              <a:ea typeface="Ubuntu"/>
              <a:cs typeface="Ubuntu"/>
              <a:sym typeface="Ubuntu"/>
            </a:endParaRPr>
          </a:p>
        </p:txBody>
      </p:sp>
      <p:grpSp>
        <p:nvGrpSpPr>
          <p:cNvPr id="2018" name="Google Shape;2018;p71"/>
          <p:cNvGrpSpPr/>
          <p:nvPr/>
        </p:nvGrpSpPr>
        <p:grpSpPr>
          <a:xfrm rot="-6468046">
            <a:off x="-675210" y="2314728"/>
            <a:ext cx="3577280" cy="4171512"/>
            <a:chOff x="-664267" y="-780406"/>
            <a:chExt cx="3577375" cy="4171622"/>
          </a:xfrm>
        </p:grpSpPr>
        <p:sp>
          <p:nvSpPr>
            <p:cNvPr id="2019" name="Google Shape;2019;p71"/>
            <p:cNvSpPr/>
            <p:nvPr/>
          </p:nvSpPr>
          <p:spPr>
            <a:xfrm rot="-9527801">
              <a:off x="-112352" y="-452067"/>
              <a:ext cx="2473547" cy="3514945"/>
            </a:xfrm>
            <a:custGeom>
              <a:avLst/>
              <a:gdLst/>
              <a:ahLst/>
              <a:cxnLst/>
              <a:rect l="l" t="t" r="r" b="b"/>
              <a:pathLst>
                <a:path w="72513" h="103042" extrusionOk="0">
                  <a:moveTo>
                    <a:pt x="56380" y="1"/>
                  </a:moveTo>
                  <a:cubicBezTo>
                    <a:pt x="45008" y="20044"/>
                    <a:pt x="21415" y="28675"/>
                    <a:pt x="9679" y="48436"/>
                  </a:cubicBezTo>
                  <a:cubicBezTo>
                    <a:pt x="1" y="64648"/>
                    <a:pt x="444" y="87273"/>
                    <a:pt x="10728" y="103042"/>
                  </a:cubicBezTo>
                  <a:lnTo>
                    <a:pt x="22504" y="99815"/>
                  </a:lnTo>
                  <a:cubicBezTo>
                    <a:pt x="21496" y="98323"/>
                    <a:pt x="21657" y="96266"/>
                    <a:pt x="21940" y="94451"/>
                  </a:cubicBezTo>
                  <a:cubicBezTo>
                    <a:pt x="23391" y="86144"/>
                    <a:pt x="27908" y="78562"/>
                    <a:pt x="34240" y="73682"/>
                  </a:cubicBezTo>
                  <a:cubicBezTo>
                    <a:pt x="43556" y="66584"/>
                    <a:pt x="56138" y="65495"/>
                    <a:pt x="64608" y="57268"/>
                  </a:cubicBezTo>
                  <a:cubicBezTo>
                    <a:pt x="68721" y="53235"/>
                    <a:pt x="71463" y="47992"/>
                    <a:pt x="72512" y="42346"/>
                  </a:cubicBezTo>
                  <a:lnTo>
                    <a:pt x="563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71"/>
            <p:cNvSpPr/>
            <p:nvPr/>
          </p:nvSpPr>
          <p:spPr>
            <a:xfrm rot="-9527801">
              <a:off x="1067809" y="1094508"/>
              <a:ext cx="16544" cy="9688"/>
            </a:xfrm>
            <a:custGeom>
              <a:avLst/>
              <a:gdLst/>
              <a:ahLst/>
              <a:cxnLst/>
              <a:rect l="l" t="t" r="r" b="b"/>
              <a:pathLst>
                <a:path w="485" h="284" extrusionOk="0">
                  <a:moveTo>
                    <a:pt x="445" y="1"/>
                  </a:moveTo>
                  <a:lnTo>
                    <a:pt x="324" y="41"/>
                  </a:lnTo>
                  <a:cubicBezTo>
                    <a:pt x="283" y="41"/>
                    <a:pt x="253" y="31"/>
                    <a:pt x="218" y="31"/>
                  </a:cubicBezTo>
                  <a:cubicBezTo>
                    <a:pt x="182" y="31"/>
                    <a:pt x="142" y="41"/>
                    <a:pt x="82" y="81"/>
                  </a:cubicBezTo>
                  <a:lnTo>
                    <a:pt x="82" y="122"/>
                  </a:lnTo>
                  <a:lnTo>
                    <a:pt x="1" y="162"/>
                  </a:lnTo>
                  <a:cubicBezTo>
                    <a:pt x="1" y="202"/>
                    <a:pt x="41" y="243"/>
                    <a:pt x="82" y="283"/>
                  </a:cubicBezTo>
                  <a:lnTo>
                    <a:pt x="283" y="283"/>
                  </a:lnTo>
                  <a:cubicBezTo>
                    <a:pt x="404" y="243"/>
                    <a:pt x="485" y="122"/>
                    <a:pt x="4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71"/>
            <p:cNvSpPr/>
            <p:nvPr/>
          </p:nvSpPr>
          <p:spPr>
            <a:xfrm rot="-9527801">
              <a:off x="1469052" y="1387158"/>
              <a:ext cx="15180" cy="10199"/>
            </a:xfrm>
            <a:custGeom>
              <a:avLst/>
              <a:gdLst/>
              <a:ahLst/>
              <a:cxnLst/>
              <a:rect l="l" t="t" r="r" b="b"/>
              <a:pathLst>
                <a:path w="445" h="299" extrusionOk="0">
                  <a:moveTo>
                    <a:pt x="251" y="1"/>
                  </a:moveTo>
                  <a:cubicBezTo>
                    <a:pt x="222" y="1"/>
                    <a:pt x="192" y="6"/>
                    <a:pt x="162" y="16"/>
                  </a:cubicBezTo>
                  <a:cubicBezTo>
                    <a:pt x="121" y="16"/>
                    <a:pt x="81" y="56"/>
                    <a:pt x="41" y="97"/>
                  </a:cubicBezTo>
                  <a:cubicBezTo>
                    <a:pt x="0" y="177"/>
                    <a:pt x="0" y="258"/>
                    <a:pt x="0" y="298"/>
                  </a:cubicBezTo>
                  <a:lnTo>
                    <a:pt x="162" y="258"/>
                  </a:lnTo>
                  <a:cubicBezTo>
                    <a:pt x="162" y="258"/>
                    <a:pt x="198" y="276"/>
                    <a:pt x="245" y="276"/>
                  </a:cubicBezTo>
                  <a:cubicBezTo>
                    <a:pt x="269" y="276"/>
                    <a:pt x="296" y="272"/>
                    <a:pt x="323" y="258"/>
                  </a:cubicBezTo>
                  <a:cubicBezTo>
                    <a:pt x="323" y="258"/>
                    <a:pt x="323" y="218"/>
                    <a:pt x="323" y="218"/>
                  </a:cubicBezTo>
                  <a:lnTo>
                    <a:pt x="444" y="137"/>
                  </a:lnTo>
                  <a:cubicBezTo>
                    <a:pt x="414" y="46"/>
                    <a:pt x="33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71"/>
            <p:cNvSpPr/>
            <p:nvPr/>
          </p:nvSpPr>
          <p:spPr>
            <a:xfrm rot="-9527801">
              <a:off x="1386086" y="423441"/>
              <a:ext cx="19273" cy="15726"/>
            </a:xfrm>
            <a:custGeom>
              <a:avLst/>
              <a:gdLst/>
              <a:ahLst/>
              <a:cxnLst/>
              <a:rect l="l" t="t" r="r" b="b"/>
              <a:pathLst>
                <a:path w="565" h="461" extrusionOk="0">
                  <a:moveTo>
                    <a:pt x="284" y="0"/>
                  </a:moveTo>
                  <a:cubicBezTo>
                    <a:pt x="215" y="0"/>
                    <a:pt x="138" y="29"/>
                    <a:pt x="81" y="57"/>
                  </a:cubicBezTo>
                  <a:lnTo>
                    <a:pt x="0" y="218"/>
                  </a:lnTo>
                  <a:lnTo>
                    <a:pt x="81" y="380"/>
                  </a:lnTo>
                  <a:lnTo>
                    <a:pt x="242" y="460"/>
                  </a:lnTo>
                  <a:cubicBezTo>
                    <a:pt x="323" y="420"/>
                    <a:pt x="363" y="380"/>
                    <a:pt x="403" y="339"/>
                  </a:cubicBezTo>
                  <a:cubicBezTo>
                    <a:pt x="484" y="339"/>
                    <a:pt x="524" y="299"/>
                    <a:pt x="565" y="218"/>
                  </a:cubicBezTo>
                  <a:lnTo>
                    <a:pt x="444" y="17"/>
                  </a:lnTo>
                  <a:lnTo>
                    <a:pt x="363" y="17"/>
                  </a:lnTo>
                  <a:cubicBezTo>
                    <a:pt x="339" y="5"/>
                    <a:pt x="312" y="0"/>
                    <a:pt x="2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71"/>
            <p:cNvSpPr/>
            <p:nvPr/>
          </p:nvSpPr>
          <p:spPr>
            <a:xfrm rot="-9527801">
              <a:off x="2017466" y="332224"/>
              <a:ext cx="17909" cy="16067"/>
            </a:xfrm>
            <a:custGeom>
              <a:avLst/>
              <a:gdLst/>
              <a:ahLst/>
              <a:cxnLst/>
              <a:rect l="l" t="t" r="r" b="b"/>
              <a:pathLst>
                <a:path w="525" h="471" extrusionOk="0">
                  <a:moveTo>
                    <a:pt x="283" y="0"/>
                  </a:moveTo>
                  <a:cubicBezTo>
                    <a:pt x="122" y="0"/>
                    <a:pt x="1" y="162"/>
                    <a:pt x="41" y="363"/>
                  </a:cubicBezTo>
                  <a:lnTo>
                    <a:pt x="122" y="444"/>
                  </a:lnTo>
                  <a:cubicBezTo>
                    <a:pt x="155" y="461"/>
                    <a:pt x="202" y="471"/>
                    <a:pt x="252" y="471"/>
                  </a:cubicBezTo>
                  <a:cubicBezTo>
                    <a:pt x="322" y="471"/>
                    <a:pt x="397" y="451"/>
                    <a:pt x="444" y="404"/>
                  </a:cubicBezTo>
                  <a:cubicBezTo>
                    <a:pt x="525" y="323"/>
                    <a:pt x="525" y="242"/>
                    <a:pt x="525" y="202"/>
                  </a:cubicBezTo>
                  <a:lnTo>
                    <a:pt x="404" y="81"/>
                  </a:lnTo>
                  <a:lnTo>
                    <a:pt x="444" y="81"/>
                  </a:lnTo>
                  <a:lnTo>
                    <a:pt x="2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71"/>
            <p:cNvSpPr/>
            <p:nvPr/>
          </p:nvSpPr>
          <p:spPr>
            <a:xfrm rot="-9527801">
              <a:off x="1934750" y="616557"/>
              <a:ext cx="22070" cy="26641"/>
            </a:xfrm>
            <a:custGeom>
              <a:avLst/>
              <a:gdLst/>
              <a:ahLst/>
              <a:cxnLst/>
              <a:rect l="l" t="t" r="r" b="b"/>
              <a:pathLst>
                <a:path w="647" h="781" extrusionOk="0">
                  <a:moveTo>
                    <a:pt x="347" y="1"/>
                  </a:moveTo>
                  <a:cubicBezTo>
                    <a:pt x="322" y="1"/>
                    <a:pt x="300" y="5"/>
                    <a:pt x="283" y="14"/>
                  </a:cubicBezTo>
                  <a:lnTo>
                    <a:pt x="203" y="14"/>
                  </a:lnTo>
                  <a:lnTo>
                    <a:pt x="82" y="94"/>
                  </a:lnTo>
                  <a:lnTo>
                    <a:pt x="41" y="175"/>
                  </a:lnTo>
                  <a:cubicBezTo>
                    <a:pt x="1" y="256"/>
                    <a:pt x="1" y="377"/>
                    <a:pt x="41" y="498"/>
                  </a:cubicBezTo>
                  <a:cubicBezTo>
                    <a:pt x="82" y="619"/>
                    <a:pt x="243" y="740"/>
                    <a:pt x="364" y="780"/>
                  </a:cubicBezTo>
                  <a:lnTo>
                    <a:pt x="525" y="699"/>
                  </a:lnTo>
                  <a:lnTo>
                    <a:pt x="646" y="538"/>
                  </a:lnTo>
                  <a:lnTo>
                    <a:pt x="646" y="336"/>
                  </a:lnTo>
                  <a:lnTo>
                    <a:pt x="646" y="296"/>
                  </a:lnTo>
                  <a:cubicBezTo>
                    <a:pt x="582" y="72"/>
                    <a:pt x="44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71"/>
            <p:cNvSpPr/>
            <p:nvPr/>
          </p:nvSpPr>
          <p:spPr>
            <a:xfrm rot="-9527801">
              <a:off x="1761762" y="482213"/>
              <a:ext cx="12417" cy="14020"/>
            </a:xfrm>
            <a:custGeom>
              <a:avLst/>
              <a:gdLst/>
              <a:ahLst/>
              <a:cxnLst/>
              <a:rect l="l" t="t" r="r" b="b"/>
              <a:pathLst>
                <a:path w="364" h="411" extrusionOk="0">
                  <a:moveTo>
                    <a:pt x="172" y="1"/>
                  </a:moveTo>
                  <a:cubicBezTo>
                    <a:pt x="156" y="1"/>
                    <a:pt x="140" y="3"/>
                    <a:pt x="122" y="7"/>
                  </a:cubicBezTo>
                  <a:lnTo>
                    <a:pt x="82" y="88"/>
                  </a:lnTo>
                  <a:lnTo>
                    <a:pt x="1" y="249"/>
                  </a:lnTo>
                  <a:cubicBezTo>
                    <a:pt x="1" y="290"/>
                    <a:pt x="41" y="370"/>
                    <a:pt x="122" y="410"/>
                  </a:cubicBezTo>
                  <a:cubicBezTo>
                    <a:pt x="203" y="410"/>
                    <a:pt x="243" y="410"/>
                    <a:pt x="324" y="370"/>
                  </a:cubicBezTo>
                  <a:lnTo>
                    <a:pt x="364" y="209"/>
                  </a:lnTo>
                  <a:lnTo>
                    <a:pt x="364" y="169"/>
                  </a:lnTo>
                  <a:cubicBezTo>
                    <a:pt x="364" y="133"/>
                    <a:pt x="300" y="1"/>
                    <a:pt x="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71"/>
            <p:cNvSpPr/>
            <p:nvPr/>
          </p:nvSpPr>
          <p:spPr>
            <a:xfrm rot="-9527801">
              <a:off x="1623811" y="262326"/>
              <a:ext cx="13781" cy="16544"/>
            </a:xfrm>
            <a:custGeom>
              <a:avLst/>
              <a:gdLst/>
              <a:ahLst/>
              <a:cxnLst/>
              <a:rect l="l" t="t" r="r" b="b"/>
              <a:pathLst>
                <a:path w="404" h="485" extrusionOk="0">
                  <a:moveTo>
                    <a:pt x="121" y="1"/>
                  </a:moveTo>
                  <a:lnTo>
                    <a:pt x="0" y="202"/>
                  </a:lnTo>
                  <a:cubicBezTo>
                    <a:pt x="0" y="243"/>
                    <a:pt x="41" y="323"/>
                    <a:pt x="81" y="364"/>
                  </a:cubicBezTo>
                  <a:lnTo>
                    <a:pt x="202" y="485"/>
                  </a:lnTo>
                  <a:cubicBezTo>
                    <a:pt x="283" y="444"/>
                    <a:pt x="323" y="404"/>
                    <a:pt x="363" y="323"/>
                  </a:cubicBezTo>
                  <a:cubicBezTo>
                    <a:pt x="404" y="283"/>
                    <a:pt x="404" y="162"/>
                    <a:pt x="363" y="122"/>
                  </a:cubicBezTo>
                  <a:lnTo>
                    <a:pt x="363" y="81"/>
                  </a:lnTo>
                  <a:lnTo>
                    <a:pt x="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71"/>
            <p:cNvSpPr/>
            <p:nvPr/>
          </p:nvSpPr>
          <p:spPr>
            <a:xfrm rot="-9527801">
              <a:off x="2103455" y="512951"/>
              <a:ext cx="13781" cy="16885"/>
            </a:xfrm>
            <a:custGeom>
              <a:avLst/>
              <a:gdLst/>
              <a:ahLst/>
              <a:cxnLst/>
              <a:rect l="l" t="t" r="r" b="b"/>
              <a:pathLst>
                <a:path w="404" h="495" extrusionOk="0">
                  <a:moveTo>
                    <a:pt x="243" y="0"/>
                  </a:moveTo>
                  <a:cubicBezTo>
                    <a:pt x="162" y="0"/>
                    <a:pt x="81" y="41"/>
                    <a:pt x="41" y="121"/>
                  </a:cubicBezTo>
                  <a:cubicBezTo>
                    <a:pt x="41" y="202"/>
                    <a:pt x="1" y="283"/>
                    <a:pt x="41" y="323"/>
                  </a:cubicBezTo>
                  <a:cubicBezTo>
                    <a:pt x="74" y="422"/>
                    <a:pt x="162" y="495"/>
                    <a:pt x="259" y="495"/>
                  </a:cubicBezTo>
                  <a:cubicBezTo>
                    <a:pt x="280" y="495"/>
                    <a:pt x="302" y="491"/>
                    <a:pt x="323" y="484"/>
                  </a:cubicBezTo>
                  <a:lnTo>
                    <a:pt x="404" y="363"/>
                  </a:lnTo>
                  <a:lnTo>
                    <a:pt x="404" y="323"/>
                  </a:lnTo>
                  <a:cubicBezTo>
                    <a:pt x="404" y="242"/>
                    <a:pt x="404" y="162"/>
                    <a:pt x="404" y="121"/>
                  </a:cubicBezTo>
                  <a:cubicBezTo>
                    <a:pt x="404" y="81"/>
                    <a:pt x="364" y="81"/>
                    <a:pt x="364" y="41"/>
                  </a:cubicBezTo>
                  <a:lnTo>
                    <a:pt x="2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71"/>
            <p:cNvSpPr/>
            <p:nvPr/>
          </p:nvSpPr>
          <p:spPr>
            <a:xfrm rot="-9527801">
              <a:off x="1245107" y="1351949"/>
              <a:ext cx="13781" cy="17909"/>
            </a:xfrm>
            <a:custGeom>
              <a:avLst/>
              <a:gdLst/>
              <a:ahLst/>
              <a:cxnLst/>
              <a:rect l="l" t="t" r="r" b="b"/>
              <a:pathLst>
                <a:path w="404" h="525" extrusionOk="0">
                  <a:moveTo>
                    <a:pt x="202" y="1"/>
                  </a:moveTo>
                  <a:lnTo>
                    <a:pt x="81" y="162"/>
                  </a:lnTo>
                  <a:cubicBezTo>
                    <a:pt x="81" y="162"/>
                    <a:pt x="81" y="202"/>
                    <a:pt x="41" y="202"/>
                  </a:cubicBezTo>
                  <a:cubicBezTo>
                    <a:pt x="0" y="283"/>
                    <a:pt x="0" y="364"/>
                    <a:pt x="0" y="444"/>
                  </a:cubicBezTo>
                  <a:lnTo>
                    <a:pt x="162" y="525"/>
                  </a:lnTo>
                  <a:cubicBezTo>
                    <a:pt x="323" y="444"/>
                    <a:pt x="404" y="283"/>
                    <a:pt x="363" y="122"/>
                  </a:cubicBezTo>
                  <a:cubicBezTo>
                    <a:pt x="323" y="41"/>
                    <a:pt x="283" y="1"/>
                    <a:pt x="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71"/>
            <p:cNvSpPr/>
            <p:nvPr/>
          </p:nvSpPr>
          <p:spPr>
            <a:xfrm rot="-9527801">
              <a:off x="1651070" y="1318561"/>
              <a:ext cx="42674" cy="35783"/>
            </a:xfrm>
            <a:custGeom>
              <a:avLst/>
              <a:gdLst/>
              <a:ahLst/>
              <a:cxnLst/>
              <a:rect l="l" t="t" r="r" b="b"/>
              <a:pathLst>
                <a:path w="1251" h="1049" extrusionOk="0">
                  <a:moveTo>
                    <a:pt x="534" y="1"/>
                  </a:moveTo>
                  <a:cubicBezTo>
                    <a:pt x="422" y="1"/>
                    <a:pt x="291" y="38"/>
                    <a:pt x="202" y="97"/>
                  </a:cubicBezTo>
                  <a:cubicBezTo>
                    <a:pt x="81" y="218"/>
                    <a:pt x="0" y="379"/>
                    <a:pt x="41" y="581"/>
                  </a:cubicBezTo>
                  <a:lnTo>
                    <a:pt x="121" y="742"/>
                  </a:lnTo>
                  <a:lnTo>
                    <a:pt x="242" y="863"/>
                  </a:lnTo>
                  <a:lnTo>
                    <a:pt x="363" y="944"/>
                  </a:lnTo>
                  <a:lnTo>
                    <a:pt x="404" y="944"/>
                  </a:lnTo>
                  <a:cubicBezTo>
                    <a:pt x="506" y="1021"/>
                    <a:pt x="624" y="1049"/>
                    <a:pt x="739" y="1049"/>
                  </a:cubicBezTo>
                  <a:cubicBezTo>
                    <a:pt x="804" y="1049"/>
                    <a:pt x="869" y="1039"/>
                    <a:pt x="928" y="1025"/>
                  </a:cubicBezTo>
                  <a:cubicBezTo>
                    <a:pt x="1089" y="944"/>
                    <a:pt x="1210" y="823"/>
                    <a:pt x="1251" y="662"/>
                  </a:cubicBezTo>
                  <a:lnTo>
                    <a:pt x="1170" y="339"/>
                  </a:lnTo>
                  <a:lnTo>
                    <a:pt x="1049" y="218"/>
                  </a:lnTo>
                  <a:lnTo>
                    <a:pt x="1049" y="178"/>
                  </a:lnTo>
                  <a:cubicBezTo>
                    <a:pt x="968" y="57"/>
                    <a:pt x="807" y="16"/>
                    <a:pt x="646" y="16"/>
                  </a:cubicBezTo>
                  <a:cubicBezTo>
                    <a:pt x="613" y="6"/>
                    <a:pt x="575" y="1"/>
                    <a:pt x="5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71"/>
            <p:cNvSpPr/>
            <p:nvPr/>
          </p:nvSpPr>
          <p:spPr>
            <a:xfrm rot="-9527801">
              <a:off x="1347731" y="1099884"/>
              <a:ext cx="23435" cy="25140"/>
            </a:xfrm>
            <a:custGeom>
              <a:avLst/>
              <a:gdLst/>
              <a:ahLst/>
              <a:cxnLst/>
              <a:rect l="l" t="t" r="r" b="b"/>
              <a:pathLst>
                <a:path w="687" h="737" extrusionOk="0">
                  <a:moveTo>
                    <a:pt x="283" y="0"/>
                  </a:moveTo>
                  <a:lnTo>
                    <a:pt x="202" y="41"/>
                  </a:lnTo>
                  <a:lnTo>
                    <a:pt x="122" y="81"/>
                  </a:lnTo>
                  <a:lnTo>
                    <a:pt x="81" y="162"/>
                  </a:lnTo>
                  <a:lnTo>
                    <a:pt x="41" y="202"/>
                  </a:lnTo>
                  <a:cubicBezTo>
                    <a:pt x="1" y="323"/>
                    <a:pt x="1" y="404"/>
                    <a:pt x="41" y="525"/>
                  </a:cubicBezTo>
                  <a:cubicBezTo>
                    <a:pt x="75" y="658"/>
                    <a:pt x="191" y="737"/>
                    <a:pt x="322" y="737"/>
                  </a:cubicBezTo>
                  <a:cubicBezTo>
                    <a:pt x="349" y="737"/>
                    <a:pt x="376" y="733"/>
                    <a:pt x="404" y="726"/>
                  </a:cubicBezTo>
                  <a:lnTo>
                    <a:pt x="525" y="686"/>
                  </a:lnTo>
                  <a:lnTo>
                    <a:pt x="646" y="444"/>
                  </a:lnTo>
                  <a:cubicBezTo>
                    <a:pt x="686" y="363"/>
                    <a:pt x="686" y="283"/>
                    <a:pt x="646" y="202"/>
                  </a:cubicBezTo>
                  <a:lnTo>
                    <a:pt x="606" y="121"/>
                  </a:lnTo>
                  <a:lnTo>
                    <a:pt x="525" y="4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71"/>
            <p:cNvSpPr/>
            <p:nvPr/>
          </p:nvSpPr>
          <p:spPr>
            <a:xfrm rot="-9527801">
              <a:off x="2026810" y="1372567"/>
              <a:ext cx="23435" cy="25686"/>
            </a:xfrm>
            <a:custGeom>
              <a:avLst/>
              <a:gdLst/>
              <a:ahLst/>
              <a:cxnLst/>
              <a:rect l="l" t="t" r="r" b="b"/>
              <a:pathLst>
                <a:path w="687" h="753" extrusionOk="0">
                  <a:moveTo>
                    <a:pt x="375" y="0"/>
                  </a:moveTo>
                  <a:cubicBezTo>
                    <a:pt x="304" y="0"/>
                    <a:pt x="233" y="20"/>
                    <a:pt x="162" y="67"/>
                  </a:cubicBezTo>
                  <a:lnTo>
                    <a:pt x="122" y="147"/>
                  </a:lnTo>
                  <a:lnTo>
                    <a:pt x="1" y="309"/>
                  </a:lnTo>
                  <a:lnTo>
                    <a:pt x="1" y="430"/>
                  </a:lnTo>
                  <a:cubicBezTo>
                    <a:pt x="41" y="591"/>
                    <a:pt x="202" y="752"/>
                    <a:pt x="404" y="752"/>
                  </a:cubicBezTo>
                  <a:lnTo>
                    <a:pt x="485" y="752"/>
                  </a:lnTo>
                  <a:lnTo>
                    <a:pt x="606" y="712"/>
                  </a:lnTo>
                  <a:lnTo>
                    <a:pt x="646" y="631"/>
                  </a:lnTo>
                  <a:cubicBezTo>
                    <a:pt x="686" y="510"/>
                    <a:pt x="686" y="389"/>
                    <a:pt x="646" y="268"/>
                  </a:cubicBezTo>
                  <a:cubicBezTo>
                    <a:pt x="646" y="188"/>
                    <a:pt x="565" y="67"/>
                    <a:pt x="525" y="26"/>
                  </a:cubicBezTo>
                  <a:cubicBezTo>
                    <a:pt x="475" y="10"/>
                    <a:pt x="425" y="0"/>
                    <a:pt x="3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71"/>
            <p:cNvSpPr/>
            <p:nvPr/>
          </p:nvSpPr>
          <p:spPr>
            <a:xfrm rot="-9527801">
              <a:off x="2035269" y="1138251"/>
              <a:ext cx="23401" cy="24799"/>
            </a:xfrm>
            <a:custGeom>
              <a:avLst/>
              <a:gdLst/>
              <a:ahLst/>
              <a:cxnLst/>
              <a:rect l="l" t="t" r="r" b="b"/>
              <a:pathLst>
                <a:path w="686" h="727" extrusionOk="0">
                  <a:moveTo>
                    <a:pt x="242" y="0"/>
                  </a:moveTo>
                  <a:lnTo>
                    <a:pt x="162" y="81"/>
                  </a:lnTo>
                  <a:lnTo>
                    <a:pt x="41" y="242"/>
                  </a:lnTo>
                  <a:cubicBezTo>
                    <a:pt x="0" y="323"/>
                    <a:pt x="0" y="404"/>
                    <a:pt x="41" y="444"/>
                  </a:cubicBezTo>
                  <a:lnTo>
                    <a:pt x="81" y="565"/>
                  </a:lnTo>
                  <a:lnTo>
                    <a:pt x="283" y="686"/>
                  </a:lnTo>
                  <a:cubicBezTo>
                    <a:pt x="323" y="726"/>
                    <a:pt x="363" y="726"/>
                    <a:pt x="444" y="726"/>
                  </a:cubicBezTo>
                  <a:lnTo>
                    <a:pt x="524" y="646"/>
                  </a:lnTo>
                  <a:lnTo>
                    <a:pt x="686" y="444"/>
                  </a:lnTo>
                  <a:cubicBezTo>
                    <a:pt x="686" y="363"/>
                    <a:pt x="686" y="323"/>
                    <a:pt x="686" y="242"/>
                  </a:cubicBezTo>
                  <a:lnTo>
                    <a:pt x="605" y="162"/>
                  </a:lnTo>
                  <a:lnTo>
                    <a:pt x="4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71"/>
            <p:cNvSpPr/>
            <p:nvPr/>
          </p:nvSpPr>
          <p:spPr>
            <a:xfrm rot="-9527801">
              <a:off x="1361634" y="1227433"/>
              <a:ext cx="24799" cy="25686"/>
            </a:xfrm>
            <a:custGeom>
              <a:avLst/>
              <a:gdLst/>
              <a:ahLst/>
              <a:cxnLst/>
              <a:rect l="l" t="t" r="r" b="b"/>
              <a:pathLst>
                <a:path w="727" h="753" extrusionOk="0">
                  <a:moveTo>
                    <a:pt x="323" y="0"/>
                  </a:moveTo>
                  <a:lnTo>
                    <a:pt x="202" y="40"/>
                  </a:lnTo>
                  <a:lnTo>
                    <a:pt x="121" y="121"/>
                  </a:lnTo>
                  <a:lnTo>
                    <a:pt x="41" y="282"/>
                  </a:lnTo>
                  <a:cubicBezTo>
                    <a:pt x="0" y="363"/>
                    <a:pt x="0" y="403"/>
                    <a:pt x="41" y="484"/>
                  </a:cubicBezTo>
                  <a:lnTo>
                    <a:pt x="81" y="605"/>
                  </a:lnTo>
                  <a:lnTo>
                    <a:pt x="283" y="726"/>
                  </a:lnTo>
                  <a:cubicBezTo>
                    <a:pt x="333" y="743"/>
                    <a:pt x="383" y="753"/>
                    <a:pt x="430" y="753"/>
                  </a:cubicBezTo>
                  <a:cubicBezTo>
                    <a:pt x="497" y="753"/>
                    <a:pt x="558" y="733"/>
                    <a:pt x="605" y="686"/>
                  </a:cubicBezTo>
                  <a:lnTo>
                    <a:pt x="646" y="605"/>
                  </a:lnTo>
                  <a:lnTo>
                    <a:pt x="726" y="444"/>
                  </a:lnTo>
                  <a:lnTo>
                    <a:pt x="726" y="323"/>
                  </a:lnTo>
                  <a:lnTo>
                    <a:pt x="646" y="161"/>
                  </a:lnTo>
                  <a:lnTo>
                    <a:pt x="565" y="81"/>
                  </a:lnTo>
                  <a:lnTo>
                    <a:pt x="4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71"/>
            <p:cNvSpPr/>
            <p:nvPr/>
          </p:nvSpPr>
          <p:spPr>
            <a:xfrm rot="-9527801">
              <a:off x="1359652" y="1561676"/>
              <a:ext cx="13781" cy="19682"/>
            </a:xfrm>
            <a:custGeom>
              <a:avLst/>
              <a:gdLst/>
              <a:ahLst/>
              <a:cxnLst/>
              <a:rect l="l" t="t" r="r" b="b"/>
              <a:pathLst>
                <a:path w="404" h="577" extrusionOk="0">
                  <a:moveTo>
                    <a:pt x="246" y="1"/>
                  </a:moveTo>
                  <a:cubicBezTo>
                    <a:pt x="232" y="1"/>
                    <a:pt x="217" y="4"/>
                    <a:pt x="202" y="11"/>
                  </a:cubicBezTo>
                  <a:lnTo>
                    <a:pt x="122" y="213"/>
                  </a:lnTo>
                  <a:cubicBezTo>
                    <a:pt x="41" y="253"/>
                    <a:pt x="1" y="334"/>
                    <a:pt x="1" y="455"/>
                  </a:cubicBezTo>
                  <a:lnTo>
                    <a:pt x="162" y="576"/>
                  </a:lnTo>
                  <a:cubicBezTo>
                    <a:pt x="162" y="556"/>
                    <a:pt x="172" y="546"/>
                    <a:pt x="187" y="546"/>
                  </a:cubicBezTo>
                  <a:cubicBezTo>
                    <a:pt x="202" y="546"/>
                    <a:pt x="222" y="556"/>
                    <a:pt x="243" y="576"/>
                  </a:cubicBezTo>
                  <a:lnTo>
                    <a:pt x="404" y="415"/>
                  </a:lnTo>
                  <a:cubicBezTo>
                    <a:pt x="404" y="374"/>
                    <a:pt x="404" y="374"/>
                    <a:pt x="404" y="334"/>
                  </a:cubicBezTo>
                  <a:cubicBezTo>
                    <a:pt x="404" y="253"/>
                    <a:pt x="404" y="173"/>
                    <a:pt x="404" y="132"/>
                  </a:cubicBezTo>
                  <a:cubicBezTo>
                    <a:pt x="371" y="67"/>
                    <a:pt x="311" y="1"/>
                    <a:pt x="2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71"/>
            <p:cNvSpPr/>
            <p:nvPr/>
          </p:nvSpPr>
          <p:spPr>
            <a:xfrm rot="-9527801">
              <a:off x="1565233" y="1589795"/>
              <a:ext cx="16544" cy="14702"/>
            </a:xfrm>
            <a:custGeom>
              <a:avLst/>
              <a:gdLst/>
              <a:ahLst/>
              <a:cxnLst/>
              <a:rect l="l" t="t" r="r" b="b"/>
              <a:pathLst>
                <a:path w="485" h="431" extrusionOk="0">
                  <a:moveTo>
                    <a:pt x="212" y="1"/>
                  </a:moveTo>
                  <a:cubicBezTo>
                    <a:pt x="155" y="1"/>
                    <a:pt x="98" y="29"/>
                    <a:pt x="41" y="58"/>
                  </a:cubicBezTo>
                  <a:lnTo>
                    <a:pt x="1" y="179"/>
                  </a:lnTo>
                  <a:cubicBezTo>
                    <a:pt x="35" y="347"/>
                    <a:pt x="124" y="431"/>
                    <a:pt x="223" y="431"/>
                  </a:cubicBezTo>
                  <a:cubicBezTo>
                    <a:pt x="243" y="431"/>
                    <a:pt x="263" y="427"/>
                    <a:pt x="283" y="421"/>
                  </a:cubicBezTo>
                  <a:cubicBezTo>
                    <a:pt x="404" y="340"/>
                    <a:pt x="485" y="219"/>
                    <a:pt x="445" y="98"/>
                  </a:cubicBezTo>
                  <a:lnTo>
                    <a:pt x="324" y="17"/>
                  </a:lnTo>
                  <a:lnTo>
                    <a:pt x="283" y="17"/>
                  </a:lnTo>
                  <a:cubicBezTo>
                    <a:pt x="260" y="5"/>
                    <a:pt x="236" y="1"/>
                    <a:pt x="2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71"/>
            <p:cNvSpPr/>
            <p:nvPr/>
          </p:nvSpPr>
          <p:spPr>
            <a:xfrm rot="-9527801">
              <a:off x="1704325" y="1438955"/>
              <a:ext cx="28927" cy="27528"/>
            </a:xfrm>
            <a:custGeom>
              <a:avLst/>
              <a:gdLst/>
              <a:ahLst/>
              <a:cxnLst/>
              <a:rect l="l" t="t" r="r" b="b"/>
              <a:pathLst>
                <a:path w="848" h="807" extrusionOk="0">
                  <a:moveTo>
                    <a:pt x="444" y="0"/>
                  </a:moveTo>
                  <a:lnTo>
                    <a:pt x="323" y="41"/>
                  </a:lnTo>
                  <a:cubicBezTo>
                    <a:pt x="122" y="81"/>
                    <a:pt x="1" y="242"/>
                    <a:pt x="1" y="444"/>
                  </a:cubicBezTo>
                  <a:lnTo>
                    <a:pt x="81" y="565"/>
                  </a:lnTo>
                  <a:lnTo>
                    <a:pt x="122" y="605"/>
                  </a:lnTo>
                  <a:cubicBezTo>
                    <a:pt x="202" y="726"/>
                    <a:pt x="323" y="807"/>
                    <a:pt x="485" y="807"/>
                  </a:cubicBezTo>
                  <a:lnTo>
                    <a:pt x="565" y="767"/>
                  </a:lnTo>
                  <a:lnTo>
                    <a:pt x="646" y="686"/>
                  </a:lnTo>
                  <a:cubicBezTo>
                    <a:pt x="807" y="605"/>
                    <a:pt x="848" y="404"/>
                    <a:pt x="767" y="242"/>
                  </a:cubicBezTo>
                  <a:cubicBezTo>
                    <a:pt x="767" y="162"/>
                    <a:pt x="727" y="121"/>
                    <a:pt x="646" y="41"/>
                  </a:cubicBezTo>
                  <a:lnTo>
                    <a:pt x="565" y="41"/>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71"/>
            <p:cNvSpPr/>
            <p:nvPr/>
          </p:nvSpPr>
          <p:spPr>
            <a:xfrm rot="-9527801">
              <a:off x="1583564" y="1460904"/>
              <a:ext cx="26164" cy="27562"/>
            </a:xfrm>
            <a:custGeom>
              <a:avLst/>
              <a:gdLst/>
              <a:ahLst/>
              <a:cxnLst/>
              <a:rect l="l" t="t" r="r" b="b"/>
              <a:pathLst>
                <a:path w="767" h="808" extrusionOk="0">
                  <a:moveTo>
                    <a:pt x="323" y="1"/>
                  </a:moveTo>
                  <a:cubicBezTo>
                    <a:pt x="121" y="122"/>
                    <a:pt x="0" y="324"/>
                    <a:pt x="0" y="525"/>
                  </a:cubicBezTo>
                  <a:lnTo>
                    <a:pt x="41" y="687"/>
                  </a:lnTo>
                  <a:lnTo>
                    <a:pt x="202" y="807"/>
                  </a:lnTo>
                  <a:lnTo>
                    <a:pt x="323" y="807"/>
                  </a:lnTo>
                  <a:cubicBezTo>
                    <a:pt x="484" y="767"/>
                    <a:pt x="646" y="687"/>
                    <a:pt x="726" y="525"/>
                  </a:cubicBezTo>
                  <a:cubicBezTo>
                    <a:pt x="767" y="445"/>
                    <a:pt x="767" y="324"/>
                    <a:pt x="726" y="203"/>
                  </a:cubicBezTo>
                  <a:cubicBezTo>
                    <a:pt x="686" y="162"/>
                    <a:pt x="686" y="162"/>
                    <a:pt x="686" y="122"/>
                  </a:cubicBezTo>
                  <a:lnTo>
                    <a:pt x="605" y="41"/>
                  </a:lnTo>
                  <a:lnTo>
                    <a:pt x="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71"/>
            <p:cNvSpPr/>
            <p:nvPr/>
          </p:nvSpPr>
          <p:spPr>
            <a:xfrm rot="-9527801">
              <a:off x="1857953" y="1560406"/>
              <a:ext cx="15180" cy="16885"/>
            </a:xfrm>
            <a:custGeom>
              <a:avLst/>
              <a:gdLst/>
              <a:ahLst/>
              <a:cxnLst/>
              <a:rect l="l" t="t" r="r" b="b"/>
              <a:pathLst>
                <a:path w="445" h="495" extrusionOk="0">
                  <a:moveTo>
                    <a:pt x="224" y="0"/>
                  </a:moveTo>
                  <a:cubicBezTo>
                    <a:pt x="203" y="0"/>
                    <a:pt x="183" y="4"/>
                    <a:pt x="162" y="11"/>
                  </a:cubicBezTo>
                  <a:lnTo>
                    <a:pt x="41" y="212"/>
                  </a:lnTo>
                  <a:cubicBezTo>
                    <a:pt x="41" y="253"/>
                    <a:pt x="0" y="293"/>
                    <a:pt x="0" y="373"/>
                  </a:cubicBezTo>
                  <a:lnTo>
                    <a:pt x="121" y="494"/>
                  </a:lnTo>
                  <a:lnTo>
                    <a:pt x="162" y="494"/>
                  </a:lnTo>
                  <a:cubicBezTo>
                    <a:pt x="242" y="494"/>
                    <a:pt x="323" y="494"/>
                    <a:pt x="404" y="454"/>
                  </a:cubicBezTo>
                  <a:lnTo>
                    <a:pt x="444" y="293"/>
                  </a:lnTo>
                  <a:lnTo>
                    <a:pt x="444" y="212"/>
                  </a:lnTo>
                  <a:cubicBezTo>
                    <a:pt x="411" y="79"/>
                    <a:pt x="322" y="0"/>
                    <a:pt x="2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71"/>
            <p:cNvSpPr/>
            <p:nvPr/>
          </p:nvSpPr>
          <p:spPr>
            <a:xfrm rot="-9527801">
              <a:off x="1537989" y="815669"/>
              <a:ext cx="39911" cy="49428"/>
            </a:xfrm>
            <a:custGeom>
              <a:avLst/>
              <a:gdLst/>
              <a:ahLst/>
              <a:cxnLst/>
              <a:rect l="l" t="t" r="r" b="b"/>
              <a:pathLst>
                <a:path w="1170" h="1449" extrusionOk="0">
                  <a:moveTo>
                    <a:pt x="701" y="1"/>
                  </a:moveTo>
                  <a:cubicBezTo>
                    <a:pt x="668" y="1"/>
                    <a:pt x="636" y="4"/>
                    <a:pt x="605" y="11"/>
                  </a:cubicBezTo>
                  <a:lnTo>
                    <a:pt x="403" y="172"/>
                  </a:lnTo>
                  <a:lnTo>
                    <a:pt x="323" y="252"/>
                  </a:lnTo>
                  <a:cubicBezTo>
                    <a:pt x="282" y="293"/>
                    <a:pt x="202" y="414"/>
                    <a:pt x="202" y="494"/>
                  </a:cubicBezTo>
                  <a:lnTo>
                    <a:pt x="121" y="615"/>
                  </a:lnTo>
                  <a:lnTo>
                    <a:pt x="40" y="736"/>
                  </a:lnTo>
                  <a:lnTo>
                    <a:pt x="40" y="817"/>
                  </a:lnTo>
                  <a:cubicBezTo>
                    <a:pt x="0" y="898"/>
                    <a:pt x="0" y="978"/>
                    <a:pt x="0" y="1059"/>
                  </a:cubicBezTo>
                  <a:lnTo>
                    <a:pt x="121" y="1301"/>
                  </a:lnTo>
                  <a:lnTo>
                    <a:pt x="282" y="1382"/>
                  </a:lnTo>
                  <a:lnTo>
                    <a:pt x="363" y="1422"/>
                  </a:lnTo>
                  <a:cubicBezTo>
                    <a:pt x="430" y="1439"/>
                    <a:pt x="490" y="1449"/>
                    <a:pt x="546" y="1449"/>
                  </a:cubicBezTo>
                  <a:cubicBezTo>
                    <a:pt x="625" y="1449"/>
                    <a:pt x="695" y="1429"/>
                    <a:pt x="766" y="1382"/>
                  </a:cubicBezTo>
                  <a:lnTo>
                    <a:pt x="887" y="1220"/>
                  </a:lnTo>
                  <a:lnTo>
                    <a:pt x="968" y="1059"/>
                  </a:lnTo>
                  <a:lnTo>
                    <a:pt x="968" y="978"/>
                  </a:lnTo>
                  <a:lnTo>
                    <a:pt x="1089" y="817"/>
                  </a:lnTo>
                  <a:lnTo>
                    <a:pt x="1170" y="656"/>
                  </a:lnTo>
                  <a:lnTo>
                    <a:pt x="1170" y="373"/>
                  </a:lnTo>
                  <a:cubicBezTo>
                    <a:pt x="1067" y="101"/>
                    <a:pt x="879" y="1"/>
                    <a:pt x="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71"/>
            <p:cNvSpPr/>
            <p:nvPr/>
          </p:nvSpPr>
          <p:spPr>
            <a:xfrm rot="-9527801">
              <a:off x="1736219" y="702689"/>
              <a:ext cx="22070" cy="25891"/>
            </a:xfrm>
            <a:custGeom>
              <a:avLst/>
              <a:gdLst/>
              <a:ahLst/>
              <a:cxnLst/>
              <a:rect l="l" t="t" r="r" b="b"/>
              <a:pathLst>
                <a:path w="647" h="759" extrusionOk="0">
                  <a:moveTo>
                    <a:pt x="348" y="0"/>
                  </a:moveTo>
                  <a:cubicBezTo>
                    <a:pt x="248" y="0"/>
                    <a:pt x="142" y="46"/>
                    <a:pt x="81" y="137"/>
                  </a:cubicBezTo>
                  <a:cubicBezTo>
                    <a:pt x="1" y="217"/>
                    <a:pt x="1" y="379"/>
                    <a:pt x="41" y="500"/>
                  </a:cubicBezTo>
                  <a:cubicBezTo>
                    <a:pt x="81" y="621"/>
                    <a:pt x="162" y="701"/>
                    <a:pt x="243" y="741"/>
                  </a:cubicBezTo>
                  <a:cubicBezTo>
                    <a:pt x="266" y="753"/>
                    <a:pt x="294" y="758"/>
                    <a:pt x="322" y="758"/>
                  </a:cubicBezTo>
                  <a:cubicBezTo>
                    <a:pt x="391" y="758"/>
                    <a:pt x="468" y="730"/>
                    <a:pt x="525" y="701"/>
                  </a:cubicBezTo>
                  <a:lnTo>
                    <a:pt x="565" y="621"/>
                  </a:lnTo>
                  <a:lnTo>
                    <a:pt x="606" y="540"/>
                  </a:lnTo>
                  <a:lnTo>
                    <a:pt x="646" y="419"/>
                  </a:lnTo>
                  <a:lnTo>
                    <a:pt x="646" y="298"/>
                  </a:lnTo>
                  <a:lnTo>
                    <a:pt x="606" y="177"/>
                  </a:lnTo>
                  <a:lnTo>
                    <a:pt x="565" y="137"/>
                  </a:lnTo>
                  <a:lnTo>
                    <a:pt x="485" y="56"/>
                  </a:lnTo>
                  <a:lnTo>
                    <a:pt x="444" y="16"/>
                  </a:lnTo>
                  <a:cubicBezTo>
                    <a:pt x="414" y="5"/>
                    <a:pt x="381" y="0"/>
                    <a:pt x="3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71"/>
            <p:cNvSpPr/>
            <p:nvPr/>
          </p:nvSpPr>
          <p:spPr>
            <a:xfrm rot="-9527801">
              <a:off x="1875528" y="835184"/>
              <a:ext cx="39911" cy="42708"/>
            </a:xfrm>
            <a:custGeom>
              <a:avLst/>
              <a:gdLst/>
              <a:ahLst/>
              <a:cxnLst/>
              <a:rect l="l" t="t" r="r" b="b"/>
              <a:pathLst>
                <a:path w="1170" h="1252" extrusionOk="0">
                  <a:moveTo>
                    <a:pt x="525" y="1"/>
                  </a:moveTo>
                  <a:cubicBezTo>
                    <a:pt x="162" y="122"/>
                    <a:pt x="0" y="525"/>
                    <a:pt x="81" y="888"/>
                  </a:cubicBezTo>
                  <a:cubicBezTo>
                    <a:pt x="121" y="969"/>
                    <a:pt x="162" y="1090"/>
                    <a:pt x="242" y="1130"/>
                  </a:cubicBezTo>
                  <a:lnTo>
                    <a:pt x="404" y="1211"/>
                  </a:lnTo>
                  <a:lnTo>
                    <a:pt x="525" y="1251"/>
                  </a:lnTo>
                  <a:lnTo>
                    <a:pt x="686" y="1251"/>
                  </a:lnTo>
                  <a:lnTo>
                    <a:pt x="928" y="1170"/>
                  </a:lnTo>
                  <a:lnTo>
                    <a:pt x="1089" y="1009"/>
                  </a:lnTo>
                  <a:lnTo>
                    <a:pt x="1170" y="807"/>
                  </a:lnTo>
                  <a:lnTo>
                    <a:pt x="1170" y="565"/>
                  </a:lnTo>
                  <a:lnTo>
                    <a:pt x="1049" y="243"/>
                  </a:lnTo>
                  <a:lnTo>
                    <a:pt x="888" y="81"/>
                  </a:lnTo>
                  <a:lnTo>
                    <a:pt x="7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71"/>
            <p:cNvSpPr/>
            <p:nvPr/>
          </p:nvSpPr>
          <p:spPr>
            <a:xfrm rot="-9527801">
              <a:off x="1619619" y="834683"/>
              <a:ext cx="39945" cy="39297"/>
            </a:xfrm>
            <a:custGeom>
              <a:avLst/>
              <a:gdLst/>
              <a:ahLst/>
              <a:cxnLst/>
              <a:rect l="l" t="t" r="r" b="b"/>
              <a:pathLst>
                <a:path w="1171" h="1152" extrusionOk="0">
                  <a:moveTo>
                    <a:pt x="556" y="0"/>
                  </a:moveTo>
                  <a:cubicBezTo>
                    <a:pt x="413" y="0"/>
                    <a:pt x="270" y="36"/>
                    <a:pt x="162" y="144"/>
                  </a:cubicBezTo>
                  <a:lnTo>
                    <a:pt x="81" y="305"/>
                  </a:lnTo>
                  <a:lnTo>
                    <a:pt x="1" y="426"/>
                  </a:lnTo>
                  <a:lnTo>
                    <a:pt x="1" y="708"/>
                  </a:lnTo>
                  <a:cubicBezTo>
                    <a:pt x="122" y="991"/>
                    <a:pt x="364" y="1152"/>
                    <a:pt x="646" y="1152"/>
                  </a:cubicBezTo>
                  <a:lnTo>
                    <a:pt x="727" y="1152"/>
                  </a:lnTo>
                  <a:lnTo>
                    <a:pt x="888" y="1112"/>
                  </a:lnTo>
                  <a:lnTo>
                    <a:pt x="1009" y="1031"/>
                  </a:lnTo>
                  <a:lnTo>
                    <a:pt x="1130" y="870"/>
                  </a:lnTo>
                  <a:cubicBezTo>
                    <a:pt x="1170" y="708"/>
                    <a:pt x="1170" y="587"/>
                    <a:pt x="1130" y="426"/>
                  </a:cubicBezTo>
                  <a:cubicBezTo>
                    <a:pt x="1090" y="224"/>
                    <a:pt x="928" y="103"/>
                    <a:pt x="767" y="23"/>
                  </a:cubicBezTo>
                  <a:cubicBezTo>
                    <a:pt x="700" y="9"/>
                    <a:pt x="628" y="0"/>
                    <a:pt x="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71"/>
            <p:cNvSpPr/>
            <p:nvPr/>
          </p:nvSpPr>
          <p:spPr>
            <a:xfrm rot="-9527801">
              <a:off x="1217568" y="696867"/>
              <a:ext cx="22070" cy="26198"/>
            </a:xfrm>
            <a:custGeom>
              <a:avLst/>
              <a:gdLst/>
              <a:ahLst/>
              <a:cxnLst/>
              <a:rect l="l" t="t" r="r" b="b"/>
              <a:pathLst>
                <a:path w="647" h="768" extrusionOk="0">
                  <a:moveTo>
                    <a:pt x="243" y="1"/>
                  </a:moveTo>
                  <a:lnTo>
                    <a:pt x="82" y="41"/>
                  </a:lnTo>
                  <a:cubicBezTo>
                    <a:pt x="1" y="162"/>
                    <a:pt x="1" y="323"/>
                    <a:pt x="82" y="444"/>
                  </a:cubicBezTo>
                  <a:cubicBezTo>
                    <a:pt x="122" y="525"/>
                    <a:pt x="162" y="565"/>
                    <a:pt x="162" y="646"/>
                  </a:cubicBezTo>
                  <a:lnTo>
                    <a:pt x="324" y="767"/>
                  </a:lnTo>
                  <a:lnTo>
                    <a:pt x="606" y="646"/>
                  </a:lnTo>
                  <a:lnTo>
                    <a:pt x="646" y="444"/>
                  </a:lnTo>
                  <a:cubicBezTo>
                    <a:pt x="566" y="364"/>
                    <a:pt x="525" y="323"/>
                    <a:pt x="485" y="243"/>
                  </a:cubicBezTo>
                  <a:cubicBezTo>
                    <a:pt x="404" y="162"/>
                    <a:pt x="324" y="81"/>
                    <a:pt x="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71"/>
            <p:cNvSpPr/>
            <p:nvPr/>
          </p:nvSpPr>
          <p:spPr>
            <a:xfrm rot="-9527801">
              <a:off x="1673170" y="1032396"/>
              <a:ext cx="33054" cy="35920"/>
            </a:xfrm>
            <a:custGeom>
              <a:avLst/>
              <a:gdLst/>
              <a:ahLst/>
              <a:cxnLst/>
              <a:rect l="l" t="t" r="r" b="b"/>
              <a:pathLst>
                <a:path w="969" h="1053" extrusionOk="0">
                  <a:moveTo>
                    <a:pt x="404" y="1"/>
                  </a:moveTo>
                  <a:lnTo>
                    <a:pt x="323" y="41"/>
                  </a:lnTo>
                  <a:lnTo>
                    <a:pt x="162" y="202"/>
                  </a:lnTo>
                  <a:lnTo>
                    <a:pt x="41" y="404"/>
                  </a:lnTo>
                  <a:cubicBezTo>
                    <a:pt x="41" y="485"/>
                    <a:pt x="0" y="565"/>
                    <a:pt x="41" y="646"/>
                  </a:cubicBezTo>
                  <a:lnTo>
                    <a:pt x="162" y="888"/>
                  </a:lnTo>
                  <a:lnTo>
                    <a:pt x="323" y="969"/>
                  </a:lnTo>
                  <a:lnTo>
                    <a:pt x="404" y="1009"/>
                  </a:lnTo>
                  <a:cubicBezTo>
                    <a:pt x="450" y="1040"/>
                    <a:pt x="502" y="1053"/>
                    <a:pt x="555" y="1053"/>
                  </a:cubicBezTo>
                  <a:cubicBezTo>
                    <a:pt x="642" y="1053"/>
                    <a:pt x="732" y="1018"/>
                    <a:pt x="807" y="969"/>
                  </a:cubicBezTo>
                  <a:lnTo>
                    <a:pt x="928" y="807"/>
                  </a:lnTo>
                  <a:lnTo>
                    <a:pt x="968" y="646"/>
                  </a:lnTo>
                  <a:lnTo>
                    <a:pt x="968" y="444"/>
                  </a:lnTo>
                  <a:lnTo>
                    <a:pt x="928" y="283"/>
                  </a:lnTo>
                  <a:lnTo>
                    <a:pt x="767" y="81"/>
                  </a:lnTo>
                  <a:lnTo>
                    <a:pt x="6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71"/>
            <p:cNvSpPr/>
            <p:nvPr/>
          </p:nvSpPr>
          <p:spPr>
            <a:xfrm rot="-9527801">
              <a:off x="1547831" y="1050862"/>
              <a:ext cx="35783" cy="37182"/>
            </a:xfrm>
            <a:custGeom>
              <a:avLst/>
              <a:gdLst/>
              <a:ahLst/>
              <a:cxnLst/>
              <a:rect l="l" t="t" r="r" b="b"/>
              <a:pathLst>
                <a:path w="1049" h="1090" extrusionOk="0">
                  <a:moveTo>
                    <a:pt x="282" y="0"/>
                  </a:moveTo>
                  <a:lnTo>
                    <a:pt x="161" y="81"/>
                  </a:lnTo>
                  <a:lnTo>
                    <a:pt x="81" y="202"/>
                  </a:lnTo>
                  <a:cubicBezTo>
                    <a:pt x="0" y="363"/>
                    <a:pt x="0" y="525"/>
                    <a:pt x="81" y="686"/>
                  </a:cubicBezTo>
                  <a:cubicBezTo>
                    <a:pt x="121" y="847"/>
                    <a:pt x="242" y="1009"/>
                    <a:pt x="444" y="1089"/>
                  </a:cubicBezTo>
                  <a:lnTo>
                    <a:pt x="645" y="1089"/>
                  </a:lnTo>
                  <a:lnTo>
                    <a:pt x="807" y="1009"/>
                  </a:lnTo>
                  <a:lnTo>
                    <a:pt x="968" y="888"/>
                  </a:lnTo>
                  <a:cubicBezTo>
                    <a:pt x="1049" y="726"/>
                    <a:pt x="1049" y="525"/>
                    <a:pt x="1008" y="363"/>
                  </a:cubicBezTo>
                  <a:cubicBezTo>
                    <a:pt x="928" y="121"/>
                    <a:pt x="686" y="0"/>
                    <a:pt x="4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71"/>
            <p:cNvSpPr/>
            <p:nvPr/>
          </p:nvSpPr>
          <p:spPr>
            <a:xfrm rot="-9527801">
              <a:off x="1295543" y="1023597"/>
              <a:ext cx="15146" cy="19307"/>
            </a:xfrm>
            <a:custGeom>
              <a:avLst/>
              <a:gdLst/>
              <a:ahLst/>
              <a:cxnLst/>
              <a:rect l="l" t="t" r="r" b="b"/>
              <a:pathLst>
                <a:path w="444" h="566" extrusionOk="0">
                  <a:moveTo>
                    <a:pt x="282" y="1"/>
                  </a:moveTo>
                  <a:cubicBezTo>
                    <a:pt x="202" y="1"/>
                    <a:pt x="121" y="41"/>
                    <a:pt x="81" y="122"/>
                  </a:cubicBezTo>
                  <a:cubicBezTo>
                    <a:pt x="0" y="283"/>
                    <a:pt x="41" y="445"/>
                    <a:pt x="162" y="566"/>
                  </a:cubicBezTo>
                  <a:lnTo>
                    <a:pt x="323" y="566"/>
                  </a:lnTo>
                  <a:lnTo>
                    <a:pt x="363" y="364"/>
                  </a:lnTo>
                  <a:cubicBezTo>
                    <a:pt x="444" y="283"/>
                    <a:pt x="444" y="203"/>
                    <a:pt x="403" y="122"/>
                  </a:cubicBezTo>
                  <a:lnTo>
                    <a:pt x="363" y="41"/>
                  </a:lnTo>
                  <a:lnTo>
                    <a:pt x="2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71"/>
            <p:cNvSpPr/>
            <p:nvPr/>
          </p:nvSpPr>
          <p:spPr>
            <a:xfrm rot="-9527801">
              <a:off x="1343161" y="928295"/>
              <a:ext cx="23435" cy="26710"/>
            </a:xfrm>
            <a:custGeom>
              <a:avLst/>
              <a:gdLst/>
              <a:ahLst/>
              <a:cxnLst/>
              <a:rect l="l" t="t" r="r" b="b"/>
              <a:pathLst>
                <a:path w="687" h="783" extrusionOk="0">
                  <a:moveTo>
                    <a:pt x="404" y="1"/>
                  </a:moveTo>
                  <a:cubicBezTo>
                    <a:pt x="283" y="1"/>
                    <a:pt x="162" y="41"/>
                    <a:pt x="81" y="162"/>
                  </a:cubicBezTo>
                  <a:cubicBezTo>
                    <a:pt x="1" y="283"/>
                    <a:pt x="1" y="404"/>
                    <a:pt x="41" y="525"/>
                  </a:cubicBezTo>
                  <a:cubicBezTo>
                    <a:pt x="81" y="646"/>
                    <a:pt x="162" y="767"/>
                    <a:pt x="283" y="767"/>
                  </a:cubicBezTo>
                  <a:cubicBezTo>
                    <a:pt x="313" y="777"/>
                    <a:pt x="343" y="782"/>
                    <a:pt x="373" y="782"/>
                  </a:cubicBezTo>
                  <a:cubicBezTo>
                    <a:pt x="462" y="782"/>
                    <a:pt x="545" y="737"/>
                    <a:pt x="606" y="646"/>
                  </a:cubicBezTo>
                  <a:lnTo>
                    <a:pt x="646" y="606"/>
                  </a:lnTo>
                  <a:lnTo>
                    <a:pt x="686" y="445"/>
                  </a:lnTo>
                  <a:lnTo>
                    <a:pt x="686" y="364"/>
                  </a:lnTo>
                  <a:lnTo>
                    <a:pt x="646" y="203"/>
                  </a:lnTo>
                  <a:lnTo>
                    <a:pt x="565" y="122"/>
                  </a:lnTo>
                  <a:lnTo>
                    <a:pt x="485"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71"/>
            <p:cNvSpPr/>
            <p:nvPr/>
          </p:nvSpPr>
          <p:spPr>
            <a:xfrm rot="-9527801">
              <a:off x="1606046" y="475556"/>
              <a:ext cx="15180" cy="16544"/>
            </a:xfrm>
            <a:custGeom>
              <a:avLst/>
              <a:gdLst/>
              <a:ahLst/>
              <a:cxnLst/>
              <a:rect l="l" t="t" r="r" b="b"/>
              <a:pathLst>
                <a:path w="445" h="485" extrusionOk="0">
                  <a:moveTo>
                    <a:pt x="121" y="1"/>
                  </a:moveTo>
                  <a:lnTo>
                    <a:pt x="0" y="202"/>
                  </a:lnTo>
                  <a:lnTo>
                    <a:pt x="41" y="243"/>
                  </a:lnTo>
                  <a:cubicBezTo>
                    <a:pt x="41" y="283"/>
                    <a:pt x="41" y="283"/>
                    <a:pt x="41" y="323"/>
                  </a:cubicBezTo>
                  <a:cubicBezTo>
                    <a:pt x="41" y="364"/>
                    <a:pt x="81" y="444"/>
                    <a:pt x="162" y="485"/>
                  </a:cubicBezTo>
                  <a:cubicBezTo>
                    <a:pt x="242" y="485"/>
                    <a:pt x="323" y="485"/>
                    <a:pt x="404" y="444"/>
                  </a:cubicBezTo>
                  <a:lnTo>
                    <a:pt x="404" y="364"/>
                  </a:lnTo>
                  <a:cubicBezTo>
                    <a:pt x="444" y="323"/>
                    <a:pt x="444" y="243"/>
                    <a:pt x="404" y="202"/>
                  </a:cubicBezTo>
                  <a:cubicBezTo>
                    <a:pt x="363" y="41"/>
                    <a:pt x="202" y="41"/>
                    <a:pt x="1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71"/>
            <p:cNvSpPr/>
            <p:nvPr/>
          </p:nvSpPr>
          <p:spPr>
            <a:xfrm rot="-9527801">
              <a:off x="1560542" y="1180655"/>
              <a:ext cx="39945" cy="39911"/>
            </a:xfrm>
            <a:custGeom>
              <a:avLst/>
              <a:gdLst/>
              <a:ahLst/>
              <a:cxnLst/>
              <a:rect l="l" t="t" r="r" b="b"/>
              <a:pathLst>
                <a:path w="1171" h="1170" extrusionOk="0">
                  <a:moveTo>
                    <a:pt x="606" y="0"/>
                  </a:moveTo>
                  <a:cubicBezTo>
                    <a:pt x="364" y="0"/>
                    <a:pt x="162" y="121"/>
                    <a:pt x="41" y="323"/>
                  </a:cubicBezTo>
                  <a:lnTo>
                    <a:pt x="1" y="484"/>
                  </a:lnTo>
                  <a:lnTo>
                    <a:pt x="1" y="645"/>
                  </a:lnTo>
                  <a:lnTo>
                    <a:pt x="41" y="807"/>
                  </a:lnTo>
                  <a:cubicBezTo>
                    <a:pt x="162" y="968"/>
                    <a:pt x="364" y="1089"/>
                    <a:pt x="566" y="1170"/>
                  </a:cubicBezTo>
                  <a:lnTo>
                    <a:pt x="727" y="1170"/>
                  </a:lnTo>
                  <a:lnTo>
                    <a:pt x="848" y="1129"/>
                  </a:lnTo>
                  <a:lnTo>
                    <a:pt x="1009" y="1008"/>
                  </a:lnTo>
                  <a:cubicBezTo>
                    <a:pt x="1130" y="847"/>
                    <a:pt x="1170" y="645"/>
                    <a:pt x="1090" y="444"/>
                  </a:cubicBezTo>
                  <a:cubicBezTo>
                    <a:pt x="1049" y="202"/>
                    <a:pt x="848" y="40"/>
                    <a:pt x="6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71"/>
            <p:cNvSpPr/>
            <p:nvPr/>
          </p:nvSpPr>
          <p:spPr>
            <a:xfrm rot="-9527801">
              <a:off x="2063771" y="930861"/>
              <a:ext cx="27562" cy="27085"/>
            </a:xfrm>
            <a:custGeom>
              <a:avLst/>
              <a:gdLst/>
              <a:ahLst/>
              <a:cxnLst/>
              <a:rect l="l" t="t" r="r" b="b"/>
              <a:pathLst>
                <a:path w="808" h="794" extrusionOk="0">
                  <a:moveTo>
                    <a:pt x="364" y="1"/>
                  </a:moveTo>
                  <a:cubicBezTo>
                    <a:pt x="283" y="41"/>
                    <a:pt x="202" y="82"/>
                    <a:pt x="122" y="162"/>
                  </a:cubicBezTo>
                  <a:lnTo>
                    <a:pt x="81" y="162"/>
                  </a:lnTo>
                  <a:lnTo>
                    <a:pt x="1" y="323"/>
                  </a:lnTo>
                  <a:lnTo>
                    <a:pt x="1" y="444"/>
                  </a:lnTo>
                  <a:lnTo>
                    <a:pt x="1" y="525"/>
                  </a:lnTo>
                  <a:cubicBezTo>
                    <a:pt x="41" y="646"/>
                    <a:pt x="122" y="727"/>
                    <a:pt x="243" y="767"/>
                  </a:cubicBezTo>
                  <a:cubicBezTo>
                    <a:pt x="293" y="784"/>
                    <a:pt x="350" y="794"/>
                    <a:pt x="411" y="794"/>
                  </a:cubicBezTo>
                  <a:cubicBezTo>
                    <a:pt x="497" y="794"/>
                    <a:pt x="592" y="774"/>
                    <a:pt x="686" y="727"/>
                  </a:cubicBezTo>
                  <a:lnTo>
                    <a:pt x="727" y="646"/>
                  </a:lnTo>
                  <a:lnTo>
                    <a:pt x="807" y="485"/>
                  </a:lnTo>
                  <a:lnTo>
                    <a:pt x="807" y="364"/>
                  </a:lnTo>
                  <a:lnTo>
                    <a:pt x="807" y="323"/>
                  </a:lnTo>
                  <a:cubicBezTo>
                    <a:pt x="767" y="203"/>
                    <a:pt x="686" y="82"/>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71"/>
            <p:cNvSpPr/>
            <p:nvPr/>
          </p:nvSpPr>
          <p:spPr>
            <a:xfrm rot="-9527801">
              <a:off x="1766592" y="1057350"/>
              <a:ext cx="31690" cy="36602"/>
            </a:xfrm>
            <a:custGeom>
              <a:avLst/>
              <a:gdLst/>
              <a:ahLst/>
              <a:cxnLst/>
              <a:rect l="l" t="t" r="r" b="b"/>
              <a:pathLst>
                <a:path w="929" h="1073" extrusionOk="0">
                  <a:moveTo>
                    <a:pt x="404" y="1"/>
                  </a:moveTo>
                  <a:lnTo>
                    <a:pt x="243" y="41"/>
                  </a:lnTo>
                  <a:lnTo>
                    <a:pt x="81" y="243"/>
                  </a:lnTo>
                  <a:lnTo>
                    <a:pt x="1" y="445"/>
                  </a:lnTo>
                  <a:lnTo>
                    <a:pt x="1" y="687"/>
                  </a:lnTo>
                  <a:cubicBezTo>
                    <a:pt x="115" y="1002"/>
                    <a:pt x="291" y="1073"/>
                    <a:pt x="427" y="1073"/>
                  </a:cubicBezTo>
                  <a:cubicBezTo>
                    <a:pt x="482" y="1073"/>
                    <a:pt x="530" y="1061"/>
                    <a:pt x="565" y="1049"/>
                  </a:cubicBezTo>
                  <a:lnTo>
                    <a:pt x="727" y="928"/>
                  </a:lnTo>
                  <a:lnTo>
                    <a:pt x="888" y="727"/>
                  </a:lnTo>
                  <a:cubicBezTo>
                    <a:pt x="928" y="606"/>
                    <a:pt x="928" y="485"/>
                    <a:pt x="928" y="364"/>
                  </a:cubicBezTo>
                  <a:lnTo>
                    <a:pt x="807" y="122"/>
                  </a:lnTo>
                  <a:lnTo>
                    <a:pt x="646" y="41"/>
                  </a:lnTo>
                  <a:lnTo>
                    <a:pt x="4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71"/>
            <p:cNvSpPr/>
            <p:nvPr/>
          </p:nvSpPr>
          <p:spPr>
            <a:xfrm rot="-9527801">
              <a:off x="1809023" y="1291630"/>
              <a:ext cx="38546" cy="42810"/>
            </a:xfrm>
            <a:custGeom>
              <a:avLst/>
              <a:gdLst/>
              <a:ahLst/>
              <a:cxnLst/>
              <a:rect l="l" t="t" r="r" b="b"/>
              <a:pathLst>
                <a:path w="1130" h="1255" extrusionOk="0">
                  <a:moveTo>
                    <a:pt x="528" y="1"/>
                  </a:moveTo>
                  <a:cubicBezTo>
                    <a:pt x="417" y="1"/>
                    <a:pt x="301" y="35"/>
                    <a:pt x="202" y="85"/>
                  </a:cubicBezTo>
                  <a:lnTo>
                    <a:pt x="81" y="246"/>
                  </a:lnTo>
                  <a:lnTo>
                    <a:pt x="0" y="408"/>
                  </a:lnTo>
                  <a:lnTo>
                    <a:pt x="0" y="609"/>
                  </a:lnTo>
                  <a:cubicBezTo>
                    <a:pt x="0" y="649"/>
                    <a:pt x="40" y="690"/>
                    <a:pt x="40" y="730"/>
                  </a:cubicBezTo>
                  <a:cubicBezTo>
                    <a:pt x="121" y="1053"/>
                    <a:pt x="403" y="1254"/>
                    <a:pt x="726" y="1254"/>
                  </a:cubicBezTo>
                  <a:lnTo>
                    <a:pt x="887" y="1174"/>
                  </a:lnTo>
                  <a:lnTo>
                    <a:pt x="968" y="1093"/>
                  </a:lnTo>
                  <a:lnTo>
                    <a:pt x="1089" y="972"/>
                  </a:lnTo>
                  <a:cubicBezTo>
                    <a:pt x="1129" y="770"/>
                    <a:pt x="1129" y="609"/>
                    <a:pt x="1089" y="448"/>
                  </a:cubicBezTo>
                  <a:cubicBezTo>
                    <a:pt x="1008" y="246"/>
                    <a:pt x="887" y="125"/>
                    <a:pt x="726" y="45"/>
                  </a:cubicBezTo>
                  <a:cubicBezTo>
                    <a:pt x="664" y="14"/>
                    <a:pt x="597" y="1"/>
                    <a:pt x="5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71"/>
            <p:cNvSpPr/>
            <p:nvPr/>
          </p:nvSpPr>
          <p:spPr>
            <a:xfrm rot="-9527801">
              <a:off x="1474706" y="666969"/>
              <a:ext cx="23401" cy="23401"/>
            </a:xfrm>
            <a:custGeom>
              <a:avLst/>
              <a:gdLst/>
              <a:ahLst/>
              <a:cxnLst/>
              <a:rect l="l" t="t" r="r" b="b"/>
              <a:pathLst>
                <a:path w="686" h="686" extrusionOk="0">
                  <a:moveTo>
                    <a:pt x="242" y="0"/>
                  </a:moveTo>
                  <a:lnTo>
                    <a:pt x="161" y="81"/>
                  </a:lnTo>
                  <a:lnTo>
                    <a:pt x="40" y="242"/>
                  </a:lnTo>
                  <a:cubicBezTo>
                    <a:pt x="0" y="283"/>
                    <a:pt x="0" y="363"/>
                    <a:pt x="40" y="444"/>
                  </a:cubicBezTo>
                  <a:lnTo>
                    <a:pt x="81" y="565"/>
                  </a:lnTo>
                  <a:lnTo>
                    <a:pt x="282" y="686"/>
                  </a:lnTo>
                  <a:lnTo>
                    <a:pt x="444" y="686"/>
                  </a:lnTo>
                  <a:lnTo>
                    <a:pt x="524" y="605"/>
                  </a:lnTo>
                  <a:lnTo>
                    <a:pt x="645" y="404"/>
                  </a:lnTo>
                  <a:cubicBezTo>
                    <a:pt x="686" y="363"/>
                    <a:pt x="686" y="283"/>
                    <a:pt x="686" y="242"/>
                  </a:cubicBezTo>
                  <a:lnTo>
                    <a:pt x="605" y="162"/>
                  </a:lnTo>
                  <a:lnTo>
                    <a:pt x="4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71"/>
            <p:cNvSpPr/>
            <p:nvPr/>
          </p:nvSpPr>
          <p:spPr>
            <a:xfrm rot="-9527801">
              <a:off x="2100858" y="669152"/>
              <a:ext cx="19307" cy="15419"/>
            </a:xfrm>
            <a:custGeom>
              <a:avLst/>
              <a:gdLst/>
              <a:ahLst/>
              <a:cxnLst/>
              <a:rect l="l" t="t" r="r" b="b"/>
              <a:pathLst>
                <a:path w="566" h="452" extrusionOk="0">
                  <a:moveTo>
                    <a:pt x="330" y="0"/>
                  </a:moveTo>
                  <a:cubicBezTo>
                    <a:pt x="289" y="0"/>
                    <a:pt x="245" y="10"/>
                    <a:pt x="202" y="32"/>
                  </a:cubicBezTo>
                  <a:cubicBezTo>
                    <a:pt x="81" y="72"/>
                    <a:pt x="1" y="193"/>
                    <a:pt x="41" y="355"/>
                  </a:cubicBezTo>
                  <a:lnTo>
                    <a:pt x="121" y="435"/>
                  </a:lnTo>
                  <a:cubicBezTo>
                    <a:pt x="154" y="446"/>
                    <a:pt x="189" y="451"/>
                    <a:pt x="225" y="451"/>
                  </a:cubicBezTo>
                  <a:cubicBezTo>
                    <a:pt x="323" y="451"/>
                    <a:pt x="425" y="414"/>
                    <a:pt x="484" y="355"/>
                  </a:cubicBezTo>
                  <a:lnTo>
                    <a:pt x="565" y="234"/>
                  </a:lnTo>
                  <a:lnTo>
                    <a:pt x="565" y="193"/>
                  </a:lnTo>
                  <a:cubicBezTo>
                    <a:pt x="536" y="75"/>
                    <a:pt x="441" y="0"/>
                    <a:pt x="3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2000" advTm="656"/>
    </mc:Choice>
    <mc:Fallback xmlns="">
      <p:transition spd="slow" advTm="656"/>
    </mc:Fallback>
  </mc:AlternateContent>
</p:sld>
</file>

<file path=ppt/theme/theme1.xml><?xml version="1.0" encoding="utf-8"?>
<a:theme xmlns:a="http://schemas.openxmlformats.org/drawingml/2006/main" name="Family Fun by Slidesgo">
  <a:themeElements>
    <a:clrScheme name="Simple Light">
      <a:dk1>
        <a:srgbClr val="005F0E"/>
      </a:dk1>
      <a:lt1>
        <a:srgbClr val="34A4D8"/>
      </a:lt1>
      <a:dk2>
        <a:srgbClr val="FFFFFF"/>
      </a:dk2>
      <a:lt2>
        <a:srgbClr val="ECF2F8"/>
      </a:lt2>
      <a:accent1>
        <a:srgbClr val="72C0DF"/>
      </a:accent1>
      <a:accent2>
        <a:srgbClr val="7DC085"/>
      </a:accent2>
      <a:accent3>
        <a:srgbClr val="005F0E"/>
      </a:accent3>
      <a:accent4>
        <a:srgbClr val="B3D5C1"/>
      </a:accent4>
      <a:accent5>
        <a:srgbClr val="C8E1F5"/>
      </a:accent5>
      <a:accent6>
        <a:srgbClr val="FFFFFF"/>
      </a:accent6>
      <a:hlink>
        <a:srgbClr val="005F0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3550</TotalTime>
  <Words>3362</Words>
  <Application>Microsoft Office PowerPoint</Application>
  <PresentationFormat>On-screen Show (16:9)</PresentationFormat>
  <Paragraphs>164</Paragraphs>
  <Slides>34</Slides>
  <Notes>34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Courier New</vt:lpstr>
      <vt:lpstr>Nunito Light</vt:lpstr>
      <vt:lpstr>Ubuntu</vt:lpstr>
      <vt:lpstr>Family Fun by Slidesgo</vt:lpstr>
      <vt:lpstr> Health Promotion Campaign</vt:lpstr>
      <vt:lpstr>Contents</vt:lpstr>
      <vt:lpstr>Introduction</vt:lpstr>
      <vt:lpstr>Health Promotion Campaigns</vt:lpstr>
      <vt:lpstr>PowerPoint Presentation</vt:lpstr>
      <vt:lpstr>Health Behaviour Theory</vt:lpstr>
      <vt:lpstr>       Health Behaviour Theory  Theories and models of health behaviour can assist the understanding of human behaviour, and provide recommendation to help develop an effective means of influencing and encouraging behaviour change.  Health promotion campaigns developed using health behaviour theory are found to be more successful than those not utilising health behaviour theory.  Campaigns are presented to the intended audience via television, radio, newspapers, leaflets, and more recently, social media. (Thompson et al., 2008)</vt:lpstr>
      <vt:lpstr>Health Behaviour Theory</vt:lpstr>
      <vt:lpstr>Health Belief Model</vt:lpstr>
      <vt:lpstr>Health Belief Model</vt:lpstr>
      <vt:lpstr>Health Belief Model</vt:lpstr>
      <vt:lpstr>PowerPoint Presentation</vt:lpstr>
      <vt:lpstr>PowerPoint Presentation</vt:lpstr>
      <vt:lpstr>PowerPoint Presentation</vt:lpstr>
      <vt:lpstr>PowerPoint Presentation</vt:lpstr>
      <vt:lpstr>Social Cognitive Theory</vt:lpstr>
      <vt:lpstr>Social Cognitive Theory</vt:lpstr>
      <vt:lpstr>Social of Cognitive Theory</vt:lpstr>
      <vt:lpstr>Social of Cognitive Theory</vt:lpstr>
      <vt:lpstr>PowerPoint Presentation</vt:lpstr>
      <vt:lpstr>Breastfeeding Campaign</vt:lpstr>
      <vt:lpstr>PowerPoint Presentation</vt:lpstr>
      <vt:lpstr>PowerPoint Presentation</vt:lpstr>
      <vt:lpstr>PowerPoint Presentation</vt:lpstr>
      <vt:lpstr>Conclusion</vt:lpstr>
      <vt:lpstr>Conclusion</vt:lpstr>
      <vt:lpstr> Thank You!</vt:lpstr>
      <vt:lpstr>References  Bai, Y. K., Lee, S. &amp; Overgaard, K. (2019). Critical review of theory use in breastfeeding intervention. Journal of human lactation, 35 (3), 478-500.  Brown, A. (2017). Breastfeeding as a public health responsibility: a review of the evidence. Journal of human nutrition and dietetics, 30, 759-770. doi: 10.1111/jhn.12496   Emmanuel, A. (2015). A literature review of the factors that influence breastfeeding: An application of the health belief model. International journal of nursing and health science, 2 (3), 28-36.  Glanz, K., Barbara, K. &amp; Viswanathr, K. (2015). Health behavior: Theory, research, and practice (5th ed.). Jossey-Bass.  Gross, R. (2020). Psychology: The science of mind and behaviour (8th ed.). Hodder Education.  Handayani, L., Kosnin, A. M. &amp; Jiar, Y. K. (2010). The role of social support, knowledge, attitude, and self-efficacy in breastfeeding: Social cognitive perspective. Faculty of psychology Gadjah Mada University, 18 (1), 13-18.  LaMorte, W. W. (2019). The social cognitive theory. Boston university school of public health. https://sphweb.bumc.bu.edu/otlt/MPH-Modules/SB/BehavioralChangeTheories/BehavioralChangeTheories5.html  Nabavi, R. T. (2012). Bandura’s social learning theory &amp; social cognitive learning theory. Research Gate. https://www.researchgate.net/publication/267750204   </vt:lpstr>
      <vt:lpstr>References  Nabavi, R. T. (2012). Bandura’s social learning theory &amp; social cognitive learning theory. Research Gate. https://www.researchgate.net/publication/267750204  Nutbeam, D. (1998). Health promotion glossary. Oxford university press, 13 (4), 349-364.  Public Health Agency (2020). Public information campaigns. https://www.publichealth.hscni.net/directorate-operations/communication-and-knowledge-management/public-information-campaigns  Public Health England (2015). Social marketing strategy 2014-2017: One year on. https://assets.publishing.service.gov.uk/government/uploads/system/uploads/attachment_data/file/445524/Marketing_report_web.pdf  Public Health England (2017). A century of public health marketing. https://publichealthengland.exposure.co/100-years-of-public-health-marketing  Thompson, T. L., Dorsey, A. M., Miller, K. I. &amp; Parrott, R. (2008). Handbook of health communication. Taylor &amp; Francis.  World Health Organisation. (2021). Breastfeeding. https://www.who.int/health-topics/breastfeeding </vt:lpstr>
      <vt:lpstr>Script  Good Evening, and welcome to my presentation on Health Promotion Campaigns, looking at how a health promotion campaign can be successful. First, the introduction. Health promotion campaigns are used all around the world with an aim of encouraging healthy behaviours and preventing disease. The World Health Organisation considers health to be a fundamental right. There’s evidence of health campaigns found within the early twentieth century where they were used to control infectious disease and improve the health of the nation. Through education via successful health campaigns and other interventions it is found that people can change their attitudes and behaviours. I’m going to be looking at the health behaviour that is breastfeeding. The World Health Organisation recommends that infants are breastfed exclusively for the first six months of life. Breastmilk contains all the essential energy and nutrients for a baby and includes antibodies that can protect against common childhood illness.  Breastmilk being the recommended food for infants. There are both short-term and long-term health benefits for mother and baby. However, statistics show that only one out of three infants are exclusively breastfed for the first six months of their life. Breastfed children have been found to have higher results in intelligence tests, they’re less likely to be overweight, and less likely to develop diabetes later in life.  There are also health benefits for the mothers where she will be less likely to develop breast cancer or ovarian cancer through breastfeeding. First we’re going to look at health behaviour theory. Health behaviour theories and models can help us to understand human behaviour and provide recommendations to help develop effective means of influencing and encouraging behaviour change. Health promotion campaigns developed using behaviour theories are found to be more successful than those not utilising health behaviour theories. Campaigns are presented to the intended audience can be done so via television, radio, newspapers, leaflets, and more recently, social media.</vt:lpstr>
      <vt:lpstr>Here I’ve provided some examples of health behaviour theories and models.   We have the Health Belief Model, Social Cognitive Theory, Theory of Reasoned Action, Theory of Planned Behaviour and the Transtheoretical Model. In this presentation I’m going to be looking at the Health Belief Model and Social Cognitive Theory. First we’re going to look at the Health Belief Model. The Health Belief Model was created by the United States Public Health Service in the 1950’s. The model was developed in response to a low participation in disease prevention and screening tests.  The social psychologists responsible for the creation of this model were Godfrey Hochbaum, Irwin Rosenstock and Stephen Kegels. Hochbaum noted a poor participation rate in tuberculosis screening, which led him to develop the Health Belief Model to encourage positive change in health behaviours.. The Health Belief Model is the most widely used theory and is based on motivation. The early model comprised of the first four constructs, with Cues to Action added later, and Self-Efficacy added in 1988. Before a health campaign can be developed, research needs to be undertaken on the target audience in order to apply the health campaign to the relevant audience. Here we have an example of the model. The Health Belief can be applied to education and breastfeeding  which we’re going to further discussed. The first element is perceived susceptibility which would be to educate women of the negative outcome of not breastfeeding. Next the perceived severity which would be to highlight the severity of the negative health consequences of inadequate breastfeeding. For perceived benefits, it would be to raise awareness of the positive health effect of breastfeeding for both mother and baby. For perceived barriers, these can be different depending on a woman’s circumstances and could include low milk production or postnatal stress or depression, and advice can be offered to women to help them to overcome these barriers. For cues to action, information can be provided with advice and guidance on how to breastfeed. And lastly, self efficacy, the campaign can provide guidance on breastfeeding, offer positive advice and encouragement, specify the importance of seeking support from friends and family, and provide awareness of the healthcare and support that is available to a woman. This is just a brief summary of the strengths and weaknesses of the Health Belief Model.</vt:lpstr>
      <vt:lpstr>One strengths is that research has shown the importance of health belief in breastfeeding women. If a mother believes that there are health benefits to breastfeeding, then she is more likely to undertake the behaviour. The weaknesses of the model is that there doesn’t seem to be enough evidence to show whether all elements directly predict behaviour. There is no consideration for emotional elements, and genetic and hormonal influences of behaviour are not taken into consideration. Next we have Social Cognitive Theory. This theory was developed in 1986 by Albert Bandura and it was based on Bandura’s 1962 Social Learning Theory. This theory proposes that humans learn not only via their own experiences but by the perception of other human behaviour and experiences. This theory proposes that a woman’s knowledge and understanding, as well as social support, all contribute to success in breastfeeding. Here we have a model of Social Cognitive Theory. This is a model of interpersonal health behaviour It demonstrates the influences of environmental, behavioural and personal factors, all of which determine human behaviour. This is known as triadic reciprocal determinism, meaning that one factor can influence another factor. This model shows the importance of the positive support of family and friends alongside self-efficacy. It was Bandura’s belief that self-efficacy is one of the most powerful predictor of health behaviour, and a fundamental factor of health behaviour.  A person who believes that they have the ability to make a change will be more likely to succeed. This is a brief summary of the strengths and weaknesses of social cognitive theory. So firstly for strengths, there is an emphasis on the role of learning and the human element. This theory supports the relevance of social support, attitude, knowledge and self-efficacy to success in breastfeeding. The weaknesses, it’s found there is no specification as to whether one factor has more influence than another factor. Also, there is no consideration of motivation, emotion or conflict. Here I have provided an example of a breastfeeding campaign. The Start4Life campaign provides an example of a public health campaign promoting the importance of breastfeeding. Start4Life information service has over 380,000 subscribers. </vt:lpstr>
      <vt:lpstr>It’s part of a three years strategy by Public Health England with an aim of educating the UK public and improving the health of the nation. The campaign started in 2014 and ran until 2017. The Start4Life campaign focuses on the health benefits of breastfeeding for both mother and baby. This promotion literature emphasises the health benefits of breastfeeding. It appears to relate mostly to the Health Belief Model where if a person believes that a behaviour has health benefits, then they are more likely to change their behaviour, and in this case, breastfeed their infant. And finally concluding this presentation. There is suggestion that researchers and practitioners consider individual, social and environmental influences. There are past studies to show that a combination of health behaviour models can be utilised to create a health campaign. Health campaigns should consider that a positive perception of breastfeeding is more likely to result in confidence and therefore intent to breastfeed. Exclusive breastfeeding can reduce the likelihood of childhood illnesses, which in turn can result in a significant reduction in healthcare costs. Studies have shown that that breastfeeding is a public health issue, and cultural and societal awareness and attitudes really need to be readdressed. Taking all of this information into consideration, prevention is better than cure. I’d like to take this opportunity to thank you for listening and if you have any questions, please send them to the following email address. Thank You!</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Health Promotion Campaign</dc:title>
  <dc:creator>User</dc:creator>
  <cp:lastModifiedBy>Catherine Joanne Gourlay (2006064)</cp:lastModifiedBy>
  <cp:revision>390</cp:revision>
  <dcterms:modified xsi:type="dcterms:W3CDTF">2021-03-26T23:38:31Z</dcterms:modified>
</cp:coreProperties>
</file>