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2" r:id="rId1"/>
  </p:sldMasterIdLst>
  <p:sldIdLst>
    <p:sldId id="256" r:id="rId2"/>
    <p:sldId id="257" r:id="rId3"/>
    <p:sldId id="258" r:id="rId4"/>
    <p:sldId id="259" r:id="rId5"/>
    <p:sldId id="260" r:id="rId6"/>
    <p:sldId id="262" r:id="rId7"/>
    <p:sldId id="263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38897F3-64C2-5A7A-237A-9E94AF833166}" v="278" dt="2023-11-28T00:49:10.935"/>
    <p1510:client id="{5B2EC2FD-B22E-4E94-A996-07D3989515AD}" v="269" dt="2023-11-27T14:43:09.999"/>
    <p1510:client id="{BA14C2E1-3C2F-5F9C-4497-60AE4EA8D7A1}" v="1244" dt="2023-11-28T00:20:03.933"/>
    <p1510:client id="{FF40AF76-F4F9-22C7-C0CC-E9ABE55EF454}" v="1224" dt="2023-11-27T17:12:16.51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Relationship Id="rId14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Elisha Verhelst-Lewis (2300821)" userId="S::2300821@student.uwtsd.ac.uk::248755fa-1a05-4d39-b3ec-bf736b31df6b" providerId="AD" clId="Web-{BA14C2E1-3C2F-5F9C-4497-60AE4EA8D7A1}"/>
    <pc:docChg chg="addSld delSld modSld">
      <pc:chgData name="Elisha Verhelst-Lewis (2300821)" userId="S::2300821@student.uwtsd.ac.uk::248755fa-1a05-4d39-b3ec-bf736b31df6b" providerId="AD" clId="Web-{BA14C2E1-3C2F-5F9C-4497-60AE4EA8D7A1}" dt="2023-11-28T00:20:03.933" v="1242" actId="20577"/>
      <pc:docMkLst>
        <pc:docMk/>
      </pc:docMkLst>
      <pc:sldChg chg="modSp">
        <pc:chgData name="Elisha Verhelst-Lewis (2300821)" userId="S::2300821@student.uwtsd.ac.uk::248755fa-1a05-4d39-b3ec-bf736b31df6b" providerId="AD" clId="Web-{BA14C2E1-3C2F-5F9C-4497-60AE4EA8D7A1}" dt="2023-11-28T00:12:59.393" v="1078" actId="20577"/>
        <pc:sldMkLst>
          <pc:docMk/>
          <pc:sldMk cId="879379047" sldId="258"/>
        </pc:sldMkLst>
        <pc:spChg chg="mod">
          <ac:chgData name="Elisha Verhelst-Lewis (2300821)" userId="S::2300821@student.uwtsd.ac.uk::248755fa-1a05-4d39-b3ec-bf736b31df6b" providerId="AD" clId="Web-{BA14C2E1-3C2F-5F9C-4497-60AE4EA8D7A1}" dt="2023-11-27T23:10:29.170" v="146" actId="20577"/>
          <ac:spMkLst>
            <pc:docMk/>
            <pc:sldMk cId="879379047" sldId="258"/>
            <ac:spMk id="2" creationId="{2C68DD87-4580-EF5F-CF7E-D9766C7C81D1}"/>
          </ac:spMkLst>
        </pc:spChg>
        <pc:spChg chg="mod">
          <ac:chgData name="Elisha Verhelst-Lewis (2300821)" userId="S::2300821@student.uwtsd.ac.uk::248755fa-1a05-4d39-b3ec-bf736b31df6b" providerId="AD" clId="Web-{BA14C2E1-3C2F-5F9C-4497-60AE4EA8D7A1}" dt="2023-11-28T00:12:59.393" v="1078" actId="20577"/>
          <ac:spMkLst>
            <pc:docMk/>
            <pc:sldMk cId="879379047" sldId="258"/>
            <ac:spMk id="3" creationId="{8C21171F-1143-C7BC-D848-56231F4AC8F6}"/>
          </ac:spMkLst>
        </pc:spChg>
      </pc:sldChg>
      <pc:sldChg chg="modSp">
        <pc:chgData name="Elisha Verhelst-Lewis (2300821)" userId="S::2300821@student.uwtsd.ac.uk::248755fa-1a05-4d39-b3ec-bf736b31df6b" providerId="AD" clId="Web-{BA14C2E1-3C2F-5F9C-4497-60AE4EA8D7A1}" dt="2023-11-28T00:14:21.301" v="1102" actId="20577"/>
        <pc:sldMkLst>
          <pc:docMk/>
          <pc:sldMk cId="1414711979" sldId="259"/>
        </pc:sldMkLst>
        <pc:spChg chg="mod">
          <ac:chgData name="Elisha Verhelst-Lewis (2300821)" userId="S::2300821@student.uwtsd.ac.uk::248755fa-1a05-4d39-b3ec-bf736b31df6b" providerId="AD" clId="Web-{BA14C2E1-3C2F-5F9C-4497-60AE4EA8D7A1}" dt="2023-11-27T23:26:43.098" v="291" actId="20577"/>
          <ac:spMkLst>
            <pc:docMk/>
            <pc:sldMk cId="1414711979" sldId="259"/>
            <ac:spMk id="2" creationId="{287552EF-75B6-5416-A5F4-39B2A40E920F}"/>
          </ac:spMkLst>
        </pc:spChg>
        <pc:spChg chg="mod">
          <ac:chgData name="Elisha Verhelst-Lewis (2300821)" userId="S::2300821@student.uwtsd.ac.uk::248755fa-1a05-4d39-b3ec-bf736b31df6b" providerId="AD" clId="Web-{BA14C2E1-3C2F-5F9C-4497-60AE4EA8D7A1}" dt="2023-11-28T00:14:21.301" v="1102" actId="20577"/>
          <ac:spMkLst>
            <pc:docMk/>
            <pc:sldMk cId="1414711979" sldId="259"/>
            <ac:spMk id="3" creationId="{48544054-E256-F7A9-76A3-AC5C053B7C3B}"/>
          </ac:spMkLst>
        </pc:spChg>
      </pc:sldChg>
      <pc:sldChg chg="modSp">
        <pc:chgData name="Elisha Verhelst-Lewis (2300821)" userId="S::2300821@student.uwtsd.ac.uk::248755fa-1a05-4d39-b3ec-bf736b31df6b" providerId="AD" clId="Web-{BA14C2E1-3C2F-5F9C-4497-60AE4EA8D7A1}" dt="2023-11-28T00:18:50.775" v="1109" actId="20577"/>
        <pc:sldMkLst>
          <pc:docMk/>
          <pc:sldMk cId="1708653603" sldId="260"/>
        </pc:sldMkLst>
        <pc:spChg chg="mod">
          <ac:chgData name="Elisha Verhelst-Lewis (2300821)" userId="S::2300821@student.uwtsd.ac.uk::248755fa-1a05-4d39-b3ec-bf736b31df6b" providerId="AD" clId="Web-{BA14C2E1-3C2F-5F9C-4497-60AE4EA8D7A1}" dt="2023-11-28T00:18:50.775" v="1109" actId="20577"/>
          <ac:spMkLst>
            <pc:docMk/>
            <pc:sldMk cId="1708653603" sldId="260"/>
            <ac:spMk id="3" creationId="{7DE75A22-ACAD-B509-2176-139963BFDCF9}"/>
          </ac:spMkLst>
        </pc:spChg>
      </pc:sldChg>
      <pc:sldChg chg="modSp del">
        <pc:chgData name="Elisha Verhelst-Lewis (2300821)" userId="S::2300821@student.uwtsd.ac.uk::248755fa-1a05-4d39-b3ec-bf736b31df6b" providerId="AD" clId="Web-{BA14C2E1-3C2F-5F9C-4497-60AE4EA8D7A1}" dt="2023-11-27T23:50:56.565" v="703"/>
        <pc:sldMkLst>
          <pc:docMk/>
          <pc:sldMk cId="3233751138" sldId="261"/>
        </pc:sldMkLst>
        <pc:spChg chg="mod">
          <ac:chgData name="Elisha Verhelst-Lewis (2300821)" userId="S::2300821@student.uwtsd.ac.uk::248755fa-1a05-4d39-b3ec-bf736b31df6b" providerId="AD" clId="Web-{BA14C2E1-3C2F-5F9C-4497-60AE4EA8D7A1}" dt="2023-11-27T23:41:32.600" v="616" actId="20577"/>
          <ac:spMkLst>
            <pc:docMk/>
            <pc:sldMk cId="3233751138" sldId="261"/>
            <ac:spMk id="2" creationId="{607A017B-66D7-F010-3EC5-EE8FCFC7C261}"/>
          </ac:spMkLst>
        </pc:spChg>
        <pc:spChg chg="mod">
          <ac:chgData name="Elisha Verhelst-Lewis (2300821)" userId="S::2300821@student.uwtsd.ac.uk::248755fa-1a05-4d39-b3ec-bf736b31df6b" providerId="AD" clId="Web-{BA14C2E1-3C2F-5F9C-4497-60AE4EA8D7A1}" dt="2023-11-27T23:50:47.471" v="701" actId="20577"/>
          <ac:spMkLst>
            <pc:docMk/>
            <pc:sldMk cId="3233751138" sldId="261"/>
            <ac:spMk id="3" creationId="{7AE0A28E-5E89-5BFA-7F1B-EAA0B06DDB11}"/>
          </ac:spMkLst>
        </pc:spChg>
      </pc:sldChg>
      <pc:sldChg chg="modSp">
        <pc:chgData name="Elisha Verhelst-Lewis (2300821)" userId="S::2300821@student.uwtsd.ac.uk::248755fa-1a05-4d39-b3ec-bf736b31df6b" providerId="AD" clId="Web-{BA14C2E1-3C2F-5F9C-4497-60AE4EA8D7A1}" dt="2023-11-28T00:09:59.279" v="1047" actId="20577"/>
        <pc:sldMkLst>
          <pc:docMk/>
          <pc:sldMk cId="817353036" sldId="262"/>
        </pc:sldMkLst>
        <pc:spChg chg="mod">
          <ac:chgData name="Elisha Verhelst-Lewis (2300821)" userId="S::2300821@student.uwtsd.ac.uk::248755fa-1a05-4d39-b3ec-bf736b31df6b" providerId="AD" clId="Web-{BA14C2E1-3C2F-5F9C-4497-60AE4EA8D7A1}" dt="2023-11-28T00:01:00.409" v="925" actId="20577"/>
          <ac:spMkLst>
            <pc:docMk/>
            <pc:sldMk cId="817353036" sldId="262"/>
            <ac:spMk id="2" creationId="{86A0286E-D5E4-7151-9740-6731D1C21C55}"/>
          </ac:spMkLst>
        </pc:spChg>
        <pc:spChg chg="mod">
          <ac:chgData name="Elisha Verhelst-Lewis (2300821)" userId="S::2300821@student.uwtsd.ac.uk::248755fa-1a05-4d39-b3ec-bf736b31df6b" providerId="AD" clId="Web-{BA14C2E1-3C2F-5F9C-4497-60AE4EA8D7A1}" dt="2023-11-28T00:09:59.279" v="1047" actId="20577"/>
          <ac:spMkLst>
            <pc:docMk/>
            <pc:sldMk cId="817353036" sldId="262"/>
            <ac:spMk id="3" creationId="{54CBC5FC-5C9A-5E16-7241-6F6833950928}"/>
          </ac:spMkLst>
        </pc:spChg>
      </pc:sldChg>
      <pc:sldChg chg="new del">
        <pc:chgData name="Elisha Verhelst-Lewis (2300821)" userId="S::2300821@student.uwtsd.ac.uk::248755fa-1a05-4d39-b3ec-bf736b31df6b" providerId="AD" clId="Web-{BA14C2E1-3C2F-5F9C-4497-60AE4EA8D7A1}" dt="2023-11-27T23:50:56.565" v="702"/>
        <pc:sldMkLst>
          <pc:docMk/>
          <pc:sldMk cId="2201639828" sldId="263"/>
        </pc:sldMkLst>
      </pc:sldChg>
      <pc:sldChg chg="modSp new">
        <pc:chgData name="Elisha Verhelst-Lewis (2300821)" userId="S::2300821@student.uwtsd.ac.uk::248755fa-1a05-4d39-b3ec-bf736b31df6b" providerId="AD" clId="Web-{BA14C2E1-3C2F-5F9C-4497-60AE4EA8D7A1}" dt="2023-11-28T00:20:03.933" v="1242" actId="20577"/>
        <pc:sldMkLst>
          <pc:docMk/>
          <pc:sldMk cId="2793114194" sldId="263"/>
        </pc:sldMkLst>
        <pc:spChg chg="mod">
          <ac:chgData name="Elisha Verhelst-Lewis (2300821)" userId="S::2300821@student.uwtsd.ac.uk::248755fa-1a05-4d39-b3ec-bf736b31df6b" providerId="AD" clId="Web-{BA14C2E1-3C2F-5F9C-4497-60AE4EA8D7A1}" dt="2023-11-28T00:19:01.603" v="1114" actId="20577"/>
          <ac:spMkLst>
            <pc:docMk/>
            <pc:sldMk cId="2793114194" sldId="263"/>
            <ac:spMk id="2" creationId="{F67A8C03-8332-CC6C-C7FB-2AD33534D509}"/>
          </ac:spMkLst>
        </pc:spChg>
        <pc:spChg chg="mod">
          <ac:chgData name="Elisha Verhelst-Lewis (2300821)" userId="S::2300821@student.uwtsd.ac.uk::248755fa-1a05-4d39-b3ec-bf736b31df6b" providerId="AD" clId="Web-{BA14C2E1-3C2F-5F9C-4497-60AE4EA8D7A1}" dt="2023-11-28T00:20:03.933" v="1242" actId="20577"/>
          <ac:spMkLst>
            <pc:docMk/>
            <pc:sldMk cId="2793114194" sldId="263"/>
            <ac:spMk id="3" creationId="{95EAC9D8-5390-4BD2-8763-6F2EC3D82143}"/>
          </ac:spMkLst>
        </pc:spChg>
      </pc:sldChg>
    </pc:docChg>
  </pc:docChgLst>
  <pc:docChgLst>
    <pc:chgData name="Elisha Verhelst-Lewis (2300821)" userId="S::2300821@student.uwtsd.ac.uk::248755fa-1a05-4d39-b3ec-bf736b31df6b" providerId="AD" clId="Web-{FF40AF76-F4F9-22C7-C0CC-E9ABE55EF454}"/>
    <pc:docChg chg="addSld delSld modSld">
      <pc:chgData name="Elisha Verhelst-Lewis (2300821)" userId="S::2300821@student.uwtsd.ac.uk::248755fa-1a05-4d39-b3ec-bf736b31df6b" providerId="AD" clId="Web-{FF40AF76-F4F9-22C7-C0CC-E9ABE55EF454}" dt="2023-11-27T17:12:16.514" v="1220" actId="20577"/>
      <pc:docMkLst>
        <pc:docMk/>
      </pc:docMkLst>
      <pc:sldChg chg="modSp">
        <pc:chgData name="Elisha Verhelst-Lewis (2300821)" userId="S::2300821@student.uwtsd.ac.uk::248755fa-1a05-4d39-b3ec-bf736b31df6b" providerId="AD" clId="Web-{FF40AF76-F4F9-22C7-C0CC-E9ABE55EF454}" dt="2023-11-27T16:53:11.016" v="933" actId="20577"/>
        <pc:sldMkLst>
          <pc:docMk/>
          <pc:sldMk cId="109857222" sldId="256"/>
        </pc:sldMkLst>
        <pc:spChg chg="mod">
          <ac:chgData name="Elisha Verhelst-Lewis (2300821)" userId="S::2300821@student.uwtsd.ac.uk::248755fa-1a05-4d39-b3ec-bf736b31df6b" providerId="AD" clId="Web-{FF40AF76-F4F9-22C7-C0CC-E9ABE55EF454}" dt="2023-11-27T16:53:11.016" v="933" actId="20577"/>
          <ac:spMkLst>
            <pc:docMk/>
            <pc:sldMk cId="109857222" sldId="256"/>
            <ac:spMk id="2" creationId="{00000000-0000-0000-0000-000000000000}"/>
          </ac:spMkLst>
        </pc:spChg>
      </pc:sldChg>
      <pc:sldChg chg="modSp">
        <pc:chgData name="Elisha Verhelst-Lewis (2300821)" userId="S::2300821@student.uwtsd.ac.uk::248755fa-1a05-4d39-b3ec-bf736b31df6b" providerId="AD" clId="Web-{FF40AF76-F4F9-22C7-C0CC-E9ABE55EF454}" dt="2023-11-27T14:47:47.394" v="117" actId="20577"/>
        <pc:sldMkLst>
          <pc:docMk/>
          <pc:sldMk cId="879379047" sldId="258"/>
        </pc:sldMkLst>
        <pc:spChg chg="mod">
          <ac:chgData name="Elisha Verhelst-Lewis (2300821)" userId="S::2300821@student.uwtsd.ac.uk::248755fa-1a05-4d39-b3ec-bf736b31df6b" providerId="AD" clId="Web-{FF40AF76-F4F9-22C7-C0CC-E9ABE55EF454}" dt="2023-11-27T14:47:47.394" v="117" actId="20577"/>
          <ac:spMkLst>
            <pc:docMk/>
            <pc:sldMk cId="879379047" sldId="258"/>
            <ac:spMk id="3" creationId="{8C21171F-1143-C7BC-D848-56231F4AC8F6}"/>
          </ac:spMkLst>
        </pc:spChg>
      </pc:sldChg>
      <pc:sldChg chg="modSp new">
        <pc:chgData name="Elisha Verhelst-Lewis (2300821)" userId="S::2300821@student.uwtsd.ac.uk::248755fa-1a05-4d39-b3ec-bf736b31df6b" providerId="AD" clId="Web-{FF40AF76-F4F9-22C7-C0CC-E9ABE55EF454}" dt="2023-11-27T17:08:56.412" v="1087" actId="20577"/>
        <pc:sldMkLst>
          <pc:docMk/>
          <pc:sldMk cId="1414711979" sldId="259"/>
        </pc:sldMkLst>
        <pc:spChg chg="mod">
          <ac:chgData name="Elisha Verhelst-Lewis (2300821)" userId="S::2300821@student.uwtsd.ac.uk::248755fa-1a05-4d39-b3ec-bf736b31df6b" providerId="AD" clId="Web-{FF40AF76-F4F9-22C7-C0CC-E9ABE55EF454}" dt="2023-11-27T14:48:03.660" v="135" actId="20577"/>
          <ac:spMkLst>
            <pc:docMk/>
            <pc:sldMk cId="1414711979" sldId="259"/>
            <ac:spMk id="2" creationId="{287552EF-75B6-5416-A5F4-39B2A40E920F}"/>
          </ac:spMkLst>
        </pc:spChg>
        <pc:spChg chg="mod">
          <ac:chgData name="Elisha Verhelst-Lewis (2300821)" userId="S::2300821@student.uwtsd.ac.uk::248755fa-1a05-4d39-b3ec-bf736b31df6b" providerId="AD" clId="Web-{FF40AF76-F4F9-22C7-C0CC-E9ABE55EF454}" dt="2023-11-27T17:08:56.412" v="1087" actId="20577"/>
          <ac:spMkLst>
            <pc:docMk/>
            <pc:sldMk cId="1414711979" sldId="259"/>
            <ac:spMk id="3" creationId="{48544054-E256-F7A9-76A3-AC5C053B7C3B}"/>
          </ac:spMkLst>
        </pc:spChg>
      </pc:sldChg>
      <pc:sldChg chg="modSp new">
        <pc:chgData name="Elisha Verhelst-Lewis (2300821)" userId="S::2300821@student.uwtsd.ac.uk::248755fa-1a05-4d39-b3ec-bf736b31df6b" providerId="AD" clId="Web-{FF40AF76-F4F9-22C7-C0CC-E9ABE55EF454}" dt="2023-11-27T17:12:16.514" v="1220" actId="20577"/>
        <pc:sldMkLst>
          <pc:docMk/>
          <pc:sldMk cId="1708653603" sldId="260"/>
        </pc:sldMkLst>
        <pc:spChg chg="mod">
          <ac:chgData name="Elisha Verhelst-Lewis (2300821)" userId="S::2300821@student.uwtsd.ac.uk::248755fa-1a05-4d39-b3ec-bf736b31df6b" providerId="AD" clId="Web-{FF40AF76-F4F9-22C7-C0CC-E9ABE55EF454}" dt="2023-11-27T14:50:03.351" v="196" actId="20577"/>
          <ac:spMkLst>
            <pc:docMk/>
            <pc:sldMk cId="1708653603" sldId="260"/>
            <ac:spMk id="2" creationId="{F7E51548-8DCC-0813-6236-7DC1379E5EAF}"/>
          </ac:spMkLst>
        </pc:spChg>
        <pc:spChg chg="mod">
          <ac:chgData name="Elisha Verhelst-Lewis (2300821)" userId="S::2300821@student.uwtsd.ac.uk::248755fa-1a05-4d39-b3ec-bf736b31df6b" providerId="AD" clId="Web-{FF40AF76-F4F9-22C7-C0CC-E9ABE55EF454}" dt="2023-11-27T17:12:16.514" v="1220" actId="20577"/>
          <ac:spMkLst>
            <pc:docMk/>
            <pc:sldMk cId="1708653603" sldId="260"/>
            <ac:spMk id="3" creationId="{7DE75A22-ACAD-B509-2176-139963BFDCF9}"/>
          </ac:spMkLst>
        </pc:spChg>
      </pc:sldChg>
      <pc:sldChg chg="modSp new">
        <pc:chgData name="Elisha Verhelst-Lewis (2300821)" userId="S::2300821@student.uwtsd.ac.uk::248755fa-1a05-4d39-b3ec-bf736b31df6b" providerId="AD" clId="Web-{FF40AF76-F4F9-22C7-C0CC-E9ABE55EF454}" dt="2023-11-27T16:38:08.855" v="500" actId="20577"/>
        <pc:sldMkLst>
          <pc:docMk/>
          <pc:sldMk cId="3233751138" sldId="261"/>
        </pc:sldMkLst>
        <pc:spChg chg="mod">
          <ac:chgData name="Elisha Verhelst-Lewis (2300821)" userId="S::2300821@student.uwtsd.ac.uk::248755fa-1a05-4d39-b3ec-bf736b31df6b" providerId="AD" clId="Web-{FF40AF76-F4F9-22C7-C0CC-E9ABE55EF454}" dt="2023-11-27T16:21:37.268" v="287" actId="20577"/>
          <ac:spMkLst>
            <pc:docMk/>
            <pc:sldMk cId="3233751138" sldId="261"/>
            <ac:spMk id="2" creationId="{607A017B-66D7-F010-3EC5-EE8FCFC7C261}"/>
          </ac:spMkLst>
        </pc:spChg>
        <pc:spChg chg="mod">
          <ac:chgData name="Elisha Verhelst-Lewis (2300821)" userId="S::2300821@student.uwtsd.ac.uk::248755fa-1a05-4d39-b3ec-bf736b31df6b" providerId="AD" clId="Web-{FF40AF76-F4F9-22C7-C0CC-E9ABE55EF454}" dt="2023-11-27T16:38:08.855" v="500" actId="20577"/>
          <ac:spMkLst>
            <pc:docMk/>
            <pc:sldMk cId="3233751138" sldId="261"/>
            <ac:spMk id="3" creationId="{7AE0A28E-5E89-5BFA-7F1B-EAA0B06DDB11}"/>
          </ac:spMkLst>
        </pc:spChg>
      </pc:sldChg>
      <pc:sldChg chg="modSp new">
        <pc:chgData name="Elisha Verhelst-Lewis (2300821)" userId="S::2300821@student.uwtsd.ac.uk::248755fa-1a05-4d39-b3ec-bf736b31df6b" providerId="AD" clId="Web-{FF40AF76-F4F9-22C7-C0CC-E9ABE55EF454}" dt="2023-11-27T16:53:03.843" v="932" actId="20577"/>
        <pc:sldMkLst>
          <pc:docMk/>
          <pc:sldMk cId="817353036" sldId="262"/>
        </pc:sldMkLst>
        <pc:spChg chg="mod">
          <ac:chgData name="Elisha Verhelst-Lewis (2300821)" userId="S::2300821@student.uwtsd.ac.uk::248755fa-1a05-4d39-b3ec-bf736b31df6b" providerId="AD" clId="Web-{FF40AF76-F4F9-22C7-C0CC-E9ABE55EF454}" dt="2023-11-27T16:53:03.843" v="932" actId="20577"/>
          <ac:spMkLst>
            <pc:docMk/>
            <pc:sldMk cId="817353036" sldId="262"/>
            <ac:spMk id="2" creationId="{86A0286E-D5E4-7151-9740-6731D1C21C55}"/>
          </ac:spMkLst>
        </pc:spChg>
        <pc:spChg chg="mod">
          <ac:chgData name="Elisha Verhelst-Lewis (2300821)" userId="S::2300821@student.uwtsd.ac.uk::248755fa-1a05-4d39-b3ec-bf736b31df6b" providerId="AD" clId="Web-{FF40AF76-F4F9-22C7-C0CC-E9ABE55EF454}" dt="2023-11-27T16:52:45.014" v="929" actId="20577"/>
          <ac:spMkLst>
            <pc:docMk/>
            <pc:sldMk cId="817353036" sldId="262"/>
            <ac:spMk id="3" creationId="{54CBC5FC-5C9A-5E16-7241-6F6833950928}"/>
          </ac:spMkLst>
        </pc:spChg>
      </pc:sldChg>
      <pc:sldChg chg="modSp new del">
        <pc:chgData name="Elisha Verhelst-Lewis (2300821)" userId="S::2300821@student.uwtsd.ac.uk::248755fa-1a05-4d39-b3ec-bf736b31df6b" providerId="AD" clId="Web-{FF40AF76-F4F9-22C7-C0CC-E9ABE55EF454}" dt="2023-11-27T17:10:27.963" v="1151"/>
        <pc:sldMkLst>
          <pc:docMk/>
          <pc:sldMk cId="1482126026" sldId="263"/>
        </pc:sldMkLst>
        <pc:spChg chg="mod">
          <ac:chgData name="Elisha Verhelst-Lewis (2300821)" userId="S::2300821@student.uwtsd.ac.uk::248755fa-1a05-4d39-b3ec-bf736b31df6b" providerId="AD" clId="Web-{FF40AF76-F4F9-22C7-C0CC-E9ABE55EF454}" dt="2023-11-27T17:09:15.648" v="1095" actId="20577"/>
          <ac:spMkLst>
            <pc:docMk/>
            <pc:sldMk cId="1482126026" sldId="263"/>
            <ac:spMk id="2" creationId="{475A7DDA-5BD8-B062-1BDE-18F7B75A4305}"/>
          </ac:spMkLst>
        </pc:spChg>
        <pc:spChg chg="mod">
          <ac:chgData name="Elisha Verhelst-Lewis (2300821)" userId="S::2300821@student.uwtsd.ac.uk::248755fa-1a05-4d39-b3ec-bf736b31df6b" providerId="AD" clId="Web-{FF40AF76-F4F9-22C7-C0CC-E9ABE55EF454}" dt="2023-11-27T17:10:10.415" v="1150" actId="20577"/>
          <ac:spMkLst>
            <pc:docMk/>
            <pc:sldMk cId="1482126026" sldId="263"/>
            <ac:spMk id="3" creationId="{15649E96-912C-BF66-D80D-AA4159B91B5F}"/>
          </ac:spMkLst>
        </pc:spChg>
      </pc:sldChg>
    </pc:docChg>
  </pc:docChgLst>
  <pc:docChgLst>
    <pc:chgData name="Elisha Verhelst-Lewis (2300821)" userId="S::2300821@student.uwtsd.ac.uk::248755fa-1a05-4d39-b3ec-bf736b31df6b" providerId="AD" clId="Web-{538897F3-64C2-5A7A-237A-9E94AF833166}"/>
    <pc:docChg chg="addSld delSld modSld">
      <pc:chgData name="Elisha Verhelst-Lewis (2300821)" userId="S::2300821@student.uwtsd.ac.uk::248755fa-1a05-4d39-b3ec-bf736b31df6b" providerId="AD" clId="Web-{538897F3-64C2-5A7A-237A-9E94AF833166}" dt="2023-11-28T00:49:10.935" v="280" actId="20577"/>
      <pc:docMkLst>
        <pc:docMk/>
      </pc:docMkLst>
      <pc:sldChg chg="modSp del">
        <pc:chgData name="Elisha Verhelst-Lewis (2300821)" userId="S::2300821@student.uwtsd.ac.uk::248755fa-1a05-4d39-b3ec-bf736b31df6b" providerId="AD" clId="Web-{538897F3-64C2-5A7A-237A-9E94AF833166}" dt="2023-11-28T00:37:47.372" v="230"/>
        <pc:sldMkLst>
          <pc:docMk/>
          <pc:sldMk cId="2793114194" sldId="263"/>
        </pc:sldMkLst>
        <pc:spChg chg="mod">
          <ac:chgData name="Elisha Verhelst-Lewis (2300821)" userId="S::2300821@student.uwtsd.ac.uk::248755fa-1a05-4d39-b3ec-bf736b31df6b" providerId="AD" clId="Web-{538897F3-64C2-5A7A-237A-9E94AF833166}" dt="2023-11-28T00:37:38.308" v="229" actId="20577"/>
          <ac:spMkLst>
            <pc:docMk/>
            <pc:sldMk cId="2793114194" sldId="263"/>
            <ac:spMk id="2" creationId="{F67A8C03-8332-CC6C-C7FB-2AD33534D509}"/>
          </ac:spMkLst>
        </pc:spChg>
        <pc:spChg chg="mod">
          <ac:chgData name="Elisha Verhelst-Lewis (2300821)" userId="S::2300821@student.uwtsd.ac.uk::248755fa-1a05-4d39-b3ec-bf736b31df6b" providerId="AD" clId="Web-{538897F3-64C2-5A7A-237A-9E94AF833166}" dt="2023-11-28T00:37:34.121" v="223" actId="20577"/>
          <ac:spMkLst>
            <pc:docMk/>
            <pc:sldMk cId="2793114194" sldId="263"/>
            <ac:spMk id="3" creationId="{95EAC9D8-5390-4BD2-8763-6F2EC3D82143}"/>
          </ac:spMkLst>
        </pc:spChg>
      </pc:sldChg>
      <pc:sldChg chg="modSp new">
        <pc:chgData name="Elisha Verhelst-Lewis (2300821)" userId="S::2300821@student.uwtsd.ac.uk::248755fa-1a05-4d39-b3ec-bf736b31df6b" providerId="AD" clId="Web-{538897F3-64C2-5A7A-237A-9E94AF833166}" dt="2023-11-28T00:49:10.935" v="280" actId="20577"/>
        <pc:sldMkLst>
          <pc:docMk/>
          <pc:sldMk cId="3023727613" sldId="263"/>
        </pc:sldMkLst>
        <pc:spChg chg="mod">
          <ac:chgData name="Elisha Verhelst-Lewis (2300821)" userId="S::2300821@student.uwtsd.ac.uk::248755fa-1a05-4d39-b3ec-bf736b31df6b" providerId="AD" clId="Web-{538897F3-64C2-5A7A-237A-9E94AF833166}" dt="2023-11-28T00:39:06.894" v="244" actId="20577"/>
          <ac:spMkLst>
            <pc:docMk/>
            <pc:sldMk cId="3023727613" sldId="263"/>
            <ac:spMk id="2" creationId="{D95EC136-1B49-40E4-5D48-E2B5D4906C0E}"/>
          </ac:spMkLst>
        </pc:spChg>
        <pc:spChg chg="mod">
          <ac:chgData name="Elisha Verhelst-Lewis (2300821)" userId="S::2300821@student.uwtsd.ac.uk::248755fa-1a05-4d39-b3ec-bf736b31df6b" providerId="AD" clId="Web-{538897F3-64C2-5A7A-237A-9E94AF833166}" dt="2023-11-28T00:49:10.935" v="280" actId="20577"/>
          <ac:spMkLst>
            <pc:docMk/>
            <pc:sldMk cId="3023727613" sldId="263"/>
            <ac:spMk id="3" creationId="{ACC484FD-54CD-A21E-39F8-7DF679D22CA9}"/>
          </ac:spMkLst>
        </pc:spChg>
      </pc:sldChg>
    </pc:docChg>
  </pc:docChgLst>
  <pc:docChgLst>
    <pc:chgData name="Elisha Verhelst-Lewis (2300821)" userId="S::2300821@student.uwtsd.ac.uk::248755fa-1a05-4d39-b3ec-bf736b31df6b" providerId="AD" clId="Web-{5B2EC2FD-B22E-4E94-A996-07D3989515AD}"/>
    <pc:docChg chg="addSld modSld addMainMaster delMainMaster">
      <pc:chgData name="Elisha Verhelst-Lewis (2300821)" userId="S::2300821@student.uwtsd.ac.uk::248755fa-1a05-4d39-b3ec-bf736b31df6b" providerId="AD" clId="Web-{5B2EC2FD-B22E-4E94-A996-07D3989515AD}" dt="2023-11-27T14:43:09.999" v="265" actId="20577"/>
      <pc:docMkLst>
        <pc:docMk/>
      </pc:docMkLst>
      <pc:sldChg chg="addSp delSp modSp mod setBg modClrScheme addAnim chgLayout">
        <pc:chgData name="Elisha Verhelst-Lewis (2300821)" userId="S::2300821@student.uwtsd.ac.uk::248755fa-1a05-4d39-b3ec-bf736b31df6b" providerId="AD" clId="Web-{5B2EC2FD-B22E-4E94-A996-07D3989515AD}" dt="2023-11-27T14:30:38.292" v="13"/>
        <pc:sldMkLst>
          <pc:docMk/>
          <pc:sldMk cId="109857222" sldId="256"/>
        </pc:sldMkLst>
        <pc:spChg chg="mod">
          <ac:chgData name="Elisha Verhelst-Lewis (2300821)" userId="S::2300821@student.uwtsd.ac.uk::248755fa-1a05-4d39-b3ec-bf736b31df6b" providerId="AD" clId="Web-{5B2EC2FD-B22E-4E94-A996-07D3989515AD}" dt="2023-11-27T14:30:38.292" v="13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Elisha Verhelst-Lewis (2300821)" userId="S::2300821@student.uwtsd.ac.uk::248755fa-1a05-4d39-b3ec-bf736b31df6b" providerId="AD" clId="Web-{5B2EC2FD-B22E-4E94-A996-07D3989515AD}" dt="2023-11-27T14:30:38.292" v="13"/>
          <ac:spMkLst>
            <pc:docMk/>
            <pc:sldMk cId="109857222" sldId="256"/>
            <ac:spMk id="3" creationId="{00000000-0000-0000-0000-000000000000}"/>
          </ac:spMkLst>
        </pc:spChg>
        <pc:spChg chg="add del">
          <ac:chgData name="Elisha Verhelst-Lewis (2300821)" userId="S::2300821@student.uwtsd.ac.uk::248755fa-1a05-4d39-b3ec-bf736b31df6b" providerId="AD" clId="Web-{5B2EC2FD-B22E-4E94-A996-07D3989515AD}" dt="2023-11-27T14:30:38.292" v="13"/>
          <ac:spMkLst>
            <pc:docMk/>
            <pc:sldMk cId="109857222" sldId="256"/>
            <ac:spMk id="9" creationId="{956C5C09-0043-4549-B800-2101B70D667D}"/>
          </ac:spMkLst>
        </pc:spChg>
        <pc:spChg chg="add del">
          <ac:chgData name="Elisha Verhelst-Lewis (2300821)" userId="S::2300821@student.uwtsd.ac.uk::248755fa-1a05-4d39-b3ec-bf736b31df6b" providerId="AD" clId="Web-{5B2EC2FD-B22E-4E94-A996-07D3989515AD}" dt="2023-11-27T14:30:38.292" v="13"/>
          <ac:spMkLst>
            <pc:docMk/>
            <pc:sldMk cId="109857222" sldId="256"/>
            <ac:spMk id="11" creationId="{B7E2F724-2FB3-4D1D-A730-739B8654C030}"/>
          </ac:spMkLst>
        </pc:spChg>
        <pc:spChg chg="add del">
          <ac:chgData name="Elisha Verhelst-Lewis (2300821)" userId="S::2300821@student.uwtsd.ac.uk::248755fa-1a05-4d39-b3ec-bf736b31df6b" providerId="AD" clId="Web-{5B2EC2FD-B22E-4E94-A996-07D3989515AD}" dt="2023-11-27T14:30:38.292" v="13"/>
          <ac:spMkLst>
            <pc:docMk/>
            <pc:sldMk cId="109857222" sldId="256"/>
            <ac:spMk id="13" creationId="{B2C335F7-F61C-4EB4-80F2-4B1438FE66BB}"/>
          </ac:spMkLst>
        </pc:spChg>
        <pc:spChg chg="add">
          <ac:chgData name="Elisha Verhelst-Lewis (2300821)" userId="S::2300821@student.uwtsd.ac.uk::248755fa-1a05-4d39-b3ec-bf736b31df6b" providerId="AD" clId="Web-{5B2EC2FD-B22E-4E94-A996-07D3989515AD}" dt="2023-11-27T14:30:38.292" v="13"/>
          <ac:spMkLst>
            <pc:docMk/>
            <pc:sldMk cId="109857222" sldId="256"/>
            <ac:spMk id="18" creationId="{9C51935E-4A08-4AE4-8E13-F40CD3C4F1C4}"/>
          </ac:spMkLst>
        </pc:spChg>
        <pc:grpChg chg="add">
          <ac:chgData name="Elisha Verhelst-Lewis (2300821)" userId="S::2300821@student.uwtsd.ac.uk::248755fa-1a05-4d39-b3ec-bf736b31df6b" providerId="AD" clId="Web-{5B2EC2FD-B22E-4E94-A996-07D3989515AD}" dt="2023-11-27T14:30:38.292" v="13"/>
          <ac:grpSpMkLst>
            <pc:docMk/>
            <pc:sldMk cId="109857222" sldId="256"/>
            <ac:grpSpMk id="20" creationId="{A7014575-F0CE-4EAB-917E-3325411BA231}"/>
          </ac:grpSpMkLst>
        </pc:grpChg>
        <pc:picChg chg="add mod ord">
          <ac:chgData name="Elisha Verhelst-Lewis (2300821)" userId="S::2300821@student.uwtsd.ac.uk::248755fa-1a05-4d39-b3ec-bf736b31df6b" providerId="AD" clId="Web-{5B2EC2FD-B22E-4E94-A996-07D3989515AD}" dt="2023-11-27T14:30:38.292" v="13"/>
          <ac:picMkLst>
            <pc:docMk/>
            <pc:sldMk cId="109857222" sldId="256"/>
            <ac:picMk id="4" creationId="{AF83D9E4-BDFB-6180-5CDC-055C1865412D}"/>
          </ac:picMkLst>
        </pc:picChg>
      </pc:sldChg>
      <pc:sldChg chg="modSp new">
        <pc:chgData name="Elisha Verhelst-Lewis (2300821)" userId="S::2300821@student.uwtsd.ac.uk::248755fa-1a05-4d39-b3ec-bf736b31df6b" providerId="AD" clId="Web-{5B2EC2FD-B22E-4E94-A996-07D3989515AD}" dt="2023-11-27T14:36:35.395" v="161" actId="20577"/>
        <pc:sldMkLst>
          <pc:docMk/>
          <pc:sldMk cId="486539110" sldId="257"/>
        </pc:sldMkLst>
        <pc:spChg chg="mod">
          <ac:chgData name="Elisha Verhelst-Lewis (2300821)" userId="S::2300821@student.uwtsd.ac.uk::248755fa-1a05-4d39-b3ec-bf736b31df6b" providerId="AD" clId="Web-{5B2EC2FD-B22E-4E94-A996-07D3989515AD}" dt="2023-11-27T14:33:32.906" v="49" actId="20577"/>
          <ac:spMkLst>
            <pc:docMk/>
            <pc:sldMk cId="486539110" sldId="257"/>
            <ac:spMk id="2" creationId="{F8BB5130-17CE-8DC1-5C6C-BFD56FA01458}"/>
          </ac:spMkLst>
        </pc:spChg>
        <pc:spChg chg="mod">
          <ac:chgData name="Elisha Verhelst-Lewis (2300821)" userId="S::2300821@student.uwtsd.ac.uk::248755fa-1a05-4d39-b3ec-bf736b31df6b" providerId="AD" clId="Web-{5B2EC2FD-B22E-4E94-A996-07D3989515AD}" dt="2023-11-27T14:36:35.395" v="161" actId="20577"/>
          <ac:spMkLst>
            <pc:docMk/>
            <pc:sldMk cId="486539110" sldId="257"/>
            <ac:spMk id="3" creationId="{70FA6905-9CAB-76F4-E57A-AA240490E9F4}"/>
          </ac:spMkLst>
        </pc:spChg>
      </pc:sldChg>
      <pc:sldChg chg="modSp new">
        <pc:chgData name="Elisha Verhelst-Lewis (2300821)" userId="S::2300821@student.uwtsd.ac.uk::248755fa-1a05-4d39-b3ec-bf736b31df6b" providerId="AD" clId="Web-{5B2EC2FD-B22E-4E94-A996-07D3989515AD}" dt="2023-11-27T14:43:09.999" v="265" actId="20577"/>
        <pc:sldMkLst>
          <pc:docMk/>
          <pc:sldMk cId="879379047" sldId="258"/>
        </pc:sldMkLst>
        <pc:spChg chg="mod">
          <ac:chgData name="Elisha Verhelst-Lewis (2300821)" userId="S::2300821@student.uwtsd.ac.uk::248755fa-1a05-4d39-b3ec-bf736b31df6b" providerId="AD" clId="Web-{5B2EC2FD-B22E-4E94-A996-07D3989515AD}" dt="2023-11-27T14:39:16.133" v="228" actId="20577"/>
          <ac:spMkLst>
            <pc:docMk/>
            <pc:sldMk cId="879379047" sldId="258"/>
            <ac:spMk id="2" creationId="{2C68DD87-4580-EF5F-CF7E-D9766C7C81D1}"/>
          </ac:spMkLst>
        </pc:spChg>
        <pc:spChg chg="mod">
          <ac:chgData name="Elisha Verhelst-Lewis (2300821)" userId="S::2300821@student.uwtsd.ac.uk::248755fa-1a05-4d39-b3ec-bf736b31df6b" providerId="AD" clId="Web-{5B2EC2FD-B22E-4E94-A996-07D3989515AD}" dt="2023-11-27T14:43:09.999" v="265" actId="20577"/>
          <ac:spMkLst>
            <pc:docMk/>
            <pc:sldMk cId="879379047" sldId="258"/>
            <ac:spMk id="3" creationId="{8C21171F-1143-C7BC-D848-56231F4AC8F6}"/>
          </ac:spMkLst>
        </pc:spChg>
      </pc:sldChg>
      <pc:sldMasterChg chg="del delSldLayout">
        <pc:chgData name="Elisha Verhelst-Lewis (2300821)" userId="S::2300821@student.uwtsd.ac.uk::248755fa-1a05-4d39-b3ec-bf736b31df6b" providerId="AD" clId="Web-{5B2EC2FD-B22E-4E94-A996-07D3989515AD}" dt="2023-11-27T14:30:20.026" v="7"/>
        <pc:sldMasterMkLst>
          <pc:docMk/>
          <pc:sldMasterMk cId="2460954070" sldId="2147483660"/>
        </pc:sldMasterMkLst>
        <pc:sldLayoutChg chg="del">
          <pc:chgData name="Elisha Verhelst-Lewis (2300821)" userId="S::2300821@student.uwtsd.ac.uk::248755fa-1a05-4d39-b3ec-bf736b31df6b" providerId="AD" clId="Web-{5B2EC2FD-B22E-4E94-A996-07D3989515AD}" dt="2023-11-27T14:30:20.026" v="7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Elisha Verhelst-Lewis (2300821)" userId="S::2300821@student.uwtsd.ac.uk::248755fa-1a05-4d39-b3ec-bf736b31df6b" providerId="AD" clId="Web-{5B2EC2FD-B22E-4E94-A996-07D3989515AD}" dt="2023-11-27T14:30:20.026" v="7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Elisha Verhelst-Lewis (2300821)" userId="S::2300821@student.uwtsd.ac.uk::248755fa-1a05-4d39-b3ec-bf736b31df6b" providerId="AD" clId="Web-{5B2EC2FD-B22E-4E94-A996-07D3989515AD}" dt="2023-11-27T14:30:20.026" v="7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Elisha Verhelst-Lewis (2300821)" userId="S::2300821@student.uwtsd.ac.uk::248755fa-1a05-4d39-b3ec-bf736b31df6b" providerId="AD" clId="Web-{5B2EC2FD-B22E-4E94-A996-07D3989515AD}" dt="2023-11-27T14:30:20.026" v="7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Elisha Verhelst-Lewis (2300821)" userId="S::2300821@student.uwtsd.ac.uk::248755fa-1a05-4d39-b3ec-bf736b31df6b" providerId="AD" clId="Web-{5B2EC2FD-B22E-4E94-A996-07D3989515AD}" dt="2023-11-27T14:30:20.026" v="7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Elisha Verhelst-Lewis (2300821)" userId="S::2300821@student.uwtsd.ac.uk::248755fa-1a05-4d39-b3ec-bf736b31df6b" providerId="AD" clId="Web-{5B2EC2FD-B22E-4E94-A996-07D3989515AD}" dt="2023-11-27T14:30:20.026" v="7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Elisha Verhelst-Lewis (2300821)" userId="S::2300821@student.uwtsd.ac.uk::248755fa-1a05-4d39-b3ec-bf736b31df6b" providerId="AD" clId="Web-{5B2EC2FD-B22E-4E94-A996-07D3989515AD}" dt="2023-11-27T14:30:20.026" v="7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Elisha Verhelst-Lewis (2300821)" userId="S::2300821@student.uwtsd.ac.uk::248755fa-1a05-4d39-b3ec-bf736b31df6b" providerId="AD" clId="Web-{5B2EC2FD-B22E-4E94-A996-07D3989515AD}" dt="2023-11-27T14:30:20.026" v="7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Elisha Verhelst-Lewis (2300821)" userId="S::2300821@student.uwtsd.ac.uk::248755fa-1a05-4d39-b3ec-bf736b31df6b" providerId="AD" clId="Web-{5B2EC2FD-B22E-4E94-A996-07D3989515AD}" dt="2023-11-27T14:30:20.026" v="7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Elisha Verhelst-Lewis (2300821)" userId="S::2300821@student.uwtsd.ac.uk::248755fa-1a05-4d39-b3ec-bf736b31df6b" providerId="AD" clId="Web-{5B2EC2FD-B22E-4E94-A996-07D3989515AD}" dt="2023-11-27T14:30:20.026" v="7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Elisha Verhelst-Lewis (2300821)" userId="S::2300821@student.uwtsd.ac.uk::248755fa-1a05-4d39-b3ec-bf736b31df6b" providerId="AD" clId="Web-{5B2EC2FD-B22E-4E94-A996-07D3989515AD}" dt="2023-11-27T14:30:20.026" v="7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del addSldLayout delSldLayout">
        <pc:chgData name="Elisha Verhelst-Lewis (2300821)" userId="S::2300821@student.uwtsd.ac.uk::248755fa-1a05-4d39-b3ec-bf736b31df6b" providerId="AD" clId="Web-{5B2EC2FD-B22E-4E94-A996-07D3989515AD}" dt="2023-11-27T14:30:38.292" v="13"/>
        <pc:sldMasterMkLst>
          <pc:docMk/>
          <pc:sldMasterMk cId="4078883407" sldId="2147483685"/>
        </pc:sldMasterMkLst>
        <pc:sldLayoutChg chg="add del">
          <pc:chgData name="Elisha Verhelst-Lewis (2300821)" userId="S::2300821@student.uwtsd.ac.uk::248755fa-1a05-4d39-b3ec-bf736b31df6b" providerId="AD" clId="Web-{5B2EC2FD-B22E-4E94-A996-07D3989515AD}" dt="2023-11-27T14:30:38.292" v="13"/>
          <pc:sldLayoutMkLst>
            <pc:docMk/>
            <pc:sldMasterMk cId="4078883407" sldId="2147483685"/>
            <pc:sldLayoutMk cId="3540740657" sldId="2147483674"/>
          </pc:sldLayoutMkLst>
        </pc:sldLayoutChg>
        <pc:sldLayoutChg chg="add del">
          <pc:chgData name="Elisha Verhelst-Lewis (2300821)" userId="S::2300821@student.uwtsd.ac.uk::248755fa-1a05-4d39-b3ec-bf736b31df6b" providerId="AD" clId="Web-{5B2EC2FD-B22E-4E94-A996-07D3989515AD}" dt="2023-11-27T14:30:38.292" v="13"/>
          <pc:sldLayoutMkLst>
            <pc:docMk/>
            <pc:sldMasterMk cId="4078883407" sldId="2147483685"/>
            <pc:sldLayoutMk cId="3225289976" sldId="2147483675"/>
          </pc:sldLayoutMkLst>
        </pc:sldLayoutChg>
        <pc:sldLayoutChg chg="add del">
          <pc:chgData name="Elisha Verhelst-Lewis (2300821)" userId="S::2300821@student.uwtsd.ac.uk::248755fa-1a05-4d39-b3ec-bf736b31df6b" providerId="AD" clId="Web-{5B2EC2FD-B22E-4E94-A996-07D3989515AD}" dt="2023-11-27T14:30:38.292" v="13"/>
          <pc:sldLayoutMkLst>
            <pc:docMk/>
            <pc:sldMasterMk cId="4078883407" sldId="2147483685"/>
            <pc:sldLayoutMk cId="4071734676" sldId="2147483676"/>
          </pc:sldLayoutMkLst>
        </pc:sldLayoutChg>
        <pc:sldLayoutChg chg="add del">
          <pc:chgData name="Elisha Verhelst-Lewis (2300821)" userId="S::2300821@student.uwtsd.ac.uk::248755fa-1a05-4d39-b3ec-bf736b31df6b" providerId="AD" clId="Web-{5B2EC2FD-B22E-4E94-A996-07D3989515AD}" dt="2023-11-27T14:30:38.292" v="13"/>
          <pc:sldLayoutMkLst>
            <pc:docMk/>
            <pc:sldMasterMk cId="4078883407" sldId="2147483685"/>
            <pc:sldLayoutMk cId="408984348" sldId="2147483677"/>
          </pc:sldLayoutMkLst>
        </pc:sldLayoutChg>
        <pc:sldLayoutChg chg="add del">
          <pc:chgData name="Elisha Verhelst-Lewis (2300821)" userId="S::2300821@student.uwtsd.ac.uk::248755fa-1a05-4d39-b3ec-bf736b31df6b" providerId="AD" clId="Web-{5B2EC2FD-B22E-4E94-A996-07D3989515AD}" dt="2023-11-27T14:30:38.292" v="13"/>
          <pc:sldLayoutMkLst>
            <pc:docMk/>
            <pc:sldMasterMk cId="4078883407" sldId="2147483685"/>
            <pc:sldLayoutMk cId="2946620988" sldId="2147483678"/>
          </pc:sldLayoutMkLst>
        </pc:sldLayoutChg>
        <pc:sldLayoutChg chg="add del">
          <pc:chgData name="Elisha Verhelst-Lewis (2300821)" userId="S::2300821@student.uwtsd.ac.uk::248755fa-1a05-4d39-b3ec-bf736b31df6b" providerId="AD" clId="Web-{5B2EC2FD-B22E-4E94-A996-07D3989515AD}" dt="2023-11-27T14:30:38.292" v="13"/>
          <pc:sldLayoutMkLst>
            <pc:docMk/>
            <pc:sldMasterMk cId="4078883407" sldId="2147483685"/>
            <pc:sldLayoutMk cId="600871348" sldId="2147483679"/>
          </pc:sldLayoutMkLst>
        </pc:sldLayoutChg>
        <pc:sldLayoutChg chg="add del">
          <pc:chgData name="Elisha Verhelst-Lewis (2300821)" userId="S::2300821@student.uwtsd.ac.uk::248755fa-1a05-4d39-b3ec-bf736b31df6b" providerId="AD" clId="Web-{5B2EC2FD-B22E-4E94-A996-07D3989515AD}" dt="2023-11-27T14:30:38.292" v="13"/>
          <pc:sldLayoutMkLst>
            <pc:docMk/>
            <pc:sldMasterMk cId="4078883407" sldId="2147483685"/>
            <pc:sldLayoutMk cId="1885647192" sldId="2147483680"/>
          </pc:sldLayoutMkLst>
        </pc:sldLayoutChg>
        <pc:sldLayoutChg chg="add del">
          <pc:chgData name="Elisha Verhelst-Lewis (2300821)" userId="S::2300821@student.uwtsd.ac.uk::248755fa-1a05-4d39-b3ec-bf736b31df6b" providerId="AD" clId="Web-{5B2EC2FD-B22E-4E94-A996-07D3989515AD}" dt="2023-11-27T14:30:38.292" v="13"/>
          <pc:sldLayoutMkLst>
            <pc:docMk/>
            <pc:sldMasterMk cId="4078883407" sldId="2147483685"/>
            <pc:sldLayoutMk cId="1434652365" sldId="2147483681"/>
          </pc:sldLayoutMkLst>
        </pc:sldLayoutChg>
        <pc:sldLayoutChg chg="add del">
          <pc:chgData name="Elisha Verhelst-Lewis (2300821)" userId="S::2300821@student.uwtsd.ac.uk::248755fa-1a05-4d39-b3ec-bf736b31df6b" providerId="AD" clId="Web-{5B2EC2FD-B22E-4E94-A996-07D3989515AD}" dt="2023-11-27T14:30:38.292" v="13"/>
          <pc:sldLayoutMkLst>
            <pc:docMk/>
            <pc:sldMasterMk cId="4078883407" sldId="2147483685"/>
            <pc:sldLayoutMk cId="259814439" sldId="2147483682"/>
          </pc:sldLayoutMkLst>
        </pc:sldLayoutChg>
        <pc:sldLayoutChg chg="add del">
          <pc:chgData name="Elisha Verhelst-Lewis (2300821)" userId="S::2300821@student.uwtsd.ac.uk::248755fa-1a05-4d39-b3ec-bf736b31df6b" providerId="AD" clId="Web-{5B2EC2FD-B22E-4E94-A996-07D3989515AD}" dt="2023-11-27T14:30:38.292" v="13"/>
          <pc:sldLayoutMkLst>
            <pc:docMk/>
            <pc:sldMasterMk cId="4078883407" sldId="2147483685"/>
            <pc:sldLayoutMk cId="2202230091" sldId="2147483683"/>
          </pc:sldLayoutMkLst>
        </pc:sldLayoutChg>
        <pc:sldLayoutChg chg="add del">
          <pc:chgData name="Elisha Verhelst-Lewis (2300821)" userId="S::2300821@student.uwtsd.ac.uk::248755fa-1a05-4d39-b3ec-bf736b31df6b" providerId="AD" clId="Web-{5B2EC2FD-B22E-4E94-A996-07D3989515AD}" dt="2023-11-27T14:30:38.292" v="13"/>
          <pc:sldLayoutMkLst>
            <pc:docMk/>
            <pc:sldMasterMk cId="4078883407" sldId="2147483685"/>
            <pc:sldLayoutMk cId="2864968471" sldId="2147483684"/>
          </pc:sldLayoutMkLst>
        </pc:sldLayoutChg>
      </pc:sldMasterChg>
      <pc:sldMasterChg chg="add addSldLayout">
        <pc:chgData name="Elisha Verhelst-Lewis (2300821)" userId="S::2300821@student.uwtsd.ac.uk::248755fa-1a05-4d39-b3ec-bf736b31df6b" providerId="AD" clId="Web-{5B2EC2FD-B22E-4E94-A996-07D3989515AD}" dt="2023-11-27T14:30:38.292" v="13"/>
        <pc:sldMasterMkLst>
          <pc:docMk/>
          <pc:sldMasterMk cId="3323743649" sldId="2147483722"/>
        </pc:sldMasterMkLst>
        <pc:sldLayoutChg chg="add">
          <pc:chgData name="Elisha Verhelst-Lewis (2300821)" userId="S::2300821@student.uwtsd.ac.uk::248755fa-1a05-4d39-b3ec-bf736b31df6b" providerId="AD" clId="Web-{5B2EC2FD-B22E-4E94-A996-07D3989515AD}" dt="2023-11-27T14:30:38.292" v="13"/>
          <pc:sldLayoutMkLst>
            <pc:docMk/>
            <pc:sldMasterMk cId="3323743649" sldId="2147483722"/>
            <pc:sldLayoutMk cId="3515309031" sldId="2147483711"/>
          </pc:sldLayoutMkLst>
        </pc:sldLayoutChg>
        <pc:sldLayoutChg chg="add">
          <pc:chgData name="Elisha Verhelst-Lewis (2300821)" userId="S::2300821@student.uwtsd.ac.uk::248755fa-1a05-4d39-b3ec-bf736b31df6b" providerId="AD" clId="Web-{5B2EC2FD-B22E-4E94-A996-07D3989515AD}" dt="2023-11-27T14:30:38.292" v="13"/>
          <pc:sldLayoutMkLst>
            <pc:docMk/>
            <pc:sldMasterMk cId="3323743649" sldId="2147483722"/>
            <pc:sldLayoutMk cId="3909890270" sldId="2147483712"/>
          </pc:sldLayoutMkLst>
        </pc:sldLayoutChg>
        <pc:sldLayoutChg chg="add">
          <pc:chgData name="Elisha Verhelst-Lewis (2300821)" userId="S::2300821@student.uwtsd.ac.uk::248755fa-1a05-4d39-b3ec-bf736b31df6b" providerId="AD" clId="Web-{5B2EC2FD-B22E-4E94-A996-07D3989515AD}" dt="2023-11-27T14:30:38.292" v="13"/>
          <pc:sldLayoutMkLst>
            <pc:docMk/>
            <pc:sldMasterMk cId="3323743649" sldId="2147483722"/>
            <pc:sldLayoutMk cId="289692185" sldId="2147483713"/>
          </pc:sldLayoutMkLst>
        </pc:sldLayoutChg>
        <pc:sldLayoutChg chg="add">
          <pc:chgData name="Elisha Verhelst-Lewis (2300821)" userId="S::2300821@student.uwtsd.ac.uk::248755fa-1a05-4d39-b3ec-bf736b31df6b" providerId="AD" clId="Web-{5B2EC2FD-B22E-4E94-A996-07D3989515AD}" dt="2023-11-27T14:30:38.292" v="13"/>
          <pc:sldLayoutMkLst>
            <pc:docMk/>
            <pc:sldMasterMk cId="3323743649" sldId="2147483722"/>
            <pc:sldLayoutMk cId="3995514046" sldId="2147483714"/>
          </pc:sldLayoutMkLst>
        </pc:sldLayoutChg>
        <pc:sldLayoutChg chg="add">
          <pc:chgData name="Elisha Verhelst-Lewis (2300821)" userId="S::2300821@student.uwtsd.ac.uk::248755fa-1a05-4d39-b3ec-bf736b31df6b" providerId="AD" clId="Web-{5B2EC2FD-B22E-4E94-A996-07D3989515AD}" dt="2023-11-27T14:30:38.292" v="13"/>
          <pc:sldLayoutMkLst>
            <pc:docMk/>
            <pc:sldMasterMk cId="3323743649" sldId="2147483722"/>
            <pc:sldLayoutMk cId="3206714413" sldId="2147483715"/>
          </pc:sldLayoutMkLst>
        </pc:sldLayoutChg>
        <pc:sldLayoutChg chg="add">
          <pc:chgData name="Elisha Verhelst-Lewis (2300821)" userId="S::2300821@student.uwtsd.ac.uk::248755fa-1a05-4d39-b3ec-bf736b31df6b" providerId="AD" clId="Web-{5B2EC2FD-B22E-4E94-A996-07D3989515AD}" dt="2023-11-27T14:30:38.292" v="13"/>
          <pc:sldLayoutMkLst>
            <pc:docMk/>
            <pc:sldMasterMk cId="3323743649" sldId="2147483722"/>
            <pc:sldLayoutMk cId="1808909478" sldId="2147483716"/>
          </pc:sldLayoutMkLst>
        </pc:sldLayoutChg>
        <pc:sldLayoutChg chg="add">
          <pc:chgData name="Elisha Verhelst-Lewis (2300821)" userId="S::2300821@student.uwtsd.ac.uk::248755fa-1a05-4d39-b3ec-bf736b31df6b" providerId="AD" clId="Web-{5B2EC2FD-B22E-4E94-A996-07D3989515AD}" dt="2023-11-27T14:30:38.292" v="13"/>
          <pc:sldLayoutMkLst>
            <pc:docMk/>
            <pc:sldMasterMk cId="3323743649" sldId="2147483722"/>
            <pc:sldLayoutMk cId="2015631442" sldId="2147483717"/>
          </pc:sldLayoutMkLst>
        </pc:sldLayoutChg>
        <pc:sldLayoutChg chg="add">
          <pc:chgData name="Elisha Verhelst-Lewis (2300821)" userId="S::2300821@student.uwtsd.ac.uk::248755fa-1a05-4d39-b3ec-bf736b31df6b" providerId="AD" clId="Web-{5B2EC2FD-B22E-4E94-A996-07D3989515AD}" dt="2023-11-27T14:30:38.292" v="13"/>
          <pc:sldLayoutMkLst>
            <pc:docMk/>
            <pc:sldMasterMk cId="3323743649" sldId="2147483722"/>
            <pc:sldLayoutMk cId="3003464139" sldId="2147483718"/>
          </pc:sldLayoutMkLst>
        </pc:sldLayoutChg>
        <pc:sldLayoutChg chg="add">
          <pc:chgData name="Elisha Verhelst-Lewis (2300821)" userId="S::2300821@student.uwtsd.ac.uk::248755fa-1a05-4d39-b3ec-bf736b31df6b" providerId="AD" clId="Web-{5B2EC2FD-B22E-4E94-A996-07D3989515AD}" dt="2023-11-27T14:30:38.292" v="13"/>
          <pc:sldLayoutMkLst>
            <pc:docMk/>
            <pc:sldMasterMk cId="3323743649" sldId="2147483722"/>
            <pc:sldLayoutMk cId="1889328070" sldId="2147483719"/>
          </pc:sldLayoutMkLst>
        </pc:sldLayoutChg>
        <pc:sldLayoutChg chg="add">
          <pc:chgData name="Elisha Verhelst-Lewis (2300821)" userId="S::2300821@student.uwtsd.ac.uk::248755fa-1a05-4d39-b3ec-bf736b31df6b" providerId="AD" clId="Web-{5B2EC2FD-B22E-4E94-A996-07D3989515AD}" dt="2023-11-27T14:30:38.292" v="13"/>
          <pc:sldLayoutMkLst>
            <pc:docMk/>
            <pc:sldMasterMk cId="3323743649" sldId="2147483722"/>
            <pc:sldLayoutMk cId="905239618" sldId="2147483720"/>
          </pc:sldLayoutMkLst>
        </pc:sldLayoutChg>
        <pc:sldLayoutChg chg="add">
          <pc:chgData name="Elisha Verhelst-Lewis (2300821)" userId="S::2300821@student.uwtsd.ac.uk::248755fa-1a05-4d39-b3ec-bf736b31df6b" providerId="AD" clId="Web-{5B2EC2FD-B22E-4E94-A996-07D3989515AD}" dt="2023-11-27T14:30:38.292" v="13"/>
          <pc:sldLayoutMkLst>
            <pc:docMk/>
            <pc:sldMasterMk cId="3323743649" sldId="2147483722"/>
            <pc:sldLayoutMk cId="2647020725" sldId="2147483721"/>
          </pc:sldLayoutMkLst>
        </pc:sldLayoutChg>
      </pc:sldMaster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BF4E480B-94D6-46F9-A2B6-B98D311FDC19}"/>
              </a:ext>
            </a:extLst>
          </p:cNvPr>
          <p:cNvGrpSpPr/>
          <p:nvPr/>
        </p:nvGrpSpPr>
        <p:grpSpPr>
          <a:xfrm>
            <a:off x="0" y="0"/>
            <a:ext cx="12191999" cy="6861600"/>
            <a:chOff x="1" y="0"/>
            <a:chExt cx="12191999" cy="6861600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07183CDE-91A1-40C3-8E80-66F89E1C2D53}"/>
                </a:ext>
              </a:extLst>
            </p:cNvPr>
            <p:cNvSpPr>
              <a:spLocks noChangeAspect="1"/>
            </p:cNvSpPr>
            <p:nvPr/>
          </p:nvSpPr>
          <p:spPr>
            <a:xfrm rot="16200000">
              <a:off x="1" y="1640114"/>
              <a:ext cx="5217886" cy="5217886"/>
            </a:xfrm>
            <a:prstGeom prst="rect">
              <a:avLst/>
            </a:prstGeom>
            <a:gradFill flip="none" rotWithShape="1">
              <a:gsLst>
                <a:gs pos="0">
                  <a:schemeClr val="accent2">
                    <a:alpha val="60000"/>
                  </a:schemeClr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A6756515-F9AA-46BD-8DD2-AA15BA492AC0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6384514" y="0"/>
              <a:ext cx="4320000" cy="4320000"/>
            </a:xfrm>
            <a:prstGeom prst="ellipse">
              <a:avLst/>
            </a:prstGeom>
            <a:solidFill>
              <a:schemeClr val="accent3">
                <a:alpha val="96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ABA365E2-8B71-408B-9092-0104216AC7AC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6119057" y="1230054"/>
              <a:ext cx="5506886" cy="5506886"/>
            </a:xfrm>
            <a:prstGeom prst="ellipse">
              <a:avLst/>
            </a:prstGeom>
            <a:solidFill>
              <a:schemeClr val="accent2">
                <a:alpha val="6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BEDB8D7A-1BF6-4CDB-B93A-7736955F5043}"/>
                </a:ext>
              </a:extLst>
            </p:cNvPr>
            <p:cNvGrpSpPr>
              <a:grpSpLocks noChangeAspect="1"/>
            </p:cNvGrpSpPr>
            <p:nvPr/>
          </p:nvGrpSpPr>
          <p:grpSpPr>
            <a:xfrm>
              <a:off x="690092" y="0"/>
              <a:ext cx="10800000" cy="6858000"/>
              <a:chOff x="2328000" y="0"/>
              <a:chExt cx="2880000" cy="1440000"/>
            </a:xfrm>
          </p:grpSpPr>
          <p:sp>
            <p:nvSpPr>
              <p:cNvPr id="18" name="Rectangle 17">
                <a:extLst>
                  <a:ext uri="{FF2B5EF4-FFF2-40B4-BE49-F238E27FC236}">
                    <a16:creationId xmlns:a16="http://schemas.microsoft.com/office/drawing/2014/main" id="{5AACD774-5167-46C7-8A62-6E2FE4BE9469}"/>
                  </a:ext>
                </a:extLst>
              </p:cNvPr>
              <p:cNvSpPr/>
              <p:nvPr/>
            </p:nvSpPr>
            <p:spPr>
              <a:xfrm>
                <a:off x="376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  <p:sp>
            <p:nvSpPr>
              <p:cNvPr id="19" name="Rectangle 18">
                <a:extLst>
                  <a:ext uri="{FF2B5EF4-FFF2-40B4-BE49-F238E27FC236}">
                    <a16:creationId xmlns:a16="http://schemas.microsoft.com/office/drawing/2014/main" id="{06E0F2D8-452E-48F9-9912-C47EAEAE1802}"/>
                  </a:ext>
                </a:extLst>
              </p:cNvPr>
              <p:cNvSpPr/>
              <p:nvPr/>
            </p:nvSpPr>
            <p:spPr>
              <a:xfrm flipH="1">
                <a:off x="232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</p:grpSp>
        <p:grpSp>
          <p:nvGrpSpPr>
            <p:cNvPr id="14" name="Group 13">
              <a:extLst>
                <a:ext uri="{FF2B5EF4-FFF2-40B4-BE49-F238E27FC236}">
                  <a16:creationId xmlns:a16="http://schemas.microsoft.com/office/drawing/2014/main" id="{91FBBF95-430B-427C-A6E8-DB899217FC00}"/>
                </a:ext>
              </a:extLst>
            </p:cNvPr>
            <p:cNvGrpSpPr>
              <a:grpSpLocks noChangeAspect="1"/>
            </p:cNvGrpSpPr>
            <p:nvPr/>
          </p:nvGrpSpPr>
          <p:grpSpPr>
            <a:xfrm rot="5400000">
              <a:off x="7048499" y="1714500"/>
              <a:ext cx="6858000" cy="3429000"/>
              <a:chOff x="0" y="0"/>
              <a:chExt cx="2880000" cy="1440000"/>
            </a:xfrm>
          </p:grpSpPr>
          <p:sp>
            <p:nvSpPr>
              <p:cNvPr id="16" name="Rectangle 15">
                <a:extLst>
                  <a:ext uri="{FF2B5EF4-FFF2-40B4-BE49-F238E27FC236}">
                    <a16:creationId xmlns:a16="http://schemas.microsoft.com/office/drawing/2014/main" id="{BEE64698-3ED2-4395-B7FC-65248E437E0A}"/>
                  </a:ext>
                </a:extLst>
              </p:cNvPr>
              <p:cNvSpPr/>
              <p:nvPr/>
            </p:nvSpPr>
            <p:spPr>
              <a:xfrm>
                <a:off x="1440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  <p:sp>
            <p:nvSpPr>
              <p:cNvPr id="17" name="Rectangle 16">
                <a:extLst>
                  <a:ext uri="{FF2B5EF4-FFF2-40B4-BE49-F238E27FC236}">
                    <a16:creationId xmlns:a16="http://schemas.microsoft.com/office/drawing/2014/main" id="{FE20B1E1-CE09-4C2A-A3FB-DB8026C54E98}"/>
                  </a:ext>
                </a:extLst>
              </p:cNvPr>
              <p:cNvSpPr/>
              <p:nvPr/>
            </p:nvSpPr>
            <p:spPr>
              <a:xfrm flipH="1">
                <a:off x="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</p:grpSp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0CB2405B-A907-48B3-906A-FB3573C0B282}"/>
                </a:ext>
              </a:extLst>
            </p:cNvPr>
            <p:cNvSpPr>
              <a:spLocks noChangeAspect="1"/>
            </p:cNvSpPr>
            <p:nvPr/>
          </p:nvSpPr>
          <p:spPr>
            <a:xfrm rot="10800000">
              <a:off x="5602287" y="271887"/>
              <a:ext cx="6589713" cy="6589713"/>
            </a:xfrm>
            <a:prstGeom prst="rect">
              <a:avLst/>
            </a:prstGeom>
            <a:gradFill flip="none" rotWithShape="1">
              <a:gsLst>
                <a:gs pos="0">
                  <a:schemeClr val="accent3"/>
                </a:gs>
                <a:gs pos="60000">
                  <a:schemeClr val="accent3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</p:grpSp>
      <p:sp>
        <p:nvSpPr>
          <p:cNvPr id="20" name="Rectangle 19">
            <a:extLst>
              <a:ext uri="{FF2B5EF4-FFF2-40B4-BE49-F238E27FC236}">
                <a16:creationId xmlns:a16="http://schemas.microsoft.com/office/drawing/2014/main" id="{6DC8E2D9-6729-4614-8667-C1016D3182E4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5CEEBB1-1A1F-4A2C-B805-719CF98F68A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40000" y="540000"/>
            <a:ext cx="11090273" cy="3798000"/>
          </a:xfrm>
        </p:spPr>
        <p:txBody>
          <a:bodyPr anchor="b"/>
          <a:lstStyle>
            <a:lvl1pPr algn="l">
              <a:defRPr sz="8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D6CC87B-ED2D-4303-BD40-E7AF14C03EF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40000" y="4508500"/>
            <a:ext cx="7345362" cy="1800224"/>
          </a:xfrm>
        </p:spPr>
        <p:txBody>
          <a:bodyPr/>
          <a:lstStyle>
            <a:lvl1pPr marL="0" indent="0" algn="l">
              <a:buNone/>
              <a:defRPr sz="1600" cap="all" spc="30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5D880B4-5679-491C-963F-EC47B048C5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11/27/2023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1865D6D-3F98-4BE8-A069-B964099028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0CD51D-8E06-4959-88C9-647415079F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1563144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1" name="Group 30">
            <a:extLst>
              <a:ext uri="{FF2B5EF4-FFF2-40B4-BE49-F238E27FC236}">
                <a16:creationId xmlns:a16="http://schemas.microsoft.com/office/drawing/2014/main" id="{67416F32-9D98-4340-82E8-E90CE00AD2AC}"/>
              </a:ext>
            </a:extLst>
          </p:cNvPr>
          <p:cNvGrpSpPr/>
          <p:nvPr/>
        </p:nvGrpSpPr>
        <p:grpSpPr>
          <a:xfrm flipV="1">
            <a:off x="0" y="-1"/>
            <a:ext cx="12191999" cy="6861601"/>
            <a:chOff x="0" y="-1"/>
            <a:chExt cx="12191999" cy="6861601"/>
          </a:xfrm>
        </p:grpSpPr>
        <p:sp>
          <p:nvSpPr>
            <p:cNvPr id="20" name="Rectangle 19">
              <a:extLst>
                <a:ext uri="{FF2B5EF4-FFF2-40B4-BE49-F238E27FC236}">
                  <a16:creationId xmlns:a16="http://schemas.microsoft.com/office/drawing/2014/main" id="{66375AB4-82BB-418F-A50F-6180F68724A4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0" y="0"/>
              <a:ext cx="5217886" cy="5217886"/>
            </a:xfrm>
            <a:prstGeom prst="rect">
              <a:avLst/>
            </a:prstGeom>
            <a:gradFill flip="none" rotWithShape="1">
              <a:gsLst>
                <a:gs pos="0">
                  <a:schemeClr val="accent2">
                    <a:alpha val="60000"/>
                  </a:schemeClr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3FDD54B2-4A3F-4BFE-8FF0-82CA73F4AE8F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5750280" y="2148106"/>
              <a:ext cx="4320000" cy="4320000"/>
            </a:xfrm>
            <a:prstGeom prst="ellipse">
              <a:avLst/>
            </a:prstGeom>
            <a:solidFill>
              <a:schemeClr val="accent3">
                <a:alpha val="60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22" name="Oval 21">
              <a:extLst>
                <a:ext uri="{FF2B5EF4-FFF2-40B4-BE49-F238E27FC236}">
                  <a16:creationId xmlns:a16="http://schemas.microsoft.com/office/drawing/2014/main" id="{30876F96-77AB-4E72-B1D2-FA45F4E3C04D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0" y="0"/>
              <a:ext cx="6347046" cy="6347046"/>
            </a:xfrm>
            <a:prstGeom prst="ellipse">
              <a:avLst/>
            </a:prstGeom>
            <a:solidFill>
              <a:schemeClr val="accent3">
                <a:alpha val="2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grpSp>
          <p:nvGrpSpPr>
            <p:cNvPr id="23" name="Group 22">
              <a:extLst>
                <a:ext uri="{FF2B5EF4-FFF2-40B4-BE49-F238E27FC236}">
                  <a16:creationId xmlns:a16="http://schemas.microsoft.com/office/drawing/2014/main" id="{BB08A2E9-6518-449E-940B-8518A1D850BB}"/>
                </a:ext>
              </a:extLst>
            </p:cNvPr>
            <p:cNvGrpSpPr>
              <a:grpSpLocks noChangeAspect="1"/>
            </p:cNvGrpSpPr>
            <p:nvPr/>
          </p:nvGrpSpPr>
          <p:grpSpPr>
            <a:xfrm rot="10800000">
              <a:off x="0" y="-1"/>
              <a:ext cx="10800000" cy="6858000"/>
              <a:chOff x="2328000" y="0"/>
              <a:chExt cx="2880000" cy="1440000"/>
            </a:xfrm>
          </p:grpSpPr>
          <p:sp>
            <p:nvSpPr>
              <p:cNvPr id="28" name="Rectangle 27">
                <a:extLst>
                  <a:ext uri="{FF2B5EF4-FFF2-40B4-BE49-F238E27FC236}">
                    <a16:creationId xmlns:a16="http://schemas.microsoft.com/office/drawing/2014/main" id="{60A86BE0-76B3-4EA0-BA2D-05266013A814}"/>
                  </a:ext>
                </a:extLst>
              </p:cNvPr>
              <p:cNvSpPr/>
              <p:nvPr/>
            </p:nvSpPr>
            <p:spPr>
              <a:xfrm>
                <a:off x="376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  <p:sp>
            <p:nvSpPr>
              <p:cNvPr id="29" name="Rectangle 28">
                <a:extLst>
                  <a:ext uri="{FF2B5EF4-FFF2-40B4-BE49-F238E27FC236}">
                    <a16:creationId xmlns:a16="http://schemas.microsoft.com/office/drawing/2014/main" id="{6BA13564-810C-4398-AA63-67B020811FCB}"/>
                  </a:ext>
                </a:extLst>
              </p:cNvPr>
              <p:cNvSpPr/>
              <p:nvPr/>
            </p:nvSpPr>
            <p:spPr>
              <a:xfrm flipH="1">
                <a:off x="232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</p:grpSp>
        <p:sp>
          <p:nvSpPr>
            <p:cNvPr id="25" name="Rectangle 24">
              <a:extLst>
                <a:ext uri="{FF2B5EF4-FFF2-40B4-BE49-F238E27FC236}">
                  <a16:creationId xmlns:a16="http://schemas.microsoft.com/office/drawing/2014/main" id="{3555E1EF-6216-47FA-BBCA-7C0C8C2DAB8C}"/>
                </a:ext>
              </a:extLst>
            </p:cNvPr>
            <p:cNvSpPr>
              <a:spLocks noChangeAspect="1"/>
            </p:cNvSpPr>
            <p:nvPr/>
          </p:nvSpPr>
          <p:spPr>
            <a:xfrm rot="10800000">
              <a:off x="5602286" y="271887"/>
              <a:ext cx="6589713" cy="6589713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</p:grpSp>
      <p:sp>
        <p:nvSpPr>
          <p:cNvPr id="32" name="Rectangle 31">
            <a:extLst>
              <a:ext uri="{FF2B5EF4-FFF2-40B4-BE49-F238E27FC236}">
                <a16:creationId xmlns:a16="http://schemas.microsoft.com/office/drawing/2014/main" id="{D8D85657-6A77-4466-887F-EE948B9CD2B2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5D35498-B0C3-40BD-9407-6D0C0587E5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92F85E-0893-4D8C-816A-5193CC6DC9C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>
            <a:lvl1pPr marL="270000">
              <a:defRPr/>
            </a:lvl1pPr>
            <a:lvl2pPr>
              <a:defRPr/>
            </a:lvl2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5D46A9C-9655-49F5-85B3-A8A37F4F5A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11/27/2023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2EF896C-71D7-487F-A1B9-CBBE6DF4D6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F8228E8-7B8A-4153-BEB2-BD5A69F251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0346413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" name="Group 12">
            <a:extLst>
              <a:ext uri="{FF2B5EF4-FFF2-40B4-BE49-F238E27FC236}">
                <a16:creationId xmlns:a16="http://schemas.microsoft.com/office/drawing/2014/main" id="{1E54407D-DBA4-414C-ACA5-30D7B87C652B}"/>
              </a:ext>
            </a:extLst>
          </p:cNvPr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id="{6BD518BC-8E44-4DAA-A8B9-2CFBD91DCDCD}"/>
                </a:ext>
              </a:extLst>
            </p:cNvPr>
            <p:cNvSpPr/>
            <p:nvPr/>
          </p:nvSpPr>
          <p:spPr>
            <a:xfrm rot="10800000" flipH="1">
              <a:off x="0" y="2019649"/>
              <a:ext cx="4838350" cy="4838350"/>
            </a:xfrm>
            <a:prstGeom prst="rect">
              <a:avLst/>
            </a:prstGeom>
            <a:gradFill flip="none" rotWithShape="1">
              <a:gsLst>
                <a:gs pos="0">
                  <a:schemeClr val="accent1"/>
                </a:gs>
                <a:gs pos="60000">
                  <a:schemeClr val="accent1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8" name="Group 7">
              <a:extLst>
                <a:ext uri="{FF2B5EF4-FFF2-40B4-BE49-F238E27FC236}">
                  <a16:creationId xmlns:a16="http://schemas.microsoft.com/office/drawing/2014/main" id="{967C3660-39CD-431D-8E64-37508FFEAC96}"/>
                </a:ext>
              </a:extLst>
            </p:cNvPr>
            <p:cNvGrpSpPr>
              <a:grpSpLocks noChangeAspect="1"/>
            </p:cNvGrpSpPr>
            <p:nvPr/>
          </p:nvGrpSpPr>
          <p:grpSpPr>
            <a:xfrm>
              <a:off x="5603875" y="0"/>
              <a:ext cx="6521820" cy="3260910"/>
              <a:chOff x="0" y="0"/>
              <a:chExt cx="2880000" cy="1440000"/>
            </a:xfrm>
          </p:grpSpPr>
          <p:sp>
            <p:nvSpPr>
              <p:cNvPr id="9" name="Rectangle 8">
                <a:extLst>
                  <a:ext uri="{FF2B5EF4-FFF2-40B4-BE49-F238E27FC236}">
                    <a16:creationId xmlns:a16="http://schemas.microsoft.com/office/drawing/2014/main" id="{C4CCE569-E461-438A-A235-B96A542AF82F}"/>
                  </a:ext>
                </a:extLst>
              </p:cNvPr>
              <p:cNvSpPr/>
              <p:nvPr/>
            </p:nvSpPr>
            <p:spPr>
              <a:xfrm>
                <a:off x="1440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" name="Rectangle 9">
                <a:extLst>
                  <a:ext uri="{FF2B5EF4-FFF2-40B4-BE49-F238E27FC236}">
                    <a16:creationId xmlns:a16="http://schemas.microsoft.com/office/drawing/2014/main" id="{73F9DF1F-1F74-476C-AD41-22AC3F8A65A0}"/>
                  </a:ext>
                </a:extLst>
              </p:cNvPr>
              <p:cNvSpPr/>
              <p:nvPr/>
            </p:nvSpPr>
            <p:spPr>
              <a:xfrm flipH="1">
                <a:off x="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EBE49ED5-9713-43D1-AE9E-3F9FE5574077}"/>
                </a:ext>
              </a:extLst>
            </p:cNvPr>
            <p:cNvSpPr>
              <a:spLocks noChangeAspect="1"/>
            </p:cNvSpPr>
            <p:nvPr/>
          </p:nvSpPr>
          <p:spPr>
            <a:xfrm rot="5400000">
              <a:off x="5334000" y="0"/>
              <a:ext cx="6858000" cy="6858000"/>
            </a:xfrm>
            <a:prstGeom prst="rect">
              <a:avLst/>
            </a:prstGeom>
            <a:gradFill flip="none" rotWithShape="1">
              <a:gsLst>
                <a:gs pos="0">
                  <a:schemeClr val="accent3">
                    <a:alpha val="60000"/>
                  </a:schemeClr>
                </a:gs>
                <a:gs pos="60000">
                  <a:schemeClr val="accent3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D21A2854-1482-4441-85EA-D7B9F3EF56D2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494887" y="2538000"/>
              <a:ext cx="4320000" cy="4320000"/>
            </a:xfrm>
            <a:prstGeom prst="ellipse">
              <a:avLst/>
            </a:prstGeom>
            <a:solidFill>
              <a:schemeClr val="accent2">
                <a:alpha val="20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4" name="Rectangle 13">
            <a:extLst>
              <a:ext uri="{FF2B5EF4-FFF2-40B4-BE49-F238E27FC236}">
                <a16:creationId xmlns:a16="http://schemas.microsoft.com/office/drawing/2014/main" id="{FED36A6D-894D-44DA-851C-345A414F3F68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D36F1DF-CD42-4695-A7D0-2F5B193057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0000" y="540000"/>
            <a:ext cx="7345362" cy="5768725"/>
          </a:xfrm>
        </p:spPr>
        <p:txBody>
          <a:bodyPr anchor="t"/>
          <a:lstStyle>
            <a:lvl1pPr>
              <a:defRPr sz="8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A549160-0F86-4FCA-8718-6980E99C793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075612" y="540000"/>
            <a:ext cx="3565523" cy="5768725"/>
          </a:xfrm>
        </p:spPr>
        <p:txBody>
          <a:bodyPr anchor="t"/>
          <a:lstStyle>
            <a:lvl1pPr marL="0" indent="0">
              <a:buNone/>
              <a:defRPr sz="1800" cap="all" spc="300" baseline="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5C6CBB-DABA-4F2E-8574-46747E15EA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11/27/2023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FAF86BC-9ECC-439C-BF2E-F0B7EF193B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C742552-C4C9-44EE-B7CB-5A652393BA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932807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A5774299-531D-4CAC-881D-7EB68BC99FCC}"/>
              </a:ext>
            </a:extLst>
          </p:cNvPr>
          <p:cNvGrpSpPr/>
          <p:nvPr/>
        </p:nvGrpSpPr>
        <p:grpSpPr>
          <a:xfrm>
            <a:off x="0" y="-3"/>
            <a:ext cx="12192000" cy="6858003"/>
            <a:chOff x="0" y="-3"/>
            <a:chExt cx="12192000" cy="6858003"/>
          </a:xfrm>
        </p:grpSpPr>
        <p:sp useBgFill="1">
          <p:nvSpPr>
            <p:cNvPr id="9" name="Rectangle 8">
              <a:extLst>
                <a:ext uri="{FF2B5EF4-FFF2-40B4-BE49-F238E27FC236}">
                  <a16:creationId xmlns:a16="http://schemas.microsoft.com/office/drawing/2014/main" id="{A17676CF-DDCC-48C1-AC68-CDA0B9E47FD8}"/>
                </a:ext>
              </a:extLst>
            </p:cNvPr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ln w="12700" cap="flat" cmpd="sng" algn="ctr">
              <a:noFill/>
              <a:prstDash val="solid"/>
              <a:miter lim="800000"/>
            </a:ln>
            <a:effectLst/>
            <a:extLst>
              <a:ext uri="{91240B29-F687-4F45-9708-019B960494DF}">
                <a14:hiddenLine xmlns:a14="http://schemas.microsoft.com/office/drawing/2010/main" w="12700" cap="flat" cmpd="sng" algn="ctr">
                  <a:solidFill>
                    <a:schemeClr val="accent1">
                      <a:shade val="50000"/>
                    </a:schemeClr>
                  </a:solidFill>
                  <a:prstDash val="solid"/>
                  <a:miter lim="800000"/>
                </a14:hiddenLine>
              </a:ext>
            </a:ex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0" name="Group 9">
              <a:extLst>
                <a:ext uri="{FF2B5EF4-FFF2-40B4-BE49-F238E27FC236}">
                  <a16:creationId xmlns:a16="http://schemas.microsoft.com/office/drawing/2014/main" id="{E052D363-F6F5-455B-A2F2-A12B30CEE528}"/>
                </a:ext>
              </a:extLst>
            </p:cNvPr>
            <p:cNvGrpSpPr>
              <a:grpSpLocks noChangeAspect="1"/>
            </p:cNvGrpSpPr>
            <p:nvPr/>
          </p:nvGrpSpPr>
          <p:grpSpPr>
            <a:xfrm>
              <a:off x="672000" y="-3"/>
              <a:ext cx="11520000" cy="5760000"/>
              <a:chOff x="5981700" y="-1"/>
              <a:chExt cx="6042660" cy="3021330"/>
            </a:xfrm>
          </p:grpSpPr>
          <p:sp>
            <p:nvSpPr>
              <p:cNvPr id="17" name="Rectangle 16">
                <a:extLst>
                  <a:ext uri="{FF2B5EF4-FFF2-40B4-BE49-F238E27FC236}">
                    <a16:creationId xmlns:a16="http://schemas.microsoft.com/office/drawing/2014/main" id="{D0C396B8-00CA-4AE9-A0A5-B4E2B2A2AC07}"/>
                  </a:ext>
                </a:extLst>
              </p:cNvPr>
              <p:cNvSpPr/>
              <p:nvPr/>
            </p:nvSpPr>
            <p:spPr>
              <a:xfrm>
                <a:off x="9003030" y="-1"/>
                <a:ext cx="3021330" cy="302133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>
                      <a:alpha val="60000"/>
                    </a:schemeClr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8" name="Rectangle 17">
                <a:extLst>
                  <a:ext uri="{FF2B5EF4-FFF2-40B4-BE49-F238E27FC236}">
                    <a16:creationId xmlns:a16="http://schemas.microsoft.com/office/drawing/2014/main" id="{F6660166-3107-4058-A259-59B0527306BD}"/>
                  </a:ext>
                </a:extLst>
              </p:cNvPr>
              <p:cNvSpPr/>
              <p:nvPr/>
            </p:nvSpPr>
            <p:spPr>
              <a:xfrm flipH="1">
                <a:off x="5981700" y="-1"/>
                <a:ext cx="3021330" cy="302133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>
                      <a:alpha val="60000"/>
                    </a:schemeClr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42BE934E-3063-4D0F-AFDE-68D58D336CBE}"/>
                </a:ext>
              </a:extLst>
            </p:cNvPr>
            <p:cNvSpPr>
              <a:spLocks noChangeAspect="1"/>
            </p:cNvSpPr>
            <p:nvPr/>
          </p:nvSpPr>
          <p:spPr>
            <a:xfrm rot="5400000">
              <a:off x="5334000" y="0"/>
              <a:ext cx="6858000" cy="6858000"/>
            </a:xfrm>
            <a:prstGeom prst="rect">
              <a:avLst/>
            </a:prstGeom>
            <a:gradFill flip="none" rotWithShape="1">
              <a:gsLst>
                <a:gs pos="0">
                  <a:schemeClr val="accent3">
                    <a:alpha val="60000"/>
                  </a:schemeClr>
                </a:gs>
                <a:gs pos="60000">
                  <a:schemeClr val="accent3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039660FA-744A-4CB3-9BED-C59793E3BF32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0" y="2538000"/>
              <a:ext cx="4320000" cy="4320000"/>
            </a:xfrm>
            <a:prstGeom prst="ellipse">
              <a:avLst/>
            </a:prstGeom>
            <a:solidFill>
              <a:schemeClr val="accent3">
                <a:alpha val="4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AE313EEC-733B-4019-8A0B-3FA768B8DB7A}"/>
                </a:ext>
              </a:extLst>
            </p:cNvPr>
            <p:cNvGrpSpPr/>
            <p:nvPr/>
          </p:nvGrpSpPr>
          <p:grpSpPr>
            <a:xfrm rot="10800000">
              <a:off x="1" y="2948940"/>
              <a:ext cx="7818118" cy="3909059"/>
              <a:chOff x="0" y="0"/>
              <a:chExt cx="2880000" cy="1440000"/>
            </a:xfrm>
          </p:grpSpPr>
          <p:sp>
            <p:nvSpPr>
              <p:cNvPr id="15" name="Rectangle 14">
                <a:extLst>
                  <a:ext uri="{FF2B5EF4-FFF2-40B4-BE49-F238E27FC236}">
                    <a16:creationId xmlns:a16="http://schemas.microsoft.com/office/drawing/2014/main" id="{421FE91F-780C-4ABD-ADE8-0EFDB7196A10}"/>
                  </a:ext>
                </a:extLst>
              </p:cNvPr>
              <p:cNvSpPr/>
              <p:nvPr/>
            </p:nvSpPr>
            <p:spPr>
              <a:xfrm>
                <a:off x="1440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6" name="Rectangle 15">
                <a:extLst>
                  <a:ext uri="{FF2B5EF4-FFF2-40B4-BE49-F238E27FC236}">
                    <a16:creationId xmlns:a16="http://schemas.microsoft.com/office/drawing/2014/main" id="{109EA389-EE78-4475-A390-5EDED23C2D68}"/>
                  </a:ext>
                </a:extLst>
              </p:cNvPr>
              <p:cNvSpPr/>
              <p:nvPr/>
            </p:nvSpPr>
            <p:spPr>
              <a:xfrm flipH="1">
                <a:off x="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5E492A94-8867-4C62-9D40-4023C41E0AF8}"/>
                </a:ext>
              </a:extLst>
            </p:cNvPr>
            <p:cNvSpPr>
              <a:spLocks noChangeAspect="1"/>
            </p:cNvSpPr>
            <p:nvPr/>
          </p:nvSpPr>
          <p:spPr>
            <a:xfrm rot="10800000" flipH="1">
              <a:off x="0" y="521786"/>
              <a:ext cx="6336213" cy="6336213"/>
            </a:xfrm>
            <a:prstGeom prst="rect">
              <a:avLst/>
            </a:prstGeom>
            <a:gradFill flip="none" rotWithShape="1">
              <a:gsLst>
                <a:gs pos="0">
                  <a:schemeClr val="accent1"/>
                </a:gs>
                <a:gs pos="60000">
                  <a:schemeClr val="accent1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9" name="Rectangle 18">
            <a:extLst>
              <a:ext uri="{FF2B5EF4-FFF2-40B4-BE49-F238E27FC236}">
                <a16:creationId xmlns:a16="http://schemas.microsoft.com/office/drawing/2014/main" id="{A3DAD7C5-BA12-4557-8BC4-72C69B0D59DD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54412EC-56C0-4009-B2E3-D63F9EECB9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0000" y="539999"/>
            <a:ext cx="11090275" cy="12096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70C84F-F3B7-4BF4-A328-BCF5ADD3294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40000" y="1929600"/>
            <a:ext cx="5437186" cy="438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F919CD5-DBB4-4749-980D-B5B40ECB67B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03950" y="1929600"/>
            <a:ext cx="5437186" cy="438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BCFC378-6572-43DF-8344-59DE8122CD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11/27/2023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6967A14-246A-4DDF-865C-68F6E16906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9674B6D-E110-478C-94B9-2F8199E586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0523961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5130F7E5-A40E-4C9C-8E4F-3935B9182C4A}"/>
              </a:ext>
            </a:extLst>
          </p:cNvPr>
          <p:cNvGrpSpPr/>
          <p:nvPr/>
        </p:nvGrpSpPr>
        <p:grpSpPr>
          <a:xfrm>
            <a:off x="0" y="-2"/>
            <a:ext cx="12191999" cy="6858001"/>
            <a:chOff x="0" y="-2"/>
            <a:chExt cx="12191999" cy="6858001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AE67B504-02A7-4203-87D0-07D333D71917}"/>
                </a:ext>
              </a:extLst>
            </p:cNvPr>
            <p:cNvSpPr/>
            <p:nvPr/>
          </p:nvSpPr>
          <p:spPr>
            <a:xfrm>
              <a:off x="7995665" y="2562224"/>
              <a:ext cx="4196334" cy="4295775"/>
            </a:xfrm>
            <a:prstGeom prst="rect">
              <a:avLst/>
            </a:prstGeom>
            <a:gradFill flip="none" rotWithShape="1">
              <a:gsLst>
                <a:gs pos="0">
                  <a:schemeClr val="accent3">
                    <a:alpha val="40000"/>
                  </a:schemeClr>
                </a:gs>
                <a:gs pos="34000">
                  <a:schemeClr val="accent3">
                    <a:alpha val="20000"/>
                  </a:schemeClr>
                </a:gs>
                <a:gs pos="65000">
                  <a:schemeClr val="accent3">
                    <a:alpha val="0"/>
                  </a:schemeClr>
                </a:gs>
              </a:gsLst>
              <a:path path="circle">
                <a:fillToRect l="100000" t="100000"/>
              </a:path>
              <a:tileRect r="-100000" b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DA1158F3-E1C3-400D-8505-628DB94365CE}"/>
                </a:ext>
              </a:extLst>
            </p:cNvPr>
            <p:cNvGrpSpPr/>
            <p:nvPr/>
          </p:nvGrpSpPr>
          <p:grpSpPr>
            <a:xfrm rot="16200000">
              <a:off x="2295528" y="-2295528"/>
              <a:ext cx="6858000" cy="11449051"/>
              <a:chOff x="0" y="2333625"/>
              <a:chExt cx="9515474" cy="3766109"/>
            </a:xfrm>
          </p:grpSpPr>
          <p:sp>
            <p:nvSpPr>
              <p:cNvPr id="23" name="Rectangle 22">
                <a:extLst>
                  <a:ext uri="{FF2B5EF4-FFF2-40B4-BE49-F238E27FC236}">
                    <a16:creationId xmlns:a16="http://schemas.microsoft.com/office/drawing/2014/main" id="{0AEADDCE-3295-4F24-8700-C93B5457C2B7}"/>
                  </a:ext>
                </a:extLst>
              </p:cNvPr>
              <p:cNvSpPr/>
              <p:nvPr/>
            </p:nvSpPr>
            <p:spPr>
              <a:xfrm>
                <a:off x="4757737" y="2333625"/>
                <a:ext cx="4757737" cy="376610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>
                      <a:alpha val="60000"/>
                    </a:schemeClr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24" name="Rectangle 23">
                <a:extLst>
                  <a:ext uri="{FF2B5EF4-FFF2-40B4-BE49-F238E27FC236}">
                    <a16:creationId xmlns:a16="http://schemas.microsoft.com/office/drawing/2014/main" id="{1F95C76A-5429-458C-BC9D-E1053EF7B84F}"/>
                  </a:ext>
                </a:extLst>
              </p:cNvPr>
              <p:cNvSpPr/>
              <p:nvPr/>
            </p:nvSpPr>
            <p:spPr>
              <a:xfrm flipH="1">
                <a:off x="0" y="2333625"/>
                <a:ext cx="4757737" cy="376610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>
                      <a:alpha val="60000"/>
                    </a:schemeClr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14" name="Group 13">
              <a:extLst>
                <a:ext uri="{FF2B5EF4-FFF2-40B4-BE49-F238E27FC236}">
                  <a16:creationId xmlns:a16="http://schemas.microsoft.com/office/drawing/2014/main" id="{3D0E8A42-259A-43FA-B284-B459D7364097}"/>
                </a:ext>
              </a:extLst>
            </p:cNvPr>
            <p:cNvGrpSpPr>
              <a:grpSpLocks noChangeAspect="1"/>
            </p:cNvGrpSpPr>
            <p:nvPr/>
          </p:nvGrpSpPr>
          <p:grpSpPr>
            <a:xfrm rot="5400000">
              <a:off x="3583369" y="-3583369"/>
              <a:ext cx="4713262" cy="11880000"/>
              <a:chOff x="1" y="0"/>
              <a:chExt cx="8305797" cy="6858000"/>
            </a:xfrm>
          </p:grpSpPr>
          <p:sp>
            <p:nvSpPr>
              <p:cNvPr id="21" name="Rectangle 20">
                <a:extLst>
                  <a:ext uri="{FF2B5EF4-FFF2-40B4-BE49-F238E27FC236}">
                    <a16:creationId xmlns:a16="http://schemas.microsoft.com/office/drawing/2014/main" id="{7900B4F1-619C-4C0E-B749-1843F22C946A}"/>
                  </a:ext>
                </a:extLst>
              </p:cNvPr>
              <p:cNvSpPr/>
              <p:nvPr/>
            </p:nvSpPr>
            <p:spPr>
              <a:xfrm>
                <a:off x="931" y="3429000"/>
                <a:ext cx="8304867" cy="3429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3">
                      <a:alpha val="60000"/>
                    </a:schemeClr>
                  </a:gs>
                  <a:gs pos="63000">
                    <a:schemeClr val="accent3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22" name="Rectangle 21">
                <a:extLst>
                  <a:ext uri="{FF2B5EF4-FFF2-40B4-BE49-F238E27FC236}">
                    <a16:creationId xmlns:a16="http://schemas.microsoft.com/office/drawing/2014/main" id="{6E6F70BB-DCCC-4CF0-B5BB-95A965A99947}"/>
                  </a:ext>
                </a:extLst>
              </p:cNvPr>
              <p:cNvSpPr/>
              <p:nvPr/>
            </p:nvSpPr>
            <p:spPr>
              <a:xfrm flipV="1">
                <a:off x="1" y="0"/>
                <a:ext cx="8304867" cy="3429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3">
                      <a:alpha val="60000"/>
                    </a:schemeClr>
                  </a:gs>
                  <a:gs pos="63000">
                    <a:schemeClr val="accent3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15" name="Group 14">
              <a:extLst>
                <a:ext uri="{FF2B5EF4-FFF2-40B4-BE49-F238E27FC236}">
                  <a16:creationId xmlns:a16="http://schemas.microsoft.com/office/drawing/2014/main" id="{83E6C50C-C1DA-44E1-B254-3B7228879DCD}"/>
                </a:ext>
              </a:extLst>
            </p:cNvPr>
            <p:cNvGrpSpPr/>
            <p:nvPr/>
          </p:nvGrpSpPr>
          <p:grpSpPr>
            <a:xfrm>
              <a:off x="2676525" y="0"/>
              <a:ext cx="9515473" cy="3766109"/>
              <a:chOff x="2333625" y="2433367"/>
              <a:chExt cx="9897159" cy="3766109"/>
            </a:xfrm>
          </p:grpSpPr>
          <p:sp>
            <p:nvSpPr>
              <p:cNvPr id="19" name="Rectangle 18">
                <a:extLst>
                  <a:ext uri="{FF2B5EF4-FFF2-40B4-BE49-F238E27FC236}">
                    <a16:creationId xmlns:a16="http://schemas.microsoft.com/office/drawing/2014/main" id="{DFC6EEED-A40A-4D1C-BE6B-11DD62770607}"/>
                  </a:ext>
                </a:extLst>
              </p:cNvPr>
              <p:cNvSpPr/>
              <p:nvPr/>
            </p:nvSpPr>
            <p:spPr>
              <a:xfrm>
                <a:off x="7282205" y="2433367"/>
                <a:ext cx="4948579" cy="376610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>
                      <a:alpha val="60000"/>
                    </a:schemeClr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20" name="Rectangle 19">
                <a:extLst>
                  <a:ext uri="{FF2B5EF4-FFF2-40B4-BE49-F238E27FC236}">
                    <a16:creationId xmlns:a16="http://schemas.microsoft.com/office/drawing/2014/main" id="{527FF3FB-FDFC-4659-A7D6-ABED74010E82}"/>
                  </a:ext>
                </a:extLst>
              </p:cNvPr>
              <p:cNvSpPr/>
              <p:nvPr/>
            </p:nvSpPr>
            <p:spPr>
              <a:xfrm flipH="1">
                <a:off x="2333625" y="2433367"/>
                <a:ext cx="4948579" cy="376610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>
                      <a:alpha val="60000"/>
                    </a:schemeClr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16" name="Group 15">
              <a:extLst>
                <a:ext uri="{FF2B5EF4-FFF2-40B4-BE49-F238E27FC236}">
                  <a16:creationId xmlns:a16="http://schemas.microsoft.com/office/drawing/2014/main" id="{51548ED5-6668-4672-88DC-40E92508ACA2}"/>
                </a:ext>
              </a:extLst>
            </p:cNvPr>
            <p:cNvGrpSpPr/>
            <p:nvPr/>
          </p:nvGrpSpPr>
          <p:grpSpPr>
            <a:xfrm>
              <a:off x="0" y="0"/>
              <a:ext cx="9515473" cy="3766109"/>
              <a:chOff x="0" y="2333625"/>
              <a:chExt cx="9515473" cy="3766109"/>
            </a:xfrm>
          </p:grpSpPr>
          <p:sp>
            <p:nvSpPr>
              <p:cNvPr id="17" name="Rectangle 16">
                <a:extLst>
                  <a:ext uri="{FF2B5EF4-FFF2-40B4-BE49-F238E27FC236}">
                    <a16:creationId xmlns:a16="http://schemas.microsoft.com/office/drawing/2014/main" id="{975AE1B2-E73F-4E6E-AAFB-FB1C02684D32}"/>
                  </a:ext>
                </a:extLst>
              </p:cNvPr>
              <p:cNvSpPr/>
              <p:nvPr/>
            </p:nvSpPr>
            <p:spPr>
              <a:xfrm>
                <a:off x="4757737" y="2333625"/>
                <a:ext cx="4757736" cy="376610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>
                      <a:alpha val="60000"/>
                    </a:schemeClr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8" name="Rectangle 17">
                <a:extLst>
                  <a:ext uri="{FF2B5EF4-FFF2-40B4-BE49-F238E27FC236}">
                    <a16:creationId xmlns:a16="http://schemas.microsoft.com/office/drawing/2014/main" id="{D750F2D6-C0E1-4AFE-AB87-083292737609}"/>
                  </a:ext>
                </a:extLst>
              </p:cNvPr>
              <p:cNvSpPr/>
              <p:nvPr/>
            </p:nvSpPr>
            <p:spPr>
              <a:xfrm flipH="1">
                <a:off x="0" y="2333625"/>
                <a:ext cx="4757736" cy="376610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>
                      <a:alpha val="60000"/>
                    </a:schemeClr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  <p:sp>
        <p:nvSpPr>
          <p:cNvPr id="25" name="Rectangle 24">
            <a:extLst>
              <a:ext uri="{FF2B5EF4-FFF2-40B4-BE49-F238E27FC236}">
                <a16:creationId xmlns:a16="http://schemas.microsoft.com/office/drawing/2014/main" id="{4ECC0D66-F2BE-4BF4-87F6-CE618B5C8916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A0BCA11-08C2-4C9A-B0A3-31C9051CD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0000" y="539999"/>
            <a:ext cx="11090273" cy="1210396"/>
          </a:xfrm>
        </p:spPr>
        <p:txBody>
          <a:bodyPr>
            <a:normAutofit/>
          </a:bodyPr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662CEB0-C969-40EA-A5E2-8D875E28A6B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40000" y="1929783"/>
            <a:ext cx="5448052" cy="792161"/>
          </a:xfrm>
        </p:spPr>
        <p:txBody>
          <a:bodyPr anchor="b"/>
          <a:lstStyle>
            <a:lvl1pPr marL="0" indent="0">
              <a:buNone/>
              <a:defRPr sz="1600" b="0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40F41A6-112E-4305-A0BA-6E119A77AC1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40000" y="2937844"/>
            <a:ext cx="5437186" cy="337655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AC672C5-31B9-443B-8DEE-5523646891F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03949" y="1929782"/>
            <a:ext cx="5437187" cy="792000"/>
          </a:xfrm>
        </p:spPr>
        <p:txBody>
          <a:bodyPr anchor="b"/>
          <a:lstStyle>
            <a:lvl1pPr marL="0" indent="0">
              <a:buNone/>
              <a:defRPr sz="1600" b="0" i="0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4D18B9D-8B21-4249-A3AD-8FBE48F0F55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03950" y="2937844"/>
            <a:ext cx="5437186" cy="337655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5B60881-13B2-4064-84FB-6D071F36C4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11/27/2023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49FCE5D-D5EF-485D-97FA-2614FF9642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7F204FC-4F66-417C-8E4B-74772ED057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4702072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>
            <a:extLst>
              <a:ext uri="{FF2B5EF4-FFF2-40B4-BE49-F238E27FC236}">
                <a16:creationId xmlns:a16="http://schemas.microsoft.com/office/drawing/2014/main" id="{9521FD20-B9D4-4FD1-9AAD-F4157555AD62}"/>
              </a:ext>
            </a:extLst>
          </p:cNvPr>
          <p:cNvGrpSpPr/>
          <p:nvPr/>
        </p:nvGrpSpPr>
        <p:grpSpPr>
          <a:xfrm rot="10800000">
            <a:off x="1392000" y="0"/>
            <a:ext cx="10800000" cy="6858000"/>
            <a:chOff x="0" y="0"/>
            <a:chExt cx="10800000" cy="6858000"/>
          </a:xfrm>
        </p:grpSpPr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27477A35-8424-45D6-A66E-8ACFA6C405B5}"/>
                </a:ext>
              </a:extLst>
            </p:cNvPr>
            <p:cNvSpPr/>
            <p:nvPr/>
          </p:nvSpPr>
          <p:spPr>
            <a:xfrm>
              <a:off x="5400000" y="0"/>
              <a:ext cx="5400000" cy="6858000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16" name="Rectangle 15">
              <a:extLst>
                <a:ext uri="{FF2B5EF4-FFF2-40B4-BE49-F238E27FC236}">
                  <a16:creationId xmlns:a16="http://schemas.microsoft.com/office/drawing/2014/main" id="{8BFBA1CE-E9AC-40C0-A7F9-E5671F5FEF9C}"/>
                </a:ext>
              </a:extLst>
            </p:cNvPr>
            <p:cNvSpPr/>
            <p:nvPr/>
          </p:nvSpPr>
          <p:spPr>
            <a:xfrm flipH="1">
              <a:off x="0" y="0"/>
              <a:ext cx="5400000" cy="6858000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</p:grpSp>
      <p:grpSp>
        <p:nvGrpSpPr>
          <p:cNvPr id="11" name="Group 10">
            <a:extLst>
              <a:ext uri="{FF2B5EF4-FFF2-40B4-BE49-F238E27FC236}">
                <a16:creationId xmlns:a16="http://schemas.microsoft.com/office/drawing/2014/main" id="{D0C2729A-59F8-46A4-9AAA-7665E5966E2D}"/>
              </a:ext>
            </a:extLst>
          </p:cNvPr>
          <p:cNvGrpSpPr>
            <a:grpSpLocks noChangeAspect="1"/>
          </p:cNvGrpSpPr>
          <p:nvPr/>
        </p:nvGrpSpPr>
        <p:grpSpPr>
          <a:xfrm rot="16200000" flipH="1">
            <a:off x="-1714500" y="1714500"/>
            <a:ext cx="6858000" cy="3429000"/>
            <a:chOff x="0" y="0"/>
            <a:chExt cx="2880000" cy="1440000"/>
          </a:xfrm>
        </p:grpSpPr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83EBBB96-590D-4704-87AD-A00AE2424DE8}"/>
                </a:ext>
              </a:extLst>
            </p:cNvPr>
            <p:cNvSpPr/>
            <p:nvPr/>
          </p:nvSpPr>
          <p:spPr>
            <a:xfrm>
              <a:off x="1440000" y="0"/>
              <a:ext cx="1440000" cy="1440000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889BAB7D-5298-40B9-910B-136D0C6A9934}"/>
                </a:ext>
              </a:extLst>
            </p:cNvPr>
            <p:cNvSpPr/>
            <p:nvPr/>
          </p:nvSpPr>
          <p:spPr>
            <a:xfrm flipH="1">
              <a:off x="0" y="0"/>
              <a:ext cx="1440000" cy="1440000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</p:grpSp>
      <p:sp>
        <p:nvSpPr>
          <p:cNvPr id="12" name="Rectangle 11">
            <a:extLst>
              <a:ext uri="{FF2B5EF4-FFF2-40B4-BE49-F238E27FC236}">
                <a16:creationId xmlns:a16="http://schemas.microsoft.com/office/drawing/2014/main" id="{F323EA00-E168-4864-883B-358A7CDF9153}"/>
              </a:ext>
            </a:extLst>
          </p:cNvPr>
          <p:cNvSpPr>
            <a:spLocks noChangeAspect="1"/>
          </p:cNvSpPr>
          <p:nvPr/>
        </p:nvSpPr>
        <p:spPr>
          <a:xfrm rot="10800000">
            <a:off x="5602287" y="268286"/>
            <a:ext cx="6589713" cy="6589713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60000">
                <a:schemeClr val="accent1">
                  <a:alpha val="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CA4F2DFA-2F27-43FB-B08C-0787FA44B0D1}"/>
              </a:ext>
            </a:extLst>
          </p:cNvPr>
          <p:cNvSpPr>
            <a:spLocks noChangeAspect="1"/>
          </p:cNvSpPr>
          <p:nvPr/>
        </p:nvSpPr>
        <p:spPr>
          <a:xfrm>
            <a:off x="0" y="0"/>
            <a:ext cx="6589713" cy="6589713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60000"/>
                </a:schemeClr>
              </a:gs>
              <a:gs pos="60000">
                <a:schemeClr val="accent1">
                  <a:alpha val="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7D750354-CD8D-4A3B-A7AC-04622BCB0499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F3ED3C6-DA43-4D1C-9056-407A4FB1C6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549276"/>
            <a:ext cx="11090275" cy="5759450"/>
          </a:xfrm>
        </p:spPr>
        <p:txBody>
          <a:bodyPr/>
          <a:lstStyle>
            <a:lvl1pPr>
              <a:defRPr sz="8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20CEB41-E921-45ED-951A-861E31E013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11/27/2023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F6B422D-769C-4E63-8763-ABBB885007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D38FB6F-2D68-40C0-B628-142011F34A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067144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">
            <a:extLst>
              <a:ext uri="{FF2B5EF4-FFF2-40B4-BE49-F238E27FC236}">
                <a16:creationId xmlns:a16="http://schemas.microsoft.com/office/drawing/2014/main" id="{5ED88E92-14F3-4B58-9E48-1D79E139A89E}"/>
              </a:ext>
            </a:extLst>
          </p:cNvPr>
          <p:cNvGrpSpPr/>
          <p:nvPr/>
        </p:nvGrpSpPr>
        <p:grpSpPr>
          <a:xfrm>
            <a:off x="0" y="0"/>
            <a:ext cx="12191999" cy="6861600"/>
            <a:chOff x="1" y="0"/>
            <a:chExt cx="12191999" cy="6861600"/>
          </a:xfrm>
        </p:grpSpPr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A6466AE7-32B6-4334-AF41-B9387E6726C5}"/>
                </a:ext>
              </a:extLst>
            </p:cNvPr>
            <p:cNvSpPr>
              <a:spLocks noChangeAspect="1"/>
            </p:cNvSpPr>
            <p:nvPr/>
          </p:nvSpPr>
          <p:spPr>
            <a:xfrm rot="16200000">
              <a:off x="1" y="1640114"/>
              <a:ext cx="5217886" cy="5217886"/>
            </a:xfrm>
            <a:prstGeom prst="rect">
              <a:avLst/>
            </a:prstGeom>
            <a:gradFill flip="none" rotWithShape="1">
              <a:gsLst>
                <a:gs pos="0">
                  <a:schemeClr val="accent2">
                    <a:alpha val="60000"/>
                  </a:schemeClr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7" name="Oval 6">
              <a:extLst>
                <a:ext uri="{FF2B5EF4-FFF2-40B4-BE49-F238E27FC236}">
                  <a16:creationId xmlns:a16="http://schemas.microsoft.com/office/drawing/2014/main" id="{659C09F8-90CD-443F-9AA1-D08C56A605BB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6384514" y="0"/>
              <a:ext cx="4320000" cy="4320000"/>
            </a:xfrm>
            <a:prstGeom prst="ellipse">
              <a:avLst/>
            </a:prstGeom>
            <a:solidFill>
              <a:schemeClr val="accent3">
                <a:alpha val="96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8" name="Oval 7">
              <a:extLst>
                <a:ext uri="{FF2B5EF4-FFF2-40B4-BE49-F238E27FC236}">
                  <a16:creationId xmlns:a16="http://schemas.microsoft.com/office/drawing/2014/main" id="{DC7304AB-BE7D-45AC-A876-4A24543AE5B3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6119057" y="1230054"/>
              <a:ext cx="5506886" cy="5506886"/>
            </a:xfrm>
            <a:prstGeom prst="ellipse">
              <a:avLst/>
            </a:prstGeom>
            <a:solidFill>
              <a:schemeClr val="accent2">
                <a:alpha val="6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grpSp>
          <p:nvGrpSpPr>
            <p:cNvPr id="9" name="Group 8">
              <a:extLst>
                <a:ext uri="{FF2B5EF4-FFF2-40B4-BE49-F238E27FC236}">
                  <a16:creationId xmlns:a16="http://schemas.microsoft.com/office/drawing/2014/main" id="{8E11922B-DDB3-46D7-B1BD-C1CCDB3C42E3}"/>
                </a:ext>
              </a:extLst>
            </p:cNvPr>
            <p:cNvGrpSpPr>
              <a:grpSpLocks noChangeAspect="1"/>
            </p:cNvGrpSpPr>
            <p:nvPr/>
          </p:nvGrpSpPr>
          <p:grpSpPr>
            <a:xfrm>
              <a:off x="690092" y="0"/>
              <a:ext cx="10800000" cy="6858000"/>
              <a:chOff x="2328000" y="0"/>
              <a:chExt cx="2880000" cy="1440000"/>
            </a:xfrm>
          </p:grpSpPr>
          <p:sp>
            <p:nvSpPr>
              <p:cNvPr id="14" name="Rectangle 13">
                <a:extLst>
                  <a:ext uri="{FF2B5EF4-FFF2-40B4-BE49-F238E27FC236}">
                    <a16:creationId xmlns:a16="http://schemas.microsoft.com/office/drawing/2014/main" id="{C580F8F6-E662-4BCD-AC9C-7E5DDBD5A773}"/>
                  </a:ext>
                </a:extLst>
              </p:cNvPr>
              <p:cNvSpPr/>
              <p:nvPr/>
            </p:nvSpPr>
            <p:spPr>
              <a:xfrm>
                <a:off x="376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  <p:sp>
            <p:nvSpPr>
              <p:cNvPr id="15" name="Rectangle 14">
                <a:extLst>
                  <a:ext uri="{FF2B5EF4-FFF2-40B4-BE49-F238E27FC236}">
                    <a16:creationId xmlns:a16="http://schemas.microsoft.com/office/drawing/2014/main" id="{9A333FE5-ADB0-48EE-A1A6-9AA36DA343A2}"/>
                  </a:ext>
                </a:extLst>
              </p:cNvPr>
              <p:cNvSpPr/>
              <p:nvPr/>
            </p:nvSpPr>
            <p:spPr>
              <a:xfrm flipH="1">
                <a:off x="232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</p:grpSp>
        <p:grpSp>
          <p:nvGrpSpPr>
            <p:cNvPr id="10" name="Group 9">
              <a:extLst>
                <a:ext uri="{FF2B5EF4-FFF2-40B4-BE49-F238E27FC236}">
                  <a16:creationId xmlns:a16="http://schemas.microsoft.com/office/drawing/2014/main" id="{0B09CD4F-6DF4-48AA-BD35-23E3F2A643F7}"/>
                </a:ext>
              </a:extLst>
            </p:cNvPr>
            <p:cNvGrpSpPr>
              <a:grpSpLocks noChangeAspect="1"/>
            </p:cNvGrpSpPr>
            <p:nvPr/>
          </p:nvGrpSpPr>
          <p:grpSpPr>
            <a:xfrm rot="5400000">
              <a:off x="7048499" y="1714500"/>
              <a:ext cx="6858000" cy="3429000"/>
              <a:chOff x="0" y="0"/>
              <a:chExt cx="2880000" cy="1440000"/>
            </a:xfrm>
          </p:grpSpPr>
          <p:sp>
            <p:nvSpPr>
              <p:cNvPr id="12" name="Rectangle 11">
                <a:extLst>
                  <a:ext uri="{FF2B5EF4-FFF2-40B4-BE49-F238E27FC236}">
                    <a16:creationId xmlns:a16="http://schemas.microsoft.com/office/drawing/2014/main" id="{02223219-ACCC-42F2-A1B4-E3C8C8AB12A4}"/>
                  </a:ext>
                </a:extLst>
              </p:cNvPr>
              <p:cNvSpPr/>
              <p:nvPr/>
            </p:nvSpPr>
            <p:spPr>
              <a:xfrm>
                <a:off x="1440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  <p:sp>
            <p:nvSpPr>
              <p:cNvPr id="13" name="Rectangle 12">
                <a:extLst>
                  <a:ext uri="{FF2B5EF4-FFF2-40B4-BE49-F238E27FC236}">
                    <a16:creationId xmlns:a16="http://schemas.microsoft.com/office/drawing/2014/main" id="{1510B0E9-9BA0-4357-9E04-554C19BAAC89}"/>
                  </a:ext>
                </a:extLst>
              </p:cNvPr>
              <p:cNvSpPr/>
              <p:nvPr/>
            </p:nvSpPr>
            <p:spPr>
              <a:xfrm flipH="1">
                <a:off x="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</p:grpSp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DF06DA80-525A-4C9E-A441-50630AA772A4}"/>
                </a:ext>
              </a:extLst>
            </p:cNvPr>
            <p:cNvSpPr>
              <a:spLocks noChangeAspect="1"/>
            </p:cNvSpPr>
            <p:nvPr/>
          </p:nvSpPr>
          <p:spPr>
            <a:xfrm rot="10800000">
              <a:off x="5602287" y="271887"/>
              <a:ext cx="6589713" cy="6589713"/>
            </a:xfrm>
            <a:prstGeom prst="rect">
              <a:avLst/>
            </a:prstGeom>
            <a:gradFill flip="none" rotWithShape="1">
              <a:gsLst>
                <a:gs pos="0">
                  <a:schemeClr val="accent3"/>
                </a:gs>
                <a:gs pos="60000">
                  <a:schemeClr val="accent3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</p:grpSp>
      <p:sp>
        <p:nvSpPr>
          <p:cNvPr id="16" name="Rectangle 15">
            <a:extLst>
              <a:ext uri="{FF2B5EF4-FFF2-40B4-BE49-F238E27FC236}">
                <a16:creationId xmlns:a16="http://schemas.microsoft.com/office/drawing/2014/main" id="{E841E027-8E53-4FEB-8605-2124D85731CA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DD871A2-AE80-4408-AA95-DC60D132E9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11/27/2023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DD122A1-7B97-4979-B319-1CE0A4A497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6209A76-7DCD-477A-A6BA-EEA63FF940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1530903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0D5C0F5C-A529-490C-8941-78F10C6A00D3}"/>
              </a:ext>
            </a:extLst>
          </p:cNvPr>
          <p:cNvGrpSpPr/>
          <p:nvPr/>
        </p:nvGrpSpPr>
        <p:grpSpPr>
          <a:xfrm flipH="1">
            <a:off x="0" y="0"/>
            <a:ext cx="12191999" cy="6858001"/>
            <a:chOff x="0" y="-2"/>
            <a:chExt cx="12191999" cy="6858001"/>
          </a:xfrm>
        </p:grpSpPr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14A8D739-B942-4545-9459-A6CAF0444D1F}"/>
                </a:ext>
              </a:extLst>
            </p:cNvPr>
            <p:cNvSpPr/>
            <p:nvPr/>
          </p:nvSpPr>
          <p:spPr>
            <a:xfrm>
              <a:off x="7995665" y="2562224"/>
              <a:ext cx="4196334" cy="4295775"/>
            </a:xfrm>
            <a:prstGeom prst="rect">
              <a:avLst/>
            </a:prstGeom>
            <a:gradFill flip="none" rotWithShape="1">
              <a:gsLst>
                <a:gs pos="0">
                  <a:schemeClr val="accent3">
                    <a:alpha val="40000"/>
                  </a:schemeClr>
                </a:gs>
                <a:gs pos="34000">
                  <a:schemeClr val="accent3">
                    <a:alpha val="20000"/>
                  </a:schemeClr>
                </a:gs>
                <a:gs pos="65000">
                  <a:schemeClr val="accent3">
                    <a:alpha val="0"/>
                  </a:schemeClr>
                </a:gs>
              </a:gsLst>
              <a:path path="circle">
                <a:fillToRect l="100000" t="100000"/>
              </a:path>
              <a:tileRect r="-100000" b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0" name="Group 9">
              <a:extLst>
                <a:ext uri="{FF2B5EF4-FFF2-40B4-BE49-F238E27FC236}">
                  <a16:creationId xmlns:a16="http://schemas.microsoft.com/office/drawing/2014/main" id="{4BB38CCA-110B-4404-9363-BFFA76C096D2}"/>
                </a:ext>
              </a:extLst>
            </p:cNvPr>
            <p:cNvGrpSpPr/>
            <p:nvPr/>
          </p:nvGrpSpPr>
          <p:grpSpPr>
            <a:xfrm rot="16200000">
              <a:off x="2295528" y="-2295528"/>
              <a:ext cx="6858000" cy="11449051"/>
              <a:chOff x="0" y="2333625"/>
              <a:chExt cx="9515474" cy="3766109"/>
            </a:xfrm>
          </p:grpSpPr>
          <p:sp>
            <p:nvSpPr>
              <p:cNvPr id="20" name="Rectangle 19">
                <a:extLst>
                  <a:ext uri="{FF2B5EF4-FFF2-40B4-BE49-F238E27FC236}">
                    <a16:creationId xmlns:a16="http://schemas.microsoft.com/office/drawing/2014/main" id="{B223FE99-C58F-4A56-8F8E-2942FF74E4BD}"/>
                  </a:ext>
                </a:extLst>
              </p:cNvPr>
              <p:cNvSpPr/>
              <p:nvPr/>
            </p:nvSpPr>
            <p:spPr>
              <a:xfrm>
                <a:off x="4757737" y="2333625"/>
                <a:ext cx="4757737" cy="376610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>
                      <a:alpha val="60000"/>
                    </a:schemeClr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21" name="Rectangle 20">
                <a:extLst>
                  <a:ext uri="{FF2B5EF4-FFF2-40B4-BE49-F238E27FC236}">
                    <a16:creationId xmlns:a16="http://schemas.microsoft.com/office/drawing/2014/main" id="{DBBD4511-8AB6-4BD3-8410-7FB3EC8D42B2}"/>
                  </a:ext>
                </a:extLst>
              </p:cNvPr>
              <p:cNvSpPr/>
              <p:nvPr/>
            </p:nvSpPr>
            <p:spPr>
              <a:xfrm flipH="1">
                <a:off x="0" y="2333625"/>
                <a:ext cx="4757737" cy="376610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>
                      <a:alpha val="60000"/>
                    </a:schemeClr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11" name="Group 10">
              <a:extLst>
                <a:ext uri="{FF2B5EF4-FFF2-40B4-BE49-F238E27FC236}">
                  <a16:creationId xmlns:a16="http://schemas.microsoft.com/office/drawing/2014/main" id="{6A8CA067-2248-4BD3-B56E-2C014AEB2273}"/>
                </a:ext>
              </a:extLst>
            </p:cNvPr>
            <p:cNvGrpSpPr>
              <a:grpSpLocks noChangeAspect="1"/>
            </p:cNvGrpSpPr>
            <p:nvPr/>
          </p:nvGrpSpPr>
          <p:grpSpPr>
            <a:xfrm rot="5400000">
              <a:off x="3583369" y="-3583369"/>
              <a:ext cx="4713262" cy="11880000"/>
              <a:chOff x="1" y="0"/>
              <a:chExt cx="8305797" cy="6858000"/>
            </a:xfrm>
          </p:grpSpPr>
          <p:sp>
            <p:nvSpPr>
              <p:cNvPr id="18" name="Rectangle 17">
                <a:extLst>
                  <a:ext uri="{FF2B5EF4-FFF2-40B4-BE49-F238E27FC236}">
                    <a16:creationId xmlns:a16="http://schemas.microsoft.com/office/drawing/2014/main" id="{8C017B9B-2727-4255-8F80-9D4C2A5AE297}"/>
                  </a:ext>
                </a:extLst>
              </p:cNvPr>
              <p:cNvSpPr/>
              <p:nvPr/>
            </p:nvSpPr>
            <p:spPr>
              <a:xfrm>
                <a:off x="931" y="3429000"/>
                <a:ext cx="8304867" cy="3429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3">
                      <a:alpha val="60000"/>
                    </a:schemeClr>
                  </a:gs>
                  <a:gs pos="63000">
                    <a:schemeClr val="accent3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9" name="Rectangle 18">
                <a:extLst>
                  <a:ext uri="{FF2B5EF4-FFF2-40B4-BE49-F238E27FC236}">
                    <a16:creationId xmlns:a16="http://schemas.microsoft.com/office/drawing/2014/main" id="{693C5F16-BC47-4707-B6B7-DC5262ACDC51}"/>
                  </a:ext>
                </a:extLst>
              </p:cNvPr>
              <p:cNvSpPr/>
              <p:nvPr/>
            </p:nvSpPr>
            <p:spPr>
              <a:xfrm flipV="1">
                <a:off x="1" y="0"/>
                <a:ext cx="8304867" cy="3429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3">
                      <a:alpha val="60000"/>
                    </a:schemeClr>
                  </a:gs>
                  <a:gs pos="63000">
                    <a:schemeClr val="accent3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12" name="Group 11">
              <a:extLst>
                <a:ext uri="{FF2B5EF4-FFF2-40B4-BE49-F238E27FC236}">
                  <a16:creationId xmlns:a16="http://schemas.microsoft.com/office/drawing/2014/main" id="{2E88FE13-0734-4BB3-B4D1-7C53A194DA84}"/>
                </a:ext>
              </a:extLst>
            </p:cNvPr>
            <p:cNvGrpSpPr/>
            <p:nvPr/>
          </p:nvGrpSpPr>
          <p:grpSpPr>
            <a:xfrm>
              <a:off x="2676525" y="0"/>
              <a:ext cx="9515473" cy="3766109"/>
              <a:chOff x="2333625" y="2433367"/>
              <a:chExt cx="9897159" cy="3766109"/>
            </a:xfrm>
          </p:grpSpPr>
          <p:sp>
            <p:nvSpPr>
              <p:cNvPr id="16" name="Rectangle 15">
                <a:extLst>
                  <a:ext uri="{FF2B5EF4-FFF2-40B4-BE49-F238E27FC236}">
                    <a16:creationId xmlns:a16="http://schemas.microsoft.com/office/drawing/2014/main" id="{5C9B7EF7-1EDF-4AC7-8E40-C2801783AC85}"/>
                  </a:ext>
                </a:extLst>
              </p:cNvPr>
              <p:cNvSpPr/>
              <p:nvPr/>
            </p:nvSpPr>
            <p:spPr>
              <a:xfrm>
                <a:off x="7282205" y="2433367"/>
                <a:ext cx="4948579" cy="376610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>
                      <a:alpha val="60000"/>
                    </a:schemeClr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7" name="Rectangle 16">
                <a:extLst>
                  <a:ext uri="{FF2B5EF4-FFF2-40B4-BE49-F238E27FC236}">
                    <a16:creationId xmlns:a16="http://schemas.microsoft.com/office/drawing/2014/main" id="{925CA0A0-9A3F-498E-983D-B3285EF5AD9A}"/>
                  </a:ext>
                </a:extLst>
              </p:cNvPr>
              <p:cNvSpPr/>
              <p:nvPr/>
            </p:nvSpPr>
            <p:spPr>
              <a:xfrm flipH="1">
                <a:off x="2333625" y="2433367"/>
                <a:ext cx="4948579" cy="376610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>
                      <a:alpha val="60000"/>
                    </a:schemeClr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A5171814-E4F0-44B5-BC3F-588512210991}"/>
                </a:ext>
              </a:extLst>
            </p:cNvPr>
            <p:cNvGrpSpPr/>
            <p:nvPr/>
          </p:nvGrpSpPr>
          <p:grpSpPr>
            <a:xfrm>
              <a:off x="0" y="0"/>
              <a:ext cx="9515473" cy="3766109"/>
              <a:chOff x="0" y="2333625"/>
              <a:chExt cx="9515473" cy="3766109"/>
            </a:xfrm>
          </p:grpSpPr>
          <p:sp>
            <p:nvSpPr>
              <p:cNvPr id="14" name="Rectangle 13">
                <a:extLst>
                  <a:ext uri="{FF2B5EF4-FFF2-40B4-BE49-F238E27FC236}">
                    <a16:creationId xmlns:a16="http://schemas.microsoft.com/office/drawing/2014/main" id="{8E666ACD-EB1C-4732-971B-C3B26061DB82}"/>
                  </a:ext>
                </a:extLst>
              </p:cNvPr>
              <p:cNvSpPr/>
              <p:nvPr/>
            </p:nvSpPr>
            <p:spPr>
              <a:xfrm>
                <a:off x="4757737" y="2333625"/>
                <a:ext cx="4757736" cy="376610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>
                      <a:alpha val="60000"/>
                    </a:schemeClr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5" name="Rectangle 14">
                <a:extLst>
                  <a:ext uri="{FF2B5EF4-FFF2-40B4-BE49-F238E27FC236}">
                    <a16:creationId xmlns:a16="http://schemas.microsoft.com/office/drawing/2014/main" id="{2A4E213B-7F96-44C1-90B3-B72E9387BF73}"/>
                  </a:ext>
                </a:extLst>
              </p:cNvPr>
              <p:cNvSpPr/>
              <p:nvPr/>
            </p:nvSpPr>
            <p:spPr>
              <a:xfrm flipH="1">
                <a:off x="0" y="2333625"/>
                <a:ext cx="4757736" cy="376610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>
                      <a:alpha val="60000"/>
                    </a:schemeClr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  <p:sp>
        <p:nvSpPr>
          <p:cNvPr id="22" name="Rectangle 21">
            <a:extLst>
              <a:ext uri="{FF2B5EF4-FFF2-40B4-BE49-F238E27FC236}">
                <a16:creationId xmlns:a16="http://schemas.microsoft.com/office/drawing/2014/main" id="{BFE392AA-35E5-40E5-9309-284A0C541061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1A8188C-9713-46E1-AA5C-C84FE515F3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9999" y="540000"/>
            <a:ext cx="4511425" cy="2771774"/>
          </a:xfrm>
        </p:spPr>
        <p:txBody>
          <a:bodyPr anchor="t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E192CC-893A-4A84-A7E9-F389D83F0B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32400" y="540000"/>
            <a:ext cx="6408736" cy="5759450"/>
          </a:xfrm>
        </p:spPr>
        <p:txBody>
          <a:bodyPr/>
          <a:lstStyle>
            <a:lvl1pPr>
              <a:defRPr sz="3200"/>
            </a:lvl1pPr>
            <a:lvl2pPr>
              <a:defRPr sz="24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6CC7765-7D44-43DD-A1DF-419D3E1C625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40000" y="3536950"/>
            <a:ext cx="4511426" cy="2771775"/>
          </a:xfrm>
        </p:spPr>
        <p:txBody>
          <a:bodyPr/>
          <a:lstStyle>
            <a:lvl1pPr marL="0" indent="0">
              <a:buNone/>
              <a:defRPr sz="1600" cap="all" spc="300" baseline="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6D36875-AFB0-4905-8C9E-A72B4F5977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11/27/2023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5437ABF-7E70-4E45-A67B-C503BF1820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48016CA-2983-47BF-BA09-2130A40C87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0989027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D97E00A2-2906-4C97-9D1F-C789D3ADD373}"/>
              </a:ext>
            </a:extLst>
          </p:cNvPr>
          <p:cNvGrpSpPr/>
          <p:nvPr/>
        </p:nvGrpSpPr>
        <p:grpSpPr>
          <a:xfrm rot="10800000">
            <a:off x="1392000" y="0"/>
            <a:ext cx="10800000" cy="6858000"/>
            <a:chOff x="0" y="0"/>
            <a:chExt cx="10800000" cy="6858000"/>
          </a:xfrm>
        </p:grpSpPr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59CE8EF9-87D6-47FD-B7D3-2D48D8E48AC3}"/>
                </a:ext>
              </a:extLst>
            </p:cNvPr>
            <p:cNvSpPr/>
            <p:nvPr/>
          </p:nvSpPr>
          <p:spPr>
            <a:xfrm>
              <a:off x="5400000" y="0"/>
              <a:ext cx="5400000" cy="6858000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6784998E-9D37-4D0D-889A-C67531E5295C}"/>
                </a:ext>
              </a:extLst>
            </p:cNvPr>
            <p:cNvSpPr/>
            <p:nvPr/>
          </p:nvSpPr>
          <p:spPr>
            <a:xfrm flipH="1">
              <a:off x="0" y="0"/>
              <a:ext cx="5400000" cy="6858000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</p:grpSp>
      <p:grpSp>
        <p:nvGrpSpPr>
          <p:cNvPr id="11" name="Group 10">
            <a:extLst>
              <a:ext uri="{FF2B5EF4-FFF2-40B4-BE49-F238E27FC236}">
                <a16:creationId xmlns:a16="http://schemas.microsoft.com/office/drawing/2014/main" id="{8B575B0B-C502-438E-967C-64D268031426}"/>
              </a:ext>
            </a:extLst>
          </p:cNvPr>
          <p:cNvGrpSpPr>
            <a:grpSpLocks noChangeAspect="1"/>
          </p:cNvGrpSpPr>
          <p:nvPr/>
        </p:nvGrpSpPr>
        <p:grpSpPr>
          <a:xfrm rot="16200000" flipH="1">
            <a:off x="-1714500" y="1714500"/>
            <a:ext cx="6858000" cy="3429000"/>
            <a:chOff x="0" y="0"/>
            <a:chExt cx="2880000" cy="1440000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4FC29931-00EB-4F74-BE4C-172A4C282A26}"/>
                </a:ext>
              </a:extLst>
            </p:cNvPr>
            <p:cNvSpPr/>
            <p:nvPr/>
          </p:nvSpPr>
          <p:spPr>
            <a:xfrm>
              <a:off x="1440000" y="0"/>
              <a:ext cx="1440000" cy="1440000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989B4C87-FDD3-406D-BE06-3ABF69905E03}"/>
                </a:ext>
              </a:extLst>
            </p:cNvPr>
            <p:cNvSpPr/>
            <p:nvPr/>
          </p:nvSpPr>
          <p:spPr>
            <a:xfrm flipH="1">
              <a:off x="0" y="0"/>
              <a:ext cx="1440000" cy="1440000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</p:grpSp>
      <p:sp>
        <p:nvSpPr>
          <p:cNvPr id="14" name="Rectangle 13">
            <a:extLst>
              <a:ext uri="{FF2B5EF4-FFF2-40B4-BE49-F238E27FC236}">
                <a16:creationId xmlns:a16="http://schemas.microsoft.com/office/drawing/2014/main" id="{FD817A89-A0E1-4190-90AE-0571E6CE8FC6}"/>
              </a:ext>
            </a:extLst>
          </p:cNvPr>
          <p:cNvSpPr>
            <a:spLocks noChangeAspect="1"/>
          </p:cNvSpPr>
          <p:nvPr/>
        </p:nvSpPr>
        <p:spPr>
          <a:xfrm rot="10800000">
            <a:off x="5602287" y="268286"/>
            <a:ext cx="6589713" cy="6589713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60000">
                <a:schemeClr val="accent1">
                  <a:alpha val="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4FD20388-C666-4992-920D-5F034214950C}"/>
              </a:ext>
            </a:extLst>
          </p:cNvPr>
          <p:cNvSpPr>
            <a:spLocks noChangeAspect="1"/>
          </p:cNvSpPr>
          <p:nvPr/>
        </p:nvSpPr>
        <p:spPr>
          <a:xfrm>
            <a:off x="0" y="0"/>
            <a:ext cx="6589713" cy="6589713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60000"/>
                </a:schemeClr>
              </a:gs>
              <a:gs pos="60000">
                <a:schemeClr val="accent1">
                  <a:alpha val="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FCAB0CC3-A07E-43B8-9B34-0A67C1806DE1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91800A6-9706-4B81-B957-C950A5F774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9999" y="540000"/>
            <a:ext cx="4511425" cy="2771774"/>
          </a:xfrm>
        </p:spPr>
        <p:txBody>
          <a:bodyPr anchor="t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A17652B-AA0D-4574-AF1D-7F7442D84B0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232400" y="549275"/>
            <a:ext cx="6408736" cy="575945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A19547-D24B-4BD1-8C26-318450B171B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39999" y="3536950"/>
            <a:ext cx="4511425" cy="2771774"/>
          </a:xfrm>
        </p:spPr>
        <p:txBody>
          <a:bodyPr/>
          <a:lstStyle>
            <a:lvl1pPr marL="0" indent="0">
              <a:buNone/>
              <a:defRPr sz="1600" cap="all" spc="300" baseline="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C3A22E6-7E01-4547-8555-B2C1975439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11/27/2023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90F6BEC-98F3-43FE-BA9B-B046D8917F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D2FAF54-57F0-46F9-A1BA-B554E14017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969218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id="{7C461672-F18A-4768-9850-0531FD3720BA}"/>
              </a:ext>
            </a:extLst>
          </p:cNvPr>
          <p:cNvGrpSpPr/>
          <p:nvPr/>
        </p:nvGrpSpPr>
        <p:grpSpPr>
          <a:xfrm rot="10800000">
            <a:off x="5921828" y="2876440"/>
            <a:ext cx="6270171" cy="3981559"/>
            <a:chOff x="0" y="0"/>
            <a:chExt cx="10800000" cy="6858000"/>
          </a:xfrm>
        </p:grpSpPr>
        <p:sp>
          <p:nvSpPr>
            <p:cNvPr id="8" name="Rectangle 7">
              <a:extLst>
                <a:ext uri="{FF2B5EF4-FFF2-40B4-BE49-F238E27FC236}">
                  <a16:creationId xmlns:a16="http://schemas.microsoft.com/office/drawing/2014/main" id="{9FA73898-D78C-45F9-AFC1-2AB16F6725C2}"/>
                </a:ext>
              </a:extLst>
            </p:cNvPr>
            <p:cNvSpPr/>
            <p:nvPr/>
          </p:nvSpPr>
          <p:spPr>
            <a:xfrm>
              <a:off x="5400000" y="0"/>
              <a:ext cx="5400000" cy="6858000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4FC423E3-700B-43D6-A2CB-F3C871632C20}"/>
                </a:ext>
              </a:extLst>
            </p:cNvPr>
            <p:cNvSpPr/>
            <p:nvPr/>
          </p:nvSpPr>
          <p:spPr>
            <a:xfrm flipH="1">
              <a:off x="0" y="0"/>
              <a:ext cx="5400000" cy="6858000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</p:grpSp>
      <p:grpSp>
        <p:nvGrpSpPr>
          <p:cNvPr id="10" name="Group 9">
            <a:extLst>
              <a:ext uri="{FF2B5EF4-FFF2-40B4-BE49-F238E27FC236}">
                <a16:creationId xmlns:a16="http://schemas.microsoft.com/office/drawing/2014/main" id="{82F05B2A-1EC7-4131-B899-C7ECB9A502EB}"/>
              </a:ext>
            </a:extLst>
          </p:cNvPr>
          <p:cNvGrpSpPr>
            <a:grpSpLocks noChangeAspect="1"/>
          </p:cNvGrpSpPr>
          <p:nvPr/>
        </p:nvGrpSpPr>
        <p:grpSpPr>
          <a:xfrm flipH="1">
            <a:off x="0" y="-1"/>
            <a:ext cx="9361714" cy="4680857"/>
            <a:chOff x="0" y="0"/>
            <a:chExt cx="2880000" cy="1440000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97711D4C-4FFE-4151-B53D-60890F0F5827}"/>
                </a:ext>
              </a:extLst>
            </p:cNvPr>
            <p:cNvSpPr/>
            <p:nvPr/>
          </p:nvSpPr>
          <p:spPr>
            <a:xfrm>
              <a:off x="1440000" y="0"/>
              <a:ext cx="1440000" cy="1440000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F69D6393-413D-4151-BC2C-43161BE4A799}"/>
                </a:ext>
              </a:extLst>
            </p:cNvPr>
            <p:cNvSpPr/>
            <p:nvPr/>
          </p:nvSpPr>
          <p:spPr>
            <a:xfrm flipH="1">
              <a:off x="0" y="0"/>
              <a:ext cx="1440000" cy="1440000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</p:grpSp>
      <p:sp>
        <p:nvSpPr>
          <p:cNvPr id="13" name="Rectangle 12">
            <a:extLst>
              <a:ext uri="{FF2B5EF4-FFF2-40B4-BE49-F238E27FC236}">
                <a16:creationId xmlns:a16="http://schemas.microsoft.com/office/drawing/2014/main" id="{A96370B9-6459-4B05-9A8B-A9E7FA8966CD}"/>
              </a:ext>
            </a:extLst>
          </p:cNvPr>
          <p:cNvSpPr>
            <a:spLocks noChangeAspect="1"/>
          </p:cNvSpPr>
          <p:nvPr/>
        </p:nvSpPr>
        <p:spPr>
          <a:xfrm rot="10800000">
            <a:off x="8430794" y="3096793"/>
            <a:ext cx="3761205" cy="3761205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40000"/>
                </a:schemeClr>
              </a:gs>
              <a:gs pos="60000">
                <a:schemeClr val="accent1">
                  <a:alpha val="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DA3AC0C6-74C3-4E55-AA42-A9F1A4B1B210}"/>
              </a:ext>
            </a:extLst>
          </p:cNvPr>
          <p:cNvSpPr>
            <a:spLocks noChangeAspect="1"/>
          </p:cNvSpPr>
          <p:nvPr/>
        </p:nvSpPr>
        <p:spPr>
          <a:xfrm>
            <a:off x="0" y="0"/>
            <a:ext cx="6589713" cy="6589713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60000"/>
                </a:schemeClr>
              </a:gs>
              <a:gs pos="60000">
                <a:schemeClr val="accent1">
                  <a:alpha val="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132C27A4-86D3-4C83-8022-E37A8672A993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8F1FF59-E1BE-4475-953B-5BF6FBC10C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0000" y="540000"/>
            <a:ext cx="11090273" cy="1800224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8F1F045-44C5-4165-A640-4E4D33A5958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540000" y="2528887"/>
            <a:ext cx="11090276" cy="377983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517047A-D05B-44E9-A240-BDB881C429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11/27/2023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FDCB2E8-A68D-478D-A728-C9612848C8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F7E4F1D-3280-4DB5-B2E0-DA7F10717E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9551404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id="{3C627D45-FE54-49FF-A37F-6206993AEFD8}"/>
              </a:ext>
            </a:extLst>
          </p:cNvPr>
          <p:cNvGrpSpPr/>
          <p:nvPr/>
        </p:nvGrpSpPr>
        <p:grpSpPr>
          <a:xfrm>
            <a:off x="0" y="-3"/>
            <a:ext cx="12192000" cy="6858003"/>
            <a:chOff x="0" y="-3"/>
            <a:chExt cx="12192000" cy="6858003"/>
          </a:xfrm>
        </p:grpSpPr>
        <p:sp useBgFill="1">
          <p:nvSpPr>
            <p:cNvPr id="8" name="Rectangle 7">
              <a:extLst>
                <a:ext uri="{FF2B5EF4-FFF2-40B4-BE49-F238E27FC236}">
                  <a16:creationId xmlns:a16="http://schemas.microsoft.com/office/drawing/2014/main" id="{879CEFA6-CCA5-4FEF-B53D-E74B1E67E9C7}"/>
                </a:ext>
              </a:extLst>
            </p:cNvPr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ln w="12700" cap="flat" cmpd="sng" algn="ctr">
              <a:noFill/>
              <a:prstDash val="solid"/>
              <a:miter lim="800000"/>
            </a:ln>
            <a:effectLst/>
            <a:extLst>
              <a:ext uri="{91240B29-F687-4F45-9708-019B960494DF}">
                <a14:hiddenLine xmlns:a14="http://schemas.microsoft.com/office/drawing/2010/main" w="12700" cap="flat" cmpd="sng" algn="ctr">
                  <a:solidFill>
                    <a:schemeClr val="accent1">
                      <a:shade val="50000"/>
                    </a:schemeClr>
                  </a:solidFill>
                  <a:prstDash val="solid"/>
                  <a:miter lim="800000"/>
                </a14:hiddenLine>
              </a:ext>
            </a:ex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9" name="Group 8">
              <a:extLst>
                <a:ext uri="{FF2B5EF4-FFF2-40B4-BE49-F238E27FC236}">
                  <a16:creationId xmlns:a16="http://schemas.microsoft.com/office/drawing/2014/main" id="{ACFCD768-2100-4B20-87EF-9F92EFBD8FA8}"/>
                </a:ext>
              </a:extLst>
            </p:cNvPr>
            <p:cNvGrpSpPr>
              <a:grpSpLocks noChangeAspect="1"/>
            </p:cNvGrpSpPr>
            <p:nvPr/>
          </p:nvGrpSpPr>
          <p:grpSpPr>
            <a:xfrm>
              <a:off x="672000" y="-3"/>
              <a:ext cx="11520000" cy="5760000"/>
              <a:chOff x="5981700" y="-1"/>
              <a:chExt cx="6042660" cy="3021330"/>
            </a:xfrm>
          </p:grpSpPr>
          <p:sp>
            <p:nvSpPr>
              <p:cNvPr id="16" name="Rectangle 15">
                <a:extLst>
                  <a:ext uri="{FF2B5EF4-FFF2-40B4-BE49-F238E27FC236}">
                    <a16:creationId xmlns:a16="http://schemas.microsoft.com/office/drawing/2014/main" id="{E0D1B599-DFF1-4E00-9EAE-EE32BD7B4860}"/>
                  </a:ext>
                </a:extLst>
              </p:cNvPr>
              <p:cNvSpPr/>
              <p:nvPr/>
            </p:nvSpPr>
            <p:spPr>
              <a:xfrm>
                <a:off x="9003030" y="-1"/>
                <a:ext cx="3021330" cy="302133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>
                      <a:alpha val="60000"/>
                    </a:schemeClr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7" name="Rectangle 16">
                <a:extLst>
                  <a:ext uri="{FF2B5EF4-FFF2-40B4-BE49-F238E27FC236}">
                    <a16:creationId xmlns:a16="http://schemas.microsoft.com/office/drawing/2014/main" id="{A0FCF7F6-290B-4DE7-BA60-863CBF95C2AF}"/>
                  </a:ext>
                </a:extLst>
              </p:cNvPr>
              <p:cNvSpPr/>
              <p:nvPr/>
            </p:nvSpPr>
            <p:spPr>
              <a:xfrm flipH="1">
                <a:off x="5981700" y="-1"/>
                <a:ext cx="3021330" cy="302133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>
                      <a:alpha val="60000"/>
                    </a:schemeClr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F59358AB-E1C9-402B-9F3F-28B4F50DAC6F}"/>
                </a:ext>
              </a:extLst>
            </p:cNvPr>
            <p:cNvSpPr>
              <a:spLocks noChangeAspect="1"/>
            </p:cNvSpPr>
            <p:nvPr/>
          </p:nvSpPr>
          <p:spPr>
            <a:xfrm rot="5400000">
              <a:off x="5334000" y="0"/>
              <a:ext cx="6858000" cy="6858000"/>
            </a:xfrm>
            <a:prstGeom prst="rect">
              <a:avLst/>
            </a:prstGeom>
            <a:gradFill flip="none" rotWithShape="1">
              <a:gsLst>
                <a:gs pos="0">
                  <a:schemeClr val="accent3">
                    <a:alpha val="60000"/>
                  </a:schemeClr>
                </a:gs>
                <a:gs pos="60000">
                  <a:schemeClr val="accent3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A78C24EC-8C5D-4A7E-9D57-C752E0DC9485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0" y="2538000"/>
              <a:ext cx="4320000" cy="4320000"/>
            </a:xfrm>
            <a:prstGeom prst="ellipse">
              <a:avLst/>
            </a:prstGeom>
            <a:solidFill>
              <a:schemeClr val="accent3">
                <a:alpha val="4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2" name="Group 11">
              <a:extLst>
                <a:ext uri="{FF2B5EF4-FFF2-40B4-BE49-F238E27FC236}">
                  <a16:creationId xmlns:a16="http://schemas.microsoft.com/office/drawing/2014/main" id="{E6C0B30A-4855-4424-B3A8-AC110CA8356F}"/>
                </a:ext>
              </a:extLst>
            </p:cNvPr>
            <p:cNvGrpSpPr/>
            <p:nvPr/>
          </p:nvGrpSpPr>
          <p:grpSpPr>
            <a:xfrm rot="10800000">
              <a:off x="1" y="2948940"/>
              <a:ext cx="7818118" cy="3909059"/>
              <a:chOff x="0" y="0"/>
              <a:chExt cx="2880000" cy="1440000"/>
            </a:xfrm>
          </p:grpSpPr>
          <p:sp>
            <p:nvSpPr>
              <p:cNvPr id="14" name="Rectangle 13">
                <a:extLst>
                  <a:ext uri="{FF2B5EF4-FFF2-40B4-BE49-F238E27FC236}">
                    <a16:creationId xmlns:a16="http://schemas.microsoft.com/office/drawing/2014/main" id="{DC119EB9-1A9A-45A4-AE16-9968A70C5C35}"/>
                  </a:ext>
                </a:extLst>
              </p:cNvPr>
              <p:cNvSpPr/>
              <p:nvPr/>
            </p:nvSpPr>
            <p:spPr>
              <a:xfrm>
                <a:off x="1440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5" name="Rectangle 14">
                <a:extLst>
                  <a:ext uri="{FF2B5EF4-FFF2-40B4-BE49-F238E27FC236}">
                    <a16:creationId xmlns:a16="http://schemas.microsoft.com/office/drawing/2014/main" id="{CA5B7B85-4DC3-4343-B734-4852DD5DF033}"/>
                  </a:ext>
                </a:extLst>
              </p:cNvPr>
              <p:cNvSpPr/>
              <p:nvPr/>
            </p:nvSpPr>
            <p:spPr>
              <a:xfrm flipH="1">
                <a:off x="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73F3733E-DBA5-4A25-9315-B7A1A5E7A1FF}"/>
                </a:ext>
              </a:extLst>
            </p:cNvPr>
            <p:cNvSpPr>
              <a:spLocks noChangeAspect="1"/>
            </p:cNvSpPr>
            <p:nvPr/>
          </p:nvSpPr>
          <p:spPr>
            <a:xfrm rot="10800000" flipH="1">
              <a:off x="0" y="521786"/>
              <a:ext cx="6336213" cy="6336213"/>
            </a:xfrm>
            <a:prstGeom prst="rect">
              <a:avLst/>
            </a:prstGeom>
            <a:gradFill flip="none" rotWithShape="1">
              <a:gsLst>
                <a:gs pos="0">
                  <a:schemeClr val="accent1"/>
                </a:gs>
                <a:gs pos="60000">
                  <a:schemeClr val="accent1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Rectangle 17">
            <a:extLst>
              <a:ext uri="{FF2B5EF4-FFF2-40B4-BE49-F238E27FC236}">
                <a16:creationId xmlns:a16="http://schemas.microsoft.com/office/drawing/2014/main" id="{AAB30D07-BE85-45CD-8055-8C57B00E2957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2" name="Vertical Title 1">
            <a:extLst>
              <a:ext uri="{FF2B5EF4-FFF2-40B4-BE49-F238E27FC236}">
                <a16:creationId xmlns:a16="http://schemas.microsoft.com/office/drawing/2014/main" id="{737FFCCA-9DBF-4E0A-BDC6-F7B8F39BD72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012238" y="539999"/>
            <a:ext cx="2628900" cy="5768726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11F1B23-21CD-4A3B-938B-5502019A13C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550863" y="539999"/>
            <a:ext cx="8245475" cy="5768726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E99C884-5A98-4C01-BB89-098AC69664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11/27/2023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DF54D22-9CD7-4FC6-9444-21948246C7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8AECC14-D66C-401A-A0C9-DFCA5533A5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890947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1749C77-AA3A-4DA0-9E20-32FCD2B8BD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0000" y="540000"/>
            <a:ext cx="11101135" cy="18095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98DC81A-9B5E-4A92-AA7B-3D750F95F43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40000" y="2528887"/>
            <a:ext cx="11101136" cy="377983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4B8083-48FB-4D6A-B77A-262FE3E23D6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540000" y="6314400"/>
            <a:ext cx="735079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spc="100" baseline="0">
                <a:solidFill>
                  <a:schemeClr val="tx1"/>
                </a:solidFill>
              </a:defRPr>
            </a:lvl1pPr>
          </a:lstStyle>
          <a:p>
            <a:endParaRPr lang="en-US" sz="100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1EDA5BD-F7C8-4883-81D1-EF1F6F00EF7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075613" y="6314400"/>
            <a:ext cx="262346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none" spc="100" baseline="0">
                <a:solidFill>
                  <a:schemeClr val="tx1"/>
                </a:solidFill>
              </a:defRPr>
            </a:lvl1pPr>
          </a:lstStyle>
          <a:p>
            <a:pPr algn="r"/>
            <a:fld id="{7CF0BCE0-945C-4FDF-95A1-2149B1FF5B83}" type="datetimeFigureOut">
              <a:rPr lang="en-US" smtClean="0"/>
              <a:pPr algn="r"/>
              <a:t>11/27/2023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B48FEDB-2614-400B-9C19-0F4D448D98A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883899" y="6314400"/>
            <a:ext cx="75723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spc="100" baseline="0">
                <a:solidFill>
                  <a:schemeClr val="tx1"/>
                </a:solidFill>
              </a:defRPr>
            </a:lvl1pPr>
          </a:lstStyle>
          <a:p>
            <a:fld id="{4CD77608-3819-479B-BB98-C216BA724EFE}" type="slidenum">
              <a:rPr lang="en-US" smtClean="0"/>
              <a:pPr/>
              <a:t>‹#›</a:t>
            </a:fld>
            <a:endParaRPr lang="en-US" sz="1000"/>
          </a:p>
        </p:txBody>
      </p:sp>
    </p:spTree>
    <p:extLst>
      <p:ext uri="{BB962C8B-B14F-4D97-AF65-F5344CB8AC3E}">
        <p14:creationId xmlns:p14="http://schemas.microsoft.com/office/powerpoint/2010/main" val="3323743649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17" r:id="rId1"/>
    <p:sldLayoutId id="2147483718" r:id="rId2"/>
    <p:sldLayoutId id="2147483719" r:id="rId3"/>
    <p:sldLayoutId id="2147483720" r:id="rId4"/>
    <p:sldLayoutId id="2147483721" r:id="rId5"/>
    <p:sldLayoutId id="2147483715" r:id="rId6"/>
    <p:sldLayoutId id="2147483711" r:id="rId7"/>
    <p:sldLayoutId id="2147483712" r:id="rId8"/>
    <p:sldLayoutId id="2147483713" r:id="rId9"/>
    <p:sldLayoutId id="2147483714" r:id="rId10"/>
    <p:sldLayoutId id="2147483716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60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70000" indent="-270000" algn="l" defTabSz="914400" rtl="0" eaLnBrk="1" latinLnBrk="0" hangingPunct="1">
        <a:lnSpc>
          <a:spcPct val="125000"/>
        </a:lnSpc>
        <a:spcBef>
          <a:spcPts val="1000"/>
        </a:spcBef>
        <a:buFont typeface="Arial" panose="020B0604020202020204" pitchFamily="34" charset="0"/>
        <a:buChar char="•"/>
        <a:defRPr sz="1800" kern="1200" spc="50" baseline="0">
          <a:solidFill>
            <a:schemeClr val="tx1"/>
          </a:solidFill>
          <a:latin typeface="+mn-lt"/>
          <a:ea typeface="+mn-ea"/>
          <a:cs typeface="+mn-cs"/>
        </a:defRPr>
      </a:lvl1pPr>
      <a:lvl2pPr marL="720000" indent="-270000" algn="l" defTabSz="914400" rtl="0" eaLnBrk="1" latinLnBrk="0" hangingPunct="1">
        <a:lnSpc>
          <a:spcPct val="125000"/>
        </a:lnSpc>
        <a:spcBef>
          <a:spcPts val="500"/>
        </a:spcBef>
        <a:buFont typeface="Arial" panose="020B0604020202020204" pitchFamily="34" charset="0"/>
        <a:buChar char="•"/>
        <a:defRPr sz="1800" kern="1200" spc="50" baseline="0">
          <a:solidFill>
            <a:schemeClr val="tx1"/>
          </a:solidFill>
          <a:latin typeface="+mn-lt"/>
          <a:ea typeface="+mn-ea"/>
          <a:cs typeface="+mn-cs"/>
        </a:defRPr>
      </a:lvl2pPr>
      <a:lvl3pPr marL="1080000" indent="-270000" algn="l" defTabSz="914400" rtl="0" eaLnBrk="1" latinLnBrk="0" hangingPunct="1">
        <a:lnSpc>
          <a:spcPct val="125000"/>
        </a:lnSpc>
        <a:spcBef>
          <a:spcPts val="500"/>
        </a:spcBef>
        <a:buFont typeface="Arial" panose="020B0604020202020204" pitchFamily="34" charset="0"/>
        <a:buChar char="•"/>
        <a:defRPr sz="1800" kern="1200" spc="50" baseline="0">
          <a:solidFill>
            <a:schemeClr val="tx1"/>
          </a:solidFill>
          <a:latin typeface="+mn-lt"/>
          <a:ea typeface="+mn-ea"/>
          <a:cs typeface="+mn-cs"/>
        </a:defRPr>
      </a:lvl3pPr>
      <a:lvl4pPr marL="1440000" indent="-270000" algn="l" defTabSz="914400" rtl="0" eaLnBrk="1" latinLnBrk="0" hangingPunct="1">
        <a:lnSpc>
          <a:spcPct val="125000"/>
        </a:lnSpc>
        <a:spcBef>
          <a:spcPts val="500"/>
        </a:spcBef>
        <a:buFont typeface="Arial" panose="020B0604020202020204" pitchFamily="34" charset="0"/>
        <a:buChar char="•"/>
        <a:defRPr sz="1800" kern="1200" spc="50" baseline="0">
          <a:solidFill>
            <a:schemeClr val="tx1"/>
          </a:solidFill>
          <a:latin typeface="+mn-lt"/>
          <a:ea typeface="+mn-ea"/>
          <a:cs typeface="+mn-cs"/>
        </a:defRPr>
      </a:lvl4pPr>
      <a:lvl5pPr marL="1800000" indent="-270000" algn="l" defTabSz="914400" rtl="0" eaLnBrk="1" latinLnBrk="0" hangingPunct="1">
        <a:lnSpc>
          <a:spcPct val="125000"/>
        </a:lnSpc>
        <a:spcBef>
          <a:spcPts val="500"/>
        </a:spcBef>
        <a:buFont typeface="Arial" panose="020B0604020202020204" pitchFamily="34" charset="0"/>
        <a:buChar char="•"/>
        <a:defRPr sz="1800" kern="1200" spc="5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hyperlink" Target="https://enothe.eu" TargetMode="External"/><Relationship Id="rId3" Type="http://schemas.openxmlformats.org/officeDocument/2006/relationships/hyperlink" Target="https://www.rcot.co.uk" TargetMode="External"/><Relationship Id="rId7" Type="http://schemas.openxmlformats.org/officeDocument/2006/relationships/hyperlink" Target="https://www.healthcareers.nhs.uk/explore-roles/healthcare-support-worker/roles-healthcare-support-worker/occupational-therapy-support-worker" TargetMode="External"/><Relationship Id="rId2" Type="http://schemas.openxmlformats.org/officeDocument/2006/relationships/hyperlink" Target="https://wfot.or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caot.ca" TargetMode="External"/><Relationship Id="rId11" Type="http://schemas.openxmlformats.org/officeDocument/2006/relationships/hyperlink" Target="https://journals.sagepub.com/home/bjo" TargetMode="External"/><Relationship Id="rId5" Type="http://schemas.openxmlformats.org/officeDocument/2006/relationships/hyperlink" Target="https://www.aota.org/about#:~:text=AOTA%20provides%20the%20essential%20resources,in%20daily%20living%20for%20clients" TargetMode="External"/><Relationship Id="rId10" Type="http://schemas.openxmlformats.org/officeDocument/2006/relationships/hyperlink" Target="https://research.aota.org/ajot" TargetMode="External"/><Relationship Id="rId4" Type="http://schemas.openxmlformats.org/officeDocument/2006/relationships/hyperlink" Target="https://www.nhs.uk/conditions/occupational-therapy/" TargetMode="External"/><Relationship Id="rId9" Type="http://schemas.openxmlformats.org/officeDocument/2006/relationships/hyperlink" Target="https://www.tandfonline.com/journals/rocc20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9C51935E-4A08-4AE4-8E13-F40CD3C4F1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40000" y="540000"/>
            <a:ext cx="5437187" cy="4792050"/>
          </a:xfrm>
        </p:spPr>
        <p:txBody>
          <a:bodyPr anchor="t">
            <a:normAutofit/>
          </a:bodyPr>
          <a:lstStyle/>
          <a:p>
            <a:r>
              <a:rPr lang="en-US" sz="7500">
                <a:cs typeface="Calibri Light"/>
              </a:rPr>
              <a:t>Occupational Therapy</a:t>
            </a:r>
            <a:endParaRPr lang="en-US" sz="750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50864" y="5516562"/>
            <a:ext cx="4500562" cy="796311"/>
          </a:xfrm>
        </p:spPr>
        <p:txBody>
          <a:bodyPr anchor="b">
            <a:normAutofit/>
          </a:bodyPr>
          <a:lstStyle/>
          <a:p>
            <a:r>
              <a:rPr lang="en-US"/>
              <a:t>By Elisha Lewis </a:t>
            </a:r>
          </a:p>
        </p:txBody>
      </p:sp>
      <p:grpSp>
        <p:nvGrpSpPr>
          <p:cNvPr id="20" name="Group 19">
            <a:extLst>
              <a:ext uri="{FF2B5EF4-FFF2-40B4-BE49-F238E27FC236}">
                <a16:creationId xmlns:a16="http://schemas.microsoft.com/office/drawing/2014/main" id="{A7014575-F0CE-4EAB-917E-3325411BA2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925125" y="3600"/>
            <a:ext cx="7266875" cy="6854400"/>
            <a:chOff x="4925125" y="3600"/>
            <a:chExt cx="7266875" cy="6854400"/>
          </a:xfrm>
        </p:grpSpPr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2DB3702B-264B-4A16-B3FF-E2B1366D57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925125" y="1098000"/>
              <a:ext cx="5760000" cy="5760000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Oval 21">
              <a:extLst>
                <a:ext uri="{FF2B5EF4-FFF2-40B4-BE49-F238E27FC236}">
                  <a16:creationId xmlns:a16="http://schemas.microsoft.com/office/drawing/2014/main" id="{92A33E2F-6DB3-47D1-B577-F0D4289E8A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105686" y="65314"/>
              <a:ext cx="4320000" cy="4320000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" name="Oval 22">
              <a:extLst>
                <a:ext uri="{FF2B5EF4-FFF2-40B4-BE49-F238E27FC236}">
                  <a16:creationId xmlns:a16="http://schemas.microsoft.com/office/drawing/2014/main" id="{A4F24FF8-D392-412B-AB34-A7D89311B0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337600" y="3600"/>
              <a:ext cx="6854400" cy="6854400"/>
            </a:xfrm>
            <a:prstGeom prst="ellipse">
              <a:avLst/>
            </a:prstGeom>
            <a:solidFill>
              <a:schemeClr val="accent2">
                <a:alpha val="6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4" name="Picture 3">
            <a:extLst>
              <a:ext uri="{FF2B5EF4-FFF2-40B4-BE49-F238E27FC236}">
                <a16:creationId xmlns:a16="http://schemas.microsoft.com/office/drawing/2014/main" id="{AF83D9E4-BDFB-6180-5CDC-055C1865412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/>
          <a:stretch/>
        </p:blipFill>
        <p:spPr>
          <a:xfrm>
            <a:off x="4896763" y="-1"/>
            <a:ext cx="6858000" cy="6858000"/>
          </a:xfrm>
          <a:custGeom>
            <a:avLst/>
            <a:gdLst/>
            <a:ahLst/>
            <a:cxnLst/>
            <a:rect l="l" t="t" r="r" b="b"/>
            <a:pathLst>
              <a:path w="6858000" h="6858000">
                <a:moveTo>
                  <a:pt x="3429001" y="0"/>
                </a:moveTo>
                <a:cubicBezTo>
                  <a:pt x="5322784" y="0"/>
                  <a:pt x="6858000" y="1535216"/>
                  <a:pt x="6858000" y="3429001"/>
                </a:cubicBezTo>
                <a:cubicBezTo>
                  <a:pt x="6858000" y="5322785"/>
                  <a:pt x="5322784" y="6858000"/>
                  <a:pt x="3429001" y="6858000"/>
                </a:cubicBezTo>
                <a:cubicBezTo>
                  <a:pt x="1535216" y="6858000"/>
                  <a:pt x="0" y="5322785"/>
                  <a:pt x="0" y="3429001"/>
                </a:cubicBezTo>
                <a:cubicBezTo>
                  <a:pt x="0" y="1535216"/>
                  <a:pt x="1535216" y="0"/>
                  <a:pt x="3429001" y="0"/>
                </a:cubicBezTo>
                <a:close/>
              </a:path>
            </a:pathLst>
          </a:custGeom>
          <a:effectLst>
            <a:softEdge rad="1016000"/>
          </a:effectLst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BB5130-17CE-8DC1-5C6C-BFD56FA014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What does an Occupational Therapist do?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FA6905-9CAB-76F4-E57A-AA240490E9F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269875" indent="-269875"/>
            <a:r>
              <a:rPr lang="en-US"/>
              <a:t>Occupational Therapists support individuals, such as those with disabilities, live independently </a:t>
            </a:r>
          </a:p>
          <a:p>
            <a:pPr marL="269875" indent="-269875"/>
            <a:r>
              <a:rPr lang="en-US"/>
              <a:t>Evaluate and treat people who have injuries, illnesses or disabilities.</a:t>
            </a:r>
          </a:p>
          <a:p>
            <a:pPr marL="269875" indent="-269875"/>
            <a:r>
              <a:rPr lang="en-US"/>
              <a:t>Help clients meet goals to recover, develop, improve and maintain skills needed for daily living and working.</a:t>
            </a:r>
          </a:p>
          <a:p>
            <a:pPr marL="269875" indent="-269875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8653911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68DD87-4580-EF5F-CF7E-D9766C7C81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Academic skills of an Occupational Therapist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21171F-1143-C7BC-D848-56231F4AC8F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269875" indent="-269875"/>
            <a:r>
              <a:rPr lang="en-US"/>
              <a:t>Critical Thinking </a:t>
            </a:r>
          </a:p>
          <a:p>
            <a:pPr marL="269875" indent="-269875"/>
            <a:r>
              <a:rPr lang="en-US"/>
              <a:t>Research skills </a:t>
            </a:r>
          </a:p>
          <a:p>
            <a:pPr marL="269875" indent="-269875"/>
            <a:r>
              <a:rPr lang="en-US"/>
              <a:t>Communication skills</a:t>
            </a:r>
          </a:p>
          <a:p>
            <a:pPr marL="269875" indent="-269875"/>
            <a:r>
              <a:rPr lang="en-US"/>
              <a:t>Problem-solving skills </a:t>
            </a:r>
          </a:p>
          <a:p>
            <a:pPr marL="269875" indent="-269875"/>
            <a:r>
              <a:rPr lang="en-US"/>
              <a:t>Empathy and understanding </a:t>
            </a:r>
          </a:p>
          <a:p>
            <a:pPr marL="269875" indent="-269875"/>
            <a:r>
              <a:rPr lang="en-US"/>
              <a:t>Knowledge of human anatomy and physiology </a:t>
            </a:r>
          </a:p>
          <a:p>
            <a:pPr marL="269875" indent="-269875"/>
            <a:r>
              <a:rPr lang="en-US"/>
              <a:t>Understanding of Therapeutic Techniques</a:t>
            </a:r>
          </a:p>
          <a:p>
            <a:pPr marL="0" indent="0">
              <a:buNone/>
            </a:pPr>
            <a:r>
              <a:rPr lang="en-US"/>
              <a:t>American Occupational Therapy Association (2023)</a:t>
            </a:r>
          </a:p>
        </p:txBody>
      </p:sp>
    </p:spTree>
    <p:extLst>
      <p:ext uri="{BB962C8B-B14F-4D97-AF65-F5344CB8AC3E}">
        <p14:creationId xmlns:p14="http://schemas.microsoft.com/office/powerpoint/2010/main" val="87937904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7552EF-75B6-5416-A5F4-39B2A40E92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Professional Skills of an Occupational Therapist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544054-E256-F7A9-76A3-AC5C053B7C3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269875" indent="-269875"/>
            <a:r>
              <a:rPr lang="en-US"/>
              <a:t>Patience </a:t>
            </a:r>
          </a:p>
          <a:p>
            <a:pPr marL="269875" indent="-269875"/>
            <a:r>
              <a:rPr lang="en-US"/>
              <a:t>Creativity </a:t>
            </a:r>
          </a:p>
          <a:p>
            <a:pPr marL="269875" indent="-269875"/>
            <a:r>
              <a:rPr lang="en-US"/>
              <a:t>Communication </a:t>
            </a:r>
          </a:p>
          <a:p>
            <a:pPr marL="269875" indent="-269875"/>
            <a:r>
              <a:rPr lang="en-US"/>
              <a:t>Flexibility</a:t>
            </a:r>
          </a:p>
          <a:p>
            <a:pPr marL="269875" indent="-269875"/>
            <a:endParaRPr lang="en-US"/>
          </a:p>
          <a:p>
            <a:pPr marL="269875" indent="-269875"/>
            <a:endParaRPr lang="en-US"/>
          </a:p>
          <a:p>
            <a:pPr marL="269875" indent="-269875"/>
            <a:endParaRPr lang="en-US"/>
          </a:p>
          <a:p>
            <a:pPr marL="0" indent="0">
              <a:buNone/>
            </a:pPr>
            <a:r>
              <a:rPr lang="en-US"/>
              <a:t>Royal College of Occupational Therapists (2023)</a:t>
            </a:r>
          </a:p>
        </p:txBody>
      </p:sp>
    </p:spTree>
    <p:extLst>
      <p:ext uri="{BB962C8B-B14F-4D97-AF65-F5344CB8AC3E}">
        <p14:creationId xmlns:p14="http://schemas.microsoft.com/office/powerpoint/2010/main" val="141471197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E51548-8DCC-0813-6236-7DC1379E5E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Personal values of an Occupational Therapist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E75A22-ACAD-B509-2176-139963BFDCF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85000" lnSpcReduction="20000"/>
          </a:bodyPr>
          <a:lstStyle/>
          <a:p>
            <a:pPr marL="285750" indent="-285750">
              <a:buFont typeface="Calibri" panose="020B0604020202020204" pitchFamily="34" charset="0"/>
              <a:buChar char="-"/>
            </a:pPr>
            <a:r>
              <a:rPr lang="en-US"/>
              <a:t>Respect</a:t>
            </a:r>
          </a:p>
          <a:p>
            <a:pPr marL="285750" indent="-285750">
              <a:buFont typeface="Calibri" panose="020B0604020202020204" pitchFamily="34" charset="0"/>
              <a:buChar char="-"/>
            </a:pPr>
            <a:r>
              <a:rPr lang="en-US"/>
              <a:t>Commitment </a:t>
            </a:r>
          </a:p>
          <a:p>
            <a:pPr marL="285750" indent="-285750">
              <a:buFont typeface="Calibri" panose="020B0604020202020204" pitchFamily="34" charset="0"/>
              <a:buChar char="-"/>
            </a:pPr>
            <a:r>
              <a:rPr lang="en-US"/>
              <a:t>Integrity </a:t>
            </a:r>
          </a:p>
          <a:p>
            <a:pPr marL="285750" indent="-285750">
              <a:buFont typeface="Calibri" panose="020B0604020202020204" pitchFamily="34" charset="0"/>
              <a:buChar char="-"/>
            </a:pPr>
            <a:r>
              <a:rPr lang="en-US"/>
              <a:t>Adaptability </a:t>
            </a:r>
          </a:p>
          <a:p>
            <a:pPr marL="285750" indent="-285750">
              <a:buFont typeface="Calibri" panose="020B0604020202020204" pitchFamily="34" charset="0"/>
              <a:buChar char="-"/>
            </a:pPr>
            <a:r>
              <a:rPr lang="en-US"/>
              <a:t>Compassion</a:t>
            </a:r>
          </a:p>
          <a:p>
            <a:pPr marL="285750" indent="-285750">
              <a:buFont typeface="Calibri" panose="020B0604020202020204" pitchFamily="34" charset="0"/>
              <a:buChar char="-"/>
            </a:pPr>
            <a:endParaRPr lang="en-US"/>
          </a:p>
          <a:p>
            <a:pPr marL="285750" indent="-285750">
              <a:buFont typeface="Calibri" panose="020B0604020202020204" pitchFamily="34" charset="0"/>
              <a:buChar char="-"/>
            </a:pPr>
            <a:endParaRPr lang="en-US"/>
          </a:p>
          <a:p>
            <a:pPr marL="285750" indent="-285750">
              <a:buFont typeface="Calibri" panose="020B0604020202020204" pitchFamily="34" charset="0"/>
              <a:buChar char="-"/>
            </a:pPr>
            <a:endParaRPr lang="en-US"/>
          </a:p>
          <a:p>
            <a:pPr marL="285750" indent="-285750">
              <a:buFont typeface="Calibri" panose="020B0604020202020204" pitchFamily="34" charset="0"/>
              <a:buChar char="-"/>
            </a:pPr>
            <a:endParaRPr lang="en-US"/>
          </a:p>
          <a:p>
            <a:pPr marL="0" indent="0">
              <a:buNone/>
            </a:pPr>
            <a:r>
              <a:rPr lang="en-US"/>
              <a:t>World Federation of Occupational Therapists (2022)</a:t>
            </a:r>
          </a:p>
        </p:txBody>
      </p:sp>
    </p:spTree>
    <p:extLst>
      <p:ext uri="{BB962C8B-B14F-4D97-AF65-F5344CB8AC3E}">
        <p14:creationId xmlns:p14="http://schemas.microsoft.com/office/powerpoint/2010/main" val="170865360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A0286E-D5E4-7151-9740-6731D1C21C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Royal College of Occupational Therapists (RCOT)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CBC5FC-5C9A-5E16-7241-6F683395092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47500" lnSpcReduction="20000"/>
          </a:bodyPr>
          <a:lstStyle/>
          <a:p>
            <a:pPr marL="0" indent="0">
              <a:buNone/>
            </a:pPr>
            <a:r>
              <a:rPr lang="en-US" sz="2800"/>
              <a:t>Code of Ethics and Professional Conduct:</a:t>
            </a:r>
          </a:p>
          <a:p>
            <a:pPr marL="285750" indent="-285750">
              <a:buFont typeface="Calibri" panose="020B0604020202020204" pitchFamily="34" charset="0"/>
              <a:buChar char="-"/>
            </a:pPr>
            <a:r>
              <a:rPr lang="en-US" sz="2800"/>
              <a:t>Respect for individuality </a:t>
            </a:r>
          </a:p>
          <a:p>
            <a:pPr marL="285750" indent="-285750">
              <a:buFont typeface="Calibri" panose="020B0604020202020204" pitchFamily="34" charset="0"/>
              <a:buChar char="-"/>
            </a:pPr>
            <a:r>
              <a:rPr lang="en-US" sz="2800"/>
              <a:t>Maintaining confidentiality</a:t>
            </a:r>
          </a:p>
          <a:p>
            <a:pPr marL="285750" indent="-285750">
              <a:buFont typeface="Calibri" panose="020B0604020202020204" pitchFamily="34" charset="0"/>
              <a:buChar char="-"/>
            </a:pPr>
            <a:r>
              <a:rPr lang="en-US" sz="2800"/>
              <a:t>Demonstrating personal competence </a:t>
            </a:r>
          </a:p>
          <a:p>
            <a:pPr marL="269875" indent="-269875"/>
            <a:endParaRPr lang="en-US" sz="2800"/>
          </a:p>
          <a:p>
            <a:pPr marL="269875" indent="-269875"/>
            <a:endParaRPr lang="en-US"/>
          </a:p>
          <a:p>
            <a:pPr marL="269875" indent="-269875"/>
            <a:endParaRPr lang="en-US"/>
          </a:p>
          <a:p>
            <a:pPr marL="269875" indent="-269875"/>
            <a:endParaRPr lang="en-US"/>
          </a:p>
          <a:p>
            <a:pPr marL="269875" indent="-269875"/>
            <a:endParaRPr lang="en-US"/>
          </a:p>
          <a:p>
            <a:pPr marL="269875" indent="-269875"/>
            <a:endParaRPr lang="en-US"/>
          </a:p>
          <a:p>
            <a:pPr marL="269875" indent="-269875"/>
            <a:endParaRPr lang="en-US"/>
          </a:p>
          <a:p>
            <a:pPr marL="0" indent="0">
              <a:buNone/>
            </a:pPr>
            <a:r>
              <a:rPr lang="en-US"/>
              <a:t>Royal College of Occupational Therapy (2023)</a:t>
            </a:r>
          </a:p>
        </p:txBody>
      </p:sp>
    </p:spTree>
    <p:extLst>
      <p:ext uri="{BB962C8B-B14F-4D97-AF65-F5344CB8AC3E}">
        <p14:creationId xmlns:p14="http://schemas.microsoft.com/office/powerpoint/2010/main" val="81735303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5EC136-1B49-40E4-5D48-E2B5D4906C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C484FD-54CD-A21E-39F8-7DF679D22CA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70000" lnSpcReduction="20000"/>
          </a:bodyPr>
          <a:lstStyle/>
          <a:p>
            <a:pPr marL="269875" indent="-269875"/>
            <a:r>
              <a:rPr lang="en-US">
                <a:ea typeface="+mn-lt"/>
                <a:cs typeface="+mn-lt"/>
                <a:hlinkClick r:id="rId2"/>
              </a:rPr>
              <a:t>https://wfot.org</a:t>
            </a:r>
            <a:endParaRPr lang="en-US">
              <a:ea typeface="+mn-lt"/>
              <a:cs typeface="+mn-lt"/>
            </a:endParaRPr>
          </a:p>
          <a:p>
            <a:pPr marL="269875" indent="-269875"/>
            <a:r>
              <a:rPr lang="en-US">
                <a:ea typeface="+mn-lt"/>
                <a:cs typeface="+mn-lt"/>
                <a:hlinkClick r:id="rId3"/>
              </a:rPr>
              <a:t>https://www.rcot.co.uk</a:t>
            </a:r>
            <a:endParaRPr lang="en-US">
              <a:ea typeface="+mn-lt"/>
              <a:cs typeface="+mn-lt"/>
            </a:endParaRPr>
          </a:p>
          <a:p>
            <a:pPr marL="269875" indent="-269875"/>
            <a:r>
              <a:rPr lang="en-US">
                <a:ea typeface="+mn-lt"/>
                <a:cs typeface="+mn-lt"/>
                <a:hlinkClick r:id="rId4"/>
              </a:rPr>
              <a:t>https://www.nhs.uk/conditions/occupational-therapy/</a:t>
            </a:r>
          </a:p>
          <a:p>
            <a:pPr marL="269875" indent="-269875"/>
            <a:r>
              <a:rPr lang="en-US">
                <a:ea typeface="+mn-lt"/>
                <a:cs typeface="+mn-lt"/>
                <a:hlinkClick r:id="rId5"/>
              </a:rPr>
              <a:t>https://www.aota.org/about#:~:text=AOTA%20provides%20the%20essential%20resources,in%20daily%20living%20for%20clients</a:t>
            </a:r>
            <a:r>
              <a:rPr lang="en-US">
                <a:ea typeface="+mn-lt"/>
                <a:cs typeface="+mn-lt"/>
              </a:rPr>
              <a:t>.</a:t>
            </a:r>
            <a:endParaRPr lang="en-US"/>
          </a:p>
          <a:p>
            <a:pPr marL="269875" indent="-269875"/>
            <a:r>
              <a:rPr lang="en-US">
                <a:ea typeface="+mn-lt"/>
                <a:cs typeface="+mn-lt"/>
                <a:hlinkClick r:id="rId6"/>
              </a:rPr>
              <a:t>https://caot.ca</a:t>
            </a:r>
            <a:endParaRPr lang="en-US"/>
          </a:p>
          <a:p>
            <a:pPr marL="269875" indent="-269875"/>
            <a:r>
              <a:rPr lang="en-US">
                <a:ea typeface="+mn-lt"/>
                <a:cs typeface="+mn-lt"/>
                <a:hlinkClick r:id="rId7"/>
              </a:rPr>
              <a:t>https://www.healthcareers.nhs.uk/explore-roles/healthcare-support-worker/roles-healthcare-support-worker/occupational-therapy-support-worker</a:t>
            </a:r>
            <a:endParaRPr lang="en-US"/>
          </a:p>
          <a:p>
            <a:pPr marL="269875" indent="-269875"/>
            <a:r>
              <a:rPr lang="en-US">
                <a:ea typeface="+mn-lt"/>
                <a:cs typeface="+mn-lt"/>
                <a:hlinkClick r:id="rId8"/>
              </a:rPr>
              <a:t>https://enothe.eu</a:t>
            </a:r>
            <a:endParaRPr lang="en-US"/>
          </a:p>
          <a:p>
            <a:pPr marL="269875" indent="-269875"/>
            <a:r>
              <a:rPr lang="en-US">
                <a:ea typeface="+mn-lt"/>
                <a:cs typeface="+mn-lt"/>
                <a:hlinkClick r:id="rId9"/>
              </a:rPr>
              <a:t>https://www.tandfonline.com/journals/rocc20</a:t>
            </a:r>
            <a:endParaRPr lang="en-US"/>
          </a:p>
          <a:p>
            <a:pPr marL="269875" indent="-269875"/>
            <a:r>
              <a:rPr lang="en-US">
                <a:ea typeface="+mn-lt"/>
                <a:cs typeface="+mn-lt"/>
                <a:hlinkClick r:id="rId10"/>
              </a:rPr>
              <a:t>https://research.aota.org/ajot</a:t>
            </a:r>
            <a:endParaRPr lang="en-US"/>
          </a:p>
          <a:p>
            <a:pPr marL="269875" indent="-269875"/>
            <a:r>
              <a:rPr lang="en-US">
                <a:ea typeface="+mn-lt"/>
                <a:cs typeface="+mn-lt"/>
                <a:hlinkClick r:id="rId11"/>
              </a:rPr>
              <a:t>https://journals.sagepub.com/home/bjo</a:t>
            </a:r>
            <a:endParaRPr lang="en-US"/>
          </a:p>
          <a:p>
            <a:pPr marL="0" indent="0">
              <a:buNone/>
            </a:pPr>
            <a:endParaRPr lang="en-US"/>
          </a:p>
          <a:p>
            <a:pPr marL="269875" indent="-269875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23727613"/>
      </p:ext>
    </p:extLst>
  </p:cSld>
  <p:clrMapOvr>
    <a:masterClrMapping/>
  </p:clrMapOvr>
</p:sld>
</file>

<file path=ppt/theme/theme1.xml><?xml version="1.0" encoding="utf-8"?>
<a:theme xmlns:a="http://schemas.openxmlformats.org/drawingml/2006/main" name="GlowVTI">
  <a:themeElements>
    <a:clrScheme name="Glow">
      <a:dk1>
        <a:sysClr val="windowText" lastClr="000000"/>
      </a:dk1>
      <a:lt1>
        <a:sysClr val="window" lastClr="FFFFFF"/>
      </a:lt1>
      <a:dk2>
        <a:srgbClr val="000000"/>
      </a:dk2>
      <a:lt2>
        <a:srgbClr val="F2F2F2"/>
      </a:lt2>
      <a:accent1>
        <a:srgbClr val="00BAC8"/>
      </a:accent1>
      <a:accent2>
        <a:srgbClr val="794DFF"/>
      </a:accent2>
      <a:accent3>
        <a:srgbClr val="00D17D"/>
      </a:accent3>
      <a:accent4>
        <a:srgbClr val="E69500"/>
      </a:accent4>
      <a:accent5>
        <a:srgbClr val="FE5D21"/>
      </a:accent5>
      <a:accent6>
        <a:srgbClr val="404040"/>
      </a:accent6>
      <a:hlink>
        <a:srgbClr val="3E8FF1"/>
      </a:hlink>
      <a:folHlink>
        <a:srgbClr val="939393"/>
      </a:folHlink>
    </a:clrScheme>
    <a:fontScheme name="Blur">
      <a:majorFont>
        <a:latin typeface="Bell MT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lowVTI" id="{D5B5AA20-F6D3-43B8-AF6B-ECAF69256418}" vid="{93025AB5-1D44-4CD3-9BC3-729F6E11E04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7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8" baseType="lpstr">
      <vt:lpstr>GlowVTI</vt:lpstr>
      <vt:lpstr>Occupational Therapy</vt:lpstr>
      <vt:lpstr>What does an Occupational Therapist do?</vt:lpstr>
      <vt:lpstr>Academic skills of an Occupational Therapist</vt:lpstr>
      <vt:lpstr>Professional Skills of an Occupational Therapist</vt:lpstr>
      <vt:lpstr>Personal values of an Occupational Therapist</vt:lpstr>
      <vt:lpstr>Royal College of Occupational Therapists (RCOT)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revision>1</cp:revision>
  <dcterms:created xsi:type="dcterms:W3CDTF">2023-11-27T14:29:53Z</dcterms:created>
  <dcterms:modified xsi:type="dcterms:W3CDTF">2023-11-28T00:49:44Z</dcterms:modified>
</cp:coreProperties>
</file>