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E384B-ACB0-47F3-8017-3706B2077D9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4D5F0-A9F6-4E43-AA5A-2C9402FA82C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Mobility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Advantages</a:t>
            </a:r>
            <a:r>
              <a:rPr lang="en-GB" dirty="0" smtClean="0"/>
              <a:t> </a:t>
            </a:r>
          </a:p>
          <a:p>
            <a:pPr lvl="0"/>
            <a:r>
              <a:rPr lang="en-GB" sz="2000" dirty="0" smtClean="0"/>
              <a:t>Increased accessibility – Agility </a:t>
            </a:r>
          </a:p>
          <a:p>
            <a:pPr lvl="0"/>
            <a:r>
              <a:rPr lang="en-GB" sz="2000" dirty="0" smtClean="0"/>
              <a:t>Ease of use </a:t>
            </a:r>
          </a:p>
          <a:p>
            <a:r>
              <a:rPr lang="en-GB" sz="2000" dirty="0" smtClean="0"/>
              <a:t>Quicker/Efficient </a:t>
            </a:r>
            <a:endParaRPr lang="en-GB" sz="2000" dirty="0"/>
          </a:p>
          <a:p>
            <a:pPr lvl="0"/>
            <a:endParaRPr lang="en-GB" sz="2000" dirty="0"/>
          </a:p>
          <a:p>
            <a:pPr>
              <a:buNone/>
            </a:pPr>
            <a:r>
              <a:rPr lang="en-GB" dirty="0" smtClean="0"/>
              <a:t>Disadvantages </a:t>
            </a:r>
          </a:p>
          <a:p>
            <a:r>
              <a:rPr lang="en-GB" sz="2000" dirty="0" smtClean="0"/>
              <a:t>Style not suitable for all </a:t>
            </a:r>
          </a:p>
          <a:p>
            <a:r>
              <a:rPr lang="en-GB" sz="2000" dirty="0" smtClean="0"/>
              <a:t>Lack of social interaction</a:t>
            </a:r>
          </a:p>
          <a:p>
            <a:r>
              <a:rPr lang="en-GB" sz="2000" dirty="0"/>
              <a:t>Cost </a:t>
            </a:r>
            <a:endParaRPr lang="en-GB" sz="2000" dirty="0" smtClean="0"/>
          </a:p>
          <a:p>
            <a:r>
              <a:rPr lang="en-GB" sz="2000" dirty="0"/>
              <a:t>Time boundaries </a:t>
            </a:r>
            <a:endParaRPr lang="en-GB" sz="2000" dirty="0" smtClean="0"/>
          </a:p>
          <a:p>
            <a:endParaRPr lang="en-GB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24</Words>
  <Application>Microsoft Office PowerPoint</Application>
  <PresentationFormat>On-screen Show (4:3)</PresentationFormat>
  <Paragraphs>12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Mobility </vt:lpstr>
      <vt:lpstr>Mobility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Mobility </dc:title>
  <dc:creator>emma.thomas</dc:creator>
  <cp:lastModifiedBy>emma.thomas</cp:lastModifiedBy>
  <cp:revision>1</cp:revision>
  <dcterms:created xsi:type="dcterms:W3CDTF">2021-01-26T16:24:01Z</dcterms:created>
  <dcterms:modified xsi:type="dcterms:W3CDTF">2021-01-26T16:48:34Z</dcterms:modified>
</cp:coreProperties>
</file>