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>
        <p:scale>
          <a:sx n="83" d="100"/>
          <a:sy n="83" d="100"/>
        </p:scale>
        <p:origin x="45" y="5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68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Safe  Place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1245" y="4367204"/>
            <a:ext cx="3111411" cy="1113446"/>
          </a:xfrm>
        </p:spPr>
        <p:txBody>
          <a:bodyPr/>
          <a:lstStyle/>
          <a:p>
            <a:r>
              <a:rPr lang="en-GB" dirty="0" smtClean="0"/>
              <a:t>In trauma therapy </a:t>
            </a:r>
          </a:p>
          <a:p>
            <a:r>
              <a:rPr lang="en-GB" dirty="0" smtClean="0"/>
              <a:t>(Rothschild, 2010)</a:t>
            </a:r>
            <a:endParaRPr lang="en-GB" dirty="0"/>
          </a:p>
        </p:txBody>
      </p:sp>
      <p:pic>
        <p:nvPicPr>
          <p:cNvPr id="1026" name="Picture 2" descr="We Carry Each Other - (in)cour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9160" y="1584415"/>
            <a:ext cx="6875915" cy="4206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50972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1979" y="375408"/>
            <a:ext cx="8534400" cy="1507067"/>
          </a:xfrm>
        </p:spPr>
        <p:txBody>
          <a:bodyPr/>
          <a:lstStyle/>
          <a:p>
            <a:r>
              <a:rPr lang="en-GB" dirty="0" smtClean="0"/>
              <a:t>What is it?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1979" y="2071777"/>
            <a:ext cx="10875184" cy="3615267"/>
          </a:xfrm>
        </p:spPr>
        <p:txBody>
          <a:bodyPr/>
          <a:lstStyle/>
          <a:p>
            <a:r>
              <a:rPr lang="en-GB" sz="3600" dirty="0" smtClean="0"/>
              <a:t>Standard exercise in trauma therapy</a:t>
            </a:r>
          </a:p>
          <a:p>
            <a:r>
              <a:rPr lang="en-GB" sz="3600" dirty="0" smtClean="0"/>
              <a:t>Gives space, a place to withdraw when close to overwhelm – (see window of tolerance)</a:t>
            </a:r>
          </a:p>
          <a:p>
            <a:r>
              <a:rPr lang="en-GB" sz="3600" dirty="0" smtClean="0"/>
              <a:t>Build and practice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23812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985" y="507679"/>
            <a:ext cx="8534400" cy="1507067"/>
          </a:xfrm>
        </p:spPr>
        <p:txBody>
          <a:bodyPr/>
          <a:lstStyle/>
          <a:p>
            <a:r>
              <a:rPr lang="en-GB" dirty="0" smtClean="0"/>
              <a:t>Ideas: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1245" y="1771291"/>
            <a:ext cx="10748663" cy="4352825"/>
          </a:xfrm>
        </p:spPr>
        <p:txBody>
          <a:bodyPr>
            <a:normAutofit/>
          </a:bodyPr>
          <a:lstStyle/>
          <a:p>
            <a:r>
              <a:rPr lang="en-GB" sz="2400" dirty="0" smtClean="0"/>
              <a:t>Outdoors: lake, forest, beach, mountains, meadow, oasis, jungle</a:t>
            </a:r>
          </a:p>
          <a:p>
            <a:r>
              <a:rPr lang="en-GB" sz="2400" dirty="0" smtClean="0"/>
              <a:t>House:, cottage, hut, igloo, treehouse, tent, castle, tower, fortress</a:t>
            </a:r>
          </a:p>
          <a:p>
            <a:r>
              <a:rPr lang="en-GB" sz="2400" dirty="0" smtClean="0"/>
              <a:t>Rooms – adapted to personal needs and/or tastes</a:t>
            </a:r>
          </a:p>
          <a:p>
            <a:r>
              <a:rPr lang="en-GB" sz="2400" dirty="0" smtClean="0"/>
              <a:t>Transportation: spaceship, train, aeroplane, boat, hot air balloon</a:t>
            </a:r>
          </a:p>
          <a:p>
            <a:r>
              <a:rPr lang="en-GB" sz="2400" dirty="0" smtClean="0"/>
              <a:t>Fantasy place: Hogwarts, Middle Earth, </a:t>
            </a:r>
            <a:r>
              <a:rPr lang="en-GB" sz="2400" dirty="0"/>
              <a:t>d</a:t>
            </a:r>
            <a:r>
              <a:rPr lang="en-GB" sz="2400" dirty="0" smtClean="0"/>
              <a:t>ifferent galaxy, world from a book/film</a:t>
            </a:r>
          </a:p>
          <a:p>
            <a:r>
              <a:rPr lang="en-GB" sz="2400" dirty="0" smtClean="0"/>
              <a:t>Somewhere from your own memory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210174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982" y="191378"/>
            <a:ext cx="8534400" cy="1507067"/>
          </a:xfrm>
        </p:spPr>
        <p:txBody>
          <a:bodyPr/>
          <a:lstStyle/>
          <a:p>
            <a:r>
              <a:rPr lang="en-GB" dirty="0" smtClean="0"/>
              <a:t>Creating the Details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4981" y="1552755"/>
            <a:ext cx="10248331" cy="4905553"/>
          </a:xfrm>
        </p:spPr>
        <p:txBody>
          <a:bodyPr>
            <a:normAutofit/>
          </a:bodyPr>
          <a:lstStyle/>
          <a:p>
            <a:r>
              <a:rPr lang="en-GB" sz="2400" dirty="0" smtClean="0"/>
              <a:t>What can you see?</a:t>
            </a:r>
          </a:p>
          <a:p>
            <a:r>
              <a:rPr lang="en-GB" sz="2400" dirty="0" smtClean="0"/>
              <a:t>What can you hear?</a:t>
            </a:r>
          </a:p>
          <a:p>
            <a:r>
              <a:rPr lang="en-GB" sz="2400" dirty="0" smtClean="0"/>
              <a:t>What can you smell?</a:t>
            </a:r>
          </a:p>
          <a:p>
            <a:r>
              <a:rPr lang="en-GB" sz="2400" dirty="0" smtClean="0"/>
              <a:t>Find something you can taste</a:t>
            </a:r>
          </a:p>
          <a:p>
            <a:r>
              <a:rPr lang="en-GB" sz="2400" dirty="0" smtClean="0"/>
              <a:t>What can you touch? What does it feel like?</a:t>
            </a:r>
          </a:p>
          <a:p>
            <a:r>
              <a:rPr lang="en-GB" sz="2400" dirty="0" smtClean="0"/>
              <a:t>What kind of light is there? Sun, moonlight, candlelight </a:t>
            </a:r>
          </a:p>
          <a:p>
            <a:r>
              <a:rPr lang="en-GB" sz="2400" dirty="0" smtClean="0"/>
              <a:t>What is the temperature like?</a:t>
            </a:r>
          </a:p>
          <a:p>
            <a:r>
              <a:rPr lang="en-GB" sz="2400" dirty="0" smtClean="0"/>
              <a:t>How does your body feel? Are you lying down? Sitting? Standing? Dancing?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252970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8243" y="708962"/>
            <a:ext cx="8534400" cy="1507067"/>
          </a:xfrm>
        </p:spPr>
        <p:txBody>
          <a:bodyPr/>
          <a:lstStyle/>
          <a:p>
            <a:r>
              <a:rPr lang="en-GB" dirty="0" smtClean="0"/>
              <a:t>Invited helpers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3481" y="2294385"/>
            <a:ext cx="10587636" cy="3615267"/>
          </a:xfrm>
        </p:spPr>
        <p:txBody>
          <a:bodyPr>
            <a:normAutofit/>
          </a:bodyPr>
          <a:lstStyle/>
          <a:p>
            <a:r>
              <a:rPr lang="en-GB" sz="3200" dirty="0" smtClean="0"/>
              <a:t>Animal friends/protectors</a:t>
            </a:r>
          </a:p>
          <a:p>
            <a:r>
              <a:rPr lang="en-GB" sz="3200" dirty="0" smtClean="0"/>
              <a:t>Angels</a:t>
            </a:r>
          </a:p>
          <a:p>
            <a:r>
              <a:rPr lang="en-GB" sz="3200" dirty="0" smtClean="0"/>
              <a:t>Fantasy creatures</a:t>
            </a:r>
          </a:p>
          <a:p>
            <a:r>
              <a:rPr lang="en-GB" sz="3200" dirty="0" smtClean="0"/>
              <a:t>Knight</a:t>
            </a:r>
          </a:p>
          <a:p>
            <a:r>
              <a:rPr lang="en-GB" sz="3200" dirty="0" smtClean="0"/>
              <a:t>Wizard/witch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2547431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4469" y="685800"/>
            <a:ext cx="8534400" cy="1507067"/>
          </a:xfrm>
        </p:spPr>
        <p:txBody>
          <a:bodyPr/>
          <a:lstStyle/>
          <a:p>
            <a:r>
              <a:rPr lang="en-GB" dirty="0" smtClean="0"/>
              <a:t>Give it a go!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4469" y="2324819"/>
            <a:ext cx="10777418" cy="3615267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7812457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438F96E705D6469403A46F42FBE3CB" ma:contentTypeVersion="13" ma:contentTypeDescription="Create a new document." ma:contentTypeScope="" ma:versionID="c2d1e722f6203ba233fb8000bccfb810">
  <xsd:schema xmlns:xsd="http://www.w3.org/2001/XMLSchema" xmlns:xs="http://www.w3.org/2001/XMLSchema" xmlns:p="http://schemas.microsoft.com/office/2006/metadata/properties" xmlns:ns3="a3276f14-397d-4ed7-b8c7-ece791485ff1" xmlns:ns4="bf13d2f1-3fb4-4d24-806f-713eb38c1b0e" targetNamespace="http://schemas.microsoft.com/office/2006/metadata/properties" ma:root="true" ma:fieldsID="59ef00970ee6f294c90ab2c374dbf485" ns3:_="" ns4:_="">
    <xsd:import namespace="a3276f14-397d-4ed7-b8c7-ece791485ff1"/>
    <xsd:import namespace="bf13d2f1-3fb4-4d24-806f-713eb38c1b0e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276f14-397d-4ed7-b8c7-ece791485ff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13d2f1-3fb4-4d24-806f-713eb38c1b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6C8BDA1-7CD5-4A2A-9DA2-7834A5FC859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3276f14-397d-4ed7-b8c7-ece791485ff1"/>
    <ds:schemaRef ds:uri="bf13d2f1-3fb4-4d24-806f-713eb38c1b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B2A894B-7A21-4FC6-BAFD-B9F2B06132D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41F48A5-5546-4AD3-8C75-318A0FC986AB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a3276f14-397d-4ed7-b8c7-ece791485ff1"/>
    <ds:schemaRef ds:uri="http://purl.org/dc/elements/1.1/"/>
    <ds:schemaRef ds:uri="http://schemas.microsoft.com/office/2006/documentManagement/types"/>
    <ds:schemaRef ds:uri="bf13d2f1-3fb4-4d24-806f-713eb38c1b0e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33</TotalTime>
  <Words>198</Words>
  <Application>Microsoft Office PowerPoint</Application>
  <PresentationFormat>Widescreen</PresentationFormat>
  <Paragraphs>30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Century Gothic</vt:lpstr>
      <vt:lpstr>Wingdings 3</vt:lpstr>
      <vt:lpstr>Slice</vt:lpstr>
      <vt:lpstr>Safe  Place</vt:lpstr>
      <vt:lpstr>What is it?</vt:lpstr>
      <vt:lpstr>Ideas:</vt:lpstr>
      <vt:lpstr>Creating the Details</vt:lpstr>
      <vt:lpstr>Invited helpers</vt:lpstr>
      <vt:lpstr>Give it a go!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Safe  Place</dc:title>
  <dc:creator>Catherine Hancox</dc:creator>
  <cp:lastModifiedBy>Catherine Hancox</cp:lastModifiedBy>
  <cp:revision>4</cp:revision>
  <dcterms:created xsi:type="dcterms:W3CDTF">2020-11-13T15:44:05Z</dcterms:created>
  <dcterms:modified xsi:type="dcterms:W3CDTF">2020-11-13T16:17:53Z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0x010100AB438F96E705D6469403A46F42FBE3CB</vt:lpwstr>
  </property>
</Properties>
</file>