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756" r:id="rId25"/>
    <p:sldId id="757" r:id="rId26"/>
    <p:sldId id="758" r:id="rId27"/>
    <p:sldId id="759" r:id="rId28"/>
    <p:sldId id="768" r:id="rId29"/>
    <p:sldId id="760" r:id="rId30"/>
    <p:sldId id="767" r:id="rId31"/>
    <p:sldId id="761" r:id="rId32"/>
    <p:sldId id="762" r:id="rId33"/>
    <p:sldId id="763" r:id="rId34"/>
    <p:sldId id="764" r:id="rId35"/>
    <p:sldId id="765" r:id="rId36"/>
    <p:sldId id="732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A57762-5ACC-8DE3-2510-F6344B36477C}" v="14" dt="2023-02-15T12:17:32.545"/>
    <p1510:client id="{1CDBF326-BB2E-4017-8670-627AF9458FEB}" v="14" dt="2023-02-16T00:29:25.386"/>
    <p1510:client id="{50B517F5-8ED3-42E1-B2ED-BBEFACEF233B}" v="1" dt="2023-02-16T01:15:06.616"/>
    <p1510:client id="{D3F405E0-EB6D-40D2-A05F-0CE4C5C0CFEC}" v="239" dt="2023-02-15T12:15:28.358"/>
    <p1510:client id="{E30F5820-0277-485D-8D03-AF9645A4387A}" v="90" dt="2023-02-15T13:15:36.2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CDBF326-BB2E-4017-8670-627AF9458FEB}"/>
    <pc:docChg chg="undo custSel addSld delSld modSld sldOrd">
      <pc:chgData name="Jenifer Prince Devaraj" userId="c3fb109c-09d1-42a6-93f4-69472d709861" providerId="ADAL" clId="{1CDBF326-BB2E-4017-8670-627AF9458FEB}" dt="2023-02-16T01:12:46.419" v="1055" actId="1076"/>
      <pc:docMkLst>
        <pc:docMk/>
      </pc:docMkLst>
      <pc:sldChg chg="modSp mod">
        <pc:chgData name="Jenifer Prince Devaraj" userId="c3fb109c-09d1-42a6-93f4-69472d709861" providerId="ADAL" clId="{1CDBF326-BB2E-4017-8670-627AF9458FEB}" dt="2023-02-15T22:01:32.873" v="93" actId="20577"/>
        <pc:sldMkLst>
          <pc:docMk/>
          <pc:sldMk cId="3658654216" sldId="755"/>
        </pc:sldMkLst>
        <pc:spChg chg="mod">
          <ac:chgData name="Jenifer Prince Devaraj" userId="c3fb109c-09d1-42a6-93f4-69472d709861" providerId="ADAL" clId="{1CDBF326-BB2E-4017-8670-627AF9458FEB}" dt="2023-02-15T21:19:15.161" v="26" actId="20577"/>
          <ac:spMkLst>
            <pc:docMk/>
            <pc:sldMk cId="3658654216" sldId="75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5T22:01:32.873" v="93" actId="20577"/>
          <ac:spMkLst>
            <pc:docMk/>
            <pc:sldMk cId="3658654216" sldId="75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20:45.443" v="69" actId="1076"/>
          <ac:spMkLst>
            <pc:docMk/>
            <pc:sldMk cId="3658654216" sldId="755"/>
            <ac:spMk id="16" creationId="{BAE0A156-7D83-76D0-3F38-156333046F36}"/>
          </ac:spMkLst>
        </pc:spChg>
      </pc:sldChg>
      <pc:sldChg chg="modSp add mod ord">
        <pc:chgData name="Jenifer Prince Devaraj" userId="c3fb109c-09d1-42a6-93f4-69472d709861" providerId="ADAL" clId="{1CDBF326-BB2E-4017-8670-627AF9458FEB}" dt="2023-02-15T22:01:21.019" v="90" actId="1076"/>
        <pc:sldMkLst>
          <pc:docMk/>
          <pc:sldMk cId="1856619079" sldId="756"/>
        </pc:sldMkLst>
        <pc:spChg chg="mod">
          <ac:chgData name="Jenifer Prince Devaraj" userId="c3fb109c-09d1-42a6-93f4-69472d709861" providerId="ADAL" clId="{1CDBF326-BB2E-4017-8670-627AF9458FEB}" dt="2023-02-15T21:59:32.303" v="84" actId="14100"/>
          <ac:spMkLst>
            <pc:docMk/>
            <pc:sldMk cId="1856619079" sldId="756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5T22:01:21.019" v="90" actId="1076"/>
          <ac:spMkLst>
            <pc:docMk/>
            <pc:sldMk cId="1856619079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58:37.167" v="82" actId="1076"/>
          <ac:spMkLst>
            <pc:docMk/>
            <pc:sldMk cId="1856619079" sldId="756"/>
            <ac:spMk id="16" creationId="{BAE0A156-7D83-76D0-3F38-156333046F36}"/>
          </ac:spMkLst>
        </pc:spChg>
      </pc:sldChg>
      <pc:sldChg chg="addSp delSp modSp add mod setBg">
        <pc:chgData name="Jenifer Prince Devaraj" userId="c3fb109c-09d1-42a6-93f4-69472d709861" providerId="ADAL" clId="{1CDBF326-BB2E-4017-8670-627AF9458FEB}" dt="2023-02-15T23:07:27.404" v="537" actId="1076"/>
        <pc:sldMkLst>
          <pc:docMk/>
          <pc:sldMk cId="1321171887" sldId="757"/>
        </pc:sldMkLst>
        <pc:spChg chg="mo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" creationId="{599D6D5D-84A5-2599-8C62-A39AD58B7439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4" creationId="{D18B15BA-6AF7-7BEA-D02A-43BDCA69390F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1CDBF326-BB2E-4017-8670-627AF9458FEB}" dt="2023-02-15T23:07:19.930" v="533" actId="11529"/>
          <ac:spMkLst>
            <pc:docMk/>
            <pc:sldMk cId="1321171887" sldId="757"/>
            <ac:spMk id="11" creationId="{B88A3203-7313-29B3-F1EC-FF661D04A42A}"/>
          </ac:spMkLst>
        </pc:spChg>
        <pc:spChg chg="add del mod">
          <ac:chgData name="Jenifer Prince Devaraj" userId="c3fb109c-09d1-42a6-93f4-69472d709861" providerId="ADAL" clId="{1CDBF326-BB2E-4017-8670-627AF9458FEB}" dt="2023-02-15T23:06:04.335" v="500"/>
          <ac:spMkLst>
            <pc:docMk/>
            <pc:sldMk cId="1321171887" sldId="757"/>
            <ac:spMk id="12" creationId="{087A59C0-C189-5C16-14B7-189FFE5B9CB1}"/>
          </ac:spMkLst>
        </pc:spChg>
        <pc:spChg chg="add del mod">
          <ac:chgData name="Jenifer Prince Devaraj" userId="c3fb109c-09d1-42a6-93f4-69472d709861" providerId="ADAL" clId="{1CDBF326-BB2E-4017-8670-627AF9458FEB}" dt="2023-02-15T23:07:17.541" v="528"/>
          <ac:spMkLst>
            <pc:docMk/>
            <pc:sldMk cId="1321171887" sldId="757"/>
            <ac:spMk id="13" creationId="{626D77B5-D9C2-6105-F314-2F6884070B8F}"/>
          </ac:spMkLst>
        </pc:spChg>
        <pc:spChg chg="add del mod">
          <ac:chgData name="Jenifer Prince Devaraj" userId="c3fb109c-09d1-42a6-93f4-69472d709861" providerId="ADAL" clId="{1CDBF326-BB2E-4017-8670-627AF9458FEB}" dt="2023-02-15T23:07:16.770" v="525"/>
          <ac:spMkLst>
            <pc:docMk/>
            <pc:sldMk cId="1321171887" sldId="757"/>
            <ac:spMk id="14" creationId="{0CADA7D2-3E1F-2E6E-3044-CBB2B644134C}"/>
          </ac:spMkLst>
        </pc:spChg>
        <pc:spChg chg="del mod">
          <ac:chgData name="Jenifer Prince Devaraj" userId="c3fb109c-09d1-42a6-93f4-69472d709861" providerId="ADAL" clId="{1CDBF326-BB2E-4017-8670-627AF9458FEB}" dt="2023-02-15T22:05:23.570" v="145" actId="478"/>
          <ac:spMkLst>
            <pc:docMk/>
            <pc:sldMk cId="1321171887" sldId="75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3:05:20.432" v="464" actId="1076"/>
          <ac:spMkLst>
            <pc:docMk/>
            <pc:sldMk cId="1321171887" sldId="757"/>
            <ac:spMk id="16" creationId="{BAE0A156-7D83-76D0-3F38-156333046F36}"/>
          </ac:spMkLst>
        </pc:spChg>
        <pc:spChg chg="add del mod">
          <ac:chgData name="Jenifer Prince Devaraj" userId="c3fb109c-09d1-42a6-93f4-69472d709861" providerId="ADAL" clId="{1CDBF326-BB2E-4017-8670-627AF9458FEB}" dt="2023-02-15T23:07:16.067" v="522"/>
          <ac:spMkLst>
            <pc:docMk/>
            <pc:sldMk cId="1321171887" sldId="757"/>
            <ac:spMk id="17" creationId="{2724CD6D-417C-639C-72EC-1140D0330F66}"/>
          </ac:spMkLst>
        </pc:spChg>
        <pc:spChg chg="add del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1" creationId="{1A95671B-3CC6-4792-9114-B74FAEA224E6}"/>
          </ac:spMkLst>
        </pc:spChg>
        <pc:picChg chg="add del mod">
          <ac:chgData name="Jenifer Prince Devaraj" userId="c3fb109c-09d1-42a6-93f4-69472d709861" providerId="ADAL" clId="{1CDBF326-BB2E-4017-8670-627AF9458FEB}" dt="2023-02-15T23:04:45.083" v="454" actId="478"/>
          <ac:picMkLst>
            <pc:docMk/>
            <pc:sldMk cId="1321171887" sldId="757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3:05:06.687" v="458" actId="478"/>
          <ac:picMkLst>
            <pc:docMk/>
            <pc:sldMk cId="1321171887" sldId="757"/>
            <ac:picMk id="8" creationId="{9FFDDAB8-BB83-F4CD-C84C-27733189EBF9}"/>
          </ac:picMkLst>
        </pc:picChg>
        <pc:picChg chg="add del mod">
          <ac:chgData name="Jenifer Prince Devaraj" userId="c3fb109c-09d1-42a6-93f4-69472d709861" providerId="ADAL" clId="{1CDBF326-BB2E-4017-8670-627AF9458FEB}" dt="2023-02-15T23:07:21.751" v="534" actId="478"/>
          <ac:picMkLst>
            <pc:docMk/>
            <pc:sldMk cId="1321171887" sldId="757"/>
            <ac:picMk id="10" creationId="{DD9D4C9E-2EE6-6BFA-1506-0E4103A928F6}"/>
          </ac:picMkLst>
        </pc:picChg>
        <pc:picChg chg="add mod">
          <ac:chgData name="Jenifer Prince Devaraj" userId="c3fb109c-09d1-42a6-93f4-69472d709861" providerId="ADAL" clId="{1CDBF326-BB2E-4017-8670-627AF9458FEB}" dt="2023-02-15T23:07:27.404" v="537" actId="1076"/>
          <ac:picMkLst>
            <pc:docMk/>
            <pc:sldMk cId="1321171887" sldId="757"/>
            <ac:picMk id="19" creationId="{EDB43281-5D11-EEF6-A073-BEB6F6C26A60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25927491" sldId="75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336024" sldId="758"/>
        </pc:sldMkLst>
      </pc:sldChg>
      <pc:sldChg chg="addSp delSp modSp add mod">
        <pc:chgData name="Jenifer Prince Devaraj" userId="c3fb109c-09d1-42a6-93f4-69472d709861" providerId="ADAL" clId="{1CDBF326-BB2E-4017-8670-627AF9458FEB}" dt="2023-02-15T23:09:11.808" v="545" actId="1076"/>
        <pc:sldMkLst>
          <pc:docMk/>
          <pc:sldMk cId="2552383452" sldId="758"/>
        </pc:sldMkLst>
        <pc:spChg chg="add mod">
          <ac:chgData name="Jenifer Prince Devaraj" userId="c3fb109c-09d1-42a6-93f4-69472d709861" providerId="ADAL" clId="{1CDBF326-BB2E-4017-8670-627AF9458FEB}" dt="2023-02-15T22:50:28.071" v="223" actId="1076"/>
          <ac:spMkLst>
            <pc:docMk/>
            <pc:sldMk cId="2552383452" sldId="758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10:10.859" v="194" actId="20577"/>
          <ac:spMkLst>
            <pc:docMk/>
            <pc:sldMk cId="2552383452" sldId="75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2:09:06.266" v="156" actId="478"/>
          <ac:picMkLst>
            <pc:docMk/>
            <pc:sldMk cId="2552383452" sldId="758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2:48:33.800" v="207" actId="478"/>
          <ac:picMkLst>
            <pc:docMk/>
            <pc:sldMk cId="2552383452" sldId="758"/>
            <ac:picMk id="9" creationId="{ABB781EF-4CD3-1D2A-F070-D668E3916705}"/>
          </ac:picMkLst>
        </pc:picChg>
        <pc:picChg chg="add del mod">
          <ac:chgData name="Jenifer Prince Devaraj" userId="c3fb109c-09d1-42a6-93f4-69472d709861" providerId="ADAL" clId="{1CDBF326-BB2E-4017-8670-627AF9458FEB}" dt="2023-02-15T23:08:57.743" v="538" actId="478"/>
          <ac:picMkLst>
            <pc:docMk/>
            <pc:sldMk cId="2552383452" sldId="758"/>
            <ac:picMk id="11" creationId="{BA7A130A-E721-9FDF-C4D6-44B13B5A7F38}"/>
          </ac:picMkLst>
        </pc:picChg>
        <pc:picChg chg="add mod">
          <ac:chgData name="Jenifer Prince Devaraj" userId="c3fb109c-09d1-42a6-93f4-69472d709861" providerId="ADAL" clId="{1CDBF326-BB2E-4017-8670-627AF9458FEB}" dt="2023-02-15T23:09:11.808" v="545" actId="1076"/>
          <ac:picMkLst>
            <pc:docMk/>
            <pc:sldMk cId="2552383452" sldId="758"/>
            <ac:picMk id="13" creationId="{780FCEF0-FFE9-AF64-A2F6-37C9BC81B653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5T23:09:44.846" v="552" actId="1076"/>
        <pc:sldMkLst>
          <pc:docMk/>
          <pc:sldMk cId="280865915" sldId="759"/>
        </pc:sldMkLst>
        <pc:spChg chg="mod">
          <ac:chgData name="Jenifer Prince Devaraj" userId="c3fb109c-09d1-42a6-93f4-69472d709861" providerId="ADAL" clId="{1CDBF326-BB2E-4017-8670-627AF9458FEB}" dt="2023-02-15T22:58:35.311" v="415" actId="1076"/>
          <ac:spMkLst>
            <pc:docMk/>
            <pc:sldMk cId="280865915" sldId="759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51:17.356" v="234" actId="20577"/>
          <ac:spMkLst>
            <pc:docMk/>
            <pc:sldMk cId="280865915" sldId="759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1CDBF326-BB2E-4017-8670-627AF9458FEB}" dt="2023-02-15T23:09:31.911" v="546" actId="478"/>
          <ac:picMkLst>
            <pc:docMk/>
            <pc:sldMk cId="280865915" sldId="759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9:44.846" v="552" actId="1076"/>
          <ac:picMkLst>
            <pc:docMk/>
            <pc:sldMk cId="280865915" sldId="759"/>
            <ac:picMk id="9" creationId="{15AE0AED-2CC2-915C-CB81-84878E7F4199}"/>
          </ac:picMkLst>
        </pc:picChg>
        <pc:picChg chg="del">
          <ac:chgData name="Jenifer Prince Devaraj" userId="c3fb109c-09d1-42a6-93f4-69472d709861" providerId="ADAL" clId="{1CDBF326-BB2E-4017-8670-627AF9458FEB}" dt="2023-02-15T22:51:19.749" v="235" actId="478"/>
          <ac:picMkLst>
            <pc:docMk/>
            <pc:sldMk cId="280865915" sldId="759"/>
            <ac:picMk id="11" creationId="{BA7A130A-E721-9FDF-C4D6-44B13B5A7F38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27557139" sldId="759"/>
        </pc:sldMkLst>
      </pc:sldChg>
      <pc:sldChg chg="addSp delSp modSp add mod">
        <pc:chgData name="Jenifer Prince Devaraj" userId="c3fb109c-09d1-42a6-93f4-69472d709861" providerId="ADAL" clId="{1CDBF326-BB2E-4017-8670-627AF9458FEB}" dt="2023-02-15T23:03:08.017" v="452" actId="1076"/>
        <pc:sldMkLst>
          <pc:docMk/>
          <pc:sldMk cId="2818246239" sldId="760"/>
        </pc:sldMkLst>
        <pc:spChg chg="mod">
          <ac:chgData name="Jenifer Prince Devaraj" userId="c3fb109c-09d1-42a6-93f4-69472d709861" providerId="ADAL" clId="{1CDBF326-BB2E-4017-8670-627AF9458FEB}" dt="2023-02-15T23:03:08.017" v="452" actId="1076"/>
          <ac:spMkLst>
            <pc:docMk/>
            <pc:sldMk cId="2818246239" sldId="760"/>
            <ac:spMk id="7" creationId="{BD7A078C-B9AF-7635-F34E-3C5DD7837B56}"/>
          </ac:spMkLst>
        </pc:spChg>
        <pc:picChg chg="del">
          <ac:chgData name="Jenifer Prince Devaraj" userId="c3fb109c-09d1-42a6-93f4-69472d709861" providerId="ADAL" clId="{1CDBF326-BB2E-4017-8670-627AF9458FEB}" dt="2023-02-15T22:58:50.971" v="417" actId="478"/>
          <ac:picMkLst>
            <pc:docMk/>
            <pc:sldMk cId="2818246239" sldId="760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3:05.231" v="451" actId="1076"/>
          <ac:picMkLst>
            <pc:docMk/>
            <pc:sldMk cId="2818246239" sldId="760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15469075" sldId="760"/>
        </pc:sldMkLst>
      </pc:sldChg>
      <pc:sldChg chg="addSp delSp modSp add mod">
        <pc:chgData name="Jenifer Prince Devaraj" userId="c3fb109c-09d1-42a6-93f4-69472d709861" providerId="ADAL" clId="{1CDBF326-BB2E-4017-8670-627AF9458FEB}" dt="2023-02-15T23:16:23.857" v="610" actId="1076"/>
        <pc:sldMkLst>
          <pc:docMk/>
          <pc:sldMk cId="830452161" sldId="761"/>
        </pc:sldMkLst>
        <pc:spChg chg="mod">
          <ac:chgData name="Jenifer Prince Devaraj" userId="c3fb109c-09d1-42a6-93f4-69472d709861" providerId="ADAL" clId="{1CDBF326-BB2E-4017-8670-627AF9458FEB}" dt="2023-02-15T23:12:53.460" v="573" actId="14100"/>
          <ac:spMkLst>
            <pc:docMk/>
            <pc:sldMk cId="830452161" sldId="761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3:15:25.565" v="594" actId="20577"/>
          <ac:spMkLst>
            <pc:docMk/>
            <pc:sldMk cId="830452161" sldId="761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5T23:16:23.857" v="610" actId="1076"/>
          <ac:picMkLst>
            <pc:docMk/>
            <pc:sldMk cId="830452161" sldId="761"/>
            <ac:picMk id="6" creationId="{D9C0D007-59CE-DDD0-D732-5277BB12108F}"/>
          </ac:picMkLst>
        </pc:picChg>
        <pc:picChg chg="del">
          <ac:chgData name="Jenifer Prince Devaraj" userId="c3fb109c-09d1-42a6-93f4-69472d709861" providerId="ADAL" clId="{1CDBF326-BB2E-4017-8670-627AF9458FEB}" dt="2023-02-15T23:10:09.929" v="553" actId="478"/>
          <ac:picMkLst>
            <pc:docMk/>
            <pc:sldMk cId="830452161" sldId="761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16573560" sldId="76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3198810" sldId="762"/>
        </pc:sldMkLst>
      </pc:sldChg>
      <pc:sldChg chg="addSp delSp modSp add mod">
        <pc:chgData name="Jenifer Prince Devaraj" userId="c3fb109c-09d1-42a6-93f4-69472d709861" providerId="ADAL" clId="{1CDBF326-BB2E-4017-8670-627AF9458FEB}" dt="2023-02-16T00:00:41.738" v="684" actId="1076"/>
        <pc:sldMkLst>
          <pc:docMk/>
          <pc:sldMk cId="3109245988" sldId="762"/>
        </pc:sldMkLst>
        <pc:spChg chg="mod">
          <ac:chgData name="Jenifer Prince Devaraj" userId="c3fb109c-09d1-42a6-93f4-69472d709861" providerId="ADAL" clId="{1CDBF326-BB2E-4017-8670-627AF9458FEB}" dt="2023-02-15T23:58:54.881" v="616" actId="13900"/>
          <ac:spMkLst>
            <pc:docMk/>
            <pc:sldMk cId="3109245988" sldId="762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00:41.738" v="684" actId="1076"/>
          <ac:spMkLst>
            <pc:docMk/>
            <pc:sldMk cId="3109245988" sldId="762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3:15:37.494" v="598" actId="478"/>
          <ac:picMkLst>
            <pc:docMk/>
            <pc:sldMk cId="3109245988" sldId="762"/>
            <ac:picMk id="6" creationId="{D9C0D007-59CE-DDD0-D732-5277BB12108F}"/>
          </ac:picMkLst>
        </pc:picChg>
        <pc:picChg chg="add del mod">
          <ac:chgData name="Jenifer Prince Devaraj" userId="c3fb109c-09d1-42a6-93f4-69472d709861" providerId="ADAL" clId="{1CDBF326-BB2E-4017-8670-627AF9458FEB}" dt="2023-02-15T23:15:58.047" v="602" actId="478"/>
          <ac:picMkLst>
            <pc:docMk/>
            <pc:sldMk cId="3109245988" sldId="762"/>
            <ac:picMk id="8" creationId="{5E3A57D9-B9BA-3FDA-4323-C9F0745E965B}"/>
          </ac:picMkLst>
        </pc:picChg>
        <pc:picChg chg="add mod">
          <ac:chgData name="Jenifer Prince Devaraj" userId="c3fb109c-09d1-42a6-93f4-69472d709861" providerId="ADAL" clId="{1CDBF326-BB2E-4017-8670-627AF9458FEB}" dt="2023-02-15T23:16:13.907" v="608" actId="1076"/>
          <ac:picMkLst>
            <pc:docMk/>
            <pc:sldMk cId="3109245988" sldId="762"/>
            <ac:picMk id="10" creationId="{E6202752-E1F5-08C2-5359-FFAA3165ACB9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0:29:40.036" v="761" actId="1076"/>
        <pc:sldMkLst>
          <pc:docMk/>
          <pc:sldMk cId="1095517584" sldId="763"/>
        </pc:sldMkLst>
        <pc:spChg chg="del">
          <ac:chgData name="Jenifer Prince Devaraj" userId="c3fb109c-09d1-42a6-93f4-69472d709861" providerId="ADAL" clId="{1CDBF326-BB2E-4017-8670-627AF9458FEB}" dt="2023-02-16T00:29:24.582" v="757" actId="478"/>
          <ac:spMkLst>
            <pc:docMk/>
            <pc:sldMk cId="1095517584" sldId="763"/>
            <ac:spMk id="7" creationId="{BD7A078C-B9AF-7635-F34E-3C5DD7837B56}"/>
          </ac:spMkLst>
        </pc:spChg>
        <pc:picChg chg="add mod">
          <ac:chgData name="Jenifer Prince Devaraj" userId="c3fb109c-09d1-42a6-93f4-69472d709861" providerId="ADAL" clId="{1CDBF326-BB2E-4017-8670-627AF9458FEB}" dt="2023-02-16T00:29:40.036" v="761" actId="1076"/>
          <ac:picMkLst>
            <pc:docMk/>
            <pc:sldMk cId="1095517584" sldId="763"/>
            <ac:picMk id="3" creationId="{D40E398B-89FD-7BA6-E717-F6687A52C55A}"/>
          </ac:picMkLst>
        </pc:picChg>
        <pc:picChg chg="del">
          <ac:chgData name="Jenifer Prince Devaraj" userId="c3fb109c-09d1-42a6-93f4-69472d709861" providerId="ADAL" clId="{1CDBF326-BB2E-4017-8670-627AF9458FEB}" dt="2023-02-16T00:29:22.094" v="756" actId="478"/>
          <ac:picMkLst>
            <pc:docMk/>
            <pc:sldMk cId="1095517584" sldId="763"/>
            <ac:picMk id="10" creationId="{E6202752-E1F5-08C2-5359-FFAA3165ACB9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879013245" sldId="763"/>
        </pc:sldMkLst>
      </pc:sldChg>
      <pc:sldChg chg="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4058963037" sldId="763"/>
        </pc:sldMkLst>
        <pc:spChg chg="mod">
          <ac:chgData name="Jenifer Prince Devaraj" userId="c3fb109c-09d1-42a6-93f4-69472d709861" providerId="ADAL" clId="{1CDBF326-BB2E-4017-8670-627AF9458FEB}" dt="2023-02-16T00:15:51.709" v="740" actId="1076"/>
          <ac:spMkLst>
            <pc:docMk/>
            <pc:sldMk cId="4058963037" sldId="763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15:49.033" v="739" actId="1076"/>
          <ac:spMkLst>
            <pc:docMk/>
            <pc:sldMk cId="4058963037" sldId="763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030799890" sldId="764"/>
        </pc:sldMkLst>
      </pc:sldChg>
      <pc:sldChg chg="addSp delSp modSp add mod">
        <pc:chgData name="Jenifer Prince Devaraj" userId="c3fb109c-09d1-42a6-93f4-69472d709861" providerId="ADAL" clId="{1CDBF326-BB2E-4017-8670-627AF9458FEB}" dt="2023-02-16T00:39:17.363" v="854" actId="1076"/>
        <pc:sldMkLst>
          <pc:docMk/>
          <pc:sldMk cId="2235327449" sldId="764"/>
        </pc:sldMkLst>
        <pc:spChg chg="add mod">
          <ac:chgData name="Jenifer Prince Devaraj" userId="c3fb109c-09d1-42a6-93f4-69472d709861" providerId="ADAL" clId="{1CDBF326-BB2E-4017-8670-627AF9458FEB}" dt="2023-02-16T00:39:17.363" v="854" actId="1076"/>
          <ac:spMkLst>
            <pc:docMk/>
            <pc:sldMk cId="2235327449" sldId="764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35:00.278" v="771" actId="20577"/>
          <ac:spMkLst>
            <pc:docMk/>
            <pc:sldMk cId="2235327449" sldId="764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34:49.422" v="763" actId="478"/>
          <ac:picMkLst>
            <pc:docMk/>
            <pc:sldMk cId="2235327449" sldId="764"/>
            <ac:picMk id="3" creationId="{D40E398B-89FD-7BA6-E717-F6687A52C55A}"/>
          </ac:picMkLst>
        </pc:picChg>
        <pc:picChg chg="add mod">
          <ac:chgData name="Jenifer Prince Devaraj" userId="c3fb109c-09d1-42a6-93f4-69472d709861" providerId="ADAL" clId="{1CDBF326-BB2E-4017-8670-627AF9458FEB}" dt="2023-02-16T00:36:49.698" v="781" actId="1076"/>
          <ac:picMkLst>
            <pc:docMk/>
            <pc:sldMk cId="2235327449" sldId="764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809934474" sldId="764"/>
        </pc:sldMkLst>
        <pc:spChg chg="del">
          <ac:chgData name="Jenifer Prince Devaraj" userId="c3fb109c-09d1-42a6-93f4-69472d709861" providerId="ADAL" clId="{1CDBF326-BB2E-4017-8670-627AF9458FEB}" dt="2023-02-16T00:01:03.834" v="699" actId="478"/>
          <ac:spMkLst>
            <pc:docMk/>
            <pc:sldMk cId="3809934474" sldId="764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1CDBF326-BB2E-4017-8670-627AF9458FEB}" dt="2023-02-16T00:22:48.739" v="753" actId="313"/>
          <ac:spMkLst>
            <pc:docMk/>
            <pc:sldMk cId="3809934474" sldId="764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00:59.186" v="697" actId="20577"/>
          <ac:spMkLst>
            <pc:docMk/>
            <pc:sldMk cId="3809934474" sldId="76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02:07.420" v="714" actId="1076"/>
          <ac:picMkLst>
            <pc:docMk/>
            <pc:sldMk cId="3809934474" sldId="764"/>
            <ac:picMk id="3" creationId="{C1D6507B-6080-774A-0AD0-10294C80345D}"/>
          </ac:picMkLst>
        </pc:picChg>
        <pc:picChg chg="del">
          <ac:chgData name="Jenifer Prince Devaraj" userId="c3fb109c-09d1-42a6-93f4-69472d709861" providerId="ADAL" clId="{1CDBF326-BB2E-4017-8670-627AF9458FEB}" dt="2023-02-16T00:01:00.990" v="698" actId="478"/>
          <ac:picMkLst>
            <pc:docMk/>
            <pc:sldMk cId="3809934474" sldId="764"/>
            <ac:picMk id="10" creationId="{E6202752-E1F5-08C2-5359-FFAA3165ACB9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47187652" sldId="765"/>
        </pc:sldMkLst>
        <pc:spChg chg="mod">
          <ac:chgData name="Jenifer Prince Devaraj" userId="c3fb109c-09d1-42a6-93f4-69472d709861" providerId="ADAL" clId="{1CDBF326-BB2E-4017-8670-627AF9458FEB}" dt="2023-02-16T00:14:57.978" v="729" actId="1076"/>
          <ac:spMkLst>
            <pc:docMk/>
            <pc:sldMk cId="347187652" sldId="765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4:11.610" v="726"/>
          <ac:spMkLst>
            <pc:docMk/>
            <pc:sldMk cId="347187652" sldId="765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13:50.007" v="722" actId="478"/>
          <ac:picMkLst>
            <pc:docMk/>
            <pc:sldMk cId="347187652" sldId="765"/>
            <ac:picMk id="3" creationId="{C1D6507B-6080-774A-0AD0-10294C80345D}"/>
          </ac:picMkLst>
        </pc:picChg>
        <pc:picChg chg="add mod">
          <ac:chgData name="Jenifer Prince Devaraj" userId="c3fb109c-09d1-42a6-93f4-69472d709861" providerId="ADAL" clId="{1CDBF326-BB2E-4017-8670-627AF9458FEB}" dt="2023-02-16T00:13:56.929" v="725" actId="1076"/>
          <ac:picMkLst>
            <pc:docMk/>
            <pc:sldMk cId="347187652" sldId="765"/>
            <ac:picMk id="6" creationId="{B42F5F54-0322-ED26-CA3A-AEBD1B32B04D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05556938" sldId="765"/>
        </pc:sldMkLst>
      </pc:sldChg>
      <pc:sldChg chg="modSp add mod">
        <pc:chgData name="Jenifer Prince Devaraj" userId="c3fb109c-09d1-42a6-93f4-69472d709861" providerId="ADAL" clId="{1CDBF326-BB2E-4017-8670-627AF9458FEB}" dt="2023-02-16T00:48:26.205" v="916" actId="1076"/>
        <pc:sldMkLst>
          <pc:docMk/>
          <pc:sldMk cId="3752769376" sldId="765"/>
        </pc:sldMkLst>
        <pc:spChg chg="mod">
          <ac:chgData name="Jenifer Prince Devaraj" userId="c3fb109c-09d1-42a6-93f4-69472d709861" providerId="ADAL" clId="{1CDBF326-BB2E-4017-8670-627AF9458FEB}" dt="2023-02-16T00:48:24.537" v="915" actId="1076"/>
          <ac:spMkLst>
            <pc:docMk/>
            <pc:sldMk cId="3752769376" sldId="765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18.771" v="913" actId="1076"/>
          <ac:spMkLst>
            <pc:docMk/>
            <pc:sldMk cId="3752769376" sldId="765"/>
            <ac:spMk id="16" creationId="{BAE0A156-7D83-76D0-3F38-156333046F36}"/>
          </ac:spMkLst>
        </pc:spChg>
        <pc:picChg chg="mod">
          <ac:chgData name="Jenifer Prince Devaraj" userId="c3fb109c-09d1-42a6-93f4-69472d709861" providerId="ADAL" clId="{1CDBF326-BB2E-4017-8670-627AF9458FEB}" dt="2023-02-16T00:48:26.205" v="916" actId="1076"/>
          <ac:picMkLst>
            <pc:docMk/>
            <pc:sldMk cId="3752769376" sldId="765"/>
            <ac:picMk id="7" creationId="{6705C2C1-CA56-B8A0-0AEA-175A5644CF12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13784242" sldId="766"/>
        </pc:sldMkLst>
      </pc:sldChg>
      <pc:sldChg chg="delSp modSp add mod">
        <pc:chgData name="Jenifer Prince Devaraj" userId="c3fb109c-09d1-42a6-93f4-69472d709861" providerId="ADAL" clId="{1CDBF326-BB2E-4017-8670-627AF9458FEB}" dt="2023-02-16T00:57:06.351" v="955" actId="20577"/>
        <pc:sldMkLst>
          <pc:docMk/>
          <pc:sldMk cId="3167036134" sldId="766"/>
        </pc:sldMkLst>
        <pc:spChg chg="mod">
          <ac:chgData name="Jenifer Prince Devaraj" userId="c3fb109c-09d1-42a6-93f4-69472d709861" providerId="ADAL" clId="{1CDBF326-BB2E-4017-8670-627AF9458FEB}" dt="2023-02-16T00:57:06.351" v="955" actId="20577"/>
          <ac:spMkLst>
            <pc:docMk/>
            <pc:sldMk cId="3167036134" sldId="766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56.966" v="932" actId="20577"/>
          <ac:spMkLst>
            <pc:docMk/>
            <pc:sldMk cId="3167036134" sldId="766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50:52.790" v="938" actId="478"/>
          <ac:picMkLst>
            <pc:docMk/>
            <pc:sldMk cId="3167036134" sldId="766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955622078" sldId="766"/>
        </pc:sldMkLst>
        <pc:spChg chg="mod">
          <ac:chgData name="Jenifer Prince Devaraj" userId="c3fb109c-09d1-42a6-93f4-69472d709861" providerId="ADAL" clId="{1CDBF326-BB2E-4017-8670-627AF9458FEB}" dt="2023-02-16T00:15:32.938" v="737" actId="1076"/>
          <ac:spMkLst>
            <pc:docMk/>
            <pc:sldMk cId="3955622078" sldId="766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5:11.458" v="731"/>
          <ac:spMkLst>
            <pc:docMk/>
            <pc:sldMk cId="3955622078" sldId="76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15:21.144" v="735" actId="1076"/>
          <ac:picMkLst>
            <pc:docMk/>
            <pc:sldMk cId="3955622078" sldId="766"/>
            <ac:picMk id="3" creationId="{E99C82C9-109C-B910-0F40-E498C6319F07}"/>
          </ac:picMkLst>
        </pc:picChg>
        <pc:picChg chg="del">
          <ac:chgData name="Jenifer Prince Devaraj" userId="c3fb109c-09d1-42a6-93f4-69472d709861" providerId="ADAL" clId="{1CDBF326-BB2E-4017-8670-627AF9458FEB}" dt="2023-02-16T00:15:15.170" v="732" actId="478"/>
          <ac:picMkLst>
            <pc:docMk/>
            <pc:sldMk cId="3955622078" sldId="766"/>
            <ac:picMk id="6" creationId="{B42F5F54-0322-ED26-CA3A-AEBD1B32B04D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0:54:25.547" v="951" actId="1076"/>
        <pc:sldMkLst>
          <pc:docMk/>
          <pc:sldMk cId="532814165" sldId="767"/>
        </pc:sldMkLst>
        <pc:spChg chg="mod">
          <ac:chgData name="Jenifer Prince Devaraj" userId="c3fb109c-09d1-42a6-93f4-69472d709861" providerId="ADAL" clId="{1CDBF326-BB2E-4017-8670-627AF9458FEB}" dt="2023-02-16T00:54:22.476" v="950" actId="1076"/>
          <ac:spMkLst>
            <pc:docMk/>
            <pc:sldMk cId="532814165" sldId="767"/>
            <ac:spMk id="9" creationId="{02BAD94A-2CDE-75ED-C223-88778DA3723B}"/>
          </ac:spMkLst>
        </pc:spChg>
        <pc:spChg chg="add del mod">
          <ac:chgData name="Jenifer Prince Devaraj" userId="c3fb109c-09d1-42a6-93f4-69472d709861" providerId="ADAL" clId="{1CDBF326-BB2E-4017-8670-627AF9458FEB}" dt="2023-02-16T00:54:25.547" v="951" actId="1076"/>
          <ac:spMkLst>
            <pc:docMk/>
            <pc:sldMk cId="532814165" sldId="767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89971426" sldId="76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873738643" sldId="768"/>
        </pc:sldMkLst>
      </pc:sldChg>
      <pc:sldChg chg="modSp add mod">
        <pc:chgData name="Jenifer Prince Devaraj" userId="c3fb109c-09d1-42a6-93f4-69472d709861" providerId="ADAL" clId="{1CDBF326-BB2E-4017-8670-627AF9458FEB}" dt="2023-02-16T00:59:31.589" v="961" actId="20577"/>
        <pc:sldMkLst>
          <pc:docMk/>
          <pc:sldMk cId="3592398757" sldId="768"/>
        </pc:sldMkLst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1CDBF326-BB2E-4017-8670-627AF9458FEB}" dt="2023-02-16T00:59:31.589" v="961" actId="20577"/>
          <ac:spMkLst>
            <pc:docMk/>
            <pc:sldMk cId="3592398757" sldId="768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59:18.079" v="959"/>
          <ac:spMkLst>
            <pc:docMk/>
            <pc:sldMk cId="3592398757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1CDBF326-BB2E-4017-8670-627AF9458FEB}" dt="2023-02-16T01:01:58.421" v="968" actId="22"/>
        <pc:sldMkLst>
          <pc:docMk/>
          <pc:sldMk cId="476044751" sldId="769"/>
        </pc:sldMkLst>
        <pc:spChg chg="add del">
          <ac:chgData name="Jenifer Prince Devaraj" userId="c3fb109c-09d1-42a6-93f4-69472d709861" providerId="ADAL" clId="{1CDBF326-BB2E-4017-8670-627AF9458FEB}" dt="2023-02-16T01:01:58.421" v="968" actId="22"/>
          <ac:spMkLst>
            <pc:docMk/>
            <pc:sldMk cId="476044751" sldId="769"/>
            <ac:spMk id="6" creationId="{36DDCC24-D1E3-2C36-ACC3-56EF9163AC85}"/>
          </ac:spMkLst>
        </pc:spChg>
        <pc:spChg chg="mod">
          <ac:chgData name="Jenifer Prince Devaraj" userId="c3fb109c-09d1-42a6-93f4-69472d709861" providerId="ADAL" clId="{1CDBF326-BB2E-4017-8670-627AF9458FEB}" dt="2023-02-16T01:01:50.898" v="966" actId="20577"/>
          <ac:spMkLst>
            <pc:docMk/>
            <pc:sldMk cId="476044751" sldId="769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1:40.332" v="964"/>
          <ac:spMkLst>
            <pc:docMk/>
            <pc:sldMk cId="476044751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163317104" sldId="76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812781161" sldId="770"/>
        </pc:sldMkLst>
      </pc:sldChg>
      <pc:sldChg chg="modSp add mod">
        <pc:chgData name="Jenifer Prince Devaraj" userId="c3fb109c-09d1-42a6-93f4-69472d709861" providerId="ADAL" clId="{1CDBF326-BB2E-4017-8670-627AF9458FEB}" dt="2023-02-16T01:06:53.671" v="1021" actId="20577"/>
        <pc:sldMkLst>
          <pc:docMk/>
          <pc:sldMk cId="2303667546" sldId="770"/>
        </pc:sldMkLst>
        <pc:spChg chg="mod">
          <ac:chgData name="Jenifer Prince Devaraj" userId="c3fb109c-09d1-42a6-93f4-69472d709861" providerId="ADAL" clId="{1CDBF326-BB2E-4017-8670-627AF9458FEB}" dt="2023-02-16T01:06:53.671" v="1021" actId="20577"/>
          <ac:spMkLst>
            <pc:docMk/>
            <pc:sldMk cId="2303667546" sldId="770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2:12.838" v="970"/>
          <ac:spMkLst>
            <pc:docMk/>
            <pc:sldMk cId="2303667546" sldId="770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1CDBF326-BB2E-4017-8670-627AF9458FEB}" dt="2023-02-16T01:10:27.909" v="1033" actId="113"/>
        <pc:sldMkLst>
          <pc:docMk/>
          <pc:sldMk cId="1423956440" sldId="771"/>
        </pc:sldMkLst>
        <pc:spChg chg="mod">
          <ac:chgData name="Jenifer Prince Devaraj" userId="c3fb109c-09d1-42a6-93f4-69472d709861" providerId="ADAL" clId="{1CDBF326-BB2E-4017-8670-627AF9458FEB}" dt="2023-02-16T01:10:27.909" v="1033" actId="113"/>
          <ac:spMkLst>
            <pc:docMk/>
            <pc:sldMk cId="1423956440" sldId="771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9:37.615" v="1025" actId="14100"/>
          <ac:spMkLst>
            <pc:docMk/>
            <pc:sldMk cId="1423956440" sldId="771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557578534" sldId="77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974918781" sldId="772"/>
        </pc:sldMkLst>
      </pc:sldChg>
      <pc:sldChg chg="modSp add mod">
        <pc:chgData name="Jenifer Prince Devaraj" userId="c3fb109c-09d1-42a6-93f4-69472d709861" providerId="ADAL" clId="{1CDBF326-BB2E-4017-8670-627AF9458FEB}" dt="2023-02-16T01:12:16.558" v="1052" actId="12"/>
        <pc:sldMkLst>
          <pc:docMk/>
          <pc:sldMk cId="3165901196" sldId="772"/>
        </pc:sldMkLst>
        <pc:spChg chg="mod">
          <ac:chgData name="Jenifer Prince Devaraj" userId="c3fb109c-09d1-42a6-93f4-69472d709861" providerId="ADAL" clId="{1CDBF326-BB2E-4017-8670-627AF9458FEB}" dt="2023-02-16T01:12:16.558" v="1052" actId="12"/>
          <ac:spMkLst>
            <pc:docMk/>
            <pc:sldMk cId="3165901196" sldId="772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11:55.193" v="1049" actId="1076"/>
          <ac:spMkLst>
            <pc:docMk/>
            <pc:sldMk cId="3165901196" sldId="772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555473364" sldId="773"/>
        </pc:sldMkLst>
      </pc:sldChg>
      <pc:sldChg chg="modSp add mod">
        <pc:chgData name="Jenifer Prince Devaraj" userId="c3fb109c-09d1-42a6-93f4-69472d709861" providerId="ADAL" clId="{1CDBF326-BB2E-4017-8670-627AF9458FEB}" dt="2023-02-16T01:12:46.419" v="1055" actId="1076"/>
        <pc:sldMkLst>
          <pc:docMk/>
          <pc:sldMk cId="2002702314" sldId="773"/>
        </pc:sldMkLst>
        <pc:spChg chg="mod">
          <ac:chgData name="Jenifer Prince Devaraj" userId="c3fb109c-09d1-42a6-93f4-69472d709861" providerId="ADAL" clId="{1CDBF326-BB2E-4017-8670-627AF9458FEB}" dt="2023-02-16T01:12:46.419" v="1055" actId="1076"/>
          <ac:spMkLst>
            <pc:docMk/>
            <pc:sldMk cId="2002702314" sldId="773"/>
            <ac:spMk id="9" creationId="{02BAD94A-2CDE-75ED-C223-88778DA3723B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39803020" sldId="77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59006833" sldId="77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934368404" sldId="776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419858031" sldId="777"/>
        </pc:sldMkLst>
      </pc:sldChg>
      <pc:sldChg chg="del">
        <pc:chgData name="Jenifer Prince Devaraj" userId="c3fb109c-09d1-42a6-93f4-69472d709861" providerId="ADAL" clId="{1CDBF326-BB2E-4017-8670-627AF9458FEB}" dt="2023-02-15T21:56:49.565" v="71" actId="47"/>
        <pc:sldMkLst>
          <pc:docMk/>
          <pc:sldMk cId="2667604713" sldId="778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70116661" sldId="77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21110848" sldId="780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78170707" sldId="78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8013750" sldId="782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73763390" sldId="783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265464205" sldId="78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050997376" sldId="78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84503180" sldId="78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22283169" sldId="788"/>
        </pc:sldMkLst>
      </pc:sldChg>
    </pc:docChg>
  </pc:docChgLst>
  <pc:docChgLst>
    <pc:chgData name="Jenifer Prince Devaraj" userId="c3fb109c-09d1-42a6-93f4-69472d709861" providerId="ADAL" clId="{50B517F5-8ED3-42E1-B2ED-BBEFACEF233B}"/>
    <pc:docChg chg="undo custSel addSld delSld modSld">
      <pc:chgData name="Jenifer Prince Devaraj" userId="c3fb109c-09d1-42a6-93f4-69472d709861" providerId="ADAL" clId="{50B517F5-8ED3-42E1-B2ED-BBEFACEF233B}" dt="2023-02-16T08:54:29.920" v="205" actId="47"/>
      <pc:docMkLst>
        <pc:docMk/>
      </pc:docMkLst>
      <pc:sldChg chg="modSp mod">
        <pc:chgData name="Jenifer Prince Devaraj" userId="c3fb109c-09d1-42a6-93f4-69472d709861" providerId="ADAL" clId="{50B517F5-8ED3-42E1-B2ED-BBEFACEF233B}" dt="2023-02-16T01:14:48.893" v="1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0B517F5-8ED3-42E1-B2ED-BBEFACEF233B}" dt="2023-02-16T01:14:48.893" v="16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658654216" sldId="755"/>
        </pc:sldMkLst>
      </pc:sldChg>
      <pc:sldChg chg="modSp mod">
        <pc:chgData name="Jenifer Prince Devaraj" userId="c3fb109c-09d1-42a6-93f4-69472d709861" providerId="ADAL" clId="{50B517F5-8ED3-42E1-B2ED-BBEFACEF233B}" dt="2023-02-16T08:49:45.760" v="191" actId="113"/>
        <pc:sldMkLst>
          <pc:docMk/>
          <pc:sldMk cId="1856619079" sldId="756"/>
        </pc:sldMkLst>
        <pc:spChg chg="mod">
          <ac:chgData name="Jenifer Prince Devaraj" userId="c3fb109c-09d1-42a6-93f4-69472d709861" providerId="ADAL" clId="{50B517F5-8ED3-42E1-B2ED-BBEFACEF233B}" dt="2023-02-16T08:49:45.760" v="191" actId="113"/>
          <ac:spMkLst>
            <pc:docMk/>
            <pc:sldMk cId="1856619079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17:16.522" v="51" actId="20577"/>
          <ac:spMkLst>
            <pc:docMk/>
            <pc:sldMk cId="1856619079" sldId="756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321171887" sldId="757"/>
        </pc:sldMkLst>
      </pc:sldChg>
      <pc:sldChg chg="modSp add mod">
        <pc:chgData name="Jenifer Prince Devaraj" userId="c3fb109c-09d1-42a6-93f4-69472d709861" providerId="ADAL" clId="{50B517F5-8ED3-42E1-B2ED-BBEFACEF233B}" dt="2023-02-16T01:20:05.336" v="77" actId="20577"/>
        <pc:sldMkLst>
          <pc:docMk/>
          <pc:sldMk cId="1961094845" sldId="757"/>
        </pc:sldMkLst>
        <pc:spChg chg="mod">
          <ac:chgData name="Jenifer Prince Devaraj" userId="c3fb109c-09d1-42a6-93f4-69472d709861" providerId="ADAL" clId="{50B517F5-8ED3-42E1-B2ED-BBEFACEF233B}" dt="2023-02-16T01:20:05.336" v="77" actId="20577"/>
          <ac:spMkLst>
            <pc:docMk/>
            <pc:sldMk cId="1961094845" sldId="75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18:22.957" v="55"/>
          <ac:spMkLst>
            <pc:docMk/>
            <pc:sldMk cId="1961094845" sldId="757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552383452" sldId="758"/>
        </pc:sldMkLst>
      </pc:sldChg>
      <pc:sldChg chg="addSp modSp add mod">
        <pc:chgData name="Jenifer Prince Devaraj" userId="c3fb109c-09d1-42a6-93f4-69472d709861" providerId="ADAL" clId="{50B517F5-8ED3-42E1-B2ED-BBEFACEF233B}" dt="2023-02-16T08:50:46.422" v="193" actId="113"/>
        <pc:sldMkLst>
          <pc:docMk/>
          <pc:sldMk cId="2966804691" sldId="758"/>
        </pc:sldMkLst>
        <pc:spChg chg="mod">
          <ac:chgData name="Jenifer Prince Devaraj" userId="c3fb109c-09d1-42a6-93f4-69472d709861" providerId="ADAL" clId="{50B517F5-8ED3-42E1-B2ED-BBEFACEF233B}" dt="2023-02-16T08:50:46.422" v="193" actId="113"/>
          <ac:spMkLst>
            <pc:docMk/>
            <pc:sldMk cId="2966804691" sldId="758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0:58.632" v="83" actId="1076"/>
          <ac:spMkLst>
            <pc:docMk/>
            <pc:sldMk cId="2966804691" sldId="758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50B517F5-8ED3-42E1-B2ED-BBEFACEF233B}" dt="2023-02-16T01:29:12.215" v="170" actId="1076"/>
          <ac:picMkLst>
            <pc:docMk/>
            <pc:sldMk cId="2966804691" sldId="758"/>
            <ac:picMk id="6" creationId="{1010194A-E4F9-44DD-A551-68EEC85FB51E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80865915" sldId="759"/>
        </pc:sldMkLst>
      </pc:sldChg>
      <pc:sldChg chg="modSp add mod">
        <pc:chgData name="Jenifer Prince Devaraj" userId="c3fb109c-09d1-42a6-93f4-69472d709861" providerId="ADAL" clId="{50B517F5-8ED3-42E1-B2ED-BBEFACEF233B}" dt="2023-02-16T01:21:35.408" v="90" actId="20577"/>
        <pc:sldMkLst>
          <pc:docMk/>
          <pc:sldMk cId="2745696024" sldId="759"/>
        </pc:sldMkLst>
        <pc:spChg chg="mod">
          <ac:chgData name="Jenifer Prince Devaraj" userId="c3fb109c-09d1-42a6-93f4-69472d709861" providerId="ADAL" clId="{50B517F5-8ED3-42E1-B2ED-BBEFACEF233B}" dt="2023-02-16T01:21:22.722" v="87" actId="20577"/>
          <ac:spMkLst>
            <pc:docMk/>
            <pc:sldMk cId="2745696024" sldId="75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1:35.408" v="90" actId="20577"/>
          <ac:spMkLst>
            <pc:docMk/>
            <pc:sldMk cId="2745696024" sldId="75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818246239" sldId="760"/>
        </pc:sldMkLst>
      </pc:sldChg>
      <pc:sldChg chg="modSp add mod">
        <pc:chgData name="Jenifer Prince Devaraj" userId="c3fb109c-09d1-42a6-93f4-69472d709861" providerId="ADAL" clId="{50B517F5-8ED3-42E1-B2ED-BBEFACEF233B}" dt="2023-02-16T08:52:02.475" v="197" actId="113"/>
        <pc:sldMkLst>
          <pc:docMk/>
          <pc:sldMk cId="3079698171" sldId="760"/>
        </pc:sldMkLst>
        <pc:spChg chg="mod">
          <ac:chgData name="Jenifer Prince Devaraj" userId="c3fb109c-09d1-42a6-93f4-69472d709861" providerId="ADAL" clId="{50B517F5-8ED3-42E1-B2ED-BBEFACEF233B}" dt="2023-02-16T08:52:02.475" v="197" actId="113"/>
          <ac:spMkLst>
            <pc:docMk/>
            <pc:sldMk cId="3079698171" sldId="760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1:54.597" v="94" actId="20577"/>
          <ac:spMkLst>
            <pc:docMk/>
            <pc:sldMk cId="3079698171" sldId="760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830452161" sldId="761"/>
        </pc:sldMkLst>
      </pc:sldChg>
      <pc:sldChg chg="modSp add mod">
        <pc:chgData name="Jenifer Prince Devaraj" userId="c3fb109c-09d1-42a6-93f4-69472d709861" providerId="ADAL" clId="{50B517F5-8ED3-42E1-B2ED-BBEFACEF233B}" dt="2023-02-16T08:52:37.758" v="198" actId="113"/>
        <pc:sldMkLst>
          <pc:docMk/>
          <pc:sldMk cId="1217245081" sldId="761"/>
        </pc:sldMkLst>
        <pc:spChg chg="mod">
          <ac:chgData name="Jenifer Prince Devaraj" userId="c3fb109c-09d1-42a6-93f4-69472d709861" providerId="ADAL" clId="{50B517F5-8ED3-42E1-B2ED-BBEFACEF233B}" dt="2023-02-16T08:52:37.758" v="198" actId="113"/>
          <ac:spMkLst>
            <pc:docMk/>
            <pc:sldMk cId="1217245081" sldId="761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2:25.677" v="100" actId="20577"/>
          <ac:spMkLst>
            <pc:docMk/>
            <pc:sldMk cId="1217245081" sldId="761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50B517F5-8ED3-42E1-B2ED-BBEFACEF233B}" dt="2023-02-16T08:53:29.979" v="202" actId="113"/>
        <pc:sldMkLst>
          <pc:docMk/>
          <pc:sldMk cId="29285891" sldId="762"/>
        </pc:sldMkLst>
        <pc:spChg chg="mod">
          <ac:chgData name="Jenifer Prince Devaraj" userId="c3fb109c-09d1-42a6-93f4-69472d709861" providerId="ADAL" clId="{50B517F5-8ED3-42E1-B2ED-BBEFACEF233B}" dt="2023-02-16T08:53:29.979" v="202" actId="113"/>
          <ac:spMkLst>
            <pc:docMk/>
            <pc:sldMk cId="29285891" sldId="762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3:17.984" v="108" actId="20577"/>
          <ac:spMkLst>
            <pc:docMk/>
            <pc:sldMk cId="29285891" sldId="762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09245988" sldId="762"/>
        </pc:sldMkLst>
      </pc:sldChg>
      <pc:sldChg chg="modSp add mod">
        <pc:chgData name="Jenifer Prince Devaraj" userId="c3fb109c-09d1-42a6-93f4-69472d709861" providerId="ADAL" clId="{50B517F5-8ED3-42E1-B2ED-BBEFACEF233B}" dt="2023-02-16T08:53:56.123" v="204" actId="113"/>
        <pc:sldMkLst>
          <pc:docMk/>
          <pc:sldMk cId="875502953" sldId="763"/>
        </pc:sldMkLst>
        <pc:spChg chg="mod">
          <ac:chgData name="Jenifer Prince Devaraj" userId="c3fb109c-09d1-42a6-93f4-69472d709861" providerId="ADAL" clId="{50B517F5-8ED3-42E1-B2ED-BBEFACEF233B}" dt="2023-02-16T08:53:56.123" v="204" actId="113"/>
          <ac:spMkLst>
            <pc:docMk/>
            <pc:sldMk cId="875502953" sldId="763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3:36.004" v="112" actId="20577"/>
          <ac:spMkLst>
            <pc:docMk/>
            <pc:sldMk cId="875502953" sldId="763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095517584" sldId="763"/>
        </pc:sldMkLst>
      </pc:sldChg>
      <pc:sldChg chg="addSp delSp modSp add mod">
        <pc:chgData name="Jenifer Prince Devaraj" userId="c3fb109c-09d1-42a6-93f4-69472d709861" providerId="ADAL" clId="{50B517F5-8ED3-42E1-B2ED-BBEFACEF233B}" dt="2023-02-16T01:27:30.348" v="166" actId="1076"/>
        <pc:sldMkLst>
          <pc:docMk/>
          <pc:sldMk cId="818344447" sldId="764"/>
        </pc:sldMkLst>
        <pc:spChg chg="del mod">
          <ac:chgData name="Jenifer Prince Devaraj" userId="c3fb109c-09d1-42a6-93f4-69472d709861" providerId="ADAL" clId="{50B517F5-8ED3-42E1-B2ED-BBEFACEF233B}" dt="2023-02-16T01:27:20.313" v="161" actId="478"/>
          <ac:spMkLst>
            <pc:docMk/>
            <pc:sldMk cId="818344447" sldId="76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5:15.045" v="150" actId="20577"/>
          <ac:spMkLst>
            <pc:docMk/>
            <pc:sldMk cId="818344447" sldId="76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50B517F5-8ED3-42E1-B2ED-BBEFACEF233B}" dt="2023-02-16T01:27:30.348" v="166" actId="1076"/>
          <ac:picMkLst>
            <pc:docMk/>
            <pc:sldMk cId="818344447" sldId="764"/>
            <ac:picMk id="6" creationId="{B39E1D22-5271-CEAD-A9F7-9FBDE9E73B94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235327449" sldId="764"/>
        </pc:sldMkLst>
      </pc:sldChg>
      <pc:sldChg chg="modSp add mod">
        <pc:chgData name="Jenifer Prince Devaraj" userId="c3fb109c-09d1-42a6-93f4-69472d709861" providerId="ADAL" clId="{50B517F5-8ED3-42E1-B2ED-BBEFACEF233B}" dt="2023-02-16T01:26:02.978" v="159" actId="1076"/>
        <pc:sldMkLst>
          <pc:docMk/>
          <pc:sldMk cId="2988052350" sldId="765"/>
        </pc:sldMkLst>
        <pc:spChg chg="mod">
          <ac:chgData name="Jenifer Prince Devaraj" userId="c3fb109c-09d1-42a6-93f4-69472d709861" providerId="ADAL" clId="{50B517F5-8ED3-42E1-B2ED-BBEFACEF233B}" dt="2023-02-16T01:26:02.978" v="159" actId="1076"/>
          <ac:spMkLst>
            <pc:docMk/>
            <pc:sldMk cId="2988052350" sldId="76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752769376" sldId="765"/>
        </pc:sldMkLst>
      </pc:sldChg>
      <pc:sldChg chg="add del">
        <pc:chgData name="Jenifer Prince Devaraj" userId="c3fb109c-09d1-42a6-93f4-69472d709861" providerId="ADAL" clId="{50B517F5-8ED3-42E1-B2ED-BBEFACEF233B}" dt="2023-02-16T08:54:29.920" v="205" actId="47"/>
        <pc:sldMkLst>
          <pc:docMk/>
          <pc:sldMk cId="675509185" sldId="766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67036134" sldId="766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532814165" sldId="767"/>
        </pc:sldMkLst>
      </pc:sldChg>
      <pc:sldChg chg="addSp delSp modSp add mod">
        <pc:chgData name="Jenifer Prince Devaraj" userId="c3fb109c-09d1-42a6-93f4-69472d709861" providerId="ADAL" clId="{50B517F5-8ED3-42E1-B2ED-BBEFACEF233B}" dt="2023-02-16T01:30:45.027" v="178" actId="1076"/>
        <pc:sldMkLst>
          <pc:docMk/>
          <pc:sldMk cId="1783474920" sldId="767"/>
        </pc:sldMkLst>
        <pc:spChg chg="del">
          <ac:chgData name="Jenifer Prince Devaraj" userId="c3fb109c-09d1-42a6-93f4-69472d709861" providerId="ADAL" clId="{50B517F5-8ED3-42E1-B2ED-BBEFACEF233B}" dt="2023-02-16T01:30:36.182" v="173" actId="478"/>
          <ac:spMkLst>
            <pc:docMk/>
            <pc:sldMk cId="1783474920" sldId="76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50B517F5-8ED3-42E1-B2ED-BBEFACEF233B}" dt="2023-02-16T01:30:45.027" v="178" actId="1076"/>
          <ac:picMkLst>
            <pc:docMk/>
            <pc:sldMk cId="1783474920" sldId="767"/>
            <ac:picMk id="6" creationId="{53121B85-E1D1-4AB4-BFE1-FFF1957544DC}"/>
          </ac:picMkLst>
        </pc:picChg>
      </pc:sldChg>
      <pc:sldChg chg="addSp delSp modSp add mod">
        <pc:chgData name="Jenifer Prince Devaraj" userId="c3fb109c-09d1-42a6-93f4-69472d709861" providerId="ADAL" clId="{50B517F5-8ED3-42E1-B2ED-BBEFACEF233B}" dt="2023-02-16T01:31:46.102" v="185" actId="1076"/>
        <pc:sldMkLst>
          <pc:docMk/>
          <pc:sldMk cId="492954289" sldId="768"/>
        </pc:sldMkLst>
        <pc:spChg chg="del">
          <ac:chgData name="Jenifer Prince Devaraj" userId="c3fb109c-09d1-42a6-93f4-69472d709861" providerId="ADAL" clId="{50B517F5-8ED3-42E1-B2ED-BBEFACEF233B}" dt="2023-02-16T01:31:27.445" v="180" actId="478"/>
          <ac:spMkLst>
            <pc:docMk/>
            <pc:sldMk cId="492954289" sldId="768"/>
            <ac:spMk id="15" creationId="{85B9DB09-AFF2-ED26-610C-81DB3EC95191}"/>
          </ac:spMkLst>
        </pc:spChg>
        <pc:picChg chg="add del">
          <ac:chgData name="Jenifer Prince Devaraj" userId="c3fb109c-09d1-42a6-93f4-69472d709861" providerId="ADAL" clId="{50B517F5-8ED3-42E1-B2ED-BBEFACEF233B}" dt="2023-02-16T01:31:29.741" v="182" actId="22"/>
          <ac:picMkLst>
            <pc:docMk/>
            <pc:sldMk cId="492954289" sldId="768"/>
            <ac:picMk id="6" creationId="{7A2162F8-3C81-41A0-7561-9E018720CF51}"/>
          </ac:picMkLst>
        </pc:picChg>
        <pc:picChg chg="add mod">
          <ac:chgData name="Jenifer Prince Devaraj" userId="c3fb109c-09d1-42a6-93f4-69472d709861" providerId="ADAL" clId="{50B517F5-8ED3-42E1-B2ED-BBEFACEF233B}" dt="2023-02-16T01:31:46.102" v="185" actId="1076"/>
          <ac:picMkLst>
            <pc:docMk/>
            <pc:sldMk cId="492954289" sldId="768"/>
            <ac:picMk id="8" creationId="{626F50BD-7E19-A315-4ABA-3ABDA73C0415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592398757" sldId="768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476044751" sldId="769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303667546" sldId="770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423956440" sldId="771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65901196" sldId="772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002702314" sldId="77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Code:  ACDB5002</a:t>
            </a: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r>
              <a:rPr lang="en-GB" sz="2400" b="1" dirty="0">
                <a:latin typeface="Arial"/>
                <a:cs typeface="Arial"/>
              </a:rPr>
              <a:t>Lecture – 8(Part-2) 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 dirty="0"/>
              <a:t>EC 1- L8_Data Acquisition Systems_Part2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191586"/>
            <a:ext cx="11272520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black box is a flight recorder used in an aircraft to record </a:t>
            </a:r>
            <a:r>
              <a:rPr lang="en-GB" sz="2400" b="1" dirty="0">
                <a:latin typeface="Cambria"/>
                <a:ea typeface="Cambria"/>
              </a:rPr>
              <a:t>various types of data </a:t>
            </a:r>
            <a:r>
              <a:rPr lang="en-GB" sz="2400" dirty="0">
                <a:latin typeface="Cambria"/>
                <a:ea typeface="Cambria"/>
              </a:rPr>
              <a:t>about the flight, including </a:t>
            </a:r>
            <a:r>
              <a:rPr lang="en-GB" sz="2400" b="1" dirty="0">
                <a:latin typeface="Cambria"/>
                <a:ea typeface="Cambria"/>
              </a:rPr>
              <a:t>cockpit conversations</a:t>
            </a:r>
            <a:r>
              <a:rPr lang="en-GB" sz="2400" dirty="0">
                <a:latin typeface="Cambria"/>
                <a:ea typeface="Cambria"/>
              </a:rPr>
              <a:t>, </a:t>
            </a:r>
            <a:r>
              <a:rPr lang="en-GB" sz="2400" b="1" dirty="0">
                <a:latin typeface="Cambria"/>
                <a:ea typeface="Cambria"/>
              </a:rPr>
              <a:t>radio transmissions, and instrument readings.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data recorded by the black box can be used to </a:t>
            </a:r>
            <a:r>
              <a:rPr lang="en-GB" sz="2400" b="1" dirty="0">
                <a:latin typeface="Cambria"/>
                <a:ea typeface="Cambria"/>
              </a:rPr>
              <a:t>reconstruct the events </a:t>
            </a:r>
            <a:r>
              <a:rPr lang="en-GB" sz="2400" dirty="0">
                <a:latin typeface="Cambria"/>
                <a:ea typeface="Cambria"/>
              </a:rPr>
              <a:t>leading up to and </a:t>
            </a:r>
            <a:r>
              <a:rPr lang="en-GB" sz="2400" b="1" dirty="0">
                <a:latin typeface="Cambria"/>
                <a:ea typeface="Cambria"/>
              </a:rPr>
              <a:t>during an accident</a:t>
            </a:r>
            <a:r>
              <a:rPr lang="en-GB" sz="2400" dirty="0">
                <a:latin typeface="Cambria"/>
                <a:ea typeface="Cambria"/>
              </a:rPr>
              <a:t>, which can help investigators determine the cause of the accident and </a:t>
            </a:r>
            <a:r>
              <a:rPr lang="en-GB" sz="2400" b="1" dirty="0">
                <a:latin typeface="Cambria"/>
                <a:ea typeface="Cambria"/>
              </a:rPr>
              <a:t>make recommendations for preventing similar accidents in the future.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1440" y="11675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of DAQ- Black Box Model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 dirty="0"/>
              <a:t>EC 1- L8_Data Acquisition Systems_Part2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191586"/>
            <a:ext cx="1127252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Flight data recorder (FDR)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Cockpit voice recorder (CVR)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Beacon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Exterior case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Power supply and an internal clock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Data retrieval unit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1440" y="11675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Components of Black Box</a:t>
            </a:r>
          </a:p>
        </p:txBody>
      </p:sp>
    </p:spTree>
    <p:extLst>
      <p:ext uri="{BB962C8B-B14F-4D97-AF65-F5344CB8AC3E}">
        <p14:creationId xmlns:p14="http://schemas.microsoft.com/office/powerpoint/2010/main" val="1961094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 dirty="0"/>
              <a:t>EC 1- L8_Data Acquisition Systems_Part2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71500" y="2391185"/>
            <a:ext cx="665226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device records a variety of data about the flight, including the aircraft’s </a:t>
            </a:r>
            <a:r>
              <a:rPr lang="en-GB" sz="2400" b="1" dirty="0">
                <a:latin typeface="Cambria"/>
                <a:ea typeface="Cambria"/>
              </a:rPr>
              <a:t>speed, altitude, heading, and position.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FDR </a:t>
            </a:r>
            <a:r>
              <a:rPr lang="en-GB" sz="2400" b="1" dirty="0">
                <a:latin typeface="Cambria"/>
                <a:ea typeface="Cambria"/>
              </a:rPr>
              <a:t>typically uses sensors </a:t>
            </a:r>
            <a:r>
              <a:rPr lang="en-GB" sz="2400" dirty="0">
                <a:latin typeface="Cambria"/>
                <a:ea typeface="Cambria"/>
              </a:rPr>
              <a:t>located throughout the aircraft to gather data, which is then stored on a solid-state memory card.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Flight data recorder (FDR)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10194A-E4F9-44DD-A551-68EEC85FB5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2719" y="1991988"/>
            <a:ext cx="4029075" cy="365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804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 dirty="0"/>
              <a:t>EC 1- L8_Data Acquisition Systems_Part2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521786"/>
            <a:ext cx="11272520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device records the conversations between the pilots and any other sounds in the cockpit.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CVR uses a microphone to capture audio, which is then stored on a solid-state memory card.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Cockpit voice recorder (CVR)</a:t>
            </a:r>
          </a:p>
        </p:txBody>
      </p:sp>
    </p:spTree>
    <p:extLst>
      <p:ext uri="{BB962C8B-B14F-4D97-AF65-F5344CB8AC3E}">
        <p14:creationId xmlns:p14="http://schemas.microsoft.com/office/powerpoint/2010/main" val="2745696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 dirty="0"/>
              <a:t>EC 1- L8_Data Acquisition Systems_Part2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Cockpit voice recorder (CVR)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26F50BD-7E19-A315-4ABA-3ABDA73C04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69" y="2189947"/>
            <a:ext cx="9392044" cy="4073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954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 dirty="0"/>
              <a:t>EC 1- L8_Data Acquisition Systems_Part2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521786"/>
            <a:ext cx="11272520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beacon is a device that </a:t>
            </a:r>
            <a:r>
              <a:rPr lang="en-GB" sz="2400" b="1" dirty="0">
                <a:latin typeface="Cambria"/>
                <a:ea typeface="Cambria"/>
              </a:rPr>
              <a:t>emits a signal </a:t>
            </a:r>
            <a:r>
              <a:rPr lang="en-GB" sz="2400" dirty="0">
                <a:latin typeface="Cambria"/>
                <a:ea typeface="Cambria"/>
              </a:rPr>
              <a:t>that can be used to locate the black box in the </a:t>
            </a:r>
            <a:r>
              <a:rPr lang="en-GB" sz="2400" b="1" dirty="0">
                <a:latin typeface="Cambria"/>
                <a:ea typeface="Cambria"/>
              </a:rPr>
              <a:t>event of a crash</a:t>
            </a:r>
            <a:r>
              <a:rPr lang="en-GB" sz="2400" dirty="0">
                <a:latin typeface="Cambria"/>
                <a:ea typeface="Cambria"/>
              </a:rPr>
              <a:t>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beacon is typically located on the </a:t>
            </a:r>
            <a:r>
              <a:rPr lang="en-GB" sz="2400" b="1" dirty="0">
                <a:latin typeface="Cambria"/>
                <a:ea typeface="Cambria"/>
              </a:rPr>
              <a:t>exterior of the black box </a:t>
            </a:r>
            <a:r>
              <a:rPr lang="en-GB" sz="2400" dirty="0">
                <a:latin typeface="Cambria"/>
                <a:ea typeface="Cambria"/>
              </a:rPr>
              <a:t>and is </a:t>
            </a:r>
            <a:r>
              <a:rPr lang="en-GB" sz="2400" b="1" dirty="0">
                <a:latin typeface="Cambria"/>
                <a:ea typeface="Cambria"/>
              </a:rPr>
              <a:t>activated automatically when the black box is submerged in water.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Beacon</a:t>
            </a:r>
          </a:p>
        </p:txBody>
      </p:sp>
    </p:spTree>
    <p:extLst>
      <p:ext uri="{BB962C8B-B14F-4D97-AF65-F5344CB8AC3E}">
        <p14:creationId xmlns:p14="http://schemas.microsoft.com/office/powerpoint/2010/main" val="3079698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 dirty="0"/>
              <a:t>EC 1- L8_Data Acquisition Systems_Part2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Beacon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121B85-E1D1-4AB4-BFE1-FFF1957544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6257" y="2092468"/>
            <a:ext cx="8551511" cy="3646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474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 dirty="0"/>
              <a:t>EC 1- L8_Data Acquisition Systems_Part2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521786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Another important component of the black box is its exterior case, which is extremely durable and resistant to impact, fire, and water.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exterior is typically painted </a:t>
            </a:r>
            <a:r>
              <a:rPr lang="en-GB" sz="2400" b="1" dirty="0">
                <a:latin typeface="Cambria"/>
                <a:ea typeface="Cambria"/>
              </a:rPr>
              <a:t>bright orange </a:t>
            </a:r>
            <a:r>
              <a:rPr lang="en-GB" sz="2400" dirty="0">
                <a:latin typeface="Cambria"/>
                <a:ea typeface="Cambria"/>
              </a:rPr>
              <a:t>to make it easy to locate in the event of an accident, and the case is sealed to protect the sensitive data stored inside.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Exterior case</a:t>
            </a:r>
          </a:p>
        </p:txBody>
      </p:sp>
    </p:spTree>
    <p:extLst>
      <p:ext uri="{BB962C8B-B14F-4D97-AF65-F5344CB8AC3E}">
        <p14:creationId xmlns:p14="http://schemas.microsoft.com/office/powerpoint/2010/main" val="12172450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 dirty="0"/>
              <a:t>EC 1- L8_Data Acquisition Systems_Part2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521786"/>
            <a:ext cx="11272520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black box also includes a power supply and an internal clock, which keeps </a:t>
            </a:r>
            <a:r>
              <a:rPr lang="en-GB" sz="2400" b="1" dirty="0">
                <a:latin typeface="Cambria"/>
                <a:ea typeface="Cambria"/>
              </a:rPr>
              <a:t>track of the time.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clock </a:t>
            </a:r>
            <a:r>
              <a:rPr lang="en-GB" sz="2400" b="1" dirty="0">
                <a:latin typeface="Cambria"/>
                <a:ea typeface="Cambria"/>
              </a:rPr>
              <a:t>ensures</a:t>
            </a:r>
            <a:r>
              <a:rPr lang="en-GB" sz="2400" dirty="0">
                <a:latin typeface="Cambria"/>
                <a:ea typeface="Cambria"/>
              </a:rPr>
              <a:t> that the </a:t>
            </a:r>
            <a:r>
              <a:rPr lang="en-GB" sz="2400" b="1" dirty="0">
                <a:latin typeface="Cambria"/>
                <a:ea typeface="Cambria"/>
              </a:rPr>
              <a:t>time stamps </a:t>
            </a:r>
            <a:r>
              <a:rPr lang="en-GB" sz="2400" dirty="0">
                <a:latin typeface="Cambria"/>
                <a:ea typeface="Cambria"/>
              </a:rPr>
              <a:t>of the data that is being recorded are </a:t>
            </a:r>
            <a:r>
              <a:rPr lang="en-GB" sz="2400" b="1" dirty="0">
                <a:latin typeface="Cambria"/>
                <a:ea typeface="Cambria"/>
              </a:rPr>
              <a:t>accurate</a:t>
            </a:r>
            <a:r>
              <a:rPr lang="en-GB" sz="2400" dirty="0">
                <a:latin typeface="Cambria"/>
                <a:ea typeface="Cambria"/>
              </a:rPr>
              <a:t>, so it could be used to reconstruct the events of the flight.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Power supply and an internal clock</a:t>
            </a:r>
          </a:p>
        </p:txBody>
      </p:sp>
    </p:spTree>
    <p:extLst>
      <p:ext uri="{BB962C8B-B14F-4D97-AF65-F5344CB8AC3E}">
        <p14:creationId xmlns:p14="http://schemas.microsoft.com/office/powerpoint/2010/main" val="29285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 dirty="0"/>
              <a:t>EC 1- L8_Data Acquisition Systems_Part2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521786"/>
            <a:ext cx="11272520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It’s a special device that is used to </a:t>
            </a:r>
            <a:r>
              <a:rPr lang="en-GB" sz="2400" b="1" dirty="0">
                <a:latin typeface="Cambria"/>
                <a:ea typeface="Cambria"/>
              </a:rPr>
              <a:t>read and </a:t>
            </a:r>
            <a:r>
              <a:rPr lang="en-GB" sz="2400" b="1" dirty="0" err="1">
                <a:latin typeface="Cambria"/>
                <a:ea typeface="Cambria"/>
              </a:rPr>
              <a:t>analyze</a:t>
            </a:r>
            <a:r>
              <a:rPr lang="en-GB" sz="2400" b="1" dirty="0">
                <a:latin typeface="Cambria"/>
                <a:ea typeface="Cambria"/>
              </a:rPr>
              <a:t> the data that is stored </a:t>
            </a:r>
            <a:r>
              <a:rPr lang="en-GB" sz="2400" dirty="0">
                <a:latin typeface="Cambria"/>
                <a:ea typeface="Cambria"/>
              </a:rPr>
              <a:t>in the memory card;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data is then converted into a </a:t>
            </a:r>
            <a:r>
              <a:rPr lang="en-GB" sz="2400" b="1" dirty="0">
                <a:latin typeface="Cambria"/>
                <a:ea typeface="Cambria"/>
              </a:rPr>
              <a:t>format that is readable by experts </a:t>
            </a:r>
            <a:r>
              <a:rPr lang="en-GB" sz="2400" dirty="0">
                <a:latin typeface="Cambria"/>
                <a:ea typeface="Cambria"/>
              </a:rPr>
              <a:t>who </a:t>
            </a:r>
            <a:r>
              <a:rPr lang="en-GB" sz="2400" dirty="0" err="1">
                <a:latin typeface="Cambria"/>
                <a:ea typeface="Cambria"/>
              </a:rPr>
              <a:t>analyze</a:t>
            </a:r>
            <a:r>
              <a:rPr lang="en-GB" sz="2400" dirty="0">
                <a:latin typeface="Cambria"/>
                <a:ea typeface="Cambria"/>
              </a:rPr>
              <a:t> it to determine the cause of the accident.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 retrieval unit</a:t>
            </a:r>
          </a:p>
        </p:txBody>
      </p:sp>
    </p:spTree>
    <p:extLst>
      <p:ext uri="{BB962C8B-B14F-4D97-AF65-F5344CB8AC3E}">
        <p14:creationId xmlns:p14="http://schemas.microsoft.com/office/powerpoint/2010/main" val="8755029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 dirty="0"/>
              <a:t>EC 1- L8_Data Acquisition Systems_Part2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How does a Black Box Works?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39E1D22-5271-CEAD-A9F7-9FBDE9E73B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6283" y="1991988"/>
            <a:ext cx="7580062" cy="4138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344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 dirty="0"/>
              <a:t>EC 1- L8_Data Acquisition Systems_Part2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08660" y="2227146"/>
            <a:ext cx="1127252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After an incident, the black box is retrieved and its data is </a:t>
            </a:r>
            <a:r>
              <a:rPr lang="en-GB" sz="2400" dirty="0" err="1">
                <a:latin typeface="Cambria"/>
                <a:ea typeface="Cambria"/>
              </a:rPr>
              <a:t>analyzed</a:t>
            </a:r>
            <a:r>
              <a:rPr lang="en-GB" sz="2400" dirty="0">
                <a:latin typeface="Cambria"/>
                <a:ea typeface="Cambria"/>
              </a:rPr>
              <a:t> by the investigation team, in combination with other data such as the aircraft’s maintenance records, weather conditions, and radar data, to determine the cause of the incident.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goal is to learn from the incident and make recommendations to improve the safety of air travel.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How does a Black Box Works?</a:t>
            </a:r>
          </a:p>
        </p:txBody>
      </p:sp>
    </p:spTree>
    <p:extLst>
      <p:ext uri="{BB962C8B-B14F-4D97-AF65-F5344CB8AC3E}">
        <p14:creationId xmlns:p14="http://schemas.microsoft.com/office/powerpoint/2010/main" val="29880523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695</Words>
  <Application>Microsoft Office PowerPoint</Application>
  <PresentationFormat>Widescreen</PresentationFormat>
  <Paragraphs>79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38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</cp:revision>
  <dcterms:created xsi:type="dcterms:W3CDTF">2021-03-09T15:35:42Z</dcterms:created>
  <dcterms:modified xsi:type="dcterms:W3CDTF">2023-02-16T08:54:39Z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