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15"/>
  </p:notesMasterIdLst>
  <p:handoutMasterIdLst>
    <p:handoutMasterId r:id="rId16"/>
  </p:handoutMasterIdLst>
  <p:sldIdLst>
    <p:sldId id="277" r:id="rId5"/>
    <p:sldId id="272" r:id="rId6"/>
    <p:sldId id="273" r:id="rId7"/>
    <p:sldId id="274" r:id="rId8"/>
    <p:sldId id="276" r:id="rId9"/>
    <p:sldId id="278" r:id="rId10"/>
    <p:sldId id="271" r:id="rId11"/>
    <p:sldId id="267" r:id="rId12"/>
    <p:sldId id="268" r:id="rId13"/>
    <p:sldId id="269" r:id="rId14"/>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104" d="100"/>
          <a:sy n="104" d="100"/>
        </p:scale>
        <p:origin x="138"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ata3.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ata4.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ata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svg"/><Relationship Id="rId1" Type="http://schemas.openxmlformats.org/officeDocument/2006/relationships/image" Target="../media/image30.png"/><Relationship Id="rId4" Type="http://schemas.openxmlformats.org/officeDocument/2006/relationships/image" Target="../media/image33.svg"/></Relationships>
</file>

<file path=ppt/diagrams/_rels/data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37.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rawing3.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rawing4.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rawing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svg"/><Relationship Id="rId1" Type="http://schemas.openxmlformats.org/officeDocument/2006/relationships/image" Target="../media/image30.png"/><Relationship Id="rId4" Type="http://schemas.openxmlformats.org/officeDocument/2006/relationships/image" Target="../media/image33.svg"/></Relationships>
</file>

<file path=ppt/diagrams/_rels/drawing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37.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DDCF713-1579-4FB7-B980-C32A8D059014}"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57115DEE-79B6-42E9-A131-0E7335C8A7A8}">
      <dgm:prSet/>
      <dgm:spPr/>
      <dgm:t>
        <a:bodyPr/>
        <a:lstStyle/>
        <a:p>
          <a:pPr>
            <a:lnSpc>
              <a:spcPct val="100000"/>
            </a:lnSpc>
          </a:pPr>
          <a:r>
            <a:rPr lang="en-GB" dirty="0"/>
            <a:t>Format- Professional Business Report Format. Use the template provided </a:t>
          </a:r>
          <a:endParaRPr lang="en-US" dirty="0"/>
        </a:p>
      </dgm:t>
    </dgm:pt>
    <dgm:pt modelId="{341D4337-57DA-488E-BF08-19CE0A71B0B1}" type="parTrans" cxnId="{CF8DA9BC-7F0A-44D0-8FA9-9FDEACCE41CF}">
      <dgm:prSet/>
      <dgm:spPr/>
      <dgm:t>
        <a:bodyPr/>
        <a:lstStyle/>
        <a:p>
          <a:endParaRPr lang="en-US"/>
        </a:p>
      </dgm:t>
    </dgm:pt>
    <dgm:pt modelId="{9B1E32C6-479E-45D6-8F42-DEF14D3E4659}" type="sibTrans" cxnId="{CF8DA9BC-7F0A-44D0-8FA9-9FDEACCE41CF}">
      <dgm:prSet/>
      <dgm:spPr/>
      <dgm:t>
        <a:bodyPr/>
        <a:lstStyle/>
        <a:p>
          <a:pPr>
            <a:lnSpc>
              <a:spcPct val="100000"/>
            </a:lnSpc>
          </a:pPr>
          <a:endParaRPr lang="en-US"/>
        </a:p>
      </dgm:t>
    </dgm:pt>
    <dgm:pt modelId="{3EA19DA1-6B2A-4E68-A168-D3EFD1D8A653}">
      <dgm:prSet/>
      <dgm:spPr/>
      <dgm:t>
        <a:bodyPr/>
        <a:lstStyle/>
        <a:p>
          <a:pPr>
            <a:lnSpc>
              <a:spcPct val="100000"/>
            </a:lnSpc>
          </a:pPr>
          <a:r>
            <a:rPr lang="en-GB" dirty="0"/>
            <a:t>Individual report – 4500 words (+/- 10%)</a:t>
          </a:r>
          <a:endParaRPr lang="en-US" dirty="0"/>
        </a:p>
      </dgm:t>
    </dgm:pt>
    <dgm:pt modelId="{6FB523B6-1E1B-4A7D-9FF2-5DFA3E2A366B}" type="parTrans" cxnId="{A0B01982-5A13-4A32-B1F5-C0D5F7A65A4F}">
      <dgm:prSet/>
      <dgm:spPr/>
      <dgm:t>
        <a:bodyPr/>
        <a:lstStyle/>
        <a:p>
          <a:endParaRPr lang="en-US"/>
        </a:p>
      </dgm:t>
    </dgm:pt>
    <dgm:pt modelId="{5617D60C-C956-449F-8545-DD283D38BBBC}" type="sibTrans" cxnId="{A0B01982-5A13-4A32-B1F5-C0D5F7A65A4F}">
      <dgm:prSet/>
      <dgm:spPr/>
      <dgm:t>
        <a:bodyPr/>
        <a:lstStyle/>
        <a:p>
          <a:pPr>
            <a:lnSpc>
              <a:spcPct val="100000"/>
            </a:lnSpc>
          </a:pPr>
          <a:endParaRPr lang="en-US"/>
        </a:p>
      </dgm:t>
    </dgm:pt>
    <dgm:pt modelId="{542BB657-9EA7-4D04-B302-EC6A50510F86}">
      <dgm:prSet/>
      <dgm:spPr/>
      <dgm:t>
        <a:bodyPr/>
        <a:lstStyle/>
        <a:p>
          <a:pPr>
            <a:lnSpc>
              <a:spcPct val="100000"/>
            </a:lnSpc>
          </a:pPr>
          <a:r>
            <a:rPr lang="en-GB" dirty="0"/>
            <a:t>Date: 26</a:t>
          </a:r>
          <a:r>
            <a:rPr lang="en-GB" baseline="30000" dirty="0"/>
            <a:t>th</a:t>
          </a:r>
          <a:r>
            <a:rPr lang="en-GB" dirty="0"/>
            <a:t> March 2021- Time 15.00</a:t>
          </a:r>
          <a:endParaRPr lang="en-US" dirty="0"/>
        </a:p>
      </dgm:t>
    </dgm:pt>
    <dgm:pt modelId="{04F6CC34-FDB6-4284-B5F7-DD85C9DD11AC}" type="parTrans" cxnId="{AF741A5E-0420-431C-88F1-098E6613C0B8}">
      <dgm:prSet/>
      <dgm:spPr/>
      <dgm:t>
        <a:bodyPr/>
        <a:lstStyle/>
        <a:p>
          <a:endParaRPr lang="en-US"/>
        </a:p>
      </dgm:t>
    </dgm:pt>
    <dgm:pt modelId="{398B63D6-1B97-4827-A967-2E960EB99F9C}" type="sibTrans" cxnId="{AF741A5E-0420-431C-88F1-098E6613C0B8}">
      <dgm:prSet/>
      <dgm:spPr/>
      <dgm:t>
        <a:bodyPr/>
        <a:lstStyle/>
        <a:p>
          <a:pPr>
            <a:lnSpc>
              <a:spcPct val="100000"/>
            </a:lnSpc>
          </a:pPr>
          <a:endParaRPr lang="en-US"/>
        </a:p>
      </dgm:t>
    </dgm:pt>
    <dgm:pt modelId="{B47B7CDB-38A0-4CAD-B3B4-CC211D8A48E2}">
      <dgm:prSet/>
      <dgm:spPr/>
      <dgm:t>
        <a:bodyPr/>
        <a:lstStyle/>
        <a:p>
          <a:pPr>
            <a:lnSpc>
              <a:spcPct val="100000"/>
            </a:lnSpc>
          </a:pPr>
          <a:r>
            <a:rPr lang="en-GB" dirty="0"/>
            <a:t>Submission is via Turnitin</a:t>
          </a:r>
          <a:endParaRPr lang="en-US" dirty="0"/>
        </a:p>
      </dgm:t>
    </dgm:pt>
    <dgm:pt modelId="{C003023C-EF9A-46AE-B6A9-91D6D7F57F7D}" type="parTrans" cxnId="{32CCE681-501F-4E73-BCE5-F272D86CA548}">
      <dgm:prSet/>
      <dgm:spPr/>
      <dgm:t>
        <a:bodyPr/>
        <a:lstStyle/>
        <a:p>
          <a:endParaRPr lang="en-US"/>
        </a:p>
      </dgm:t>
    </dgm:pt>
    <dgm:pt modelId="{FFD5E3B6-5EDA-4CEE-8867-6AF3B7C2FA2C}" type="sibTrans" cxnId="{32CCE681-501F-4E73-BCE5-F272D86CA548}">
      <dgm:prSet/>
      <dgm:spPr/>
      <dgm:t>
        <a:bodyPr/>
        <a:lstStyle/>
        <a:p>
          <a:pPr>
            <a:lnSpc>
              <a:spcPct val="100000"/>
            </a:lnSpc>
          </a:pPr>
          <a:endParaRPr lang="en-US"/>
        </a:p>
      </dgm:t>
    </dgm:pt>
    <dgm:pt modelId="{D882AA8F-F1D4-49E9-A3CE-A53F5FBE4702}">
      <dgm:prSet/>
      <dgm:spPr/>
      <dgm:t>
        <a:bodyPr/>
        <a:lstStyle/>
        <a:p>
          <a:pPr>
            <a:lnSpc>
              <a:spcPct val="100000"/>
            </a:lnSpc>
          </a:pPr>
          <a:r>
            <a:rPr lang="en-GB"/>
            <a:t>Please use draft submission before final submission.</a:t>
          </a:r>
          <a:endParaRPr lang="en-US"/>
        </a:p>
      </dgm:t>
    </dgm:pt>
    <dgm:pt modelId="{BBF6C901-6EBC-4167-A119-9AB20BBEC21E}" type="parTrans" cxnId="{0FACFA06-8F7A-4718-AEB5-2837C626F051}">
      <dgm:prSet/>
      <dgm:spPr/>
      <dgm:t>
        <a:bodyPr/>
        <a:lstStyle/>
        <a:p>
          <a:endParaRPr lang="en-US"/>
        </a:p>
      </dgm:t>
    </dgm:pt>
    <dgm:pt modelId="{F2707313-C9C8-4B87-8E7B-E522AA40AF31}" type="sibTrans" cxnId="{0FACFA06-8F7A-4718-AEB5-2837C626F051}">
      <dgm:prSet/>
      <dgm:spPr/>
      <dgm:t>
        <a:bodyPr/>
        <a:lstStyle/>
        <a:p>
          <a:endParaRPr lang="en-US"/>
        </a:p>
      </dgm:t>
    </dgm:pt>
    <dgm:pt modelId="{A97F7ADC-7B12-4E50-ABD5-15E34484CA6B}" type="pres">
      <dgm:prSet presAssocID="{5DDCF713-1579-4FB7-B980-C32A8D059014}" presName="root" presStyleCnt="0">
        <dgm:presLayoutVars>
          <dgm:dir/>
          <dgm:resizeHandles val="exact"/>
        </dgm:presLayoutVars>
      </dgm:prSet>
      <dgm:spPr/>
    </dgm:pt>
    <dgm:pt modelId="{6DD03956-1359-4496-9174-5D9CFA9AD76C}" type="pres">
      <dgm:prSet presAssocID="{5DDCF713-1579-4FB7-B980-C32A8D059014}" presName="container" presStyleCnt="0">
        <dgm:presLayoutVars>
          <dgm:dir/>
          <dgm:resizeHandles val="exact"/>
        </dgm:presLayoutVars>
      </dgm:prSet>
      <dgm:spPr/>
    </dgm:pt>
    <dgm:pt modelId="{25A1ACA9-6676-47E3-987B-F211B2482275}" type="pres">
      <dgm:prSet presAssocID="{57115DEE-79B6-42E9-A131-0E7335C8A7A8}" presName="compNode" presStyleCnt="0"/>
      <dgm:spPr/>
    </dgm:pt>
    <dgm:pt modelId="{FEE5E460-AC32-49BE-8515-9D8EDF87AA3A}" type="pres">
      <dgm:prSet presAssocID="{57115DEE-79B6-42E9-A131-0E7335C8A7A8}" presName="iconBgRect" presStyleLbl="bgShp" presStyleIdx="0" presStyleCnt="5"/>
      <dgm:spPr/>
    </dgm:pt>
    <dgm:pt modelId="{C859D9C4-E7DF-42C6-9839-65A749B42837}" type="pres">
      <dgm:prSet presAssocID="{57115DEE-79B6-42E9-A131-0E7335C8A7A8}"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8CDDA067-B969-4FAF-8FD1-494CE4BCF847}" type="pres">
      <dgm:prSet presAssocID="{57115DEE-79B6-42E9-A131-0E7335C8A7A8}" presName="spaceRect" presStyleCnt="0"/>
      <dgm:spPr/>
    </dgm:pt>
    <dgm:pt modelId="{4FBB5AE0-6391-426C-8AE8-80921A480D2C}" type="pres">
      <dgm:prSet presAssocID="{57115DEE-79B6-42E9-A131-0E7335C8A7A8}" presName="textRect" presStyleLbl="revTx" presStyleIdx="0" presStyleCnt="5">
        <dgm:presLayoutVars>
          <dgm:chMax val="1"/>
          <dgm:chPref val="1"/>
        </dgm:presLayoutVars>
      </dgm:prSet>
      <dgm:spPr/>
    </dgm:pt>
    <dgm:pt modelId="{BDE4C873-99F4-4EBF-8D07-BC536F76AFF5}" type="pres">
      <dgm:prSet presAssocID="{9B1E32C6-479E-45D6-8F42-DEF14D3E4659}" presName="sibTrans" presStyleLbl="sibTrans2D1" presStyleIdx="0" presStyleCnt="0"/>
      <dgm:spPr/>
    </dgm:pt>
    <dgm:pt modelId="{263153DE-D425-45D5-9205-7397D52D0510}" type="pres">
      <dgm:prSet presAssocID="{3EA19DA1-6B2A-4E68-A168-D3EFD1D8A653}" presName="compNode" presStyleCnt="0"/>
      <dgm:spPr/>
    </dgm:pt>
    <dgm:pt modelId="{0F0B2D2E-96A2-4D94-82FC-833FCF094334}" type="pres">
      <dgm:prSet presAssocID="{3EA19DA1-6B2A-4E68-A168-D3EFD1D8A653}" presName="iconBgRect" presStyleLbl="bgShp" presStyleIdx="1" presStyleCnt="5"/>
      <dgm:spPr/>
    </dgm:pt>
    <dgm:pt modelId="{D56E19EC-9AAE-4848-B6FF-EC6DCFE267C6}" type="pres">
      <dgm:prSet presAssocID="{3EA19DA1-6B2A-4E68-A168-D3EFD1D8A653}"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arget Audience"/>
        </a:ext>
      </dgm:extLst>
    </dgm:pt>
    <dgm:pt modelId="{A58FBBC5-C79A-420A-9FE6-5C2F2A9F2351}" type="pres">
      <dgm:prSet presAssocID="{3EA19DA1-6B2A-4E68-A168-D3EFD1D8A653}" presName="spaceRect" presStyleCnt="0"/>
      <dgm:spPr/>
    </dgm:pt>
    <dgm:pt modelId="{38B86377-A82A-43F7-A4BC-FAA3F6B998EB}" type="pres">
      <dgm:prSet presAssocID="{3EA19DA1-6B2A-4E68-A168-D3EFD1D8A653}" presName="textRect" presStyleLbl="revTx" presStyleIdx="1" presStyleCnt="5">
        <dgm:presLayoutVars>
          <dgm:chMax val="1"/>
          <dgm:chPref val="1"/>
        </dgm:presLayoutVars>
      </dgm:prSet>
      <dgm:spPr/>
    </dgm:pt>
    <dgm:pt modelId="{054AA6C7-7E9D-4AD8-8A81-972517809DA2}" type="pres">
      <dgm:prSet presAssocID="{5617D60C-C956-449F-8545-DD283D38BBBC}" presName="sibTrans" presStyleLbl="sibTrans2D1" presStyleIdx="0" presStyleCnt="0"/>
      <dgm:spPr/>
    </dgm:pt>
    <dgm:pt modelId="{37CB5616-B6E2-4A22-95DF-96F76EE22E04}" type="pres">
      <dgm:prSet presAssocID="{542BB657-9EA7-4D04-B302-EC6A50510F86}" presName="compNode" presStyleCnt="0"/>
      <dgm:spPr/>
    </dgm:pt>
    <dgm:pt modelId="{E88CEAF7-AF8E-41CE-B62C-5C002E587DD2}" type="pres">
      <dgm:prSet presAssocID="{542BB657-9EA7-4D04-B302-EC6A50510F86}" presName="iconBgRect" presStyleLbl="bgShp" presStyleIdx="2" presStyleCnt="5"/>
      <dgm:spPr/>
    </dgm:pt>
    <dgm:pt modelId="{9FB9B77A-6631-4F61-9879-045B8AD2260A}" type="pres">
      <dgm:prSet presAssocID="{542BB657-9EA7-4D04-B302-EC6A50510F86}"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lip Calendar"/>
        </a:ext>
      </dgm:extLst>
    </dgm:pt>
    <dgm:pt modelId="{6C7C94E4-6236-4C75-BC21-BCE63E2B1296}" type="pres">
      <dgm:prSet presAssocID="{542BB657-9EA7-4D04-B302-EC6A50510F86}" presName="spaceRect" presStyleCnt="0"/>
      <dgm:spPr/>
    </dgm:pt>
    <dgm:pt modelId="{6CBA3A45-68FE-41A2-B08A-6B0DAECFEB5B}" type="pres">
      <dgm:prSet presAssocID="{542BB657-9EA7-4D04-B302-EC6A50510F86}" presName="textRect" presStyleLbl="revTx" presStyleIdx="2" presStyleCnt="5">
        <dgm:presLayoutVars>
          <dgm:chMax val="1"/>
          <dgm:chPref val="1"/>
        </dgm:presLayoutVars>
      </dgm:prSet>
      <dgm:spPr/>
    </dgm:pt>
    <dgm:pt modelId="{AAD71271-C06E-49BC-A6A9-D012D23F19AA}" type="pres">
      <dgm:prSet presAssocID="{398B63D6-1B97-4827-A967-2E960EB99F9C}" presName="sibTrans" presStyleLbl="sibTrans2D1" presStyleIdx="0" presStyleCnt="0"/>
      <dgm:spPr/>
    </dgm:pt>
    <dgm:pt modelId="{C326DEA7-EABD-47C1-B2A7-6191C556DA78}" type="pres">
      <dgm:prSet presAssocID="{B47B7CDB-38A0-4CAD-B3B4-CC211D8A48E2}" presName="compNode" presStyleCnt="0"/>
      <dgm:spPr/>
    </dgm:pt>
    <dgm:pt modelId="{B7A93FBC-9C13-4FFE-89DA-DFB3AC740F8E}" type="pres">
      <dgm:prSet presAssocID="{B47B7CDB-38A0-4CAD-B3B4-CC211D8A48E2}" presName="iconBgRect" presStyleLbl="bgShp" presStyleIdx="3" presStyleCnt="5"/>
      <dgm:spPr/>
    </dgm:pt>
    <dgm:pt modelId="{C5449AC8-C4FD-4854-9973-5615A65968FF}" type="pres">
      <dgm:prSet presAssocID="{B47B7CDB-38A0-4CAD-B3B4-CC211D8A48E2}"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ser"/>
        </a:ext>
      </dgm:extLst>
    </dgm:pt>
    <dgm:pt modelId="{5D0D8F19-0DDA-4257-9F59-1071F8CB604B}" type="pres">
      <dgm:prSet presAssocID="{B47B7CDB-38A0-4CAD-B3B4-CC211D8A48E2}" presName="spaceRect" presStyleCnt="0"/>
      <dgm:spPr/>
    </dgm:pt>
    <dgm:pt modelId="{427B9012-CFE6-46BA-B568-FB0A88787789}" type="pres">
      <dgm:prSet presAssocID="{B47B7CDB-38A0-4CAD-B3B4-CC211D8A48E2}" presName="textRect" presStyleLbl="revTx" presStyleIdx="3" presStyleCnt="5">
        <dgm:presLayoutVars>
          <dgm:chMax val="1"/>
          <dgm:chPref val="1"/>
        </dgm:presLayoutVars>
      </dgm:prSet>
      <dgm:spPr/>
    </dgm:pt>
    <dgm:pt modelId="{E7C1C689-509C-417A-AE65-2DFA1D7BE51A}" type="pres">
      <dgm:prSet presAssocID="{FFD5E3B6-5EDA-4CEE-8867-6AF3B7C2FA2C}" presName="sibTrans" presStyleLbl="sibTrans2D1" presStyleIdx="0" presStyleCnt="0"/>
      <dgm:spPr/>
    </dgm:pt>
    <dgm:pt modelId="{5A11A65B-3D7A-419F-AB0F-18F460FBA623}" type="pres">
      <dgm:prSet presAssocID="{D882AA8F-F1D4-49E9-A3CE-A53F5FBE4702}" presName="compNode" presStyleCnt="0"/>
      <dgm:spPr/>
    </dgm:pt>
    <dgm:pt modelId="{F607C8F0-5349-48B7-8F6D-407489286E22}" type="pres">
      <dgm:prSet presAssocID="{D882AA8F-F1D4-49E9-A3CE-A53F5FBE4702}" presName="iconBgRect" presStyleLbl="bgShp" presStyleIdx="4" presStyleCnt="5"/>
      <dgm:spPr/>
    </dgm:pt>
    <dgm:pt modelId="{0BE6FA12-0E27-4A4A-9217-D2963BF1BA25}" type="pres">
      <dgm:prSet presAssocID="{D882AA8F-F1D4-49E9-A3CE-A53F5FBE4702}"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topwatch"/>
        </a:ext>
      </dgm:extLst>
    </dgm:pt>
    <dgm:pt modelId="{715E9501-C531-4FEB-8078-86A0E3C8B78A}" type="pres">
      <dgm:prSet presAssocID="{D882AA8F-F1D4-49E9-A3CE-A53F5FBE4702}" presName="spaceRect" presStyleCnt="0"/>
      <dgm:spPr/>
    </dgm:pt>
    <dgm:pt modelId="{FC4CE696-E90E-4E25-AECD-B361C882DA42}" type="pres">
      <dgm:prSet presAssocID="{D882AA8F-F1D4-49E9-A3CE-A53F5FBE4702}" presName="textRect" presStyleLbl="revTx" presStyleIdx="4" presStyleCnt="5">
        <dgm:presLayoutVars>
          <dgm:chMax val="1"/>
          <dgm:chPref val="1"/>
        </dgm:presLayoutVars>
      </dgm:prSet>
      <dgm:spPr/>
    </dgm:pt>
  </dgm:ptLst>
  <dgm:cxnLst>
    <dgm:cxn modelId="{0FACFA06-8F7A-4718-AEB5-2837C626F051}" srcId="{5DDCF713-1579-4FB7-B980-C32A8D059014}" destId="{D882AA8F-F1D4-49E9-A3CE-A53F5FBE4702}" srcOrd="4" destOrd="0" parTransId="{BBF6C901-6EBC-4167-A119-9AB20BBEC21E}" sibTransId="{F2707313-C9C8-4B87-8E7B-E522AA40AF31}"/>
    <dgm:cxn modelId="{E0005E0E-DA92-4E64-8511-7DC9DEC682D7}" type="presOf" srcId="{3EA19DA1-6B2A-4E68-A168-D3EFD1D8A653}" destId="{38B86377-A82A-43F7-A4BC-FAA3F6B998EB}" srcOrd="0" destOrd="0" presId="urn:microsoft.com/office/officeart/2018/2/layout/IconCircleList"/>
    <dgm:cxn modelId="{D122432A-68BF-4E4B-8519-3A597804D73A}" type="presOf" srcId="{57115DEE-79B6-42E9-A131-0E7335C8A7A8}" destId="{4FBB5AE0-6391-426C-8AE8-80921A480D2C}" srcOrd="0" destOrd="0" presId="urn:microsoft.com/office/officeart/2018/2/layout/IconCircleList"/>
    <dgm:cxn modelId="{AF741A5E-0420-431C-88F1-098E6613C0B8}" srcId="{5DDCF713-1579-4FB7-B980-C32A8D059014}" destId="{542BB657-9EA7-4D04-B302-EC6A50510F86}" srcOrd="2" destOrd="0" parTransId="{04F6CC34-FDB6-4284-B5F7-DD85C9DD11AC}" sibTransId="{398B63D6-1B97-4827-A967-2E960EB99F9C}"/>
    <dgm:cxn modelId="{06B8F743-35A5-433B-BF09-F74198DE4DD5}" type="presOf" srcId="{5DDCF713-1579-4FB7-B980-C32A8D059014}" destId="{A97F7ADC-7B12-4E50-ABD5-15E34484CA6B}" srcOrd="0" destOrd="0" presId="urn:microsoft.com/office/officeart/2018/2/layout/IconCircleList"/>
    <dgm:cxn modelId="{AF18AE7F-7434-4A24-9F1C-95F8C8B761DC}" type="presOf" srcId="{9B1E32C6-479E-45D6-8F42-DEF14D3E4659}" destId="{BDE4C873-99F4-4EBF-8D07-BC536F76AFF5}" srcOrd="0" destOrd="0" presId="urn:microsoft.com/office/officeart/2018/2/layout/IconCircleList"/>
    <dgm:cxn modelId="{32CCE681-501F-4E73-BCE5-F272D86CA548}" srcId="{5DDCF713-1579-4FB7-B980-C32A8D059014}" destId="{B47B7CDB-38A0-4CAD-B3B4-CC211D8A48E2}" srcOrd="3" destOrd="0" parTransId="{C003023C-EF9A-46AE-B6A9-91D6D7F57F7D}" sibTransId="{FFD5E3B6-5EDA-4CEE-8867-6AF3B7C2FA2C}"/>
    <dgm:cxn modelId="{A0B01982-5A13-4A32-B1F5-C0D5F7A65A4F}" srcId="{5DDCF713-1579-4FB7-B980-C32A8D059014}" destId="{3EA19DA1-6B2A-4E68-A168-D3EFD1D8A653}" srcOrd="1" destOrd="0" parTransId="{6FB523B6-1E1B-4A7D-9FF2-5DFA3E2A366B}" sibTransId="{5617D60C-C956-449F-8545-DD283D38BBBC}"/>
    <dgm:cxn modelId="{38C3D090-9809-4170-9BBA-65C147DCA1F9}" type="presOf" srcId="{FFD5E3B6-5EDA-4CEE-8867-6AF3B7C2FA2C}" destId="{E7C1C689-509C-417A-AE65-2DFA1D7BE51A}" srcOrd="0" destOrd="0" presId="urn:microsoft.com/office/officeart/2018/2/layout/IconCircleList"/>
    <dgm:cxn modelId="{5C097294-81D4-46BC-82C3-B15FFE7ACB77}" type="presOf" srcId="{B47B7CDB-38A0-4CAD-B3B4-CC211D8A48E2}" destId="{427B9012-CFE6-46BA-B568-FB0A88787789}" srcOrd="0" destOrd="0" presId="urn:microsoft.com/office/officeart/2018/2/layout/IconCircleList"/>
    <dgm:cxn modelId="{BDAAAD99-54B4-4D38-8CD7-5549E5F4B0FE}" type="presOf" srcId="{5617D60C-C956-449F-8545-DD283D38BBBC}" destId="{054AA6C7-7E9D-4AD8-8A81-972517809DA2}" srcOrd="0" destOrd="0" presId="urn:microsoft.com/office/officeart/2018/2/layout/IconCircleList"/>
    <dgm:cxn modelId="{CF8DA9BC-7F0A-44D0-8FA9-9FDEACCE41CF}" srcId="{5DDCF713-1579-4FB7-B980-C32A8D059014}" destId="{57115DEE-79B6-42E9-A131-0E7335C8A7A8}" srcOrd="0" destOrd="0" parTransId="{341D4337-57DA-488E-BF08-19CE0A71B0B1}" sibTransId="{9B1E32C6-479E-45D6-8F42-DEF14D3E4659}"/>
    <dgm:cxn modelId="{E4CBF9BE-F51D-4D97-A7BB-E905086ED3BF}" type="presOf" srcId="{542BB657-9EA7-4D04-B302-EC6A50510F86}" destId="{6CBA3A45-68FE-41A2-B08A-6B0DAECFEB5B}" srcOrd="0" destOrd="0" presId="urn:microsoft.com/office/officeart/2018/2/layout/IconCircleList"/>
    <dgm:cxn modelId="{1F6FCCDF-2F29-4AFE-9D2F-130C714204CD}" type="presOf" srcId="{398B63D6-1B97-4827-A967-2E960EB99F9C}" destId="{AAD71271-C06E-49BC-A6A9-D012D23F19AA}" srcOrd="0" destOrd="0" presId="urn:microsoft.com/office/officeart/2018/2/layout/IconCircleList"/>
    <dgm:cxn modelId="{B5D3ECF4-187A-44BE-BD4A-C10D9FED0021}" type="presOf" srcId="{D882AA8F-F1D4-49E9-A3CE-A53F5FBE4702}" destId="{FC4CE696-E90E-4E25-AECD-B361C882DA42}" srcOrd="0" destOrd="0" presId="urn:microsoft.com/office/officeart/2018/2/layout/IconCircleList"/>
    <dgm:cxn modelId="{A32CDC8C-0B36-40C1-B481-4D7CC7235612}" type="presParOf" srcId="{A97F7ADC-7B12-4E50-ABD5-15E34484CA6B}" destId="{6DD03956-1359-4496-9174-5D9CFA9AD76C}" srcOrd="0" destOrd="0" presId="urn:microsoft.com/office/officeart/2018/2/layout/IconCircleList"/>
    <dgm:cxn modelId="{A5BE215A-E156-4482-9A86-715D4ED63502}" type="presParOf" srcId="{6DD03956-1359-4496-9174-5D9CFA9AD76C}" destId="{25A1ACA9-6676-47E3-987B-F211B2482275}" srcOrd="0" destOrd="0" presId="urn:microsoft.com/office/officeart/2018/2/layout/IconCircleList"/>
    <dgm:cxn modelId="{05CA896F-67F8-42B6-9525-446500DFEBA5}" type="presParOf" srcId="{25A1ACA9-6676-47E3-987B-F211B2482275}" destId="{FEE5E460-AC32-49BE-8515-9D8EDF87AA3A}" srcOrd="0" destOrd="0" presId="urn:microsoft.com/office/officeart/2018/2/layout/IconCircleList"/>
    <dgm:cxn modelId="{C63E02CC-BC53-4435-BC05-7E2521C1AC92}" type="presParOf" srcId="{25A1ACA9-6676-47E3-987B-F211B2482275}" destId="{C859D9C4-E7DF-42C6-9839-65A749B42837}" srcOrd="1" destOrd="0" presId="urn:microsoft.com/office/officeart/2018/2/layout/IconCircleList"/>
    <dgm:cxn modelId="{F7385A92-19FE-4373-8A3F-D4EF5430966E}" type="presParOf" srcId="{25A1ACA9-6676-47E3-987B-F211B2482275}" destId="{8CDDA067-B969-4FAF-8FD1-494CE4BCF847}" srcOrd="2" destOrd="0" presId="urn:microsoft.com/office/officeart/2018/2/layout/IconCircleList"/>
    <dgm:cxn modelId="{EBAF526E-4079-4E82-B133-BA772AD911FD}" type="presParOf" srcId="{25A1ACA9-6676-47E3-987B-F211B2482275}" destId="{4FBB5AE0-6391-426C-8AE8-80921A480D2C}" srcOrd="3" destOrd="0" presId="urn:microsoft.com/office/officeart/2018/2/layout/IconCircleList"/>
    <dgm:cxn modelId="{D7EA1EE5-4F55-43F0-8DEA-A8F497498145}" type="presParOf" srcId="{6DD03956-1359-4496-9174-5D9CFA9AD76C}" destId="{BDE4C873-99F4-4EBF-8D07-BC536F76AFF5}" srcOrd="1" destOrd="0" presId="urn:microsoft.com/office/officeart/2018/2/layout/IconCircleList"/>
    <dgm:cxn modelId="{D97854DC-8012-471B-B591-AF87890AC94C}" type="presParOf" srcId="{6DD03956-1359-4496-9174-5D9CFA9AD76C}" destId="{263153DE-D425-45D5-9205-7397D52D0510}" srcOrd="2" destOrd="0" presId="urn:microsoft.com/office/officeart/2018/2/layout/IconCircleList"/>
    <dgm:cxn modelId="{594317C4-482E-45C8-879C-DC84CB1443D4}" type="presParOf" srcId="{263153DE-D425-45D5-9205-7397D52D0510}" destId="{0F0B2D2E-96A2-4D94-82FC-833FCF094334}" srcOrd="0" destOrd="0" presId="urn:microsoft.com/office/officeart/2018/2/layout/IconCircleList"/>
    <dgm:cxn modelId="{A04EAFBB-A71F-4B5C-A791-ED4070A441F1}" type="presParOf" srcId="{263153DE-D425-45D5-9205-7397D52D0510}" destId="{D56E19EC-9AAE-4848-B6FF-EC6DCFE267C6}" srcOrd="1" destOrd="0" presId="urn:microsoft.com/office/officeart/2018/2/layout/IconCircleList"/>
    <dgm:cxn modelId="{5BFD4D74-47FF-446B-822D-42DD071158FB}" type="presParOf" srcId="{263153DE-D425-45D5-9205-7397D52D0510}" destId="{A58FBBC5-C79A-420A-9FE6-5C2F2A9F2351}" srcOrd="2" destOrd="0" presId="urn:microsoft.com/office/officeart/2018/2/layout/IconCircleList"/>
    <dgm:cxn modelId="{FE0B121B-499C-4961-8DF1-FB02B482BE99}" type="presParOf" srcId="{263153DE-D425-45D5-9205-7397D52D0510}" destId="{38B86377-A82A-43F7-A4BC-FAA3F6B998EB}" srcOrd="3" destOrd="0" presId="urn:microsoft.com/office/officeart/2018/2/layout/IconCircleList"/>
    <dgm:cxn modelId="{61038DB2-6CD5-4FDF-A77A-DEDC6F61E407}" type="presParOf" srcId="{6DD03956-1359-4496-9174-5D9CFA9AD76C}" destId="{054AA6C7-7E9D-4AD8-8A81-972517809DA2}" srcOrd="3" destOrd="0" presId="urn:microsoft.com/office/officeart/2018/2/layout/IconCircleList"/>
    <dgm:cxn modelId="{7FFDF8AC-420F-484D-868A-CE30ADA97368}" type="presParOf" srcId="{6DD03956-1359-4496-9174-5D9CFA9AD76C}" destId="{37CB5616-B6E2-4A22-95DF-96F76EE22E04}" srcOrd="4" destOrd="0" presId="urn:microsoft.com/office/officeart/2018/2/layout/IconCircleList"/>
    <dgm:cxn modelId="{A99B4389-ED9D-4193-B037-7E9CED92E001}" type="presParOf" srcId="{37CB5616-B6E2-4A22-95DF-96F76EE22E04}" destId="{E88CEAF7-AF8E-41CE-B62C-5C002E587DD2}" srcOrd="0" destOrd="0" presId="urn:microsoft.com/office/officeart/2018/2/layout/IconCircleList"/>
    <dgm:cxn modelId="{604BA49D-4D94-4458-AB67-8E597EFE5246}" type="presParOf" srcId="{37CB5616-B6E2-4A22-95DF-96F76EE22E04}" destId="{9FB9B77A-6631-4F61-9879-045B8AD2260A}" srcOrd="1" destOrd="0" presId="urn:microsoft.com/office/officeart/2018/2/layout/IconCircleList"/>
    <dgm:cxn modelId="{B3429C22-802F-4D2E-9307-30503F9140BC}" type="presParOf" srcId="{37CB5616-B6E2-4A22-95DF-96F76EE22E04}" destId="{6C7C94E4-6236-4C75-BC21-BCE63E2B1296}" srcOrd="2" destOrd="0" presId="urn:microsoft.com/office/officeart/2018/2/layout/IconCircleList"/>
    <dgm:cxn modelId="{E4842D5B-91FF-4C86-B1AC-E6D445328146}" type="presParOf" srcId="{37CB5616-B6E2-4A22-95DF-96F76EE22E04}" destId="{6CBA3A45-68FE-41A2-B08A-6B0DAECFEB5B}" srcOrd="3" destOrd="0" presId="urn:microsoft.com/office/officeart/2018/2/layout/IconCircleList"/>
    <dgm:cxn modelId="{E9CA88BB-10BB-4D94-A899-95905C460513}" type="presParOf" srcId="{6DD03956-1359-4496-9174-5D9CFA9AD76C}" destId="{AAD71271-C06E-49BC-A6A9-D012D23F19AA}" srcOrd="5" destOrd="0" presId="urn:microsoft.com/office/officeart/2018/2/layout/IconCircleList"/>
    <dgm:cxn modelId="{3976CD23-4324-4B20-AD8F-058A3A571655}" type="presParOf" srcId="{6DD03956-1359-4496-9174-5D9CFA9AD76C}" destId="{C326DEA7-EABD-47C1-B2A7-6191C556DA78}" srcOrd="6" destOrd="0" presId="urn:microsoft.com/office/officeart/2018/2/layout/IconCircleList"/>
    <dgm:cxn modelId="{00E0EBF9-F807-4EBD-B05D-872FE3879CA5}" type="presParOf" srcId="{C326DEA7-EABD-47C1-B2A7-6191C556DA78}" destId="{B7A93FBC-9C13-4FFE-89DA-DFB3AC740F8E}" srcOrd="0" destOrd="0" presId="urn:microsoft.com/office/officeart/2018/2/layout/IconCircleList"/>
    <dgm:cxn modelId="{06090C1B-01C3-459E-82F9-0F0B9F900202}" type="presParOf" srcId="{C326DEA7-EABD-47C1-B2A7-6191C556DA78}" destId="{C5449AC8-C4FD-4854-9973-5615A65968FF}" srcOrd="1" destOrd="0" presId="urn:microsoft.com/office/officeart/2018/2/layout/IconCircleList"/>
    <dgm:cxn modelId="{17C646BD-1EA8-4442-A5A8-3337D5E8ED61}" type="presParOf" srcId="{C326DEA7-EABD-47C1-B2A7-6191C556DA78}" destId="{5D0D8F19-0DDA-4257-9F59-1071F8CB604B}" srcOrd="2" destOrd="0" presId="urn:microsoft.com/office/officeart/2018/2/layout/IconCircleList"/>
    <dgm:cxn modelId="{2C35E2C4-3F46-4158-8680-70BAD420881A}" type="presParOf" srcId="{C326DEA7-EABD-47C1-B2A7-6191C556DA78}" destId="{427B9012-CFE6-46BA-B568-FB0A88787789}" srcOrd="3" destOrd="0" presId="urn:microsoft.com/office/officeart/2018/2/layout/IconCircleList"/>
    <dgm:cxn modelId="{2C0C7BA4-567E-4718-8B48-A5A8ED245C55}" type="presParOf" srcId="{6DD03956-1359-4496-9174-5D9CFA9AD76C}" destId="{E7C1C689-509C-417A-AE65-2DFA1D7BE51A}" srcOrd="7" destOrd="0" presId="urn:microsoft.com/office/officeart/2018/2/layout/IconCircleList"/>
    <dgm:cxn modelId="{37BEEC60-8720-4F0E-91CB-71A97695649F}" type="presParOf" srcId="{6DD03956-1359-4496-9174-5D9CFA9AD76C}" destId="{5A11A65B-3D7A-419F-AB0F-18F460FBA623}" srcOrd="8" destOrd="0" presId="urn:microsoft.com/office/officeart/2018/2/layout/IconCircleList"/>
    <dgm:cxn modelId="{CA16128F-B78E-4C21-86D0-F9B455CD2E51}" type="presParOf" srcId="{5A11A65B-3D7A-419F-AB0F-18F460FBA623}" destId="{F607C8F0-5349-48B7-8F6D-407489286E22}" srcOrd="0" destOrd="0" presId="urn:microsoft.com/office/officeart/2018/2/layout/IconCircleList"/>
    <dgm:cxn modelId="{3B352E5A-7F7A-4A2B-8850-3557EE0BCEF5}" type="presParOf" srcId="{5A11A65B-3D7A-419F-AB0F-18F460FBA623}" destId="{0BE6FA12-0E27-4A4A-9217-D2963BF1BA25}" srcOrd="1" destOrd="0" presId="urn:microsoft.com/office/officeart/2018/2/layout/IconCircleList"/>
    <dgm:cxn modelId="{7E78F13D-5791-4561-BA3D-0DD1CA21AC6A}" type="presParOf" srcId="{5A11A65B-3D7A-419F-AB0F-18F460FBA623}" destId="{715E9501-C531-4FEB-8078-86A0E3C8B78A}" srcOrd="2" destOrd="0" presId="urn:microsoft.com/office/officeart/2018/2/layout/IconCircleList"/>
    <dgm:cxn modelId="{C40A0F1C-04F2-4D51-BB88-8694DC5F64C2}" type="presParOf" srcId="{5A11A65B-3D7A-419F-AB0F-18F460FBA623}" destId="{FC4CE696-E90E-4E25-AECD-B361C882DA42}"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6934247-8795-4DEF-8795-6910DA9A0EA0}" type="doc">
      <dgm:prSet loTypeId="urn:microsoft.com/office/officeart/2005/8/layout/process4" loCatId="process" qsTypeId="urn:microsoft.com/office/officeart/2005/8/quickstyle/simple1" qsCatId="simple" csTypeId="urn:microsoft.com/office/officeart/2005/8/colors/colorful2" csCatId="colorful" phldr="1"/>
      <dgm:spPr/>
      <dgm:t>
        <a:bodyPr/>
        <a:lstStyle/>
        <a:p>
          <a:endParaRPr lang="en-US"/>
        </a:p>
      </dgm:t>
    </dgm:pt>
    <dgm:pt modelId="{368B949D-4D4D-495B-91B3-60DD6A721FAF}">
      <dgm:prSet/>
      <dgm:spPr/>
      <dgm:t>
        <a:bodyPr/>
        <a:lstStyle/>
        <a:p>
          <a:r>
            <a:rPr lang="en-GB"/>
            <a:t>The introduction of report should start with background information on the organisation to demonstrate its development</a:t>
          </a:r>
          <a:endParaRPr lang="en-US"/>
        </a:p>
      </dgm:t>
    </dgm:pt>
    <dgm:pt modelId="{7B019929-0DE4-456E-9ADE-C25F67ED9000}" type="parTrans" cxnId="{948F9579-B2FA-402C-B387-B3BC02232142}">
      <dgm:prSet/>
      <dgm:spPr/>
      <dgm:t>
        <a:bodyPr/>
        <a:lstStyle/>
        <a:p>
          <a:endParaRPr lang="en-US"/>
        </a:p>
      </dgm:t>
    </dgm:pt>
    <dgm:pt modelId="{2982E86C-3861-442A-9A68-45CEB2A810C0}" type="sibTrans" cxnId="{948F9579-B2FA-402C-B387-B3BC02232142}">
      <dgm:prSet/>
      <dgm:spPr/>
      <dgm:t>
        <a:bodyPr/>
        <a:lstStyle/>
        <a:p>
          <a:endParaRPr lang="en-US"/>
        </a:p>
      </dgm:t>
    </dgm:pt>
    <dgm:pt modelId="{E75CC262-1ABC-4B2B-935E-988D092275C4}">
      <dgm:prSet/>
      <dgm:spPr/>
      <dgm:t>
        <a:bodyPr/>
        <a:lstStyle/>
        <a:p>
          <a:r>
            <a:rPr lang="en-GB"/>
            <a:t>An overview of the products/services it </a:t>
          </a:r>
          <a:r>
            <a:rPr lang="en-GB" b="1"/>
            <a:t>currently </a:t>
          </a:r>
          <a:r>
            <a:rPr lang="en-GB"/>
            <a:t>offers</a:t>
          </a:r>
          <a:endParaRPr lang="en-US"/>
        </a:p>
      </dgm:t>
    </dgm:pt>
    <dgm:pt modelId="{8621AB26-F48B-4327-9394-D79D8DFEB1EA}" type="parTrans" cxnId="{19FBAFB3-93E7-4945-8C77-EEAEA2FC31D7}">
      <dgm:prSet/>
      <dgm:spPr/>
      <dgm:t>
        <a:bodyPr/>
        <a:lstStyle/>
        <a:p>
          <a:endParaRPr lang="en-US"/>
        </a:p>
      </dgm:t>
    </dgm:pt>
    <dgm:pt modelId="{DA715F60-0786-473D-AA6E-4DCDAB4EBCF9}" type="sibTrans" cxnId="{19FBAFB3-93E7-4945-8C77-EEAEA2FC31D7}">
      <dgm:prSet/>
      <dgm:spPr/>
      <dgm:t>
        <a:bodyPr/>
        <a:lstStyle/>
        <a:p>
          <a:endParaRPr lang="en-US"/>
        </a:p>
      </dgm:t>
    </dgm:pt>
    <dgm:pt modelId="{DD42FE98-92C6-4B37-8BBA-67C614207D82}">
      <dgm:prSet/>
      <dgm:spPr/>
      <dgm:t>
        <a:bodyPr/>
        <a:lstStyle/>
        <a:p>
          <a:r>
            <a:rPr lang="en-GB"/>
            <a:t>The </a:t>
          </a:r>
          <a:r>
            <a:rPr lang="en-GB" b="1"/>
            <a:t>current </a:t>
          </a:r>
          <a:r>
            <a:rPr lang="en-GB"/>
            <a:t>market position i.e. profit/loss, market share</a:t>
          </a:r>
          <a:endParaRPr lang="en-US"/>
        </a:p>
      </dgm:t>
    </dgm:pt>
    <dgm:pt modelId="{F6B1F8E4-D252-4242-9037-932F2E365EE4}" type="parTrans" cxnId="{BA26EC26-A139-4B74-89A6-4BC2EE14A3A1}">
      <dgm:prSet/>
      <dgm:spPr/>
      <dgm:t>
        <a:bodyPr/>
        <a:lstStyle/>
        <a:p>
          <a:endParaRPr lang="en-US"/>
        </a:p>
      </dgm:t>
    </dgm:pt>
    <dgm:pt modelId="{5AC13866-6989-4923-A291-115F3F47A359}" type="sibTrans" cxnId="{BA26EC26-A139-4B74-89A6-4BC2EE14A3A1}">
      <dgm:prSet/>
      <dgm:spPr/>
      <dgm:t>
        <a:bodyPr/>
        <a:lstStyle/>
        <a:p>
          <a:endParaRPr lang="en-US"/>
        </a:p>
      </dgm:t>
    </dgm:pt>
    <dgm:pt modelId="{4021D8EC-74A9-4F1D-9A66-67FC86F0EDF7}">
      <dgm:prSet/>
      <dgm:spPr/>
      <dgm:t>
        <a:bodyPr/>
        <a:lstStyle/>
        <a:p>
          <a:r>
            <a:rPr lang="en-GB"/>
            <a:t>A description of the change that was planned implemented.</a:t>
          </a:r>
          <a:endParaRPr lang="en-US"/>
        </a:p>
      </dgm:t>
    </dgm:pt>
    <dgm:pt modelId="{040BFA25-68CD-4B49-97D8-ABAB2D36771B}" type="parTrans" cxnId="{B6E35C7C-15A6-46A4-9E2B-5A05F5F7F3E2}">
      <dgm:prSet/>
      <dgm:spPr/>
      <dgm:t>
        <a:bodyPr/>
        <a:lstStyle/>
        <a:p>
          <a:endParaRPr lang="en-US"/>
        </a:p>
      </dgm:t>
    </dgm:pt>
    <dgm:pt modelId="{A33B5BD9-5520-41FB-B4B3-2A694EAF9B94}" type="sibTrans" cxnId="{B6E35C7C-15A6-46A4-9E2B-5A05F5F7F3E2}">
      <dgm:prSet/>
      <dgm:spPr/>
      <dgm:t>
        <a:bodyPr/>
        <a:lstStyle/>
        <a:p>
          <a:endParaRPr lang="en-US"/>
        </a:p>
      </dgm:t>
    </dgm:pt>
    <dgm:pt modelId="{0C00A974-FA48-4BA4-A167-8D2AB8FD6D3E}">
      <dgm:prSet/>
      <dgm:spPr/>
      <dgm:t>
        <a:bodyPr/>
        <a:lstStyle/>
        <a:p>
          <a:r>
            <a:rPr lang="en-GB" dirty="0"/>
            <a:t>All the above should also be referred to at the beginning of your feasibility discussion</a:t>
          </a:r>
          <a:endParaRPr lang="en-US" dirty="0"/>
        </a:p>
      </dgm:t>
    </dgm:pt>
    <dgm:pt modelId="{4A1F57CB-2A93-4B66-9E8A-2A3EB9D4AF74}" type="parTrans" cxnId="{CAEDAFBA-7269-427C-90F6-3CA3606A5E42}">
      <dgm:prSet/>
      <dgm:spPr/>
      <dgm:t>
        <a:bodyPr/>
        <a:lstStyle/>
        <a:p>
          <a:endParaRPr lang="en-US"/>
        </a:p>
      </dgm:t>
    </dgm:pt>
    <dgm:pt modelId="{C752913B-B7EA-4C6A-9547-4DA7254F6751}" type="sibTrans" cxnId="{CAEDAFBA-7269-427C-90F6-3CA3606A5E42}">
      <dgm:prSet/>
      <dgm:spPr/>
      <dgm:t>
        <a:bodyPr/>
        <a:lstStyle/>
        <a:p>
          <a:endParaRPr lang="en-US"/>
        </a:p>
      </dgm:t>
    </dgm:pt>
    <dgm:pt modelId="{8ABE5598-B248-4F65-8D81-6443BE4B50BA}" type="pres">
      <dgm:prSet presAssocID="{06934247-8795-4DEF-8795-6910DA9A0EA0}" presName="Name0" presStyleCnt="0">
        <dgm:presLayoutVars>
          <dgm:dir/>
          <dgm:animLvl val="lvl"/>
          <dgm:resizeHandles val="exact"/>
        </dgm:presLayoutVars>
      </dgm:prSet>
      <dgm:spPr/>
    </dgm:pt>
    <dgm:pt modelId="{CD6E49EE-AEC0-4A50-A80A-796856AD06A8}" type="pres">
      <dgm:prSet presAssocID="{4021D8EC-74A9-4F1D-9A66-67FC86F0EDF7}" presName="boxAndChildren" presStyleCnt="0"/>
      <dgm:spPr/>
    </dgm:pt>
    <dgm:pt modelId="{40D9CBB3-909E-47C6-9443-B79104299A5D}" type="pres">
      <dgm:prSet presAssocID="{4021D8EC-74A9-4F1D-9A66-67FC86F0EDF7}" presName="parentTextBox" presStyleLbl="node1" presStyleIdx="0" presStyleCnt="4"/>
      <dgm:spPr/>
    </dgm:pt>
    <dgm:pt modelId="{F7488D35-AF72-470A-B145-AD17DF89C02A}" type="pres">
      <dgm:prSet presAssocID="{4021D8EC-74A9-4F1D-9A66-67FC86F0EDF7}" presName="entireBox" presStyleLbl="node1" presStyleIdx="0" presStyleCnt="4"/>
      <dgm:spPr/>
    </dgm:pt>
    <dgm:pt modelId="{B15F94AF-21D7-4F25-A1FD-27D8D9EB0427}" type="pres">
      <dgm:prSet presAssocID="{4021D8EC-74A9-4F1D-9A66-67FC86F0EDF7}" presName="descendantBox" presStyleCnt="0"/>
      <dgm:spPr/>
    </dgm:pt>
    <dgm:pt modelId="{217EB4E1-5835-4286-BCF0-F89352806B00}" type="pres">
      <dgm:prSet presAssocID="{0C00A974-FA48-4BA4-A167-8D2AB8FD6D3E}" presName="childTextBox" presStyleLbl="fgAccFollowNode1" presStyleIdx="0" presStyleCnt="1">
        <dgm:presLayoutVars>
          <dgm:bulletEnabled val="1"/>
        </dgm:presLayoutVars>
      </dgm:prSet>
      <dgm:spPr/>
    </dgm:pt>
    <dgm:pt modelId="{315D2E7C-233D-4D35-AE6C-6787F5917BBD}" type="pres">
      <dgm:prSet presAssocID="{5AC13866-6989-4923-A291-115F3F47A359}" presName="sp" presStyleCnt="0"/>
      <dgm:spPr/>
    </dgm:pt>
    <dgm:pt modelId="{C210AA18-7948-44FF-A2F2-DCCB0D41AFC7}" type="pres">
      <dgm:prSet presAssocID="{DD42FE98-92C6-4B37-8BBA-67C614207D82}" presName="arrowAndChildren" presStyleCnt="0"/>
      <dgm:spPr/>
    </dgm:pt>
    <dgm:pt modelId="{3153AD4E-1B91-43CC-98CC-96504216D6DF}" type="pres">
      <dgm:prSet presAssocID="{DD42FE98-92C6-4B37-8BBA-67C614207D82}" presName="parentTextArrow" presStyleLbl="node1" presStyleIdx="1" presStyleCnt="4"/>
      <dgm:spPr/>
    </dgm:pt>
    <dgm:pt modelId="{EFF939F3-1438-43A4-BA3D-2E2D207750E9}" type="pres">
      <dgm:prSet presAssocID="{DA715F60-0786-473D-AA6E-4DCDAB4EBCF9}" presName="sp" presStyleCnt="0"/>
      <dgm:spPr/>
    </dgm:pt>
    <dgm:pt modelId="{AC4AA3F7-7E91-49FD-A498-1D7EBEDF8B26}" type="pres">
      <dgm:prSet presAssocID="{E75CC262-1ABC-4B2B-935E-988D092275C4}" presName="arrowAndChildren" presStyleCnt="0"/>
      <dgm:spPr/>
    </dgm:pt>
    <dgm:pt modelId="{502550F6-DD73-43CA-901C-0AFA364C75AC}" type="pres">
      <dgm:prSet presAssocID="{E75CC262-1ABC-4B2B-935E-988D092275C4}" presName="parentTextArrow" presStyleLbl="node1" presStyleIdx="2" presStyleCnt="4"/>
      <dgm:spPr/>
    </dgm:pt>
    <dgm:pt modelId="{DA1ED435-B34B-4B1F-BEB0-37FD30574CB7}" type="pres">
      <dgm:prSet presAssocID="{2982E86C-3861-442A-9A68-45CEB2A810C0}" presName="sp" presStyleCnt="0"/>
      <dgm:spPr/>
    </dgm:pt>
    <dgm:pt modelId="{50910D6B-9643-4927-8A25-93F21DF8005F}" type="pres">
      <dgm:prSet presAssocID="{368B949D-4D4D-495B-91B3-60DD6A721FAF}" presName="arrowAndChildren" presStyleCnt="0"/>
      <dgm:spPr/>
    </dgm:pt>
    <dgm:pt modelId="{3AF62136-1EE6-420B-A47F-B27655B35AA9}" type="pres">
      <dgm:prSet presAssocID="{368B949D-4D4D-495B-91B3-60DD6A721FAF}" presName="parentTextArrow" presStyleLbl="node1" presStyleIdx="3" presStyleCnt="4"/>
      <dgm:spPr/>
    </dgm:pt>
  </dgm:ptLst>
  <dgm:cxnLst>
    <dgm:cxn modelId="{BA26EC26-A139-4B74-89A6-4BC2EE14A3A1}" srcId="{06934247-8795-4DEF-8795-6910DA9A0EA0}" destId="{DD42FE98-92C6-4B37-8BBA-67C614207D82}" srcOrd="2" destOrd="0" parTransId="{F6B1F8E4-D252-4242-9037-932F2E365EE4}" sibTransId="{5AC13866-6989-4923-A291-115F3F47A359}"/>
    <dgm:cxn modelId="{83811742-62D8-41D9-953F-546D16F83E3F}" type="presOf" srcId="{368B949D-4D4D-495B-91B3-60DD6A721FAF}" destId="{3AF62136-1EE6-420B-A47F-B27655B35AA9}" srcOrd="0" destOrd="0" presId="urn:microsoft.com/office/officeart/2005/8/layout/process4"/>
    <dgm:cxn modelId="{F7CA4363-D685-45D6-BAB4-9A45BF101728}" type="presOf" srcId="{0C00A974-FA48-4BA4-A167-8D2AB8FD6D3E}" destId="{217EB4E1-5835-4286-BCF0-F89352806B00}" srcOrd="0" destOrd="0" presId="urn:microsoft.com/office/officeart/2005/8/layout/process4"/>
    <dgm:cxn modelId="{6DB4946E-FE0C-4F79-9583-A2F31F5FEC26}" type="presOf" srcId="{E75CC262-1ABC-4B2B-935E-988D092275C4}" destId="{502550F6-DD73-43CA-901C-0AFA364C75AC}" srcOrd="0" destOrd="0" presId="urn:microsoft.com/office/officeart/2005/8/layout/process4"/>
    <dgm:cxn modelId="{948F9579-B2FA-402C-B387-B3BC02232142}" srcId="{06934247-8795-4DEF-8795-6910DA9A0EA0}" destId="{368B949D-4D4D-495B-91B3-60DD6A721FAF}" srcOrd="0" destOrd="0" parTransId="{7B019929-0DE4-456E-9ADE-C25F67ED9000}" sibTransId="{2982E86C-3861-442A-9A68-45CEB2A810C0}"/>
    <dgm:cxn modelId="{B6E35C7C-15A6-46A4-9E2B-5A05F5F7F3E2}" srcId="{06934247-8795-4DEF-8795-6910DA9A0EA0}" destId="{4021D8EC-74A9-4F1D-9A66-67FC86F0EDF7}" srcOrd="3" destOrd="0" parTransId="{040BFA25-68CD-4B49-97D8-ABAB2D36771B}" sibTransId="{A33B5BD9-5520-41FB-B4B3-2A694EAF9B94}"/>
    <dgm:cxn modelId="{323D489F-FE2A-4412-BA36-8BDC45EA0E2A}" type="presOf" srcId="{06934247-8795-4DEF-8795-6910DA9A0EA0}" destId="{8ABE5598-B248-4F65-8D81-6443BE4B50BA}" srcOrd="0" destOrd="0" presId="urn:microsoft.com/office/officeart/2005/8/layout/process4"/>
    <dgm:cxn modelId="{CB00D59F-A6C2-4C5E-8652-B3BA629DB29E}" type="presOf" srcId="{4021D8EC-74A9-4F1D-9A66-67FC86F0EDF7}" destId="{40D9CBB3-909E-47C6-9443-B79104299A5D}" srcOrd="0" destOrd="0" presId="urn:microsoft.com/office/officeart/2005/8/layout/process4"/>
    <dgm:cxn modelId="{19FBAFB3-93E7-4945-8C77-EEAEA2FC31D7}" srcId="{06934247-8795-4DEF-8795-6910DA9A0EA0}" destId="{E75CC262-1ABC-4B2B-935E-988D092275C4}" srcOrd="1" destOrd="0" parTransId="{8621AB26-F48B-4327-9394-D79D8DFEB1EA}" sibTransId="{DA715F60-0786-473D-AA6E-4DCDAB4EBCF9}"/>
    <dgm:cxn modelId="{CAEDAFBA-7269-427C-90F6-3CA3606A5E42}" srcId="{4021D8EC-74A9-4F1D-9A66-67FC86F0EDF7}" destId="{0C00A974-FA48-4BA4-A167-8D2AB8FD6D3E}" srcOrd="0" destOrd="0" parTransId="{4A1F57CB-2A93-4B66-9E8A-2A3EB9D4AF74}" sibTransId="{C752913B-B7EA-4C6A-9547-4DA7254F6751}"/>
    <dgm:cxn modelId="{2425DCC8-45CA-4E85-84ED-434C0CA3ACFF}" type="presOf" srcId="{4021D8EC-74A9-4F1D-9A66-67FC86F0EDF7}" destId="{F7488D35-AF72-470A-B145-AD17DF89C02A}" srcOrd="1" destOrd="0" presId="urn:microsoft.com/office/officeart/2005/8/layout/process4"/>
    <dgm:cxn modelId="{6B167EDC-EB83-42E0-B05B-5710893A387A}" type="presOf" srcId="{DD42FE98-92C6-4B37-8BBA-67C614207D82}" destId="{3153AD4E-1B91-43CC-98CC-96504216D6DF}" srcOrd="0" destOrd="0" presId="urn:microsoft.com/office/officeart/2005/8/layout/process4"/>
    <dgm:cxn modelId="{29D25761-D0F6-4984-A50D-37B02868A401}" type="presParOf" srcId="{8ABE5598-B248-4F65-8D81-6443BE4B50BA}" destId="{CD6E49EE-AEC0-4A50-A80A-796856AD06A8}" srcOrd="0" destOrd="0" presId="urn:microsoft.com/office/officeart/2005/8/layout/process4"/>
    <dgm:cxn modelId="{55A6163F-B34B-464E-A820-7928C62A9902}" type="presParOf" srcId="{CD6E49EE-AEC0-4A50-A80A-796856AD06A8}" destId="{40D9CBB3-909E-47C6-9443-B79104299A5D}" srcOrd="0" destOrd="0" presId="urn:microsoft.com/office/officeart/2005/8/layout/process4"/>
    <dgm:cxn modelId="{3BA212B2-59E1-4CD4-89B1-7D7A3A90DB33}" type="presParOf" srcId="{CD6E49EE-AEC0-4A50-A80A-796856AD06A8}" destId="{F7488D35-AF72-470A-B145-AD17DF89C02A}" srcOrd="1" destOrd="0" presId="urn:microsoft.com/office/officeart/2005/8/layout/process4"/>
    <dgm:cxn modelId="{E0C620FF-B06B-496B-BAE5-2FF71FC4C7BB}" type="presParOf" srcId="{CD6E49EE-AEC0-4A50-A80A-796856AD06A8}" destId="{B15F94AF-21D7-4F25-A1FD-27D8D9EB0427}" srcOrd="2" destOrd="0" presId="urn:microsoft.com/office/officeart/2005/8/layout/process4"/>
    <dgm:cxn modelId="{42DB2851-9A46-4411-AE16-5610D70CB4C0}" type="presParOf" srcId="{B15F94AF-21D7-4F25-A1FD-27D8D9EB0427}" destId="{217EB4E1-5835-4286-BCF0-F89352806B00}" srcOrd="0" destOrd="0" presId="urn:microsoft.com/office/officeart/2005/8/layout/process4"/>
    <dgm:cxn modelId="{46EC096B-4086-4084-B5A2-5482638E4F00}" type="presParOf" srcId="{8ABE5598-B248-4F65-8D81-6443BE4B50BA}" destId="{315D2E7C-233D-4D35-AE6C-6787F5917BBD}" srcOrd="1" destOrd="0" presId="urn:microsoft.com/office/officeart/2005/8/layout/process4"/>
    <dgm:cxn modelId="{B290241D-E5A9-46B8-BED0-B3E8A66FED24}" type="presParOf" srcId="{8ABE5598-B248-4F65-8D81-6443BE4B50BA}" destId="{C210AA18-7948-44FF-A2F2-DCCB0D41AFC7}" srcOrd="2" destOrd="0" presId="urn:microsoft.com/office/officeart/2005/8/layout/process4"/>
    <dgm:cxn modelId="{BD2380A8-47F0-4297-93DD-955E6451F000}" type="presParOf" srcId="{C210AA18-7948-44FF-A2F2-DCCB0D41AFC7}" destId="{3153AD4E-1B91-43CC-98CC-96504216D6DF}" srcOrd="0" destOrd="0" presId="urn:microsoft.com/office/officeart/2005/8/layout/process4"/>
    <dgm:cxn modelId="{5818995C-7794-4D68-A07B-E31D9CA35A83}" type="presParOf" srcId="{8ABE5598-B248-4F65-8D81-6443BE4B50BA}" destId="{EFF939F3-1438-43A4-BA3D-2E2D207750E9}" srcOrd="3" destOrd="0" presId="urn:microsoft.com/office/officeart/2005/8/layout/process4"/>
    <dgm:cxn modelId="{60CF55EF-91D6-4D37-8631-A635ED28101E}" type="presParOf" srcId="{8ABE5598-B248-4F65-8D81-6443BE4B50BA}" destId="{AC4AA3F7-7E91-49FD-A498-1D7EBEDF8B26}" srcOrd="4" destOrd="0" presId="urn:microsoft.com/office/officeart/2005/8/layout/process4"/>
    <dgm:cxn modelId="{74D803A3-B183-4A04-9EBD-CCD57DCFCBD1}" type="presParOf" srcId="{AC4AA3F7-7E91-49FD-A498-1D7EBEDF8B26}" destId="{502550F6-DD73-43CA-901C-0AFA364C75AC}" srcOrd="0" destOrd="0" presId="urn:microsoft.com/office/officeart/2005/8/layout/process4"/>
    <dgm:cxn modelId="{6FBF0F6F-CB67-4EA7-8CA1-C642B8A63938}" type="presParOf" srcId="{8ABE5598-B248-4F65-8D81-6443BE4B50BA}" destId="{DA1ED435-B34B-4B1F-BEB0-37FD30574CB7}" srcOrd="5" destOrd="0" presId="urn:microsoft.com/office/officeart/2005/8/layout/process4"/>
    <dgm:cxn modelId="{877D075C-1019-4A61-A2AB-4D4C9FA64165}" type="presParOf" srcId="{8ABE5598-B248-4F65-8D81-6443BE4B50BA}" destId="{50910D6B-9643-4927-8A25-93F21DF8005F}" srcOrd="6" destOrd="0" presId="urn:microsoft.com/office/officeart/2005/8/layout/process4"/>
    <dgm:cxn modelId="{C3DBD5D7-7617-4690-AD89-8CB8D2AEE7F4}" type="presParOf" srcId="{50910D6B-9643-4927-8A25-93F21DF8005F}" destId="{3AF62136-1EE6-420B-A47F-B27655B35AA9}"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F8D8C8E-3259-457E-B137-2E47EB40C7FD}" type="doc">
      <dgm:prSet loTypeId="urn:microsoft.com/office/officeart/2018/2/layout/IconCircleList" loCatId="icon" qsTypeId="urn:microsoft.com/office/officeart/2005/8/quickstyle/simple1" qsCatId="simple" csTypeId="urn:microsoft.com/office/officeart/2018/5/colors/Iconchunking_neutralbg_colorful2" csCatId="colorful" phldr="1"/>
      <dgm:spPr/>
      <dgm:t>
        <a:bodyPr/>
        <a:lstStyle/>
        <a:p>
          <a:endParaRPr lang="en-US"/>
        </a:p>
      </dgm:t>
    </dgm:pt>
    <dgm:pt modelId="{B18D71E2-4B90-4090-81F7-A738AB114845}">
      <dgm:prSet/>
      <dgm:spPr/>
      <dgm:t>
        <a:bodyPr/>
        <a:lstStyle/>
        <a:p>
          <a:r>
            <a:rPr lang="en-GB" dirty="0"/>
            <a:t>Throughout the report you should demonstrate critical knowledge and understanding of relevant change models/ theories (around 3).  The models and theories should be used to support your analysis of the change process at the organisation.</a:t>
          </a:r>
          <a:endParaRPr lang="en-US" dirty="0"/>
        </a:p>
      </dgm:t>
    </dgm:pt>
    <dgm:pt modelId="{6954AD7C-0F18-49C8-9F06-BCD76187D4FB}" type="parTrans" cxnId="{21E61DD0-76F0-4C3F-B3C3-42C7D3EE0FD0}">
      <dgm:prSet/>
      <dgm:spPr/>
      <dgm:t>
        <a:bodyPr/>
        <a:lstStyle/>
        <a:p>
          <a:endParaRPr lang="en-US"/>
        </a:p>
      </dgm:t>
    </dgm:pt>
    <dgm:pt modelId="{09A22CA2-41B7-4B17-ADED-056321BD25CC}" type="sibTrans" cxnId="{21E61DD0-76F0-4C3F-B3C3-42C7D3EE0FD0}">
      <dgm:prSet/>
      <dgm:spPr/>
      <dgm:t>
        <a:bodyPr/>
        <a:lstStyle/>
        <a:p>
          <a:endParaRPr lang="en-US"/>
        </a:p>
      </dgm:t>
    </dgm:pt>
    <dgm:pt modelId="{CBED714C-6A09-4FF2-837D-4E7BB5543ADA}">
      <dgm:prSet/>
      <dgm:spPr/>
      <dgm:t>
        <a:bodyPr/>
        <a:lstStyle/>
        <a:p>
          <a:r>
            <a:rPr lang="en-GB"/>
            <a:t>Provide a conclusion to the report and, based on this compile an improvement plan based on the aim of improving the planning / implementation of change at the organisation.  </a:t>
          </a:r>
          <a:endParaRPr lang="en-US"/>
        </a:p>
      </dgm:t>
    </dgm:pt>
    <dgm:pt modelId="{4A2F0598-E90C-4F48-AE18-584B3B48988E}" type="parTrans" cxnId="{EAD20429-FA13-471B-868D-2A459EFC9A4C}">
      <dgm:prSet/>
      <dgm:spPr/>
      <dgm:t>
        <a:bodyPr/>
        <a:lstStyle/>
        <a:p>
          <a:endParaRPr lang="en-US"/>
        </a:p>
      </dgm:t>
    </dgm:pt>
    <dgm:pt modelId="{DF909A2C-29D8-48A8-AE23-7186C387E8E9}" type="sibTrans" cxnId="{EAD20429-FA13-471B-868D-2A459EFC9A4C}">
      <dgm:prSet/>
      <dgm:spPr/>
      <dgm:t>
        <a:bodyPr/>
        <a:lstStyle/>
        <a:p>
          <a:endParaRPr lang="en-US"/>
        </a:p>
      </dgm:t>
    </dgm:pt>
    <dgm:pt modelId="{E56BA27A-6D35-42DA-ABCF-66DFEDA6EBC2}">
      <dgm:prSet/>
      <dgm:spPr/>
      <dgm:t>
        <a:bodyPr/>
        <a:lstStyle/>
        <a:p>
          <a:r>
            <a:rPr lang="en-GB"/>
            <a:t>The format of the improvement plan for the organisation may take the form of a PDP plan.</a:t>
          </a:r>
          <a:endParaRPr lang="en-US"/>
        </a:p>
      </dgm:t>
    </dgm:pt>
    <dgm:pt modelId="{8C66178A-E5DC-46D9-B4EF-29D879E94A22}" type="parTrans" cxnId="{1CF734F5-D58E-47BF-9FC4-BE59D65AA149}">
      <dgm:prSet/>
      <dgm:spPr/>
      <dgm:t>
        <a:bodyPr/>
        <a:lstStyle/>
        <a:p>
          <a:endParaRPr lang="en-US"/>
        </a:p>
      </dgm:t>
    </dgm:pt>
    <dgm:pt modelId="{C00AC4AB-EDC4-4BFB-8CBD-FE9FD34B7611}" type="sibTrans" cxnId="{1CF734F5-D58E-47BF-9FC4-BE59D65AA149}">
      <dgm:prSet/>
      <dgm:spPr/>
      <dgm:t>
        <a:bodyPr/>
        <a:lstStyle/>
        <a:p>
          <a:endParaRPr lang="en-US"/>
        </a:p>
      </dgm:t>
    </dgm:pt>
    <dgm:pt modelId="{4B0E1FFD-5F87-43E7-BB2E-8547DB16203E}">
      <dgm:prSet/>
      <dgm:spPr/>
      <dgm:t>
        <a:bodyPr/>
        <a:lstStyle/>
        <a:p>
          <a:r>
            <a:rPr lang="en-GB"/>
            <a:t>A </a:t>
          </a:r>
          <a:r>
            <a:rPr lang="en-GB" b="1"/>
            <a:t>MINIMUM</a:t>
          </a:r>
          <a:r>
            <a:rPr lang="en-GB"/>
            <a:t> of 30 academic references should be accessed in support of your work from a variety of valid and reliable sources.  </a:t>
          </a:r>
          <a:endParaRPr lang="en-US"/>
        </a:p>
      </dgm:t>
    </dgm:pt>
    <dgm:pt modelId="{FF776C16-96A1-46AA-B02F-30D3AC08EC4C}" type="parTrans" cxnId="{12FB9ECA-51B5-4F98-B4E9-5DF9E81C0A66}">
      <dgm:prSet/>
      <dgm:spPr/>
      <dgm:t>
        <a:bodyPr/>
        <a:lstStyle/>
        <a:p>
          <a:endParaRPr lang="en-US"/>
        </a:p>
      </dgm:t>
    </dgm:pt>
    <dgm:pt modelId="{1F9F17F5-4393-482D-A397-6D28DEDEA76D}" type="sibTrans" cxnId="{12FB9ECA-51B5-4F98-B4E9-5DF9E81C0A66}">
      <dgm:prSet/>
      <dgm:spPr/>
      <dgm:t>
        <a:bodyPr/>
        <a:lstStyle/>
        <a:p>
          <a:endParaRPr lang="en-US"/>
        </a:p>
      </dgm:t>
    </dgm:pt>
    <dgm:pt modelId="{1BC19FFC-0837-46D6-909E-3A37DA667D68}" type="pres">
      <dgm:prSet presAssocID="{5F8D8C8E-3259-457E-B137-2E47EB40C7FD}" presName="root" presStyleCnt="0">
        <dgm:presLayoutVars>
          <dgm:dir/>
          <dgm:resizeHandles val="exact"/>
        </dgm:presLayoutVars>
      </dgm:prSet>
      <dgm:spPr/>
    </dgm:pt>
    <dgm:pt modelId="{65ABEE13-31D5-43F3-B171-1F7B4692FBD6}" type="pres">
      <dgm:prSet presAssocID="{5F8D8C8E-3259-457E-B137-2E47EB40C7FD}" presName="container" presStyleCnt="0">
        <dgm:presLayoutVars>
          <dgm:dir/>
          <dgm:resizeHandles val="exact"/>
        </dgm:presLayoutVars>
      </dgm:prSet>
      <dgm:spPr/>
    </dgm:pt>
    <dgm:pt modelId="{853D50A0-3E90-41EA-B8B5-361C1D8CCEBD}" type="pres">
      <dgm:prSet presAssocID="{B18D71E2-4B90-4090-81F7-A738AB114845}" presName="compNode" presStyleCnt="0"/>
      <dgm:spPr/>
    </dgm:pt>
    <dgm:pt modelId="{7F745BC1-1F68-4C0B-9A82-8D5979596153}" type="pres">
      <dgm:prSet presAssocID="{B18D71E2-4B90-4090-81F7-A738AB114845}" presName="iconBgRect" presStyleLbl="bgShp" presStyleIdx="0" presStyleCnt="4"/>
      <dgm:spPr/>
    </dgm:pt>
    <dgm:pt modelId="{BC2E431D-F30F-484C-9430-0BBEA30D9F1E}" type="pres">
      <dgm:prSet presAssocID="{B18D71E2-4B90-4090-81F7-A738AB11484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rson with Idea"/>
        </a:ext>
      </dgm:extLst>
    </dgm:pt>
    <dgm:pt modelId="{1E9E467D-6113-4657-9CC5-0FCD27D5FACF}" type="pres">
      <dgm:prSet presAssocID="{B18D71E2-4B90-4090-81F7-A738AB114845}" presName="spaceRect" presStyleCnt="0"/>
      <dgm:spPr/>
    </dgm:pt>
    <dgm:pt modelId="{EB5AD875-AF0D-4605-B646-192CBED3BF44}" type="pres">
      <dgm:prSet presAssocID="{B18D71E2-4B90-4090-81F7-A738AB114845}" presName="textRect" presStyleLbl="revTx" presStyleIdx="0" presStyleCnt="4">
        <dgm:presLayoutVars>
          <dgm:chMax val="1"/>
          <dgm:chPref val="1"/>
        </dgm:presLayoutVars>
      </dgm:prSet>
      <dgm:spPr/>
    </dgm:pt>
    <dgm:pt modelId="{BD285459-3432-40D1-BF1A-43BD747DE295}" type="pres">
      <dgm:prSet presAssocID="{09A22CA2-41B7-4B17-ADED-056321BD25CC}" presName="sibTrans" presStyleLbl="sibTrans2D1" presStyleIdx="0" presStyleCnt="0"/>
      <dgm:spPr/>
    </dgm:pt>
    <dgm:pt modelId="{E3C867A7-0F3E-42C8-996C-769DF0DFBEED}" type="pres">
      <dgm:prSet presAssocID="{CBED714C-6A09-4FF2-837D-4E7BB5543ADA}" presName="compNode" presStyleCnt="0"/>
      <dgm:spPr/>
    </dgm:pt>
    <dgm:pt modelId="{178E62CC-541F-49C0-A770-7E5B648C7E98}" type="pres">
      <dgm:prSet presAssocID="{CBED714C-6A09-4FF2-837D-4E7BB5543ADA}" presName="iconBgRect" presStyleLbl="bgShp" presStyleIdx="1" presStyleCnt="4"/>
      <dgm:spPr/>
    </dgm:pt>
    <dgm:pt modelId="{5824FFEE-B506-46B3-8ADA-F6D65A1F138B}" type="pres">
      <dgm:prSet presAssocID="{CBED714C-6A09-4FF2-837D-4E7BB5543AD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resentation with Checklist"/>
        </a:ext>
      </dgm:extLst>
    </dgm:pt>
    <dgm:pt modelId="{10D8AC84-5930-4352-8623-331CBD0A2B20}" type="pres">
      <dgm:prSet presAssocID="{CBED714C-6A09-4FF2-837D-4E7BB5543ADA}" presName="spaceRect" presStyleCnt="0"/>
      <dgm:spPr/>
    </dgm:pt>
    <dgm:pt modelId="{3E13A4E5-2536-4B9C-8F22-612413DB13A4}" type="pres">
      <dgm:prSet presAssocID="{CBED714C-6A09-4FF2-837D-4E7BB5543ADA}" presName="textRect" presStyleLbl="revTx" presStyleIdx="1" presStyleCnt="4">
        <dgm:presLayoutVars>
          <dgm:chMax val="1"/>
          <dgm:chPref val="1"/>
        </dgm:presLayoutVars>
      </dgm:prSet>
      <dgm:spPr/>
    </dgm:pt>
    <dgm:pt modelId="{765E496B-80D1-4785-B719-AA7AF41B43DA}" type="pres">
      <dgm:prSet presAssocID="{DF909A2C-29D8-48A8-AE23-7186C387E8E9}" presName="sibTrans" presStyleLbl="sibTrans2D1" presStyleIdx="0" presStyleCnt="0"/>
      <dgm:spPr/>
    </dgm:pt>
    <dgm:pt modelId="{BAA364FC-9EDA-4884-8808-BA9A16024675}" type="pres">
      <dgm:prSet presAssocID="{E56BA27A-6D35-42DA-ABCF-66DFEDA6EBC2}" presName="compNode" presStyleCnt="0"/>
      <dgm:spPr/>
    </dgm:pt>
    <dgm:pt modelId="{CE3CDBF9-2BA1-405C-84AA-031E9BC43BCE}" type="pres">
      <dgm:prSet presAssocID="{E56BA27A-6D35-42DA-ABCF-66DFEDA6EBC2}" presName="iconBgRect" presStyleLbl="bgShp" presStyleIdx="2" presStyleCnt="4"/>
      <dgm:spPr/>
    </dgm:pt>
    <dgm:pt modelId="{4FB9CE16-3EFB-40F8-93CB-4D1BD476FB67}" type="pres">
      <dgm:prSet presAssocID="{E56BA27A-6D35-42DA-ABCF-66DFEDA6EBC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st"/>
        </a:ext>
      </dgm:extLst>
    </dgm:pt>
    <dgm:pt modelId="{C74E9DE2-0947-4C7C-AF1A-4D0E445EAA3A}" type="pres">
      <dgm:prSet presAssocID="{E56BA27A-6D35-42DA-ABCF-66DFEDA6EBC2}" presName="spaceRect" presStyleCnt="0"/>
      <dgm:spPr/>
    </dgm:pt>
    <dgm:pt modelId="{44534723-2BA0-40B2-B8E1-50A873A35914}" type="pres">
      <dgm:prSet presAssocID="{E56BA27A-6D35-42DA-ABCF-66DFEDA6EBC2}" presName="textRect" presStyleLbl="revTx" presStyleIdx="2" presStyleCnt="4">
        <dgm:presLayoutVars>
          <dgm:chMax val="1"/>
          <dgm:chPref val="1"/>
        </dgm:presLayoutVars>
      </dgm:prSet>
      <dgm:spPr/>
    </dgm:pt>
    <dgm:pt modelId="{8E74E22B-6F7F-4E6D-91EA-5FD1FCFD11BC}" type="pres">
      <dgm:prSet presAssocID="{C00AC4AB-EDC4-4BFB-8CBD-FE9FD34B7611}" presName="sibTrans" presStyleLbl="sibTrans2D1" presStyleIdx="0" presStyleCnt="0"/>
      <dgm:spPr/>
    </dgm:pt>
    <dgm:pt modelId="{2AFCFA39-11C0-4EAB-98EC-B7327A821349}" type="pres">
      <dgm:prSet presAssocID="{4B0E1FFD-5F87-43E7-BB2E-8547DB16203E}" presName="compNode" presStyleCnt="0"/>
      <dgm:spPr/>
    </dgm:pt>
    <dgm:pt modelId="{89A65BF3-F691-471F-8508-0900B0A2952D}" type="pres">
      <dgm:prSet presAssocID="{4B0E1FFD-5F87-43E7-BB2E-8547DB16203E}" presName="iconBgRect" presStyleLbl="bgShp" presStyleIdx="3" presStyleCnt="4"/>
      <dgm:spPr/>
    </dgm:pt>
    <dgm:pt modelId="{F9F7CD69-864F-42BD-A91B-B93ED49A8FFB}" type="pres">
      <dgm:prSet presAssocID="{4B0E1FFD-5F87-43E7-BB2E-8547DB16203E}"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oks"/>
        </a:ext>
      </dgm:extLst>
    </dgm:pt>
    <dgm:pt modelId="{DEAAEAB1-F148-46F7-8689-EA782CC429A7}" type="pres">
      <dgm:prSet presAssocID="{4B0E1FFD-5F87-43E7-BB2E-8547DB16203E}" presName="spaceRect" presStyleCnt="0"/>
      <dgm:spPr/>
    </dgm:pt>
    <dgm:pt modelId="{1A5274A8-A6BC-4117-90F4-CA1581693561}" type="pres">
      <dgm:prSet presAssocID="{4B0E1FFD-5F87-43E7-BB2E-8547DB16203E}" presName="textRect" presStyleLbl="revTx" presStyleIdx="3" presStyleCnt="4">
        <dgm:presLayoutVars>
          <dgm:chMax val="1"/>
          <dgm:chPref val="1"/>
        </dgm:presLayoutVars>
      </dgm:prSet>
      <dgm:spPr/>
    </dgm:pt>
  </dgm:ptLst>
  <dgm:cxnLst>
    <dgm:cxn modelId="{9E70640F-E0C5-41FD-BE64-C0B5FED4F21F}" type="presOf" srcId="{E56BA27A-6D35-42DA-ABCF-66DFEDA6EBC2}" destId="{44534723-2BA0-40B2-B8E1-50A873A35914}" srcOrd="0" destOrd="0" presId="urn:microsoft.com/office/officeart/2018/2/layout/IconCircleList"/>
    <dgm:cxn modelId="{EAD20429-FA13-471B-868D-2A459EFC9A4C}" srcId="{5F8D8C8E-3259-457E-B137-2E47EB40C7FD}" destId="{CBED714C-6A09-4FF2-837D-4E7BB5543ADA}" srcOrd="1" destOrd="0" parTransId="{4A2F0598-E90C-4F48-AE18-584B3B48988E}" sibTransId="{DF909A2C-29D8-48A8-AE23-7186C387E8E9}"/>
    <dgm:cxn modelId="{BCEA7962-0B02-43FF-BC57-66C11080C93B}" type="presOf" srcId="{4B0E1FFD-5F87-43E7-BB2E-8547DB16203E}" destId="{1A5274A8-A6BC-4117-90F4-CA1581693561}" srcOrd="0" destOrd="0" presId="urn:microsoft.com/office/officeart/2018/2/layout/IconCircleList"/>
    <dgm:cxn modelId="{22F67767-1FE8-4396-9EEC-C6A8499F2E69}" type="presOf" srcId="{DF909A2C-29D8-48A8-AE23-7186C387E8E9}" destId="{765E496B-80D1-4785-B719-AA7AF41B43DA}" srcOrd="0" destOrd="0" presId="urn:microsoft.com/office/officeart/2018/2/layout/IconCircleList"/>
    <dgm:cxn modelId="{7CBB6C4F-D42B-4474-8AF2-C6A037AFA17F}" type="presOf" srcId="{5F8D8C8E-3259-457E-B137-2E47EB40C7FD}" destId="{1BC19FFC-0837-46D6-909E-3A37DA667D68}" srcOrd="0" destOrd="0" presId="urn:microsoft.com/office/officeart/2018/2/layout/IconCircleList"/>
    <dgm:cxn modelId="{04382A79-44B5-44DA-B4A9-7B0D27A48E82}" type="presOf" srcId="{C00AC4AB-EDC4-4BFB-8CBD-FE9FD34B7611}" destId="{8E74E22B-6F7F-4E6D-91EA-5FD1FCFD11BC}" srcOrd="0" destOrd="0" presId="urn:microsoft.com/office/officeart/2018/2/layout/IconCircleList"/>
    <dgm:cxn modelId="{D8B851A6-4B6D-45D9-B784-7361EBBF3FE3}" type="presOf" srcId="{09A22CA2-41B7-4B17-ADED-056321BD25CC}" destId="{BD285459-3432-40D1-BF1A-43BD747DE295}" srcOrd="0" destOrd="0" presId="urn:microsoft.com/office/officeart/2018/2/layout/IconCircleList"/>
    <dgm:cxn modelId="{A33EEFB0-B893-4E33-82E5-64AACADF115A}" type="presOf" srcId="{CBED714C-6A09-4FF2-837D-4E7BB5543ADA}" destId="{3E13A4E5-2536-4B9C-8F22-612413DB13A4}" srcOrd="0" destOrd="0" presId="urn:microsoft.com/office/officeart/2018/2/layout/IconCircleList"/>
    <dgm:cxn modelId="{12FB9ECA-51B5-4F98-B4E9-5DF9E81C0A66}" srcId="{5F8D8C8E-3259-457E-B137-2E47EB40C7FD}" destId="{4B0E1FFD-5F87-43E7-BB2E-8547DB16203E}" srcOrd="3" destOrd="0" parTransId="{FF776C16-96A1-46AA-B02F-30D3AC08EC4C}" sibTransId="{1F9F17F5-4393-482D-A397-6D28DEDEA76D}"/>
    <dgm:cxn modelId="{21E61DD0-76F0-4C3F-B3C3-42C7D3EE0FD0}" srcId="{5F8D8C8E-3259-457E-B137-2E47EB40C7FD}" destId="{B18D71E2-4B90-4090-81F7-A738AB114845}" srcOrd="0" destOrd="0" parTransId="{6954AD7C-0F18-49C8-9F06-BCD76187D4FB}" sibTransId="{09A22CA2-41B7-4B17-ADED-056321BD25CC}"/>
    <dgm:cxn modelId="{ED37C2D5-410E-420D-B7F5-9779E1A890F7}" type="presOf" srcId="{B18D71E2-4B90-4090-81F7-A738AB114845}" destId="{EB5AD875-AF0D-4605-B646-192CBED3BF44}" srcOrd="0" destOrd="0" presId="urn:microsoft.com/office/officeart/2018/2/layout/IconCircleList"/>
    <dgm:cxn modelId="{1CF734F5-D58E-47BF-9FC4-BE59D65AA149}" srcId="{5F8D8C8E-3259-457E-B137-2E47EB40C7FD}" destId="{E56BA27A-6D35-42DA-ABCF-66DFEDA6EBC2}" srcOrd="2" destOrd="0" parTransId="{8C66178A-E5DC-46D9-B4EF-29D879E94A22}" sibTransId="{C00AC4AB-EDC4-4BFB-8CBD-FE9FD34B7611}"/>
    <dgm:cxn modelId="{5850C5B0-C68B-4800-8750-37DCFFE837BA}" type="presParOf" srcId="{1BC19FFC-0837-46D6-909E-3A37DA667D68}" destId="{65ABEE13-31D5-43F3-B171-1F7B4692FBD6}" srcOrd="0" destOrd="0" presId="urn:microsoft.com/office/officeart/2018/2/layout/IconCircleList"/>
    <dgm:cxn modelId="{366DCAC3-51D7-4AB6-895C-FFF89A902FCA}" type="presParOf" srcId="{65ABEE13-31D5-43F3-B171-1F7B4692FBD6}" destId="{853D50A0-3E90-41EA-B8B5-361C1D8CCEBD}" srcOrd="0" destOrd="0" presId="urn:microsoft.com/office/officeart/2018/2/layout/IconCircleList"/>
    <dgm:cxn modelId="{BAF21432-F2D5-4F98-B789-6FD2FE5F954F}" type="presParOf" srcId="{853D50A0-3E90-41EA-B8B5-361C1D8CCEBD}" destId="{7F745BC1-1F68-4C0B-9A82-8D5979596153}" srcOrd="0" destOrd="0" presId="urn:microsoft.com/office/officeart/2018/2/layout/IconCircleList"/>
    <dgm:cxn modelId="{20631A4F-B267-4AC7-8B18-EC6F85320014}" type="presParOf" srcId="{853D50A0-3E90-41EA-B8B5-361C1D8CCEBD}" destId="{BC2E431D-F30F-484C-9430-0BBEA30D9F1E}" srcOrd="1" destOrd="0" presId="urn:microsoft.com/office/officeart/2018/2/layout/IconCircleList"/>
    <dgm:cxn modelId="{DF857AA7-B357-4432-98CA-F7F2CC961CC9}" type="presParOf" srcId="{853D50A0-3E90-41EA-B8B5-361C1D8CCEBD}" destId="{1E9E467D-6113-4657-9CC5-0FCD27D5FACF}" srcOrd="2" destOrd="0" presId="urn:microsoft.com/office/officeart/2018/2/layout/IconCircleList"/>
    <dgm:cxn modelId="{5358A679-7100-4891-9639-4BABD39BEE25}" type="presParOf" srcId="{853D50A0-3E90-41EA-B8B5-361C1D8CCEBD}" destId="{EB5AD875-AF0D-4605-B646-192CBED3BF44}" srcOrd="3" destOrd="0" presId="urn:microsoft.com/office/officeart/2018/2/layout/IconCircleList"/>
    <dgm:cxn modelId="{3800E016-714A-41BB-8851-BFD1DB20D7E9}" type="presParOf" srcId="{65ABEE13-31D5-43F3-B171-1F7B4692FBD6}" destId="{BD285459-3432-40D1-BF1A-43BD747DE295}" srcOrd="1" destOrd="0" presId="urn:microsoft.com/office/officeart/2018/2/layout/IconCircleList"/>
    <dgm:cxn modelId="{8386BF0F-D833-4CA9-835F-CEC4A4878E25}" type="presParOf" srcId="{65ABEE13-31D5-43F3-B171-1F7B4692FBD6}" destId="{E3C867A7-0F3E-42C8-996C-769DF0DFBEED}" srcOrd="2" destOrd="0" presId="urn:microsoft.com/office/officeart/2018/2/layout/IconCircleList"/>
    <dgm:cxn modelId="{BB6AE303-59C9-4F8A-B1F7-032D4E4A4E5A}" type="presParOf" srcId="{E3C867A7-0F3E-42C8-996C-769DF0DFBEED}" destId="{178E62CC-541F-49C0-A770-7E5B648C7E98}" srcOrd="0" destOrd="0" presId="urn:microsoft.com/office/officeart/2018/2/layout/IconCircleList"/>
    <dgm:cxn modelId="{816B6C55-5E54-412D-92FD-07348284A1C1}" type="presParOf" srcId="{E3C867A7-0F3E-42C8-996C-769DF0DFBEED}" destId="{5824FFEE-B506-46B3-8ADA-F6D65A1F138B}" srcOrd="1" destOrd="0" presId="urn:microsoft.com/office/officeart/2018/2/layout/IconCircleList"/>
    <dgm:cxn modelId="{4E06546C-524B-4585-BD93-68BCB9D03664}" type="presParOf" srcId="{E3C867A7-0F3E-42C8-996C-769DF0DFBEED}" destId="{10D8AC84-5930-4352-8623-331CBD0A2B20}" srcOrd="2" destOrd="0" presId="urn:microsoft.com/office/officeart/2018/2/layout/IconCircleList"/>
    <dgm:cxn modelId="{821493E3-B62E-42A9-BAB7-22DD9686B5AD}" type="presParOf" srcId="{E3C867A7-0F3E-42C8-996C-769DF0DFBEED}" destId="{3E13A4E5-2536-4B9C-8F22-612413DB13A4}" srcOrd="3" destOrd="0" presId="urn:microsoft.com/office/officeart/2018/2/layout/IconCircleList"/>
    <dgm:cxn modelId="{E75FCBBC-E1A0-4E7D-8843-16B16DC9D35C}" type="presParOf" srcId="{65ABEE13-31D5-43F3-B171-1F7B4692FBD6}" destId="{765E496B-80D1-4785-B719-AA7AF41B43DA}" srcOrd="3" destOrd="0" presId="urn:microsoft.com/office/officeart/2018/2/layout/IconCircleList"/>
    <dgm:cxn modelId="{13DEDF55-F8E7-4FB8-A58A-8308231D7676}" type="presParOf" srcId="{65ABEE13-31D5-43F3-B171-1F7B4692FBD6}" destId="{BAA364FC-9EDA-4884-8808-BA9A16024675}" srcOrd="4" destOrd="0" presId="urn:microsoft.com/office/officeart/2018/2/layout/IconCircleList"/>
    <dgm:cxn modelId="{40A4E1F3-FA34-4F9C-8693-DA48CE0D2E55}" type="presParOf" srcId="{BAA364FC-9EDA-4884-8808-BA9A16024675}" destId="{CE3CDBF9-2BA1-405C-84AA-031E9BC43BCE}" srcOrd="0" destOrd="0" presId="urn:microsoft.com/office/officeart/2018/2/layout/IconCircleList"/>
    <dgm:cxn modelId="{F94504A3-6E84-4665-B871-A9B680895B3B}" type="presParOf" srcId="{BAA364FC-9EDA-4884-8808-BA9A16024675}" destId="{4FB9CE16-3EFB-40F8-93CB-4D1BD476FB67}" srcOrd="1" destOrd="0" presId="urn:microsoft.com/office/officeart/2018/2/layout/IconCircleList"/>
    <dgm:cxn modelId="{03C8311A-6A01-4C4D-9C5B-A79E8EF108F4}" type="presParOf" srcId="{BAA364FC-9EDA-4884-8808-BA9A16024675}" destId="{C74E9DE2-0947-4C7C-AF1A-4D0E445EAA3A}" srcOrd="2" destOrd="0" presId="urn:microsoft.com/office/officeart/2018/2/layout/IconCircleList"/>
    <dgm:cxn modelId="{5E3B59EB-8135-493A-9B02-684CE9FB0054}" type="presParOf" srcId="{BAA364FC-9EDA-4884-8808-BA9A16024675}" destId="{44534723-2BA0-40B2-B8E1-50A873A35914}" srcOrd="3" destOrd="0" presId="urn:microsoft.com/office/officeart/2018/2/layout/IconCircleList"/>
    <dgm:cxn modelId="{FE5B3B2B-7020-411F-B76E-3D0098F2FDEB}" type="presParOf" srcId="{65ABEE13-31D5-43F3-B171-1F7B4692FBD6}" destId="{8E74E22B-6F7F-4E6D-91EA-5FD1FCFD11BC}" srcOrd="5" destOrd="0" presId="urn:microsoft.com/office/officeart/2018/2/layout/IconCircleList"/>
    <dgm:cxn modelId="{090FA3F9-A411-449C-BE64-344FAA3961E7}" type="presParOf" srcId="{65ABEE13-31D5-43F3-B171-1F7B4692FBD6}" destId="{2AFCFA39-11C0-4EAB-98EC-B7327A821349}" srcOrd="6" destOrd="0" presId="urn:microsoft.com/office/officeart/2018/2/layout/IconCircleList"/>
    <dgm:cxn modelId="{44610078-F30B-4537-B932-BE23A36AECF7}" type="presParOf" srcId="{2AFCFA39-11C0-4EAB-98EC-B7327A821349}" destId="{89A65BF3-F691-471F-8508-0900B0A2952D}" srcOrd="0" destOrd="0" presId="urn:microsoft.com/office/officeart/2018/2/layout/IconCircleList"/>
    <dgm:cxn modelId="{DBD93D8E-D309-4E32-B5DE-2261F6F9108C}" type="presParOf" srcId="{2AFCFA39-11C0-4EAB-98EC-B7327A821349}" destId="{F9F7CD69-864F-42BD-A91B-B93ED49A8FFB}" srcOrd="1" destOrd="0" presId="urn:microsoft.com/office/officeart/2018/2/layout/IconCircleList"/>
    <dgm:cxn modelId="{BACD37F9-BD3D-4378-8D09-C7E67D9AD15D}" type="presParOf" srcId="{2AFCFA39-11C0-4EAB-98EC-B7327A821349}" destId="{DEAAEAB1-F148-46F7-8689-EA782CC429A7}" srcOrd="2" destOrd="0" presId="urn:microsoft.com/office/officeart/2018/2/layout/IconCircleList"/>
    <dgm:cxn modelId="{F680277D-671F-49CF-90C6-0EF555E2A120}" type="presParOf" srcId="{2AFCFA39-11C0-4EAB-98EC-B7327A821349}" destId="{1A5274A8-A6BC-4117-90F4-CA1581693561}"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F0E9B1B-B4A0-455E-BA86-5C4940C279DB}"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52E96538-E9D5-4C7C-9BC1-5565F8467DE6}">
      <dgm:prSet/>
      <dgm:spPr/>
      <dgm:t>
        <a:bodyPr/>
        <a:lstStyle/>
        <a:p>
          <a:pPr>
            <a:defRPr cap="all"/>
          </a:pPr>
          <a:r>
            <a:rPr lang="en-GB" dirty="0"/>
            <a:t>Feasibility discussion is ten mins per individual </a:t>
          </a:r>
          <a:endParaRPr lang="en-US" dirty="0"/>
        </a:p>
      </dgm:t>
    </dgm:pt>
    <dgm:pt modelId="{2E582A99-9A2F-495F-B7DB-E34E1E497529}" type="parTrans" cxnId="{2BF964E8-E704-4946-99E1-3D8CBC6E6049}">
      <dgm:prSet/>
      <dgm:spPr/>
      <dgm:t>
        <a:bodyPr/>
        <a:lstStyle/>
        <a:p>
          <a:endParaRPr lang="en-US"/>
        </a:p>
      </dgm:t>
    </dgm:pt>
    <dgm:pt modelId="{383A8554-F236-4968-87D3-3EC281A43B94}" type="sibTrans" cxnId="{2BF964E8-E704-4946-99E1-3D8CBC6E6049}">
      <dgm:prSet/>
      <dgm:spPr/>
      <dgm:t>
        <a:bodyPr/>
        <a:lstStyle/>
        <a:p>
          <a:endParaRPr lang="en-US"/>
        </a:p>
      </dgm:t>
    </dgm:pt>
    <dgm:pt modelId="{DC026E07-3241-42D9-AB92-FAC453D4CD64}">
      <dgm:prSet/>
      <dgm:spPr/>
      <dgm:t>
        <a:bodyPr/>
        <a:lstStyle/>
        <a:p>
          <a:pPr>
            <a:defRPr cap="all"/>
          </a:pPr>
          <a:r>
            <a:rPr lang="en-GB" dirty="0"/>
            <a:t>No supplementary notes or speaker notes required.</a:t>
          </a:r>
          <a:endParaRPr lang="en-US" dirty="0"/>
        </a:p>
      </dgm:t>
    </dgm:pt>
    <dgm:pt modelId="{C418AB01-9611-451B-8AED-677D2E909E65}" type="parTrans" cxnId="{23FA9C13-98B8-434E-B4CC-9EE90893A35B}">
      <dgm:prSet/>
      <dgm:spPr/>
      <dgm:t>
        <a:bodyPr/>
        <a:lstStyle/>
        <a:p>
          <a:endParaRPr lang="en-US"/>
        </a:p>
      </dgm:t>
    </dgm:pt>
    <dgm:pt modelId="{B997C171-8D5D-48D7-A955-695E2C42F99C}" type="sibTrans" cxnId="{23FA9C13-98B8-434E-B4CC-9EE90893A35B}">
      <dgm:prSet/>
      <dgm:spPr/>
      <dgm:t>
        <a:bodyPr/>
        <a:lstStyle/>
        <a:p>
          <a:endParaRPr lang="en-US"/>
        </a:p>
      </dgm:t>
    </dgm:pt>
    <dgm:pt modelId="{F88F31D9-259A-46DC-BEE9-B05E3FD33768}">
      <dgm:prSet/>
      <dgm:spPr/>
      <dgm:t>
        <a:bodyPr/>
        <a:lstStyle/>
        <a:p>
          <a:pPr>
            <a:defRPr cap="all"/>
          </a:pPr>
          <a:r>
            <a:rPr lang="en-GB" dirty="0"/>
            <a:t>discussion: Time to be arranged – slots to be chosen via Moodle</a:t>
          </a:r>
          <a:endParaRPr lang="en-US" dirty="0"/>
        </a:p>
      </dgm:t>
    </dgm:pt>
    <dgm:pt modelId="{339CB579-BF1F-41AD-80C8-ACFA6076E296}" type="parTrans" cxnId="{1148AED3-F58D-4B7B-8761-2210D03320F6}">
      <dgm:prSet/>
      <dgm:spPr/>
      <dgm:t>
        <a:bodyPr/>
        <a:lstStyle/>
        <a:p>
          <a:endParaRPr lang="en-US"/>
        </a:p>
      </dgm:t>
    </dgm:pt>
    <dgm:pt modelId="{710D5D32-D835-4F81-9F34-4B55DB822B4C}" type="sibTrans" cxnId="{1148AED3-F58D-4B7B-8761-2210D03320F6}">
      <dgm:prSet/>
      <dgm:spPr/>
      <dgm:t>
        <a:bodyPr/>
        <a:lstStyle/>
        <a:p>
          <a:endParaRPr lang="en-US"/>
        </a:p>
      </dgm:t>
    </dgm:pt>
    <dgm:pt modelId="{7A2C41CD-0ABB-4F66-B15B-82EF2A25B980}">
      <dgm:prSet/>
      <dgm:spPr/>
      <dgm:t>
        <a:bodyPr/>
        <a:lstStyle/>
        <a:p>
          <a:pPr>
            <a:defRPr cap="all"/>
          </a:pPr>
          <a:r>
            <a:rPr lang="en-GB"/>
            <a:t>Organisation – Medium to Large in size.</a:t>
          </a:r>
          <a:endParaRPr lang="en-US"/>
        </a:p>
      </dgm:t>
    </dgm:pt>
    <dgm:pt modelId="{701DA00B-B59A-4938-BDB3-44648B2AC85F}" type="parTrans" cxnId="{FA7DB831-6606-431D-8216-4E7D8E9DED8E}">
      <dgm:prSet/>
      <dgm:spPr/>
      <dgm:t>
        <a:bodyPr/>
        <a:lstStyle/>
        <a:p>
          <a:endParaRPr lang="en-US"/>
        </a:p>
      </dgm:t>
    </dgm:pt>
    <dgm:pt modelId="{BCA83EB9-6FF6-4507-B9EF-822FFB96DB43}" type="sibTrans" cxnId="{FA7DB831-6606-431D-8216-4E7D8E9DED8E}">
      <dgm:prSet/>
      <dgm:spPr/>
      <dgm:t>
        <a:bodyPr/>
        <a:lstStyle/>
        <a:p>
          <a:endParaRPr lang="en-US"/>
        </a:p>
      </dgm:t>
    </dgm:pt>
    <dgm:pt modelId="{9B40A5AB-0FC6-4202-B8FC-0028B3B4A12A}" type="pres">
      <dgm:prSet presAssocID="{6F0E9B1B-B4A0-455E-BA86-5C4940C279DB}" presName="root" presStyleCnt="0">
        <dgm:presLayoutVars>
          <dgm:dir/>
          <dgm:resizeHandles val="exact"/>
        </dgm:presLayoutVars>
      </dgm:prSet>
      <dgm:spPr/>
    </dgm:pt>
    <dgm:pt modelId="{43F5569D-EA2D-40A1-8D9A-EB9060D2B277}" type="pres">
      <dgm:prSet presAssocID="{52E96538-E9D5-4C7C-9BC1-5565F8467DE6}" presName="compNode" presStyleCnt="0"/>
      <dgm:spPr/>
    </dgm:pt>
    <dgm:pt modelId="{B147ACEC-3263-4F4D-8EE8-EC00CB57883B}" type="pres">
      <dgm:prSet presAssocID="{52E96538-E9D5-4C7C-9BC1-5565F8467DE6}" presName="iconBgRect" presStyleLbl="bgShp" presStyleIdx="0" presStyleCnt="4"/>
      <dgm:spPr/>
    </dgm:pt>
    <dgm:pt modelId="{911BEABB-7811-460B-B36C-F6AFA4A641B6}" type="pres">
      <dgm:prSet presAssocID="{52E96538-E9D5-4C7C-9BC1-5565F8467DE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opwatch"/>
        </a:ext>
      </dgm:extLst>
    </dgm:pt>
    <dgm:pt modelId="{62CB5E19-47BE-4421-9BE0-519720BBBFE4}" type="pres">
      <dgm:prSet presAssocID="{52E96538-E9D5-4C7C-9BC1-5565F8467DE6}" presName="spaceRect" presStyleCnt="0"/>
      <dgm:spPr/>
    </dgm:pt>
    <dgm:pt modelId="{B8F87D08-F33A-41CA-BDF5-B2567F6794D4}" type="pres">
      <dgm:prSet presAssocID="{52E96538-E9D5-4C7C-9BC1-5565F8467DE6}" presName="textRect" presStyleLbl="revTx" presStyleIdx="0" presStyleCnt="4">
        <dgm:presLayoutVars>
          <dgm:chMax val="1"/>
          <dgm:chPref val="1"/>
        </dgm:presLayoutVars>
      </dgm:prSet>
      <dgm:spPr/>
    </dgm:pt>
    <dgm:pt modelId="{AF2E4D60-8CEF-49C5-9ED6-5D0F3EBDEB8F}" type="pres">
      <dgm:prSet presAssocID="{383A8554-F236-4968-87D3-3EC281A43B94}" presName="sibTrans" presStyleCnt="0"/>
      <dgm:spPr/>
    </dgm:pt>
    <dgm:pt modelId="{1CF1743E-5CD6-4EAC-8277-6A49EEF620F4}" type="pres">
      <dgm:prSet presAssocID="{DC026E07-3241-42D9-AB92-FAC453D4CD64}" presName="compNode" presStyleCnt="0"/>
      <dgm:spPr/>
    </dgm:pt>
    <dgm:pt modelId="{3BFD8F9D-AD69-4B5A-8EC0-E98849E3DB8F}" type="pres">
      <dgm:prSet presAssocID="{DC026E07-3241-42D9-AB92-FAC453D4CD64}" presName="iconBgRect" presStyleLbl="bgShp" presStyleIdx="1" presStyleCnt="4"/>
      <dgm:spPr/>
    </dgm:pt>
    <dgm:pt modelId="{02EE0107-ECBC-4083-A24A-3D5E038970FF}" type="pres">
      <dgm:prSet presAssocID="{DC026E07-3241-42D9-AB92-FAC453D4CD6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Open Quotation Mark"/>
        </a:ext>
      </dgm:extLst>
    </dgm:pt>
    <dgm:pt modelId="{04E3A053-27C2-4907-85FE-0879D1E3D94A}" type="pres">
      <dgm:prSet presAssocID="{DC026E07-3241-42D9-AB92-FAC453D4CD64}" presName="spaceRect" presStyleCnt="0"/>
      <dgm:spPr/>
    </dgm:pt>
    <dgm:pt modelId="{0E29D88E-FCB4-4CC5-B5B2-190E7D484322}" type="pres">
      <dgm:prSet presAssocID="{DC026E07-3241-42D9-AB92-FAC453D4CD64}" presName="textRect" presStyleLbl="revTx" presStyleIdx="1" presStyleCnt="4">
        <dgm:presLayoutVars>
          <dgm:chMax val="1"/>
          <dgm:chPref val="1"/>
        </dgm:presLayoutVars>
      </dgm:prSet>
      <dgm:spPr/>
    </dgm:pt>
    <dgm:pt modelId="{24D39AEF-77D8-4A50-BE24-AA4867430764}" type="pres">
      <dgm:prSet presAssocID="{B997C171-8D5D-48D7-A955-695E2C42F99C}" presName="sibTrans" presStyleCnt="0"/>
      <dgm:spPr/>
    </dgm:pt>
    <dgm:pt modelId="{702D0AED-9DC8-46CD-BF7C-9EEBE6BB3CF4}" type="pres">
      <dgm:prSet presAssocID="{F88F31D9-259A-46DC-BEE9-B05E3FD33768}" presName="compNode" presStyleCnt="0"/>
      <dgm:spPr/>
    </dgm:pt>
    <dgm:pt modelId="{04883491-5544-4840-BCF9-BDFB3C2D162D}" type="pres">
      <dgm:prSet presAssocID="{F88F31D9-259A-46DC-BEE9-B05E3FD33768}" presName="iconBgRect" presStyleLbl="bgShp" presStyleIdx="2" presStyleCnt="4"/>
      <dgm:spPr/>
    </dgm:pt>
    <dgm:pt modelId="{A7563FE2-DFCC-4F84-9B5A-D2A274BA635A}" type="pres">
      <dgm:prSet presAssocID="{F88F31D9-259A-46DC-BEE9-B05E3FD33768}"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ssroom"/>
        </a:ext>
      </dgm:extLst>
    </dgm:pt>
    <dgm:pt modelId="{D0D1D3E7-E4C4-4D3F-91D2-968A056F1B7D}" type="pres">
      <dgm:prSet presAssocID="{F88F31D9-259A-46DC-BEE9-B05E3FD33768}" presName="spaceRect" presStyleCnt="0"/>
      <dgm:spPr/>
    </dgm:pt>
    <dgm:pt modelId="{5A028A72-DA51-470C-BE3E-34004448E4EE}" type="pres">
      <dgm:prSet presAssocID="{F88F31D9-259A-46DC-BEE9-B05E3FD33768}" presName="textRect" presStyleLbl="revTx" presStyleIdx="2" presStyleCnt="4">
        <dgm:presLayoutVars>
          <dgm:chMax val="1"/>
          <dgm:chPref val="1"/>
        </dgm:presLayoutVars>
      </dgm:prSet>
      <dgm:spPr/>
    </dgm:pt>
    <dgm:pt modelId="{FB476D4D-0DF7-425C-8B59-BDB97DD0DBB4}" type="pres">
      <dgm:prSet presAssocID="{710D5D32-D835-4F81-9F34-4B55DB822B4C}" presName="sibTrans" presStyleCnt="0"/>
      <dgm:spPr/>
    </dgm:pt>
    <dgm:pt modelId="{0F92971C-1E47-4901-AF85-DEEA42E31C47}" type="pres">
      <dgm:prSet presAssocID="{7A2C41CD-0ABB-4F66-B15B-82EF2A25B980}" presName="compNode" presStyleCnt="0"/>
      <dgm:spPr/>
    </dgm:pt>
    <dgm:pt modelId="{BC8211D0-EA30-4BAD-B34F-F0E4E5394EEE}" type="pres">
      <dgm:prSet presAssocID="{7A2C41CD-0ABB-4F66-B15B-82EF2A25B980}" presName="iconBgRect" presStyleLbl="bgShp" presStyleIdx="3" presStyleCnt="4"/>
      <dgm:spPr/>
    </dgm:pt>
    <dgm:pt modelId="{F4132430-CF91-4974-B5E4-4B24AD927B8A}" type="pres">
      <dgm:prSet presAssocID="{7A2C41CD-0ABB-4F66-B15B-82EF2A25B980}"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ierarchy"/>
        </a:ext>
      </dgm:extLst>
    </dgm:pt>
    <dgm:pt modelId="{39F73859-166E-4626-ACAB-2813220C27D2}" type="pres">
      <dgm:prSet presAssocID="{7A2C41CD-0ABB-4F66-B15B-82EF2A25B980}" presName="spaceRect" presStyleCnt="0"/>
      <dgm:spPr/>
    </dgm:pt>
    <dgm:pt modelId="{E20F031E-992D-4B9F-B084-AA92FD714C9E}" type="pres">
      <dgm:prSet presAssocID="{7A2C41CD-0ABB-4F66-B15B-82EF2A25B980}" presName="textRect" presStyleLbl="revTx" presStyleIdx="3" presStyleCnt="4">
        <dgm:presLayoutVars>
          <dgm:chMax val="1"/>
          <dgm:chPref val="1"/>
        </dgm:presLayoutVars>
      </dgm:prSet>
      <dgm:spPr/>
    </dgm:pt>
  </dgm:ptLst>
  <dgm:cxnLst>
    <dgm:cxn modelId="{23FA9C13-98B8-434E-B4CC-9EE90893A35B}" srcId="{6F0E9B1B-B4A0-455E-BA86-5C4940C279DB}" destId="{DC026E07-3241-42D9-AB92-FAC453D4CD64}" srcOrd="1" destOrd="0" parTransId="{C418AB01-9611-451B-8AED-677D2E909E65}" sibTransId="{B997C171-8D5D-48D7-A955-695E2C42F99C}"/>
    <dgm:cxn modelId="{C5F06824-43DC-4A7D-A862-3C75F6F5758D}" type="presOf" srcId="{52E96538-E9D5-4C7C-9BC1-5565F8467DE6}" destId="{B8F87D08-F33A-41CA-BDF5-B2567F6794D4}" srcOrd="0" destOrd="0" presId="urn:microsoft.com/office/officeart/2018/5/layout/IconCircleLabelList"/>
    <dgm:cxn modelId="{0D202128-DC4D-43D3-927A-9C87523DD1C9}" type="presOf" srcId="{7A2C41CD-0ABB-4F66-B15B-82EF2A25B980}" destId="{E20F031E-992D-4B9F-B084-AA92FD714C9E}" srcOrd="0" destOrd="0" presId="urn:microsoft.com/office/officeart/2018/5/layout/IconCircleLabelList"/>
    <dgm:cxn modelId="{FA7DB831-6606-431D-8216-4E7D8E9DED8E}" srcId="{6F0E9B1B-B4A0-455E-BA86-5C4940C279DB}" destId="{7A2C41CD-0ABB-4F66-B15B-82EF2A25B980}" srcOrd="3" destOrd="0" parTransId="{701DA00B-B59A-4938-BDB3-44648B2AC85F}" sibTransId="{BCA83EB9-6FF6-4507-B9EF-822FFB96DB43}"/>
    <dgm:cxn modelId="{DAEAB58B-937E-4CAA-8DC8-812CE6651CCC}" type="presOf" srcId="{6F0E9B1B-B4A0-455E-BA86-5C4940C279DB}" destId="{9B40A5AB-0FC6-4202-B8FC-0028B3B4A12A}" srcOrd="0" destOrd="0" presId="urn:microsoft.com/office/officeart/2018/5/layout/IconCircleLabelList"/>
    <dgm:cxn modelId="{FD9BD890-38CA-4B6C-94A0-D83A28F00F27}" type="presOf" srcId="{F88F31D9-259A-46DC-BEE9-B05E3FD33768}" destId="{5A028A72-DA51-470C-BE3E-34004448E4EE}" srcOrd="0" destOrd="0" presId="urn:microsoft.com/office/officeart/2018/5/layout/IconCircleLabelList"/>
    <dgm:cxn modelId="{C57689A0-ED69-4179-8998-BAFCFFAC6284}" type="presOf" srcId="{DC026E07-3241-42D9-AB92-FAC453D4CD64}" destId="{0E29D88E-FCB4-4CC5-B5B2-190E7D484322}" srcOrd="0" destOrd="0" presId="urn:microsoft.com/office/officeart/2018/5/layout/IconCircleLabelList"/>
    <dgm:cxn modelId="{1148AED3-F58D-4B7B-8761-2210D03320F6}" srcId="{6F0E9B1B-B4A0-455E-BA86-5C4940C279DB}" destId="{F88F31D9-259A-46DC-BEE9-B05E3FD33768}" srcOrd="2" destOrd="0" parTransId="{339CB579-BF1F-41AD-80C8-ACFA6076E296}" sibTransId="{710D5D32-D835-4F81-9F34-4B55DB822B4C}"/>
    <dgm:cxn modelId="{2BF964E8-E704-4946-99E1-3D8CBC6E6049}" srcId="{6F0E9B1B-B4A0-455E-BA86-5C4940C279DB}" destId="{52E96538-E9D5-4C7C-9BC1-5565F8467DE6}" srcOrd="0" destOrd="0" parTransId="{2E582A99-9A2F-495F-B7DB-E34E1E497529}" sibTransId="{383A8554-F236-4968-87D3-3EC281A43B94}"/>
    <dgm:cxn modelId="{BBDADFE4-D4BB-4308-84AD-760EACEA5170}" type="presParOf" srcId="{9B40A5AB-0FC6-4202-B8FC-0028B3B4A12A}" destId="{43F5569D-EA2D-40A1-8D9A-EB9060D2B277}" srcOrd="0" destOrd="0" presId="urn:microsoft.com/office/officeart/2018/5/layout/IconCircleLabelList"/>
    <dgm:cxn modelId="{7D8BB2F7-20D0-478C-B5AD-FAC5F506D4B3}" type="presParOf" srcId="{43F5569D-EA2D-40A1-8D9A-EB9060D2B277}" destId="{B147ACEC-3263-4F4D-8EE8-EC00CB57883B}" srcOrd="0" destOrd="0" presId="urn:microsoft.com/office/officeart/2018/5/layout/IconCircleLabelList"/>
    <dgm:cxn modelId="{FAE03500-F099-4606-890A-DDC61CD8AF60}" type="presParOf" srcId="{43F5569D-EA2D-40A1-8D9A-EB9060D2B277}" destId="{911BEABB-7811-460B-B36C-F6AFA4A641B6}" srcOrd="1" destOrd="0" presId="urn:microsoft.com/office/officeart/2018/5/layout/IconCircleLabelList"/>
    <dgm:cxn modelId="{AA21826A-C884-4395-AC95-D899B9E88806}" type="presParOf" srcId="{43F5569D-EA2D-40A1-8D9A-EB9060D2B277}" destId="{62CB5E19-47BE-4421-9BE0-519720BBBFE4}" srcOrd="2" destOrd="0" presId="urn:microsoft.com/office/officeart/2018/5/layout/IconCircleLabelList"/>
    <dgm:cxn modelId="{000FF151-AD3C-424C-9ADA-9A435387B1F7}" type="presParOf" srcId="{43F5569D-EA2D-40A1-8D9A-EB9060D2B277}" destId="{B8F87D08-F33A-41CA-BDF5-B2567F6794D4}" srcOrd="3" destOrd="0" presId="urn:microsoft.com/office/officeart/2018/5/layout/IconCircleLabelList"/>
    <dgm:cxn modelId="{62358CEE-0320-4968-AD7E-53E0E87C8BCC}" type="presParOf" srcId="{9B40A5AB-0FC6-4202-B8FC-0028B3B4A12A}" destId="{AF2E4D60-8CEF-49C5-9ED6-5D0F3EBDEB8F}" srcOrd="1" destOrd="0" presId="urn:microsoft.com/office/officeart/2018/5/layout/IconCircleLabelList"/>
    <dgm:cxn modelId="{EA995672-F4B8-4CEE-910D-382BA12CA261}" type="presParOf" srcId="{9B40A5AB-0FC6-4202-B8FC-0028B3B4A12A}" destId="{1CF1743E-5CD6-4EAC-8277-6A49EEF620F4}" srcOrd="2" destOrd="0" presId="urn:microsoft.com/office/officeart/2018/5/layout/IconCircleLabelList"/>
    <dgm:cxn modelId="{0BF812C3-D4CE-4188-A6BC-7EAE8FB3A477}" type="presParOf" srcId="{1CF1743E-5CD6-4EAC-8277-6A49EEF620F4}" destId="{3BFD8F9D-AD69-4B5A-8EC0-E98849E3DB8F}" srcOrd="0" destOrd="0" presId="urn:microsoft.com/office/officeart/2018/5/layout/IconCircleLabelList"/>
    <dgm:cxn modelId="{96C27E91-3964-4483-AE01-7E3D772C1D8D}" type="presParOf" srcId="{1CF1743E-5CD6-4EAC-8277-6A49EEF620F4}" destId="{02EE0107-ECBC-4083-A24A-3D5E038970FF}" srcOrd="1" destOrd="0" presId="urn:microsoft.com/office/officeart/2018/5/layout/IconCircleLabelList"/>
    <dgm:cxn modelId="{FA5274BD-8199-4F07-8B1E-C77A1CC69AA5}" type="presParOf" srcId="{1CF1743E-5CD6-4EAC-8277-6A49EEF620F4}" destId="{04E3A053-27C2-4907-85FE-0879D1E3D94A}" srcOrd="2" destOrd="0" presId="urn:microsoft.com/office/officeart/2018/5/layout/IconCircleLabelList"/>
    <dgm:cxn modelId="{CA2D5293-18CA-4265-984E-6932F5E8B0C6}" type="presParOf" srcId="{1CF1743E-5CD6-4EAC-8277-6A49EEF620F4}" destId="{0E29D88E-FCB4-4CC5-B5B2-190E7D484322}" srcOrd="3" destOrd="0" presId="urn:microsoft.com/office/officeart/2018/5/layout/IconCircleLabelList"/>
    <dgm:cxn modelId="{52FDFB65-0887-4DCE-A599-2D01071BEAF3}" type="presParOf" srcId="{9B40A5AB-0FC6-4202-B8FC-0028B3B4A12A}" destId="{24D39AEF-77D8-4A50-BE24-AA4867430764}" srcOrd="3" destOrd="0" presId="urn:microsoft.com/office/officeart/2018/5/layout/IconCircleLabelList"/>
    <dgm:cxn modelId="{9CC5ABFD-5F63-4118-B377-161F55F29545}" type="presParOf" srcId="{9B40A5AB-0FC6-4202-B8FC-0028B3B4A12A}" destId="{702D0AED-9DC8-46CD-BF7C-9EEBE6BB3CF4}" srcOrd="4" destOrd="0" presId="urn:microsoft.com/office/officeart/2018/5/layout/IconCircleLabelList"/>
    <dgm:cxn modelId="{9B3173E5-9459-4E23-88CC-E99BFE85DA11}" type="presParOf" srcId="{702D0AED-9DC8-46CD-BF7C-9EEBE6BB3CF4}" destId="{04883491-5544-4840-BCF9-BDFB3C2D162D}" srcOrd="0" destOrd="0" presId="urn:microsoft.com/office/officeart/2018/5/layout/IconCircleLabelList"/>
    <dgm:cxn modelId="{1710D200-3EB7-477A-8A67-BC778F4314E0}" type="presParOf" srcId="{702D0AED-9DC8-46CD-BF7C-9EEBE6BB3CF4}" destId="{A7563FE2-DFCC-4F84-9B5A-D2A274BA635A}" srcOrd="1" destOrd="0" presId="urn:microsoft.com/office/officeart/2018/5/layout/IconCircleLabelList"/>
    <dgm:cxn modelId="{F457A1B2-5400-44D9-8496-D4426909375C}" type="presParOf" srcId="{702D0AED-9DC8-46CD-BF7C-9EEBE6BB3CF4}" destId="{D0D1D3E7-E4C4-4D3F-91D2-968A056F1B7D}" srcOrd="2" destOrd="0" presId="urn:microsoft.com/office/officeart/2018/5/layout/IconCircleLabelList"/>
    <dgm:cxn modelId="{2A051E41-1F8A-4C7F-A12F-B8CCE5CCF76F}" type="presParOf" srcId="{702D0AED-9DC8-46CD-BF7C-9EEBE6BB3CF4}" destId="{5A028A72-DA51-470C-BE3E-34004448E4EE}" srcOrd="3" destOrd="0" presId="urn:microsoft.com/office/officeart/2018/5/layout/IconCircleLabelList"/>
    <dgm:cxn modelId="{AAA97634-ED9C-4867-8D9F-0A506A63516C}" type="presParOf" srcId="{9B40A5AB-0FC6-4202-B8FC-0028B3B4A12A}" destId="{FB476D4D-0DF7-425C-8B59-BDB97DD0DBB4}" srcOrd="5" destOrd="0" presId="urn:microsoft.com/office/officeart/2018/5/layout/IconCircleLabelList"/>
    <dgm:cxn modelId="{A3AD92A7-1A8F-4E50-8C91-2C931E55A4FC}" type="presParOf" srcId="{9B40A5AB-0FC6-4202-B8FC-0028B3B4A12A}" destId="{0F92971C-1E47-4901-AF85-DEEA42E31C47}" srcOrd="6" destOrd="0" presId="urn:microsoft.com/office/officeart/2018/5/layout/IconCircleLabelList"/>
    <dgm:cxn modelId="{557FE2E5-72C3-4992-84EC-A9AF9E5B6E8D}" type="presParOf" srcId="{0F92971C-1E47-4901-AF85-DEEA42E31C47}" destId="{BC8211D0-EA30-4BAD-B34F-F0E4E5394EEE}" srcOrd="0" destOrd="0" presId="urn:microsoft.com/office/officeart/2018/5/layout/IconCircleLabelList"/>
    <dgm:cxn modelId="{190669DD-9938-4CAB-9F15-5AA362A1E047}" type="presParOf" srcId="{0F92971C-1E47-4901-AF85-DEEA42E31C47}" destId="{F4132430-CF91-4974-B5E4-4B24AD927B8A}" srcOrd="1" destOrd="0" presId="urn:microsoft.com/office/officeart/2018/5/layout/IconCircleLabelList"/>
    <dgm:cxn modelId="{833F0A96-D3E7-4D5D-8343-B4EE67713A19}" type="presParOf" srcId="{0F92971C-1E47-4901-AF85-DEEA42E31C47}" destId="{39F73859-166E-4626-ACAB-2813220C27D2}" srcOrd="2" destOrd="0" presId="urn:microsoft.com/office/officeart/2018/5/layout/IconCircleLabelList"/>
    <dgm:cxn modelId="{53C02A57-2B5B-498B-9652-B4CFE52F7278}" type="presParOf" srcId="{0F92971C-1E47-4901-AF85-DEEA42E31C47}" destId="{E20F031E-992D-4B9F-B084-AA92FD714C9E}"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4498F1F-4DA5-4A60-8541-AD5E5331D712}" type="doc">
      <dgm:prSet loTypeId="urn:microsoft.com/office/officeart/2018/5/layout/IconCircle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E6A55130-A644-4760-BA8B-4DFD49EC4F91}">
      <dgm:prSet/>
      <dgm:spPr/>
      <dgm:t>
        <a:bodyPr/>
        <a:lstStyle/>
        <a:p>
          <a:pPr>
            <a:defRPr cap="all"/>
          </a:pPr>
          <a:r>
            <a:rPr lang="en-GB" dirty="0"/>
            <a:t>A discussion with your lecturer which will be based on the information compiled in tasks 1 and 2 to establish the feasibility of the choice of organisational change.</a:t>
          </a:r>
          <a:endParaRPr lang="en-US" dirty="0"/>
        </a:p>
      </dgm:t>
    </dgm:pt>
    <dgm:pt modelId="{975065DE-35C8-43F9-9F62-F5A4FE9A0A73}" type="parTrans" cxnId="{58A67A3A-E019-4923-860F-D4ABAE891B8B}">
      <dgm:prSet/>
      <dgm:spPr/>
      <dgm:t>
        <a:bodyPr/>
        <a:lstStyle/>
        <a:p>
          <a:endParaRPr lang="en-US"/>
        </a:p>
      </dgm:t>
    </dgm:pt>
    <dgm:pt modelId="{D032A39D-29C7-4B8F-B17A-30DA55B4F865}" type="sibTrans" cxnId="{58A67A3A-E019-4923-860F-D4ABAE891B8B}">
      <dgm:prSet/>
      <dgm:spPr/>
      <dgm:t>
        <a:bodyPr/>
        <a:lstStyle/>
        <a:p>
          <a:endParaRPr lang="en-US"/>
        </a:p>
      </dgm:t>
    </dgm:pt>
    <dgm:pt modelId="{B0B1305E-BABE-443C-B364-07185F179B59}">
      <dgm:prSet/>
      <dgm:spPr/>
      <dgm:t>
        <a:bodyPr/>
        <a:lstStyle/>
        <a:p>
          <a:pPr>
            <a:defRPr cap="all"/>
          </a:pPr>
          <a:r>
            <a:rPr lang="en-GB"/>
            <a:t>Based on the information already collected and analysed you should prepare to defend why this change was ‘feasible’.</a:t>
          </a:r>
          <a:endParaRPr lang="en-US"/>
        </a:p>
      </dgm:t>
    </dgm:pt>
    <dgm:pt modelId="{A19E30CF-AE82-4539-96D4-EBD0C57ADB7A}" type="parTrans" cxnId="{11531BE3-7F49-4AA5-9D42-3A41A2ED7FE7}">
      <dgm:prSet/>
      <dgm:spPr/>
      <dgm:t>
        <a:bodyPr/>
        <a:lstStyle/>
        <a:p>
          <a:endParaRPr lang="en-US"/>
        </a:p>
      </dgm:t>
    </dgm:pt>
    <dgm:pt modelId="{C21C1D23-0924-4575-A1FC-E92606B212CF}" type="sibTrans" cxnId="{11531BE3-7F49-4AA5-9D42-3A41A2ED7FE7}">
      <dgm:prSet/>
      <dgm:spPr/>
      <dgm:t>
        <a:bodyPr/>
        <a:lstStyle/>
        <a:p>
          <a:endParaRPr lang="en-US"/>
        </a:p>
      </dgm:t>
    </dgm:pt>
    <dgm:pt modelId="{5365B00A-AD5E-47A5-A914-39F96FF50DB2}" type="pres">
      <dgm:prSet presAssocID="{B4498F1F-4DA5-4A60-8541-AD5E5331D712}" presName="root" presStyleCnt="0">
        <dgm:presLayoutVars>
          <dgm:dir/>
          <dgm:resizeHandles val="exact"/>
        </dgm:presLayoutVars>
      </dgm:prSet>
      <dgm:spPr/>
    </dgm:pt>
    <dgm:pt modelId="{39418CEF-7796-42EF-B47B-1BD068896E89}" type="pres">
      <dgm:prSet presAssocID="{E6A55130-A644-4760-BA8B-4DFD49EC4F91}" presName="compNode" presStyleCnt="0"/>
      <dgm:spPr/>
    </dgm:pt>
    <dgm:pt modelId="{57A17E36-C431-41C0-B437-87A19402D919}" type="pres">
      <dgm:prSet presAssocID="{E6A55130-A644-4760-BA8B-4DFD49EC4F91}" presName="iconBgRect" presStyleLbl="bgShp" presStyleIdx="0" presStyleCnt="2"/>
      <dgm:spPr/>
    </dgm:pt>
    <dgm:pt modelId="{EB146C84-7930-4691-93B0-D4BF8D8EAABC}" type="pres">
      <dgm:prSet presAssocID="{E6A55130-A644-4760-BA8B-4DFD49EC4F91}"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resentation with Checklist"/>
        </a:ext>
      </dgm:extLst>
    </dgm:pt>
    <dgm:pt modelId="{4B6C2D9A-48F7-440E-8171-BF55330C5C0E}" type="pres">
      <dgm:prSet presAssocID="{E6A55130-A644-4760-BA8B-4DFD49EC4F91}" presName="spaceRect" presStyleCnt="0"/>
      <dgm:spPr/>
    </dgm:pt>
    <dgm:pt modelId="{B52C3F0C-AAFF-41C7-BFD1-6ED4D678D183}" type="pres">
      <dgm:prSet presAssocID="{E6A55130-A644-4760-BA8B-4DFD49EC4F91}" presName="textRect" presStyleLbl="revTx" presStyleIdx="0" presStyleCnt="2">
        <dgm:presLayoutVars>
          <dgm:chMax val="1"/>
          <dgm:chPref val="1"/>
        </dgm:presLayoutVars>
      </dgm:prSet>
      <dgm:spPr/>
    </dgm:pt>
    <dgm:pt modelId="{365F902E-601C-4026-A171-D42875180D00}" type="pres">
      <dgm:prSet presAssocID="{D032A39D-29C7-4B8F-B17A-30DA55B4F865}" presName="sibTrans" presStyleCnt="0"/>
      <dgm:spPr/>
    </dgm:pt>
    <dgm:pt modelId="{C5A07661-3769-45FC-894B-A73AB9D5A16B}" type="pres">
      <dgm:prSet presAssocID="{B0B1305E-BABE-443C-B364-07185F179B59}" presName="compNode" presStyleCnt="0"/>
      <dgm:spPr/>
    </dgm:pt>
    <dgm:pt modelId="{C17F8B5D-6204-4552-941A-E7477F1DB080}" type="pres">
      <dgm:prSet presAssocID="{B0B1305E-BABE-443C-B364-07185F179B59}" presName="iconBgRect" presStyleLbl="bgShp" presStyleIdx="1" presStyleCnt="2"/>
      <dgm:spPr/>
    </dgm:pt>
    <dgm:pt modelId="{90885B22-1415-4D0D-BDD3-2C6E1316BE4A}" type="pres">
      <dgm:prSet presAssocID="{B0B1305E-BABE-443C-B364-07185F179B59}"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Judge"/>
        </a:ext>
      </dgm:extLst>
    </dgm:pt>
    <dgm:pt modelId="{DEB74407-FDA8-49A9-A1FD-E87BF2B8FD4C}" type="pres">
      <dgm:prSet presAssocID="{B0B1305E-BABE-443C-B364-07185F179B59}" presName="spaceRect" presStyleCnt="0"/>
      <dgm:spPr/>
    </dgm:pt>
    <dgm:pt modelId="{D1B363C1-9563-4BC7-AEF7-55935248E44D}" type="pres">
      <dgm:prSet presAssocID="{B0B1305E-BABE-443C-B364-07185F179B59}" presName="textRect" presStyleLbl="revTx" presStyleIdx="1" presStyleCnt="2">
        <dgm:presLayoutVars>
          <dgm:chMax val="1"/>
          <dgm:chPref val="1"/>
        </dgm:presLayoutVars>
      </dgm:prSet>
      <dgm:spPr/>
    </dgm:pt>
  </dgm:ptLst>
  <dgm:cxnLst>
    <dgm:cxn modelId="{F943091B-98E4-406A-8D19-8FDFC2A891DB}" type="presOf" srcId="{B0B1305E-BABE-443C-B364-07185F179B59}" destId="{D1B363C1-9563-4BC7-AEF7-55935248E44D}" srcOrd="0" destOrd="0" presId="urn:microsoft.com/office/officeart/2018/5/layout/IconCircleLabelList"/>
    <dgm:cxn modelId="{58A67A3A-E019-4923-860F-D4ABAE891B8B}" srcId="{B4498F1F-4DA5-4A60-8541-AD5E5331D712}" destId="{E6A55130-A644-4760-BA8B-4DFD49EC4F91}" srcOrd="0" destOrd="0" parTransId="{975065DE-35C8-43F9-9F62-F5A4FE9A0A73}" sibTransId="{D032A39D-29C7-4B8F-B17A-30DA55B4F865}"/>
    <dgm:cxn modelId="{6933E691-250F-470C-9872-2D29748EB197}" type="presOf" srcId="{B4498F1F-4DA5-4A60-8541-AD5E5331D712}" destId="{5365B00A-AD5E-47A5-A914-39F96FF50DB2}" srcOrd="0" destOrd="0" presId="urn:microsoft.com/office/officeart/2018/5/layout/IconCircleLabelList"/>
    <dgm:cxn modelId="{8370CAB4-4F9A-451B-B8F8-1DFC97A064CB}" type="presOf" srcId="{E6A55130-A644-4760-BA8B-4DFD49EC4F91}" destId="{B52C3F0C-AAFF-41C7-BFD1-6ED4D678D183}" srcOrd="0" destOrd="0" presId="urn:microsoft.com/office/officeart/2018/5/layout/IconCircleLabelList"/>
    <dgm:cxn modelId="{11531BE3-7F49-4AA5-9D42-3A41A2ED7FE7}" srcId="{B4498F1F-4DA5-4A60-8541-AD5E5331D712}" destId="{B0B1305E-BABE-443C-B364-07185F179B59}" srcOrd="1" destOrd="0" parTransId="{A19E30CF-AE82-4539-96D4-EBD0C57ADB7A}" sibTransId="{C21C1D23-0924-4575-A1FC-E92606B212CF}"/>
    <dgm:cxn modelId="{A31A8CCD-23AF-48DB-8FAD-63245DE78102}" type="presParOf" srcId="{5365B00A-AD5E-47A5-A914-39F96FF50DB2}" destId="{39418CEF-7796-42EF-B47B-1BD068896E89}" srcOrd="0" destOrd="0" presId="urn:microsoft.com/office/officeart/2018/5/layout/IconCircleLabelList"/>
    <dgm:cxn modelId="{E33DE9C5-DB7D-4E8F-9A7E-3653AE1547A1}" type="presParOf" srcId="{39418CEF-7796-42EF-B47B-1BD068896E89}" destId="{57A17E36-C431-41C0-B437-87A19402D919}" srcOrd="0" destOrd="0" presId="urn:microsoft.com/office/officeart/2018/5/layout/IconCircleLabelList"/>
    <dgm:cxn modelId="{0F71491C-1D69-4D25-8AE9-5EC963B90BB5}" type="presParOf" srcId="{39418CEF-7796-42EF-B47B-1BD068896E89}" destId="{EB146C84-7930-4691-93B0-D4BF8D8EAABC}" srcOrd="1" destOrd="0" presId="urn:microsoft.com/office/officeart/2018/5/layout/IconCircleLabelList"/>
    <dgm:cxn modelId="{BABAB9ED-72C4-43F1-880E-F903B89D3231}" type="presParOf" srcId="{39418CEF-7796-42EF-B47B-1BD068896E89}" destId="{4B6C2D9A-48F7-440E-8171-BF55330C5C0E}" srcOrd="2" destOrd="0" presId="urn:microsoft.com/office/officeart/2018/5/layout/IconCircleLabelList"/>
    <dgm:cxn modelId="{0661C3DF-07B2-4F65-A5A4-B35CAE576EBF}" type="presParOf" srcId="{39418CEF-7796-42EF-B47B-1BD068896E89}" destId="{B52C3F0C-AAFF-41C7-BFD1-6ED4D678D183}" srcOrd="3" destOrd="0" presId="urn:microsoft.com/office/officeart/2018/5/layout/IconCircleLabelList"/>
    <dgm:cxn modelId="{E59BF94F-947E-42D7-A9AD-07858BB4852B}" type="presParOf" srcId="{5365B00A-AD5E-47A5-A914-39F96FF50DB2}" destId="{365F902E-601C-4026-A171-D42875180D00}" srcOrd="1" destOrd="0" presId="urn:microsoft.com/office/officeart/2018/5/layout/IconCircleLabelList"/>
    <dgm:cxn modelId="{AA767874-9D31-4A22-9E26-856D3F5D3B0B}" type="presParOf" srcId="{5365B00A-AD5E-47A5-A914-39F96FF50DB2}" destId="{C5A07661-3769-45FC-894B-A73AB9D5A16B}" srcOrd="2" destOrd="0" presId="urn:microsoft.com/office/officeart/2018/5/layout/IconCircleLabelList"/>
    <dgm:cxn modelId="{FBCE93FF-278B-41CE-A4EB-7F25ABA4AC1A}" type="presParOf" srcId="{C5A07661-3769-45FC-894B-A73AB9D5A16B}" destId="{C17F8B5D-6204-4552-941A-E7477F1DB080}" srcOrd="0" destOrd="0" presId="urn:microsoft.com/office/officeart/2018/5/layout/IconCircleLabelList"/>
    <dgm:cxn modelId="{C7F8DCFF-9B98-4545-9217-9E8C6256BA48}" type="presParOf" srcId="{C5A07661-3769-45FC-894B-A73AB9D5A16B}" destId="{90885B22-1415-4D0D-BDD3-2C6E1316BE4A}" srcOrd="1" destOrd="0" presId="urn:microsoft.com/office/officeart/2018/5/layout/IconCircleLabelList"/>
    <dgm:cxn modelId="{D96E54E8-97F2-4D49-A3E0-D4045358C94A}" type="presParOf" srcId="{C5A07661-3769-45FC-894B-A73AB9D5A16B}" destId="{DEB74407-FDA8-49A9-A1FD-E87BF2B8FD4C}" srcOrd="2" destOrd="0" presId="urn:microsoft.com/office/officeart/2018/5/layout/IconCircleLabelList"/>
    <dgm:cxn modelId="{9CFB0A8B-AB57-4847-9AAA-81E5E1D80019}" type="presParOf" srcId="{C5A07661-3769-45FC-894B-A73AB9D5A16B}" destId="{D1B363C1-9563-4BC7-AEF7-55935248E44D}"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818605D-1EA3-41FB-A3D5-CF8914C3B6E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797F6AC-F164-42F7-BF77-0A4338D68660}">
      <dgm:prSet/>
      <dgm:spPr/>
      <dgm:t>
        <a:bodyPr/>
        <a:lstStyle/>
        <a:p>
          <a:r>
            <a:rPr lang="en-GB" dirty="0"/>
            <a:t>To support your feasibility discussion you need to demonstrate knowledge and understanding of the models/theories/concepts of change.</a:t>
          </a:r>
          <a:endParaRPr lang="en-US" dirty="0"/>
        </a:p>
      </dgm:t>
    </dgm:pt>
    <dgm:pt modelId="{42D1F796-5C3F-42BB-ADD9-7DE5AD765161}" type="parTrans" cxnId="{C2F4113B-F4E9-4834-B1D1-8E0D4E8BA7B8}">
      <dgm:prSet/>
      <dgm:spPr/>
      <dgm:t>
        <a:bodyPr/>
        <a:lstStyle/>
        <a:p>
          <a:endParaRPr lang="en-US"/>
        </a:p>
      </dgm:t>
    </dgm:pt>
    <dgm:pt modelId="{88CEDAF2-9016-4085-9DA7-F5523B496737}" type="sibTrans" cxnId="{C2F4113B-F4E9-4834-B1D1-8E0D4E8BA7B8}">
      <dgm:prSet/>
      <dgm:spPr/>
      <dgm:t>
        <a:bodyPr/>
        <a:lstStyle/>
        <a:p>
          <a:endParaRPr lang="en-US"/>
        </a:p>
      </dgm:t>
    </dgm:pt>
    <dgm:pt modelId="{98288723-CFAB-48C5-B133-89B97AA54739}">
      <dgm:prSet/>
      <dgm:spPr/>
      <dgm:t>
        <a:bodyPr/>
        <a:lstStyle/>
        <a:p>
          <a:r>
            <a:rPr lang="en-GB" dirty="0"/>
            <a:t>Identify whether the ‘change’ process has been  judged a success or failure.  Produce some evidence to support this statement - comments from newspapers, journals, organisation comments or stakeholder feedback.</a:t>
          </a:r>
          <a:endParaRPr lang="en-US" dirty="0"/>
        </a:p>
      </dgm:t>
    </dgm:pt>
    <dgm:pt modelId="{9F4286EA-C7A0-400A-9971-72DD4B8DDF02}" type="parTrans" cxnId="{FA69EC0B-5AD3-46CB-976A-9048407794F3}">
      <dgm:prSet/>
      <dgm:spPr/>
      <dgm:t>
        <a:bodyPr/>
        <a:lstStyle/>
        <a:p>
          <a:endParaRPr lang="en-US"/>
        </a:p>
      </dgm:t>
    </dgm:pt>
    <dgm:pt modelId="{A97F47AC-CD07-4905-BC71-E9770C2CBE16}" type="sibTrans" cxnId="{FA69EC0B-5AD3-46CB-976A-9048407794F3}">
      <dgm:prSet/>
      <dgm:spPr/>
      <dgm:t>
        <a:bodyPr/>
        <a:lstStyle/>
        <a:p>
          <a:endParaRPr lang="en-US"/>
        </a:p>
      </dgm:t>
    </dgm:pt>
    <dgm:pt modelId="{AC9548FD-8214-4778-8A97-586EA6EE5B4F}">
      <dgm:prSet/>
      <dgm:spPr/>
      <dgm:t>
        <a:bodyPr/>
        <a:lstStyle/>
        <a:p>
          <a:r>
            <a:rPr lang="en-GB"/>
            <a:t>Provide a plan which includes the aim and objectives of your follow up report, describe how you will achieve the aim i.e. research methods and sources of information to be researched.</a:t>
          </a:r>
          <a:endParaRPr lang="en-US"/>
        </a:p>
      </dgm:t>
    </dgm:pt>
    <dgm:pt modelId="{62E77134-7790-4CBD-ABE3-179061383E53}" type="parTrans" cxnId="{CFE9DBBA-AFDF-4E37-B7DE-A271F863DC69}">
      <dgm:prSet/>
      <dgm:spPr/>
      <dgm:t>
        <a:bodyPr/>
        <a:lstStyle/>
        <a:p>
          <a:endParaRPr lang="en-US"/>
        </a:p>
      </dgm:t>
    </dgm:pt>
    <dgm:pt modelId="{3F2B60C4-9E24-4914-8BCC-4B308C6606BE}" type="sibTrans" cxnId="{CFE9DBBA-AFDF-4E37-B7DE-A271F863DC69}">
      <dgm:prSet/>
      <dgm:spPr/>
      <dgm:t>
        <a:bodyPr/>
        <a:lstStyle/>
        <a:p>
          <a:endParaRPr lang="en-US"/>
        </a:p>
      </dgm:t>
    </dgm:pt>
    <dgm:pt modelId="{64F1E3D8-9BAF-4B2F-ABF7-483F3B51F3DD}" type="pres">
      <dgm:prSet presAssocID="{1818605D-1EA3-41FB-A3D5-CF8914C3B6E7}" presName="root" presStyleCnt="0">
        <dgm:presLayoutVars>
          <dgm:dir/>
          <dgm:resizeHandles val="exact"/>
        </dgm:presLayoutVars>
      </dgm:prSet>
      <dgm:spPr/>
    </dgm:pt>
    <dgm:pt modelId="{022B5C6C-E4E0-45DF-B8B8-FF154101A3A7}" type="pres">
      <dgm:prSet presAssocID="{8797F6AC-F164-42F7-BF77-0A4338D68660}" presName="compNode" presStyleCnt="0"/>
      <dgm:spPr/>
    </dgm:pt>
    <dgm:pt modelId="{0142BF2E-BA22-423C-B1C0-1006CC0A9D45}" type="pres">
      <dgm:prSet presAssocID="{8797F6AC-F164-42F7-BF77-0A4338D68660}" presName="bgRect" presStyleLbl="bgShp" presStyleIdx="0" presStyleCnt="3"/>
      <dgm:spPr/>
    </dgm:pt>
    <dgm:pt modelId="{721C2D75-EC29-49F4-A383-2AFDEF360C56}" type="pres">
      <dgm:prSet presAssocID="{8797F6AC-F164-42F7-BF77-0A4338D6866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 Bulb and Gear"/>
        </a:ext>
      </dgm:extLst>
    </dgm:pt>
    <dgm:pt modelId="{EBE44B15-1663-4B62-9E96-1666066F2325}" type="pres">
      <dgm:prSet presAssocID="{8797F6AC-F164-42F7-BF77-0A4338D68660}" presName="spaceRect" presStyleCnt="0"/>
      <dgm:spPr/>
    </dgm:pt>
    <dgm:pt modelId="{A1A1AA99-280B-4E48-8281-F425129C85C9}" type="pres">
      <dgm:prSet presAssocID="{8797F6AC-F164-42F7-BF77-0A4338D68660}" presName="parTx" presStyleLbl="revTx" presStyleIdx="0" presStyleCnt="3">
        <dgm:presLayoutVars>
          <dgm:chMax val="0"/>
          <dgm:chPref val="0"/>
        </dgm:presLayoutVars>
      </dgm:prSet>
      <dgm:spPr/>
    </dgm:pt>
    <dgm:pt modelId="{668A3F5C-05CE-4AEE-9A02-6C764D6F8630}" type="pres">
      <dgm:prSet presAssocID="{88CEDAF2-9016-4085-9DA7-F5523B496737}" presName="sibTrans" presStyleCnt="0"/>
      <dgm:spPr/>
    </dgm:pt>
    <dgm:pt modelId="{297FBFFD-DF8E-49FB-85BF-1934AC8F16F2}" type="pres">
      <dgm:prSet presAssocID="{98288723-CFAB-48C5-B133-89B97AA54739}" presName="compNode" presStyleCnt="0"/>
      <dgm:spPr/>
    </dgm:pt>
    <dgm:pt modelId="{33AFB2CA-30E4-4BAA-98DF-05083DAB15A6}" type="pres">
      <dgm:prSet presAssocID="{98288723-CFAB-48C5-B133-89B97AA54739}" presName="bgRect" presStyleLbl="bgShp" presStyleIdx="1" presStyleCnt="3"/>
      <dgm:spPr/>
    </dgm:pt>
    <dgm:pt modelId="{4AF5D230-BB30-48DD-B536-A33D4F05C90C}" type="pres">
      <dgm:prSet presAssocID="{98288723-CFAB-48C5-B133-89B97AA5473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Newspaper"/>
        </a:ext>
      </dgm:extLst>
    </dgm:pt>
    <dgm:pt modelId="{80EC84AE-E015-4EC8-80B8-CAE7AAEE8534}" type="pres">
      <dgm:prSet presAssocID="{98288723-CFAB-48C5-B133-89B97AA54739}" presName="spaceRect" presStyleCnt="0"/>
      <dgm:spPr/>
    </dgm:pt>
    <dgm:pt modelId="{9BBA3CDF-170D-4A35-872E-DC0C62C97ABA}" type="pres">
      <dgm:prSet presAssocID="{98288723-CFAB-48C5-B133-89B97AA54739}" presName="parTx" presStyleLbl="revTx" presStyleIdx="1" presStyleCnt="3">
        <dgm:presLayoutVars>
          <dgm:chMax val="0"/>
          <dgm:chPref val="0"/>
        </dgm:presLayoutVars>
      </dgm:prSet>
      <dgm:spPr/>
    </dgm:pt>
    <dgm:pt modelId="{4122E759-5617-44C5-A411-8FB73178CB36}" type="pres">
      <dgm:prSet presAssocID="{A97F47AC-CD07-4905-BC71-E9770C2CBE16}" presName="sibTrans" presStyleCnt="0"/>
      <dgm:spPr/>
    </dgm:pt>
    <dgm:pt modelId="{1E55790A-D96D-4F69-823C-7DF9F3BEEA51}" type="pres">
      <dgm:prSet presAssocID="{AC9548FD-8214-4778-8A97-586EA6EE5B4F}" presName="compNode" presStyleCnt="0"/>
      <dgm:spPr/>
    </dgm:pt>
    <dgm:pt modelId="{BF81366E-A4FB-48DB-ABD2-1D99388A60D0}" type="pres">
      <dgm:prSet presAssocID="{AC9548FD-8214-4778-8A97-586EA6EE5B4F}" presName="bgRect" presStyleLbl="bgShp" presStyleIdx="2" presStyleCnt="3"/>
      <dgm:spPr/>
    </dgm:pt>
    <dgm:pt modelId="{17D9B26A-A4A7-4EA2-846D-FCD501EE06B7}" type="pres">
      <dgm:prSet presAssocID="{AC9548FD-8214-4778-8A97-586EA6EE5B4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llseye"/>
        </a:ext>
      </dgm:extLst>
    </dgm:pt>
    <dgm:pt modelId="{8C17A10D-B948-45D5-A1C2-C406C314EE34}" type="pres">
      <dgm:prSet presAssocID="{AC9548FD-8214-4778-8A97-586EA6EE5B4F}" presName="spaceRect" presStyleCnt="0"/>
      <dgm:spPr/>
    </dgm:pt>
    <dgm:pt modelId="{4C5C06E3-777F-4781-9AD2-9A6294D8C5C0}" type="pres">
      <dgm:prSet presAssocID="{AC9548FD-8214-4778-8A97-586EA6EE5B4F}" presName="parTx" presStyleLbl="revTx" presStyleIdx="2" presStyleCnt="3">
        <dgm:presLayoutVars>
          <dgm:chMax val="0"/>
          <dgm:chPref val="0"/>
        </dgm:presLayoutVars>
      </dgm:prSet>
      <dgm:spPr/>
    </dgm:pt>
  </dgm:ptLst>
  <dgm:cxnLst>
    <dgm:cxn modelId="{D9634902-67EC-45E1-B2AC-43BCAC10FD73}" type="presOf" srcId="{1818605D-1EA3-41FB-A3D5-CF8914C3B6E7}" destId="{64F1E3D8-9BAF-4B2F-ABF7-483F3B51F3DD}" srcOrd="0" destOrd="0" presId="urn:microsoft.com/office/officeart/2018/2/layout/IconVerticalSolidList"/>
    <dgm:cxn modelId="{FA69EC0B-5AD3-46CB-976A-9048407794F3}" srcId="{1818605D-1EA3-41FB-A3D5-CF8914C3B6E7}" destId="{98288723-CFAB-48C5-B133-89B97AA54739}" srcOrd="1" destOrd="0" parTransId="{9F4286EA-C7A0-400A-9971-72DD4B8DDF02}" sibTransId="{A97F47AC-CD07-4905-BC71-E9770C2CBE16}"/>
    <dgm:cxn modelId="{A66BC021-2560-4EBD-A5E2-BAB08162A9EA}" type="presOf" srcId="{AC9548FD-8214-4778-8A97-586EA6EE5B4F}" destId="{4C5C06E3-777F-4781-9AD2-9A6294D8C5C0}" srcOrd="0" destOrd="0" presId="urn:microsoft.com/office/officeart/2018/2/layout/IconVerticalSolidList"/>
    <dgm:cxn modelId="{6771DD32-A1C3-4FFB-AE00-560B3201171D}" type="presOf" srcId="{98288723-CFAB-48C5-B133-89B97AA54739}" destId="{9BBA3CDF-170D-4A35-872E-DC0C62C97ABA}" srcOrd="0" destOrd="0" presId="urn:microsoft.com/office/officeart/2018/2/layout/IconVerticalSolidList"/>
    <dgm:cxn modelId="{C2F4113B-F4E9-4834-B1D1-8E0D4E8BA7B8}" srcId="{1818605D-1EA3-41FB-A3D5-CF8914C3B6E7}" destId="{8797F6AC-F164-42F7-BF77-0A4338D68660}" srcOrd="0" destOrd="0" parTransId="{42D1F796-5C3F-42BB-ADD9-7DE5AD765161}" sibTransId="{88CEDAF2-9016-4085-9DA7-F5523B496737}"/>
    <dgm:cxn modelId="{CFE9DBBA-AFDF-4E37-B7DE-A271F863DC69}" srcId="{1818605D-1EA3-41FB-A3D5-CF8914C3B6E7}" destId="{AC9548FD-8214-4778-8A97-586EA6EE5B4F}" srcOrd="2" destOrd="0" parTransId="{62E77134-7790-4CBD-ABE3-179061383E53}" sibTransId="{3F2B60C4-9E24-4914-8BCC-4B308C6606BE}"/>
    <dgm:cxn modelId="{7DA9C3C8-F24A-4ABA-BA3B-3B8FB1891F0C}" type="presOf" srcId="{8797F6AC-F164-42F7-BF77-0A4338D68660}" destId="{A1A1AA99-280B-4E48-8281-F425129C85C9}" srcOrd="0" destOrd="0" presId="urn:microsoft.com/office/officeart/2018/2/layout/IconVerticalSolidList"/>
    <dgm:cxn modelId="{CF2DE359-8349-4C9F-AC43-ADCB633F8F69}" type="presParOf" srcId="{64F1E3D8-9BAF-4B2F-ABF7-483F3B51F3DD}" destId="{022B5C6C-E4E0-45DF-B8B8-FF154101A3A7}" srcOrd="0" destOrd="0" presId="urn:microsoft.com/office/officeart/2018/2/layout/IconVerticalSolidList"/>
    <dgm:cxn modelId="{9BDDB5F7-0976-4101-9A88-B9852D83F80C}" type="presParOf" srcId="{022B5C6C-E4E0-45DF-B8B8-FF154101A3A7}" destId="{0142BF2E-BA22-423C-B1C0-1006CC0A9D45}" srcOrd="0" destOrd="0" presId="urn:microsoft.com/office/officeart/2018/2/layout/IconVerticalSolidList"/>
    <dgm:cxn modelId="{B84B470C-561B-46E9-A1A4-C5F815D8A1B3}" type="presParOf" srcId="{022B5C6C-E4E0-45DF-B8B8-FF154101A3A7}" destId="{721C2D75-EC29-49F4-A383-2AFDEF360C56}" srcOrd="1" destOrd="0" presId="urn:microsoft.com/office/officeart/2018/2/layout/IconVerticalSolidList"/>
    <dgm:cxn modelId="{31F16834-0F1E-4087-8E3C-C15C6CADC451}" type="presParOf" srcId="{022B5C6C-E4E0-45DF-B8B8-FF154101A3A7}" destId="{EBE44B15-1663-4B62-9E96-1666066F2325}" srcOrd="2" destOrd="0" presId="urn:microsoft.com/office/officeart/2018/2/layout/IconVerticalSolidList"/>
    <dgm:cxn modelId="{F8D37086-7CE6-49FF-A7E2-C2D4B8A5C5C2}" type="presParOf" srcId="{022B5C6C-E4E0-45DF-B8B8-FF154101A3A7}" destId="{A1A1AA99-280B-4E48-8281-F425129C85C9}" srcOrd="3" destOrd="0" presId="urn:microsoft.com/office/officeart/2018/2/layout/IconVerticalSolidList"/>
    <dgm:cxn modelId="{A60C07FE-D7B1-48AB-8C92-C31C9E2D27AF}" type="presParOf" srcId="{64F1E3D8-9BAF-4B2F-ABF7-483F3B51F3DD}" destId="{668A3F5C-05CE-4AEE-9A02-6C764D6F8630}" srcOrd="1" destOrd="0" presId="urn:microsoft.com/office/officeart/2018/2/layout/IconVerticalSolidList"/>
    <dgm:cxn modelId="{671DBC73-1DAD-453E-9633-C81CD7056F2E}" type="presParOf" srcId="{64F1E3D8-9BAF-4B2F-ABF7-483F3B51F3DD}" destId="{297FBFFD-DF8E-49FB-85BF-1934AC8F16F2}" srcOrd="2" destOrd="0" presId="urn:microsoft.com/office/officeart/2018/2/layout/IconVerticalSolidList"/>
    <dgm:cxn modelId="{648E269F-39F2-4443-88C8-C0E1FCDBFD84}" type="presParOf" srcId="{297FBFFD-DF8E-49FB-85BF-1934AC8F16F2}" destId="{33AFB2CA-30E4-4BAA-98DF-05083DAB15A6}" srcOrd="0" destOrd="0" presId="urn:microsoft.com/office/officeart/2018/2/layout/IconVerticalSolidList"/>
    <dgm:cxn modelId="{AF223A06-28D6-41C9-AE79-E3D41274A5D9}" type="presParOf" srcId="{297FBFFD-DF8E-49FB-85BF-1934AC8F16F2}" destId="{4AF5D230-BB30-48DD-B536-A33D4F05C90C}" srcOrd="1" destOrd="0" presId="urn:microsoft.com/office/officeart/2018/2/layout/IconVerticalSolidList"/>
    <dgm:cxn modelId="{29549528-F0A4-4F65-BEF7-8B9665106B4F}" type="presParOf" srcId="{297FBFFD-DF8E-49FB-85BF-1934AC8F16F2}" destId="{80EC84AE-E015-4EC8-80B8-CAE7AAEE8534}" srcOrd="2" destOrd="0" presId="urn:microsoft.com/office/officeart/2018/2/layout/IconVerticalSolidList"/>
    <dgm:cxn modelId="{A9F16D1A-EC5B-439B-A679-79A23072EE17}" type="presParOf" srcId="{297FBFFD-DF8E-49FB-85BF-1934AC8F16F2}" destId="{9BBA3CDF-170D-4A35-872E-DC0C62C97ABA}" srcOrd="3" destOrd="0" presId="urn:microsoft.com/office/officeart/2018/2/layout/IconVerticalSolidList"/>
    <dgm:cxn modelId="{675A4A27-D0E5-43D6-8BAD-029698B85399}" type="presParOf" srcId="{64F1E3D8-9BAF-4B2F-ABF7-483F3B51F3DD}" destId="{4122E759-5617-44C5-A411-8FB73178CB36}" srcOrd="3" destOrd="0" presId="urn:microsoft.com/office/officeart/2018/2/layout/IconVerticalSolidList"/>
    <dgm:cxn modelId="{532E9BA4-6566-40D6-8E19-6FE327686EA2}" type="presParOf" srcId="{64F1E3D8-9BAF-4B2F-ABF7-483F3B51F3DD}" destId="{1E55790A-D96D-4F69-823C-7DF9F3BEEA51}" srcOrd="4" destOrd="0" presId="urn:microsoft.com/office/officeart/2018/2/layout/IconVerticalSolidList"/>
    <dgm:cxn modelId="{E178CE63-EEA6-4EE2-95B0-DC8715FC7517}" type="presParOf" srcId="{1E55790A-D96D-4F69-823C-7DF9F3BEEA51}" destId="{BF81366E-A4FB-48DB-ABD2-1D99388A60D0}" srcOrd="0" destOrd="0" presId="urn:microsoft.com/office/officeart/2018/2/layout/IconVerticalSolidList"/>
    <dgm:cxn modelId="{A460DED8-E761-4DA4-BF00-E2A0D5607645}" type="presParOf" srcId="{1E55790A-D96D-4F69-823C-7DF9F3BEEA51}" destId="{17D9B26A-A4A7-4EA2-846D-FCD501EE06B7}" srcOrd="1" destOrd="0" presId="urn:microsoft.com/office/officeart/2018/2/layout/IconVerticalSolidList"/>
    <dgm:cxn modelId="{BAD009B8-4708-4DC5-BD3E-EFD9C12ABE23}" type="presParOf" srcId="{1E55790A-D96D-4F69-823C-7DF9F3BEEA51}" destId="{8C17A10D-B948-45D5-A1C2-C406C314EE34}" srcOrd="2" destOrd="0" presId="urn:microsoft.com/office/officeart/2018/2/layout/IconVerticalSolidList"/>
    <dgm:cxn modelId="{AD7B32CB-38A5-4C4E-8339-630E63BACAA8}" type="presParOf" srcId="{1E55790A-D96D-4F69-823C-7DF9F3BEEA51}" destId="{4C5C06E3-777F-4781-9AD2-9A6294D8C5C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E5E460-AC32-49BE-8515-9D8EDF87AA3A}">
      <dsp:nvSpPr>
        <dsp:cNvPr id="0" name=""/>
        <dsp:cNvSpPr/>
      </dsp:nvSpPr>
      <dsp:spPr>
        <a:xfrm>
          <a:off x="1576558" y="23385"/>
          <a:ext cx="869409" cy="869409"/>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59D9C4-E7DF-42C6-9839-65A749B42837}">
      <dsp:nvSpPr>
        <dsp:cNvPr id="0" name=""/>
        <dsp:cNvSpPr/>
      </dsp:nvSpPr>
      <dsp:spPr>
        <a:xfrm>
          <a:off x="1759134" y="205961"/>
          <a:ext cx="504257" cy="50425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FBB5AE0-6391-426C-8AE8-80921A480D2C}">
      <dsp:nvSpPr>
        <dsp:cNvPr id="0" name=""/>
        <dsp:cNvSpPr/>
      </dsp:nvSpPr>
      <dsp:spPr>
        <a:xfrm>
          <a:off x="2632270" y="23385"/>
          <a:ext cx="2049321" cy="8694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GB" sz="1500" kern="1200" dirty="0"/>
            <a:t>Format- Professional Business Report Format. Use the template provided </a:t>
          </a:r>
          <a:endParaRPr lang="en-US" sz="1500" kern="1200" dirty="0"/>
        </a:p>
      </dsp:txBody>
      <dsp:txXfrm>
        <a:off x="2632270" y="23385"/>
        <a:ext cx="2049321" cy="869409"/>
      </dsp:txXfrm>
    </dsp:sp>
    <dsp:sp modelId="{0F0B2D2E-96A2-4D94-82FC-833FCF094334}">
      <dsp:nvSpPr>
        <dsp:cNvPr id="0" name=""/>
        <dsp:cNvSpPr/>
      </dsp:nvSpPr>
      <dsp:spPr>
        <a:xfrm>
          <a:off x="5038670" y="23385"/>
          <a:ext cx="869409" cy="869409"/>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56E19EC-9AAE-4848-B6FF-EC6DCFE267C6}">
      <dsp:nvSpPr>
        <dsp:cNvPr id="0" name=""/>
        <dsp:cNvSpPr/>
      </dsp:nvSpPr>
      <dsp:spPr>
        <a:xfrm>
          <a:off x="5221246" y="205961"/>
          <a:ext cx="504257" cy="50425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8B86377-A82A-43F7-A4BC-FAA3F6B998EB}">
      <dsp:nvSpPr>
        <dsp:cNvPr id="0" name=""/>
        <dsp:cNvSpPr/>
      </dsp:nvSpPr>
      <dsp:spPr>
        <a:xfrm>
          <a:off x="6094381" y="23385"/>
          <a:ext cx="2049321" cy="8694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GB" sz="1500" kern="1200" dirty="0"/>
            <a:t>Individual report – 4500 words (+/- 10%)</a:t>
          </a:r>
          <a:endParaRPr lang="en-US" sz="1500" kern="1200" dirty="0"/>
        </a:p>
      </dsp:txBody>
      <dsp:txXfrm>
        <a:off x="6094381" y="23385"/>
        <a:ext cx="2049321" cy="869409"/>
      </dsp:txXfrm>
    </dsp:sp>
    <dsp:sp modelId="{E88CEAF7-AF8E-41CE-B62C-5C002E587DD2}">
      <dsp:nvSpPr>
        <dsp:cNvPr id="0" name=""/>
        <dsp:cNvSpPr/>
      </dsp:nvSpPr>
      <dsp:spPr>
        <a:xfrm>
          <a:off x="1576558" y="1576657"/>
          <a:ext cx="869409" cy="869409"/>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B9B77A-6631-4F61-9879-045B8AD2260A}">
      <dsp:nvSpPr>
        <dsp:cNvPr id="0" name=""/>
        <dsp:cNvSpPr/>
      </dsp:nvSpPr>
      <dsp:spPr>
        <a:xfrm>
          <a:off x="1759134" y="1759233"/>
          <a:ext cx="504257" cy="50425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CBA3A45-68FE-41A2-B08A-6B0DAECFEB5B}">
      <dsp:nvSpPr>
        <dsp:cNvPr id="0" name=""/>
        <dsp:cNvSpPr/>
      </dsp:nvSpPr>
      <dsp:spPr>
        <a:xfrm>
          <a:off x="2632270" y="1576657"/>
          <a:ext cx="2049321" cy="8694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GB" sz="1500" kern="1200" dirty="0"/>
            <a:t>Date: 26</a:t>
          </a:r>
          <a:r>
            <a:rPr lang="en-GB" sz="1500" kern="1200" baseline="30000" dirty="0"/>
            <a:t>th</a:t>
          </a:r>
          <a:r>
            <a:rPr lang="en-GB" sz="1500" kern="1200" dirty="0"/>
            <a:t> March 2021- Time 15.00</a:t>
          </a:r>
          <a:endParaRPr lang="en-US" sz="1500" kern="1200" dirty="0"/>
        </a:p>
      </dsp:txBody>
      <dsp:txXfrm>
        <a:off x="2632270" y="1576657"/>
        <a:ext cx="2049321" cy="869409"/>
      </dsp:txXfrm>
    </dsp:sp>
    <dsp:sp modelId="{B7A93FBC-9C13-4FFE-89DA-DFB3AC740F8E}">
      <dsp:nvSpPr>
        <dsp:cNvPr id="0" name=""/>
        <dsp:cNvSpPr/>
      </dsp:nvSpPr>
      <dsp:spPr>
        <a:xfrm>
          <a:off x="5038670" y="1576657"/>
          <a:ext cx="869409" cy="869409"/>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5449AC8-C4FD-4854-9973-5615A65968FF}">
      <dsp:nvSpPr>
        <dsp:cNvPr id="0" name=""/>
        <dsp:cNvSpPr/>
      </dsp:nvSpPr>
      <dsp:spPr>
        <a:xfrm>
          <a:off x="5221246" y="1759233"/>
          <a:ext cx="504257" cy="50425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27B9012-CFE6-46BA-B568-FB0A88787789}">
      <dsp:nvSpPr>
        <dsp:cNvPr id="0" name=""/>
        <dsp:cNvSpPr/>
      </dsp:nvSpPr>
      <dsp:spPr>
        <a:xfrm>
          <a:off x="6094381" y="1576657"/>
          <a:ext cx="2049321" cy="8694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GB" sz="1500" kern="1200" dirty="0"/>
            <a:t>Submission is via Turnitin</a:t>
          </a:r>
          <a:endParaRPr lang="en-US" sz="1500" kern="1200" dirty="0"/>
        </a:p>
      </dsp:txBody>
      <dsp:txXfrm>
        <a:off x="6094381" y="1576657"/>
        <a:ext cx="2049321" cy="869409"/>
      </dsp:txXfrm>
    </dsp:sp>
    <dsp:sp modelId="{F607C8F0-5349-48B7-8F6D-407489286E22}">
      <dsp:nvSpPr>
        <dsp:cNvPr id="0" name=""/>
        <dsp:cNvSpPr/>
      </dsp:nvSpPr>
      <dsp:spPr>
        <a:xfrm>
          <a:off x="1576558" y="3129930"/>
          <a:ext cx="869409" cy="869409"/>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E6FA12-0E27-4A4A-9217-D2963BF1BA25}">
      <dsp:nvSpPr>
        <dsp:cNvPr id="0" name=""/>
        <dsp:cNvSpPr/>
      </dsp:nvSpPr>
      <dsp:spPr>
        <a:xfrm>
          <a:off x="1759134" y="3312506"/>
          <a:ext cx="504257" cy="50425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C4CE696-E90E-4E25-AECD-B361C882DA42}">
      <dsp:nvSpPr>
        <dsp:cNvPr id="0" name=""/>
        <dsp:cNvSpPr/>
      </dsp:nvSpPr>
      <dsp:spPr>
        <a:xfrm>
          <a:off x="2632270" y="3129930"/>
          <a:ext cx="2049321" cy="8694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GB" sz="1500" kern="1200"/>
            <a:t>Please use draft submission before final submission.</a:t>
          </a:r>
          <a:endParaRPr lang="en-US" sz="1500" kern="1200"/>
        </a:p>
      </dsp:txBody>
      <dsp:txXfrm>
        <a:off x="2632270" y="3129930"/>
        <a:ext cx="2049321" cy="86940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488D35-AF72-470A-B145-AD17DF89C02A}">
      <dsp:nvSpPr>
        <dsp:cNvPr id="0" name=""/>
        <dsp:cNvSpPr/>
      </dsp:nvSpPr>
      <dsp:spPr>
        <a:xfrm>
          <a:off x="0" y="4036491"/>
          <a:ext cx="5641974" cy="883085"/>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a:t>A description of the change that was planned implemented.</a:t>
          </a:r>
          <a:endParaRPr lang="en-US" sz="1700" kern="1200"/>
        </a:p>
      </dsp:txBody>
      <dsp:txXfrm>
        <a:off x="0" y="4036491"/>
        <a:ext cx="5641974" cy="476866"/>
      </dsp:txXfrm>
    </dsp:sp>
    <dsp:sp modelId="{217EB4E1-5835-4286-BCF0-F89352806B00}">
      <dsp:nvSpPr>
        <dsp:cNvPr id="0" name=""/>
        <dsp:cNvSpPr/>
      </dsp:nvSpPr>
      <dsp:spPr>
        <a:xfrm>
          <a:off x="0" y="4495695"/>
          <a:ext cx="5641974" cy="406219"/>
        </a:xfrm>
        <a:prstGeom prst="rect">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en-GB" sz="1400" kern="1200" dirty="0"/>
            <a:t>All the above should also be referred to at the beginning of your feasibility discussion</a:t>
          </a:r>
          <a:endParaRPr lang="en-US" sz="1400" kern="1200" dirty="0"/>
        </a:p>
      </dsp:txBody>
      <dsp:txXfrm>
        <a:off x="0" y="4495695"/>
        <a:ext cx="5641974" cy="406219"/>
      </dsp:txXfrm>
    </dsp:sp>
    <dsp:sp modelId="{3153AD4E-1B91-43CC-98CC-96504216D6DF}">
      <dsp:nvSpPr>
        <dsp:cNvPr id="0" name=""/>
        <dsp:cNvSpPr/>
      </dsp:nvSpPr>
      <dsp:spPr>
        <a:xfrm rot="10800000">
          <a:off x="0" y="2691551"/>
          <a:ext cx="5641974" cy="1358185"/>
        </a:xfrm>
        <a:prstGeom prst="upArrowCallout">
          <a:avLst/>
        </a:prstGeom>
        <a:solidFill>
          <a:schemeClr val="accent2">
            <a:hueOff val="-2447042"/>
            <a:satOff val="10798"/>
            <a:lumOff val="-183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a:t>The </a:t>
          </a:r>
          <a:r>
            <a:rPr lang="en-GB" sz="1700" b="1" kern="1200"/>
            <a:t>current </a:t>
          </a:r>
          <a:r>
            <a:rPr lang="en-GB" sz="1700" kern="1200"/>
            <a:t>market position i.e. profit/loss, market share</a:t>
          </a:r>
          <a:endParaRPr lang="en-US" sz="1700" kern="1200"/>
        </a:p>
      </dsp:txBody>
      <dsp:txXfrm rot="10800000">
        <a:off x="0" y="2691551"/>
        <a:ext cx="5641974" cy="882508"/>
      </dsp:txXfrm>
    </dsp:sp>
    <dsp:sp modelId="{502550F6-DD73-43CA-901C-0AFA364C75AC}">
      <dsp:nvSpPr>
        <dsp:cNvPr id="0" name=""/>
        <dsp:cNvSpPr/>
      </dsp:nvSpPr>
      <dsp:spPr>
        <a:xfrm rot="10800000">
          <a:off x="0" y="1346612"/>
          <a:ext cx="5641974" cy="1358185"/>
        </a:xfrm>
        <a:prstGeom prst="upArrowCallout">
          <a:avLst/>
        </a:prstGeom>
        <a:solidFill>
          <a:schemeClr val="accent2">
            <a:hueOff val="-4894083"/>
            <a:satOff val="21595"/>
            <a:lumOff val="-366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a:t>An overview of the products/services it </a:t>
          </a:r>
          <a:r>
            <a:rPr lang="en-GB" sz="1700" b="1" kern="1200"/>
            <a:t>currently </a:t>
          </a:r>
          <a:r>
            <a:rPr lang="en-GB" sz="1700" kern="1200"/>
            <a:t>offers</a:t>
          </a:r>
          <a:endParaRPr lang="en-US" sz="1700" kern="1200"/>
        </a:p>
      </dsp:txBody>
      <dsp:txXfrm rot="10800000">
        <a:off x="0" y="1346612"/>
        <a:ext cx="5641974" cy="882508"/>
      </dsp:txXfrm>
    </dsp:sp>
    <dsp:sp modelId="{3AF62136-1EE6-420B-A47F-B27655B35AA9}">
      <dsp:nvSpPr>
        <dsp:cNvPr id="0" name=""/>
        <dsp:cNvSpPr/>
      </dsp:nvSpPr>
      <dsp:spPr>
        <a:xfrm rot="10800000">
          <a:off x="0" y="1673"/>
          <a:ext cx="5641974" cy="1358185"/>
        </a:xfrm>
        <a:prstGeom prst="upArrowCallout">
          <a:avLst/>
        </a:prstGeom>
        <a:solidFill>
          <a:schemeClr val="accent2">
            <a:hueOff val="-7341125"/>
            <a:satOff val="32393"/>
            <a:lumOff val="-549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a:t>The introduction of report should start with background information on the organisation to demonstrate its development</a:t>
          </a:r>
          <a:endParaRPr lang="en-US" sz="1700" kern="1200"/>
        </a:p>
      </dsp:txBody>
      <dsp:txXfrm rot="10800000">
        <a:off x="0" y="1673"/>
        <a:ext cx="5641974" cy="88250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745BC1-1F68-4C0B-9A82-8D5979596153}">
      <dsp:nvSpPr>
        <dsp:cNvPr id="0" name=""/>
        <dsp:cNvSpPr/>
      </dsp:nvSpPr>
      <dsp:spPr>
        <a:xfrm>
          <a:off x="77500" y="403107"/>
          <a:ext cx="1266322" cy="126632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2E431D-F30F-484C-9430-0BBEA30D9F1E}">
      <dsp:nvSpPr>
        <dsp:cNvPr id="0" name=""/>
        <dsp:cNvSpPr/>
      </dsp:nvSpPr>
      <dsp:spPr>
        <a:xfrm>
          <a:off x="343428" y="669035"/>
          <a:ext cx="734467" cy="73446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B5AD875-AF0D-4605-B646-192CBED3BF44}">
      <dsp:nvSpPr>
        <dsp:cNvPr id="0" name=""/>
        <dsp:cNvSpPr/>
      </dsp:nvSpPr>
      <dsp:spPr>
        <a:xfrm>
          <a:off x="1615178" y="403107"/>
          <a:ext cx="2984904" cy="12663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90000"/>
            </a:lnSpc>
            <a:spcBef>
              <a:spcPct val="0"/>
            </a:spcBef>
            <a:spcAft>
              <a:spcPct val="35000"/>
            </a:spcAft>
            <a:buNone/>
          </a:pPr>
          <a:r>
            <a:rPr lang="en-GB" sz="1400" kern="1200" dirty="0"/>
            <a:t>Throughout the report you should demonstrate critical knowledge and understanding of relevant change models/ theories (around 3).  The models and theories should be used to support your analysis of the change process at the organisation.</a:t>
          </a:r>
          <a:endParaRPr lang="en-US" sz="1400" kern="1200" dirty="0"/>
        </a:p>
      </dsp:txBody>
      <dsp:txXfrm>
        <a:off x="1615178" y="403107"/>
        <a:ext cx="2984904" cy="1266322"/>
      </dsp:txXfrm>
    </dsp:sp>
    <dsp:sp modelId="{178E62CC-541F-49C0-A770-7E5B648C7E98}">
      <dsp:nvSpPr>
        <dsp:cNvPr id="0" name=""/>
        <dsp:cNvSpPr/>
      </dsp:nvSpPr>
      <dsp:spPr>
        <a:xfrm>
          <a:off x="5120179" y="403107"/>
          <a:ext cx="1266322" cy="126632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24FFEE-B506-46B3-8ADA-F6D65A1F138B}">
      <dsp:nvSpPr>
        <dsp:cNvPr id="0" name=""/>
        <dsp:cNvSpPr/>
      </dsp:nvSpPr>
      <dsp:spPr>
        <a:xfrm>
          <a:off x="5386107" y="669035"/>
          <a:ext cx="734467" cy="73446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E13A4E5-2536-4B9C-8F22-612413DB13A4}">
      <dsp:nvSpPr>
        <dsp:cNvPr id="0" name=""/>
        <dsp:cNvSpPr/>
      </dsp:nvSpPr>
      <dsp:spPr>
        <a:xfrm>
          <a:off x="6657857" y="403107"/>
          <a:ext cx="2984904" cy="12663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90000"/>
            </a:lnSpc>
            <a:spcBef>
              <a:spcPct val="0"/>
            </a:spcBef>
            <a:spcAft>
              <a:spcPct val="35000"/>
            </a:spcAft>
            <a:buNone/>
          </a:pPr>
          <a:r>
            <a:rPr lang="en-GB" sz="1400" kern="1200"/>
            <a:t>Provide a conclusion to the report and, based on this compile an improvement plan based on the aim of improving the planning / implementation of change at the organisation.  </a:t>
          </a:r>
          <a:endParaRPr lang="en-US" sz="1400" kern="1200"/>
        </a:p>
      </dsp:txBody>
      <dsp:txXfrm>
        <a:off x="6657857" y="403107"/>
        <a:ext cx="2984904" cy="1266322"/>
      </dsp:txXfrm>
    </dsp:sp>
    <dsp:sp modelId="{CE3CDBF9-2BA1-405C-84AA-031E9BC43BCE}">
      <dsp:nvSpPr>
        <dsp:cNvPr id="0" name=""/>
        <dsp:cNvSpPr/>
      </dsp:nvSpPr>
      <dsp:spPr>
        <a:xfrm>
          <a:off x="77500" y="2353294"/>
          <a:ext cx="1266322" cy="126632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B9CE16-3EFB-40F8-93CB-4D1BD476FB67}">
      <dsp:nvSpPr>
        <dsp:cNvPr id="0" name=""/>
        <dsp:cNvSpPr/>
      </dsp:nvSpPr>
      <dsp:spPr>
        <a:xfrm>
          <a:off x="343428" y="2619221"/>
          <a:ext cx="734467" cy="73446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4534723-2BA0-40B2-B8E1-50A873A35914}">
      <dsp:nvSpPr>
        <dsp:cNvPr id="0" name=""/>
        <dsp:cNvSpPr/>
      </dsp:nvSpPr>
      <dsp:spPr>
        <a:xfrm>
          <a:off x="1615178" y="2353294"/>
          <a:ext cx="2984904" cy="12663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90000"/>
            </a:lnSpc>
            <a:spcBef>
              <a:spcPct val="0"/>
            </a:spcBef>
            <a:spcAft>
              <a:spcPct val="35000"/>
            </a:spcAft>
            <a:buNone/>
          </a:pPr>
          <a:r>
            <a:rPr lang="en-GB" sz="1400" kern="1200"/>
            <a:t>The format of the improvement plan for the organisation may take the form of a PDP plan.</a:t>
          </a:r>
          <a:endParaRPr lang="en-US" sz="1400" kern="1200"/>
        </a:p>
      </dsp:txBody>
      <dsp:txXfrm>
        <a:off x="1615178" y="2353294"/>
        <a:ext cx="2984904" cy="1266322"/>
      </dsp:txXfrm>
    </dsp:sp>
    <dsp:sp modelId="{89A65BF3-F691-471F-8508-0900B0A2952D}">
      <dsp:nvSpPr>
        <dsp:cNvPr id="0" name=""/>
        <dsp:cNvSpPr/>
      </dsp:nvSpPr>
      <dsp:spPr>
        <a:xfrm>
          <a:off x="5120179" y="2353294"/>
          <a:ext cx="1266322" cy="126632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F7CD69-864F-42BD-A91B-B93ED49A8FFB}">
      <dsp:nvSpPr>
        <dsp:cNvPr id="0" name=""/>
        <dsp:cNvSpPr/>
      </dsp:nvSpPr>
      <dsp:spPr>
        <a:xfrm>
          <a:off x="5386107" y="2619221"/>
          <a:ext cx="734467" cy="73446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A5274A8-A6BC-4117-90F4-CA1581693561}">
      <dsp:nvSpPr>
        <dsp:cNvPr id="0" name=""/>
        <dsp:cNvSpPr/>
      </dsp:nvSpPr>
      <dsp:spPr>
        <a:xfrm>
          <a:off x="6657857" y="2353294"/>
          <a:ext cx="2984904" cy="12663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90000"/>
            </a:lnSpc>
            <a:spcBef>
              <a:spcPct val="0"/>
            </a:spcBef>
            <a:spcAft>
              <a:spcPct val="35000"/>
            </a:spcAft>
            <a:buNone/>
          </a:pPr>
          <a:r>
            <a:rPr lang="en-GB" sz="1400" kern="1200"/>
            <a:t>A </a:t>
          </a:r>
          <a:r>
            <a:rPr lang="en-GB" sz="1400" b="1" kern="1200"/>
            <a:t>MINIMUM</a:t>
          </a:r>
          <a:r>
            <a:rPr lang="en-GB" sz="1400" kern="1200"/>
            <a:t> of 30 academic references should be accessed in support of your work from a variety of valid and reliable sources.  </a:t>
          </a:r>
          <a:endParaRPr lang="en-US" sz="1400" kern="1200"/>
        </a:p>
      </dsp:txBody>
      <dsp:txXfrm>
        <a:off x="6657857" y="2353294"/>
        <a:ext cx="2984904" cy="126632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47ACEC-3263-4F4D-8EE8-EC00CB57883B}">
      <dsp:nvSpPr>
        <dsp:cNvPr id="0" name=""/>
        <dsp:cNvSpPr/>
      </dsp:nvSpPr>
      <dsp:spPr>
        <a:xfrm>
          <a:off x="626907" y="832359"/>
          <a:ext cx="1248979" cy="1248979"/>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1BEABB-7811-460B-B36C-F6AFA4A641B6}">
      <dsp:nvSpPr>
        <dsp:cNvPr id="0" name=""/>
        <dsp:cNvSpPr/>
      </dsp:nvSpPr>
      <dsp:spPr>
        <a:xfrm>
          <a:off x="893083" y="1098535"/>
          <a:ext cx="716627" cy="71662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8F87D08-F33A-41CA-BDF5-B2567F6794D4}">
      <dsp:nvSpPr>
        <dsp:cNvPr id="0" name=""/>
        <dsp:cNvSpPr/>
      </dsp:nvSpPr>
      <dsp:spPr>
        <a:xfrm>
          <a:off x="227643" y="2470365"/>
          <a:ext cx="204750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dirty="0"/>
            <a:t>Feasibility discussion is ten mins per individual </a:t>
          </a:r>
          <a:endParaRPr lang="en-US" sz="1500" kern="1200" dirty="0"/>
        </a:p>
      </dsp:txBody>
      <dsp:txXfrm>
        <a:off x="227643" y="2470365"/>
        <a:ext cx="2047508" cy="720000"/>
      </dsp:txXfrm>
    </dsp:sp>
    <dsp:sp modelId="{3BFD8F9D-AD69-4B5A-8EC0-E98849E3DB8F}">
      <dsp:nvSpPr>
        <dsp:cNvPr id="0" name=""/>
        <dsp:cNvSpPr/>
      </dsp:nvSpPr>
      <dsp:spPr>
        <a:xfrm>
          <a:off x="3032729" y="832359"/>
          <a:ext cx="1248979" cy="1248979"/>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EE0107-ECBC-4083-A24A-3D5E038970FF}">
      <dsp:nvSpPr>
        <dsp:cNvPr id="0" name=""/>
        <dsp:cNvSpPr/>
      </dsp:nvSpPr>
      <dsp:spPr>
        <a:xfrm>
          <a:off x="3298906" y="1098535"/>
          <a:ext cx="716627" cy="71662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E29D88E-FCB4-4CC5-B5B2-190E7D484322}">
      <dsp:nvSpPr>
        <dsp:cNvPr id="0" name=""/>
        <dsp:cNvSpPr/>
      </dsp:nvSpPr>
      <dsp:spPr>
        <a:xfrm>
          <a:off x="2633465" y="2470365"/>
          <a:ext cx="204750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dirty="0"/>
            <a:t>No supplementary notes or speaker notes required.</a:t>
          </a:r>
          <a:endParaRPr lang="en-US" sz="1500" kern="1200" dirty="0"/>
        </a:p>
      </dsp:txBody>
      <dsp:txXfrm>
        <a:off x="2633465" y="2470365"/>
        <a:ext cx="2047508" cy="720000"/>
      </dsp:txXfrm>
    </dsp:sp>
    <dsp:sp modelId="{04883491-5544-4840-BCF9-BDFB3C2D162D}">
      <dsp:nvSpPr>
        <dsp:cNvPr id="0" name=""/>
        <dsp:cNvSpPr/>
      </dsp:nvSpPr>
      <dsp:spPr>
        <a:xfrm>
          <a:off x="5438552" y="832359"/>
          <a:ext cx="1248979" cy="1248979"/>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563FE2-DFCC-4F84-9B5A-D2A274BA635A}">
      <dsp:nvSpPr>
        <dsp:cNvPr id="0" name=""/>
        <dsp:cNvSpPr/>
      </dsp:nvSpPr>
      <dsp:spPr>
        <a:xfrm>
          <a:off x="5704728" y="1098535"/>
          <a:ext cx="716627" cy="71662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A028A72-DA51-470C-BE3E-34004448E4EE}">
      <dsp:nvSpPr>
        <dsp:cNvPr id="0" name=""/>
        <dsp:cNvSpPr/>
      </dsp:nvSpPr>
      <dsp:spPr>
        <a:xfrm>
          <a:off x="5039287" y="2470365"/>
          <a:ext cx="204750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dirty="0"/>
            <a:t>discussion: Time to be arranged – slots to be chosen via Moodle</a:t>
          </a:r>
          <a:endParaRPr lang="en-US" sz="1500" kern="1200" dirty="0"/>
        </a:p>
      </dsp:txBody>
      <dsp:txXfrm>
        <a:off x="5039287" y="2470365"/>
        <a:ext cx="2047508" cy="720000"/>
      </dsp:txXfrm>
    </dsp:sp>
    <dsp:sp modelId="{BC8211D0-EA30-4BAD-B34F-F0E4E5394EEE}">
      <dsp:nvSpPr>
        <dsp:cNvPr id="0" name=""/>
        <dsp:cNvSpPr/>
      </dsp:nvSpPr>
      <dsp:spPr>
        <a:xfrm>
          <a:off x="7844374" y="832359"/>
          <a:ext cx="1248979" cy="1248979"/>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4132430-CF91-4974-B5E4-4B24AD927B8A}">
      <dsp:nvSpPr>
        <dsp:cNvPr id="0" name=""/>
        <dsp:cNvSpPr/>
      </dsp:nvSpPr>
      <dsp:spPr>
        <a:xfrm>
          <a:off x="8110550" y="1098535"/>
          <a:ext cx="716627" cy="71662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20F031E-992D-4B9F-B084-AA92FD714C9E}">
      <dsp:nvSpPr>
        <dsp:cNvPr id="0" name=""/>
        <dsp:cNvSpPr/>
      </dsp:nvSpPr>
      <dsp:spPr>
        <a:xfrm>
          <a:off x="7445110" y="2470365"/>
          <a:ext cx="204750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Organisation – Medium to Large in size.</a:t>
          </a:r>
          <a:endParaRPr lang="en-US" sz="1500" kern="1200"/>
        </a:p>
      </dsp:txBody>
      <dsp:txXfrm>
        <a:off x="7445110" y="2470365"/>
        <a:ext cx="2047508" cy="720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A17E36-C431-41C0-B437-87A19402D919}">
      <dsp:nvSpPr>
        <dsp:cNvPr id="0" name=""/>
        <dsp:cNvSpPr/>
      </dsp:nvSpPr>
      <dsp:spPr>
        <a:xfrm>
          <a:off x="1647131" y="211362"/>
          <a:ext cx="2196000" cy="21960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146C84-7930-4691-93B0-D4BF8D8EAABC}">
      <dsp:nvSpPr>
        <dsp:cNvPr id="0" name=""/>
        <dsp:cNvSpPr/>
      </dsp:nvSpPr>
      <dsp:spPr>
        <a:xfrm>
          <a:off x="2115131" y="679362"/>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52C3F0C-AAFF-41C7-BFD1-6ED4D678D183}">
      <dsp:nvSpPr>
        <dsp:cNvPr id="0" name=""/>
        <dsp:cNvSpPr/>
      </dsp:nvSpPr>
      <dsp:spPr>
        <a:xfrm>
          <a:off x="945131" y="3091362"/>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dirty="0"/>
            <a:t>A discussion with your lecturer which will be based on the information compiled in tasks 1 and 2 to establish the feasibility of the choice of organisational change.</a:t>
          </a:r>
          <a:endParaRPr lang="en-US" sz="1300" kern="1200" dirty="0"/>
        </a:p>
      </dsp:txBody>
      <dsp:txXfrm>
        <a:off x="945131" y="3091362"/>
        <a:ext cx="3600000" cy="720000"/>
      </dsp:txXfrm>
    </dsp:sp>
    <dsp:sp modelId="{C17F8B5D-6204-4552-941A-E7477F1DB080}">
      <dsp:nvSpPr>
        <dsp:cNvPr id="0" name=""/>
        <dsp:cNvSpPr/>
      </dsp:nvSpPr>
      <dsp:spPr>
        <a:xfrm>
          <a:off x="5877131" y="211362"/>
          <a:ext cx="2196000" cy="21960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885B22-1415-4D0D-BDD3-2C6E1316BE4A}">
      <dsp:nvSpPr>
        <dsp:cNvPr id="0" name=""/>
        <dsp:cNvSpPr/>
      </dsp:nvSpPr>
      <dsp:spPr>
        <a:xfrm>
          <a:off x="6345131" y="679362"/>
          <a:ext cx="1260000" cy="126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1B363C1-9563-4BC7-AEF7-55935248E44D}">
      <dsp:nvSpPr>
        <dsp:cNvPr id="0" name=""/>
        <dsp:cNvSpPr/>
      </dsp:nvSpPr>
      <dsp:spPr>
        <a:xfrm>
          <a:off x="5175131" y="3091362"/>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Based on the information already collected and analysed you should prepare to defend why this change was ‘feasible’.</a:t>
          </a:r>
          <a:endParaRPr lang="en-US" sz="1300" kern="1200"/>
        </a:p>
      </dsp:txBody>
      <dsp:txXfrm>
        <a:off x="5175131" y="3091362"/>
        <a:ext cx="3600000" cy="7200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42BF2E-BA22-423C-B1C0-1006CC0A9D45}">
      <dsp:nvSpPr>
        <dsp:cNvPr id="0" name=""/>
        <dsp:cNvSpPr/>
      </dsp:nvSpPr>
      <dsp:spPr>
        <a:xfrm>
          <a:off x="0" y="597"/>
          <a:ext cx="5734050" cy="13989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1C2D75-EC29-49F4-A383-2AFDEF360C56}">
      <dsp:nvSpPr>
        <dsp:cNvPr id="0" name=""/>
        <dsp:cNvSpPr/>
      </dsp:nvSpPr>
      <dsp:spPr>
        <a:xfrm>
          <a:off x="423175" y="315356"/>
          <a:ext cx="769409" cy="76940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1A1AA99-280B-4E48-8281-F425129C85C9}">
      <dsp:nvSpPr>
        <dsp:cNvPr id="0" name=""/>
        <dsp:cNvSpPr/>
      </dsp:nvSpPr>
      <dsp:spPr>
        <a:xfrm>
          <a:off x="1615759" y="597"/>
          <a:ext cx="4118290" cy="13989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053" tIns="148053" rIns="148053" bIns="148053" numCol="1" spcCol="1270" anchor="ctr" anchorCtr="0">
          <a:noAutofit/>
        </a:bodyPr>
        <a:lstStyle/>
        <a:p>
          <a:pPr marL="0" lvl="0" indent="0" algn="l" defTabSz="666750">
            <a:lnSpc>
              <a:spcPct val="90000"/>
            </a:lnSpc>
            <a:spcBef>
              <a:spcPct val="0"/>
            </a:spcBef>
            <a:spcAft>
              <a:spcPct val="35000"/>
            </a:spcAft>
            <a:buNone/>
          </a:pPr>
          <a:r>
            <a:rPr lang="en-GB" sz="1500" kern="1200" dirty="0"/>
            <a:t>To support your feasibility discussion you need to demonstrate knowledge and understanding of the models/theories/concepts of change.</a:t>
          </a:r>
          <a:endParaRPr lang="en-US" sz="1500" kern="1200" dirty="0"/>
        </a:p>
      </dsp:txBody>
      <dsp:txXfrm>
        <a:off x="1615759" y="597"/>
        <a:ext cx="4118290" cy="1398926"/>
      </dsp:txXfrm>
    </dsp:sp>
    <dsp:sp modelId="{33AFB2CA-30E4-4BAA-98DF-05083DAB15A6}">
      <dsp:nvSpPr>
        <dsp:cNvPr id="0" name=""/>
        <dsp:cNvSpPr/>
      </dsp:nvSpPr>
      <dsp:spPr>
        <a:xfrm>
          <a:off x="0" y="1749255"/>
          <a:ext cx="5734050" cy="13989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F5D230-BB30-48DD-B536-A33D4F05C90C}">
      <dsp:nvSpPr>
        <dsp:cNvPr id="0" name=""/>
        <dsp:cNvSpPr/>
      </dsp:nvSpPr>
      <dsp:spPr>
        <a:xfrm>
          <a:off x="423175" y="2064013"/>
          <a:ext cx="769409" cy="76940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BBA3CDF-170D-4A35-872E-DC0C62C97ABA}">
      <dsp:nvSpPr>
        <dsp:cNvPr id="0" name=""/>
        <dsp:cNvSpPr/>
      </dsp:nvSpPr>
      <dsp:spPr>
        <a:xfrm>
          <a:off x="1615759" y="1749255"/>
          <a:ext cx="4118290" cy="13989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053" tIns="148053" rIns="148053" bIns="148053" numCol="1" spcCol="1270" anchor="ctr" anchorCtr="0">
          <a:noAutofit/>
        </a:bodyPr>
        <a:lstStyle/>
        <a:p>
          <a:pPr marL="0" lvl="0" indent="0" algn="l" defTabSz="666750">
            <a:lnSpc>
              <a:spcPct val="90000"/>
            </a:lnSpc>
            <a:spcBef>
              <a:spcPct val="0"/>
            </a:spcBef>
            <a:spcAft>
              <a:spcPct val="35000"/>
            </a:spcAft>
            <a:buNone/>
          </a:pPr>
          <a:r>
            <a:rPr lang="en-GB" sz="1500" kern="1200" dirty="0"/>
            <a:t>Identify whether the ‘change’ process has been  judged a success or failure.  Produce some evidence to support this statement - comments from newspapers, journals, organisation comments or stakeholder feedback.</a:t>
          </a:r>
          <a:endParaRPr lang="en-US" sz="1500" kern="1200" dirty="0"/>
        </a:p>
      </dsp:txBody>
      <dsp:txXfrm>
        <a:off x="1615759" y="1749255"/>
        <a:ext cx="4118290" cy="1398926"/>
      </dsp:txXfrm>
    </dsp:sp>
    <dsp:sp modelId="{BF81366E-A4FB-48DB-ABD2-1D99388A60D0}">
      <dsp:nvSpPr>
        <dsp:cNvPr id="0" name=""/>
        <dsp:cNvSpPr/>
      </dsp:nvSpPr>
      <dsp:spPr>
        <a:xfrm>
          <a:off x="0" y="3497913"/>
          <a:ext cx="5734050" cy="13989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D9B26A-A4A7-4EA2-846D-FCD501EE06B7}">
      <dsp:nvSpPr>
        <dsp:cNvPr id="0" name=""/>
        <dsp:cNvSpPr/>
      </dsp:nvSpPr>
      <dsp:spPr>
        <a:xfrm>
          <a:off x="423175" y="3812671"/>
          <a:ext cx="769409" cy="76940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C5C06E3-777F-4781-9AD2-9A6294D8C5C0}">
      <dsp:nvSpPr>
        <dsp:cNvPr id="0" name=""/>
        <dsp:cNvSpPr/>
      </dsp:nvSpPr>
      <dsp:spPr>
        <a:xfrm>
          <a:off x="1615759" y="3497913"/>
          <a:ext cx="4118290" cy="13989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053" tIns="148053" rIns="148053" bIns="148053" numCol="1" spcCol="1270" anchor="ctr" anchorCtr="0">
          <a:noAutofit/>
        </a:bodyPr>
        <a:lstStyle/>
        <a:p>
          <a:pPr marL="0" lvl="0" indent="0" algn="l" defTabSz="666750">
            <a:lnSpc>
              <a:spcPct val="90000"/>
            </a:lnSpc>
            <a:spcBef>
              <a:spcPct val="0"/>
            </a:spcBef>
            <a:spcAft>
              <a:spcPct val="35000"/>
            </a:spcAft>
            <a:buNone/>
          </a:pPr>
          <a:r>
            <a:rPr lang="en-GB" sz="1500" kern="1200"/>
            <a:t>Provide a plan which includes the aim and objectives of your follow up report, describe how you will achieve the aim i.e. research methods and sources of information to be researched.</a:t>
          </a:r>
          <a:endParaRPr lang="en-US" sz="1500" kern="1200"/>
        </a:p>
      </dsp:txBody>
      <dsp:txXfrm>
        <a:off x="1615759" y="3497913"/>
        <a:ext cx="4118290" cy="1398926"/>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90568" cy="489502"/>
          </a:xfrm>
          <a:prstGeom prst="rect">
            <a:avLst/>
          </a:prstGeom>
        </p:spPr>
        <p:txBody>
          <a:bodyPr vert="horz" lIns="91010" tIns="45505" rIns="91010" bIns="45505" rtlCol="0"/>
          <a:lstStyle>
            <a:lvl1pPr algn="l">
              <a:defRPr sz="1200"/>
            </a:lvl1pPr>
          </a:lstStyle>
          <a:p>
            <a:endParaRPr lang="en-GB"/>
          </a:p>
        </p:txBody>
      </p:sp>
      <p:sp>
        <p:nvSpPr>
          <p:cNvPr id="3" name="Date Placeholder 2"/>
          <p:cNvSpPr>
            <a:spLocks noGrp="1"/>
          </p:cNvSpPr>
          <p:nvPr>
            <p:ph type="dt" sz="quarter" idx="1"/>
          </p:nvPr>
        </p:nvSpPr>
        <p:spPr>
          <a:xfrm>
            <a:off x="3776946" y="0"/>
            <a:ext cx="2890568" cy="489502"/>
          </a:xfrm>
          <a:prstGeom prst="rect">
            <a:avLst/>
          </a:prstGeom>
        </p:spPr>
        <p:txBody>
          <a:bodyPr vert="horz" lIns="91010" tIns="45505" rIns="91010" bIns="45505" rtlCol="0"/>
          <a:lstStyle>
            <a:lvl1pPr algn="r">
              <a:defRPr sz="1200"/>
            </a:lvl1pPr>
          </a:lstStyle>
          <a:p>
            <a:fld id="{8670F673-CB99-4B76-951A-F5053592CF21}" type="datetimeFigureOut">
              <a:rPr lang="en-GB" smtClean="0"/>
              <a:t>20/01/2021</a:t>
            </a:fld>
            <a:endParaRPr lang="en-GB"/>
          </a:p>
        </p:txBody>
      </p:sp>
      <p:sp>
        <p:nvSpPr>
          <p:cNvPr id="4" name="Footer Placeholder 3"/>
          <p:cNvSpPr>
            <a:spLocks noGrp="1"/>
          </p:cNvSpPr>
          <p:nvPr>
            <p:ph type="ftr" sz="quarter" idx="2"/>
          </p:nvPr>
        </p:nvSpPr>
        <p:spPr>
          <a:xfrm>
            <a:off x="0" y="9264098"/>
            <a:ext cx="2890568" cy="489502"/>
          </a:xfrm>
          <a:prstGeom prst="rect">
            <a:avLst/>
          </a:prstGeom>
        </p:spPr>
        <p:txBody>
          <a:bodyPr vert="horz" lIns="91010" tIns="45505" rIns="91010" bIns="45505" rtlCol="0" anchor="b"/>
          <a:lstStyle>
            <a:lvl1pPr algn="l">
              <a:defRPr sz="1200"/>
            </a:lvl1pPr>
          </a:lstStyle>
          <a:p>
            <a:endParaRPr lang="en-GB"/>
          </a:p>
        </p:txBody>
      </p:sp>
      <p:sp>
        <p:nvSpPr>
          <p:cNvPr id="5" name="Slide Number Placeholder 4"/>
          <p:cNvSpPr>
            <a:spLocks noGrp="1"/>
          </p:cNvSpPr>
          <p:nvPr>
            <p:ph type="sldNum" sz="quarter" idx="3"/>
          </p:nvPr>
        </p:nvSpPr>
        <p:spPr>
          <a:xfrm>
            <a:off x="3776946" y="9264098"/>
            <a:ext cx="2890568" cy="489502"/>
          </a:xfrm>
          <a:prstGeom prst="rect">
            <a:avLst/>
          </a:prstGeom>
        </p:spPr>
        <p:txBody>
          <a:bodyPr vert="horz" lIns="91010" tIns="45505" rIns="91010" bIns="45505" rtlCol="0" anchor="b"/>
          <a:lstStyle>
            <a:lvl1pPr algn="r">
              <a:defRPr sz="1200"/>
            </a:lvl1pPr>
          </a:lstStyle>
          <a:p>
            <a:fld id="{6716ED98-F517-4E46-8104-979146FEB973}" type="slidenum">
              <a:rPr lang="en-GB" smtClean="0"/>
              <a:t>‹#›</a:t>
            </a:fld>
            <a:endParaRPr lang="en-GB"/>
          </a:p>
        </p:txBody>
      </p:sp>
    </p:spTree>
    <p:extLst>
      <p:ext uri="{BB962C8B-B14F-4D97-AF65-F5344CB8AC3E}">
        <p14:creationId xmlns:p14="http://schemas.microsoft.com/office/powerpoint/2010/main" val="290387643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8895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8250" y="0"/>
            <a:ext cx="2889250" cy="488950"/>
          </a:xfrm>
          <a:prstGeom prst="rect">
            <a:avLst/>
          </a:prstGeom>
        </p:spPr>
        <p:txBody>
          <a:bodyPr vert="horz" lIns="91440" tIns="45720" rIns="91440" bIns="45720" rtlCol="0"/>
          <a:lstStyle>
            <a:lvl1pPr algn="r">
              <a:defRPr sz="1200"/>
            </a:lvl1pPr>
          </a:lstStyle>
          <a:p>
            <a:fld id="{0DA466D7-5E19-49FA-BE91-DD2C1F35565C}" type="datetimeFigureOut">
              <a:rPr lang="en-GB" smtClean="0"/>
              <a:t>20/01/2021</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750" y="4694238"/>
            <a:ext cx="5335588" cy="3840162"/>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650"/>
            <a:ext cx="2889250" cy="48895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8250" y="9264650"/>
            <a:ext cx="2889250" cy="488950"/>
          </a:xfrm>
          <a:prstGeom prst="rect">
            <a:avLst/>
          </a:prstGeom>
        </p:spPr>
        <p:txBody>
          <a:bodyPr vert="horz" lIns="91440" tIns="45720" rIns="91440" bIns="45720" rtlCol="0" anchor="b"/>
          <a:lstStyle>
            <a:lvl1pPr algn="r">
              <a:defRPr sz="1200"/>
            </a:lvl1pPr>
          </a:lstStyle>
          <a:p>
            <a:fld id="{5BCCD72C-2488-4DEE-A808-1B3E0F0B873E}" type="slidenum">
              <a:rPr lang="en-GB" smtClean="0"/>
              <a:t>‹#›</a:t>
            </a:fld>
            <a:endParaRPr lang="en-GB"/>
          </a:p>
        </p:txBody>
      </p:sp>
    </p:spTree>
    <p:extLst>
      <p:ext uri="{BB962C8B-B14F-4D97-AF65-F5344CB8AC3E}">
        <p14:creationId xmlns:p14="http://schemas.microsoft.com/office/powerpoint/2010/main" val="27144608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BCCD72C-2488-4DEE-A808-1B3E0F0B873E}" type="slidenum">
              <a:rPr lang="en-GB" smtClean="0"/>
              <a:t>9</a:t>
            </a:fld>
            <a:endParaRPr lang="en-GB"/>
          </a:p>
        </p:txBody>
      </p:sp>
    </p:spTree>
    <p:extLst>
      <p:ext uri="{BB962C8B-B14F-4D97-AF65-F5344CB8AC3E}">
        <p14:creationId xmlns:p14="http://schemas.microsoft.com/office/powerpoint/2010/main" val="41936013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1"/>
            <a:ext cx="12192000" cy="45720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0000"/>
                    <a:lumOff val="10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E00BAB81-0739-483F-A744-6119BFC295AF}" type="datetimeFigureOut">
              <a:rPr lang="en-GB" smtClean="0"/>
              <a:t>20/01/2021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35AE14-8D15-40F5-A2BF-1069F4193813}" type="slidenum">
              <a:rPr lang="en-GB" smtClean="0"/>
              <a:t>‹#›</a:t>
            </a:fld>
            <a:endParaRPr lang="en-GB"/>
          </a:p>
        </p:txBody>
      </p:sp>
      <p:cxnSp>
        <p:nvCxnSpPr>
          <p:cNvPr id="8" name="Straight Connector 7"/>
          <p:cNvCxnSpPr/>
          <p:nvPr/>
        </p:nvCxnSpPr>
        <p:spPr>
          <a:xfrm flipV="1">
            <a:off x="8386842" y="5264106"/>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53839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00BAB81-0739-483F-A744-6119BFC295AF}" type="datetimeFigureOut">
              <a:rPr lang="en-GB" smtClean="0"/>
              <a:t>20/01/2021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35AE14-8D15-40F5-A2BF-1069F4193813}" type="slidenum">
              <a:rPr lang="en-GB" smtClean="0"/>
              <a:t>‹#›</a:t>
            </a:fld>
            <a:endParaRPr lang="en-GB"/>
          </a:p>
        </p:txBody>
      </p:sp>
    </p:spTree>
    <p:extLst>
      <p:ext uri="{BB962C8B-B14F-4D97-AF65-F5344CB8AC3E}">
        <p14:creationId xmlns:p14="http://schemas.microsoft.com/office/powerpoint/2010/main" val="865712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1"/>
            <a:ext cx="12192000" cy="4572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0000"/>
                    <a:lumOff val="1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00BAB81-0739-483F-A744-6119BFC295AF}" type="datetimeFigureOut">
              <a:rPr lang="en-GB" smtClean="0"/>
              <a:t>20/01/2021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35AE14-8D15-40F5-A2BF-1069F4193813}" type="slidenum">
              <a:rPr lang="en-GB" smtClean="0"/>
              <a:t>‹#›</a:t>
            </a:fld>
            <a:endParaRPr lang="en-GB"/>
          </a:p>
        </p:txBody>
      </p:sp>
      <p:cxnSp>
        <p:nvCxnSpPr>
          <p:cNvPr id="8" name="Straight Connector 7"/>
          <p:cNvCxnSpPr/>
          <p:nvPr/>
        </p:nvCxnSpPr>
        <p:spPr>
          <a:xfrm flipV="1">
            <a:off x="8386842" y="5264106"/>
            <a:ext cx="0" cy="914400"/>
          </a:xfrm>
          <a:prstGeom prst="line">
            <a:avLst/>
          </a:prstGeom>
          <a:ln w="19050">
            <a:solidFill>
              <a:schemeClr val="accent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370845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8"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00BAB81-0739-483F-A744-6119BFC295AF}" type="datetimeFigureOut">
              <a:rPr lang="en-GB" smtClean="0"/>
              <a:t>20/01/2021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35AE14-8D15-40F5-A2BF-1069F4193813}" type="slidenum">
              <a:rPr lang="en-GB" smtClean="0"/>
              <a:t>‹#›</a:t>
            </a:fld>
            <a:endParaRPr lang="en-GB"/>
          </a:p>
        </p:txBody>
      </p:sp>
    </p:spTree>
    <p:extLst>
      <p:ext uri="{BB962C8B-B14F-4D97-AF65-F5344CB8AC3E}">
        <p14:creationId xmlns:p14="http://schemas.microsoft.com/office/powerpoint/2010/main" val="38764655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2">
                    <a:lumMod val="75000"/>
                  </a:schemeClr>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lIns="45720" rIns="4572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89320"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2">
                    <a:lumMod val="75000"/>
                  </a:schemeClr>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89320" y="2967788"/>
            <a:ext cx="4754880" cy="3341572"/>
          </a:xfrm>
        </p:spPr>
        <p:txBody>
          <a:bodyPr lIns="45720" rIns="4572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00BAB81-0739-483F-A744-6119BFC295AF}" type="datetimeFigureOut">
              <a:rPr lang="en-GB" smtClean="0"/>
              <a:t>20/01/2021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735AE14-8D15-40F5-A2BF-1069F4193813}" type="slidenum">
              <a:rPr lang="en-GB" smtClean="0"/>
              <a:t>‹#›</a:t>
            </a:fld>
            <a:endParaRPr lang="en-GB"/>
          </a:p>
        </p:txBody>
      </p:sp>
    </p:spTree>
    <p:extLst>
      <p:ext uri="{BB962C8B-B14F-4D97-AF65-F5344CB8AC3E}">
        <p14:creationId xmlns:p14="http://schemas.microsoft.com/office/powerpoint/2010/main" val="18960862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00BAB81-0739-483F-A744-6119BFC295AF}" type="datetimeFigureOut">
              <a:rPr lang="en-GB" smtClean="0"/>
              <a:t>20/01/2021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735AE14-8D15-40F5-A2BF-1069F4193813}" type="slidenum">
              <a:rPr lang="en-GB" smtClean="0"/>
              <a:t>‹#›</a:t>
            </a:fld>
            <a:endParaRPr lang="en-GB"/>
          </a:p>
        </p:txBody>
      </p:sp>
    </p:spTree>
    <p:extLst>
      <p:ext uri="{BB962C8B-B14F-4D97-AF65-F5344CB8AC3E}">
        <p14:creationId xmlns:p14="http://schemas.microsoft.com/office/powerpoint/2010/main" val="30225255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00BAB81-0739-483F-A744-6119BFC295AF}" type="datetimeFigureOut">
              <a:rPr lang="en-GB" smtClean="0"/>
              <a:t>20/01/2021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735AE14-8D15-40F5-A2BF-1069F4193813}" type="slidenum">
              <a:rPr lang="en-GB" smtClean="0"/>
              <a:t>‹#›</a:t>
            </a:fld>
            <a:endParaRPr lang="en-GB"/>
          </a:p>
        </p:txBody>
      </p:sp>
    </p:spTree>
    <p:extLst>
      <p:ext uri="{BB962C8B-B14F-4D97-AF65-F5344CB8AC3E}">
        <p14:creationId xmlns:p14="http://schemas.microsoft.com/office/powerpoint/2010/main" val="26850184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00BAB81-0739-483F-A744-6119BFC295AF}" type="datetimeFigureOut">
              <a:rPr lang="en-GB" smtClean="0"/>
              <a:t>20/01/2021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35AE14-8D15-40F5-A2BF-1069F4193813}" type="slidenum">
              <a:rPr lang="en-GB" smtClean="0"/>
              <a:t>‹#›</a:t>
            </a:fld>
            <a:endParaRPr lang="en-GB"/>
          </a:p>
        </p:txBody>
      </p:sp>
    </p:spTree>
    <p:extLst>
      <p:ext uri="{BB962C8B-B14F-4D97-AF65-F5344CB8AC3E}">
        <p14:creationId xmlns:p14="http://schemas.microsoft.com/office/powerpoint/2010/main" val="16995373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2">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0000"/>
                    <a:lumOff val="1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00BAB81-0739-483F-A744-6119BFC295AF}" type="datetimeFigureOut">
              <a:rPr lang="en-GB" smtClean="0"/>
              <a:t>20/01/2021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35AE14-8D15-40F5-A2BF-1069F4193813}" type="slidenum">
              <a:rPr lang="en-GB" smtClean="0"/>
              <a:t>‹#›</a:t>
            </a:fld>
            <a:endParaRPr lang="en-GB"/>
          </a:p>
        </p:txBody>
      </p:sp>
      <p:cxnSp>
        <p:nvCxnSpPr>
          <p:cNvPr id="9" name="Straight Connector 8"/>
          <p:cNvCxnSpPr/>
          <p:nvPr/>
        </p:nvCxnSpPr>
        <p:spPr>
          <a:xfrm flipV="1">
            <a:off x="8386842" y="5264106"/>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971225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00BAB81-0739-483F-A744-6119BFC295AF}" type="datetimeFigureOut">
              <a:rPr lang="en-GB" smtClean="0"/>
              <a:t>20/01/2021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35AE14-8D15-40F5-A2BF-1069F4193813}" type="slidenum">
              <a:rPr lang="en-GB" smtClean="0"/>
              <a:t>‹#›</a:t>
            </a:fld>
            <a:endParaRPr lang="en-GB"/>
          </a:p>
        </p:txBody>
      </p:sp>
    </p:spTree>
    <p:extLst>
      <p:ext uri="{BB962C8B-B14F-4D97-AF65-F5344CB8AC3E}">
        <p14:creationId xmlns:p14="http://schemas.microsoft.com/office/powerpoint/2010/main" val="41712385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0"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00BAB81-0739-483F-A744-6119BFC295AF}" type="datetimeFigureOut">
              <a:rPr lang="en-GB" smtClean="0"/>
              <a:t>20/01/2021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35AE14-8D15-40F5-A2BF-1069F4193813}"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987741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1"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8" y="6470704"/>
            <a:ext cx="2154142" cy="274320"/>
          </a:xfrm>
          <a:prstGeom prst="rect">
            <a:avLst/>
          </a:prstGeom>
        </p:spPr>
        <p:txBody>
          <a:bodyPr vert="horz" lIns="91440" tIns="45720" rIns="91440" bIns="45720" rtlCol="0" anchor="ctr"/>
          <a:lstStyle>
            <a:lvl1pPr algn="l">
              <a:defRPr sz="1000">
                <a:solidFill>
                  <a:schemeClr val="tx1">
                    <a:lumMod val="90000"/>
                    <a:lumOff val="10000"/>
                  </a:schemeClr>
                </a:solidFill>
                <a:latin typeface="+mj-lt"/>
              </a:defRPr>
            </a:lvl1pPr>
          </a:lstStyle>
          <a:p>
            <a:fld id="{E00BAB81-0739-483F-A744-6119BFC295AF}" type="datetimeFigureOut">
              <a:rPr lang="en-GB" smtClean="0"/>
              <a:t>20/01/2021</a:t>
            </a:fld>
            <a:endParaRPr lang="en-GB"/>
          </a:p>
        </p:txBody>
      </p:sp>
      <p:sp>
        <p:nvSpPr>
          <p:cNvPr id="5" name="Footer Placeholder 4"/>
          <p:cNvSpPr>
            <a:spLocks noGrp="1"/>
          </p:cNvSpPr>
          <p:nvPr>
            <p:ph type="ftr" sz="quarter" idx="3"/>
          </p:nvPr>
        </p:nvSpPr>
        <p:spPr>
          <a:xfrm>
            <a:off x="4842932" y="6470704"/>
            <a:ext cx="5901458" cy="274320"/>
          </a:xfrm>
          <a:prstGeom prst="rect">
            <a:avLst/>
          </a:prstGeom>
        </p:spPr>
        <p:txBody>
          <a:bodyPr vert="horz" lIns="91440" tIns="45720" rIns="91440" bIns="45720" rtlCol="0" anchor="ctr"/>
          <a:lstStyle>
            <a:lvl1pPr algn="r">
              <a:defRPr sz="1000" cap="all" baseline="0">
                <a:solidFill>
                  <a:schemeClr val="tx1">
                    <a:lumMod val="90000"/>
                    <a:lumOff val="10000"/>
                  </a:schemeClr>
                </a:solidFill>
                <a:latin typeface="+mj-lt"/>
              </a:defRPr>
            </a:lvl1pPr>
          </a:lstStyle>
          <a:p>
            <a:endParaRPr lang="en-GB"/>
          </a:p>
        </p:txBody>
      </p:sp>
      <p:sp>
        <p:nvSpPr>
          <p:cNvPr id="6" name="Slide Number Placeholder 5"/>
          <p:cNvSpPr>
            <a:spLocks noGrp="1"/>
          </p:cNvSpPr>
          <p:nvPr>
            <p:ph type="sldNum" sz="quarter" idx="4"/>
          </p:nvPr>
        </p:nvSpPr>
        <p:spPr>
          <a:xfrm>
            <a:off x="10837334" y="6470704"/>
            <a:ext cx="973666" cy="274320"/>
          </a:xfrm>
          <a:prstGeom prst="rect">
            <a:avLst/>
          </a:prstGeom>
        </p:spPr>
        <p:txBody>
          <a:bodyPr vert="horz" lIns="91440" tIns="45720" rIns="91440" bIns="45720" rtlCol="0" anchor="ctr"/>
          <a:lstStyle>
            <a:lvl1pPr algn="l">
              <a:defRPr sz="1000">
                <a:solidFill>
                  <a:schemeClr val="tx1">
                    <a:lumMod val="90000"/>
                    <a:lumOff val="10000"/>
                  </a:schemeClr>
                </a:solidFill>
                <a:latin typeface="+mj-lt"/>
              </a:defRPr>
            </a:lvl1pPr>
          </a:lstStyle>
          <a:p>
            <a:fld id="{0735AE14-8D15-40F5-A2BF-1069F4193813}" type="slidenum">
              <a:rPr lang="en-GB" smtClean="0"/>
              <a:t>‹#›</a:t>
            </a:fld>
            <a:endParaRPr lang="en-GB"/>
          </a:p>
        </p:txBody>
      </p:sp>
      <p:cxnSp>
        <p:nvCxnSpPr>
          <p:cNvPr id="7" name="Straight Connector 6"/>
          <p:cNvCxnSpPr/>
          <p:nvPr/>
        </p:nvCxnSpPr>
        <p:spPr>
          <a:xfrm flipV="1">
            <a:off x="762000" y="826324"/>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3702131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80000"/>
        </a:lnSpc>
        <a:spcBef>
          <a:spcPct val="0"/>
        </a:spcBef>
        <a:buNone/>
        <a:defRPr sz="5000" kern="1200" cap="all" spc="100" baseline="0">
          <a:solidFill>
            <a:schemeClr val="tx1">
              <a:lumMod val="90000"/>
              <a:lumOff val="10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2"/>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8D726A5-7900-41B4-8D49-49B4A2010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8BC4B878-7D91-43D1-B723-18F5FD073C53}"/>
              </a:ext>
            </a:extLst>
          </p:cNvPr>
          <p:cNvPicPr>
            <a:picLocks noChangeAspect="1"/>
          </p:cNvPicPr>
          <p:nvPr/>
        </p:nvPicPr>
        <p:blipFill rotWithShape="1">
          <a:blip r:embed="rId2">
            <a:alphaModFix amt="45000"/>
          </a:blip>
          <a:srcRect t="24981" r="-1" b="-1"/>
          <a:stretch/>
        </p:blipFill>
        <p:spPr>
          <a:xfrm>
            <a:off x="20" y="-1"/>
            <a:ext cx="12188932" cy="6858000"/>
          </a:xfrm>
          <a:prstGeom prst="rect">
            <a:avLst/>
          </a:prstGeom>
        </p:spPr>
      </p:pic>
      <p:sp>
        <p:nvSpPr>
          <p:cNvPr id="2" name="Title 1">
            <a:extLst>
              <a:ext uri="{FF2B5EF4-FFF2-40B4-BE49-F238E27FC236}">
                <a16:creationId xmlns:a16="http://schemas.microsoft.com/office/drawing/2014/main" id="{8167DFCD-7CBA-4555-A0AA-BE510F5907EE}"/>
              </a:ext>
            </a:extLst>
          </p:cNvPr>
          <p:cNvSpPr>
            <a:spLocks noGrp="1"/>
          </p:cNvSpPr>
          <p:nvPr>
            <p:ph type="ctrTitle"/>
          </p:nvPr>
        </p:nvSpPr>
        <p:spPr>
          <a:xfrm>
            <a:off x="643467" y="643467"/>
            <a:ext cx="7164674" cy="5571066"/>
          </a:xfrm>
        </p:spPr>
        <p:txBody>
          <a:bodyPr>
            <a:normAutofit/>
          </a:bodyPr>
          <a:lstStyle/>
          <a:p>
            <a:br>
              <a:rPr lang="en-GB" sz="4600">
                <a:solidFill>
                  <a:schemeClr val="tx1"/>
                </a:solidFill>
              </a:rPr>
            </a:br>
            <a:br>
              <a:rPr lang="en-GB" sz="4600">
                <a:solidFill>
                  <a:schemeClr val="tx1"/>
                </a:solidFill>
              </a:rPr>
            </a:br>
            <a:br>
              <a:rPr lang="en-GB" sz="4600">
                <a:solidFill>
                  <a:schemeClr val="tx1"/>
                </a:solidFill>
              </a:rPr>
            </a:br>
            <a:r>
              <a:rPr lang="en-GB" sz="4600">
                <a:solidFill>
                  <a:schemeClr val="tx1"/>
                </a:solidFill>
              </a:rPr>
              <a:t>An analysis and critical review of a medium to large organisation and its change process </a:t>
            </a:r>
            <a:br>
              <a:rPr lang="en-GB" sz="4600">
                <a:solidFill>
                  <a:schemeClr val="tx1"/>
                </a:solidFill>
              </a:rPr>
            </a:br>
            <a:r>
              <a:rPr lang="en-GB" sz="4600">
                <a:solidFill>
                  <a:schemeClr val="tx1"/>
                </a:solidFill>
              </a:rPr>
              <a:t> </a:t>
            </a:r>
            <a:br>
              <a:rPr lang="en-GB" sz="4600">
                <a:solidFill>
                  <a:schemeClr val="tx1"/>
                </a:solidFill>
              </a:rPr>
            </a:br>
            <a:endParaRPr lang="en-GB" sz="4600">
              <a:solidFill>
                <a:schemeClr val="tx1"/>
              </a:solidFill>
            </a:endParaRPr>
          </a:p>
        </p:txBody>
      </p:sp>
      <p:sp>
        <p:nvSpPr>
          <p:cNvPr id="3" name="Subtitle 2">
            <a:extLst>
              <a:ext uri="{FF2B5EF4-FFF2-40B4-BE49-F238E27FC236}">
                <a16:creationId xmlns:a16="http://schemas.microsoft.com/office/drawing/2014/main" id="{86DE08EE-6F3A-4C4B-8564-BD0D9424F738}"/>
              </a:ext>
            </a:extLst>
          </p:cNvPr>
          <p:cNvSpPr>
            <a:spLocks noGrp="1"/>
          </p:cNvSpPr>
          <p:nvPr>
            <p:ph type="subTitle" idx="1"/>
          </p:nvPr>
        </p:nvSpPr>
        <p:spPr>
          <a:xfrm>
            <a:off x="8451608" y="643467"/>
            <a:ext cx="3096926" cy="5571066"/>
          </a:xfrm>
        </p:spPr>
        <p:txBody>
          <a:bodyPr>
            <a:normAutofit/>
          </a:bodyPr>
          <a:lstStyle/>
          <a:p>
            <a:r>
              <a:rPr lang="en-GB" sz="2000" dirty="0">
                <a:solidFill>
                  <a:schemeClr val="tx1"/>
                </a:solidFill>
              </a:rPr>
              <a:t>Assignment guidance</a:t>
            </a:r>
          </a:p>
        </p:txBody>
      </p:sp>
      <p:cxnSp>
        <p:nvCxnSpPr>
          <p:cNvPr id="11" name="Straight Connector 10">
            <a:extLst>
              <a:ext uri="{FF2B5EF4-FFF2-40B4-BE49-F238E27FC236}">
                <a16:creationId xmlns:a16="http://schemas.microsoft.com/office/drawing/2014/main" id="{46E49661-E258-450C-8150-A91A6B30D1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9605" y="1828800"/>
            <a:ext cx="0" cy="320040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8662707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normAutofit/>
          </a:bodyPr>
          <a:lstStyle/>
          <a:p>
            <a:r>
              <a:rPr lang="en-GB" dirty="0"/>
              <a:t>Leading and Managing Change Report </a:t>
            </a:r>
          </a:p>
        </p:txBody>
      </p:sp>
      <p:graphicFrame>
        <p:nvGraphicFramePr>
          <p:cNvPr id="5" name="Content Placeholder 2">
            <a:extLst>
              <a:ext uri="{FF2B5EF4-FFF2-40B4-BE49-F238E27FC236}">
                <a16:creationId xmlns:a16="http://schemas.microsoft.com/office/drawing/2014/main" id="{38872531-BC0C-414A-9498-FBB7D29BE82B}"/>
              </a:ext>
            </a:extLst>
          </p:cNvPr>
          <p:cNvGraphicFramePr>
            <a:graphicFrameLocks noGrp="1"/>
          </p:cNvGraphicFramePr>
          <p:nvPr>
            <p:ph idx="1"/>
            <p:extLst>
              <p:ext uri="{D42A27DB-BD31-4B8C-83A1-F6EECF244321}">
                <p14:modId xmlns:p14="http://schemas.microsoft.com/office/powerpoint/2010/main" val="1778881598"/>
              </p:ext>
            </p:extLst>
          </p:nvPr>
        </p:nvGraphicFramePr>
        <p:xfrm>
          <a:off x="1023938" y="2286000"/>
          <a:ext cx="9720262" cy="4022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309816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FC695245-44E3-4A14-900A-D06036644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481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3468" y="643467"/>
            <a:ext cx="3415612" cy="5571066"/>
          </a:xfrm>
        </p:spPr>
        <p:txBody>
          <a:bodyPr>
            <a:normAutofit/>
          </a:bodyPr>
          <a:lstStyle/>
          <a:p>
            <a:r>
              <a:rPr lang="en-GB" dirty="0">
                <a:solidFill>
                  <a:srgbClr val="FFFFFF"/>
                </a:solidFill>
              </a:rPr>
              <a:t>The report – TASK 1</a:t>
            </a:r>
          </a:p>
        </p:txBody>
      </p:sp>
      <p:graphicFrame>
        <p:nvGraphicFramePr>
          <p:cNvPr id="12" name="Content Placeholder 2">
            <a:extLst>
              <a:ext uri="{FF2B5EF4-FFF2-40B4-BE49-F238E27FC236}">
                <a16:creationId xmlns:a16="http://schemas.microsoft.com/office/drawing/2014/main" id="{DF2E638E-7639-40F4-A46F-40A646E3F108}"/>
              </a:ext>
            </a:extLst>
          </p:cNvPr>
          <p:cNvGraphicFramePr>
            <a:graphicFrameLocks noGrp="1"/>
          </p:cNvGraphicFramePr>
          <p:nvPr>
            <p:ph idx="1"/>
            <p:extLst>
              <p:ext uri="{D42A27DB-BD31-4B8C-83A1-F6EECF244321}">
                <p14:modId xmlns:p14="http://schemas.microsoft.com/office/powerpoint/2010/main" val="261521579"/>
              </p:ext>
            </p:extLst>
          </p:nvPr>
        </p:nvGraphicFramePr>
        <p:xfrm>
          <a:off x="5603875" y="954088"/>
          <a:ext cx="5641975" cy="4921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816263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DAA7C513-277B-4325-9779-116946C0D3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484632"/>
            <a:ext cx="11207835" cy="35119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20F6923-DC2F-4143-ACA0-519D0FE6C7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4150596"/>
            <a:ext cx="3248522" cy="2219668"/>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319B32C-704E-4A0B-BD7B-186B70511A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7745" y="4150596"/>
            <a:ext cx="7794722" cy="221966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1">
            <a:extLst>
              <a:ext uri="{FF2B5EF4-FFF2-40B4-BE49-F238E27FC236}">
                <a16:creationId xmlns:a16="http://schemas.microsoft.com/office/drawing/2014/main" id="{15DE1C2E-99DE-4973-B847-CA8CA78563A9}"/>
              </a:ext>
            </a:extLst>
          </p:cNvPr>
          <p:cNvSpPr txBox="1">
            <a:spLocks/>
          </p:cNvSpPr>
          <p:nvPr/>
        </p:nvSpPr>
        <p:spPr>
          <a:xfrm>
            <a:off x="4178301" y="4391025"/>
            <a:ext cx="7192110" cy="1738808"/>
          </a:xfrm>
          <a:prstGeom prst="rect">
            <a:avLst/>
          </a:prstGeom>
        </p:spPr>
        <p:txBody>
          <a:bodyPr vert="horz" lIns="91440" tIns="45720" rIns="91440" bIns="45720" rtlCol="0" anchor="ctr">
            <a:normAutofit/>
          </a:bodyPr>
          <a:lstStyle>
            <a:lvl1pPr algn="l" defTabSz="914400" rtl="0" eaLnBrk="1" latinLnBrk="0" hangingPunct="1">
              <a:lnSpc>
                <a:spcPct val="80000"/>
              </a:lnSpc>
              <a:spcBef>
                <a:spcPct val="0"/>
              </a:spcBef>
              <a:buNone/>
              <a:defRPr sz="5000" kern="1200" cap="all" spc="100" baseline="0">
                <a:solidFill>
                  <a:schemeClr val="tx1">
                    <a:lumMod val="90000"/>
                    <a:lumOff val="10000"/>
                  </a:schemeClr>
                </a:solidFill>
                <a:latin typeface="+mj-lt"/>
                <a:ea typeface="+mj-ea"/>
                <a:cs typeface="+mj-cs"/>
              </a:defRPr>
            </a:lvl1pPr>
          </a:lstStyle>
          <a:p>
            <a:pPr>
              <a:spcAft>
                <a:spcPts val="600"/>
              </a:spcAft>
            </a:pPr>
            <a:r>
              <a:rPr lang="en-US">
                <a:solidFill>
                  <a:srgbClr val="FFFFFF"/>
                </a:solidFill>
              </a:rPr>
              <a:t>Task 2 – Main Findings </a:t>
            </a:r>
          </a:p>
        </p:txBody>
      </p:sp>
      <p:sp>
        <p:nvSpPr>
          <p:cNvPr id="3" name="Content Placeholder 2"/>
          <p:cNvSpPr>
            <a:spLocks noGrp="1"/>
          </p:cNvSpPr>
          <p:nvPr>
            <p:ph idx="1"/>
          </p:nvPr>
        </p:nvSpPr>
        <p:spPr>
          <a:xfrm>
            <a:off x="1149265" y="966217"/>
            <a:ext cx="9920901" cy="2545732"/>
          </a:xfrm>
        </p:spPr>
        <p:txBody>
          <a:bodyPr vert="horz" lIns="45720" tIns="45720" rIns="45720" bIns="45720" rtlCol="0" anchor="ctr">
            <a:normAutofit/>
          </a:bodyPr>
          <a:lstStyle/>
          <a:p>
            <a:r>
              <a:rPr lang="en-US" sz="1400" dirty="0"/>
              <a:t>Critically </a:t>
            </a:r>
            <a:r>
              <a:rPr lang="en-US" sz="1400" dirty="0" err="1"/>
              <a:t>analyse</a:t>
            </a:r>
            <a:r>
              <a:rPr lang="en-US" sz="1400" dirty="0"/>
              <a:t> and discuss the nature of the change being examined (You introduce the change in the introduction section and </a:t>
            </a:r>
            <a:r>
              <a:rPr lang="en-US" sz="1400" dirty="0" err="1"/>
              <a:t>analyse</a:t>
            </a:r>
            <a:r>
              <a:rPr lang="en-US" sz="1400" dirty="0"/>
              <a:t> it in the main findings of the report).  </a:t>
            </a:r>
          </a:p>
          <a:p>
            <a:r>
              <a:rPr lang="en-US" sz="1400" dirty="0"/>
              <a:t>This should include the influences of the micro/macro environmental on the need for change – read the case study at the start of the assignment specification for some insight. </a:t>
            </a:r>
          </a:p>
          <a:p>
            <a:r>
              <a:rPr lang="en-US" sz="1400" dirty="0"/>
              <a:t>You are also required to produce a PESTLE and SWOT to aid your analysis which should be placed in the appendices of the report. The analysis of these models should aid your determination of ‘What were the influences that caused this change’?</a:t>
            </a:r>
          </a:p>
          <a:p>
            <a:r>
              <a:rPr lang="en-US" sz="1400" b="1" dirty="0"/>
              <a:t>NB</a:t>
            </a:r>
            <a:r>
              <a:rPr lang="en-US" sz="1400" dirty="0"/>
              <a:t> remember this change has already been implemented so your PESTLE and SWOT analysis will need to be based on </a:t>
            </a:r>
            <a:r>
              <a:rPr lang="en-US" sz="1400" b="1" dirty="0"/>
              <a:t>past</a:t>
            </a:r>
            <a:r>
              <a:rPr lang="en-US" sz="1400" dirty="0"/>
              <a:t> factors </a:t>
            </a:r>
            <a:r>
              <a:rPr lang="en-US" sz="1400" b="1" dirty="0"/>
              <a:t>not </a:t>
            </a:r>
            <a:r>
              <a:rPr lang="en-US" sz="1400" dirty="0"/>
              <a:t>present.</a:t>
            </a:r>
          </a:p>
          <a:p>
            <a:endParaRPr lang="en-US" sz="1400" dirty="0"/>
          </a:p>
        </p:txBody>
      </p:sp>
    </p:spTree>
    <p:extLst>
      <p:ext uri="{BB962C8B-B14F-4D97-AF65-F5344CB8AC3E}">
        <p14:creationId xmlns:p14="http://schemas.microsoft.com/office/powerpoint/2010/main" val="30463113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548D050-E9F5-4254-9046-E930F9EFDC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484632"/>
            <a:ext cx="3089526" cy="5885632"/>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AC0431B-4141-4092-BB4D-F50414DC16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7745" y="484632"/>
            <a:ext cx="7794722" cy="3505095"/>
          </a:xfrm>
          <a:prstGeom prst="rect">
            <a:avLst/>
          </a:prstGeom>
          <a:solidFill>
            <a:srgbClr val="5C5B5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22F0578-56FA-494E-8E00-3E94B6863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4020" y="4150595"/>
            <a:ext cx="7798447" cy="221966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CEAC61-7E65-4588-9546-EA04EE46E97C}"/>
              </a:ext>
            </a:extLst>
          </p:cNvPr>
          <p:cNvSpPr>
            <a:spLocks noGrp="1"/>
          </p:cNvSpPr>
          <p:nvPr>
            <p:ph type="title"/>
          </p:nvPr>
        </p:nvSpPr>
        <p:spPr>
          <a:xfrm>
            <a:off x="4238185" y="4470959"/>
            <a:ext cx="7132226" cy="1577572"/>
          </a:xfrm>
        </p:spPr>
        <p:txBody>
          <a:bodyPr>
            <a:normAutofit/>
          </a:bodyPr>
          <a:lstStyle/>
          <a:p>
            <a:r>
              <a:rPr lang="en-GB" dirty="0"/>
              <a:t>Main findings - </a:t>
            </a:r>
            <a:r>
              <a:rPr lang="en-GB" sz="2000" dirty="0"/>
              <a:t>Tasks 4 and 5</a:t>
            </a:r>
            <a:br>
              <a:rPr lang="en-GB" sz="2000" dirty="0"/>
            </a:br>
            <a:br>
              <a:rPr lang="en-GB" sz="2000" dirty="0"/>
            </a:br>
            <a:r>
              <a:rPr lang="en-GB" sz="2000" dirty="0">
                <a:solidFill>
                  <a:srgbClr val="FFFFFF"/>
                </a:solidFill>
              </a:rPr>
              <a:t>NB. Task 3 is the feasibility study which will be discussed later.</a:t>
            </a:r>
            <a:br>
              <a:rPr lang="en-GB" sz="2000" dirty="0">
                <a:solidFill>
                  <a:srgbClr val="FFFFFF"/>
                </a:solidFill>
              </a:rPr>
            </a:br>
            <a:endParaRPr lang="en-GB" sz="2000" dirty="0"/>
          </a:p>
        </p:txBody>
      </p:sp>
      <p:sp>
        <p:nvSpPr>
          <p:cNvPr id="3" name="Content Placeholder 2">
            <a:extLst>
              <a:ext uri="{FF2B5EF4-FFF2-40B4-BE49-F238E27FC236}">
                <a16:creationId xmlns:a16="http://schemas.microsoft.com/office/drawing/2014/main" id="{2EDDFE66-07C2-487E-A79F-23DE9F00D7C9}"/>
              </a:ext>
            </a:extLst>
          </p:cNvPr>
          <p:cNvSpPr>
            <a:spLocks noGrp="1"/>
          </p:cNvSpPr>
          <p:nvPr>
            <p:ph idx="1"/>
          </p:nvPr>
        </p:nvSpPr>
        <p:spPr>
          <a:xfrm>
            <a:off x="4213899" y="804998"/>
            <a:ext cx="7156511" cy="2871216"/>
          </a:xfrm>
        </p:spPr>
        <p:txBody>
          <a:bodyPr anchor="ctr">
            <a:normAutofit/>
          </a:bodyPr>
          <a:lstStyle/>
          <a:p>
            <a:r>
              <a:rPr lang="en-GB" dirty="0">
                <a:solidFill>
                  <a:srgbClr val="FFFFFF"/>
                </a:solidFill>
              </a:rPr>
              <a:t>Discuss how ‘cultural’ influences of the organisation impacted the change process</a:t>
            </a:r>
          </a:p>
          <a:p>
            <a:r>
              <a:rPr lang="en-GB" dirty="0">
                <a:solidFill>
                  <a:srgbClr val="FFFFFF"/>
                </a:solidFill>
              </a:rPr>
              <a:t>With regard to the change, analyse and discuss the role of the organisations leaders, were change agents used?  If change agents weren’t used did this impact the success of the change?</a:t>
            </a:r>
          </a:p>
        </p:txBody>
      </p:sp>
    </p:spTree>
    <p:extLst>
      <p:ext uri="{BB962C8B-B14F-4D97-AF65-F5344CB8AC3E}">
        <p14:creationId xmlns:p14="http://schemas.microsoft.com/office/powerpoint/2010/main" val="16972016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5BB010-941D-45AD-821B-393DA72255A1}"/>
              </a:ext>
            </a:extLst>
          </p:cNvPr>
          <p:cNvSpPr>
            <a:spLocks noGrp="1"/>
          </p:cNvSpPr>
          <p:nvPr>
            <p:ph type="title"/>
          </p:nvPr>
        </p:nvSpPr>
        <p:spPr>
          <a:xfrm>
            <a:off x="1024128" y="585216"/>
            <a:ext cx="9720072" cy="1499616"/>
          </a:xfrm>
        </p:spPr>
        <p:txBody>
          <a:bodyPr>
            <a:normAutofit/>
          </a:bodyPr>
          <a:lstStyle/>
          <a:p>
            <a:r>
              <a:rPr lang="en-GB" dirty="0"/>
              <a:t>Tasks 6 and 7</a:t>
            </a:r>
          </a:p>
        </p:txBody>
      </p:sp>
      <p:graphicFrame>
        <p:nvGraphicFramePr>
          <p:cNvPr id="5" name="Content Placeholder 2">
            <a:extLst>
              <a:ext uri="{FF2B5EF4-FFF2-40B4-BE49-F238E27FC236}">
                <a16:creationId xmlns:a16="http://schemas.microsoft.com/office/drawing/2014/main" id="{B82A4567-D586-4230-838F-F555C877A50E}"/>
              </a:ext>
            </a:extLst>
          </p:cNvPr>
          <p:cNvGraphicFramePr>
            <a:graphicFrameLocks noGrp="1"/>
          </p:cNvGraphicFramePr>
          <p:nvPr>
            <p:ph idx="1"/>
            <p:extLst>
              <p:ext uri="{D42A27DB-BD31-4B8C-83A1-F6EECF244321}">
                <p14:modId xmlns:p14="http://schemas.microsoft.com/office/powerpoint/2010/main" val="3534735969"/>
              </p:ext>
            </p:extLst>
          </p:nvPr>
        </p:nvGraphicFramePr>
        <p:xfrm>
          <a:off x="1023938" y="2286000"/>
          <a:ext cx="9720262" cy="4022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579463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B24EDA8-DF72-4C37-9EC2-D92134F72F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457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6F64638-3523-4975-845C-48099809A6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71998"/>
            <a:ext cx="12188952" cy="228554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57200" y="4960137"/>
            <a:ext cx="7772400" cy="1463040"/>
          </a:xfrm>
        </p:spPr>
        <p:txBody>
          <a:bodyPr>
            <a:normAutofit/>
          </a:bodyPr>
          <a:lstStyle/>
          <a:p>
            <a:r>
              <a:rPr lang="en-GB" sz="3500" dirty="0">
                <a:solidFill>
                  <a:srgbClr val="FFFFFF"/>
                </a:solidFill>
              </a:rPr>
              <a:t>Leading and Implementing Workplace Change</a:t>
            </a:r>
            <a:br>
              <a:rPr lang="en-GB" sz="3500" dirty="0">
                <a:solidFill>
                  <a:srgbClr val="FFFFFF"/>
                </a:solidFill>
              </a:rPr>
            </a:br>
            <a:r>
              <a:rPr lang="en-GB" sz="3500" dirty="0">
                <a:solidFill>
                  <a:srgbClr val="FFFFFF"/>
                </a:solidFill>
              </a:rPr>
              <a:t>Feasibility discussion</a:t>
            </a:r>
          </a:p>
        </p:txBody>
      </p:sp>
      <p:sp>
        <p:nvSpPr>
          <p:cNvPr id="3" name="Subtitle 2"/>
          <p:cNvSpPr>
            <a:spLocks noGrp="1"/>
          </p:cNvSpPr>
          <p:nvPr>
            <p:ph type="subTitle" idx="1"/>
          </p:nvPr>
        </p:nvSpPr>
        <p:spPr>
          <a:xfrm>
            <a:off x="8610600" y="4960137"/>
            <a:ext cx="3200400" cy="1463040"/>
          </a:xfrm>
        </p:spPr>
        <p:txBody>
          <a:bodyPr>
            <a:normAutofit/>
          </a:bodyPr>
          <a:lstStyle/>
          <a:p>
            <a:r>
              <a:rPr lang="en-GB" dirty="0">
                <a:solidFill>
                  <a:srgbClr val="FFFFFF"/>
                </a:solidFill>
              </a:rPr>
              <a:t>Task 3</a:t>
            </a:r>
          </a:p>
        </p:txBody>
      </p:sp>
      <p:pic>
        <p:nvPicPr>
          <p:cNvPr id="7" name="Graphic 6" descr="Users">
            <a:extLst>
              <a:ext uri="{FF2B5EF4-FFF2-40B4-BE49-F238E27FC236}">
                <a16:creationId xmlns:a16="http://schemas.microsoft.com/office/drawing/2014/main" id="{8D2FA9D9-1337-4B21-9D84-466AE077E25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439869" y="640080"/>
            <a:ext cx="3306457" cy="3306457"/>
          </a:xfrm>
          <a:prstGeom prst="rect">
            <a:avLst/>
          </a:prstGeom>
        </p:spPr>
      </p:pic>
      <p:cxnSp>
        <p:nvCxnSpPr>
          <p:cNvPr id="14" name="Straight Connector 13">
            <a:extLst>
              <a:ext uri="{FF2B5EF4-FFF2-40B4-BE49-F238E27FC236}">
                <a16:creationId xmlns:a16="http://schemas.microsoft.com/office/drawing/2014/main" id="{0A046F70-04DA-4509-A661-28463B63FF3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406507" y="5220212"/>
            <a:ext cx="0" cy="914400"/>
          </a:xfrm>
          <a:prstGeom prst="line">
            <a:avLst/>
          </a:prstGeom>
          <a:ln w="19050">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816995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normAutofit/>
          </a:bodyPr>
          <a:lstStyle/>
          <a:p>
            <a:r>
              <a:rPr lang="en-GB" dirty="0"/>
              <a:t>FORMAT</a:t>
            </a:r>
          </a:p>
        </p:txBody>
      </p:sp>
      <p:graphicFrame>
        <p:nvGraphicFramePr>
          <p:cNvPr id="5" name="Content Placeholder 2">
            <a:extLst>
              <a:ext uri="{FF2B5EF4-FFF2-40B4-BE49-F238E27FC236}">
                <a16:creationId xmlns:a16="http://schemas.microsoft.com/office/drawing/2014/main" id="{0B339489-CF6A-4E2F-9514-390A39E7ADF7}"/>
              </a:ext>
            </a:extLst>
          </p:cNvPr>
          <p:cNvGraphicFramePr>
            <a:graphicFrameLocks noGrp="1"/>
          </p:cNvGraphicFramePr>
          <p:nvPr>
            <p:ph idx="1"/>
            <p:extLst>
              <p:ext uri="{D42A27DB-BD31-4B8C-83A1-F6EECF244321}">
                <p14:modId xmlns:p14="http://schemas.microsoft.com/office/powerpoint/2010/main" val="1629431164"/>
              </p:ext>
            </p:extLst>
          </p:nvPr>
        </p:nvGraphicFramePr>
        <p:xfrm>
          <a:off x="1023938" y="2286000"/>
          <a:ext cx="9720262" cy="4022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293861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normAutofit/>
          </a:bodyPr>
          <a:lstStyle/>
          <a:p>
            <a:r>
              <a:rPr lang="en-GB" dirty="0"/>
              <a:t>Feasibility discussion</a:t>
            </a:r>
            <a:endParaRPr lang="en-GB"/>
          </a:p>
        </p:txBody>
      </p:sp>
      <p:graphicFrame>
        <p:nvGraphicFramePr>
          <p:cNvPr id="12" name="Content Placeholder 2">
            <a:extLst>
              <a:ext uri="{FF2B5EF4-FFF2-40B4-BE49-F238E27FC236}">
                <a16:creationId xmlns:a16="http://schemas.microsoft.com/office/drawing/2014/main" id="{4807E67B-2157-4329-8114-2B44532CC225}"/>
              </a:ext>
            </a:extLst>
          </p:cNvPr>
          <p:cNvGraphicFramePr>
            <a:graphicFrameLocks noGrp="1"/>
          </p:cNvGraphicFramePr>
          <p:nvPr>
            <p:ph idx="1"/>
            <p:extLst>
              <p:ext uri="{D42A27DB-BD31-4B8C-83A1-F6EECF244321}">
                <p14:modId xmlns:p14="http://schemas.microsoft.com/office/powerpoint/2010/main" val="3761337204"/>
              </p:ext>
            </p:extLst>
          </p:nvPr>
        </p:nvGraphicFramePr>
        <p:xfrm>
          <a:off x="1023938" y="2286000"/>
          <a:ext cx="9720262" cy="40227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064193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C4263D5-8098-4EB6-964C-83A0E23F56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8421D91-74B0-4049-948E-92CCA3A6F1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3801" y="0"/>
            <a:ext cx="4648199"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187269" y="643467"/>
            <a:ext cx="3415612" cy="5571066"/>
          </a:xfrm>
        </p:spPr>
        <p:txBody>
          <a:bodyPr>
            <a:normAutofit/>
          </a:bodyPr>
          <a:lstStyle/>
          <a:p>
            <a:r>
              <a:rPr lang="en-GB">
                <a:solidFill>
                  <a:srgbClr val="FFFFFF"/>
                </a:solidFill>
              </a:rPr>
              <a:t>Feasibility discussion</a:t>
            </a:r>
          </a:p>
        </p:txBody>
      </p:sp>
      <p:graphicFrame>
        <p:nvGraphicFramePr>
          <p:cNvPr id="5" name="Content Placeholder 2">
            <a:extLst>
              <a:ext uri="{FF2B5EF4-FFF2-40B4-BE49-F238E27FC236}">
                <a16:creationId xmlns:a16="http://schemas.microsoft.com/office/drawing/2014/main" id="{ACC5C600-0EC1-49FB-9636-3E5B8CB5C2F3}"/>
              </a:ext>
            </a:extLst>
          </p:cNvPr>
          <p:cNvGraphicFramePr>
            <a:graphicFrameLocks noGrp="1"/>
          </p:cNvGraphicFramePr>
          <p:nvPr>
            <p:ph idx="1"/>
            <p:extLst>
              <p:ext uri="{D42A27DB-BD31-4B8C-83A1-F6EECF244321}">
                <p14:modId xmlns:p14="http://schemas.microsoft.com/office/powerpoint/2010/main" val="4003458444"/>
              </p:ext>
            </p:extLst>
          </p:nvPr>
        </p:nvGraphicFramePr>
        <p:xfrm>
          <a:off x="904875" y="976313"/>
          <a:ext cx="5734050" cy="48974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86682175"/>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rgbClr val="2E2B21"/>
      </a:dk1>
      <a:lt1>
        <a:srgbClr val="FFFFFF"/>
      </a:lt1>
      <a:dk2>
        <a:srgbClr val="605B4F"/>
      </a:dk2>
      <a:lt2>
        <a:srgbClr val="D8D6BE"/>
      </a:lt2>
      <a:accent1>
        <a:srgbClr val="A9A57C"/>
      </a:accent1>
      <a:accent2>
        <a:srgbClr val="9CBEBD"/>
      </a:accent2>
      <a:accent3>
        <a:srgbClr val="D2CB6C"/>
      </a:accent3>
      <a:accent4>
        <a:srgbClr val="95A39D"/>
      </a:accent4>
      <a:accent5>
        <a:srgbClr val="C89F5D"/>
      </a:accent5>
      <a:accent6>
        <a:srgbClr val="B1A089"/>
      </a:accent6>
      <a:hlink>
        <a:srgbClr val="D25814"/>
      </a:hlink>
      <a:folHlink>
        <a:srgbClr val="849A0A"/>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blipFill rotWithShape="1">
          <a:blip xmlns:r="http://schemas.openxmlformats.org/officeDocument/2006/relationships" r:embed="rId1">
            <a:duotone>
              <a:schemeClr val="phClr">
                <a:tint val="98000"/>
              </a:schemeClr>
              <a:schemeClr val="phClr">
                <a:shade val="89000"/>
                <a:satMod val="145000"/>
              </a:schemeClr>
            </a:duotone>
          </a:blip>
          <a:tile tx="0" ty="0" sx="32000" sy="32000" flip="none" algn="tl"/>
        </a:blipFill>
        <a:blipFill rotWithShape="1">
          <a:blip xmlns:r="http://schemas.openxmlformats.org/officeDocument/2006/relationships" r:embed="rId2">
            <a:duotone>
              <a:schemeClr val="phClr">
                <a:tint val="98000"/>
              </a:schemeClr>
              <a:schemeClr val="phClr">
                <a:shade val="95000"/>
              </a:schemeClr>
            </a:duotone>
          </a:blip>
          <a:tile tx="0" ty="0" sx="32000" sy="32000" flip="none" algn="tl"/>
        </a:blipFill>
      </a:bgFillStyleLst>
    </a:fmtScheme>
  </a:themeElements>
  <a:objectDefaults/>
  <a:extraClrSchemeLst/>
  <a:extLst>
    <a:ext uri="{05A4C25C-085E-4340-85A3-A5531E510DB2}">
      <thm15:themeFamily xmlns:thm15="http://schemas.microsoft.com/office/thememl/2012/main" name="Integral" id="{3577F8C9-A904-41D8-97D2-FD898F53F20E}" vid="{090DCB5F-146D-478A-852A-34B16FE9F3A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B438F96E705D6469403A46F42FBE3CB" ma:contentTypeVersion="10" ma:contentTypeDescription="Create a new document." ma:contentTypeScope="" ma:versionID="1aea0e732d6779c32654a4bc84ad0831">
  <xsd:schema xmlns:xsd="http://www.w3.org/2001/XMLSchema" xmlns:xs="http://www.w3.org/2001/XMLSchema" xmlns:p="http://schemas.microsoft.com/office/2006/metadata/properties" xmlns:ns3="bf13d2f1-3fb4-4d24-806f-713eb38c1b0e" targetNamespace="http://schemas.microsoft.com/office/2006/metadata/properties" ma:root="true" ma:fieldsID="f8c7819921bd3f4a88d45ea491791cbd" ns3:_="">
    <xsd:import namespace="bf13d2f1-3fb4-4d24-806f-713eb38c1b0e"/>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f13d2f1-3fb4-4d24-806f-713eb38c1b0e"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ternalName="MediaServiceDateTaken" ma:readOnly="true">
      <xsd:simpleType>
        <xsd:restriction base="dms:Text"/>
      </xsd:simpleType>
    </xsd:element>
    <xsd:element name="MediaServiceLocation" ma:index="17" nillable="true" ma:displayNam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0E7A5F23-402E-46C4-BFF0-700F7C2A518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f13d2f1-3fb4-4d24-806f-713eb38c1b0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2324D89-E457-40A7-B683-501407E18FB3}">
  <ds:schemaRefs>
    <ds:schemaRef ds:uri="http://schemas.microsoft.com/sharepoint/v3/contenttype/forms"/>
  </ds:schemaRefs>
</ds:datastoreItem>
</file>

<file path=customXml/itemProps3.xml><?xml version="1.0" encoding="utf-8"?>
<ds:datastoreItem xmlns:ds="http://schemas.openxmlformats.org/officeDocument/2006/customXml" ds:itemID="{1D54992C-A7D4-4DA1-8042-E7B3212F9399}">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bf13d2f1-3fb4-4d24-806f-713eb38c1b0e"/>
    <ds:schemaRef ds:uri="http://purl.org/dc/elements/1.1/"/>
    <ds:schemaRef ds:uri="http://schemas.microsoft.com/office/2006/metadata/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23</TotalTime>
  <Words>613</Words>
  <Application>Microsoft Office PowerPoint</Application>
  <PresentationFormat>Widescreen</PresentationFormat>
  <Paragraphs>42</Paragraphs>
  <Slides>10</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Tw Cen MT</vt:lpstr>
      <vt:lpstr>Tw Cen MT Condensed</vt:lpstr>
      <vt:lpstr>Wingdings 3</vt:lpstr>
      <vt:lpstr>Integral</vt:lpstr>
      <vt:lpstr>   An analysis and critical review of a medium to large organisation and its change process    </vt:lpstr>
      <vt:lpstr>Leading and Managing Change Report </vt:lpstr>
      <vt:lpstr>The report – TASK 1</vt:lpstr>
      <vt:lpstr>PowerPoint Presentation</vt:lpstr>
      <vt:lpstr>Main findings - Tasks 4 and 5  NB. Task 3 is the feasibility study which will be discussed later. </vt:lpstr>
      <vt:lpstr>Tasks 6 and 7</vt:lpstr>
      <vt:lpstr>Leading and Implementing Workplace Change Feasibility discussion</vt:lpstr>
      <vt:lpstr>FORMAT</vt:lpstr>
      <vt:lpstr>Feasibility discussion</vt:lpstr>
      <vt:lpstr>Feasibility discussion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 analysis and critical review of a medium to large organisation and its change process</dc:title>
  <dc:creator>Marie Pitson</dc:creator>
  <cp:lastModifiedBy>Marie Pitson</cp:lastModifiedBy>
  <cp:revision>1</cp:revision>
  <dcterms:created xsi:type="dcterms:W3CDTF">2021-01-20T08:27:57Z</dcterms:created>
  <dcterms:modified xsi:type="dcterms:W3CDTF">2021-01-20T08:51:44Z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0x010100AB438F96E705D6469403A46F42FBE3CB</vt:lpwstr>
  </property>
</Properties>
</file>