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854" r:id="rId2"/>
  </p:sldMasterIdLst>
  <p:notesMasterIdLst>
    <p:notesMasterId r:id="rId33"/>
  </p:notesMasterIdLst>
  <p:sldIdLst>
    <p:sldId id="256" r:id="rId3"/>
    <p:sldId id="257" r:id="rId4"/>
    <p:sldId id="262" r:id="rId5"/>
    <p:sldId id="258" r:id="rId6"/>
    <p:sldId id="260" r:id="rId7"/>
    <p:sldId id="261" r:id="rId8"/>
    <p:sldId id="267" r:id="rId9"/>
    <p:sldId id="286" r:id="rId10"/>
    <p:sldId id="287" r:id="rId11"/>
    <p:sldId id="288" r:id="rId12"/>
    <p:sldId id="289" r:id="rId13"/>
    <p:sldId id="290" r:id="rId14"/>
    <p:sldId id="263" r:id="rId15"/>
    <p:sldId id="264" r:id="rId16"/>
    <p:sldId id="265" r:id="rId17"/>
    <p:sldId id="266" r:id="rId18"/>
    <p:sldId id="269" r:id="rId19"/>
    <p:sldId id="273" r:id="rId20"/>
    <p:sldId id="272" r:id="rId21"/>
    <p:sldId id="274" r:id="rId22"/>
    <p:sldId id="275" r:id="rId23"/>
    <p:sldId id="277" r:id="rId24"/>
    <p:sldId id="278" r:id="rId25"/>
    <p:sldId id="279" r:id="rId26"/>
    <p:sldId id="280" r:id="rId27"/>
    <p:sldId id="282" r:id="rId28"/>
    <p:sldId id="283" r:id="rId29"/>
    <p:sldId id="259" r:id="rId30"/>
    <p:sldId id="284" r:id="rId31"/>
    <p:sldId id="28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7E33A7-5DA0-4AEA-9471-22C472A03550}" v="83" dt="2025-11-09T15:05:07.097"/>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26" autoAdjust="0"/>
    <p:restoredTop sz="94660"/>
  </p:normalViewPr>
  <p:slideViewPr>
    <p:cSldViewPr snapToGrid="0">
      <p:cViewPr varScale="1">
        <p:scale>
          <a:sx n="70" d="100"/>
          <a:sy n="70" d="100"/>
        </p:scale>
        <p:origin x="182"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essono mañana" userId="aa7aa010e5804baa" providerId="LiveId" clId="{49FC0FCB-06C4-4DA9-9423-5B55E4F1E9AB}"/>
    <pc:docChg chg="undo custSel addSld delSld modSld sldOrd modMainMaster">
      <pc:chgData name="samantha essono mañana" userId="aa7aa010e5804baa" providerId="LiveId" clId="{49FC0FCB-06C4-4DA9-9423-5B55E4F1E9AB}" dt="2025-11-09T15:05:38.134" v="7693" actId="26606"/>
      <pc:docMkLst>
        <pc:docMk/>
      </pc:docMkLst>
      <pc:sldChg chg="addSp delSp modSp mod setClrOvrMap delDesignElem">
        <pc:chgData name="samantha essono mañana" userId="aa7aa010e5804baa" providerId="LiveId" clId="{49FC0FCB-06C4-4DA9-9423-5B55E4F1E9AB}" dt="2025-11-06T09:23:38.023" v="6735"/>
        <pc:sldMkLst>
          <pc:docMk/>
          <pc:sldMk cId="3890356856" sldId="256"/>
        </pc:sldMkLst>
        <pc:spChg chg="mod">
          <ac:chgData name="samantha essono mañana" userId="aa7aa010e5804baa" providerId="LiveId" clId="{49FC0FCB-06C4-4DA9-9423-5B55E4F1E9AB}" dt="2025-10-30T13:28:29.857" v="15" actId="26606"/>
          <ac:spMkLst>
            <pc:docMk/>
            <pc:sldMk cId="3890356856" sldId="256"/>
            <ac:spMk id="2" creationId="{7ABD2E31-1D0C-B67C-8FE0-F472A6906A4B}"/>
          </ac:spMkLst>
        </pc:spChg>
        <pc:spChg chg="mod">
          <ac:chgData name="samantha essono mañana" userId="aa7aa010e5804baa" providerId="LiveId" clId="{49FC0FCB-06C4-4DA9-9423-5B55E4F1E9AB}" dt="2025-11-06T09:23:38.023" v="6735"/>
          <ac:spMkLst>
            <pc:docMk/>
            <pc:sldMk cId="3890356856" sldId="256"/>
            <ac:spMk id="3" creationId="{D21511C5-39E0-593D-5CF6-71D3F83F0066}"/>
          </ac:spMkLst>
        </pc:spChg>
        <pc:spChg chg="add">
          <ac:chgData name="samantha essono mañana" userId="aa7aa010e5804baa" providerId="LiveId" clId="{49FC0FCB-06C4-4DA9-9423-5B55E4F1E9AB}" dt="2025-10-30T14:06:44.388" v="392" actId="26606"/>
          <ac:spMkLst>
            <pc:docMk/>
            <pc:sldMk cId="3890356856" sldId="256"/>
            <ac:spMk id="7" creationId="{C91E93A7-6C7F-4F77-9CB0-280D958EF4D2}"/>
          </ac:spMkLst>
        </pc:spChg>
        <pc:spChg chg="add">
          <ac:chgData name="samantha essono mañana" userId="aa7aa010e5804baa" providerId="LiveId" clId="{49FC0FCB-06C4-4DA9-9423-5B55E4F1E9AB}" dt="2025-10-30T14:06:44.388" v="392" actId="26606"/>
          <ac:spMkLst>
            <pc:docMk/>
            <pc:sldMk cId="3890356856" sldId="256"/>
            <ac:spMk id="21" creationId="{E4947D45-3E3A-4249-A3DB-5B907C179727}"/>
          </ac:spMkLst>
        </pc:spChg>
        <pc:spChg chg="add">
          <ac:chgData name="samantha essono mañana" userId="aa7aa010e5804baa" providerId="LiveId" clId="{49FC0FCB-06C4-4DA9-9423-5B55E4F1E9AB}" dt="2025-10-30T14:06:44.388" v="392" actId="26606"/>
          <ac:spMkLst>
            <pc:docMk/>
            <pc:sldMk cId="3890356856" sldId="256"/>
            <ac:spMk id="23" creationId="{E4F17063-EDA4-417B-946F-BA357F3B390D}"/>
          </ac:spMkLst>
        </pc:spChg>
        <pc:spChg chg="add">
          <ac:chgData name="samantha essono mañana" userId="aa7aa010e5804baa" providerId="LiveId" clId="{49FC0FCB-06C4-4DA9-9423-5B55E4F1E9AB}" dt="2025-10-30T14:06:44.388" v="392" actId="26606"/>
          <ac:spMkLst>
            <pc:docMk/>
            <pc:sldMk cId="3890356856" sldId="256"/>
            <ac:spMk id="25" creationId="{D36F3EEA-55D4-4677-80E7-92D00B8F343B}"/>
          </ac:spMkLst>
        </pc:spChg>
        <pc:grpChg chg="add">
          <ac:chgData name="samantha essono mañana" userId="aa7aa010e5804baa" providerId="LiveId" clId="{49FC0FCB-06C4-4DA9-9423-5B55E4F1E9AB}" dt="2025-10-30T14:06:44.388" v="392" actId="26606"/>
          <ac:grpSpMkLst>
            <pc:docMk/>
            <pc:sldMk cId="3890356856" sldId="256"/>
            <ac:grpSpMk id="10" creationId="{ACCC08F4-6649-4752-A49D-EC2C8E965620}"/>
          </ac:grpSpMkLst>
        </pc:grpChg>
        <pc:picChg chg="mod ord">
          <ac:chgData name="samantha essono mañana" userId="aa7aa010e5804baa" providerId="LiveId" clId="{49FC0FCB-06C4-4DA9-9423-5B55E4F1E9AB}" dt="2025-10-30T13:28:29.857" v="15" actId="26606"/>
          <ac:picMkLst>
            <pc:docMk/>
            <pc:sldMk cId="3890356856" sldId="256"/>
            <ac:picMk id="4" creationId="{F306E9A4-CF2C-94B3-A187-17093A5ED3A6}"/>
          </ac:picMkLst>
        </pc:picChg>
        <pc:picChg chg="mod ord">
          <ac:chgData name="samantha essono mañana" userId="aa7aa010e5804baa" providerId="LiveId" clId="{49FC0FCB-06C4-4DA9-9423-5B55E4F1E9AB}" dt="2025-10-30T13:28:29.857" v="15" actId="26606"/>
          <ac:picMkLst>
            <pc:docMk/>
            <pc:sldMk cId="3890356856" sldId="256"/>
            <ac:picMk id="5" creationId="{E919217F-1074-5AA3-2118-01E78DF08EDF}"/>
          </ac:picMkLst>
        </pc:picChg>
      </pc:sldChg>
      <pc:sldChg chg="addSp delSp modSp new mod setBg setClrOvrMap delDesignElem">
        <pc:chgData name="samantha essono mañana" userId="aa7aa010e5804baa" providerId="LiveId" clId="{49FC0FCB-06C4-4DA9-9423-5B55E4F1E9AB}" dt="2025-11-06T22:39:02.925" v="7309"/>
        <pc:sldMkLst>
          <pc:docMk/>
          <pc:sldMk cId="4000708037" sldId="257"/>
        </pc:sldMkLst>
        <pc:spChg chg="add">
          <ac:chgData name="samantha essono mañana" userId="aa7aa010e5804baa" providerId="LiveId" clId="{49FC0FCB-06C4-4DA9-9423-5B55E4F1E9AB}" dt="2025-10-30T15:22:34.974" v="1120" actId="26606"/>
          <ac:spMkLst>
            <pc:docMk/>
            <pc:sldMk cId="4000708037" sldId="257"/>
            <ac:spMk id="151" creationId="{670D6F2B-93AF-47D6-9378-5E54BE0AC69F}"/>
          </ac:spMkLst>
        </pc:spChg>
        <pc:spChg chg="add">
          <ac:chgData name="samantha essono mañana" userId="aa7aa010e5804baa" providerId="LiveId" clId="{49FC0FCB-06C4-4DA9-9423-5B55E4F1E9AB}" dt="2025-10-30T15:22:34.974" v="1120" actId="26606"/>
          <ac:spMkLst>
            <pc:docMk/>
            <pc:sldMk cId="4000708037" sldId="257"/>
            <ac:spMk id="153" creationId="{491A5E26-1F21-459D-8C03-ADB057B09066}"/>
          </ac:spMkLst>
        </pc:spChg>
        <pc:grpChg chg="add">
          <ac:chgData name="samantha essono mañana" userId="aa7aa010e5804baa" providerId="LiveId" clId="{49FC0FCB-06C4-4DA9-9423-5B55E4F1E9AB}" dt="2025-10-30T15:22:34.974" v="1120" actId="26606"/>
          <ac:grpSpMkLst>
            <pc:docMk/>
            <pc:sldMk cId="4000708037" sldId="257"/>
            <ac:grpSpMk id="147" creationId="{6503EB0F-2257-4A3E-A73B-E1DE769B459F}"/>
          </ac:grpSpMkLst>
        </pc:grpChg>
        <pc:graphicFrameChg chg="add mod ord modGraphic">
          <ac:chgData name="samantha essono mañana" userId="aa7aa010e5804baa" providerId="LiveId" clId="{49FC0FCB-06C4-4DA9-9423-5B55E4F1E9AB}" dt="2025-11-06T22:39:02.925" v="7309"/>
          <ac:graphicFrameMkLst>
            <pc:docMk/>
            <pc:sldMk cId="4000708037" sldId="257"/>
            <ac:graphicFrameMk id="31" creationId="{B379AC04-4AA1-3574-DB8E-999BC6678A4E}"/>
          </ac:graphicFrameMkLst>
        </pc:graphicFrameChg>
        <pc:picChg chg="add mod">
          <ac:chgData name="samantha essono mañana" userId="aa7aa010e5804baa" providerId="LiveId" clId="{49FC0FCB-06C4-4DA9-9423-5B55E4F1E9AB}" dt="2025-10-30T15:22:08.563" v="1118" actId="27614"/>
          <ac:picMkLst>
            <pc:docMk/>
            <pc:sldMk cId="4000708037" sldId="257"/>
            <ac:picMk id="35" creationId="{7531FE31-EB07-ECC6-B817-7F7AC3FCEA69}"/>
          </ac:picMkLst>
        </pc:picChg>
      </pc:sldChg>
      <pc:sldChg chg="addSp delSp modSp new mod setBg setClrOvrMap">
        <pc:chgData name="samantha essono mañana" userId="aa7aa010e5804baa" providerId="LiveId" clId="{49FC0FCB-06C4-4DA9-9423-5B55E4F1E9AB}" dt="2025-11-06T09:52:32.596" v="6786" actId="207"/>
        <pc:sldMkLst>
          <pc:docMk/>
          <pc:sldMk cId="730837893" sldId="258"/>
        </pc:sldMkLst>
        <pc:spChg chg="mod">
          <ac:chgData name="samantha essono mañana" userId="aa7aa010e5804baa" providerId="LiveId" clId="{49FC0FCB-06C4-4DA9-9423-5B55E4F1E9AB}" dt="2025-11-06T09:49:07.726" v="6771" actId="1076"/>
          <ac:spMkLst>
            <pc:docMk/>
            <pc:sldMk cId="730837893" sldId="258"/>
            <ac:spMk id="2" creationId="{5235C718-191C-4BFC-8DFB-7F9F8E9FA0C7}"/>
          </ac:spMkLst>
        </pc:spChg>
        <pc:spChg chg="mod">
          <ac:chgData name="samantha essono mañana" userId="aa7aa010e5804baa" providerId="LiveId" clId="{49FC0FCB-06C4-4DA9-9423-5B55E4F1E9AB}" dt="2025-11-06T09:52:04.318" v="6784" actId="207"/>
          <ac:spMkLst>
            <pc:docMk/>
            <pc:sldMk cId="730837893" sldId="258"/>
            <ac:spMk id="3" creationId="{AF75BA05-6417-4935-8808-32167EF3485E}"/>
          </ac:spMkLst>
        </pc:spChg>
        <pc:spChg chg="add mod">
          <ac:chgData name="samantha essono mañana" userId="aa7aa010e5804baa" providerId="LiveId" clId="{49FC0FCB-06C4-4DA9-9423-5B55E4F1E9AB}" dt="2025-11-06T09:52:32.596" v="6786" actId="207"/>
          <ac:spMkLst>
            <pc:docMk/>
            <pc:sldMk cId="730837893" sldId="258"/>
            <ac:spMk id="7" creationId="{A1F56E30-6DCD-C878-9413-BA9ACB6EFA7E}"/>
          </ac:spMkLst>
        </pc:spChg>
        <pc:spChg chg="add">
          <ac:chgData name="samantha essono mañana" userId="aa7aa010e5804baa" providerId="LiveId" clId="{49FC0FCB-06C4-4DA9-9423-5B55E4F1E9AB}" dt="2025-11-04T14:27:47.450" v="1728" actId="26606"/>
          <ac:spMkLst>
            <pc:docMk/>
            <pc:sldMk cId="730837893" sldId="258"/>
            <ac:spMk id="130" creationId="{670D6F2B-93AF-47D6-9378-5E54BE0AC69F}"/>
          </ac:spMkLst>
        </pc:spChg>
        <pc:spChg chg="add">
          <ac:chgData name="samantha essono mañana" userId="aa7aa010e5804baa" providerId="LiveId" clId="{49FC0FCB-06C4-4DA9-9423-5B55E4F1E9AB}" dt="2025-11-04T14:27:47.450" v="1728" actId="26606"/>
          <ac:spMkLst>
            <pc:docMk/>
            <pc:sldMk cId="730837893" sldId="258"/>
            <ac:spMk id="132" creationId="{2D529E20-662F-4915-ACD7-970C026FDB7F}"/>
          </ac:spMkLst>
        </pc:spChg>
        <pc:spChg chg="add">
          <ac:chgData name="samantha essono mañana" userId="aa7aa010e5804baa" providerId="LiveId" clId="{49FC0FCB-06C4-4DA9-9423-5B55E4F1E9AB}" dt="2025-11-04T14:27:47.450" v="1728" actId="26606"/>
          <ac:spMkLst>
            <pc:docMk/>
            <pc:sldMk cId="730837893" sldId="258"/>
            <ac:spMk id="134" creationId="{1AD5EB79-7F9A-4BBC-92A5-188382CBA1B6}"/>
          </ac:spMkLst>
        </pc:spChg>
        <pc:spChg chg="add">
          <ac:chgData name="samantha essono mañana" userId="aa7aa010e5804baa" providerId="LiveId" clId="{49FC0FCB-06C4-4DA9-9423-5B55E4F1E9AB}" dt="2025-11-04T14:27:47.450" v="1728" actId="26606"/>
          <ac:spMkLst>
            <pc:docMk/>
            <pc:sldMk cId="730837893" sldId="258"/>
            <ac:spMk id="136" creationId="{B9B8A17F-DC3A-4D9A-AA53-9BFB894CD7BA}"/>
          </ac:spMkLst>
        </pc:spChg>
        <pc:picChg chg="add mod ord">
          <ac:chgData name="samantha essono mañana" userId="aa7aa010e5804baa" providerId="LiveId" clId="{49FC0FCB-06C4-4DA9-9423-5B55E4F1E9AB}" dt="2025-11-06T09:50:05.705" v="6781" actId="1076"/>
          <ac:picMkLst>
            <pc:docMk/>
            <pc:sldMk cId="730837893" sldId="258"/>
            <ac:picMk id="4" creationId="{8A5C5B3D-CE63-C5BC-A9BD-4E7E4DE0BC32}"/>
          </ac:picMkLst>
        </pc:picChg>
        <pc:picChg chg="add mod">
          <ac:chgData name="samantha essono mañana" userId="aa7aa010e5804baa" providerId="LiveId" clId="{49FC0FCB-06C4-4DA9-9423-5B55E4F1E9AB}" dt="2025-11-06T09:49:55.904" v="6779" actId="1076"/>
          <ac:picMkLst>
            <pc:docMk/>
            <pc:sldMk cId="730837893" sldId="258"/>
            <ac:picMk id="5" creationId="{B52C2D08-DF3F-16AF-6920-8F72DB9F7EBE}"/>
          </ac:picMkLst>
        </pc:picChg>
      </pc:sldChg>
      <pc:sldChg chg="addSp delSp modSp add mod setBg setClrOvrMap">
        <pc:chgData name="samantha essono mañana" userId="aa7aa010e5804baa" providerId="LiveId" clId="{49FC0FCB-06C4-4DA9-9423-5B55E4F1E9AB}" dt="2025-11-09T14:29:02.388" v="7550" actId="26606"/>
        <pc:sldMkLst>
          <pc:docMk/>
          <pc:sldMk cId="885159038" sldId="259"/>
        </pc:sldMkLst>
        <pc:spChg chg="mod">
          <ac:chgData name="samantha essono mañana" userId="aa7aa010e5804baa" providerId="LiveId" clId="{49FC0FCB-06C4-4DA9-9423-5B55E4F1E9AB}" dt="2025-11-09T14:29:02.388" v="7550" actId="26606"/>
          <ac:spMkLst>
            <pc:docMk/>
            <pc:sldMk cId="885159038" sldId="259"/>
            <ac:spMk id="2" creationId="{458155BE-4F32-4512-E770-699A700E01DE}"/>
          </ac:spMkLst>
        </pc:spChg>
        <pc:spChg chg="add del mod">
          <ac:chgData name="samantha essono mañana" userId="aa7aa010e5804baa" providerId="LiveId" clId="{49FC0FCB-06C4-4DA9-9423-5B55E4F1E9AB}" dt="2025-11-09T14:19:26.675" v="7331" actId="26606"/>
          <ac:spMkLst>
            <pc:docMk/>
            <pc:sldMk cId="885159038" sldId="259"/>
            <ac:spMk id="3" creationId="{611A4B9E-3D73-95DD-71F0-86B88C81BE9D}"/>
          </ac:spMkLst>
        </pc:spChg>
        <pc:spChg chg="del">
          <ac:chgData name="samantha essono mañana" userId="aa7aa010e5804baa" providerId="LiveId" clId="{49FC0FCB-06C4-4DA9-9423-5B55E4F1E9AB}" dt="2025-11-09T14:25:47.841" v="7517" actId="478"/>
          <ac:spMkLst>
            <pc:docMk/>
            <pc:sldMk cId="885159038" sldId="259"/>
            <ac:spMk id="6" creationId="{2C4E80FB-A215-4AB6-1218-1ADFA4C7A1EE}"/>
          </ac:spMkLst>
        </pc:spChg>
        <pc:spChg chg="add del">
          <ac:chgData name="samantha essono mañana" userId="aa7aa010e5804baa" providerId="LiveId" clId="{49FC0FCB-06C4-4DA9-9423-5B55E4F1E9AB}" dt="2025-11-09T14:28:59.925" v="7547" actId="26606"/>
          <ac:spMkLst>
            <pc:docMk/>
            <pc:sldMk cId="885159038" sldId="259"/>
            <ac:spMk id="15" creationId="{89EA2611-DCBA-4E97-A2B2-9A466E76BDA4}"/>
          </ac:spMkLst>
        </pc:spChg>
        <pc:spChg chg="add del">
          <ac:chgData name="samantha essono mañana" userId="aa7aa010e5804baa" providerId="LiveId" clId="{49FC0FCB-06C4-4DA9-9423-5B55E4F1E9AB}" dt="2025-11-09T14:28:59.925" v="7547" actId="26606"/>
          <ac:spMkLst>
            <pc:docMk/>
            <pc:sldMk cId="885159038" sldId="259"/>
            <ac:spMk id="17" creationId="{BBC615D1-6E12-40EF-915B-316CFDB550D5}"/>
          </ac:spMkLst>
        </pc:spChg>
        <pc:spChg chg="add del">
          <ac:chgData name="samantha essono mañana" userId="aa7aa010e5804baa" providerId="LiveId" clId="{49FC0FCB-06C4-4DA9-9423-5B55E4F1E9AB}" dt="2025-11-09T14:28:59.925" v="7547" actId="26606"/>
          <ac:spMkLst>
            <pc:docMk/>
            <pc:sldMk cId="885159038" sldId="259"/>
            <ac:spMk id="19" creationId="{B9797D36-DE1E-47CD-881A-6C1F5828261B}"/>
          </ac:spMkLst>
        </pc:spChg>
        <pc:spChg chg="add del">
          <ac:chgData name="samantha essono mañana" userId="aa7aa010e5804baa" providerId="LiveId" clId="{49FC0FCB-06C4-4DA9-9423-5B55E4F1E9AB}" dt="2025-11-09T14:28:59.925" v="7547" actId="26606"/>
          <ac:spMkLst>
            <pc:docMk/>
            <pc:sldMk cId="885159038" sldId="259"/>
            <ac:spMk id="21" creationId="{4A2FAF1F-F462-46AF-A9E6-CC93C4E2C359}"/>
          </ac:spMkLst>
        </pc:spChg>
        <pc:spChg chg="add del">
          <ac:chgData name="samantha essono mañana" userId="aa7aa010e5804baa" providerId="LiveId" clId="{49FC0FCB-06C4-4DA9-9423-5B55E4F1E9AB}" dt="2025-11-09T14:28:59.925" v="7547" actId="26606"/>
          <ac:spMkLst>
            <pc:docMk/>
            <pc:sldMk cId="885159038" sldId="259"/>
            <ac:spMk id="23" creationId="{7146BED8-BAE9-42C5-A3DD-7B946445DB8C}"/>
          </ac:spMkLst>
        </pc:spChg>
        <pc:spChg chg="add del">
          <ac:chgData name="samantha essono mañana" userId="aa7aa010e5804baa" providerId="LiveId" clId="{49FC0FCB-06C4-4DA9-9423-5B55E4F1E9AB}" dt="2025-11-09T14:28:59.925" v="7547" actId="26606"/>
          <ac:spMkLst>
            <pc:docMk/>
            <pc:sldMk cId="885159038" sldId="259"/>
            <ac:spMk id="25" creationId="{15765FE8-B62F-41E4-A73C-74C91A8FD945}"/>
          </ac:spMkLst>
        </pc:spChg>
        <pc:spChg chg="add del">
          <ac:chgData name="samantha essono mañana" userId="aa7aa010e5804baa" providerId="LiveId" clId="{49FC0FCB-06C4-4DA9-9423-5B55E4F1E9AB}" dt="2025-11-09T14:29:02.366" v="7549" actId="26606"/>
          <ac:spMkLst>
            <pc:docMk/>
            <pc:sldMk cId="885159038" sldId="259"/>
            <ac:spMk id="27" creationId="{89EA2611-DCBA-4E97-A2B2-9A466E76BDA4}"/>
          </ac:spMkLst>
        </pc:spChg>
        <pc:spChg chg="add del">
          <ac:chgData name="samantha essono mañana" userId="aa7aa010e5804baa" providerId="LiveId" clId="{49FC0FCB-06C4-4DA9-9423-5B55E4F1E9AB}" dt="2025-11-09T14:29:02.366" v="7549" actId="26606"/>
          <ac:spMkLst>
            <pc:docMk/>
            <pc:sldMk cId="885159038" sldId="259"/>
            <ac:spMk id="28" creationId="{BBC615D1-6E12-40EF-915B-316CFDB550D5}"/>
          </ac:spMkLst>
        </pc:spChg>
        <pc:spChg chg="add del">
          <ac:chgData name="samantha essono mañana" userId="aa7aa010e5804baa" providerId="LiveId" clId="{49FC0FCB-06C4-4DA9-9423-5B55E4F1E9AB}" dt="2025-11-09T14:29:02.366" v="7549" actId="26606"/>
          <ac:spMkLst>
            <pc:docMk/>
            <pc:sldMk cId="885159038" sldId="259"/>
            <ac:spMk id="29" creationId="{B9797D36-DE1E-47CD-881A-6C1F5828261B}"/>
          </ac:spMkLst>
        </pc:spChg>
        <pc:spChg chg="add del">
          <ac:chgData name="samantha essono mañana" userId="aa7aa010e5804baa" providerId="LiveId" clId="{49FC0FCB-06C4-4DA9-9423-5B55E4F1E9AB}" dt="2025-11-09T14:29:02.366" v="7549" actId="26606"/>
          <ac:spMkLst>
            <pc:docMk/>
            <pc:sldMk cId="885159038" sldId="259"/>
            <ac:spMk id="30" creationId="{4A2FAF1F-F462-46AF-A9E6-CC93C4E2C359}"/>
          </ac:spMkLst>
        </pc:spChg>
        <pc:spChg chg="add del">
          <ac:chgData name="samantha essono mañana" userId="aa7aa010e5804baa" providerId="LiveId" clId="{49FC0FCB-06C4-4DA9-9423-5B55E4F1E9AB}" dt="2025-11-09T14:29:02.366" v="7549" actId="26606"/>
          <ac:spMkLst>
            <pc:docMk/>
            <pc:sldMk cId="885159038" sldId="259"/>
            <ac:spMk id="31" creationId="{7146BED8-BAE9-42C5-A3DD-7B946445DB8C}"/>
          </ac:spMkLst>
        </pc:spChg>
        <pc:spChg chg="add del">
          <ac:chgData name="samantha essono mañana" userId="aa7aa010e5804baa" providerId="LiveId" clId="{49FC0FCB-06C4-4DA9-9423-5B55E4F1E9AB}" dt="2025-11-09T14:29:02.366" v="7549" actId="26606"/>
          <ac:spMkLst>
            <pc:docMk/>
            <pc:sldMk cId="885159038" sldId="259"/>
            <ac:spMk id="32" creationId="{15765FE8-B62F-41E4-A73C-74C91A8FD945}"/>
          </ac:spMkLst>
        </pc:spChg>
        <pc:spChg chg="add">
          <ac:chgData name="samantha essono mañana" userId="aa7aa010e5804baa" providerId="LiveId" clId="{49FC0FCB-06C4-4DA9-9423-5B55E4F1E9AB}" dt="2025-11-09T14:29:02.388" v="7550" actId="26606"/>
          <ac:spMkLst>
            <pc:docMk/>
            <pc:sldMk cId="885159038" sldId="259"/>
            <ac:spMk id="34" creationId="{89EA2611-DCBA-4E97-A2B2-9A466E76BDA4}"/>
          </ac:spMkLst>
        </pc:spChg>
        <pc:spChg chg="add">
          <ac:chgData name="samantha essono mañana" userId="aa7aa010e5804baa" providerId="LiveId" clId="{49FC0FCB-06C4-4DA9-9423-5B55E4F1E9AB}" dt="2025-11-09T14:29:02.388" v="7550" actId="26606"/>
          <ac:spMkLst>
            <pc:docMk/>
            <pc:sldMk cId="885159038" sldId="259"/>
            <ac:spMk id="35" creationId="{BBC615D1-6E12-40EF-915B-316CFDB550D5}"/>
          </ac:spMkLst>
        </pc:spChg>
        <pc:spChg chg="add">
          <ac:chgData name="samantha essono mañana" userId="aa7aa010e5804baa" providerId="LiveId" clId="{49FC0FCB-06C4-4DA9-9423-5B55E4F1E9AB}" dt="2025-11-09T14:29:02.388" v="7550" actId="26606"/>
          <ac:spMkLst>
            <pc:docMk/>
            <pc:sldMk cId="885159038" sldId="259"/>
            <ac:spMk id="36" creationId="{B9797D36-DE1E-47CD-881A-6C1F5828261B}"/>
          </ac:spMkLst>
        </pc:spChg>
        <pc:spChg chg="add">
          <ac:chgData name="samantha essono mañana" userId="aa7aa010e5804baa" providerId="LiveId" clId="{49FC0FCB-06C4-4DA9-9423-5B55E4F1E9AB}" dt="2025-11-09T14:29:02.388" v="7550" actId="26606"/>
          <ac:spMkLst>
            <pc:docMk/>
            <pc:sldMk cId="885159038" sldId="259"/>
            <ac:spMk id="37" creationId="{4A2FAF1F-F462-46AF-A9E6-CC93C4E2C359}"/>
          </ac:spMkLst>
        </pc:spChg>
        <pc:spChg chg="add">
          <ac:chgData name="samantha essono mañana" userId="aa7aa010e5804baa" providerId="LiveId" clId="{49FC0FCB-06C4-4DA9-9423-5B55E4F1E9AB}" dt="2025-11-09T14:29:02.388" v="7550" actId="26606"/>
          <ac:spMkLst>
            <pc:docMk/>
            <pc:sldMk cId="885159038" sldId="259"/>
            <ac:spMk id="38" creationId="{7146BED8-BAE9-42C5-A3DD-7B946445DB8C}"/>
          </ac:spMkLst>
        </pc:spChg>
        <pc:spChg chg="add">
          <ac:chgData name="samantha essono mañana" userId="aa7aa010e5804baa" providerId="LiveId" clId="{49FC0FCB-06C4-4DA9-9423-5B55E4F1E9AB}" dt="2025-11-09T14:29:02.388" v="7550" actId="26606"/>
          <ac:spMkLst>
            <pc:docMk/>
            <pc:sldMk cId="885159038" sldId="259"/>
            <ac:spMk id="39" creationId="{15765FE8-B62F-41E4-A73C-74C91A8FD945}"/>
          </ac:spMkLst>
        </pc:spChg>
        <pc:graphicFrameChg chg="add del">
          <ac:chgData name="samantha essono mañana" userId="aa7aa010e5804baa" providerId="LiveId" clId="{49FC0FCB-06C4-4DA9-9423-5B55E4F1E9AB}" dt="2025-11-09T14:19:26.643" v="7330" actId="26606"/>
          <ac:graphicFrameMkLst>
            <pc:docMk/>
            <pc:sldMk cId="885159038" sldId="259"/>
            <ac:graphicFrameMk id="8" creationId="{772C821C-EF21-360C-2E2E-B7473C2774FF}"/>
          </ac:graphicFrameMkLst>
        </pc:graphicFrameChg>
        <pc:graphicFrameChg chg="add mod ord modGraphic">
          <ac:chgData name="samantha essono mañana" userId="aa7aa010e5804baa" providerId="LiveId" clId="{49FC0FCB-06C4-4DA9-9423-5B55E4F1E9AB}" dt="2025-11-09T14:29:02.388" v="7550" actId="26606"/>
          <ac:graphicFrameMkLst>
            <pc:docMk/>
            <pc:sldMk cId="885159038" sldId="259"/>
            <ac:graphicFrameMk id="10" creationId="{05F4B367-4352-4526-6A51-EA2D7014AA67}"/>
          </ac:graphicFrameMkLst>
        </pc:graphicFrameChg>
        <pc:picChg chg="mod">
          <ac:chgData name="samantha essono mañana" userId="aa7aa010e5804baa" providerId="LiveId" clId="{49FC0FCB-06C4-4DA9-9423-5B55E4F1E9AB}" dt="2025-11-09T14:29:02.388" v="7550" actId="26606"/>
          <ac:picMkLst>
            <pc:docMk/>
            <pc:sldMk cId="885159038" sldId="259"/>
            <ac:picMk id="4" creationId="{96BA9DEB-F452-EBC7-BECD-73F8A5E570D4}"/>
          </ac:picMkLst>
        </pc:picChg>
      </pc:sldChg>
      <pc:sldChg chg="addSp delSp modSp new mod setBg setClrOvrMap">
        <pc:chgData name="samantha essono mañana" userId="aa7aa010e5804baa" providerId="LiveId" clId="{49FC0FCB-06C4-4DA9-9423-5B55E4F1E9AB}" dt="2025-11-06T00:28:25.025" v="5394" actId="1035"/>
        <pc:sldMkLst>
          <pc:docMk/>
          <pc:sldMk cId="923277882" sldId="260"/>
        </pc:sldMkLst>
        <pc:spChg chg="mod">
          <ac:chgData name="samantha essono mañana" userId="aa7aa010e5804baa" providerId="LiveId" clId="{49FC0FCB-06C4-4DA9-9423-5B55E4F1E9AB}" dt="2025-11-04T15:07:22.547" v="2836" actId="27636"/>
          <ac:spMkLst>
            <pc:docMk/>
            <pc:sldMk cId="923277882" sldId="260"/>
            <ac:spMk id="2" creationId="{B4B2DDDA-D668-1425-27DD-3A7BE4115CCB}"/>
          </ac:spMkLst>
        </pc:spChg>
        <pc:spChg chg="mod">
          <ac:chgData name="samantha essono mañana" userId="aa7aa010e5804baa" providerId="LiveId" clId="{49FC0FCB-06C4-4DA9-9423-5B55E4F1E9AB}" dt="2025-11-06T00:28:14.466" v="5390" actId="1076"/>
          <ac:spMkLst>
            <pc:docMk/>
            <pc:sldMk cId="923277882" sldId="260"/>
            <ac:spMk id="3" creationId="{68E011DF-8663-5E43-8ECC-F6BF6A2EA86A}"/>
          </ac:spMkLst>
        </pc:spChg>
        <pc:spChg chg="add">
          <ac:chgData name="samantha essono mañana" userId="aa7aa010e5804baa" providerId="LiveId" clId="{49FC0FCB-06C4-4DA9-9423-5B55E4F1E9AB}" dt="2025-11-04T15:03:33.378" v="2834" actId="26606"/>
          <ac:spMkLst>
            <pc:docMk/>
            <pc:sldMk cId="923277882" sldId="260"/>
            <ac:spMk id="40" creationId="{73C0A186-7444-4460-9C37-532E7671E99E}"/>
          </ac:spMkLst>
        </pc:spChg>
        <pc:spChg chg="add">
          <ac:chgData name="samantha essono mañana" userId="aa7aa010e5804baa" providerId="LiveId" clId="{49FC0FCB-06C4-4DA9-9423-5B55E4F1E9AB}" dt="2025-11-04T15:03:33.378" v="2834" actId="26606"/>
          <ac:spMkLst>
            <pc:docMk/>
            <pc:sldMk cId="923277882" sldId="260"/>
            <ac:spMk id="42" creationId="{02E8BD2A-4014-4DC6-A228-4ECE6A0AA6D1}"/>
          </ac:spMkLst>
        </pc:spChg>
        <pc:spChg chg="add">
          <ac:chgData name="samantha essono mañana" userId="aa7aa010e5804baa" providerId="LiveId" clId="{49FC0FCB-06C4-4DA9-9423-5B55E4F1E9AB}" dt="2025-11-04T15:03:33.378" v="2834" actId="26606"/>
          <ac:spMkLst>
            <pc:docMk/>
            <pc:sldMk cId="923277882" sldId="260"/>
            <ac:spMk id="44" creationId="{3896CA42-3323-41E5-B809-CD790B2AA1CA}"/>
          </ac:spMkLst>
        </pc:spChg>
        <pc:spChg chg="add">
          <ac:chgData name="samantha essono mañana" userId="aa7aa010e5804baa" providerId="LiveId" clId="{49FC0FCB-06C4-4DA9-9423-5B55E4F1E9AB}" dt="2025-11-04T15:03:33.378" v="2834" actId="26606"/>
          <ac:spMkLst>
            <pc:docMk/>
            <pc:sldMk cId="923277882" sldId="260"/>
            <ac:spMk id="46" creationId="{EA2FE539-0B6F-4FAE-A391-B46476F46CCB}"/>
          </ac:spMkLst>
        </pc:spChg>
        <pc:spChg chg="add">
          <ac:chgData name="samantha essono mañana" userId="aa7aa010e5804baa" providerId="LiveId" clId="{49FC0FCB-06C4-4DA9-9423-5B55E4F1E9AB}" dt="2025-11-04T15:03:33.378" v="2834" actId="26606"/>
          <ac:spMkLst>
            <pc:docMk/>
            <pc:sldMk cId="923277882" sldId="260"/>
            <ac:spMk id="48" creationId="{BD5A14FB-50A2-4964-8B07-EE40D1CE08B5}"/>
          </ac:spMkLst>
        </pc:spChg>
        <pc:spChg chg="add">
          <ac:chgData name="samantha essono mañana" userId="aa7aa010e5804baa" providerId="LiveId" clId="{49FC0FCB-06C4-4DA9-9423-5B55E4F1E9AB}" dt="2025-11-04T15:03:33.378" v="2834" actId="26606"/>
          <ac:spMkLst>
            <pc:docMk/>
            <pc:sldMk cId="923277882" sldId="260"/>
            <ac:spMk id="50" creationId="{FD63331C-DD2E-43D8-9511-B44EC057D7DB}"/>
          </ac:spMkLst>
        </pc:spChg>
        <pc:picChg chg="add mod">
          <ac:chgData name="samantha essono mañana" userId="aa7aa010e5804baa" providerId="LiveId" clId="{49FC0FCB-06C4-4DA9-9423-5B55E4F1E9AB}" dt="2025-11-06T00:28:25.025" v="5394" actId="1035"/>
          <ac:picMkLst>
            <pc:docMk/>
            <pc:sldMk cId="923277882" sldId="260"/>
            <ac:picMk id="4" creationId="{24B7164A-0BB7-23AB-5B7F-938949768F39}"/>
          </ac:picMkLst>
        </pc:picChg>
      </pc:sldChg>
      <pc:sldChg chg="addSp delSp modSp new add del mod setBg setClrOvrMap">
        <pc:chgData name="samantha essono mañana" userId="aa7aa010e5804baa" providerId="LiveId" clId="{49FC0FCB-06C4-4DA9-9423-5B55E4F1E9AB}" dt="2025-11-06T09:54:04.701" v="6790" actId="47"/>
        <pc:sldMkLst>
          <pc:docMk/>
          <pc:sldMk cId="2761940871" sldId="261"/>
        </pc:sldMkLst>
        <pc:spChg chg="mod">
          <ac:chgData name="samantha essono mañana" userId="aa7aa010e5804baa" providerId="LiveId" clId="{49FC0FCB-06C4-4DA9-9423-5B55E4F1E9AB}" dt="2025-11-04T15:26:08.233" v="3436" actId="1076"/>
          <ac:spMkLst>
            <pc:docMk/>
            <pc:sldMk cId="2761940871" sldId="261"/>
            <ac:spMk id="2" creationId="{74A51E3B-FB67-BE5B-90BD-0D19078DFF3C}"/>
          </ac:spMkLst>
        </pc:spChg>
        <pc:spChg chg="mod">
          <ac:chgData name="samantha essono mañana" userId="aa7aa010e5804baa" providerId="LiveId" clId="{49FC0FCB-06C4-4DA9-9423-5B55E4F1E9AB}" dt="2025-11-04T15:25:52.491" v="3435" actId="20577"/>
          <ac:spMkLst>
            <pc:docMk/>
            <pc:sldMk cId="2761940871" sldId="261"/>
            <ac:spMk id="3" creationId="{77D4F1C9-C696-ED00-ADD4-2607797D5C56}"/>
          </ac:spMkLst>
        </pc:spChg>
        <pc:spChg chg="add">
          <ac:chgData name="samantha essono mañana" userId="aa7aa010e5804baa" providerId="LiveId" clId="{49FC0FCB-06C4-4DA9-9423-5B55E4F1E9AB}" dt="2025-11-04T15:23:52.305" v="3395" actId="26606"/>
          <ac:spMkLst>
            <pc:docMk/>
            <pc:sldMk cId="2761940871" sldId="261"/>
            <ac:spMk id="68" creationId="{670D6F2B-93AF-47D6-9378-5E54BE0AC69F}"/>
          </ac:spMkLst>
        </pc:spChg>
        <pc:spChg chg="add">
          <ac:chgData name="samantha essono mañana" userId="aa7aa010e5804baa" providerId="LiveId" clId="{49FC0FCB-06C4-4DA9-9423-5B55E4F1E9AB}" dt="2025-11-04T15:23:52.305" v="3395" actId="26606"/>
          <ac:spMkLst>
            <pc:docMk/>
            <pc:sldMk cId="2761940871" sldId="261"/>
            <ac:spMk id="69" creationId="{2D529E20-662F-4915-ACD7-970C026FDB7F}"/>
          </ac:spMkLst>
        </pc:spChg>
        <pc:spChg chg="add">
          <ac:chgData name="samantha essono mañana" userId="aa7aa010e5804baa" providerId="LiveId" clId="{49FC0FCB-06C4-4DA9-9423-5B55E4F1E9AB}" dt="2025-11-04T15:23:52.305" v="3395" actId="26606"/>
          <ac:spMkLst>
            <pc:docMk/>
            <pc:sldMk cId="2761940871" sldId="261"/>
            <ac:spMk id="70" creationId="{1AD5EB79-7F9A-4BBC-92A5-188382CBA1B6}"/>
          </ac:spMkLst>
        </pc:spChg>
        <pc:spChg chg="add">
          <ac:chgData name="samantha essono mañana" userId="aa7aa010e5804baa" providerId="LiveId" clId="{49FC0FCB-06C4-4DA9-9423-5B55E4F1E9AB}" dt="2025-11-04T15:23:52.305" v="3395" actId="26606"/>
          <ac:spMkLst>
            <pc:docMk/>
            <pc:sldMk cId="2761940871" sldId="261"/>
            <ac:spMk id="71" creationId="{B9B8A17F-DC3A-4D9A-AA53-9BFB894CD7BA}"/>
          </ac:spMkLst>
        </pc:spChg>
        <pc:grpChg chg="add">
          <ac:chgData name="samantha essono mañana" userId="aa7aa010e5804baa" providerId="LiveId" clId="{49FC0FCB-06C4-4DA9-9423-5B55E4F1E9AB}" dt="2025-11-04T15:23:52.305" v="3395" actId="26606"/>
          <ac:grpSpMkLst>
            <pc:docMk/>
            <pc:sldMk cId="2761940871" sldId="261"/>
            <ac:grpSpMk id="65" creationId="{6503EB0F-2257-4A3E-A73B-E1DE769B459F}"/>
          </ac:grpSpMkLst>
        </pc:grpChg>
        <pc:picChg chg="mod ord">
          <ac:chgData name="samantha essono mañana" userId="aa7aa010e5804baa" providerId="LiveId" clId="{49FC0FCB-06C4-4DA9-9423-5B55E4F1E9AB}" dt="2025-11-04T15:23:52.305" v="3395" actId="26606"/>
          <ac:picMkLst>
            <pc:docMk/>
            <pc:sldMk cId="2761940871" sldId="261"/>
            <ac:picMk id="24" creationId="{4ECD891B-8645-17DE-DB78-C4EA0B860BBE}"/>
          </ac:picMkLst>
        </pc:picChg>
      </pc:sldChg>
      <pc:sldChg chg="addSp delSp modSp new mod ord setBg setClrOvrMap">
        <pc:chgData name="samantha essono mañana" userId="aa7aa010e5804baa" providerId="LiveId" clId="{49FC0FCB-06C4-4DA9-9423-5B55E4F1E9AB}" dt="2025-11-05T23:00:17.104" v="3452" actId="26606"/>
        <pc:sldMkLst>
          <pc:docMk/>
          <pc:sldMk cId="1496181136" sldId="262"/>
        </pc:sldMkLst>
        <pc:spChg chg="mod">
          <ac:chgData name="samantha essono mañana" userId="aa7aa010e5804baa" providerId="LiveId" clId="{49FC0FCB-06C4-4DA9-9423-5B55E4F1E9AB}" dt="2025-11-05T23:00:17.104" v="3452" actId="26606"/>
          <ac:spMkLst>
            <pc:docMk/>
            <pc:sldMk cId="1496181136" sldId="262"/>
            <ac:spMk id="2" creationId="{21429684-0811-42A7-387F-45405AB3133B}"/>
          </ac:spMkLst>
        </pc:spChg>
        <pc:spChg chg="mod">
          <ac:chgData name="samantha essono mañana" userId="aa7aa010e5804baa" providerId="LiveId" clId="{49FC0FCB-06C4-4DA9-9423-5B55E4F1E9AB}" dt="2025-11-05T23:00:17.104" v="3452" actId="26606"/>
          <ac:spMkLst>
            <pc:docMk/>
            <pc:sldMk cId="1496181136" sldId="262"/>
            <ac:spMk id="3" creationId="{649B0C75-F80C-F61E-07B3-C8D022D6E6C7}"/>
          </ac:spMkLst>
        </pc:spChg>
        <pc:spChg chg="add">
          <ac:chgData name="samantha essono mañana" userId="aa7aa010e5804baa" providerId="LiveId" clId="{49FC0FCB-06C4-4DA9-9423-5B55E4F1E9AB}" dt="2025-11-05T23:00:17.104" v="3452" actId="26606"/>
          <ac:spMkLst>
            <pc:docMk/>
            <pc:sldMk cId="1496181136" sldId="262"/>
            <ac:spMk id="23" creationId="{B8144315-1C5A-4185-A952-25D98D303D46}"/>
          </ac:spMkLst>
        </pc:spChg>
        <pc:grpChg chg="add">
          <ac:chgData name="samantha essono mañana" userId="aa7aa010e5804baa" providerId="LiveId" clId="{49FC0FCB-06C4-4DA9-9423-5B55E4F1E9AB}" dt="2025-11-05T23:00:17.104" v="3452" actId="26606"/>
          <ac:grpSpMkLst>
            <pc:docMk/>
            <pc:sldMk cId="1496181136" sldId="262"/>
            <ac:grpSpMk id="20" creationId="{4091D54B-59AB-4A5E-8E9E-0421BD66D4FB}"/>
          </ac:grpSpMkLst>
        </pc:grpChg>
        <pc:grpChg chg="add">
          <ac:chgData name="samantha essono mañana" userId="aa7aa010e5804baa" providerId="LiveId" clId="{49FC0FCB-06C4-4DA9-9423-5B55E4F1E9AB}" dt="2025-11-05T23:00:17.104" v="3452" actId="26606"/>
          <ac:grpSpMkLst>
            <pc:docMk/>
            <pc:sldMk cId="1496181136" sldId="262"/>
            <ac:grpSpMk id="24" creationId="{F41F5BDA-0140-462B-933C-538752EEADC3}"/>
          </ac:grpSpMkLst>
        </pc:grpChg>
        <pc:picChg chg="add">
          <ac:chgData name="samantha essono mañana" userId="aa7aa010e5804baa" providerId="LiveId" clId="{49FC0FCB-06C4-4DA9-9423-5B55E4F1E9AB}" dt="2025-11-05T23:00:17.104" v="3452" actId="26606"/>
          <ac:picMkLst>
            <pc:docMk/>
            <pc:sldMk cId="1496181136" sldId="262"/>
            <ac:picMk id="26" creationId="{AA3A6715-11E2-5858-BBE0-9E137198E969}"/>
          </ac:picMkLst>
        </pc:picChg>
      </pc:sldChg>
      <pc:sldChg chg="addSp modSp new mod setBg">
        <pc:chgData name="samantha essono mañana" userId="aa7aa010e5804baa" providerId="LiveId" clId="{49FC0FCB-06C4-4DA9-9423-5B55E4F1E9AB}" dt="2025-11-05T23:31:35.538" v="3704" actId="26606"/>
        <pc:sldMkLst>
          <pc:docMk/>
          <pc:sldMk cId="1886528628" sldId="263"/>
        </pc:sldMkLst>
        <pc:spChg chg="mod">
          <ac:chgData name="samantha essono mañana" userId="aa7aa010e5804baa" providerId="LiveId" clId="{49FC0FCB-06C4-4DA9-9423-5B55E4F1E9AB}" dt="2025-11-05T23:31:35.538" v="3704" actId="26606"/>
          <ac:spMkLst>
            <pc:docMk/>
            <pc:sldMk cId="1886528628" sldId="263"/>
            <ac:spMk id="2" creationId="{8134472C-46EA-3047-69D9-02087A835269}"/>
          </ac:spMkLst>
        </pc:spChg>
        <pc:spChg chg="mod">
          <ac:chgData name="samantha essono mañana" userId="aa7aa010e5804baa" providerId="LiveId" clId="{49FC0FCB-06C4-4DA9-9423-5B55E4F1E9AB}" dt="2025-11-05T23:31:35.538" v="3704" actId="26606"/>
          <ac:spMkLst>
            <pc:docMk/>
            <pc:sldMk cId="1886528628" sldId="263"/>
            <ac:spMk id="3" creationId="{6AA22982-2B1F-E5EB-1E5D-CFE027D29EAB}"/>
          </ac:spMkLst>
        </pc:spChg>
        <pc:spChg chg="add">
          <ac:chgData name="samantha essono mañana" userId="aa7aa010e5804baa" providerId="LiveId" clId="{49FC0FCB-06C4-4DA9-9423-5B55E4F1E9AB}" dt="2025-11-05T23:31:35.538" v="3704" actId="26606"/>
          <ac:spMkLst>
            <pc:docMk/>
            <pc:sldMk cId="1886528628" sldId="263"/>
            <ac:spMk id="14" creationId="{B8144315-1C5A-4185-A952-25D98D303D46}"/>
          </ac:spMkLst>
        </pc:spChg>
        <pc:grpChg chg="add">
          <ac:chgData name="samantha essono mañana" userId="aa7aa010e5804baa" providerId="LiveId" clId="{49FC0FCB-06C4-4DA9-9423-5B55E4F1E9AB}" dt="2025-11-05T23:31:35.538" v="3704" actId="26606"/>
          <ac:grpSpMkLst>
            <pc:docMk/>
            <pc:sldMk cId="1886528628" sldId="263"/>
            <ac:grpSpMk id="10" creationId="{4091D54B-59AB-4A5E-8E9E-0421BD66D4FB}"/>
          </ac:grpSpMkLst>
        </pc:grpChg>
        <pc:grpChg chg="add">
          <ac:chgData name="samantha essono mañana" userId="aa7aa010e5804baa" providerId="LiveId" clId="{49FC0FCB-06C4-4DA9-9423-5B55E4F1E9AB}" dt="2025-11-05T23:31:35.538" v="3704" actId="26606"/>
          <ac:grpSpMkLst>
            <pc:docMk/>
            <pc:sldMk cId="1886528628" sldId="263"/>
            <ac:grpSpMk id="16" creationId="{F41F5BDA-0140-462B-933C-538752EEADC3}"/>
          </ac:grpSpMkLst>
        </pc:grpChg>
        <pc:picChg chg="add">
          <ac:chgData name="samantha essono mañana" userId="aa7aa010e5804baa" providerId="LiveId" clId="{49FC0FCB-06C4-4DA9-9423-5B55E4F1E9AB}" dt="2025-11-05T23:31:35.538" v="3704" actId="26606"/>
          <ac:picMkLst>
            <pc:docMk/>
            <pc:sldMk cId="1886528628" sldId="263"/>
            <ac:picMk id="7" creationId="{031D48D3-3A20-7E53-648B-4959C8DE009D}"/>
          </ac:picMkLst>
        </pc:picChg>
      </pc:sldChg>
      <pc:sldChg chg="addSp delSp modSp new mod setBg">
        <pc:chgData name="samantha essono mañana" userId="aa7aa010e5804baa" providerId="LiveId" clId="{49FC0FCB-06C4-4DA9-9423-5B55E4F1E9AB}" dt="2025-11-06T12:35:46.274" v="7308" actId="20577"/>
        <pc:sldMkLst>
          <pc:docMk/>
          <pc:sldMk cId="3075927047" sldId="264"/>
        </pc:sldMkLst>
        <pc:spChg chg="mod">
          <ac:chgData name="samantha essono mañana" userId="aa7aa010e5804baa" providerId="LiveId" clId="{49FC0FCB-06C4-4DA9-9423-5B55E4F1E9AB}" dt="2025-11-06T12:35:46.274" v="7308" actId="20577"/>
          <ac:spMkLst>
            <pc:docMk/>
            <pc:sldMk cId="3075927047" sldId="264"/>
            <ac:spMk id="2" creationId="{E7F374F2-B94C-7D23-5A34-56182A188548}"/>
          </ac:spMkLst>
        </pc:spChg>
        <pc:spChg chg="add">
          <ac:chgData name="samantha essono mañana" userId="aa7aa010e5804baa" providerId="LiveId" clId="{49FC0FCB-06C4-4DA9-9423-5B55E4F1E9AB}" dt="2025-11-06T00:25:20.643" v="5358" actId="26606"/>
          <ac:spMkLst>
            <pc:docMk/>
            <pc:sldMk cId="3075927047" sldId="264"/>
            <ac:spMk id="142" creationId="{6A1F9196-C052-4485-9213-4FA306850687}"/>
          </ac:spMkLst>
        </pc:spChg>
        <pc:spChg chg="add">
          <ac:chgData name="samantha essono mañana" userId="aa7aa010e5804baa" providerId="LiveId" clId="{49FC0FCB-06C4-4DA9-9423-5B55E4F1E9AB}" dt="2025-11-06T00:25:20.643" v="5358" actId="26606"/>
          <ac:spMkLst>
            <pc:docMk/>
            <pc:sldMk cId="3075927047" sldId="264"/>
            <ac:spMk id="148" creationId="{4A125082-CAE8-403A-9613-7B05252D9F2A}"/>
          </ac:spMkLst>
        </pc:spChg>
        <pc:grpChg chg="add">
          <ac:chgData name="samantha essono mañana" userId="aa7aa010e5804baa" providerId="LiveId" clId="{49FC0FCB-06C4-4DA9-9423-5B55E4F1E9AB}" dt="2025-11-06T00:25:20.643" v="5358" actId="26606"/>
          <ac:grpSpMkLst>
            <pc:docMk/>
            <pc:sldMk cId="3075927047" sldId="264"/>
            <ac:grpSpMk id="138" creationId="{EAFCDBC4-4B1B-411C-B98F-3BEA15E3785E}"/>
          </ac:grpSpMkLst>
        </pc:grpChg>
        <pc:grpChg chg="add">
          <ac:chgData name="samantha essono mañana" userId="aa7aa010e5804baa" providerId="LiveId" clId="{49FC0FCB-06C4-4DA9-9423-5B55E4F1E9AB}" dt="2025-11-06T00:25:20.643" v="5358" actId="26606"/>
          <ac:grpSpMkLst>
            <pc:docMk/>
            <pc:sldMk cId="3075927047" sldId="264"/>
            <ac:grpSpMk id="144" creationId="{5EF94309-5072-4435-A79E-B07E2C658A0D}"/>
          </ac:grpSpMkLst>
        </pc:grpChg>
        <pc:picChg chg="add mod ord">
          <ac:chgData name="samantha essono mañana" userId="aa7aa010e5804baa" providerId="LiveId" clId="{49FC0FCB-06C4-4DA9-9423-5B55E4F1E9AB}" dt="2025-11-06T00:24:03.041" v="5313" actId="26606"/>
          <ac:picMkLst>
            <pc:docMk/>
            <pc:sldMk cId="3075927047" sldId="264"/>
            <ac:picMk id="4" creationId="{44E4E5F2-86F5-5E25-0F68-9F919BC13B40}"/>
          </ac:picMkLst>
        </pc:picChg>
        <pc:picChg chg="add mod ord">
          <ac:chgData name="samantha essono mañana" userId="aa7aa010e5804baa" providerId="LiveId" clId="{49FC0FCB-06C4-4DA9-9423-5B55E4F1E9AB}" dt="2025-11-06T00:24:03.041" v="5313" actId="26606"/>
          <ac:picMkLst>
            <pc:docMk/>
            <pc:sldMk cId="3075927047" sldId="264"/>
            <ac:picMk id="5" creationId="{C4E02293-FEE7-08B0-66FC-72EBF8158A6D}"/>
          </ac:picMkLst>
        </pc:picChg>
        <pc:picChg chg="add mod ord">
          <ac:chgData name="samantha essono mañana" userId="aa7aa010e5804baa" providerId="LiveId" clId="{49FC0FCB-06C4-4DA9-9423-5B55E4F1E9AB}" dt="2025-11-06T00:24:03.041" v="5313" actId="26606"/>
          <ac:picMkLst>
            <pc:docMk/>
            <pc:sldMk cId="3075927047" sldId="264"/>
            <ac:picMk id="6" creationId="{F71EE4B8-0BE0-2EE2-902B-3DFC04BD6BD2}"/>
          </ac:picMkLst>
        </pc:picChg>
      </pc:sldChg>
      <pc:sldChg chg="addSp delSp modSp new mod setBg">
        <pc:chgData name="samantha essono mañana" userId="aa7aa010e5804baa" providerId="LiveId" clId="{49FC0FCB-06C4-4DA9-9423-5B55E4F1E9AB}" dt="2025-11-06T01:02:15.549" v="6580" actId="27636"/>
        <pc:sldMkLst>
          <pc:docMk/>
          <pc:sldMk cId="1910912641" sldId="265"/>
        </pc:sldMkLst>
        <pc:spChg chg="mod">
          <ac:chgData name="samantha essono mañana" userId="aa7aa010e5804baa" providerId="LiveId" clId="{49FC0FCB-06C4-4DA9-9423-5B55E4F1E9AB}" dt="2025-11-06T01:02:15.549" v="6580" actId="27636"/>
          <ac:spMkLst>
            <pc:docMk/>
            <pc:sldMk cId="1910912641" sldId="265"/>
            <ac:spMk id="2" creationId="{32F91C94-632A-7C89-0896-8E632AEFAB3C}"/>
          </ac:spMkLst>
        </pc:spChg>
        <pc:spChg chg="add">
          <ac:chgData name="samantha essono mañana" userId="aa7aa010e5804baa" providerId="LiveId" clId="{49FC0FCB-06C4-4DA9-9423-5B55E4F1E9AB}" dt="2025-11-06T00:59:48.899" v="6565" actId="26606"/>
          <ac:spMkLst>
            <pc:docMk/>
            <pc:sldMk cId="1910912641" sldId="265"/>
            <ac:spMk id="39" creationId="{6A1F9196-C052-4485-9213-4FA306850687}"/>
          </ac:spMkLst>
        </pc:spChg>
        <pc:spChg chg="add">
          <ac:chgData name="samantha essono mañana" userId="aa7aa010e5804baa" providerId="LiveId" clId="{49FC0FCB-06C4-4DA9-9423-5B55E4F1E9AB}" dt="2025-11-06T00:59:48.899" v="6565" actId="26606"/>
          <ac:spMkLst>
            <pc:docMk/>
            <pc:sldMk cId="1910912641" sldId="265"/>
            <ac:spMk id="43" creationId="{7DB8D7B5-F2C6-4B05-8085-E39908C244B9}"/>
          </ac:spMkLst>
        </pc:spChg>
        <pc:grpChg chg="add">
          <ac:chgData name="samantha essono mañana" userId="aa7aa010e5804baa" providerId="LiveId" clId="{49FC0FCB-06C4-4DA9-9423-5B55E4F1E9AB}" dt="2025-11-06T00:59:48.899" v="6565" actId="26606"/>
          <ac:grpSpMkLst>
            <pc:docMk/>
            <pc:sldMk cId="1910912641" sldId="265"/>
            <ac:grpSpMk id="36" creationId="{EAFCDBC4-4B1B-411C-B98F-3BEA15E3785E}"/>
          </ac:grpSpMkLst>
        </pc:grpChg>
        <pc:grpChg chg="add">
          <ac:chgData name="samantha essono mañana" userId="aa7aa010e5804baa" providerId="LiveId" clId="{49FC0FCB-06C4-4DA9-9423-5B55E4F1E9AB}" dt="2025-11-06T00:59:48.899" v="6565" actId="26606"/>
          <ac:grpSpMkLst>
            <pc:docMk/>
            <pc:sldMk cId="1910912641" sldId="265"/>
            <ac:grpSpMk id="40" creationId="{DB9F5F17-6E30-4C70-BFD7-A9263C9D21D3}"/>
          </ac:grpSpMkLst>
        </pc:grpChg>
        <pc:picChg chg="add mod ord">
          <ac:chgData name="samantha essono mañana" userId="aa7aa010e5804baa" providerId="LiveId" clId="{49FC0FCB-06C4-4DA9-9423-5B55E4F1E9AB}" dt="2025-11-06T00:59:48.899" v="6565" actId="26606"/>
          <ac:picMkLst>
            <pc:docMk/>
            <pc:sldMk cId="1910912641" sldId="265"/>
            <ac:picMk id="4" creationId="{D7F62AD9-0E2E-2383-5CEA-DFFE2EAD997D}"/>
          </ac:picMkLst>
        </pc:picChg>
        <pc:picChg chg="add mod ord">
          <ac:chgData name="samantha essono mañana" userId="aa7aa010e5804baa" providerId="LiveId" clId="{49FC0FCB-06C4-4DA9-9423-5B55E4F1E9AB}" dt="2025-11-06T00:59:48.899" v="6565" actId="26606"/>
          <ac:picMkLst>
            <pc:docMk/>
            <pc:sldMk cId="1910912641" sldId="265"/>
            <ac:picMk id="5" creationId="{ECCBC9E8-42B1-4637-9BC4-4221ED08ED27}"/>
          </ac:picMkLst>
        </pc:picChg>
        <pc:picChg chg="add mod ord">
          <ac:chgData name="samantha essono mañana" userId="aa7aa010e5804baa" providerId="LiveId" clId="{49FC0FCB-06C4-4DA9-9423-5B55E4F1E9AB}" dt="2025-11-06T00:59:48.899" v="6565" actId="26606"/>
          <ac:picMkLst>
            <pc:docMk/>
            <pc:sldMk cId="1910912641" sldId="265"/>
            <ac:picMk id="6" creationId="{596B87E8-81BC-ED45-E127-289448D81D9C}"/>
          </ac:picMkLst>
        </pc:picChg>
      </pc:sldChg>
      <pc:sldChg chg="addSp delSp modSp new mod setBg setClrOvrMap">
        <pc:chgData name="samantha essono mañana" userId="aa7aa010e5804baa" providerId="LiveId" clId="{49FC0FCB-06C4-4DA9-9423-5B55E4F1E9AB}" dt="2025-11-06T09:42:05.766" v="6750" actId="20577"/>
        <pc:sldMkLst>
          <pc:docMk/>
          <pc:sldMk cId="472108711" sldId="266"/>
        </pc:sldMkLst>
        <pc:spChg chg="mod">
          <ac:chgData name="samantha essono mañana" userId="aa7aa010e5804baa" providerId="LiveId" clId="{49FC0FCB-06C4-4DA9-9423-5B55E4F1E9AB}" dt="2025-11-06T01:10:13.466" v="6639" actId="1076"/>
          <ac:spMkLst>
            <pc:docMk/>
            <pc:sldMk cId="472108711" sldId="266"/>
            <ac:spMk id="2" creationId="{19A2497C-C8EF-8569-DB3D-D3D5D43D0705}"/>
          </ac:spMkLst>
        </pc:spChg>
        <pc:spChg chg="mod">
          <ac:chgData name="samantha essono mañana" userId="aa7aa010e5804baa" providerId="LiveId" clId="{49FC0FCB-06C4-4DA9-9423-5B55E4F1E9AB}" dt="2025-11-06T09:42:05.766" v="6750" actId="20577"/>
          <ac:spMkLst>
            <pc:docMk/>
            <pc:sldMk cId="472108711" sldId="266"/>
            <ac:spMk id="3" creationId="{5FF6F3AD-B5B5-7C4B-0AAB-A05B09D035DC}"/>
          </ac:spMkLst>
        </pc:spChg>
        <pc:spChg chg="add">
          <ac:chgData name="samantha essono mañana" userId="aa7aa010e5804baa" providerId="LiveId" clId="{49FC0FCB-06C4-4DA9-9423-5B55E4F1E9AB}" dt="2025-11-06T01:09:22.332" v="6633" actId="26606"/>
          <ac:spMkLst>
            <pc:docMk/>
            <pc:sldMk cId="472108711" sldId="266"/>
            <ac:spMk id="68" creationId="{B8144315-1C5A-4185-A952-25D98D303D46}"/>
          </ac:spMkLst>
        </pc:spChg>
        <pc:spChg chg="add">
          <ac:chgData name="samantha essono mañana" userId="aa7aa010e5804baa" providerId="LiveId" clId="{49FC0FCB-06C4-4DA9-9423-5B55E4F1E9AB}" dt="2025-11-06T01:09:22.332" v="6633" actId="26606"/>
          <ac:spMkLst>
            <pc:docMk/>
            <pc:sldMk cId="472108711" sldId="266"/>
            <ac:spMk id="70" creationId="{2B109C5B-3B98-48EB-A942-8D11CEA374B6}"/>
          </ac:spMkLst>
        </pc:spChg>
        <pc:spChg chg="add">
          <ac:chgData name="samantha essono mañana" userId="aa7aa010e5804baa" providerId="LiveId" clId="{49FC0FCB-06C4-4DA9-9423-5B55E4F1E9AB}" dt="2025-11-06T01:09:22.332" v="6633" actId="26606"/>
          <ac:spMkLst>
            <pc:docMk/>
            <pc:sldMk cId="472108711" sldId="266"/>
            <ac:spMk id="72" creationId="{A9C389E4-003E-40C9-AC9E-ED821C16F525}"/>
          </ac:spMkLst>
        </pc:spChg>
        <pc:spChg chg="add">
          <ac:chgData name="samantha essono mañana" userId="aa7aa010e5804baa" providerId="LiveId" clId="{49FC0FCB-06C4-4DA9-9423-5B55E4F1E9AB}" dt="2025-11-06T01:09:22.332" v="6633" actId="26606"/>
          <ac:spMkLst>
            <pc:docMk/>
            <pc:sldMk cId="472108711" sldId="266"/>
            <ac:spMk id="74" creationId="{6C042684-2705-40BD-9104-A6B24CE1CA45}"/>
          </ac:spMkLst>
        </pc:spChg>
        <pc:grpChg chg="add">
          <ac:chgData name="samantha essono mañana" userId="aa7aa010e5804baa" providerId="LiveId" clId="{49FC0FCB-06C4-4DA9-9423-5B55E4F1E9AB}" dt="2025-11-06T01:09:22.332" v="6633" actId="26606"/>
          <ac:grpSpMkLst>
            <pc:docMk/>
            <pc:sldMk cId="472108711" sldId="266"/>
            <ac:grpSpMk id="64" creationId="{4091D54B-59AB-4A5E-8E9E-0421BD66D4FB}"/>
          </ac:grpSpMkLst>
        </pc:grpChg>
        <pc:picChg chg="add mod">
          <ac:chgData name="samantha essono mañana" userId="aa7aa010e5804baa" providerId="LiveId" clId="{49FC0FCB-06C4-4DA9-9423-5B55E4F1E9AB}" dt="2025-11-06T01:09:22.332" v="6633" actId="26606"/>
          <ac:picMkLst>
            <pc:docMk/>
            <pc:sldMk cId="472108711" sldId="266"/>
            <ac:picMk id="45" creationId="{E5286A4C-800F-A1B8-DDB2-E6B7C3B2D602}"/>
          </ac:picMkLst>
        </pc:picChg>
      </pc:sldChg>
      <pc:sldChg chg="addSp modSp new mod ord setBg setClrOvrMap">
        <pc:chgData name="samantha essono mañana" userId="aa7aa010e5804baa" providerId="LiveId" clId="{49FC0FCB-06C4-4DA9-9423-5B55E4F1E9AB}" dt="2025-11-06T10:03:06.441" v="7094"/>
        <pc:sldMkLst>
          <pc:docMk/>
          <pc:sldMk cId="3104621264" sldId="267"/>
        </pc:sldMkLst>
        <pc:spChg chg="mod">
          <ac:chgData name="samantha essono mañana" userId="aa7aa010e5804baa" providerId="LiveId" clId="{49FC0FCB-06C4-4DA9-9423-5B55E4F1E9AB}" dt="2025-11-06T10:02:41.921" v="7091" actId="1076"/>
          <ac:spMkLst>
            <pc:docMk/>
            <pc:sldMk cId="3104621264" sldId="267"/>
            <ac:spMk id="2" creationId="{FB2ABE32-EC54-2A5C-9D63-0482BC7DC7C4}"/>
          </ac:spMkLst>
        </pc:spChg>
        <pc:spChg chg="mod">
          <ac:chgData name="samantha essono mañana" userId="aa7aa010e5804baa" providerId="LiveId" clId="{49FC0FCB-06C4-4DA9-9423-5B55E4F1E9AB}" dt="2025-11-06T10:02:47.608" v="7092" actId="14100"/>
          <ac:spMkLst>
            <pc:docMk/>
            <pc:sldMk cId="3104621264" sldId="267"/>
            <ac:spMk id="3" creationId="{E39917AA-4725-BF2A-1EA0-41DE1A585AAD}"/>
          </ac:spMkLst>
        </pc:spChg>
        <pc:spChg chg="add">
          <ac:chgData name="samantha essono mañana" userId="aa7aa010e5804baa" providerId="LiveId" clId="{49FC0FCB-06C4-4DA9-9423-5B55E4F1E9AB}" dt="2025-11-06T10:00:21.138" v="7073" actId="26606"/>
          <ac:spMkLst>
            <pc:docMk/>
            <pc:sldMk cId="3104621264" sldId="267"/>
            <ac:spMk id="14" creationId="{B8144315-1C5A-4185-A952-25D98D303D46}"/>
          </ac:spMkLst>
        </pc:spChg>
        <pc:spChg chg="add">
          <ac:chgData name="samantha essono mañana" userId="aa7aa010e5804baa" providerId="LiveId" clId="{49FC0FCB-06C4-4DA9-9423-5B55E4F1E9AB}" dt="2025-11-06T10:00:21.138" v="7073" actId="26606"/>
          <ac:spMkLst>
            <pc:docMk/>
            <pc:sldMk cId="3104621264" sldId="267"/>
            <ac:spMk id="16" creationId="{4E212B76-74CB-461F-90A3-EF4F2397A883}"/>
          </ac:spMkLst>
        </pc:spChg>
        <pc:spChg chg="add">
          <ac:chgData name="samantha essono mañana" userId="aa7aa010e5804baa" providerId="LiveId" clId="{49FC0FCB-06C4-4DA9-9423-5B55E4F1E9AB}" dt="2025-11-06T10:00:21.138" v="7073" actId="26606"/>
          <ac:spMkLst>
            <pc:docMk/>
            <pc:sldMk cId="3104621264" sldId="267"/>
            <ac:spMk id="18" creationId="{81E746D0-4B37-4869-B2EF-79D5F0FFFBC9}"/>
          </ac:spMkLst>
        </pc:spChg>
        <pc:grpChg chg="add">
          <ac:chgData name="samantha essono mañana" userId="aa7aa010e5804baa" providerId="LiveId" clId="{49FC0FCB-06C4-4DA9-9423-5B55E4F1E9AB}" dt="2025-11-06T10:00:21.138" v="7073" actId="26606"/>
          <ac:grpSpMkLst>
            <pc:docMk/>
            <pc:sldMk cId="3104621264" sldId="267"/>
            <ac:grpSpMk id="10" creationId="{4091D54B-59AB-4A5E-8E9E-0421BD66D4FB}"/>
          </ac:grpSpMkLst>
        </pc:grpChg>
        <pc:picChg chg="add mod">
          <ac:chgData name="samantha essono mañana" userId="aa7aa010e5804baa" providerId="LiveId" clId="{49FC0FCB-06C4-4DA9-9423-5B55E4F1E9AB}" dt="2025-11-06T10:02:37.583" v="7090" actId="1076"/>
          <ac:picMkLst>
            <pc:docMk/>
            <pc:sldMk cId="3104621264" sldId="267"/>
            <ac:picMk id="7" creationId="{EF69A26E-18FC-08A3-0077-FBBECF733B01}"/>
          </ac:picMkLst>
        </pc:picChg>
      </pc:sldChg>
      <pc:sldChg chg="addSp delSp modSp new mod ord setBg addAnim delAnim setClrOvrMap">
        <pc:chgData name="samantha essono mañana" userId="aa7aa010e5804baa" providerId="LiveId" clId="{49FC0FCB-06C4-4DA9-9423-5B55E4F1E9AB}" dt="2025-11-06T11:50:24.067" v="7161" actId="255"/>
        <pc:sldMkLst>
          <pc:docMk/>
          <pc:sldMk cId="61790150" sldId="269"/>
        </pc:sldMkLst>
        <pc:spChg chg="mod">
          <ac:chgData name="samantha essono mañana" userId="aa7aa010e5804baa" providerId="LiveId" clId="{49FC0FCB-06C4-4DA9-9423-5B55E4F1E9AB}" dt="2025-11-06T11:50:11.241" v="7160" actId="1076"/>
          <ac:spMkLst>
            <pc:docMk/>
            <pc:sldMk cId="61790150" sldId="269"/>
            <ac:spMk id="2" creationId="{F4AD7864-7196-F870-C025-98D2C74F21F2}"/>
          </ac:spMkLst>
        </pc:spChg>
        <pc:spChg chg="mod">
          <ac:chgData name="samantha essono mañana" userId="aa7aa010e5804baa" providerId="LiveId" clId="{49FC0FCB-06C4-4DA9-9423-5B55E4F1E9AB}" dt="2025-11-06T11:50:24.067" v="7161" actId="255"/>
          <ac:spMkLst>
            <pc:docMk/>
            <pc:sldMk cId="61790150" sldId="269"/>
            <ac:spMk id="3" creationId="{8C0BC03F-B4E8-C51F-0317-2B2802AB1282}"/>
          </ac:spMkLst>
        </pc:spChg>
        <pc:spChg chg="add">
          <ac:chgData name="samantha essono mañana" userId="aa7aa010e5804baa" providerId="LiveId" clId="{49FC0FCB-06C4-4DA9-9423-5B55E4F1E9AB}" dt="2025-11-06T11:48:21.975" v="7146" actId="26606"/>
          <ac:spMkLst>
            <pc:docMk/>
            <pc:sldMk cId="61790150" sldId="269"/>
            <ac:spMk id="10" creationId="{38ABDB68-E3D5-448E-97D3-06FFEF680193}"/>
          </ac:spMkLst>
        </pc:spChg>
        <pc:spChg chg="add">
          <ac:chgData name="samantha essono mañana" userId="aa7aa010e5804baa" providerId="LiveId" clId="{49FC0FCB-06C4-4DA9-9423-5B55E4F1E9AB}" dt="2025-11-06T11:48:21.975" v="7146" actId="26606"/>
          <ac:spMkLst>
            <pc:docMk/>
            <pc:sldMk cId="61790150" sldId="269"/>
            <ac:spMk id="16" creationId="{5681882E-BDD0-4311-AF62-E8019628524D}"/>
          </ac:spMkLst>
        </pc:spChg>
        <pc:spChg chg="add">
          <ac:chgData name="samantha essono mañana" userId="aa7aa010e5804baa" providerId="LiveId" clId="{49FC0FCB-06C4-4DA9-9423-5B55E4F1E9AB}" dt="2025-11-06T11:48:21.975" v="7146" actId="26606"/>
          <ac:spMkLst>
            <pc:docMk/>
            <pc:sldMk cId="61790150" sldId="269"/>
            <ac:spMk id="28" creationId="{B8DD7FEB-D9F3-4F5B-982C-36B0664D0205}"/>
          </ac:spMkLst>
        </pc:spChg>
        <pc:spChg chg="add">
          <ac:chgData name="samantha essono mañana" userId="aa7aa010e5804baa" providerId="LiveId" clId="{49FC0FCB-06C4-4DA9-9423-5B55E4F1E9AB}" dt="2025-11-06T11:48:21.975" v="7146" actId="26606"/>
          <ac:spMkLst>
            <pc:docMk/>
            <pc:sldMk cId="61790150" sldId="269"/>
            <ac:spMk id="29" creationId="{96BA11E4-0636-4FA9-A836-2A4FB176449A}"/>
          </ac:spMkLst>
        </pc:spChg>
        <pc:spChg chg="add">
          <ac:chgData name="samantha essono mañana" userId="aa7aa010e5804baa" providerId="LiveId" clId="{49FC0FCB-06C4-4DA9-9423-5B55E4F1E9AB}" dt="2025-11-06T11:48:21.975" v="7146" actId="26606"/>
          <ac:spMkLst>
            <pc:docMk/>
            <pc:sldMk cId="61790150" sldId="269"/>
            <ac:spMk id="30" creationId="{EADD3260-4BDA-459B-A162-5E1B897E38FC}"/>
          </ac:spMkLst>
        </pc:spChg>
        <pc:spChg chg="add">
          <ac:chgData name="samantha essono mañana" userId="aa7aa010e5804baa" providerId="LiveId" clId="{49FC0FCB-06C4-4DA9-9423-5B55E4F1E9AB}" dt="2025-11-06T11:48:21.975" v="7146" actId="26606"/>
          <ac:spMkLst>
            <pc:docMk/>
            <pc:sldMk cId="61790150" sldId="269"/>
            <ac:spMk id="31" creationId="{283DA7DD-CA37-4ED7-8710-48E56B063BA4}"/>
          </ac:spMkLst>
        </pc:spChg>
        <pc:spChg chg="add">
          <ac:chgData name="samantha essono mañana" userId="aa7aa010e5804baa" providerId="LiveId" clId="{49FC0FCB-06C4-4DA9-9423-5B55E4F1E9AB}" dt="2025-11-06T11:48:21.975" v="7146" actId="26606"/>
          <ac:spMkLst>
            <pc:docMk/>
            <pc:sldMk cId="61790150" sldId="269"/>
            <ac:spMk id="32" creationId="{B92F2E3C-66CD-4DEB-BA14-2A5912B65A21}"/>
          </ac:spMkLst>
        </pc:spChg>
        <pc:picChg chg="add">
          <ac:chgData name="samantha essono mañana" userId="aa7aa010e5804baa" providerId="LiveId" clId="{49FC0FCB-06C4-4DA9-9423-5B55E4F1E9AB}" dt="2025-11-06T11:48:21.975" v="7146" actId="26606"/>
          <ac:picMkLst>
            <pc:docMk/>
            <pc:sldMk cId="61790150" sldId="269"/>
            <ac:picMk id="7" creationId="{7983F433-728C-A807-E484-3E4D471E573B}"/>
          </ac:picMkLst>
        </pc:picChg>
      </pc:sldChg>
      <pc:sldChg chg="addSp delSp modSp add mod">
        <pc:chgData name="samantha essono mañana" userId="aa7aa010e5804baa" providerId="LiveId" clId="{49FC0FCB-06C4-4DA9-9423-5B55E4F1E9AB}" dt="2025-11-06T12:04:35.186" v="7251" actId="20577"/>
        <pc:sldMkLst>
          <pc:docMk/>
          <pc:sldMk cId="2304465950" sldId="272"/>
        </pc:sldMkLst>
        <pc:spChg chg="add mod">
          <ac:chgData name="samantha essono mañana" userId="aa7aa010e5804baa" providerId="LiveId" clId="{49FC0FCB-06C4-4DA9-9423-5B55E4F1E9AB}" dt="2025-11-06T12:04:35.186" v="7251" actId="20577"/>
          <ac:spMkLst>
            <pc:docMk/>
            <pc:sldMk cId="2304465950" sldId="272"/>
            <ac:spMk id="12" creationId="{270C3BBA-BF62-7663-18C6-F4CE0E917B40}"/>
          </ac:spMkLst>
        </pc:spChg>
        <pc:picChg chg="mod">
          <ac:chgData name="samantha essono mañana" userId="aa7aa010e5804baa" providerId="LiveId" clId="{49FC0FCB-06C4-4DA9-9423-5B55E4F1E9AB}" dt="2025-11-06T11:57:03.716" v="7198" actId="14100"/>
          <ac:picMkLst>
            <pc:docMk/>
            <pc:sldMk cId="2304465950" sldId="272"/>
            <ac:picMk id="3" creationId="{9CFA5910-DC94-CD84-20B9-E48504B7A6BE}"/>
          </ac:picMkLst>
        </pc:picChg>
        <pc:picChg chg="mod">
          <ac:chgData name="samantha essono mañana" userId="aa7aa010e5804baa" providerId="LiveId" clId="{49FC0FCB-06C4-4DA9-9423-5B55E4F1E9AB}" dt="2025-11-06T11:57:10.104" v="7199" actId="14100"/>
          <ac:picMkLst>
            <pc:docMk/>
            <pc:sldMk cId="2304465950" sldId="272"/>
            <ac:picMk id="4" creationId="{D8F56162-A966-0B7D-618F-E0BFFB482A52}"/>
          </ac:picMkLst>
        </pc:picChg>
      </pc:sldChg>
      <pc:sldChg chg="addSp delSp modSp add mod ord setBg setClrOvrMap">
        <pc:chgData name="samantha essono mañana" userId="aa7aa010e5804baa" providerId="LiveId" clId="{49FC0FCB-06C4-4DA9-9423-5B55E4F1E9AB}" dt="2025-11-06T12:05:07.156" v="7252" actId="255"/>
        <pc:sldMkLst>
          <pc:docMk/>
          <pc:sldMk cId="1671470670" sldId="273"/>
        </pc:sldMkLst>
        <pc:spChg chg="add">
          <ac:chgData name="samantha essono mañana" userId="aa7aa010e5804baa" providerId="LiveId" clId="{49FC0FCB-06C4-4DA9-9423-5B55E4F1E9AB}" dt="2025-11-06T11:56:04.154" v="7192" actId="26606"/>
          <ac:spMkLst>
            <pc:docMk/>
            <pc:sldMk cId="1671470670" sldId="273"/>
            <ac:spMk id="47" creationId="{079CE317-680B-449C-A423-71C1FE069B4C}"/>
          </ac:spMkLst>
        </pc:spChg>
        <pc:spChg chg="add">
          <ac:chgData name="samantha essono mañana" userId="aa7aa010e5804baa" providerId="LiveId" clId="{49FC0FCB-06C4-4DA9-9423-5B55E4F1E9AB}" dt="2025-11-06T11:56:04.154" v="7192" actId="26606"/>
          <ac:spMkLst>
            <pc:docMk/>
            <pc:sldMk cId="1671470670" sldId="273"/>
            <ac:spMk id="49" creationId="{38ABDB68-E3D5-448E-97D3-06FFEF680193}"/>
          </ac:spMkLst>
        </pc:spChg>
        <pc:spChg chg="add">
          <ac:chgData name="samantha essono mañana" userId="aa7aa010e5804baa" providerId="LiveId" clId="{49FC0FCB-06C4-4DA9-9423-5B55E4F1E9AB}" dt="2025-11-06T11:56:04.154" v="7192" actId="26606"/>
          <ac:spMkLst>
            <pc:docMk/>
            <pc:sldMk cId="1671470670" sldId="273"/>
            <ac:spMk id="51" creationId="{B8DD7FEB-D9F3-4F5B-982C-36B0664D0205}"/>
          </ac:spMkLst>
        </pc:spChg>
        <pc:spChg chg="add">
          <ac:chgData name="samantha essono mañana" userId="aa7aa010e5804baa" providerId="LiveId" clId="{49FC0FCB-06C4-4DA9-9423-5B55E4F1E9AB}" dt="2025-11-06T11:56:04.154" v="7192" actId="26606"/>
          <ac:spMkLst>
            <pc:docMk/>
            <pc:sldMk cId="1671470670" sldId="273"/>
            <ac:spMk id="53" creationId="{96BA11E4-0636-4FA9-A836-2A4FB176449A}"/>
          </ac:spMkLst>
        </pc:spChg>
        <pc:spChg chg="add">
          <ac:chgData name="samantha essono mañana" userId="aa7aa010e5804baa" providerId="LiveId" clId="{49FC0FCB-06C4-4DA9-9423-5B55E4F1E9AB}" dt="2025-11-06T11:56:04.154" v="7192" actId="26606"/>
          <ac:spMkLst>
            <pc:docMk/>
            <pc:sldMk cId="1671470670" sldId="273"/>
            <ac:spMk id="55" creationId="{5681882E-BDD0-4311-AF62-E8019628524D}"/>
          </ac:spMkLst>
        </pc:spChg>
        <pc:spChg chg="add">
          <ac:chgData name="samantha essono mañana" userId="aa7aa010e5804baa" providerId="LiveId" clId="{49FC0FCB-06C4-4DA9-9423-5B55E4F1E9AB}" dt="2025-11-06T11:56:04.154" v="7192" actId="26606"/>
          <ac:spMkLst>
            <pc:docMk/>
            <pc:sldMk cId="1671470670" sldId="273"/>
            <ac:spMk id="57" creationId="{EADD3260-4BDA-459B-A162-5E1B897E38FC}"/>
          </ac:spMkLst>
        </pc:spChg>
        <pc:spChg chg="add">
          <ac:chgData name="samantha essono mañana" userId="aa7aa010e5804baa" providerId="LiveId" clId="{49FC0FCB-06C4-4DA9-9423-5B55E4F1E9AB}" dt="2025-11-06T11:56:04.154" v="7192" actId="26606"/>
          <ac:spMkLst>
            <pc:docMk/>
            <pc:sldMk cId="1671470670" sldId="273"/>
            <ac:spMk id="59" creationId="{283DA7DD-CA37-4ED7-8710-48E56B063BA4}"/>
          </ac:spMkLst>
        </pc:spChg>
        <pc:spChg chg="add">
          <ac:chgData name="samantha essono mañana" userId="aa7aa010e5804baa" providerId="LiveId" clId="{49FC0FCB-06C4-4DA9-9423-5B55E4F1E9AB}" dt="2025-11-06T11:56:04.154" v="7192" actId="26606"/>
          <ac:spMkLst>
            <pc:docMk/>
            <pc:sldMk cId="1671470670" sldId="273"/>
            <ac:spMk id="61" creationId="{B92F2E3C-66CD-4DEB-BA14-2A5912B65A21}"/>
          </ac:spMkLst>
        </pc:spChg>
        <pc:graphicFrameChg chg="add mod modGraphic">
          <ac:chgData name="samantha essono mañana" userId="aa7aa010e5804baa" providerId="LiveId" clId="{49FC0FCB-06C4-4DA9-9423-5B55E4F1E9AB}" dt="2025-11-06T12:05:07.156" v="7252" actId="255"/>
          <ac:graphicFrameMkLst>
            <pc:docMk/>
            <pc:sldMk cId="1671470670" sldId="273"/>
            <ac:graphicFrameMk id="5" creationId="{94F22067-31F5-299E-EC45-B0D274C50A8E}"/>
          </ac:graphicFrameMkLst>
        </pc:graphicFrameChg>
      </pc:sldChg>
      <pc:sldChg chg="modSp add mod">
        <pc:chgData name="samantha essono mañana" userId="aa7aa010e5804baa" providerId="LiveId" clId="{49FC0FCB-06C4-4DA9-9423-5B55E4F1E9AB}" dt="2025-11-06T12:05:58.891" v="7253" actId="255"/>
        <pc:sldMkLst>
          <pc:docMk/>
          <pc:sldMk cId="3684600466" sldId="274"/>
        </pc:sldMkLst>
        <pc:spChg chg="mod">
          <ac:chgData name="samantha essono mañana" userId="aa7aa010e5804baa" providerId="LiveId" clId="{49FC0FCB-06C4-4DA9-9423-5B55E4F1E9AB}" dt="2025-11-06T11:59:19.277" v="7205" actId="1076"/>
          <ac:spMkLst>
            <pc:docMk/>
            <pc:sldMk cId="3684600466" sldId="274"/>
            <ac:spMk id="2" creationId="{FCA0401F-2BB1-74A8-6308-D0DCBAE3CD8B}"/>
          </ac:spMkLst>
        </pc:spChg>
        <pc:spChg chg="mod">
          <ac:chgData name="samantha essono mañana" userId="aa7aa010e5804baa" providerId="LiveId" clId="{49FC0FCB-06C4-4DA9-9423-5B55E4F1E9AB}" dt="2025-11-06T12:05:58.891" v="7253" actId="255"/>
          <ac:spMkLst>
            <pc:docMk/>
            <pc:sldMk cId="3684600466" sldId="274"/>
            <ac:spMk id="3" creationId="{3A664598-AC80-8BDF-2898-77A4C5CA23DD}"/>
          </ac:spMkLst>
        </pc:spChg>
      </pc:sldChg>
      <pc:sldChg chg="modSp add mod">
        <pc:chgData name="samantha essono mañana" userId="aa7aa010e5804baa" providerId="LiveId" clId="{49FC0FCB-06C4-4DA9-9423-5B55E4F1E9AB}" dt="2025-11-06T12:06:20.020" v="7255" actId="27636"/>
        <pc:sldMkLst>
          <pc:docMk/>
          <pc:sldMk cId="2591644919" sldId="275"/>
        </pc:sldMkLst>
        <pc:spChg chg="mod">
          <ac:chgData name="samantha essono mañana" userId="aa7aa010e5804baa" providerId="LiveId" clId="{49FC0FCB-06C4-4DA9-9423-5B55E4F1E9AB}" dt="2025-11-06T12:06:20.020" v="7255" actId="27636"/>
          <ac:spMkLst>
            <pc:docMk/>
            <pc:sldMk cId="2591644919" sldId="275"/>
            <ac:spMk id="3" creationId="{CC23C4A5-70A5-850D-521C-8054AB000873}"/>
          </ac:spMkLst>
        </pc:spChg>
      </pc:sldChg>
      <pc:sldChg chg="modSp add mod">
        <pc:chgData name="samantha essono mañana" userId="aa7aa010e5804baa" providerId="LiveId" clId="{49FC0FCB-06C4-4DA9-9423-5B55E4F1E9AB}" dt="2025-11-06T12:07:04.494" v="7256" actId="255"/>
        <pc:sldMkLst>
          <pc:docMk/>
          <pc:sldMk cId="619267835" sldId="277"/>
        </pc:sldMkLst>
        <pc:spChg chg="mod">
          <ac:chgData name="samantha essono mañana" userId="aa7aa010e5804baa" providerId="LiveId" clId="{49FC0FCB-06C4-4DA9-9423-5B55E4F1E9AB}" dt="2025-11-06T12:00:47.893" v="7226" actId="1076"/>
          <ac:spMkLst>
            <pc:docMk/>
            <pc:sldMk cId="619267835" sldId="277"/>
            <ac:spMk id="2" creationId="{680922B7-1382-D970-6DEE-BB38551EAE93}"/>
          </ac:spMkLst>
        </pc:spChg>
        <pc:spChg chg="mod">
          <ac:chgData name="samantha essono mañana" userId="aa7aa010e5804baa" providerId="LiveId" clId="{49FC0FCB-06C4-4DA9-9423-5B55E4F1E9AB}" dt="2025-11-06T12:07:04.494" v="7256" actId="255"/>
          <ac:spMkLst>
            <pc:docMk/>
            <pc:sldMk cId="619267835" sldId="277"/>
            <ac:spMk id="3" creationId="{4FF6BD88-174D-D2CF-1719-FE461163A89E}"/>
          </ac:spMkLst>
        </pc:spChg>
      </pc:sldChg>
      <pc:sldChg chg="addSp delSp modSp add mod">
        <pc:chgData name="samantha essono mañana" userId="aa7aa010e5804baa" providerId="LiveId" clId="{49FC0FCB-06C4-4DA9-9423-5B55E4F1E9AB}" dt="2025-11-06T12:02:22.809" v="7236" actId="26606"/>
        <pc:sldMkLst>
          <pc:docMk/>
          <pc:sldMk cId="1924102021" sldId="278"/>
        </pc:sldMkLst>
        <pc:spChg chg="mod">
          <ac:chgData name="samantha essono mañana" userId="aa7aa010e5804baa" providerId="LiveId" clId="{49FC0FCB-06C4-4DA9-9423-5B55E4F1E9AB}" dt="2025-11-06T12:01:24.811" v="7233" actId="255"/>
          <ac:spMkLst>
            <pc:docMk/>
            <pc:sldMk cId="1924102021" sldId="278"/>
            <ac:spMk id="2" creationId="{DC47EE6F-B5FD-225C-E3EE-B7A7F5EEEBED}"/>
          </ac:spMkLst>
        </pc:spChg>
        <pc:graphicFrameChg chg="add">
          <ac:chgData name="samantha essono mañana" userId="aa7aa010e5804baa" providerId="LiveId" clId="{49FC0FCB-06C4-4DA9-9423-5B55E4F1E9AB}" dt="2025-11-06T12:02:22.809" v="7236" actId="26606"/>
          <ac:graphicFrameMkLst>
            <pc:docMk/>
            <pc:sldMk cId="1924102021" sldId="278"/>
            <ac:graphicFrameMk id="7" creationId="{4C15B322-135B-CB35-019C-85521EA5C96A}"/>
          </ac:graphicFrameMkLst>
        </pc:graphicFrameChg>
      </pc:sldChg>
      <pc:sldChg chg="addSp delSp modSp add mod setBg">
        <pc:chgData name="samantha essono mañana" userId="aa7aa010e5804baa" providerId="LiveId" clId="{49FC0FCB-06C4-4DA9-9423-5B55E4F1E9AB}" dt="2025-11-06T12:16:20.314" v="7305" actId="478"/>
        <pc:sldMkLst>
          <pc:docMk/>
          <pc:sldMk cId="3404786502" sldId="279"/>
        </pc:sldMkLst>
        <pc:spChg chg="mod">
          <ac:chgData name="samantha essono mañana" userId="aa7aa010e5804baa" providerId="LiveId" clId="{49FC0FCB-06C4-4DA9-9423-5B55E4F1E9AB}" dt="2025-11-06T12:16:17.559" v="7304" actId="26606"/>
          <ac:spMkLst>
            <pc:docMk/>
            <pc:sldMk cId="3404786502" sldId="279"/>
            <ac:spMk id="2" creationId="{9833AFBE-D449-F304-8A60-79010A40E0EE}"/>
          </ac:spMkLst>
        </pc:spChg>
        <pc:spChg chg="mod">
          <ac:chgData name="samantha essono mañana" userId="aa7aa010e5804baa" providerId="LiveId" clId="{49FC0FCB-06C4-4DA9-9423-5B55E4F1E9AB}" dt="2025-11-06T12:16:17.559" v="7304" actId="26606"/>
          <ac:spMkLst>
            <pc:docMk/>
            <pc:sldMk cId="3404786502" sldId="279"/>
            <ac:spMk id="3" creationId="{81E470CE-28F4-D320-161E-7A0E0B0E6A19}"/>
          </ac:spMkLst>
        </pc:spChg>
        <pc:spChg chg="add">
          <ac:chgData name="samantha essono mañana" userId="aa7aa010e5804baa" providerId="LiveId" clId="{49FC0FCB-06C4-4DA9-9423-5B55E4F1E9AB}" dt="2025-11-06T12:16:17.559" v="7304" actId="26606"/>
          <ac:spMkLst>
            <pc:docMk/>
            <pc:sldMk cId="3404786502" sldId="279"/>
            <ac:spMk id="21" creationId="{079CE317-680B-449C-A423-71C1FE069B4C}"/>
          </ac:spMkLst>
        </pc:spChg>
        <pc:grpChg chg="add">
          <ac:chgData name="samantha essono mañana" userId="aa7aa010e5804baa" providerId="LiveId" clId="{49FC0FCB-06C4-4DA9-9423-5B55E4F1E9AB}" dt="2025-11-06T12:16:17.559" v="7304" actId="26606"/>
          <ac:grpSpMkLst>
            <pc:docMk/>
            <pc:sldMk cId="3404786502" sldId="279"/>
            <ac:grpSpMk id="10" creationId="{DDA34B8A-FA8D-4E16-AD72-7B60B1C2582A}"/>
          </ac:grpSpMkLst>
        </pc:grpChg>
      </pc:sldChg>
      <pc:sldChg chg="addSp modSp new mod ord setBg setClrOvrMap">
        <pc:chgData name="samantha essono mañana" userId="aa7aa010e5804baa" providerId="LiveId" clId="{49FC0FCB-06C4-4DA9-9423-5B55E4F1E9AB}" dt="2025-11-09T14:13:19.212" v="7318"/>
        <pc:sldMkLst>
          <pc:docMk/>
          <pc:sldMk cId="933719160" sldId="280"/>
        </pc:sldMkLst>
        <pc:spChg chg="mod">
          <ac:chgData name="samantha essono mañana" userId="aa7aa010e5804baa" providerId="LiveId" clId="{49FC0FCB-06C4-4DA9-9423-5B55E4F1E9AB}" dt="2025-11-06T22:39:59.088" v="7316" actId="26606"/>
          <ac:spMkLst>
            <pc:docMk/>
            <pc:sldMk cId="933719160" sldId="280"/>
            <ac:spMk id="2" creationId="{8492F97B-8837-5F5F-99F4-E21AD431A2DB}"/>
          </ac:spMkLst>
        </pc:spChg>
        <pc:spChg chg="mod">
          <ac:chgData name="samantha essono mañana" userId="aa7aa010e5804baa" providerId="LiveId" clId="{49FC0FCB-06C4-4DA9-9423-5B55E4F1E9AB}" dt="2025-11-06T22:39:59.088" v="7316" actId="26606"/>
          <ac:spMkLst>
            <pc:docMk/>
            <pc:sldMk cId="933719160" sldId="280"/>
            <ac:spMk id="3" creationId="{0628627A-14C4-A845-BA7E-F89753C9E052}"/>
          </ac:spMkLst>
        </pc:spChg>
        <pc:spChg chg="add">
          <ac:chgData name="samantha essono mañana" userId="aa7aa010e5804baa" providerId="LiveId" clId="{49FC0FCB-06C4-4DA9-9423-5B55E4F1E9AB}" dt="2025-11-06T22:39:59.088" v="7316" actId="26606"/>
          <ac:spMkLst>
            <pc:docMk/>
            <pc:sldMk cId="933719160" sldId="280"/>
            <ac:spMk id="14" creationId="{B8144315-1C5A-4185-A952-25D98D303D46}"/>
          </ac:spMkLst>
        </pc:spChg>
        <pc:spChg chg="add">
          <ac:chgData name="samantha essono mañana" userId="aa7aa010e5804baa" providerId="LiveId" clId="{49FC0FCB-06C4-4DA9-9423-5B55E4F1E9AB}" dt="2025-11-06T22:39:59.088" v="7316" actId="26606"/>
          <ac:spMkLst>
            <pc:docMk/>
            <pc:sldMk cId="933719160" sldId="280"/>
            <ac:spMk id="16" creationId="{2B109C5B-3B98-48EB-A942-8D11CEA374B6}"/>
          </ac:spMkLst>
        </pc:spChg>
        <pc:spChg chg="add">
          <ac:chgData name="samantha essono mañana" userId="aa7aa010e5804baa" providerId="LiveId" clId="{49FC0FCB-06C4-4DA9-9423-5B55E4F1E9AB}" dt="2025-11-06T22:39:59.088" v="7316" actId="26606"/>
          <ac:spMkLst>
            <pc:docMk/>
            <pc:sldMk cId="933719160" sldId="280"/>
            <ac:spMk id="18" creationId="{A9C389E4-003E-40C9-AC9E-ED821C16F525}"/>
          </ac:spMkLst>
        </pc:spChg>
        <pc:spChg chg="add">
          <ac:chgData name="samantha essono mañana" userId="aa7aa010e5804baa" providerId="LiveId" clId="{49FC0FCB-06C4-4DA9-9423-5B55E4F1E9AB}" dt="2025-11-06T22:39:59.088" v="7316" actId="26606"/>
          <ac:spMkLst>
            <pc:docMk/>
            <pc:sldMk cId="933719160" sldId="280"/>
            <ac:spMk id="20" creationId="{6C042684-2705-40BD-9104-A6B24CE1CA45}"/>
          </ac:spMkLst>
        </pc:spChg>
        <pc:grpChg chg="add">
          <ac:chgData name="samantha essono mañana" userId="aa7aa010e5804baa" providerId="LiveId" clId="{49FC0FCB-06C4-4DA9-9423-5B55E4F1E9AB}" dt="2025-11-06T22:39:59.088" v="7316" actId="26606"/>
          <ac:grpSpMkLst>
            <pc:docMk/>
            <pc:sldMk cId="933719160" sldId="280"/>
            <ac:grpSpMk id="10" creationId="{4091D54B-59AB-4A5E-8E9E-0421BD66D4FB}"/>
          </ac:grpSpMkLst>
        </pc:grpChg>
        <pc:picChg chg="add">
          <ac:chgData name="samantha essono mañana" userId="aa7aa010e5804baa" providerId="LiveId" clId="{49FC0FCB-06C4-4DA9-9423-5B55E4F1E9AB}" dt="2025-11-06T22:39:59.088" v="7316" actId="26606"/>
          <ac:picMkLst>
            <pc:docMk/>
            <pc:sldMk cId="933719160" sldId="280"/>
            <ac:picMk id="7" creationId="{1258872B-CDCB-01CC-7494-60DF5FD2AEFD}"/>
          </ac:picMkLst>
        </pc:picChg>
      </pc:sldChg>
      <pc:sldChg chg="new del">
        <pc:chgData name="samantha essono mañana" userId="aa7aa010e5804baa" providerId="LiveId" clId="{49FC0FCB-06C4-4DA9-9423-5B55E4F1E9AB}" dt="2025-11-09T14:54:21.369" v="7565" actId="47"/>
        <pc:sldMkLst>
          <pc:docMk/>
          <pc:sldMk cId="2206311999" sldId="281"/>
        </pc:sldMkLst>
      </pc:sldChg>
      <pc:sldChg chg="addSp delSp modSp add mod setBg setClrOvrMap">
        <pc:chgData name="samantha essono mañana" userId="aa7aa010e5804baa" providerId="LiveId" clId="{49FC0FCB-06C4-4DA9-9423-5B55E4F1E9AB}" dt="2025-11-09T14:28:24.763" v="7544" actId="26606"/>
        <pc:sldMkLst>
          <pc:docMk/>
          <pc:sldMk cId="3549922293" sldId="282"/>
        </pc:sldMkLst>
        <pc:spChg chg="mod">
          <ac:chgData name="samantha essono mañana" userId="aa7aa010e5804baa" providerId="LiveId" clId="{49FC0FCB-06C4-4DA9-9423-5B55E4F1E9AB}" dt="2025-11-09T14:28:24.763" v="7544" actId="26606"/>
          <ac:spMkLst>
            <pc:docMk/>
            <pc:sldMk cId="3549922293" sldId="282"/>
            <ac:spMk id="2" creationId="{4FA69EAE-5BC6-E3EB-EAC1-DA4A7BAF2F9F}"/>
          </ac:spMkLst>
        </pc:spChg>
        <pc:spChg chg="mod ord">
          <ac:chgData name="samantha essono mañana" userId="aa7aa010e5804baa" providerId="LiveId" clId="{49FC0FCB-06C4-4DA9-9423-5B55E4F1E9AB}" dt="2025-11-09T14:28:24.763" v="7544" actId="26606"/>
          <ac:spMkLst>
            <pc:docMk/>
            <pc:sldMk cId="3549922293" sldId="282"/>
            <ac:spMk id="3" creationId="{6801DDF6-7629-7AAC-6B0A-77AE14C0168E}"/>
          </ac:spMkLst>
        </pc:spChg>
        <pc:spChg chg="del mod">
          <ac:chgData name="samantha essono mañana" userId="aa7aa010e5804baa" providerId="LiveId" clId="{49FC0FCB-06C4-4DA9-9423-5B55E4F1E9AB}" dt="2025-11-09T14:26:09.711" v="7519" actId="478"/>
          <ac:spMkLst>
            <pc:docMk/>
            <pc:sldMk cId="3549922293" sldId="282"/>
            <ac:spMk id="6" creationId="{1B08DCA2-A59B-F507-2C0C-4D5AF2198357}"/>
          </ac:spMkLst>
        </pc:spChg>
        <pc:spChg chg="add">
          <ac:chgData name="samantha essono mañana" userId="aa7aa010e5804baa" providerId="LiveId" clId="{49FC0FCB-06C4-4DA9-9423-5B55E4F1E9AB}" dt="2025-11-09T14:28:24.763" v="7544" actId="26606"/>
          <ac:spMkLst>
            <pc:docMk/>
            <pc:sldMk cId="3549922293" sldId="282"/>
            <ac:spMk id="7" creationId="{BBC615D1-6E12-40EF-915B-316CFDB550D5}"/>
          </ac:spMkLst>
        </pc:spChg>
        <pc:spChg chg="add">
          <ac:chgData name="samantha essono mañana" userId="aa7aa010e5804baa" providerId="LiveId" clId="{49FC0FCB-06C4-4DA9-9423-5B55E4F1E9AB}" dt="2025-11-09T14:28:24.763" v="7544" actId="26606"/>
          <ac:spMkLst>
            <pc:docMk/>
            <pc:sldMk cId="3549922293" sldId="282"/>
            <ac:spMk id="8" creationId="{B9797D36-DE1E-47CD-881A-6C1F5828261B}"/>
          </ac:spMkLst>
        </pc:spChg>
        <pc:spChg chg="add">
          <ac:chgData name="samantha essono mañana" userId="aa7aa010e5804baa" providerId="LiveId" clId="{49FC0FCB-06C4-4DA9-9423-5B55E4F1E9AB}" dt="2025-11-09T14:28:24.763" v="7544" actId="26606"/>
          <ac:spMkLst>
            <pc:docMk/>
            <pc:sldMk cId="3549922293" sldId="282"/>
            <ac:spMk id="9" creationId="{89EA2611-DCBA-4E97-A2B2-9A466E76BDA4}"/>
          </ac:spMkLst>
        </pc:spChg>
        <pc:spChg chg="add">
          <ac:chgData name="samantha essono mañana" userId="aa7aa010e5804baa" providerId="LiveId" clId="{49FC0FCB-06C4-4DA9-9423-5B55E4F1E9AB}" dt="2025-11-09T14:28:24.763" v="7544" actId="26606"/>
          <ac:spMkLst>
            <pc:docMk/>
            <pc:sldMk cId="3549922293" sldId="282"/>
            <ac:spMk id="10" creationId="{4A2FAF1F-F462-46AF-A9E6-CC93C4E2C359}"/>
          </ac:spMkLst>
        </pc:spChg>
        <pc:spChg chg="add del">
          <ac:chgData name="samantha essono mañana" userId="aa7aa010e5804baa" providerId="LiveId" clId="{49FC0FCB-06C4-4DA9-9423-5B55E4F1E9AB}" dt="2025-11-09T14:18:24.153" v="7322" actId="26606"/>
          <ac:spMkLst>
            <pc:docMk/>
            <pc:sldMk cId="3549922293" sldId="282"/>
            <ac:spMk id="11" creationId="{89EA2611-DCBA-4E97-A2B2-9A466E76BDA4}"/>
          </ac:spMkLst>
        </pc:spChg>
        <pc:spChg chg="add">
          <ac:chgData name="samantha essono mañana" userId="aa7aa010e5804baa" providerId="LiveId" clId="{49FC0FCB-06C4-4DA9-9423-5B55E4F1E9AB}" dt="2025-11-09T14:28:24.763" v="7544" actId="26606"/>
          <ac:spMkLst>
            <pc:docMk/>
            <pc:sldMk cId="3549922293" sldId="282"/>
            <ac:spMk id="12" creationId="{7146BED8-BAE9-42C5-A3DD-7B946445DB8C}"/>
          </ac:spMkLst>
        </pc:spChg>
        <pc:spChg chg="add del">
          <ac:chgData name="samantha essono mañana" userId="aa7aa010e5804baa" providerId="LiveId" clId="{49FC0FCB-06C4-4DA9-9423-5B55E4F1E9AB}" dt="2025-11-09T14:18:24.153" v="7322" actId="26606"/>
          <ac:spMkLst>
            <pc:docMk/>
            <pc:sldMk cId="3549922293" sldId="282"/>
            <ac:spMk id="13" creationId="{BBC615D1-6E12-40EF-915B-316CFDB550D5}"/>
          </ac:spMkLst>
        </pc:spChg>
        <pc:spChg chg="add">
          <ac:chgData name="samantha essono mañana" userId="aa7aa010e5804baa" providerId="LiveId" clId="{49FC0FCB-06C4-4DA9-9423-5B55E4F1E9AB}" dt="2025-11-09T14:28:24.763" v="7544" actId="26606"/>
          <ac:spMkLst>
            <pc:docMk/>
            <pc:sldMk cId="3549922293" sldId="282"/>
            <ac:spMk id="14" creationId="{15765FE8-B62F-41E4-A73C-74C91A8FD945}"/>
          </ac:spMkLst>
        </pc:spChg>
        <pc:spChg chg="add del">
          <ac:chgData name="samantha essono mañana" userId="aa7aa010e5804baa" providerId="LiveId" clId="{49FC0FCB-06C4-4DA9-9423-5B55E4F1E9AB}" dt="2025-11-09T14:18:24.153" v="7322" actId="26606"/>
          <ac:spMkLst>
            <pc:docMk/>
            <pc:sldMk cId="3549922293" sldId="282"/>
            <ac:spMk id="15" creationId="{B9797D36-DE1E-47CD-881A-6C1F5828261B}"/>
          </ac:spMkLst>
        </pc:spChg>
        <pc:spChg chg="add del">
          <ac:chgData name="samantha essono mañana" userId="aa7aa010e5804baa" providerId="LiveId" clId="{49FC0FCB-06C4-4DA9-9423-5B55E4F1E9AB}" dt="2025-11-09T14:18:24.153" v="7322" actId="26606"/>
          <ac:spMkLst>
            <pc:docMk/>
            <pc:sldMk cId="3549922293" sldId="282"/>
            <ac:spMk id="17" creationId="{4A2FAF1F-F462-46AF-A9E6-CC93C4E2C359}"/>
          </ac:spMkLst>
        </pc:spChg>
        <pc:spChg chg="add del">
          <ac:chgData name="samantha essono mañana" userId="aa7aa010e5804baa" providerId="LiveId" clId="{49FC0FCB-06C4-4DA9-9423-5B55E4F1E9AB}" dt="2025-11-09T14:18:24.153" v="7322" actId="26606"/>
          <ac:spMkLst>
            <pc:docMk/>
            <pc:sldMk cId="3549922293" sldId="282"/>
            <ac:spMk id="19" creationId="{7146BED8-BAE9-42C5-A3DD-7B946445DB8C}"/>
          </ac:spMkLst>
        </pc:spChg>
        <pc:spChg chg="add del">
          <ac:chgData name="samantha essono mañana" userId="aa7aa010e5804baa" providerId="LiveId" clId="{49FC0FCB-06C4-4DA9-9423-5B55E4F1E9AB}" dt="2025-11-09T14:18:24.153" v="7322" actId="26606"/>
          <ac:spMkLst>
            <pc:docMk/>
            <pc:sldMk cId="3549922293" sldId="282"/>
            <ac:spMk id="21" creationId="{15765FE8-B62F-41E4-A73C-74C91A8FD945}"/>
          </ac:spMkLst>
        </pc:spChg>
        <pc:picChg chg="mod">
          <ac:chgData name="samantha essono mañana" userId="aa7aa010e5804baa" providerId="LiveId" clId="{49FC0FCB-06C4-4DA9-9423-5B55E4F1E9AB}" dt="2025-11-09T14:28:24.763" v="7544" actId="26606"/>
          <ac:picMkLst>
            <pc:docMk/>
            <pc:sldMk cId="3549922293" sldId="282"/>
            <ac:picMk id="4" creationId="{0B7A8F63-CC92-29D4-B695-02002DB1A63B}"/>
          </ac:picMkLst>
        </pc:picChg>
      </pc:sldChg>
      <pc:sldChg chg="addSp delSp modSp add mod setBg setClrOvrMap">
        <pc:chgData name="samantha essono mañana" userId="aa7aa010e5804baa" providerId="LiveId" clId="{49FC0FCB-06C4-4DA9-9423-5B55E4F1E9AB}" dt="2025-11-09T14:28:34.241" v="7545" actId="26606"/>
        <pc:sldMkLst>
          <pc:docMk/>
          <pc:sldMk cId="1458303345" sldId="283"/>
        </pc:sldMkLst>
        <pc:spChg chg="mod">
          <ac:chgData name="samantha essono mañana" userId="aa7aa010e5804baa" providerId="LiveId" clId="{49FC0FCB-06C4-4DA9-9423-5B55E4F1E9AB}" dt="2025-11-09T14:28:34.241" v="7545" actId="26606"/>
          <ac:spMkLst>
            <pc:docMk/>
            <pc:sldMk cId="1458303345" sldId="283"/>
            <ac:spMk id="2" creationId="{4B8EED77-BD58-608D-81DC-B245DD331902}"/>
          </ac:spMkLst>
        </pc:spChg>
        <pc:spChg chg="del mod">
          <ac:chgData name="samantha essono mañana" userId="aa7aa010e5804baa" providerId="LiveId" clId="{49FC0FCB-06C4-4DA9-9423-5B55E4F1E9AB}" dt="2025-11-09T14:18:50.667" v="7326" actId="26606"/>
          <ac:spMkLst>
            <pc:docMk/>
            <pc:sldMk cId="1458303345" sldId="283"/>
            <ac:spMk id="3" creationId="{9AF7949A-67BC-0AE7-BAB8-483CB6227ABD}"/>
          </ac:spMkLst>
        </pc:spChg>
        <pc:spChg chg="del">
          <ac:chgData name="samantha essono mañana" userId="aa7aa010e5804baa" providerId="LiveId" clId="{49FC0FCB-06C4-4DA9-9423-5B55E4F1E9AB}" dt="2025-11-09T14:26:00.837" v="7518" actId="478"/>
          <ac:spMkLst>
            <pc:docMk/>
            <pc:sldMk cId="1458303345" sldId="283"/>
            <ac:spMk id="6" creationId="{07791A1C-9995-F931-435D-82E63E96D8AF}"/>
          </ac:spMkLst>
        </pc:spChg>
        <pc:spChg chg="add">
          <ac:chgData name="samantha essono mañana" userId="aa7aa010e5804baa" providerId="LiveId" clId="{49FC0FCB-06C4-4DA9-9423-5B55E4F1E9AB}" dt="2025-11-09T14:28:34.241" v="7545" actId="26606"/>
          <ac:spMkLst>
            <pc:docMk/>
            <pc:sldMk cId="1458303345" sldId="283"/>
            <ac:spMk id="13" creationId="{89EA2611-DCBA-4E97-A2B2-9A466E76BDA4}"/>
          </ac:spMkLst>
        </pc:spChg>
        <pc:spChg chg="add">
          <ac:chgData name="samantha essono mañana" userId="aa7aa010e5804baa" providerId="LiveId" clId="{49FC0FCB-06C4-4DA9-9423-5B55E4F1E9AB}" dt="2025-11-09T14:28:34.241" v="7545" actId="26606"/>
          <ac:spMkLst>
            <pc:docMk/>
            <pc:sldMk cId="1458303345" sldId="283"/>
            <ac:spMk id="15" creationId="{BBC615D1-6E12-40EF-915B-316CFDB550D5}"/>
          </ac:spMkLst>
        </pc:spChg>
        <pc:spChg chg="add">
          <ac:chgData name="samantha essono mañana" userId="aa7aa010e5804baa" providerId="LiveId" clId="{49FC0FCB-06C4-4DA9-9423-5B55E4F1E9AB}" dt="2025-11-09T14:28:34.241" v="7545" actId="26606"/>
          <ac:spMkLst>
            <pc:docMk/>
            <pc:sldMk cId="1458303345" sldId="283"/>
            <ac:spMk id="17" creationId="{B9797D36-DE1E-47CD-881A-6C1F5828261B}"/>
          </ac:spMkLst>
        </pc:spChg>
        <pc:spChg chg="add">
          <ac:chgData name="samantha essono mañana" userId="aa7aa010e5804baa" providerId="LiveId" clId="{49FC0FCB-06C4-4DA9-9423-5B55E4F1E9AB}" dt="2025-11-09T14:28:34.241" v="7545" actId="26606"/>
          <ac:spMkLst>
            <pc:docMk/>
            <pc:sldMk cId="1458303345" sldId="283"/>
            <ac:spMk id="19" creationId="{4A2FAF1F-F462-46AF-A9E6-CC93C4E2C359}"/>
          </ac:spMkLst>
        </pc:spChg>
        <pc:spChg chg="add">
          <ac:chgData name="samantha essono mañana" userId="aa7aa010e5804baa" providerId="LiveId" clId="{49FC0FCB-06C4-4DA9-9423-5B55E4F1E9AB}" dt="2025-11-09T14:28:34.241" v="7545" actId="26606"/>
          <ac:spMkLst>
            <pc:docMk/>
            <pc:sldMk cId="1458303345" sldId="283"/>
            <ac:spMk id="21" creationId="{7146BED8-BAE9-42C5-A3DD-7B946445DB8C}"/>
          </ac:spMkLst>
        </pc:spChg>
        <pc:spChg chg="add">
          <ac:chgData name="samantha essono mañana" userId="aa7aa010e5804baa" providerId="LiveId" clId="{49FC0FCB-06C4-4DA9-9423-5B55E4F1E9AB}" dt="2025-11-09T14:28:34.241" v="7545" actId="26606"/>
          <ac:spMkLst>
            <pc:docMk/>
            <pc:sldMk cId="1458303345" sldId="283"/>
            <ac:spMk id="23" creationId="{15765FE8-B62F-41E4-A73C-74C91A8FD945}"/>
          </ac:spMkLst>
        </pc:spChg>
        <pc:graphicFrameChg chg="add mod ord modGraphic">
          <ac:chgData name="samantha essono mañana" userId="aa7aa010e5804baa" providerId="LiveId" clId="{49FC0FCB-06C4-4DA9-9423-5B55E4F1E9AB}" dt="2025-11-09T14:28:34.241" v="7545" actId="26606"/>
          <ac:graphicFrameMkLst>
            <pc:docMk/>
            <pc:sldMk cId="1458303345" sldId="283"/>
            <ac:graphicFrameMk id="8" creationId="{F9E311BE-F1B6-9C34-2CF8-D08E7C50B01C}"/>
          </ac:graphicFrameMkLst>
        </pc:graphicFrameChg>
        <pc:picChg chg="mod">
          <ac:chgData name="samantha essono mañana" userId="aa7aa010e5804baa" providerId="LiveId" clId="{49FC0FCB-06C4-4DA9-9423-5B55E4F1E9AB}" dt="2025-11-09T14:28:34.241" v="7545" actId="26606"/>
          <ac:picMkLst>
            <pc:docMk/>
            <pc:sldMk cId="1458303345" sldId="283"/>
            <ac:picMk id="4" creationId="{A67C969C-ABE0-6416-CDDD-65E93EFC0448}"/>
          </ac:picMkLst>
        </pc:picChg>
      </pc:sldChg>
      <pc:sldChg chg="addSp delSp modSp add mod setBg setClrOvrMap">
        <pc:chgData name="samantha essono mañana" userId="aa7aa010e5804baa" providerId="LiveId" clId="{49FC0FCB-06C4-4DA9-9423-5B55E4F1E9AB}" dt="2025-11-09T14:31:58.577" v="7553" actId="26606"/>
        <pc:sldMkLst>
          <pc:docMk/>
          <pc:sldMk cId="399927358" sldId="284"/>
        </pc:sldMkLst>
        <pc:spChg chg="mod ord">
          <ac:chgData name="samantha essono mañana" userId="aa7aa010e5804baa" providerId="LiveId" clId="{49FC0FCB-06C4-4DA9-9423-5B55E4F1E9AB}" dt="2025-11-09T14:31:58.577" v="7553" actId="26606"/>
          <ac:spMkLst>
            <pc:docMk/>
            <pc:sldMk cId="399927358" sldId="284"/>
            <ac:spMk id="2" creationId="{F838778B-4002-C2F3-6AE5-6BAF0F54FBBB}"/>
          </ac:spMkLst>
        </pc:spChg>
        <pc:spChg chg="add del mod">
          <ac:chgData name="samantha essono mañana" userId="aa7aa010e5804baa" providerId="LiveId" clId="{49FC0FCB-06C4-4DA9-9423-5B55E4F1E9AB}" dt="2025-11-09T14:20:19.503" v="7340" actId="26606"/>
          <ac:spMkLst>
            <pc:docMk/>
            <pc:sldMk cId="399927358" sldId="284"/>
            <ac:spMk id="3" creationId="{A875109A-445A-10FC-52CD-EB398F918760}"/>
          </ac:spMkLst>
        </pc:spChg>
        <pc:spChg chg="del mod">
          <ac:chgData name="samantha essono mañana" userId="aa7aa010e5804baa" providerId="LiveId" clId="{49FC0FCB-06C4-4DA9-9423-5B55E4F1E9AB}" dt="2025-11-09T14:25:36.982" v="7516" actId="478"/>
          <ac:spMkLst>
            <pc:docMk/>
            <pc:sldMk cId="399927358" sldId="284"/>
            <ac:spMk id="7" creationId="{9DA02B5E-9FAB-033B-43ED-E8CC29347E78}"/>
          </ac:spMkLst>
        </pc:spChg>
        <pc:spChg chg="del">
          <ac:chgData name="samantha essono mañana" userId="aa7aa010e5804baa" providerId="LiveId" clId="{49FC0FCB-06C4-4DA9-9423-5B55E4F1E9AB}" dt="2025-11-09T14:25:33.248" v="7515" actId="478"/>
          <ac:spMkLst>
            <pc:docMk/>
            <pc:sldMk cId="399927358" sldId="284"/>
            <ac:spMk id="9" creationId="{562DDF19-1EC8-ED31-685F-8CAF3B528D33}"/>
          </ac:spMkLst>
        </pc:spChg>
        <pc:spChg chg="add">
          <ac:chgData name="samantha essono mañana" userId="aa7aa010e5804baa" providerId="LiveId" clId="{49FC0FCB-06C4-4DA9-9423-5B55E4F1E9AB}" dt="2025-11-09T14:31:58.577" v="7553" actId="26606"/>
          <ac:spMkLst>
            <pc:docMk/>
            <pc:sldMk cId="399927358" sldId="284"/>
            <ac:spMk id="22" creationId="{E4F17063-EDA4-417B-946F-BA357F3B390D}"/>
          </ac:spMkLst>
        </pc:spChg>
        <pc:spChg chg="add">
          <ac:chgData name="samantha essono mañana" userId="aa7aa010e5804baa" providerId="LiveId" clId="{49FC0FCB-06C4-4DA9-9423-5B55E4F1E9AB}" dt="2025-11-09T14:31:58.577" v="7553" actId="26606"/>
          <ac:spMkLst>
            <pc:docMk/>
            <pc:sldMk cId="399927358" sldId="284"/>
            <ac:spMk id="24" creationId="{D36F3EEA-55D4-4677-80E7-92D00B8F343B}"/>
          </ac:spMkLst>
        </pc:spChg>
        <pc:spChg chg="add">
          <ac:chgData name="samantha essono mañana" userId="aa7aa010e5804baa" providerId="LiveId" clId="{49FC0FCB-06C4-4DA9-9423-5B55E4F1E9AB}" dt="2025-11-09T14:31:58.577" v="7553" actId="26606"/>
          <ac:spMkLst>
            <pc:docMk/>
            <pc:sldMk cId="399927358" sldId="284"/>
            <ac:spMk id="26" creationId="{C91E93A7-6C7F-4F77-9CB0-280D958EF4D2}"/>
          </ac:spMkLst>
        </pc:spChg>
        <pc:graphicFrameChg chg="add del">
          <ac:chgData name="samantha essono mañana" userId="aa7aa010e5804baa" providerId="LiveId" clId="{49FC0FCB-06C4-4DA9-9423-5B55E4F1E9AB}" dt="2025-11-09T14:20:10.669" v="7335" actId="26606"/>
          <ac:graphicFrameMkLst>
            <pc:docMk/>
            <pc:sldMk cId="399927358" sldId="284"/>
            <ac:graphicFrameMk id="11" creationId="{7D45B4EB-D020-90C7-AC5B-8499672E33F6}"/>
          </ac:graphicFrameMkLst>
        </pc:graphicFrameChg>
        <pc:graphicFrameChg chg="add del">
          <ac:chgData name="samantha essono mañana" userId="aa7aa010e5804baa" providerId="LiveId" clId="{49FC0FCB-06C4-4DA9-9423-5B55E4F1E9AB}" dt="2025-11-09T14:20:14.478" v="7337" actId="26606"/>
          <ac:graphicFrameMkLst>
            <pc:docMk/>
            <pc:sldMk cId="399927358" sldId="284"/>
            <ac:graphicFrameMk id="13" creationId="{F11C7C7D-2A9A-F494-A9D7-B5F71741419A}"/>
          </ac:graphicFrameMkLst>
        </pc:graphicFrameChg>
        <pc:graphicFrameChg chg="add del">
          <ac:chgData name="samantha essono mañana" userId="aa7aa010e5804baa" providerId="LiveId" clId="{49FC0FCB-06C4-4DA9-9423-5B55E4F1E9AB}" dt="2025-11-09T14:20:19.491" v="7339" actId="26606"/>
          <ac:graphicFrameMkLst>
            <pc:docMk/>
            <pc:sldMk cId="399927358" sldId="284"/>
            <ac:graphicFrameMk id="15" creationId="{280CFDF0-B078-37A6-65F7-B741494DAB27}"/>
          </ac:graphicFrameMkLst>
        </pc:graphicFrameChg>
        <pc:graphicFrameChg chg="add mod ord modGraphic">
          <ac:chgData name="samantha essono mañana" userId="aa7aa010e5804baa" providerId="LiveId" clId="{49FC0FCB-06C4-4DA9-9423-5B55E4F1E9AB}" dt="2025-11-09T14:31:58.577" v="7553" actId="26606"/>
          <ac:graphicFrameMkLst>
            <pc:docMk/>
            <pc:sldMk cId="399927358" sldId="284"/>
            <ac:graphicFrameMk id="17" creationId="{7D45B4EB-D020-90C7-AC5B-8499672E33F6}"/>
          </ac:graphicFrameMkLst>
        </pc:graphicFrameChg>
        <pc:picChg chg="mod">
          <ac:chgData name="samantha essono mañana" userId="aa7aa010e5804baa" providerId="LiveId" clId="{49FC0FCB-06C4-4DA9-9423-5B55E4F1E9AB}" dt="2025-11-09T14:31:58.577" v="7553" actId="26606"/>
          <ac:picMkLst>
            <pc:docMk/>
            <pc:sldMk cId="399927358" sldId="284"/>
            <ac:picMk id="4" creationId="{845F9D6C-53AC-BE56-D57C-CCE8D103EDB7}"/>
          </ac:picMkLst>
        </pc:picChg>
        <pc:picChg chg="mod">
          <ac:chgData name="samantha essono mañana" userId="aa7aa010e5804baa" providerId="LiveId" clId="{49FC0FCB-06C4-4DA9-9423-5B55E4F1E9AB}" dt="2025-11-09T14:31:58.577" v="7553" actId="26606"/>
          <ac:picMkLst>
            <pc:docMk/>
            <pc:sldMk cId="399927358" sldId="284"/>
            <ac:picMk id="5" creationId="{3BCCCD5A-2D1E-A630-2D23-44B20718C125}"/>
          </ac:picMkLst>
        </pc:picChg>
      </pc:sldChg>
      <pc:sldChg chg="addSp delSp modSp new mod setBg setClrOvrMap">
        <pc:chgData name="samantha essono mañana" userId="aa7aa010e5804baa" providerId="LiveId" clId="{49FC0FCB-06C4-4DA9-9423-5B55E4F1E9AB}" dt="2025-11-09T14:27:20.069" v="7543" actId="26606"/>
        <pc:sldMkLst>
          <pc:docMk/>
          <pc:sldMk cId="3655864632" sldId="285"/>
        </pc:sldMkLst>
        <pc:spChg chg="mod">
          <ac:chgData name="samantha essono mañana" userId="aa7aa010e5804baa" providerId="LiveId" clId="{49FC0FCB-06C4-4DA9-9423-5B55E4F1E9AB}" dt="2025-11-09T14:27:20.069" v="7543" actId="26606"/>
          <ac:spMkLst>
            <pc:docMk/>
            <pc:sldMk cId="3655864632" sldId="285"/>
            <ac:spMk id="2" creationId="{3095DA30-A05A-35EA-2F62-33249C8537DA}"/>
          </ac:spMkLst>
        </pc:spChg>
        <pc:spChg chg="del">
          <ac:chgData name="samantha essono mañana" userId="aa7aa010e5804baa" providerId="LiveId" clId="{49FC0FCB-06C4-4DA9-9423-5B55E4F1E9AB}" dt="2025-11-09T14:21:11.668" v="7342" actId="26606"/>
          <ac:spMkLst>
            <pc:docMk/>
            <pc:sldMk cId="3655864632" sldId="285"/>
            <ac:spMk id="3" creationId="{9297420D-59B2-7792-C864-A417C9B23186}"/>
          </ac:spMkLst>
        </pc:spChg>
        <pc:spChg chg="add del">
          <ac:chgData name="samantha essono mañana" userId="aa7aa010e5804baa" providerId="LiveId" clId="{49FC0FCB-06C4-4DA9-9423-5B55E4F1E9AB}" dt="2025-11-09T14:27:20.069" v="7543" actId="26606"/>
          <ac:spMkLst>
            <pc:docMk/>
            <pc:sldMk cId="3655864632" sldId="285"/>
            <ac:spMk id="14" creationId="{F9ED434F-8767-46CC-B26B-5AF62FF01E66}"/>
          </ac:spMkLst>
        </pc:spChg>
        <pc:spChg chg="add">
          <ac:chgData name="samantha essono mañana" userId="aa7aa010e5804baa" providerId="LiveId" clId="{49FC0FCB-06C4-4DA9-9423-5B55E4F1E9AB}" dt="2025-11-09T14:27:20.069" v="7543" actId="26606"/>
          <ac:spMkLst>
            <pc:docMk/>
            <pc:sldMk cId="3655864632" sldId="285"/>
            <ac:spMk id="28" creationId="{CC28BCC9-4093-4FD5-83EB-7EC297F51396}"/>
          </ac:spMkLst>
        </pc:spChg>
        <pc:grpChg chg="add del">
          <ac:chgData name="samantha essono mañana" userId="aa7aa010e5804baa" providerId="LiveId" clId="{49FC0FCB-06C4-4DA9-9423-5B55E4F1E9AB}" dt="2025-11-09T14:27:20.069" v="7543" actId="26606"/>
          <ac:grpSpMkLst>
            <pc:docMk/>
            <pc:sldMk cId="3655864632" sldId="285"/>
            <ac:grpSpMk id="10" creationId="{2F448CB3-7B4F-45D7-B7C0-DF553DF61453}"/>
          </ac:grpSpMkLst>
        </pc:grpChg>
        <pc:grpChg chg="add">
          <ac:chgData name="samantha essono mañana" userId="aa7aa010e5804baa" providerId="LiveId" clId="{49FC0FCB-06C4-4DA9-9423-5B55E4F1E9AB}" dt="2025-11-09T14:27:20.069" v="7543" actId="26606"/>
          <ac:grpSpMkLst>
            <pc:docMk/>
            <pc:sldMk cId="3655864632" sldId="285"/>
            <ac:grpSpMk id="19" creationId="{08BCF048-8940-4354-B9EC-5AD74E283CE3}"/>
          </ac:grpSpMkLst>
        </pc:grpChg>
        <pc:graphicFrameChg chg="add mod modGraphic">
          <ac:chgData name="samantha essono mañana" userId="aa7aa010e5804baa" providerId="LiveId" clId="{49FC0FCB-06C4-4DA9-9423-5B55E4F1E9AB}" dt="2025-11-09T14:27:20.069" v="7543" actId="26606"/>
          <ac:graphicFrameMkLst>
            <pc:docMk/>
            <pc:sldMk cId="3655864632" sldId="285"/>
            <ac:graphicFrameMk id="5" creationId="{9297420D-59B2-7792-C864-A417C9B23186}"/>
          </ac:graphicFrameMkLst>
        </pc:graphicFrameChg>
      </pc:sldChg>
      <pc:sldChg chg="addSp delSp modSp new mod ord setBg setClrOvrMap">
        <pc:chgData name="samantha essono mañana" userId="aa7aa010e5804baa" providerId="LiveId" clId="{49FC0FCB-06C4-4DA9-9423-5B55E4F1E9AB}" dt="2025-11-09T14:54:51.544" v="7567"/>
        <pc:sldMkLst>
          <pc:docMk/>
          <pc:sldMk cId="436733899" sldId="286"/>
        </pc:sldMkLst>
        <pc:spChg chg="mod">
          <ac:chgData name="samantha essono mañana" userId="aa7aa010e5804baa" providerId="LiveId" clId="{49FC0FCB-06C4-4DA9-9423-5B55E4F1E9AB}" dt="2025-11-09T14:53:56.799" v="7564" actId="26606"/>
          <ac:spMkLst>
            <pc:docMk/>
            <pc:sldMk cId="436733899" sldId="286"/>
            <ac:spMk id="2" creationId="{247C6D6F-4578-CF9B-0B27-AFDF9951B4BB}"/>
          </ac:spMkLst>
        </pc:spChg>
        <pc:spChg chg="mod">
          <ac:chgData name="samantha essono mañana" userId="aa7aa010e5804baa" providerId="LiveId" clId="{49FC0FCB-06C4-4DA9-9423-5B55E4F1E9AB}" dt="2025-11-09T14:53:56.799" v="7564" actId="26606"/>
          <ac:spMkLst>
            <pc:docMk/>
            <pc:sldMk cId="436733899" sldId="286"/>
            <ac:spMk id="3" creationId="{D33AF70E-D696-4899-2FCD-45B532099675}"/>
          </ac:spMkLst>
        </pc:spChg>
        <pc:spChg chg="add del">
          <ac:chgData name="samantha essono mañana" userId="aa7aa010e5804baa" providerId="LiveId" clId="{49FC0FCB-06C4-4DA9-9423-5B55E4F1E9AB}" dt="2025-11-09T14:53:56.768" v="7563" actId="26606"/>
          <ac:spMkLst>
            <pc:docMk/>
            <pc:sldMk cId="436733899" sldId="286"/>
            <ac:spMk id="10" creationId="{F70C2B8F-6B1B-46D5-86E6-40F36C695FC2}"/>
          </ac:spMkLst>
        </pc:spChg>
        <pc:spChg chg="add del">
          <ac:chgData name="samantha essono mañana" userId="aa7aa010e5804baa" providerId="LiveId" clId="{49FC0FCB-06C4-4DA9-9423-5B55E4F1E9AB}" dt="2025-11-09T14:53:56.768" v="7563" actId="26606"/>
          <ac:spMkLst>
            <pc:docMk/>
            <pc:sldMk cId="436733899" sldId="286"/>
            <ac:spMk id="12" creationId="{DB521824-592C-476A-AB0A-CA0C6D1F3407}"/>
          </ac:spMkLst>
        </pc:spChg>
        <pc:spChg chg="add del">
          <ac:chgData name="samantha essono mañana" userId="aa7aa010e5804baa" providerId="LiveId" clId="{49FC0FCB-06C4-4DA9-9423-5B55E4F1E9AB}" dt="2025-11-09T14:53:56.768" v="7563" actId="26606"/>
          <ac:spMkLst>
            <pc:docMk/>
            <pc:sldMk cId="436733899" sldId="286"/>
            <ac:spMk id="14" creationId="{A2749EFA-8EE4-4EB8-9424-8E593B9320AD}"/>
          </ac:spMkLst>
        </pc:spChg>
        <pc:spChg chg="add del">
          <ac:chgData name="samantha essono mañana" userId="aa7aa010e5804baa" providerId="LiveId" clId="{49FC0FCB-06C4-4DA9-9423-5B55E4F1E9AB}" dt="2025-11-09T14:53:56.768" v="7563" actId="26606"/>
          <ac:spMkLst>
            <pc:docMk/>
            <pc:sldMk cId="436733899" sldId="286"/>
            <ac:spMk id="16" creationId="{B5C860C9-D4F9-4350-80DA-0D1CD36C7741}"/>
          </ac:spMkLst>
        </pc:spChg>
        <pc:spChg chg="add del">
          <ac:chgData name="samantha essono mañana" userId="aa7aa010e5804baa" providerId="LiveId" clId="{49FC0FCB-06C4-4DA9-9423-5B55E4F1E9AB}" dt="2025-11-09T14:53:56.768" v="7563" actId="26606"/>
          <ac:spMkLst>
            <pc:docMk/>
            <pc:sldMk cId="436733899" sldId="286"/>
            <ac:spMk id="18" creationId="{538A90C8-AE0E-4EBA-9AF8-EEDB206020E0}"/>
          </ac:spMkLst>
        </pc:spChg>
        <pc:spChg chg="add">
          <ac:chgData name="samantha essono mañana" userId="aa7aa010e5804baa" providerId="LiveId" clId="{49FC0FCB-06C4-4DA9-9423-5B55E4F1E9AB}" dt="2025-11-09T14:53:56.799" v="7564" actId="26606"/>
          <ac:spMkLst>
            <pc:docMk/>
            <pc:sldMk cId="436733899" sldId="286"/>
            <ac:spMk id="20" creationId="{F70C2B8F-6B1B-46D5-86E6-40F36C695FC2}"/>
          </ac:spMkLst>
        </pc:spChg>
        <pc:spChg chg="add">
          <ac:chgData name="samantha essono mañana" userId="aa7aa010e5804baa" providerId="LiveId" clId="{49FC0FCB-06C4-4DA9-9423-5B55E4F1E9AB}" dt="2025-11-09T14:53:56.799" v="7564" actId="26606"/>
          <ac:spMkLst>
            <pc:docMk/>
            <pc:sldMk cId="436733899" sldId="286"/>
            <ac:spMk id="21" creationId="{DB521824-592C-476A-AB0A-CA0C6D1F3407}"/>
          </ac:spMkLst>
        </pc:spChg>
        <pc:spChg chg="add">
          <ac:chgData name="samantha essono mañana" userId="aa7aa010e5804baa" providerId="LiveId" clId="{49FC0FCB-06C4-4DA9-9423-5B55E4F1E9AB}" dt="2025-11-09T14:53:56.799" v="7564" actId="26606"/>
          <ac:spMkLst>
            <pc:docMk/>
            <pc:sldMk cId="436733899" sldId="286"/>
            <ac:spMk id="22" creationId="{A2749EFA-8EE4-4EB8-9424-8E593B9320AD}"/>
          </ac:spMkLst>
        </pc:spChg>
        <pc:spChg chg="add">
          <ac:chgData name="samantha essono mañana" userId="aa7aa010e5804baa" providerId="LiveId" clId="{49FC0FCB-06C4-4DA9-9423-5B55E4F1E9AB}" dt="2025-11-09T14:53:56.799" v="7564" actId="26606"/>
          <ac:spMkLst>
            <pc:docMk/>
            <pc:sldMk cId="436733899" sldId="286"/>
            <ac:spMk id="23" creationId="{B5C860C9-D4F9-4350-80DA-0D1CD36C7741}"/>
          </ac:spMkLst>
        </pc:spChg>
        <pc:spChg chg="add">
          <ac:chgData name="samantha essono mañana" userId="aa7aa010e5804baa" providerId="LiveId" clId="{49FC0FCB-06C4-4DA9-9423-5B55E4F1E9AB}" dt="2025-11-09T14:53:56.799" v="7564" actId="26606"/>
          <ac:spMkLst>
            <pc:docMk/>
            <pc:sldMk cId="436733899" sldId="286"/>
            <ac:spMk id="25" creationId="{538A90C8-AE0E-4EBA-9AF8-EEDB206020E0}"/>
          </ac:spMkLst>
        </pc:spChg>
        <pc:picChg chg="add del">
          <ac:chgData name="samantha essono mañana" userId="aa7aa010e5804baa" providerId="LiveId" clId="{49FC0FCB-06C4-4DA9-9423-5B55E4F1E9AB}" dt="2025-11-09T14:53:56.768" v="7563" actId="26606"/>
          <ac:picMkLst>
            <pc:docMk/>
            <pc:sldMk cId="436733899" sldId="286"/>
            <ac:picMk id="7" creationId="{B51A0C27-5C27-4B96-10A4-745B8D720995}"/>
          </ac:picMkLst>
        </pc:picChg>
        <pc:picChg chg="add">
          <ac:chgData name="samantha essono mañana" userId="aa7aa010e5804baa" providerId="LiveId" clId="{49FC0FCB-06C4-4DA9-9423-5B55E4F1E9AB}" dt="2025-11-09T14:53:56.799" v="7564" actId="26606"/>
          <ac:picMkLst>
            <pc:docMk/>
            <pc:sldMk cId="436733899" sldId="286"/>
            <ac:picMk id="24" creationId="{75C9C5D6-2C91-25E2-471D-B8CFD9408043}"/>
          </ac:picMkLst>
        </pc:picChg>
      </pc:sldChg>
      <pc:sldChg chg="addSp delSp modSp add mod setBg setClrOvrMap">
        <pc:chgData name="samantha essono mañana" userId="aa7aa010e5804baa" providerId="LiveId" clId="{49FC0FCB-06C4-4DA9-9423-5B55E4F1E9AB}" dt="2025-11-09T14:58:01.370" v="7598" actId="14100"/>
        <pc:sldMkLst>
          <pc:docMk/>
          <pc:sldMk cId="3061722181" sldId="287"/>
        </pc:sldMkLst>
        <pc:spChg chg="mod ord">
          <ac:chgData name="samantha essono mañana" userId="aa7aa010e5804baa" providerId="LiveId" clId="{49FC0FCB-06C4-4DA9-9423-5B55E4F1E9AB}" dt="2025-11-09T14:57:43.995" v="7594" actId="1076"/>
          <ac:spMkLst>
            <pc:docMk/>
            <pc:sldMk cId="3061722181" sldId="287"/>
            <ac:spMk id="3" creationId="{BC8FF619-76EB-1DE7-5B1A-DF48C8DE1CE6}"/>
          </ac:spMkLst>
        </pc:spChg>
        <pc:spChg chg="mod">
          <ac:chgData name="samantha essono mañana" userId="aa7aa010e5804baa" providerId="LiveId" clId="{49FC0FCB-06C4-4DA9-9423-5B55E4F1E9AB}" dt="2025-11-09T14:57:19.279" v="7590" actId="27636"/>
          <ac:spMkLst>
            <pc:docMk/>
            <pc:sldMk cId="3061722181" sldId="287"/>
            <ac:spMk id="4" creationId="{3FA44FF5-DB89-069E-90D5-03CD44E43FF8}"/>
          </ac:spMkLst>
        </pc:spChg>
        <pc:spChg chg="add del">
          <ac:chgData name="samantha essono mañana" userId="aa7aa010e5804baa" providerId="LiveId" clId="{49FC0FCB-06C4-4DA9-9423-5B55E4F1E9AB}" dt="2025-11-09T14:55:36.830" v="7573" actId="26606"/>
          <ac:spMkLst>
            <pc:docMk/>
            <pc:sldMk cId="3061722181" sldId="287"/>
            <ac:spMk id="5" creationId="{DE583217-65DE-6E25-39E0-07D9DAA0EA7F}"/>
          </ac:spMkLst>
        </pc:spChg>
        <pc:spChg chg="add del">
          <ac:chgData name="samantha essono mañana" userId="aa7aa010e5804baa" providerId="LiveId" clId="{49FC0FCB-06C4-4DA9-9423-5B55E4F1E9AB}" dt="2025-11-09T14:55:21.966" v="7570" actId="26606"/>
          <ac:spMkLst>
            <pc:docMk/>
            <pc:sldMk cId="3061722181" sldId="287"/>
            <ac:spMk id="1042" creationId="{079CE317-680B-449C-A423-71C1FE069B4C}"/>
          </ac:spMkLst>
        </pc:spChg>
        <pc:spChg chg="add del">
          <ac:chgData name="samantha essono mañana" userId="aa7aa010e5804baa" providerId="LiveId" clId="{49FC0FCB-06C4-4DA9-9423-5B55E4F1E9AB}" dt="2025-11-09T14:55:21.966" v="7570" actId="26606"/>
          <ac:spMkLst>
            <pc:docMk/>
            <pc:sldMk cId="3061722181" sldId="287"/>
            <ac:spMk id="1044" creationId="{F70C2B8F-6B1B-46D5-86E6-40F36C695FC2}"/>
          </ac:spMkLst>
        </pc:spChg>
        <pc:spChg chg="add del">
          <ac:chgData name="samantha essono mañana" userId="aa7aa010e5804baa" providerId="LiveId" clId="{49FC0FCB-06C4-4DA9-9423-5B55E4F1E9AB}" dt="2025-11-09T14:55:21.966" v="7570" actId="26606"/>
          <ac:spMkLst>
            <pc:docMk/>
            <pc:sldMk cId="3061722181" sldId="287"/>
            <ac:spMk id="1046" creationId="{DB521824-592C-476A-AB0A-CA0C6D1F3407}"/>
          </ac:spMkLst>
        </pc:spChg>
        <pc:spChg chg="add del">
          <ac:chgData name="samantha essono mañana" userId="aa7aa010e5804baa" providerId="LiveId" clId="{49FC0FCB-06C4-4DA9-9423-5B55E4F1E9AB}" dt="2025-11-09T14:55:21.966" v="7570" actId="26606"/>
          <ac:spMkLst>
            <pc:docMk/>
            <pc:sldMk cId="3061722181" sldId="287"/>
            <ac:spMk id="1048" creationId="{A2749EFA-8EE4-4EB8-9424-8E593B9320AD}"/>
          </ac:spMkLst>
        </pc:spChg>
        <pc:spChg chg="add del">
          <ac:chgData name="samantha essono mañana" userId="aa7aa010e5804baa" providerId="LiveId" clId="{49FC0FCB-06C4-4DA9-9423-5B55E4F1E9AB}" dt="2025-11-09T14:55:21.966" v="7570" actId="26606"/>
          <ac:spMkLst>
            <pc:docMk/>
            <pc:sldMk cId="3061722181" sldId="287"/>
            <ac:spMk id="1050" creationId="{B5C860C9-D4F9-4350-80DA-0D1CD36C7741}"/>
          </ac:spMkLst>
        </pc:spChg>
        <pc:spChg chg="add del">
          <ac:chgData name="samantha essono mañana" userId="aa7aa010e5804baa" providerId="LiveId" clId="{49FC0FCB-06C4-4DA9-9423-5B55E4F1E9AB}" dt="2025-11-09T14:55:21.966" v="7570" actId="26606"/>
          <ac:spMkLst>
            <pc:docMk/>
            <pc:sldMk cId="3061722181" sldId="287"/>
            <ac:spMk id="1052" creationId="{538A90C8-AE0E-4EBA-9AF8-EEDB206020E0}"/>
          </ac:spMkLst>
        </pc:spChg>
        <pc:spChg chg="add del">
          <ac:chgData name="samantha essono mañana" userId="aa7aa010e5804baa" providerId="LiveId" clId="{49FC0FCB-06C4-4DA9-9423-5B55E4F1E9AB}" dt="2025-11-09T14:55:36.739" v="7572" actId="26606"/>
          <ac:spMkLst>
            <pc:docMk/>
            <pc:sldMk cId="3061722181" sldId="287"/>
            <ac:spMk id="1054" creationId="{283DA7DD-CA37-4ED7-8710-48E56B063BA4}"/>
          </ac:spMkLst>
        </pc:spChg>
        <pc:spChg chg="add del">
          <ac:chgData name="samantha essono mañana" userId="aa7aa010e5804baa" providerId="LiveId" clId="{49FC0FCB-06C4-4DA9-9423-5B55E4F1E9AB}" dt="2025-11-09T14:55:36.739" v="7572" actId="26606"/>
          <ac:spMkLst>
            <pc:docMk/>
            <pc:sldMk cId="3061722181" sldId="287"/>
            <ac:spMk id="1066" creationId="{079CE317-680B-449C-A423-71C1FE069B4C}"/>
          </ac:spMkLst>
        </pc:spChg>
        <pc:spChg chg="add del">
          <ac:chgData name="samantha essono mañana" userId="aa7aa010e5804baa" providerId="LiveId" clId="{49FC0FCB-06C4-4DA9-9423-5B55E4F1E9AB}" dt="2025-11-09T14:55:36.739" v="7572" actId="26606"/>
          <ac:spMkLst>
            <pc:docMk/>
            <pc:sldMk cId="3061722181" sldId="287"/>
            <ac:spMk id="1067" creationId="{38ABDB68-E3D5-448E-97D3-06FFEF680193}"/>
          </ac:spMkLst>
        </pc:spChg>
        <pc:spChg chg="add del">
          <ac:chgData name="samantha essono mañana" userId="aa7aa010e5804baa" providerId="LiveId" clId="{49FC0FCB-06C4-4DA9-9423-5B55E4F1E9AB}" dt="2025-11-09T14:55:36.739" v="7572" actId="26606"/>
          <ac:spMkLst>
            <pc:docMk/>
            <pc:sldMk cId="3061722181" sldId="287"/>
            <ac:spMk id="1068" creationId="{B8DD7FEB-D9F3-4F5B-982C-36B0664D0205}"/>
          </ac:spMkLst>
        </pc:spChg>
        <pc:spChg chg="add del">
          <ac:chgData name="samantha essono mañana" userId="aa7aa010e5804baa" providerId="LiveId" clId="{49FC0FCB-06C4-4DA9-9423-5B55E4F1E9AB}" dt="2025-11-09T14:55:36.739" v="7572" actId="26606"/>
          <ac:spMkLst>
            <pc:docMk/>
            <pc:sldMk cId="3061722181" sldId="287"/>
            <ac:spMk id="1069" creationId="{96BA11E4-0636-4FA9-A836-2A4FB176449A}"/>
          </ac:spMkLst>
        </pc:spChg>
        <pc:spChg chg="add del">
          <ac:chgData name="samantha essono mañana" userId="aa7aa010e5804baa" providerId="LiveId" clId="{49FC0FCB-06C4-4DA9-9423-5B55E4F1E9AB}" dt="2025-11-09T14:55:36.739" v="7572" actId="26606"/>
          <ac:spMkLst>
            <pc:docMk/>
            <pc:sldMk cId="3061722181" sldId="287"/>
            <ac:spMk id="1070" creationId="{5681882E-BDD0-4311-AF62-E8019628524D}"/>
          </ac:spMkLst>
        </pc:spChg>
        <pc:spChg chg="add del">
          <ac:chgData name="samantha essono mañana" userId="aa7aa010e5804baa" providerId="LiveId" clId="{49FC0FCB-06C4-4DA9-9423-5B55E4F1E9AB}" dt="2025-11-09T14:55:36.739" v="7572" actId="26606"/>
          <ac:spMkLst>
            <pc:docMk/>
            <pc:sldMk cId="3061722181" sldId="287"/>
            <ac:spMk id="1071" creationId="{EADD3260-4BDA-459B-A162-5E1B897E38FC}"/>
          </ac:spMkLst>
        </pc:spChg>
        <pc:spChg chg="add del">
          <ac:chgData name="samantha essono mañana" userId="aa7aa010e5804baa" providerId="LiveId" clId="{49FC0FCB-06C4-4DA9-9423-5B55E4F1E9AB}" dt="2025-11-09T14:57:06.953" v="7587" actId="26606"/>
          <ac:spMkLst>
            <pc:docMk/>
            <pc:sldMk cId="3061722181" sldId="287"/>
            <ac:spMk id="1074" creationId="{079CE317-680B-449C-A423-71C1FE069B4C}"/>
          </ac:spMkLst>
        </pc:spChg>
        <pc:spChg chg="add del">
          <ac:chgData name="samantha essono mañana" userId="aa7aa010e5804baa" providerId="LiveId" clId="{49FC0FCB-06C4-4DA9-9423-5B55E4F1E9AB}" dt="2025-11-09T14:57:06.953" v="7587" actId="26606"/>
          <ac:spMkLst>
            <pc:docMk/>
            <pc:sldMk cId="3061722181" sldId="287"/>
            <ac:spMk id="1075" creationId="{F70C2B8F-6B1B-46D5-86E6-40F36C695FC2}"/>
          </ac:spMkLst>
        </pc:spChg>
        <pc:spChg chg="add del">
          <ac:chgData name="samantha essono mañana" userId="aa7aa010e5804baa" providerId="LiveId" clId="{49FC0FCB-06C4-4DA9-9423-5B55E4F1E9AB}" dt="2025-11-09T14:57:06.953" v="7587" actId="26606"/>
          <ac:spMkLst>
            <pc:docMk/>
            <pc:sldMk cId="3061722181" sldId="287"/>
            <ac:spMk id="1076" creationId="{DB521824-592C-476A-AB0A-CA0C6D1F3407}"/>
          </ac:spMkLst>
        </pc:spChg>
        <pc:spChg chg="add">
          <ac:chgData name="samantha essono mañana" userId="aa7aa010e5804baa" providerId="LiveId" clId="{49FC0FCB-06C4-4DA9-9423-5B55E4F1E9AB}" dt="2025-11-09T14:55:36.830" v="7573" actId="26606"/>
          <ac:spMkLst>
            <pc:docMk/>
            <pc:sldMk cId="3061722181" sldId="287"/>
            <ac:spMk id="1077" creationId="{A2749EFA-8EE4-4EB8-9424-8E593B9320AD}"/>
          </ac:spMkLst>
        </pc:spChg>
        <pc:spChg chg="add">
          <ac:chgData name="samantha essono mañana" userId="aa7aa010e5804baa" providerId="LiveId" clId="{49FC0FCB-06C4-4DA9-9423-5B55E4F1E9AB}" dt="2025-11-09T14:55:36.830" v="7573" actId="26606"/>
          <ac:spMkLst>
            <pc:docMk/>
            <pc:sldMk cId="3061722181" sldId="287"/>
            <ac:spMk id="1078" creationId="{B5C860C9-D4F9-4350-80DA-0D1CD36C7741}"/>
          </ac:spMkLst>
        </pc:spChg>
        <pc:spChg chg="add del">
          <ac:chgData name="samantha essono mañana" userId="aa7aa010e5804baa" providerId="LiveId" clId="{49FC0FCB-06C4-4DA9-9423-5B55E4F1E9AB}" dt="2025-11-09T14:57:06.953" v="7587" actId="26606"/>
          <ac:spMkLst>
            <pc:docMk/>
            <pc:sldMk cId="3061722181" sldId="287"/>
            <ac:spMk id="1079" creationId="{538A90C8-AE0E-4EBA-9AF8-EEDB206020E0}"/>
          </ac:spMkLst>
        </pc:spChg>
        <pc:spChg chg="add">
          <ac:chgData name="samantha essono mañana" userId="aa7aa010e5804baa" providerId="LiveId" clId="{49FC0FCB-06C4-4DA9-9423-5B55E4F1E9AB}" dt="2025-11-09T14:57:06.953" v="7587" actId="26606"/>
          <ac:spMkLst>
            <pc:docMk/>
            <pc:sldMk cId="3061722181" sldId="287"/>
            <ac:spMk id="1099" creationId="{B8DD7FEB-D9F3-4F5B-982C-36B0664D0205}"/>
          </ac:spMkLst>
        </pc:spChg>
        <pc:spChg chg="add">
          <ac:chgData name="samantha essono mañana" userId="aa7aa010e5804baa" providerId="LiveId" clId="{49FC0FCB-06C4-4DA9-9423-5B55E4F1E9AB}" dt="2025-11-09T14:57:06.953" v="7587" actId="26606"/>
          <ac:spMkLst>
            <pc:docMk/>
            <pc:sldMk cId="3061722181" sldId="287"/>
            <ac:spMk id="1101" creationId="{96BA11E4-0636-4FA9-A836-2A4FB176449A}"/>
          </ac:spMkLst>
        </pc:spChg>
        <pc:spChg chg="add">
          <ac:chgData name="samantha essono mañana" userId="aa7aa010e5804baa" providerId="LiveId" clId="{49FC0FCB-06C4-4DA9-9423-5B55E4F1E9AB}" dt="2025-11-09T14:57:06.953" v="7587" actId="26606"/>
          <ac:spMkLst>
            <pc:docMk/>
            <pc:sldMk cId="3061722181" sldId="287"/>
            <ac:spMk id="1107" creationId="{283DA7DD-CA37-4ED7-8710-48E56B063BA4}"/>
          </ac:spMkLst>
        </pc:spChg>
        <pc:spChg chg="add">
          <ac:chgData name="samantha essono mañana" userId="aa7aa010e5804baa" providerId="LiveId" clId="{49FC0FCB-06C4-4DA9-9423-5B55E4F1E9AB}" dt="2025-11-09T14:57:06.953" v="7587" actId="26606"/>
          <ac:spMkLst>
            <pc:docMk/>
            <pc:sldMk cId="3061722181" sldId="287"/>
            <ac:spMk id="1109" creationId="{B92F2E3C-66CD-4DEB-BA14-2A5912B65A21}"/>
          </ac:spMkLst>
        </pc:spChg>
        <pc:picChg chg="mod ord">
          <ac:chgData name="samantha essono mañana" userId="aa7aa010e5804baa" providerId="LiveId" clId="{49FC0FCB-06C4-4DA9-9423-5B55E4F1E9AB}" dt="2025-11-09T14:58:01.370" v="7598" actId="14100"/>
          <ac:picMkLst>
            <pc:docMk/>
            <pc:sldMk cId="3061722181" sldId="287"/>
            <ac:picMk id="1026" creationId="{03EC2613-E30B-DB8C-A477-F2A3DB438E53}"/>
          </ac:picMkLst>
        </pc:picChg>
      </pc:sldChg>
      <pc:sldChg chg="addSp modSp add mod setBg setClrOvrMap">
        <pc:chgData name="samantha essono mañana" userId="aa7aa010e5804baa" providerId="LiveId" clId="{49FC0FCB-06C4-4DA9-9423-5B55E4F1E9AB}" dt="2025-11-09T14:58:48.656" v="7603" actId="255"/>
        <pc:sldMkLst>
          <pc:docMk/>
          <pc:sldMk cId="407848858" sldId="288"/>
        </pc:sldMkLst>
        <pc:spChg chg="mod">
          <ac:chgData name="samantha essono mañana" userId="aa7aa010e5804baa" providerId="LiveId" clId="{49FC0FCB-06C4-4DA9-9423-5B55E4F1E9AB}" dt="2025-11-09T14:58:21.092" v="7600" actId="26606"/>
          <ac:spMkLst>
            <pc:docMk/>
            <pc:sldMk cId="407848858" sldId="288"/>
            <ac:spMk id="2" creationId="{25E1B4F5-84E2-0695-6D63-1A339987FF62}"/>
          </ac:spMkLst>
        </pc:spChg>
        <pc:spChg chg="mod ord">
          <ac:chgData name="samantha essono mañana" userId="aa7aa010e5804baa" providerId="LiveId" clId="{49FC0FCB-06C4-4DA9-9423-5B55E4F1E9AB}" dt="2025-11-09T14:58:38.519" v="7602" actId="1076"/>
          <ac:spMkLst>
            <pc:docMk/>
            <pc:sldMk cId="407848858" sldId="288"/>
            <ac:spMk id="4" creationId="{A60AC945-35A1-6A83-35FD-E98F2D9E9B42}"/>
          </ac:spMkLst>
        </pc:spChg>
        <pc:spChg chg="ord">
          <ac:chgData name="samantha essono mañana" userId="aa7aa010e5804baa" providerId="LiveId" clId="{49FC0FCB-06C4-4DA9-9423-5B55E4F1E9AB}" dt="2025-11-09T14:58:21.092" v="7600" actId="26606"/>
          <ac:spMkLst>
            <pc:docMk/>
            <pc:sldMk cId="407848858" sldId="288"/>
            <ac:spMk id="8" creationId="{E9668AB5-C672-C2E9-1FC1-FB12B1B64A31}"/>
          </ac:spMkLst>
        </pc:spChg>
        <pc:spChg chg="mod">
          <ac:chgData name="samantha essono mañana" userId="aa7aa010e5804baa" providerId="LiveId" clId="{49FC0FCB-06C4-4DA9-9423-5B55E4F1E9AB}" dt="2025-11-09T14:58:48.656" v="7603" actId="255"/>
          <ac:spMkLst>
            <pc:docMk/>
            <pc:sldMk cId="407848858" sldId="288"/>
            <ac:spMk id="9" creationId="{D5C31626-D9A5-E919-9D76-143EDEB2A084}"/>
          </ac:spMkLst>
        </pc:spChg>
        <pc:spChg chg="add">
          <ac:chgData name="samantha essono mañana" userId="aa7aa010e5804baa" providerId="LiveId" clId="{49FC0FCB-06C4-4DA9-9423-5B55E4F1E9AB}" dt="2025-11-09T14:58:21.092" v="7600" actId="26606"/>
          <ac:spMkLst>
            <pc:docMk/>
            <pc:sldMk cId="407848858" sldId="288"/>
            <ac:spMk id="2055" creationId="{89EA2611-DCBA-4E97-A2B2-9A466E76BDA4}"/>
          </ac:spMkLst>
        </pc:spChg>
        <pc:spChg chg="add">
          <ac:chgData name="samantha essono mañana" userId="aa7aa010e5804baa" providerId="LiveId" clId="{49FC0FCB-06C4-4DA9-9423-5B55E4F1E9AB}" dt="2025-11-09T14:58:21.092" v="7600" actId="26606"/>
          <ac:spMkLst>
            <pc:docMk/>
            <pc:sldMk cId="407848858" sldId="288"/>
            <ac:spMk id="2057" creationId="{BBC615D1-6E12-40EF-915B-316CFDB550D5}"/>
          </ac:spMkLst>
        </pc:spChg>
        <pc:spChg chg="add">
          <ac:chgData name="samantha essono mañana" userId="aa7aa010e5804baa" providerId="LiveId" clId="{49FC0FCB-06C4-4DA9-9423-5B55E4F1E9AB}" dt="2025-11-09T14:58:21.092" v="7600" actId="26606"/>
          <ac:spMkLst>
            <pc:docMk/>
            <pc:sldMk cId="407848858" sldId="288"/>
            <ac:spMk id="2059" creationId="{147932A2-FBCC-4FD9-B893-8714933DCAD7}"/>
          </ac:spMkLst>
        </pc:spChg>
        <pc:spChg chg="add">
          <ac:chgData name="samantha essono mañana" userId="aa7aa010e5804baa" providerId="LiveId" clId="{49FC0FCB-06C4-4DA9-9423-5B55E4F1E9AB}" dt="2025-11-09T14:58:21.092" v="7600" actId="26606"/>
          <ac:spMkLst>
            <pc:docMk/>
            <pc:sldMk cId="407848858" sldId="288"/>
            <ac:spMk id="2061" creationId="{4A2FAF1F-F462-46AF-A9E6-CC93C4E2C359}"/>
          </ac:spMkLst>
        </pc:spChg>
        <pc:picChg chg="mod">
          <ac:chgData name="samantha essono mañana" userId="aa7aa010e5804baa" providerId="LiveId" clId="{49FC0FCB-06C4-4DA9-9423-5B55E4F1E9AB}" dt="2025-11-09T14:58:29.851" v="7601" actId="14100"/>
          <ac:picMkLst>
            <pc:docMk/>
            <pc:sldMk cId="407848858" sldId="288"/>
            <ac:picMk id="2050" creationId="{C4F1D8BA-947B-9B0D-A58B-F84D0368D11C}"/>
          </ac:picMkLst>
        </pc:picChg>
      </pc:sldChg>
      <pc:sldChg chg="addSp delSp modSp add mod setBg setClrOvrMap">
        <pc:chgData name="samantha essono mañana" userId="aa7aa010e5804baa" providerId="LiveId" clId="{49FC0FCB-06C4-4DA9-9423-5B55E4F1E9AB}" dt="2025-11-09T15:02:12.725" v="7674" actId="20577"/>
        <pc:sldMkLst>
          <pc:docMk/>
          <pc:sldMk cId="4145435261" sldId="289"/>
        </pc:sldMkLst>
        <pc:spChg chg="mod">
          <ac:chgData name="samantha essono mañana" userId="aa7aa010e5804baa" providerId="LiveId" clId="{49FC0FCB-06C4-4DA9-9423-5B55E4F1E9AB}" dt="2025-11-09T15:00:42.407" v="7623" actId="26606"/>
          <ac:spMkLst>
            <pc:docMk/>
            <pc:sldMk cId="4145435261" sldId="289"/>
            <ac:spMk id="2" creationId="{2019C880-676E-B224-8E8D-FF7279ABD263}"/>
          </ac:spMkLst>
        </pc:spChg>
        <pc:spChg chg="mod ord">
          <ac:chgData name="samantha essono mañana" userId="aa7aa010e5804baa" providerId="LiveId" clId="{49FC0FCB-06C4-4DA9-9423-5B55E4F1E9AB}" dt="2025-11-09T15:02:12.725" v="7674" actId="20577"/>
          <ac:spMkLst>
            <pc:docMk/>
            <pc:sldMk cId="4145435261" sldId="289"/>
            <ac:spMk id="3" creationId="{3EFC6B51-91EF-973B-D51E-B1AAABB35AB6}"/>
          </ac:spMkLst>
        </pc:spChg>
        <pc:spChg chg="add del">
          <ac:chgData name="samantha essono mañana" userId="aa7aa010e5804baa" providerId="LiveId" clId="{49FC0FCB-06C4-4DA9-9423-5B55E4F1E9AB}" dt="2025-11-09T14:59:15.548" v="7606" actId="26606"/>
          <ac:spMkLst>
            <pc:docMk/>
            <pc:sldMk cId="4145435261" sldId="289"/>
            <ac:spMk id="3090" creationId="{079CE317-680B-449C-A423-71C1FE069B4C}"/>
          </ac:spMkLst>
        </pc:spChg>
        <pc:spChg chg="add del">
          <ac:chgData name="samantha essono mañana" userId="aa7aa010e5804baa" providerId="LiveId" clId="{49FC0FCB-06C4-4DA9-9423-5B55E4F1E9AB}" dt="2025-11-09T14:59:15.548" v="7606" actId="26606"/>
          <ac:spMkLst>
            <pc:docMk/>
            <pc:sldMk cId="4145435261" sldId="289"/>
            <ac:spMk id="3092" creationId="{F70C2B8F-6B1B-46D5-86E6-40F36C695FC2}"/>
          </ac:spMkLst>
        </pc:spChg>
        <pc:spChg chg="add del">
          <ac:chgData name="samantha essono mañana" userId="aa7aa010e5804baa" providerId="LiveId" clId="{49FC0FCB-06C4-4DA9-9423-5B55E4F1E9AB}" dt="2025-11-09T14:59:15.548" v="7606" actId="26606"/>
          <ac:spMkLst>
            <pc:docMk/>
            <pc:sldMk cId="4145435261" sldId="289"/>
            <ac:spMk id="3094" creationId="{DB521824-592C-476A-AB0A-CA0C6D1F3407}"/>
          </ac:spMkLst>
        </pc:spChg>
        <pc:spChg chg="add del">
          <ac:chgData name="samantha essono mañana" userId="aa7aa010e5804baa" providerId="LiveId" clId="{49FC0FCB-06C4-4DA9-9423-5B55E4F1E9AB}" dt="2025-11-09T14:59:15.548" v="7606" actId="26606"/>
          <ac:spMkLst>
            <pc:docMk/>
            <pc:sldMk cId="4145435261" sldId="289"/>
            <ac:spMk id="3096" creationId="{A2749EFA-8EE4-4EB8-9424-8E593B9320AD}"/>
          </ac:spMkLst>
        </pc:spChg>
        <pc:spChg chg="add del">
          <ac:chgData name="samantha essono mañana" userId="aa7aa010e5804baa" providerId="LiveId" clId="{49FC0FCB-06C4-4DA9-9423-5B55E4F1E9AB}" dt="2025-11-09T14:59:15.548" v="7606" actId="26606"/>
          <ac:spMkLst>
            <pc:docMk/>
            <pc:sldMk cId="4145435261" sldId="289"/>
            <ac:spMk id="3098" creationId="{B5C860C9-D4F9-4350-80DA-0D1CD36C7741}"/>
          </ac:spMkLst>
        </pc:spChg>
        <pc:spChg chg="add del">
          <ac:chgData name="samantha essono mañana" userId="aa7aa010e5804baa" providerId="LiveId" clId="{49FC0FCB-06C4-4DA9-9423-5B55E4F1E9AB}" dt="2025-11-09T14:59:15.548" v="7606" actId="26606"/>
          <ac:spMkLst>
            <pc:docMk/>
            <pc:sldMk cId="4145435261" sldId="289"/>
            <ac:spMk id="3100" creationId="{538A90C8-AE0E-4EBA-9AF8-EEDB206020E0}"/>
          </ac:spMkLst>
        </pc:spChg>
        <pc:spChg chg="add del">
          <ac:chgData name="samantha essono mañana" userId="aa7aa010e5804baa" providerId="LiveId" clId="{49FC0FCB-06C4-4DA9-9423-5B55E4F1E9AB}" dt="2025-11-09T14:59:20.232" v="7608" actId="26606"/>
          <ac:spMkLst>
            <pc:docMk/>
            <pc:sldMk cId="4145435261" sldId="289"/>
            <ac:spMk id="3102" creationId="{15765FE8-B62F-41E4-A73C-74C91A8FD945}"/>
          </ac:spMkLst>
        </pc:spChg>
        <pc:spChg chg="add del">
          <ac:chgData name="samantha essono mañana" userId="aa7aa010e5804baa" providerId="LiveId" clId="{49FC0FCB-06C4-4DA9-9423-5B55E4F1E9AB}" dt="2025-11-09T15:00:42.407" v="7623" actId="26606"/>
          <ac:spMkLst>
            <pc:docMk/>
            <pc:sldMk cId="4145435261" sldId="289"/>
            <ac:spMk id="3104" creationId="{15765FE8-B62F-41E4-A73C-74C91A8FD945}"/>
          </ac:spMkLst>
        </pc:spChg>
        <pc:spChg chg="add del">
          <ac:chgData name="samantha essono mañana" userId="aa7aa010e5804baa" providerId="LiveId" clId="{49FC0FCB-06C4-4DA9-9423-5B55E4F1E9AB}" dt="2025-11-09T14:59:20.232" v="7608" actId="26606"/>
          <ac:spMkLst>
            <pc:docMk/>
            <pc:sldMk cId="4145435261" sldId="289"/>
            <ac:spMk id="3113" creationId="{59647F54-801D-44AB-8284-EDDFF7763139}"/>
          </ac:spMkLst>
        </pc:spChg>
        <pc:spChg chg="add del">
          <ac:chgData name="samantha essono mañana" userId="aa7aa010e5804baa" providerId="LiveId" clId="{49FC0FCB-06C4-4DA9-9423-5B55E4F1E9AB}" dt="2025-11-09T14:59:20.232" v="7608" actId="26606"/>
          <ac:spMkLst>
            <pc:docMk/>
            <pc:sldMk cId="4145435261" sldId="289"/>
            <ac:spMk id="3114" creationId="{89EA2611-DCBA-4E97-A2B2-9A466E76BDA4}"/>
          </ac:spMkLst>
        </pc:spChg>
        <pc:spChg chg="add del">
          <ac:chgData name="samantha essono mañana" userId="aa7aa010e5804baa" providerId="LiveId" clId="{49FC0FCB-06C4-4DA9-9423-5B55E4F1E9AB}" dt="2025-11-09T14:59:20.232" v="7608" actId="26606"/>
          <ac:spMkLst>
            <pc:docMk/>
            <pc:sldMk cId="4145435261" sldId="289"/>
            <ac:spMk id="3115" creationId="{BBC615D1-6E12-40EF-915B-316CFDB550D5}"/>
          </ac:spMkLst>
        </pc:spChg>
        <pc:spChg chg="add del">
          <ac:chgData name="samantha essono mañana" userId="aa7aa010e5804baa" providerId="LiveId" clId="{49FC0FCB-06C4-4DA9-9423-5B55E4F1E9AB}" dt="2025-11-09T14:59:20.232" v="7608" actId="26606"/>
          <ac:spMkLst>
            <pc:docMk/>
            <pc:sldMk cId="4145435261" sldId="289"/>
            <ac:spMk id="3116" creationId="{B9797D36-DE1E-47CD-881A-6C1F5828261B}"/>
          </ac:spMkLst>
        </pc:spChg>
        <pc:spChg chg="add del">
          <ac:chgData name="samantha essono mañana" userId="aa7aa010e5804baa" providerId="LiveId" clId="{49FC0FCB-06C4-4DA9-9423-5B55E4F1E9AB}" dt="2025-11-09T14:59:20.232" v="7608" actId="26606"/>
          <ac:spMkLst>
            <pc:docMk/>
            <pc:sldMk cId="4145435261" sldId="289"/>
            <ac:spMk id="3117" creationId="{4A2FAF1F-F462-46AF-A9E6-CC93C4E2C359}"/>
          </ac:spMkLst>
        </pc:spChg>
        <pc:spChg chg="add del">
          <ac:chgData name="samantha essono mañana" userId="aa7aa010e5804baa" providerId="LiveId" clId="{49FC0FCB-06C4-4DA9-9423-5B55E4F1E9AB}" dt="2025-11-09T14:59:20.232" v="7608" actId="26606"/>
          <ac:spMkLst>
            <pc:docMk/>
            <pc:sldMk cId="4145435261" sldId="289"/>
            <ac:spMk id="3118" creationId="{7146BED8-BAE9-42C5-A3DD-7B946445DB8C}"/>
          </ac:spMkLst>
        </pc:spChg>
        <pc:spChg chg="add del">
          <ac:chgData name="samantha essono mañana" userId="aa7aa010e5804baa" providerId="LiveId" clId="{49FC0FCB-06C4-4DA9-9423-5B55E4F1E9AB}" dt="2025-11-09T14:59:31.176" v="7610" actId="26606"/>
          <ac:spMkLst>
            <pc:docMk/>
            <pc:sldMk cId="4145435261" sldId="289"/>
            <ac:spMk id="3121" creationId="{59647F54-801D-44AB-8284-EDDFF7763139}"/>
          </ac:spMkLst>
        </pc:spChg>
        <pc:spChg chg="add del">
          <ac:chgData name="samantha essono mañana" userId="aa7aa010e5804baa" providerId="LiveId" clId="{49FC0FCB-06C4-4DA9-9423-5B55E4F1E9AB}" dt="2025-11-09T14:59:31.176" v="7610" actId="26606"/>
          <ac:spMkLst>
            <pc:docMk/>
            <pc:sldMk cId="4145435261" sldId="289"/>
            <ac:spMk id="3122" creationId="{8D489E29-742E-4D34-AB08-CE3217805B81}"/>
          </ac:spMkLst>
        </pc:spChg>
        <pc:spChg chg="add del">
          <ac:chgData name="samantha essono mañana" userId="aa7aa010e5804baa" providerId="LiveId" clId="{49FC0FCB-06C4-4DA9-9423-5B55E4F1E9AB}" dt="2025-11-09T14:59:54.398" v="7612" actId="26606"/>
          <ac:spMkLst>
            <pc:docMk/>
            <pc:sldMk cId="4145435261" sldId="289"/>
            <ac:spMk id="3134" creationId="{59647F54-801D-44AB-8284-EDDFF7763139}"/>
          </ac:spMkLst>
        </pc:spChg>
        <pc:spChg chg="add">
          <ac:chgData name="samantha essono mañana" userId="aa7aa010e5804baa" providerId="LiveId" clId="{49FC0FCB-06C4-4DA9-9423-5B55E4F1E9AB}" dt="2025-11-09T14:59:54.472" v="7613" actId="26606"/>
          <ac:spMkLst>
            <pc:docMk/>
            <pc:sldMk cId="4145435261" sldId="289"/>
            <ac:spMk id="3137" creationId="{59647F54-801D-44AB-8284-EDDFF7763139}"/>
          </ac:spMkLst>
        </pc:spChg>
        <pc:spChg chg="add del">
          <ac:chgData name="samantha essono mañana" userId="aa7aa010e5804baa" providerId="LiveId" clId="{49FC0FCB-06C4-4DA9-9423-5B55E4F1E9AB}" dt="2025-11-09T15:00:42.407" v="7623" actId="26606"/>
          <ac:spMkLst>
            <pc:docMk/>
            <pc:sldMk cId="4145435261" sldId="289"/>
            <ac:spMk id="3138" creationId="{89EA2611-DCBA-4E97-A2B2-9A466E76BDA4}"/>
          </ac:spMkLst>
        </pc:spChg>
        <pc:spChg chg="add del">
          <ac:chgData name="samantha essono mañana" userId="aa7aa010e5804baa" providerId="LiveId" clId="{49FC0FCB-06C4-4DA9-9423-5B55E4F1E9AB}" dt="2025-11-09T15:00:42.407" v="7623" actId="26606"/>
          <ac:spMkLst>
            <pc:docMk/>
            <pc:sldMk cId="4145435261" sldId="289"/>
            <ac:spMk id="3139" creationId="{FD2669AB-35DB-41EC-BE9C-DA80B60A3280}"/>
          </ac:spMkLst>
        </pc:spChg>
        <pc:spChg chg="add del">
          <ac:chgData name="samantha essono mañana" userId="aa7aa010e5804baa" providerId="LiveId" clId="{49FC0FCB-06C4-4DA9-9423-5B55E4F1E9AB}" dt="2025-11-09T15:00:42.407" v="7623" actId="26606"/>
          <ac:spMkLst>
            <pc:docMk/>
            <pc:sldMk cId="4145435261" sldId="289"/>
            <ac:spMk id="3140" creationId="{BBC615D1-6E12-40EF-915B-316CFDB550D5}"/>
          </ac:spMkLst>
        </pc:spChg>
        <pc:spChg chg="add del">
          <ac:chgData name="samantha essono mañana" userId="aa7aa010e5804baa" providerId="LiveId" clId="{49FC0FCB-06C4-4DA9-9423-5B55E4F1E9AB}" dt="2025-11-09T15:00:42.407" v="7623" actId="26606"/>
          <ac:spMkLst>
            <pc:docMk/>
            <pc:sldMk cId="4145435261" sldId="289"/>
            <ac:spMk id="3141" creationId="{B9797D36-DE1E-47CD-881A-6C1F5828261B}"/>
          </ac:spMkLst>
        </pc:spChg>
        <pc:spChg chg="add del">
          <ac:chgData name="samantha essono mañana" userId="aa7aa010e5804baa" providerId="LiveId" clId="{49FC0FCB-06C4-4DA9-9423-5B55E4F1E9AB}" dt="2025-11-09T15:00:42.407" v="7623" actId="26606"/>
          <ac:spMkLst>
            <pc:docMk/>
            <pc:sldMk cId="4145435261" sldId="289"/>
            <ac:spMk id="3142" creationId="{4A2FAF1F-F462-46AF-A9E6-CC93C4E2C359}"/>
          </ac:spMkLst>
        </pc:spChg>
        <pc:spChg chg="add del">
          <ac:chgData name="samantha essono mañana" userId="aa7aa010e5804baa" providerId="LiveId" clId="{49FC0FCB-06C4-4DA9-9423-5B55E4F1E9AB}" dt="2025-11-09T15:00:42.407" v="7623" actId="26606"/>
          <ac:spMkLst>
            <pc:docMk/>
            <pc:sldMk cId="4145435261" sldId="289"/>
            <ac:spMk id="3143" creationId="{7146BED8-BAE9-42C5-A3DD-7B946445DB8C}"/>
          </ac:spMkLst>
        </pc:spChg>
        <pc:spChg chg="add del">
          <ac:chgData name="samantha essono mañana" userId="aa7aa010e5804baa" providerId="LiveId" clId="{49FC0FCB-06C4-4DA9-9423-5B55E4F1E9AB}" dt="2025-11-09T15:00:42.332" v="7622" actId="26606"/>
          <ac:spMkLst>
            <pc:docMk/>
            <pc:sldMk cId="4145435261" sldId="289"/>
            <ac:spMk id="3159" creationId="{59647F54-801D-44AB-8284-EDDFF7763139}"/>
          </ac:spMkLst>
        </pc:spChg>
        <pc:spChg chg="add del">
          <ac:chgData name="samantha essono mañana" userId="aa7aa010e5804baa" providerId="LiveId" clId="{49FC0FCB-06C4-4DA9-9423-5B55E4F1E9AB}" dt="2025-11-09T15:00:42.332" v="7622" actId="26606"/>
          <ac:spMkLst>
            <pc:docMk/>
            <pc:sldMk cId="4145435261" sldId="289"/>
            <ac:spMk id="3165" creationId="{B9797D36-DE1E-47CD-881A-6C1F5828261B}"/>
          </ac:spMkLst>
        </pc:spChg>
        <pc:spChg chg="add del">
          <ac:chgData name="samantha essono mañana" userId="aa7aa010e5804baa" providerId="LiveId" clId="{49FC0FCB-06C4-4DA9-9423-5B55E4F1E9AB}" dt="2025-11-09T15:00:42.332" v="7622" actId="26606"/>
          <ac:spMkLst>
            <pc:docMk/>
            <pc:sldMk cId="4145435261" sldId="289"/>
            <ac:spMk id="3167" creationId="{4A2FAF1F-F462-46AF-A9E6-CC93C4E2C359}"/>
          </ac:spMkLst>
        </pc:spChg>
        <pc:spChg chg="add del">
          <ac:chgData name="samantha essono mañana" userId="aa7aa010e5804baa" providerId="LiveId" clId="{49FC0FCB-06C4-4DA9-9423-5B55E4F1E9AB}" dt="2025-11-09T15:00:42.332" v="7622" actId="26606"/>
          <ac:spMkLst>
            <pc:docMk/>
            <pc:sldMk cId="4145435261" sldId="289"/>
            <ac:spMk id="3169" creationId="{7146BED8-BAE9-42C5-A3DD-7B946445DB8C}"/>
          </ac:spMkLst>
        </pc:spChg>
        <pc:spChg chg="add del">
          <ac:chgData name="samantha essono mañana" userId="aa7aa010e5804baa" providerId="LiveId" clId="{49FC0FCB-06C4-4DA9-9423-5B55E4F1E9AB}" dt="2025-11-09T15:00:42.332" v="7622" actId="26606"/>
          <ac:spMkLst>
            <pc:docMk/>
            <pc:sldMk cId="4145435261" sldId="289"/>
            <ac:spMk id="3171" creationId="{15765FE8-B62F-41E4-A73C-74C91A8FD945}"/>
          </ac:spMkLst>
        </pc:spChg>
        <pc:spChg chg="add">
          <ac:chgData name="samantha essono mañana" userId="aa7aa010e5804baa" providerId="LiveId" clId="{49FC0FCB-06C4-4DA9-9423-5B55E4F1E9AB}" dt="2025-11-09T15:00:42.407" v="7623" actId="26606"/>
          <ac:spMkLst>
            <pc:docMk/>
            <pc:sldMk cId="4145435261" sldId="289"/>
            <ac:spMk id="3183" creationId="{59647F54-801D-44AB-8284-EDDFF7763139}"/>
          </ac:spMkLst>
        </pc:spChg>
        <pc:grpChg chg="add del">
          <ac:chgData name="samantha essono mañana" userId="aa7aa010e5804baa" providerId="LiveId" clId="{49FC0FCB-06C4-4DA9-9423-5B55E4F1E9AB}" dt="2025-11-09T14:59:15.548" v="7606" actId="26606"/>
          <ac:grpSpMkLst>
            <pc:docMk/>
            <pc:sldMk cId="4145435261" sldId="289"/>
            <ac:grpSpMk id="3079" creationId="{DDA34B8A-FA8D-4E16-AD72-7B60B1C2582A}"/>
          </ac:grpSpMkLst>
        </pc:grpChg>
        <pc:grpChg chg="add del">
          <ac:chgData name="samantha essono mañana" userId="aa7aa010e5804baa" providerId="LiveId" clId="{49FC0FCB-06C4-4DA9-9423-5B55E4F1E9AB}" dt="2025-11-09T14:59:31.176" v="7610" actId="26606"/>
          <ac:grpSpMkLst>
            <pc:docMk/>
            <pc:sldMk cId="4145435261" sldId="289"/>
            <ac:grpSpMk id="3120" creationId="{FAEF28A3-012D-4640-B8B8-1EF6EAF7233B}"/>
          </ac:grpSpMkLst>
        </pc:grpChg>
        <pc:grpChg chg="add del">
          <ac:chgData name="samantha essono mañana" userId="aa7aa010e5804baa" providerId="LiveId" clId="{49FC0FCB-06C4-4DA9-9423-5B55E4F1E9AB}" dt="2025-11-09T14:59:54.398" v="7612" actId="26606"/>
          <ac:grpSpMkLst>
            <pc:docMk/>
            <pc:sldMk cId="4145435261" sldId="289"/>
            <ac:grpSpMk id="3124" creationId="{FAEF28A3-012D-4640-B8B8-1EF6EAF7233B}"/>
          </ac:grpSpMkLst>
        </pc:grpChg>
        <pc:picChg chg="mod ord">
          <ac:chgData name="samantha essono mañana" userId="aa7aa010e5804baa" providerId="LiveId" clId="{49FC0FCB-06C4-4DA9-9423-5B55E4F1E9AB}" dt="2025-11-09T15:01:50.116" v="7666" actId="14100"/>
          <ac:picMkLst>
            <pc:docMk/>
            <pc:sldMk cId="4145435261" sldId="289"/>
            <ac:picMk id="3074" creationId="{64F802DC-EE55-8CD5-2DCC-3E09C896C321}"/>
          </ac:picMkLst>
        </pc:picChg>
      </pc:sldChg>
      <pc:sldChg chg="addSp delSp modSp add mod setBg setClrOvrMap">
        <pc:chgData name="samantha essono mañana" userId="aa7aa010e5804baa" providerId="LiveId" clId="{49FC0FCB-06C4-4DA9-9423-5B55E4F1E9AB}" dt="2025-11-09T15:05:38.134" v="7693" actId="26606"/>
        <pc:sldMkLst>
          <pc:docMk/>
          <pc:sldMk cId="3814097119" sldId="290"/>
        </pc:sldMkLst>
        <pc:spChg chg="add del">
          <ac:chgData name="samantha essono mañana" userId="aa7aa010e5804baa" providerId="LiveId" clId="{49FC0FCB-06C4-4DA9-9423-5B55E4F1E9AB}" dt="2025-11-09T15:03:00.168" v="7680" actId="26606"/>
          <ac:spMkLst>
            <pc:docMk/>
            <pc:sldMk cId="3814097119" sldId="290"/>
            <ac:spMk id="3" creationId="{CF2B0C21-9E21-95BE-3DD7-D7E1B8753770}"/>
          </ac:spMkLst>
        </pc:spChg>
        <pc:spChg chg="add del">
          <ac:chgData name="samantha essono mañana" userId="aa7aa010e5804baa" providerId="LiveId" clId="{49FC0FCB-06C4-4DA9-9423-5B55E4F1E9AB}" dt="2025-11-09T15:02:56.394" v="7677" actId="26606"/>
          <ac:spMkLst>
            <pc:docMk/>
            <pc:sldMk cId="3814097119" sldId="290"/>
            <ac:spMk id="20" creationId="{6288FC2F-B192-42B2-90BE-517E1039BE0B}"/>
          </ac:spMkLst>
        </pc:spChg>
        <pc:spChg chg="add del">
          <ac:chgData name="samantha essono mañana" userId="aa7aa010e5804baa" providerId="LiveId" clId="{49FC0FCB-06C4-4DA9-9423-5B55E4F1E9AB}" dt="2025-11-09T15:02:56.394" v="7677" actId="26606"/>
          <ac:spMkLst>
            <pc:docMk/>
            <pc:sldMk cId="3814097119" sldId="290"/>
            <ac:spMk id="26" creationId="{F9ED434F-8767-46CC-B26B-5AF62FF01E66}"/>
          </ac:spMkLst>
        </pc:spChg>
        <pc:spChg chg="add del">
          <ac:chgData name="samantha essono mañana" userId="aa7aa010e5804baa" providerId="LiveId" clId="{49FC0FCB-06C4-4DA9-9423-5B55E4F1E9AB}" dt="2025-11-09T15:05:30.667" v="7690" actId="26606"/>
          <ac:spMkLst>
            <pc:docMk/>
            <pc:sldMk cId="3814097119" sldId="290"/>
            <ac:spMk id="35" creationId="{4F78DAAE-B0C3-49A3-8AB1-AD2FF0E3686F}"/>
          </ac:spMkLst>
        </pc:spChg>
        <pc:spChg chg="add del">
          <ac:chgData name="samantha essono mañana" userId="aa7aa010e5804baa" providerId="LiveId" clId="{49FC0FCB-06C4-4DA9-9423-5B55E4F1E9AB}" dt="2025-11-09T15:05:30.667" v="7690" actId="26606"/>
          <ac:spMkLst>
            <pc:docMk/>
            <pc:sldMk cId="3814097119" sldId="290"/>
            <ac:spMk id="37" creationId="{F6A8A81D-3338-4B0F-A26F-A3D259D27681}"/>
          </ac:spMkLst>
        </pc:spChg>
        <pc:spChg chg="add del">
          <ac:chgData name="samantha essono mañana" userId="aa7aa010e5804baa" providerId="LiveId" clId="{49FC0FCB-06C4-4DA9-9423-5B55E4F1E9AB}" dt="2025-11-09T15:05:30.667" v="7690" actId="26606"/>
          <ac:spMkLst>
            <pc:docMk/>
            <pc:sldMk cId="3814097119" sldId="290"/>
            <ac:spMk id="39" creationId="{40155665-7CE2-4939-AE5E-020DC1D20753}"/>
          </ac:spMkLst>
        </pc:spChg>
        <pc:spChg chg="add del">
          <ac:chgData name="samantha essono mañana" userId="aa7aa010e5804baa" providerId="LiveId" clId="{49FC0FCB-06C4-4DA9-9423-5B55E4F1E9AB}" dt="2025-11-09T15:05:38.128" v="7692" actId="26606"/>
          <ac:spMkLst>
            <pc:docMk/>
            <pc:sldMk cId="3814097119" sldId="290"/>
            <ac:spMk id="41" creationId="{85F279D6-ED25-4D3F-9479-8ABB21867D9B}"/>
          </ac:spMkLst>
        </pc:spChg>
        <pc:spChg chg="add del">
          <ac:chgData name="samantha essono mañana" userId="aa7aa010e5804baa" providerId="LiveId" clId="{49FC0FCB-06C4-4DA9-9423-5B55E4F1E9AB}" dt="2025-11-09T15:05:38.128" v="7692" actId="26606"/>
          <ac:spMkLst>
            <pc:docMk/>
            <pc:sldMk cId="3814097119" sldId="290"/>
            <ac:spMk id="42" creationId="{38D0B1B4-C487-47EF-B7D0-421066454CB6}"/>
          </ac:spMkLst>
        </pc:spChg>
        <pc:spChg chg="add del">
          <ac:chgData name="samantha essono mañana" userId="aa7aa010e5804baa" providerId="LiveId" clId="{49FC0FCB-06C4-4DA9-9423-5B55E4F1E9AB}" dt="2025-11-09T15:05:38.128" v="7692" actId="26606"/>
          <ac:spMkLst>
            <pc:docMk/>
            <pc:sldMk cId="3814097119" sldId="290"/>
            <ac:spMk id="43" creationId="{0214736A-03B2-4B91-B0AF-B21213F3B9DF}"/>
          </ac:spMkLst>
        </pc:spChg>
        <pc:spChg chg="add">
          <ac:chgData name="samantha essono mañana" userId="aa7aa010e5804baa" providerId="LiveId" clId="{49FC0FCB-06C4-4DA9-9423-5B55E4F1E9AB}" dt="2025-11-09T15:05:38.134" v="7693" actId="26606"/>
          <ac:spMkLst>
            <pc:docMk/>
            <pc:sldMk cId="3814097119" sldId="290"/>
            <ac:spMk id="45" creationId="{4F78DAAE-B0C3-49A3-8AB1-AD2FF0E3686F}"/>
          </ac:spMkLst>
        </pc:spChg>
        <pc:spChg chg="add">
          <ac:chgData name="samantha essono mañana" userId="aa7aa010e5804baa" providerId="LiveId" clId="{49FC0FCB-06C4-4DA9-9423-5B55E4F1E9AB}" dt="2025-11-09T15:05:38.134" v="7693" actId="26606"/>
          <ac:spMkLst>
            <pc:docMk/>
            <pc:sldMk cId="3814097119" sldId="290"/>
            <ac:spMk id="46" creationId="{F6A8A81D-3338-4B0F-A26F-A3D259D27681}"/>
          </ac:spMkLst>
        </pc:spChg>
        <pc:spChg chg="add">
          <ac:chgData name="samantha essono mañana" userId="aa7aa010e5804baa" providerId="LiveId" clId="{49FC0FCB-06C4-4DA9-9423-5B55E4F1E9AB}" dt="2025-11-09T15:05:38.134" v="7693" actId="26606"/>
          <ac:spMkLst>
            <pc:docMk/>
            <pc:sldMk cId="3814097119" sldId="290"/>
            <ac:spMk id="47" creationId="{40155665-7CE2-4939-AE5E-020DC1D20753}"/>
          </ac:spMkLst>
        </pc:spChg>
        <pc:grpChg chg="add del">
          <ac:chgData name="samantha essono mañana" userId="aa7aa010e5804baa" providerId="LiveId" clId="{49FC0FCB-06C4-4DA9-9423-5B55E4F1E9AB}" dt="2025-11-09T15:02:56.394" v="7677" actId="26606"/>
          <ac:grpSpMkLst>
            <pc:docMk/>
            <pc:sldMk cId="3814097119" sldId="290"/>
            <ac:grpSpMk id="9" creationId="{E5D4A15D-C852-47D7-A7E3-7F8FEE9FCA9D}"/>
          </ac:grpSpMkLst>
        </pc:grpChg>
        <pc:grpChg chg="add del">
          <ac:chgData name="samantha essono mañana" userId="aa7aa010e5804baa" providerId="LiveId" clId="{49FC0FCB-06C4-4DA9-9423-5B55E4F1E9AB}" dt="2025-11-09T15:02:56.394" v="7677" actId="26606"/>
          <ac:grpSpMkLst>
            <pc:docMk/>
            <pc:sldMk cId="3814097119" sldId="290"/>
            <ac:grpSpMk id="22" creationId="{2F448CB3-7B4F-45D7-B7C0-DF553DF61453}"/>
          </ac:grpSpMkLst>
        </pc:grpChg>
        <pc:graphicFrameChg chg="add del">
          <ac:chgData name="samantha essono mañana" userId="aa7aa010e5804baa" providerId="LiveId" clId="{49FC0FCB-06C4-4DA9-9423-5B55E4F1E9AB}" dt="2025-11-09T15:02:56.394" v="7677" actId="26606"/>
          <ac:graphicFrameMkLst>
            <pc:docMk/>
            <pc:sldMk cId="3814097119" sldId="290"/>
            <ac:graphicFrameMk id="5" creationId="{6F86B37B-9CD0-283B-1048-0087F66EEE31}"/>
          </ac:graphicFrameMkLst>
        </pc:graphicFrameChg>
        <pc:graphicFrameChg chg="add del">
          <ac:chgData name="samantha essono mañana" userId="aa7aa010e5804baa" providerId="LiveId" clId="{49FC0FCB-06C4-4DA9-9423-5B55E4F1E9AB}" dt="2025-11-09T15:03:00.152" v="7679" actId="26606"/>
          <ac:graphicFrameMkLst>
            <pc:docMk/>
            <pc:sldMk cId="3814097119" sldId="290"/>
            <ac:graphicFrameMk id="28" creationId="{E1905FEF-12D0-90CA-E76B-31C3F6E53BE0}"/>
          </ac:graphicFrameMkLst>
        </pc:graphicFrameChg>
        <pc:graphicFrameChg chg="add mod">
          <ac:chgData name="samantha essono mañana" userId="aa7aa010e5804baa" providerId="LiveId" clId="{49FC0FCB-06C4-4DA9-9423-5B55E4F1E9AB}" dt="2025-11-09T15:05:07.085" v="7688" actId="255"/>
          <ac:graphicFrameMkLst>
            <pc:docMk/>
            <pc:sldMk cId="3814097119" sldId="290"/>
            <ac:graphicFrameMk id="30" creationId="{F10BC7CC-75CF-9FD1-B4E4-FCEC9DC7251E}"/>
          </ac:graphicFrameMkLst>
        </pc:graphicFrameChg>
      </pc:sldChg>
      <pc:sldMasterChg chg="modSp modSldLayout">
        <pc:chgData name="samantha essono mañana" userId="aa7aa010e5804baa" providerId="LiveId" clId="{49FC0FCB-06C4-4DA9-9423-5B55E4F1E9AB}" dt="2025-10-30T13:28:19" v="12"/>
        <pc:sldMasterMkLst>
          <pc:docMk/>
          <pc:sldMasterMk cId="146547368" sldId="2147483650"/>
        </pc:sldMasterMkLst>
        <pc:spChg chg="mod">
          <ac:chgData name="samantha essono mañana" userId="aa7aa010e5804baa" providerId="LiveId" clId="{49FC0FCB-06C4-4DA9-9423-5B55E4F1E9AB}" dt="2025-10-30T13:28:19" v="12"/>
          <ac:spMkLst>
            <pc:docMk/>
            <pc:sldMasterMk cId="146547368" sldId="2147483650"/>
            <ac:spMk id="2" creationId="{475BFB69-9245-EC58-F1DE-FEB625BD336A}"/>
          </ac:spMkLst>
        </pc:spChg>
        <pc:spChg chg="mod">
          <ac:chgData name="samantha essono mañana" userId="aa7aa010e5804baa" providerId="LiveId" clId="{49FC0FCB-06C4-4DA9-9423-5B55E4F1E9AB}" dt="2025-10-30T13:28:19" v="12"/>
          <ac:spMkLst>
            <pc:docMk/>
            <pc:sldMasterMk cId="146547368" sldId="2147483650"/>
            <ac:spMk id="3" creationId="{5516AFD5-5144-C460-0CA4-644BC4A93C02}"/>
          </ac:spMkLst>
        </pc:spChg>
        <pc:spChg chg="mod">
          <ac:chgData name="samantha essono mañana" userId="aa7aa010e5804baa" providerId="LiveId" clId="{49FC0FCB-06C4-4DA9-9423-5B55E4F1E9AB}" dt="2025-10-30T13:28:19" v="12"/>
          <ac:spMkLst>
            <pc:docMk/>
            <pc:sldMasterMk cId="146547368" sldId="2147483650"/>
            <ac:spMk id="4" creationId="{3995753E-AF8A-7E04-8A1A-205B755A0215}"/>
          </ac:spMkLst>
        </pc:spChg>
        <pc:spChg chg="mod">
          <ac:chgData name="samantha essono mañana" userId="aa7aa010e5804baa" providerId="LiveId" clId="{49FC0FCB-06C4-4DA9-9423-5B55E4F1E9AB}" dt="2025-10-30T13:28:19" v="12"/>
          <ac:spMkLst>
            <pc:docMk/>
            <pc:sldMasterMk cId="146547368" sldId="2147483650"/>
            <ac:spMk id="5" creationId="{D4E1B7C8-DA74-800B-EE14-A39E9DB32DE4}"/>
          </ac:spMkLst>
        </pc:spChg>
        <pc:spChg chg="mod">
          <ac:chgData name="samantha essono mañana" userId="aa7aa010e5804baa" providerId="LiveId" clId="{49FC0FCB-06C4-4DA9-9423-5B55E4F1E9AB}" dt="2025-10-30T13:28:19" v="12"/>
          <ac:spMkLst>
            <pc:docMk/>
            <pc:sldMasterMk cId="146547368" sldId="2147483650"/>
            <ac:spMk id="6" creationId="{7AC1647D-0DF0-CA1B-F723-EF7B8F508DB7}"/>
          </ac:spMkLst>
        </pc:spChg>
        <pc:sldLayoutChg chg="modSp">
          <pc:chgData name="samantha essono mañana" userId="aa7aa010e5804baa" providerId="LiveId" clId="{49FC0FCB-06C4-4DA9-9423-5B55E4F1E9AB}" dt="2025-10-30T13:28:19" v="12"/>
          <pc:sldLayoutMkLst>
            <pc:docMk/>
            <pc:sldMasterMk cId="146547368" sldId="2147483650"/>
            <pc:sldLayoutMk cId="3759416221" sldId="2147483651"/>
          </pc:sldLayoutMkLst>
          <pc:spChg chg="mod">
            <ac:chgData name="samantha essono mañana" userId="aa7aa010e5804baa" providerId="LiveId" clId="{49FC0FCB-06C4-4DA9-9423-5B55E4F1E9AB}" dt="2025-10-30T13:28:19" v="12"/>
            <ac:spMkLst>
              <pc:docMk/>
              <pc:sldMasterMk cId="146547368" sldId="2147483650"/>
              <pc:sldLayoutMk cId="3759416221" sldId="2147483651"/>
              <ac:spMk id="2" creationId="{E4336E9A-8E96-CD8C-7598-F87632CD81CF}"/>
            </ac:spMkLst>
          </pc:spChg>
          <pc:spChg chg="mod">
            <ac:chgData name="samantha essono mañana" userId="aa7aa010e5804baa" providerId="LiveId" clId="{49FC0FCB-06C4-4DA9-9423-5B55E4F1E9AB}" dt="2025-10-30T13:28:19" v="12"/>
            <ac:spMkLst>
              <pc:docMk/>
              <pc:sldMasterMk cId="146547368" sldId="2147483650"/>
              <pc:sldLayoutMk cId="3759416221" sldId="2147483651"/>
              <ac:spMk id="3" creationId="{2BDC76B8-60F6-62D3-9F73-E81662203017}"/>
            </ac:spMkLst>
          </pc:spChg>
          <pc:spChg chg="mod">
            <ac:chgData name="samantha essono mañana" userId="aa7aa010e5804baa" providerId="LiveId" clId="{49FC0FCB-06C4-4DA9-9423-5B55E4F1E9AB}" dt="2025-10-30T13:28:19" v="12"/>
            <ac:spMkLst>
              <pc:docMk/>
              <pc:sldMasterMk cId="146547368" sldId="2147483650"/>
              <pc:sldLayoutMk cId="3759416221" sldId="2147483651"/>
              <ac:spMk id="4" creationId="{EAE2DAFA-435E-AAF9-8B67-495E5AFDCD91}"/>
            </ac:spMkLst>
          </pc:spChg>
          <pc:spChg chg="mod">
            <ac:chgData name="samantha essono mañana" userId="aa7aa010e5804baa" providerId="LiveId" clId="{49FC0FCB-06C4-4DA9-9423-5B55E4F1E9AB}" dt="2025-10-30T13:28:19" v="12"/>
            <ac:spMkLst>
              <pc:docMk/>
              <pc:sldMasterMk cId="146547368" sldId="2147483650"/>
              <pc:sldLayoutMk cId="3759416221" sldId="2147483651"/>
              <ac:spMk id="5" creationId="{5B407A58-3351-E479-1A0C-2FF49FA42707}"/>
            </ac:spMkLst>
          </pc:spChg>
          <pc:spChg chg="mod">
            <ac:chgData name="samantha essono mañana" userId="aa7aa010e5804baa" providerId="LiveId" clId="{49FC0FCB-06C4-4DA9-9423-5B55E4F1E9AB}" dt="2025-10-30T13:28:19" v="12"/>
            <ac:spMkLst>
              <pc:docMk/>
              <pc:sldMasterMk cId="146547368" sldId="2147483650"/>
              <pc:sldLayoutMk cId="3759416221" sldId="2147483651"/>
              <ac:spMk id="6" creationId="{81789E10-2433-2ECB-9C92-571B583A4CF1}"/>
            </ac:spMkLst>
          </pc:spChg>
          <pc:spChg chg="mod">
            <ac:chgData name="samantha essono mañana" userId="aa7aa010e5804baa" providerId="LiveId" clId="{49FC0FCB-06C4-4DA9-9423-5B55E4F1E9AB}" dt="2025-10-30T13:28:19" v="12"/>
            <ac:spMkLst>
              <pc:docMk/>
              <pc:sldMasterMk cId="146547368" sldId="2147483650"/>
              <pc:sldLayoutMk cId="3759416221" sldId="2147483651"/>
              <ac:spMk id="8" creationId="{F9A648C8-0436-6FAF-8B52-BA15EFB5F90C}"/>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35317727" sldId="2147483653"/>
          </pc:sldLayoutMkLst>
          <pc:spChg chg="mod">
            <ac:chgData name="samantha essono mañana" userId="aa7aa010e5804baa" providerId="LiveId" clId="{49FC0FCB-06C4-4DA9-9423-5B55E4F1E9AB}" dt="2025-10-30T13:28:19" v="12"/>
            <ac:spMkLst>
              <pc:docMk/>
              <pc:sldMasterMk cId="146547368" sldId="2147483650"/>
              <pc:sldLayoutMk cId="135317727" sldId="2147483653"/>
              <ac:spMk id="2" creationId="{E4336E9A-8E96-CD8C-7598-F87632CD81CF}"/>
            </ac:spMkLst>
          </pc:spChg>
          <pc:spChg chg="mod">
            <ac:chgData name="samantha essono mañana" userId="aa7aa010e5804baa" providerId="LiveId" clId="{49FC0FCB-06C4-4DA9-9423-5B55E4F1E9AB}" dt="2025-10-30T13:28:19" v="12"/>
            <ac:spMkLst>
              <pc:docMk/>
              <pc:sldMasterMk cId="146547368" sldId="2147483650"/>
              <pc:sldLayoutMk cId="135317727" sldId="2147483653"/>
              <ac:spMk id="3" creationId="{2BDC76B8-60F6-62D3-9F73-E81662203017}"/>
            </ac:spMkLst>
          </pc:spChg>
          <pc:spChg chg="mod">
            <ac:chgData name="samantha essono mañana" userId="aa7aa010e5804baa" providerId="LiveId" clId="{49FC0FCB-06C4-4DA9-9423-5B55E4F1E9AB}" dt="2025-10-30T13:28:19" v="12"/>
            <ac:spMkLst>
              <pc:docMk/>
              <pc:sldMasterMk cId="146547368" sldId="2147483650"/>
              <pc:sldLayoutMk cId="135317727" sldId="2147483653"/>
              <ac:spMk id="8" creationId="{55FC269D-AA10-2D35-8DD6-33E0E2CC4064}"/>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685048432" sldId="2147483654"/>
          </pc:sldLayoutMkLst>
          <pc:spChg chg="mod">
            <ac:chgData name="samantha essono mañana" userId="aa7aa010e5804baa" providerId="LiveId" clId="{49FC0FCB-06C4-4DA9-9423-5B55E4F1E9AB}" dt="2025-10-30T13:28:19" v="12"/>
            <ac:spMkLst>
              <pc:docMk/>
              <pc:sldMasterMk cId="146547368" sldId="2147483650"/>
              <pc:sldLayoutMk cId="2685048432" sldId="2147483654"/>
              <ac:spMk id="2" creationId="{E4336E9A-8E96-CD8C-7598-F87632CD81CF}"/>
            </ac:spMkLst>
          </pc:spChg>
          <pc:spChg chg="mod">
            <ac:chgData name="samantha essono mañana" userId="aa7aa010e5804baa" providerId="LiveId" clId="{49FC0FCB-06C4-4DA9-9423-5B55E4F1E9AB}" dt="2025-10-30T13:28:19" v="12"/>
            <ac:spMkLst>
              <pc:docMk/>
              <pc:sldMasterMk cId="146547368" sldId="2147483650"/>
              <pc:sldLayoutMk cId="2685048432" sldId="2147483654"/>
              <ac:spMk id="3" creationId="{2BDC76B8-60F6-62D3-9F73-E81662203017}"/>
            </ac:spMkLst>
          </pc:spChg>
          <pc:spChg chg="mod">
            <ac:chgData name="samantha essono mañana" userId="aa7aa010e5804baa" providerId="LiveId" clId="{49FC0FCB-06C4-4DA9-9423-5B55E4F1E9AB}" dt="2025-10-30T13:28:19" v="12"/>
            <ac:spMkLst>
              <pc:docMk/>
              <pc:sldMasterMk cId="146547368" sldId="2147483650"/>
              <pc:sldLayoutMk cId="2685048432" sldId="2147483654"/>
              <ac:spMk id="11" creationId="{8F28510C-0939-D915-FCC8-7D8AD4475782}"/>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4238693761" sldId="2147483655"/>
          </pc:sldLayoutMkLst>
          <pc:spChg chg="mod">
            <ac:chgData name="samantha essono mañana" userId="aa7aa010e5804baa" providerId="LiveId" clId="{49FC0FCB-06C4-4DA9-9423-5B55E4F1E9AB}" dt="2025-10-30T13:28:19" v="12"/>
            <ac:spMkLst>
              <pc:docMk/>
              <pc:sldMasterMk cId="146547368" sldId="2147483650"/>
              <pc:sldLayoutMk cId="4238693761" sldId="2147483655"/>
              <ac:spMk id="2" creationId="{E4336E9A-8E96-CD8C-7598-F87632CD81CF}"/>
            </ac:spMkLst>
          </pc:spChg>
          <pc:spChg chg="mod">
            <ac:chgData name="samantha essono mañana" userId="aa7aa010e5804baa" providerId="LiveId" clId="{49FC0FCB-06C4-4DA9-9423-5B55E4F1E9AB}" dt="2025-10-30T13:28:19" v="12"/>
            <ac:spMkLst>
              <pc:docMk/>
              <pc:sldMasterMk cId="146547368" sldId="2147483650"/>
              <pc:sldLayoutMk cId="4238693761" sldId="2147483655"/>
              <ac:spMk id="3" creationId="{2BDC76B8-60F6-62D3-9F73-E81662203017}"/>
            </ac:spMkLst>
          </pc:spChg>
          <pc:spChg chg="mod">
            <ac:chgData name="samantha essono mañana" userId="aa7aa010e5804baa" providerId="LiveId" clId="{49FC0FCB-06C4-4DA9-9423-5B55E4F1E9AB}" dt="2025-10-30T13:28:19" v="12"/>
            <ac:spMkLst>
              <pc:docMk/>
              <pc:sldMasterMk cId="146547368" sldId="2147483650"/>
              <pc:sldLayoutMk cId="4238693761" sldId="2147483655"/>
              <ac:spMk id="8" creationId="{55FC269D-AA10-2D35-8DD6-33E0E2CC4064}"/>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734850610" sldId="2147483656"/>
          </pc:sldLayoutMkLst>
          <pc:spChg chg="mod">
            <ac:chgData name="samantha essono mañana" userId="aa7aa010e5804baa" providerId="LiveId" clId="{49FC0FCB-06C4-4DA9-9423-5B55E4F1E9AB}" dt="2025-10-30T13:28:19" v="12"/>
            <ac:spMkLst>
              <pc:docMk/>
              <pc:sldMasterMk cId="146547368" sldId="2147483650"/>
              <pc:sldLayoutMk cId="1734850610" sldId="2147483656"/>
              <ac:spMk id="2" creationId="{E4336E9A-8E96-CD8C-7598-F87632CD81CF}"/>
            </ac:spMkLst>
          </pc:spChg>
          <pc:spChg chg="mod">
            <ac:chgData name="samantha essono mañana" userId="aa7aa010e5804baa" providerId="LiveId" clId="{49FC0FCB-06C4-4DA9-9423-5B55E4F1E9AB}" dt="2025-10-30T13:28:19" v="12"/>
            <ac:spMkLst>
              <pc:docMk/>
              <pc:sldMasterMk cId="146547368" sldId="2147483650"/>
              <pc:sldLayoutMk cId="1734850610" sldId="2147483656"/>
              <ac:spMk id="3" creationId="{2BDC76B8-60F6-62D3-9F73-E81662203017}"/>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842737280" sldId="2147483657"/>
          </pc:sldLayoutMkLst>
          <pc:spChg chg="mod">
            <ac:chgData name="samantha essono mañana" userId="aa7aa010e5804baa" providerId="LiveId" clId="{49FC0FCB-06C4-4DA9-9423-5B55E4F1E9AB}" dt="2025-10-30T13:28:19" v="12"/>
            <ac:spMkLst>
              <pc:docMk/>
              <pc:sldMasterMk cId="146547368" sldId="2147483650"/>
              <pc:sldLayoutMk cId="3842737280" sldId="2147483657"/>
              <ac:spMk id="2" creationId="{E4336E9A-8E96-CD8C-7598-F87632CD81CF}"/>
            </ac:spMkLst>
          </pc:spChg>
          <pc:spChg chg="mod">
            <ac:chgData name="samantha essono mañana" userId="aa7aa010e5804baa" providerId="LiveId" clId="{49FC0FCB-06C4-4DA9-9423-5B55E4F1E9AB}" dt="2025-10-30T13:28:19" v="12"/>
            <ac:spMkLst>
              <pc:docMk/>
              <pc:sldMasterMk cId="146547368" sldId="2147483650"/>
              <pc:sldLayoutMk cId="3842737280" sldId="2147483657"/>
              <ac:spMk id="3" creationId="{2BDC76B8-60F6-62D3-9F73-E81662203017}"/>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214548425" sldId="2147483658"/>
          </pc:sldLayoutMkLst>
          <pc:spChg chg="mod">
            <ac:chgData name="samantha essono mañana" userId="aa7aa010e5804baa" providerId="LiveId" clId="{49FC0FCB-06C4-4DA9-9423-5B55E4F1E9AB}" dt="2025-10-30T13:28:19" v="12"/>
            <ac:spMkLst>
              <pc:docMk/>
              <pc:sldMasterMk cId="146547368" sldId="2147483650"/>
              <pc:sldLayoutMk cId="3214548425" sldId="2147483658"/>
              <ac:spMk id="2" creationId="{E4336E9A-8E96-CD8C-7598-F87632CD81CF}"/>
            </ac:spMkLst>
          </pc:spChg>
          <pc:spChg chg="mod">
            <ac:chgData name="samantha essono mañana" userId="aa7aa010e5804baa" providerId="LiveId" clId="{49FC0FCB-06C4-4DA9-9423-5B55E4F1E9AB}" dt="2025-10-30T13:28:19" v="12"/>
            <ac:spMkLst>
              <pc:docMk/>
              <pc:sldMasterMk cId="146547368" sldId="2147483650"/>
              <pc:sldLayoutMk cId="3214548425" sldId="2147483658"/>
              <ac:spMk id="3" creationId="{2BDC76B8-60F6-62D3-9F73-E81662203017}"/>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972340781" sldId="2147483659"/>
          </pc:sldLayoutMkLst>
          <pc:spChg chg="mod">
            <ac:chgData name="samantha essono mañana" userId="aa7aa010e5804baa" providerId="LiveId" clId="{49FC0FCB-06C4-4DA9-9423-5B55E4F1E9AB}" dt="2025-10-30T13:28:19" v="12"/>
            <ac:spMkLst>
              <pc:docMk/>
              <pc:sldMasterMk cId="146547368" sldId="2147483650"/>
              <pc:sldLayoutMk cId="3972340781" sldId="2147483659"/>
              <ac:spMk id="2" creationId="{8892EA34-13CC-54C1-DE3D-4F1D5D55C9A7}"/>
            </ac:spMkLst>
          </pc:spChg>
          <pc:spChg chg="mod">
            <ac:chgData name="samantha essono mañana" userId="aa7aa010e5804baa" providerId="LiveId" clId="{49FC0FCB-06C4-4DA9-9423-5B55E4F1E9AB}" dt="2025-10-30T13:28:19" v="12"/>
            <ac:spMkLst>
              <pc:docMk/>
              <pc:sldMasterMk cId="146547368" sldId="2147483650"/>
              <pc:sldLayoutMk cId="3972340781" sldId="2147483659"/>
              <ac:spMk id="7" creationId="{827A12A6-507C-2714-2F24-09ADE11584C5}"/>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066223984" sldId="2147483660"/>
          </pc:sldLayoutMkLst>
          <pc:spChg chg="mod">
            <ac:chgData name="samantha essono mañana" userId="aa7aa010e5804baa" providerId="LiveId" clId="{49FC0FCB-06C4-4DA9-9423-5B55E4F1E9AB}" dt="2025-10-30T13:28:19" v="12"/>
            <ac:spMkLst>
              <pc:docMk/>
              <pc:sldMasterMk cId="146547368" sldId="2147483650"/>
              <pc:sldLayoutMk cId="2066223984" sldId="2147483660"/>
              <ac:spMk id="2" creationId="{4E4019F8-742E-9EEF-F591-C9666AC32AF1}"/>
            </ac:spMkLst>
          </pc:spChg>
          <pc:spChg chg="mod">
            <ac:chgData name="samantha essono mañana" userId="aa7aa010e5804baa" providerId="LiveId" clId="{49FC0FCB-06C4-4DA9-9423-5B55E4F1E9AB}" dt="2025-10-30T13:28:19" v="12"/>
            <ac:spMkLst>
              <pc:docMk/>
              <pc:sldMasterMk cId="146547368" sldId="2147483650"/>
              <pc:sldLayoutMk cId="2066223984" sldId="2147483660"/>
              <ac:spMk id="7" creationId="{28C8B19A-6FC1-2B71-0BFB-9274CBF396B9}"/>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910976649" sldId="2147483661"/>
          </pc:sldLayoutMkLst>
          <pc:spChg chg="mod">
            <ac:chgData name="samantha essono mañana" userId="aa7aa010e5804baa" providerId="LiveId" clId="{49FC0FCB-06C4-4DA9-9423-5B55E4F1E9AB}" dt="2025-10-30T13:28:19" v="12"/>
            <ac:spMkLst>
              <pc:docMk/>
              <pc:sldMasterMk cId="146547368" sldId="2147483650"/>
              <pc:sldLayoutMk cId="2910976649" sldId="2147483661"/>
              <ac:spMk id="2" creationId="{4E4019F8-742E-9EEF-F591-C9666AC32AF1}"/>
            </ac:spMkLst>
          </pc:spChg>
          <pc:spChg chg="mod">
            <ac:chgData name="samantha essono mañana" userId="aa7aa010e5804baa" providerId="LiveId" clId="{49FC0FCB-06C4-4DA9-9423-5B55E4F1E9AB}" dt="2025-10-30T13:28:19" v="12"/>
            <ac:spMkLst>
              <pc:docMk/>
              <pc:sldMasterMk cId="146547368" sldId="2147483650"/>
              <pc:sldLayoutMk cId="2910976649" sldId="2147483661"/>
              <ac:spMk id="7" creationId="{28C8B19A-6FC1-2B71-0BFB-9274CBF396B9}"/>
            </ac:spMkLst>
          </pc:spChg>
          <pc:spChg chg="mod">
            <ac:chgData name="samantha essono mañana" userId="aa7aa010e5804baa" providerId="LiveId" clId="{49FC0FCB-06C4-4DA9-9423-5B55E4F1E9AB}" dt="2025-10-30T13:28:19" v="12"/>
            <ac:spMkLst>
              <pc:docMk/>
              <pc:sldMasterMk cId="146547368" sldId="2147483650"/>
              <pc:sldLayoutMk cId="2910976649" sldId="2147483661"/>
              <ac:spMk id="10" creationId="{FE8E4848-C9F6-6844-AB1C-C4F0E8A472A1}"/>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422767042" sldId="2147483662"/>
          </pc:sldLayoutMkLst>
          <pc:spChg chg="mod">
            <ac:chgData name="samantha essono mañana" userId="aa7aa010e5804baa" providerId="LiveId" clId="{49FC0FCB-06C4-4DA9-9423-5B55E4F1E9AB}" dt="2025-10-30T13:28:19" v="12"/>
            <ac:spMkLst>
              <pc:docMk/>
              <pc:sldMasterMk cId="146547368" sldId="2147483650"/>
              <pc:sldLayoutMk cId="422767042" sldId="2147483662"/>
              <ac:spMk id="2" creationId="{BC7433D9-FD02-59E2-0F81-A0B7201D2DA0}"/>
            </ac:spMkLst>
          </pc:spChg>
          <pc:spChg chg="mod">
            <ac:chgData name="samantha essono mañana" userId="aa7aa010e5804baa" providerId="LiveId" clId="{49FC0FCB-06C4-4DA9-9423-5B55E4F1E9AB}" dt="2025-10-30T13:28:19" v="12"/>
            <ac:spMkLst>
              <pc:docMk/>
              <pc:sldMasterMk cId="146547368" sldId="2147483650"/>
              <pc:sldLayoutMk cId="422767042" sldId="2147483662"/>
              <ac:spMk id="8" creationId="{7D633F00-464B-3088-812A-40496FD1021A}"/>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170903603" sldId="2147483663"/>
          </pc:sldLayoutMkLst>
          <pc:spChg chg="mod">
            <ac:chgData name="samantha essono mañana" userId="aa7aa010e5804baa" providerId="LiveId" clId="{49FC0FCB-06C4-4DA9-9423-5B55E4F1E9AB}" dt="2025-10-30T13:28:19" v="12"/>
            <ac:spMkLst>
              <pc:docMk/>
              <pc:sldMasterMk cId="146547368" sldId="2147483650"/>
              <pc:sldLayoutMk cId="1170903603" sldId="2147483663"/>
              <ac:spMk id="2" creationId="{BC7433D9-FD02-59E2-0F81-A0B7201D2DA0}"/>
            </ac:spMkLst>
          </pc:spChg>
          <pc:spChg chg="mod">
            <ac:chgData name="samantha essono mañana" userId="aa7aa010e5804baa" providerId="LiveId" clId="{49FC0FCB-06C4-4DA9-9423-5B55E4F1E9AB}" dt="2025-10-30T13:28:19" v="12"/>
            <ac:spMkLst>
              <pc:docMk/>
              <pc:sldMasterMk cId="146547368" sldId="2147483650"/>
              <pc:sldLayoutMk cId="1170903603" sldId="2147483663"/>
              <ac:spMk id="8" creationId="{D42D62A0-8127-CE86-0633-0D65E1E136F7}"/>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909524878" sldId="2147483664"/>
          </pc:sldLayoutMkLst>
          <pc:spChg chg="mod">
            <ac:chgData name="samantha essono mañana" userId="aa7aa010e5804baa" providerId="LiveId" clId="{49FC0FCB-06C4-4DA9-9423-5B55E4F1E9AB}" dt="2025-10-30T13:28:19" v="12"/>
            <ac:spMkLst>
              <pc:docMk/>
              <pc:sldMasterMk cId="146547368" sldId="2147483650"/>
              <pc:sldLayoutMk cId="909524878" sldId="2147483664"/>
              <ac:spMk id="2" creationId="{BC7433D9-FD02-59E2-0F81-A0B7201D2DA0}"/>
            </ac:spMkLst>
          </pc:spChg>
          <pc:spChg chg="mod">
            <ac:chgData name="samantha essono mañana" userId="aa7aa010e5804baa" providerId="LiveId" clId="{49FC0FCB-06C4-4DA9-9423-5B55E4F1E9AB}" dt="2025-10-30T13:28:19" v="12"/>
            <ac:spMkLst>
              <pc:docMk/>
              <pc:sldMasterMk cId="146547368" sldId="2147483650"/>
              <pc:sldLayoutMk cId="909524878" sldId="2147483664"/>
              <ac:spMk id="8" creationId="{FFB4667A-FE47-8556-FD3A-55FDBA801D76}"/>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167473130" sldId="2147483665"/>
          </pc:sldLayoutMkLst>
          <pc:spChg chg="mod">
            <ac:chgData name="samantha essono mañana" userId="aa7aa010e5804baa" providerId="LiveId" clId="{49FC0FCB-06C4-4DA9-9423-5B55E4F1E9AB}" dt="2025-10-30T13:28:19" v="12"/>
            <ac:spMkLst>
              <pc:docMk/>
              <pc:sldMasterMk cId="146547368" sldId="2147483650"/>
              <pc:sldLayoutMk cId="2167473130" sldId="2147483665"/>
              <ac:spMk id="2" creationId="{BC7433D9-FD02-59E2-0F81-A0B7201D2DA0}"/>
            </ac:spMkLst>
          </pc:spChg>
          <pc:spChg chg="mod">
            <ac:chgData name="samantha essono mañana" userId="aa7aa010e5804baa" providerId="LiveId" clId="{49FC0FCB-06C4-4DA9-9423-5B55E4F1E9AB}" dt="2025-10-30T13:28:19" v="12"/>
            <ac:spMkLst>
              <pc:docMk/>
              <pc:sldMasterMk cId="146547368" sldId="2147483650"/>
              <pc:sldLayoutMk cId="2167473130" sldId="2147483665"/>
              <ac:spMk id="8" creationId="{C6F072A2-EBC7-B7EA-DA98-BAC0AA46E7A4}"/>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4151676368" sldId="2147483666"/>
          </pc:sldLayoutMkLst>
          <pc:spChg chg="mod">
            <ac:chgData name="samantha essono mañana" userId="aa7aa010e5804baa" providerId="LiveId" clId="{49FC0FCB-06C4-4DA9-9423-5B55E4F1E9AB}" dt="2025-10-30T13:28:19" v="12"/>
            <ac:spMkLst>
              <pc:docMk/>
              <pc:sldMasterMk cId="146547368" sldId="2147483650"/>
              <pc:sldLayoutMk cId="4151676368" sldId="2147483666"/>
              <ac:spMk id="2" creationId="{BC7433D9-FD02-59E2-0F81-A0B7201D2DA0}"/>
            </ac:spMkLst>
          </pc:spChg>
          <pc:spChg chg="mod">
            <ac:chgData name="samantha essono mañana" userId="aa7aa010e5804baa" providerId="LiveId" clId="{49FC0FCB-06C4-4DA9-9423-5B55E4F1E9AB}" dt="2025-10-30T13:28:19" v="12"/>
            <ac:spMkLst>
              <pc:docMk/>
              <pc:sldMasterMk cId="146547368" sldId="2147483650"/>
              <pc:sldLayoutMk cId="4151676368" sldId="2147483666"/>
              <ac:spMk id="8" creationId="{8C71126E-AEFA-B45A-CD39-AC1315E03339}"/>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082370487" sldId="2147483667"/>
          </pc:sldLayoutMkLst>
          <pc:spChg chg="mod">
            <ac:chgData name="samantha essono mañana" userId="aa7aa010e5804baa" providerId="LiveId" clId="{49FC0FCB-06C4-4DA9-9423-5B55E4F1E9AB}" dt="2025-10-30T13:28:19" v="12"/>
            <ac:spMkLst>
              <pc:docMk/>
              <pc:sldMasterMk cId="146547368" sldId="2147483650"/>
              <pc:sldLayoutMk cId="2082370487" sldId="2147483667"/>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2082370487" sldId="2147483667"/>
              <ac:spMk id="4" creationId="{EF226A48-373B-47E6-1E90-9892366CC9F0}"/>
            </ac:spMkLst>
          </pc:spChg>
          <pc:spChg chg="mod">
            <ac:chgData name="samantha essono mañana" userId="aa7aa010e5804baa" providerId="LiveId" clId="{49FC0FCB-06C4-4DA9-9423-5B55E4F1E9AB}" dt="2025-10-30T13:28:19" v="12"/>
            <ac:spMkLst>
              <pc:docMk/>
              <pc:sldMasterMk cId="146547368" sldId="2147483650"/>
              <pc:sldLayoutMk cId="2082370487" sldId="2147483667"/>
              <ac:spMk id="8" creationId="{818B74D6-CD72-B859-C229-60DB988B25E3}"/>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024888665" sldId="2147483668"/>
          </pc:sldLayoutMkLst>
          <pc:spChg chg="mod">
            <ac:chgData name="samantha essono mañana" userId="aa7aa010e5804baa" providerId="LiveId" clId="{49FC0FCB-06C4-4DA9-9423-5B55E4F1E9AB}" dt="2025-10-30T13:28:19" v="12"/>
            <ac:spMkLst>
              <pc:docMk/>
              <pc:sldMasterMk cId="146547368" sldId="2147483650"/>
              <pc:sldLayoutMk cId="2024888665" sldId="2147483668"/>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2024888665" sldId="2147483668"/>
              <ac:spMk id="4" creationId="{7F11DC52-D1FD-A255-1A04-7A15A9DE3C8F}"/>
            </ac:spMkLst>
          </pc:spChg>
          <pc:spChg chg="mod">
            <ac:chgData name="samantha essono mañana" userId="aa7aa010e5804baa" providerId="LiveId" clId="{49FC0FCB-06C4-4DA9-9423-5B55E4F1E9AB}" dt="2025-10-30T13:28:19" v="12"/>
            <ac:spMkLst>
              <pc:docMk/>
              <pc:sldMasterMk cId="146547368" sldId="2147483650"/>
              <pc:sldLayoutMk cId="2024888665" sldId="2147483668"/>
              <ac:spMk id="8" creationId="{07755DB3-9272-8E5E-039F-AC14A2C07898}"/>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849630115" sldId="2147483669"/>
          </pc:sldLayoutMkLst>
          <pc:spChg chg="mod">
            <ac:chgData name="samantha essono mañana" userId="aa7aa010e5804baa" providerId="LiveId" clId="{49FC0FCB-06C4-4DA9-9423-5B55E4F1E9AB}" dt="2025-10-30T13:28:19" v="12"/>
            <ac:spMkLst>
              <pc:docMk/>
              <pc:sldMasterMk cId="146547368" sldId="2147483650"/>
              <pc:sldLayoutMk cId="849630115" sldId="2147483669"/>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849630115" sldId="2147483669"/>
              <ac:spMk id="4" creationId="{9539F8C7-DD74-7177-C2DA-02533B6576FD}"/>
            </ac:spMkLst>
          </pc:spChg>
          <pc:spChg chg="mod">
            <ac:chgData name="samantha essono mañana" userId="aa7aa010e5804baa" providerId="LiveId" clId="{49FC0FCB-06C4-4DA9-9423-5B55E4F1E9AB}" dt="2025-10-30T13:28:19" v="12"/>
            <ac:spMkLst>
              <pc:docMk/>
              <pc:sldMasterMk cId="146547368" sldId="2147483650"/>
              <pc:sldLayoutMk cId="849630115" sldId="2147483669"/>
              <ac:spMk id="8" creationId="{818B74D6-CD72-B859-C229-60DB988B25E3}"/>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094057434" sldId="2147483670"/>
          </pc:sldLayoutMkLst>
          <pc:spChg chg="mod">
            <ac:chgData name="samantha essono mañana" userId="aa7aa010e5804baa" providerId="LiveId" clId="{49FC0FCB-06C4-4DA9-9423-5B55E4F1E9AB}" dt="2025-10-30T13:28:19" v="12"/>
            <ac:spMkLst>
              <pc:docMk/>
              <pc:sldMasterMk cId="146547368" sldId="2147483650"/>
              <pc:sldLayoutMk cId="1094057434" sldId="2147483670"/>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1094057434" sldId="2147483670"/>
              <ac:spMk id="4" creationId="{26FEEE5C-15B3-8386-23D3-B6B236C668F2}"/>
            </ac:spMkLst>
          </pc:spChg>
          <pc:spChg chg="mod">
            <ac:chgData name="samantha essono mañana" userId="aa7aa010e5804baa" providerId="LiveId" clId="{49FC0FCB-06C4-4DA9-9423-5B55E4F1E9AB}" dt="2025-10-30T13:28:19" v="12"/>
            <ac:spMkLst>
              <pc:docMk/>
              <pc:sldMasterMk cId="146547368" sldId="2147483650"/>
              <pc:sldLayoutMk cId="1094057434" sldId="2147483670"/>
              <ac:spMk id="8" creationId="{07755DB3-9272-8E5E-039F-AC14A2C07898}"/>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394171490" sldId="2147483671"/>
          </pc:sldLayoutMkLst>
          <pc:spChg chg="mod">
            <ac:chgData name="samantha essono mañana" userId="aa7aa010e5804baa" providerId="LiveId" clId="{49FC0FCB-06C4-4DA9-9423-5B55E4F1E9AB}" dt="2025-10-30T13:28:19" v="12"/>
            <ac:spMkLst>
              <pc:docMk/>
              <pc:sldMasterMk cId="146547368" sldId="2147483650"/>
              <pc:sldLayoutMk cId="1394171490" sldId="2147483671"/>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1394171490" sldId="2147483671"/>
              <ac:spMk id="4" creationId="{EB281557-D8C5-3666-A17C-BD66A5F9C048}"/>
            </ac:spMkLst>
          </pc:spChg>
          <pc:spChg chg="mod">
            <ac:chgData name="samantha essono mañana" userId="aa7aa010e5804baa" providerId="LiveId" clId="{49FC0FCB-06C4-4DA9-9423-5B55E4F1E9AB}" dt="2025-10-30T13:28:19" v="12"/>
            <ac:spMkLst>
              <pc:docMk/>
              <pc:sldMasterMk cId="146547368" sldId="2147483650"/>
              <pc:sldLayoutMk cId="1394171490" sldId="2147483671"/>
              <ac:spMk id="8" creationId="{7FF0220E-48F8-B4D9-19DE-7B457C3C221C}"/>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417549229" sldId="2147483672"/>
          </pc:sldLayoutMkLst>
          <pc:spChg chg="mod">
            <ac:chgData name="samantha essono mañana" userId="aa7aa010e5804baa" providerId="LiveId" clId="{49FC0FCB-06C4-4DA9-9423-5B55E4F1E9AB}" dt="2025-10-30T13:28:19" v="12"/>
            <ac:spMkLst>
              <pc:docMk/>
              <pc:sldMasterMk cId="146547368" sldId="2147483650"/>
              <pc:sldLayoutMk cId="1417549229" sldId="2147483672"/>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1417549229" sldId="2147483672"/>
              <ac:spMk id="4" creationId="{00846273-A5CB-BDCB-C625-903F863EC307}"/>
            </ac:spMkLst>
          </pc:spChg>
          <pc:spChg chg="mod">
            <ac:chgData name="samantha essono mañana" userId="aa7aa010e5804baa" providerId="LiveId" clId="{49FC0FCB-06C4-4DA9-9423-5B55E4F1E9AB}" dt="2025-10-30T13:28:19" v="12"/>
            <ac:spMkLst>
              <pc:docMk/>
              <pc:sldMasterMk cId="146547368" sldId="2147483650"/>
              <pc:sldLayoutMk cId="1417549229" sldId="2147483672"/>
              <ac:spMk id="8" creationId="{747AED59-1A26-9C13-8482-7857E7DEFE52}"/>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182289535" sldId="2147483673"/>
          </pc:sldLayoutMkLst>
          <pc:spChg chg="mod">
            <ac:chgData name="samantha essono mañana" userId="aa7aa010e5804baa" providerId="LiveId" clId="{49FC0FCB-06C4-4DA9-9423-5B55E4F1E9AB}" dt="2025-10-30T13:28:19" v="12"/>
            <ac:spMkLst>
              <pc:docMk/>
              <pc:sldMasterMk cId="146547368" sldId="2147483650"/>
              <pc:sldLayoutMk cId="2182289535" sldId="2147483673"/>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2182289535" sldId="2147483673"/>
              <ac:spMk id="4" creationId="{EB281557-D8C5-3666-A17C-BD66A5F9C048}"/>
            </ac:spMkLst>
          </pc:spChg>
          <pc:spChg chg="mod">
            <ac:chgData name="samantha essono mañana" userId="aa7aa010e5804baa" providerId="LiveId" clId="{49FC0FCB-06C4-4DA9-9423-5B55E4F1E9AB}" dt="2025-10-30T13:28:19" v="12"/>
            <ac:spMkLst>
              <pc:docMk/>
              <pc:sldMasterMk cId="146547368" sldId="2147483650"/>
              <pc:sldLayoutMk cId="2182289535" sldId="2147483673"/>
              <ac:spMk id="8" creationId="{7FF0220E-48F8-B4D9-19DE-7B457C3C221C}"/>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560519091" sldId="2147483674"/>
          </pc:sldLayoutMkLst>
          <pc:spChg chg="mod">
            <ac:chgData name="samantha essono mañana" userId="aa7aa010e5804baa" providerId="LiveId" clId="{49FC0FCB-06C4-4DA9-9423-5B55E4F1E9AB}" dt="2025-10-30T13:28:19" v="12"/>
            <ac:spMkLst>
              <pc:docMk/>
              <pc:sldMasterMk cId="146547368" sldId="2147483650"/>
              <pc:sldLayoutMk cId="560519091" sldId="2147483674"/>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560519091" sldId="2147483674"/>
              <ac:spMk id="4" creationId="{00846273-A5CB-BDCB-C625-903F863EC307}"/>
            </ac:spMkLst>
          </pc:spChg>
          <pc:spChg chg="mod">
            <ac:chgData name="samantha essono mañana" userId="aa7aa010e5804baa" providerId="LiveId" clId="{49FC0FCB-06C4-4DA9-9423-5B55E4F1E9AB}" dt="2025-10-30T13:28:19" v="12"/>
            <ac:spMkLst>
              <pc:docMk/>
              <pc:sldMasterMk cId="146547368" sldId="2147483650"/>
              <pc:sldLayoutMk cId="560519091" sldId="2147483674"/>
              <ac:spMk id="8" creationId="{747AED59-1A26-9C13-8482-7857E7DEFE52}"/>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192906447" sldId="2147483675"/>
          </pc:sldLayoutMkLst>
          <pc:spChg chg="mod">
            <ac:chgData name="samantha essono mañana" userId="aa7aa010e5804baa" providerId="LiveId" clId="{49FC0FCB-06C4-4DA9-9423-5B55E4F1E9AB}" dt="2025-10-30T13:28:19" v="12"/>
            <ac:spMkLst>
              <pc:docMk/>
              <pc:sldMasterMk cId="146547368" sldId="2147483650"/>
              <pc:sldLayoutMk cId="2192906447" sldId="2147483675"/>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2192906447" sldId="2147483675"/>
              <ac:spMk id="4" creationId="{65B0EC94-28E6-D665-7491-10A308B0B426}"/>
            </ac:spMkLst>
          </pc:spChg>
          <pc:spChg chg="mod">
            <ac:chgData name="samantha essono mañana" userId="aa7aa010e5804baa" providerId="LiveId" clId="{49FC0FCB-06C4-4DA9-9423-5B55E4F1E9AB}" dt="2025-10-30T13:28:19" v="12"/>
            <ac:spMkLst>
              <pc:docMk/>
              <pc:sldMasterMk cId="146547368" sldId="2147483650"/>
              <pc:sldLayoutMk cId="2192906447" sldId="2147483675"/>
              <ac:spMk id="8" creationId="{6E0D00CE-C191-6DE5-9D82-7EFB59BC3739}"/>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093563817" sldId="2147483676"/>
          </pc:sldLayoutMkLst>
          <pc:spChg chg="mod">
            <ac:chgData name="samantha essono mañana" userId="aa7aa010e5804baa" providerId="LiveId" clId="{49FC0FCB-06C4-4DA9-9423-5B55E4F1E9AB}" dt="2025-10-30T13:28:19" v="12"/>
            <ac:spMkLst>
              <pc:docMk/>
              <pc:sldMasterMk cId="146547368" sldId="2147483650"/>
              <pc:sldLayoutMk cId="1093563817" sldId="2147483676"/>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1093563817" sldId="2147483676"/>
              <ac:spMk id="4" creationId="{65B0EC94-28E6-D665-7491-10A308B0B426}"/>
            </ac:spMkLst>
          </pc:spChg>
          <pc:spChg chg="mod">
            <ac:chgData name="samantha essono mañana" userId="aa7aa010e5804baa" providerId="LiveId" clId="{49FC0FCB-06C4-4DA9-9423-5B55E4F1E9AB}" dt="2025-10-30T13:28:19" v="12"/>
            <ac:spMkLst>
              <pc:docMk/>
              <pc:sldMasterMk cId="146547368" sldId="2147483650"/>
              <pc:sldLayoutMk cId="1093563817" sldId="2147483676"/>
              <ac:spMk id="8" creationId="{6E0D00CE-C191-6DE5-9D82-7EFB59BC3739}"/>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619384396" sldId="2147483677"/>
          </pc:sldLayoutMkLst>
          <pc:spChg chg="mod">
            <ac:chgData name="samantha essono mañana" userId="aa7aa010e5804baa" providerId="LiveId" clId="{49FC0FCB-06C4-4DA9-9423-5B55E4F1E9AB}" dt="2025-10-30T13:28:19" v="12"/>
            <ac:spMkLst>
              <pc:docMk/>
              <pc:sldMasterMk cId="146547368" sldId="2147483650"/>
              <pc:sldLayoutMk cId="3619384396" sldId="2147483677"/>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3619384396" sldId="2147483677"/>
              <ac:spMk id="4" creationId="{65B0EC94-28E6-D665-7491-10A308B0B426}"/>
            </ac:spMkLst>
          </pc:spChg>
          <pc:spChg chg="mod">
            <ac:chgData name="samantha essono mañana" userId="aa7aa010e5804baa" providerId="LiveId" clId="{49FC0FCB-06C4-4DA9-9423-5B55E4F1E9AB}" dt="2025-10-30T13:28:19" v="12"/>
            <ac:spMkLst>
              <pc:docMk/>
              <pc:sldMasterMk cId="146547368" sldId="2147483650"/>
              <pc:sldLayoutMk cId="3619384396" sldId="2147483677"/>
              <ac:spMk id="8" creationId="{6E0D00CE-C191-6DE5-9D82-7EFB59BC3739}"/>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703384466" sldId="2147483678"/>
          </pc:sldLayoutMkLst>
          <pc:spChg chg="mod">
            <ac:chgData name="samantha essono mañana" userId="aa7aa010e5804baa" providerId="LiveId" clId="{49FC0FCB-06C4-4DA9-9423-5B55E4F1E9AB}" dt="2025-10-30T13:28:19" v="12"/>
            <ac:spMkLst>
              <pc:docMk/>
              <pc:sldMasterMk cId="146547368" sldId="2147483650"/>
              <pc:sldLayoutMk cId="3703384466" sldId="2147483678"/>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3703384466" sldId="2147483678"/>
              <ac:spMk id="8" creationId="{C3D15418-1E32-0501-0E66-54FC2DD08E39}"/>
            </ac:spMkLst>
          </pc:spChg>
          <pc:spChg chg="mod">
            <ac:chgData name="samantha essono mañana" userId="aa7aa010e5804baa" providerId="LiveId" clId="{49FC0FCB-06C4-4DA9-9423-5B55E4F1E9AB}" dt="2025-10-30T13:28:19" v="12"/>
            <ac:spMkLst>
              <pc:docMk/>
              <pc:sldMasterMk cId="146547368" sldId="2147483650"/>
              <pc:sldLayoutMk cId="3703384466" sldId="2147483678"/>
              <ac:spMk id="19" creationId="{D5837EDE-723C-6CF6-EB95-3AEDA1F07E9E}"/>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347459618" sldId="2147483679"/>
          </pc:sldLayoutMkLst>
          <pc:spChg chg="mod">
            <ac:chgData name="samantha essono mañana" userId="aa7aa010e5804baa" providerId="LiveId" clId="{49FC0FCB-06C4-4DA9-9423-5B55E4F1E9AB}" dt="2025-10-30T13:28:19" v="12"/>
            <ac:spMkLst>
              <pc:docMk/>
              <pc:sldMasterMk cId="146547368" sldId="2147483650"/>
              <pc:sldLayoutMk cId="2347459618" sldId="2147483679"/>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2347459618" sldId="2147483679"/>
              <ac:spMk id="8" creationId="{C3D15418-1E32-0501-0E66-54FC2DD08E39}"/>
            </ac:spMkLst>
          </pc:spChg>
          <pc:spChg chg="mod">
            <ac:chgData name="samantha essono mañana" userId="aa7aa010e5804baa" providerId="LiveId" clId="{49FC0FCB-06C4-4DA9-9423-5B55E4F1E9AB}" dt="2025-10-30T13:28:19" v="12"/>
            <ac:spMkLst>
              <pc:docMk/>
              <pc:sldMasterMk cId="146547368" sldId="2147483650"/>
              <pc:sldLayoutMk cId="2347459618" sldId="2147483679"/>
              <ac:spMk id="9" creationId="{1BCE7E7D-ED4A-B625-6CB8-4D71682F63D4}"/>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321928315" sldId="2147483680"/>
          </pc:sldLayoutMkLst>
          <pc:spChg chg="mod">
            <ac:chgData name="samantha essono mañana" userId="aa7aa010e5804baa" providerId="LiveId" clId="{49FC0FCB-06C4-4DA9-9423-5B55E4F1E9AB}" dt="2025-10-30T13:28:19" v="12"/>
            <ac:spMkLst>
              <pc:docMk/>
              <pc:sldMasterMk cId="146547368" sldId="2147483650"/>
              <pc:sldLayoutMk cId="3321928315" sldId="2147483680"/>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3321928315" sldId="2147483680"/>
              <ac:spMk id="5" creationId="{897D0B7E-1A60-DA52-6965-92412B1C2F9F}"/>
            </ac:spMkLst>
          </pc:spChg>
          <pc:spChg chg="mod">
            <ac:chgData name="samantha essono mañana" userId="aa7aa010e5804baa" providerId="LiveId" clId="{49FC0FCB-06C4-4DA9-9423-5B55E4F1E9AB}" dt="2025-10-30T13:28:19" v="12"/>
            <ac:spMkLst>
              <pc:docMk/>
              <pc:sldMasterMk cId="146547368" sldId="2147483650"/>
              <pc:sldLayoutMk cId="3321928315" sldId="2147483680"/>
              <ac:spMk id="6" creationId="{C2BDD5A2-CE3E-3215-6DAA-F75C0D1229DA}"/>
            </ac:spMkLst>
          </pc:spChg>
          <pc:spChg chg="mod">
            <ac:chgData name="samantha essono mañana" userId="aa7aa010e5804baa" providerId="LiveId" clId="{49FC0FCB-06C4-4DA9-9423-5B55E4F1E9AB}" dt="2025-10-30T13:28:19" v="12"/>
            <ac:spMkLst>
              <pc:docMk/>
              <pc:sldMasterMk cId="146547368" sldId="2147483650"/>
              <pc:sldLayoutMk cId="3321928315" sldId="2147483680"/>
              <ac:spMk id="7" creationId="{B1B822F1-284A-1786-FAF2-72129E2FE64D}"/>
            </ac:spMkLst>
          </pc:spChg>
          <pc:spChg chg="mod">
            <ac:chgData name="samantha essono mañana" userId="aa7aa010e5804baa" providerId="LiveId" clId="{49FC0FCB-06C4-4DA9-9423-5B55E4F1E9AB}" dt="2025-10-30T13:28:19" v="12"/>
            <ac:spMkLst>
              <pc:docMk/>
              <pc:sldMasterMk cId="146547368" sldId="2147483650"/>
              <pc:sldLayoutMk cId="3321928315" sldId="2147483680"/>
              <ac:spMk id="8" creationId="{C3D15418-1E32-0501-0E66-54FC2DD08E39}"/>
            </ac:spMkLst>
          </pc:spChg>
          <pc:spChg chg="mod">
            <ac:chgData name="samantha essono mañana" userId="aa7aa010e5804baa" providerId="LiveId" clId="{49FC0FCB-06C4-4DA9-9423-5B55E4F1E9AB}" dt="2025-10-30T13:28:19" v="12"/>
            <ac:spMkLst>
              <pc:docMk/>
              <pc:sldMasterMk cId="146547368" sldId="2147483650"/>
              <pc:sldLayoutMk cId="3321928315" sldId="2147483680"/>
              <ac:spMk id="9" creationId="{86A25225-80A2-7139-2A81-39CA926639FF}"/>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014976608" sldId="2147483681"/>
          </pc:sldLayoutMkLst>
          <pc:spChg chg="mod">
            <ac:chgData name="samantha essono mañana" userId="aa7aa010e5804baa" providerId="LiveId" clId="{49FC0FCB-06C4-4DA9-9423-5B55E4F1E9AB}" dt="2025-10-30T13:28:19" v="12"/>
            <ac:spMkLst>
              <pc:docMk/>
              <pc:sldMasterMk cId="146547368" sldId="2147483650"/>
              <pc:sldLayoutMk cId="3014976608" sldId="2147483681"/>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3014976608" sldId="2147483681"/>
              <ac:spMk id="8" creationId="{C1897688-419F-6EB2-5CC1-DC14924E5FC3}"/>
            </ac:spMkLst>
          </pc:spChg>
          <pc:spChg chg="mod">
            <ac:chgData name="samantha essono mañana" userId="aa7aa010e5804baa" providerId="LiveId" clId="{49FC0FCB-06C4-4DA9-9423-5B55E4F1E9AB}" dt="2025-10-30T13:28:19" v="12"/>
            <ac:spMkLst>
              <pc:docMk/>
              <pc:sldMasterMk cId="146547368" sldId="2147483650"/>
              <pc:sldLayoutMk cId="3014976608" sldId="2147483681"/>
              <ac:spMk id="10" creationId="{45F6FDB5-F783-3538-287C-754C11C30975}"/>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111499512" sldId="2147483682"/>
          </pc:sldLayoutMkLst>
          <pc:spChg chg="mod">
            <ac:chgData name="samantha essono mañana" userId="aa7aa010e5804baa" providerId="LiveId" clId="{49FC0FCB-06C4-4DA9-9423-5B55E4F1E9AB}" dt="2025-10-30T13:28:19" v="12"/>
            <ac:spMkLst>
              <pc:docMk/>
              <pc:sldMasterMk cId="146547368" sldId="2147483650"/>
              <pc:sldLayoutMk cId="2111499512" sldId="2147483682"/>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2111499512" sldId="2147483682"/>
              <ac:spMk id="8" creationId="{8BAC3300-BF12-B200-9F06-8D5AC45CB7EF}"/>
            </ac:spMkLst>
          </pc:spChg>
          <pc:spChg chg="mod">
            <ac:chgData name="samantha essono mañana" userId="aa7aa010e5804baa" providerId="LiveId" clId="{49FC0FCB-06C4-4DA9-9423-5B55E4F1E9AB}" dt="2025-10-30T13:28:19" v="12"/>
            <ac:spMkLst>
              <pc:docMk/>
              <pc:sldMasterMk cId="146547368" sldId="2147483650"/>
              <pc:sldLayoutMk cId="2111499512" sldId="2147483682"/>
              <ac:spMk id="9" creationId="{F5F2F272-6D18-7E06-3E9A-D10C5C502195}"/>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980246311" sldId="2147483683"/>
          </pc:sldLayoutMkLst>
          <pc:spChg chg="mod">
            <ac:chgData name="samantha essono mañana" userId="aa7aa010e5804baa" providerId="LiveId" clId="{49FC0FCB-06C4-4DA9-9423-5B55E4F1E9AB}" dt="2025-10-30T13:28:19" v="12"/>
            <ac:spMkLst>
              <pc:docMk/>
              <pc:sldMasterMk cId="146547368" sldId="2147483650"/>
              <pc:sldLayoutMk cId="3980246311" sldId="2147483683"/>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3980246311" sldId="2147483683"/>
              <ac:spMk id="8" creationId="{83F7B03F-5EDA-605B-1A2E-F48896E48939}"/>
            </ac:spMkLst>
          </pc:spChg>
          <pc:spChg chg="mod">
            <ac:chgData name="samantha essono mañana" userId="aa7aa010e5804baa" providerId="LiveId" clId="{49FC0FCB-06C4-4DA9-9423-5B55E4F1E9AB}" dt="2025-10-30T13:28:19" v="12"/>
            <ac:spMkLst>
              <pc:docMk/>
              <pc:sldMasterMk cId="146547368" sldId="2147483650"/>
              <pc:sldLayoutMk cId="3980246311" sldId="2147483683"/>
              <ac:spMk id="12" creationId="{14639E5C-EF58-65A1-C364-F58DE761581C}"/>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485958263" sldId="2147483684"/>
          </pc:sldLayoutMkLst>
          <pc:spChg chg="mod">
            <ac:chgData name="samantha essono mañana" userId="aa7aa010e5804baa" providerId="LiveId" clId="{49FC0FCB-06C4-4DA9-9423-5B55E4F1E9AB}" dt="2025-10-30T13:28:19" v="12"/>
            <ac:spMkLst>
              <pc:docMk/>
              <pc:sldMasterMk cId="146547368" sldId="2147483650"/>
              <pc:sldLayoutMk cId="2485958263" sldId="2147483684"/>
              <ac:spMk id="2" creationId="{B32242A1-A384-8CB1-904B-45EEDF23C323}"/>
            </ac:spMkLst>
          </pc:spChg>
          <pc:spChg chg="mod">
            <ac:chgData name="samantha essono mañana" userId="aa7aa010e5804baa" providerId="LiveId" clId="{49FC0FCB-06C4-4DA9-9423-5B55E4F1E9AB}" dt="2025-10-30T13:28:19" v="12"/>
            <ac:spMkLst>
              <pc:docMk/>
              <pc:sldMasterMk cId="146547368" sldId="2147483650"/>
              <pc:sldLayoutMk cId="2485958263" sldId="2147483684"/>
              <ac:spMk id="7" creationId="{76F59BDE-94E7-56D6-3D7F-6145311BA2D8}"/>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019406687" sldId="2147483685"/>
          </pc:sldLayoutMkLst>
          <pc:spChg chg="mod">
            <ac:chgData name="samantha essono mañana" userId="aa7aa010e5804baa" providerId="LiveId" clId="{49FC0FCB-06C4-4DA9-9423-5B55E4F1E9AB}" dt="2025-10-30T13:28:19" v="12"/>
            <ac:spMkLst>
              <pc:docMk/>
              <pc:sldMasterMk cId="146547368" sldId="2147483650"/>
              <pc:sldLayoutMk cId="3019406687" sldId="2147483685"/>
              <ac:spMk id="2" creationId="{B32242A1-A384-8CB1-904B-45EEDF23C323}"/>
            </ac:spMkLst>
          </pc:spChg>
          <pc:spChg chg="mod">
            <ac:chgData name="samantha essono mañana" userId="aa7aa010e5804baa" providerId="LiveId" clId="{49FC0FCB-06C4-4DA9-9423-5B55E4F1E9AB}" dt="2025-10-30T13:28:19" v="12"/>
            <ac:spMkLst>
              <pc:docMk/>
              <pc:sldMasterMk cId="146547368" sldId="2147483650"/>
              <pc:sldLayoutMk cId="3019406687" sldId="2147483685"/>
              <ac:spMk id="7" creationId="{76F59BDE-94E7-56D6-3D7F-6145311BA2D8}"/>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75140050" sldId="2147483686"/>
          </pc:sldLayoutMkLst>
          <pc:spChg chg="mod">
            <ac:chgData name="samantha essono mañana" userId="aa7aa010e5804baa" providerId="LiveId" clId="{49FC0FCB-06C4-4DA9-9423-5B55E4F1E9AB}" dt="2025-10-30T13:28:19" v="12"/>
            <ac:spMkLst>
              <pc:docMk/>
              <pc:sldMasterMk cId="146547368" sldId="2147483650"/>
              <pc:sldLayoutMk cId="375140050" sldId="2147483686"/>
              <ac:spMk id="2" creationId="{B32242A1-A384-8CB1-904B-45EEDF23C323}"/>
            </ac:spMkLst>
          </pc:spChg>
          <pc:spChg chg="mod">
            <ac:chgData name="samantha essono mañana" userId="aa7aa010e5804baa" providerId="LiveId" clId="{49FC0FCB-06C4-4DA9-9423-5B55E4F1E9AB}" dt="2025-10-30T13:28:19" v="12"/>
            <ac:spMkLst>
              <pc:docMk/>
              <pc:sldMasterMk cId="146547368" sldId="2147483650"/>
              <pc:sldLayoutMk cId="375140050" sldId="2147483686"/>
              <ac:spMk id="7" creationId="{76F59BDE-94E7-56D6-3D7F-6145311BA2D8}"/>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968881160" sldId="2147483687"/>
          </pc:sldLayoutMkLst>
          <pc:spChg chg="mod">
            <ac:chgData name="samantha essono mañana" userId="aa7aa010e5804baa" providerId="LiveId" clId="{49FC0FCB-06C4-4DA9-9423-5B55E4F1E9AB}" dt="2025-10-30T13:28:19" v="12"/>
            <ac:spMkLst>
              <pc:docMk/>
              <pc:sldMasterMk cId="146547368" sldId="2147483650"/>
              <pc:sldLayoutMk cId="1968881160" sldId="2147483687"/>
              <ac:spMk id="2" creationId="{A7221EB5-8556-FBD7-00D5-D69AC8E7E73A}"/>
            </ac:spMkLst>
          </pc:spChg>
          <pc:spChg chg="mod">
            <ac:chgData name="samantha essono mañana" userId="aa7aa010e5804baa" providerId="LiveId" clId="{49FC0FCB-06C4-4DA9-9423-5B55E4F1E9AB}" dt="2025-10-30T13:28:19" v="12"/>
            <ac:spMkLst>
              <pc:docMk/>
              <pc:sldMasterMk cId="146547368" sldId="2147483650"/>
              <pc:sldLayoutMk cId="1968881160" sldId="2147483687"/>
              <ac:spMk id="7" creationId="{3E4E45FF-53F3-89B1-B969-C440DC819EF4}"/>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372112133" sldId="2147483688"/>
          </pc:sldLayoutMkLst>
          <pc:spChg chg="mod">
            <ac:chgData name="samantha essono mañana" userId="aa7aa010e5804baa" providerId="LiveId" clId="{49FC0FCB-06C4-4DA9-9423-5B55E4F1E9AB}" dt="2025-10-30T13:28:19" v="12"/>
            <ac:spMkLst>
              <pc:docMk/>
              <pc:sldMasterMk cId="146547368" sldId="2147483650"/>
              <pc:sldLayoutMk cId="1372112133" sldId="2147483688"/>
              <ac:spMk id="2" creationId="{A7221EB5-8556-FBD7-00D5-D69AC8E7E73A}"/>
            </ac:spMkLst>
          </pc:spChg>
          <pc:spChg chg="mod">
            <ac:chgData name="samantha essono mañana" userId="aa7aa010e5804baa" providerId="LiveId" clId="{49FC0FCB-06C4-4DA9-9423-5B55E4F1E9AB}" dt="2025-10-30T13:28:19" v="12"/>
            <ac:spMkLst>
              <pc:docMk/>
              <pc:sldMasterMk cId="146547368" sldId="2147483650"/>
              <pc:sldLayoutMk cId="1372112133" sldId="2147483688"/>
              <ac:spMk id="7" creationId="{3E4E45FF-53F3-89B1-B969-C440DC819EF4}"/>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453902246" sldId="2147483689"/>
          </pc:sldLayoutMkLst>
          <pc:spChg chg="mod">
            <ac:chgData name="samantha essono mañana" userId="aa7aa010e5804baa" providerId="LiveId" clId="{49FC0FCB-06C4-4DA9-9423-5B55E4F1E9AB}" dt="2025-10-30T13:28:19" v="12"/>
            <ac:spMkLst>
              <pc:docMk/>
              <pc:sldMasterMk cId="146547368" sldId="2147483650"/>
              <pc:sldLayoutMk cId="453902246" sldId="2147483689"/>
              <ac:spMk id="2" creationId="{A7221EB5-8556-FBD7-00D5-D69AC8E7E73A}"/>
            </ac:spMkLst>
          </pc:spChg>
          <pc:spChg chg="mod">
            <ac:chgData name="samantha essono mañana" userId="aa7aa010e5804baa" providerId="LiveId" clId="{49FC0FCB-06C4-4DA9-9423-5B55E4F1E9AB}" dt="2025-10-30T13:28:19" v="12"/>
            <ac:spMkLst>
              <pc:docMk/>
              <pc:sldMasterMk cId="146547368" sldId="2147483650"/>
              <pc:sldLayoutMk cId="453902246" sldId="2147483689"/>
              <ac:spMk id="7" creationId="{3E4E45FF-53F3-89B1-B969-C440DC819EF4}"/>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983508598" sldId="2147483690"/>
          </pc:sldLayoutMkLst>
          <pc:spChg chg="mod">
            <ac:chgData name="samantha essono mañana" userId="aa7aa010e5804baa" providerId="LiveId" clId="{49FC0FCB-06C4-4DA9-9423-5B55E4F1E9AB}" dt="2025-10-30T13:28:19" v="12"/>
            <ac:spMkLst>
              <pc:docMk/>
              <pc:sldMasterMk cId="146547368" sldId="2147483650"/>
              <pc:sldLayoutMk cId="3983508598" sldId="2147483690"/>
              <ac:spMk id="2" creationId="{0131542D-3EA5-35E3-406E-8496EA7D4045}"/>
            </ac:spMkLst>
          </pc:spChg>
          <pc:spChg chg="mod">
            <ac:chgData name="samantha essono mañana" userId="aa7aa010e5804baa" providerId="LiveId" clId="{49FC0FCB-06C4-4DA9-9423-5B55E4F1E9AB}" dt="2025-10-30T13:28:19" v="12"/>
            <ac:spMkLst>
              <pc:docMk/>
              <pc:sldMasterMk cId="146547368" sldId="2147483650"/>
              <pc:sldLayoutMk cId="3983508598" sldId="2147483690"/>
              <ac:spMk id="7" creationId="{1BBD3F2A-2B85-D7B7-24A2-D01A281CD792}"/>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427019500" sldId="2147483691"/>
          </pc:sldLayoutMkLst>
          <pc:spChg chg="mod">
            <ac:chgData name="samantha essono mañana" userId="aa7aa010e5804baa" providerId="LiveId" clId="{49FC0FCB-06C4-4DA9-9423-5B55E4F1E9AB}" dt="2025-10-30T13:28:19" v="12"/>
            <ac:spMkLst>
              <pc:docMk/>
              <pc:sldMasterMk cId="146547368" sldId="2147483650"/>
              <pc:sldLayoutMk cId="3427019500" sldId="2147483691"/>
              <ac:spMk id="2" creationId="{0131542D-3EA5-35E3-406E-8496EA7D4045}"/>
            </ac:spMkLst>
          </pc:spChg>
          <pc:spChg chg="mod">
            <ac:chgData name="samantha essono mañana" userId="aa7aa010e5804baa" providerId="LiveId" clId="{49FC0FCB-06C4-4DA9-9423-5B55E4F1E9AB}" dt="2025-10-30T13:28:19" v="12"/>
            <ac:spMkLst>
              <pc:docMk/>
              <pc:sldMasterMk cId="146547368" sldId="2147483650"/>
              <pc:sldLayoutMk cId="3427019500" sldId="2147483691"/>
              <ac:spMk id="6" creationId="{3351F96B-ED98-BF55-D2B0-047000EF48E1}"/>
            </ac:spMkLst>
          </pc:spChg>
          <pc:spChg chg="mod">
            <ac:chgData name="samantha essono mañana" userId="aa7aa010e5804baa" providerId="LiveId" clId="{49FC0FCB-06C4-4DA9-9423-5B55E4F1E9AB}" dt="2025-10-30T13:28:19" v="12"/>
            <ac:spMkLst>
              <pc:docMk/>
              <pc:sldMasterMk cId="146547368" sldId="2147483650"/>
              <pc:sldLayoutMk cId="3427019500" sldId="2147483691"/>
              <ac:spMk id="7" creationId="{1BBD3F2A-2B85-D7B7-24A2-D01A281CD792}"/>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786733185" sldId="2147483692"/>
          </pc:sldLayoutMkLst>
          <pc:spChg chg="mod">
            <ac:chgData name="samantha essono mañana" userId="aa7aa010e5804baa" providerId="LiveId" clId="{49FC0FCB-06C4-4DA9-9423-5B55E4F1E9AB}" dt="2025-10-30T13:28:19" v="12"/>
            <ac:spMkLst>
              <pc:docMk/>
              <pc:sldMasterMk cId="146547368" sldId="2147483650"/>
              <pc:sldLayoutMk cId="1786733185" sldId="2147483692"/>
              <ac:spMk id="2" creationId="{0131542D-3EA5-35E3-406E-8496EA7D4045}"/>
            </ac:spMkLst>
          </pc:spChg>
          <pc:spChg chg="mod">
            <ac:chgData name="samantha essono mañana" userId="aa7aa010e5804baa" providerId="LiveId" clId="{49FC0FCB-06C4-4DA9-9423-5B55E4F1E9AB}" dt="2025-10-30T13:28:19" v="12"/>
            <ac:spMkLst>
              <pc:docMk/>
              <pc:sldMasterMk cId="146547368" sldId="2147483650"/>
              <pc:sldLayoutMk cId="1786733185" sldId="2147483692"/>
              <ac:spMk id="7" creationId="{1BBD3F2A-2B85-D7B7-24A2-D01A281CD792}"/>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524629065" sldId="2147483693"/>
          </pc:sldLayoutMkLst>
          <pc:spChg chg="mod">
            <ac:chgData name="samantha essono mañana" userId="aa7aa010e5804baa" providerId="LiveId" clId="{49FC0FCB-06C4-4DA9-9423-5B55E4F1E9AB}" dt="2025-10-30T13:28:19" v="12"/>
            <ac:spMkLst>
              <pc:docMk/>
              <pc:sldMasterMk cId="146547368" sldId="2147483650"/>
              <pc:sldLayoutMk cId="524629065" sldId="2147483693"/>
              <ac:spMk id="2" creationId="{0131542D-3EA5-35E3-406E-8496EA7D4045}"/>
            </ac:spMkLst>
          </pc:spChg>
          <pc:spChg chg="mod">
            <ac:chgData name="samantha essono mañana" userId="aa7aa010e5804baa" providerId="LiveId" clId="{49FC0FCB-06C4-4DA9-9423-5B55E4F1E9AB}" dt="2025-10-30T13:28:19" v="12"/>
            <ac:spMkLst>
              <pc:docMk/>
              <pc:sldMasterMk cId="146547368" sldId="2147483650"/>
              <pc:sldLayoutMk cId="524629065" sldId="2147483693"/>
              <ac:spMk id="7" creationId="{1BBD3F2A-2B85-D7B7-24A2-D01A281CD792}"/>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105737551" sldId="2147483694"/>
          </pc:sldLayoutMkLst>
          <pc:spChg chg="mod">
            <ac:chgData name="samantha essono mañana" userId="aa7aa010e5804baa" providerId="LiveId" clId="{49FC0FCB-06C4-4DA9-9423-5B55E4F1E9AB}" dt="2025-10-30T13:28:19" v="12"/>
            <ac:spMkLst>
              <pc:docMk/>
              <pc:sldMasterMk cId="146547368" sldId="2147483650"/>
              <pc:sldLayoutMk cId="1105737551" sldId="2147483694"/>
              <ac:spMk id="2" creationId="{FAF3BB49-A328-F121-7F27-DEB7C3CC2B0F}"/>
            </ac:spMkLst>
          </pc:spChg>
          <pc:spChg chg="mod">
            <ac:chgData name="samantha essono mañana" userId="aa7aa010e5804baa" providerId="LiveId" clId="{49FC0FCB-06C4-4DA9-9423-5B55E4F1E9AB}" dt="2025-10-30T13:28:19" v="12"/>
            <ac:spMkLst>
              <pc:docMk/>
              <pc:sldMasterMk cId="146547368" sldId="2147483650"/>
              <pc:sldLayoutMk cId="1105737551" sldId="2147483694"/>
              <ac:spMk id="9" creationId="{DA7BFCD9-16A4-5745-7BB3-7836095FF16B}"/>
            </ac:spMkLst>
          </pc:spChg>
          <pc:spChg chg="mod">
            <ac:chgData name="samantha essono mañana" userId="aa7aa010e5804baa" providerId="LiveId" clId="{49FC0FCB-06C4-4DA9-9423-5B55E4F1E9AB}" dt="2025-10-30T13:28:19" v="12"/>
            <ac:spMkLst>
              <pc:docMk/>
              <pc:sldMasterMk cId="146547368" sldId="2147483650"/>
              <pc:sldLayoutMk cId="1105737551" sldId="2147483694"/>
              <ac:spMk id="11" creationId="{F30EDC57-7D17-D4C8-5C60-A44A480EA997}"/>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508927678" sldId="2147483695"/>
          </pc:sldLayoutMkLst>
          <pc:spChg chg="mod">
            <ac:chgData name="samantha essono mañana" userId="aa7aa010e5804baa" providerId="LiveId" clId="{49FC0FCB-06C4-4DA9-9423-5B55E4F1E9AB}" dt="2025-10-30T13:28:19" v="12"/>
            <ac:spMkLst>
              <pc:docMk/>
              <pc:sldMasterMk cId="146547368" sldId="2147483650"/>
              <pc:sldLayoutMk cId="2508927678" sldId="2147483695"/>
              <ac:spMk id="2" creationId="{41FEE969-634D-6E32-D227-18E9282C6F9E}"/>
            </ac:spMkLst>
          </pc:spChg>
          <pc:spChg chg="mod">
            <ac:chgData name="samantha essono mañana" userId="aa7aa010e5804baa" providerId="LiveId" clId="{49FC0FCB-06C4-4DA9-9423-5B55E4F1E9AB}" dt="2025-10-30T13:28:19" v="12"/>
            <ac:spMkLst>
              <pc:docMk/>
              <pc:sldMasterMk cId="146547368" sldId="2147483650"/>
              <pc:sldLayoutMk cId="2508927678" sldId="2147483695"/>
              <ac:spMk id="3" creationId="{61CD26D4-290A-F0ED-7D62-41EDA6FEC2B9}"/>
            </ac:spMkLst>
          </pc:spChg>
          <pc:spChg chg="mod">
            <ac:chgData name="samantha essono mañana" userId="aa7aa010e5804baa" providerId="LiveId" clId="{49FC0FCB-06C4-4DA9-9423-5B55E4F1E9AB}" dt="2025-10-30T13:28:19" v="12"/>
            <ac:spMkLst>
              <pc:docMk/>
              <pc:sldMasterMk cId="146547368" sldId="2147483650"/>
              <pc:sldLayoutMk cId="2508927678" sldId="2147483695"/>
              <ac:spMk id="5" creationId="{06536620-C4F3-EEC3-DBF1-05196B1CBB55}"/>
            </ac:spMkLst>
          </pc:spChg>
          <pc:spChg chg="mod">
            <ac:chgData name="samantha essono mañana" userId="aa7aa010e5804baa" providerId="LiveId" clId="{49FC0FCB-06C4-4DA9-9423-5B55E4F1E9AB}" dt="2025-10-30T13:28:19" v="12"/>
            <ac:spMkLst>
              <pc:docMk/>
              <pc:sldMasterMk cId="146547368" sldId="2147483650"/>
              <pc:sldLayoutMk cId="2508927678" sldId="2147483695"/>
              <ac:spMk id="11" creationId="{7B5BB1DC-4DAA-D220-25A9-5752C158FDD3}"/>
            </ac:spMkLst>
          </pc:spChg>
          <pc:spChg chg="mod">
            <ac:chgData name="samantha essono mañana" userId="aa7aa010e5804baa" providerId="LiveId" clId="{49FC0FCB-06C4-4DA9-9423-5B55E4F1E9AB}" dt="2025-10-30T13:28:19" v="12"/>
            <ac:spMkLst>
              <pc:docMk/>
              <pc:sldMasterMk cId="146547368" sldId="2147483650"/>
              <pc:sldLayoutMk cId="2508927678" sldId="2147483695"/>
              <ac:spMk id="13" creationId="{BAB67A04-5E8D-18C5-D47A-A5B5CFE568A1}"/>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1489431399" sldId="2147483698"/>
          </pc:sldLayoutMkLst>
          <pc:spChg chg="mod">
            <ac:chgData name="samantha essono mañana" userId="aa7aa010e5804baa" providerId="LiveId" clId="{49FC0FCB-06C4-4DA9-9423-5B55E4F1E9AB}" dt="2025-10-30T13:28:19" v="12"/>
            <ac:spMkLst>
              <pc:docMk/>
              <pc:sldMasterMk cId="146547368" sldId="2147483650"/>
              <pc:sldLayoutMk cId="1489431399" sldId="2147483698"/>
              <ac:spMk id="2" creationId="{C350C37F-77BE-E128-4248-D001C39E79C6}"/>
            </ac:spMkLst>
          </pc:spChg>
          <pc:spChg chg="mod">
            <ac:chgData name="samantha essono mañana" userId="aa7aa010e5804baa" providerId="LiveId" clId="{49FC0FCB-06C4-4DA9-9423-5B55E4F1E9AB}" dt="2025-10-30T13:28:19" v="12"/>
            <ac:spMkLst>
              <pc:docMk/>
              <pc:sldMasterMk cId="146547368" sldId="2147483650"/>
              <pc:sldLayoutMk cId="1489431399" sldId="2147483698"/>
              <ac:spMk id="3" creationId="{2F3B20A8-A604-C977-02C0-083BA8663484}"/>
            </ac:spMkLst>
          </pc:spChg>
          <pc:spChg chg="mod">
            <ac:chgData name="samantha essono mañana" userId="aa7aa010e5804baa" providerId="LiveId" clId="{49FC0FCB-06C4-4DA9-9423-5B55E4F1E9AB}" dt="2025-10-30T13:28:19" v="12"/>
            <ac:spMkLst>
              <pc:docMk/>
              <pc:sldMasterMk cId="146547368" sldId="2147483650"/>
              <pc:sldLayoutMk cId="1489431399" sldId="2147483698"/>
              <ac:spMk id="4" creationId="{EC0EEBFB-2026-6A35-33ED-F008376B67A0}"/>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3167764417" sldId="2147483699"/>
          </pc:sldLayoutMkLst>
          <pc:spChg chg="mod">
            <ac:chgData name="samantha essono mañana" userId="aa7aa010e5804baa" providerId="LiveId" clId="{49FC0FCB-06C4-4DA9-9423-5B55E4F1E9AB}" dt="2025-10-30T13:28:19" v="12"/>
            <ac:spMkLst>
              <pc:docMk/>
              <pc:sldMasterMk cId="146547368" sldId="2147483650"/>
              <pc:sldLayoutMk cId="3167764417" sldId="2147483699"/>
              <ac:spMk id="2" creationId="{EFB06A09-98CF-FAC2-3708-AECC4360C651}"/>
            </ac:spMkLst>
          </pc:spChg>
          <pc:spChg chg="mod">
            <ac:chgData name="samantha essono mañana" userId="aa7aa010e5804baa" providerId="LiveId" clId="{49FC0FCB-06C4-4DA9-9423-5B55E4F1E9AB}" dt="2025-10-30T13:28:19" v="12"/>
            <ac:spMkLst>
              <pc:docMk/>
              <pc:sldMasterMk cId="146547368" sldId="2147483650"/>
              <pc:sldLayoutMk cId="3167764417" sldId="2147483699"/>
              <ac:spMk id="4" creationId="{F32C4A61-EF2A-C5A5-B150-4448600B3937}"/>
            </ac:spMkLst>
          </pc:spChg>
          <pc:spChg chg="mod">
            <ac:chgData name="samantha essono mañana" userId="aa7aa010e5804baa" providerId="LiveId" clId="{49FC0FCB-06C4-4DA9-9423-5B55E4F1E9AB}" dt="2025-10-30T13:28:19" v="12"/>
            <ac:spMkLst>
              <pc:docMk/>
              <pc:sldMasterMk cId="146547368" sldId="2147483650"/>
              <pc:sldLayoutMk cId="3167764417" sldId="2147483699"/>
              <ac:spMk id="12" creationId="{ADACA751-BBB2-3E33-EA6C-54B4A7F6842B}"/>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015486451" sldId="2147483700"/>
          </pc:sldLayoutMkLst>
          <pc:spChg chg="mod">
            <ac:chgData name="samantha essono mañana" userId="aa7aa010e5804baa" providerId="LiveId" clId="{49FC0FCB-06C4-4DA9-9423-5B55E4F1E9AB}" dt="2025-10-30T13:28:19" v="12"/>
            <ac:spMkLst>
              <pc:docMk/>
              <pc:sldMasterMk cId="146547368" sldId="2147483650"/>
              <pc:sldLayoutMk cId="2015486451" sldId="2147483700"/>
              <ac:spMk id="2" creationId="{BC7433D9-FD02-59E2-0F81-A0B7201D2DA0}"/>
            </ac:spMkLst>
          </pc:spChg>
          <pc:spChg chg="mod">
            <ac:chgData name="samantha essono mañana" userId="aa7aa010e5804baa" providerId="LiveId" clId="{49FC0FCB-06C4-4DA9-9423-5B55E4F1E9AB}" dt="2025-10-30T13:28:19" v="12"/>
            <ac:spMkLst>
              <pc:docMk/>
              <pc:sldMasterMk cId="146547368" sldId="2147483650"/>
              <pc:sldLayoutMk cId="2015486451" sldId="2147483700"/>
              <ac:spMk id="8" creationId="{C7E1FCC9-2D1D-9C6B-8C9A-E3D0A77DBEF0}"/>
            </ac:spMkLst>
          </pc:spChg>
        </pc:sldLayoutChg>
        <pc:sldLayoutChg chg="modSp">
          <pc:chgData name="samantha essono mañana" userId="aa7aa010e5804baa" providerId="LiveId" clId="{49FC0FCB-06C4-4DA9-9423-5B55E4F1E9AB}" dt="2025-10-30T13:28:19" v="12"/>
          <pc:sldLayoutMkLst>
            <pc:docMk/>
            <pc:sldMasterMk cId="146547368" sldId="2147483650"/>
            <pc:sldLayoutMk cId="2103856714" sldId="2147483701"/>
          </pc:sldLayoutMkLst>
          <pc:spChg chg="mod">
            <ac:chgData name="samantha essono mañana" userId="aa7aa010e5804baa" providerId="LiveId" clId="{49FC0FCB-06C4-4DA9-9423-5B55E4F1E9AB}" dt="2025-10-30T13:28:19" v="12"/>
            <ac:spMkLst>
              <pc:docMk/>
              <pc:sldMasterMk cId="146547368" sldId="2147483650"/>
              <pc:sldLayoutMk cId="2103856714" sldId="2147483701"/>
              <ac:spMk id="2" creationId="{BC7433D9-FD02-59E2-0F81-A0B7201D2DA0}"/>
            </ac:spMkLst>
          </pc:spChg>
          <pc:spChg chg="mod">
            <ac:chgData name="samantha essono mañana" userId="aa7aa010e5804baa" providerId="LiveId" clId="{49FC0FCB-06C4-4DA9-9423-5B55E4F1E9AB}" dt="2025-10-30T13:28:19" v="12"/>
            <ac:spMkLst>
              <pc:docMk/>
              <pc:sldMasterMk cId="146547368" sldId="2147483650"/>
              <pc:sldLayoutMk cId="2103856714" sldId="2147483701"/>
              <ac:spMk id="7" creationId="{053FFEDA-E57B-DF13-2394-A1514E15F85A}"/>
            </ac:spMkLst>
          </pc:spChg>
        </pc:sldLayoutChg>
      </pc:sldMaster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image" Target="../media/image37.png"/></Relationships>
</file>

<file path=ppt/diagrams/_rels/data4.xml.rels><?xml version="1.0" encoding="UTF-8" standalone="yes"?>
<Relationships xmlns="http://schemas.openxmlformats.org/package/2006/relationships"><Relationship Id="rId3" Type="http://schemas.openxmlformats.org/officeDocument/2006/relationships/hyperlink" Target="https://www.gov.uk/government/news/ukhsa-launches-long-term-action-plan-to-reduce-tuberculosis-in-england" TargetMode="External"/><Relationship Id="rId2" Type="http://schemas.openxmlformats.org/officeDocument/2006/relationships/hyperlink" Target="https://www.gov.uk/government/publications/tuberculosis-tb-action-plan-for-england/tuberculosis-tb-action-plan-for-england-2021-to-2026" TargetMode="External"/><Relationship Id="rId1" Type="http://schemas.openxmlformats.org/officeDocument/2006/relationships/hyperlink" Target="https://www.england.nhs.uk/ourwork/prevention/tuberculosis-programme/national-latent-tuberculosis-infection-testing-and-treatment-programme/" TargetMode="External"/><Relationship Id="rId5" Type="http://schemas.openxmlformats.org/officeDocument/2006/relationships/hyperlink" Target="https://www.gov.uk/government/publications/tuberculosis-in-england-2022-report-data-up-to-end-of-2021/tb-incidence-and-epidemiology-in-england-2021" TargetMode="External"/><Relationship Id="rId4" Type="http://schemas.openxmlformats.org/officeDocument/2006/relationships/hyperlink" Target="https://ukhsa.blog.gov.uk/2022/03/23/what-is-tb-and-what-are-we-doing-to-combat-it/" TargetMode="External"/></Relationships>
</file>

<file path=ppt/diagrams/_rels/drawing3.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image" Target="../media/image37.png"/></Relationships>
</file>

<file path=ppt/diagrams/_rels/drawing4.xml.rels><?xml version="1.0" encoding="UTF-8" standalone="yes"?>
<Relationships xmlns="http://schemas.openxmlformats.org/package/2006/relationships"><Relationship Id="rId3" Type="http://schemas.openxmlformats.org/officeDocument/2006/relationships/hyperlink" Target="https://www.gov.uk/government/news/ukhsa-launches-long-term-action-plan-to-reduce-tuberculosis-in-england" TargetMode="External"/><Relationship Id="rId2" Type="http://schemas.openxmlformats.org/officeDocument/2006/relationships/hyperlink" Target="https://www.gov.uk/government/publications/tuberculosis-tb-action-plan-for-england/tuberculosis-tb-action-plan-for-england-2021-to-2026" TargetMode="External"/><Relationship Id="rId1" Type="http://schemas.openxmlformats.org/officeDocument/2006/relationships/hyperlink" Target="https://www.england.nhs.uk/ourwork/prevention/tuberculosis-programme/national-latent-tuberculosis-infection-testing-and-treatment-programme/" TargetMode="External"/><Relationship Id="rId5" Type="http://schemas.openxmlformats.org/officeDocument/2006/relationships/hyperlink" Target="https://www.gov.uk/government/publications/tuberculosis-in-england-2022-report-data-up-to-end-of-2021/tb-incidence-and-epidemiology-in-england-2021" TargetMode="External"/><Relationship Id="rId4" Type="http://schemas.openxmlformats.org/officeDocument/2006/relationships/hyperlink" Target="https://ukhsa.blog.gov.uk/2022/03/23/what-is-tb-and-what-are-we-doing-to-combat-it/"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7180C0-D173-4DC2-AACB-7B46C5B5A4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CFCC437-9716-47CC-9040-ED57ACB2DC69}">
      <dgm:prSet/>
      <dgm:spPr/>
      <dgm:t>
        <a:bodyPr/>
        <a:lstStyle/>
        <a:p>
          <a:pPr>
            <a:lnSpc>
              <a:spcPct val="100000"/>
            </a:lnSpc>
          </a:pPr>
          <a:r>
            <a:rPr lang="en-GB" dirty="0"/>
            <a:t>SELINA - The main approaches and strategies that could be used to MEASURE.</a:t>
          </a:r>
          <a:endParaRPr lang="en-US" dirty="0"/>
        </a:p>
      </dgm:t>
    </dgm:pt>
    <dgm:pt modelId="{5471B779-D655-441E-8CFE-3B309EC2771A}" type="parTrans" cxnId="{FF365552-3B2D-4809-B82A-EB8FFA9CD1A7}">
      <dgm:prSet/>
      <dgm:spPr/>
      <dgm:t>
        <a:bodyPr/>
        <a:lstStyle/>
        <a:p>
          <a:endParaRPr lang="en-US"/>
        </a:p>
      </dgm:t>
    </dgm:pt>
    <dgm:pt modelId="{20D4143C-642E-468E-9B2D-E0C8F9B7D934}" type="sibTrans" cxnId="{FF365552-3B2D-4809-B82A-EB8FFA9CD1A7}">
      <dgm:prSet/>
      <dgm:spPr/>
      <dgm:t>
        <a:bodyPr/>
        <a:lstStyle/>
        <a:p>
          <a:endParaRPr lang="en-US"/>
        </a:p>
      </dgm:t>
    </dgm:pt>
    <dgm:pt modelId="{A0FBC185-6DAB-478F-8BF1-5028B25B60B7}">
      <dgm:prSet/>
      <dgm:spPr/>
      <dgm:t>
        <a:bodyPr/>
        <a:lstStyle/>
        <a:p>
          <a:pPr>
            <a:lnSpc>
              <a:spcPct val="100000"/>
            </a:lnSpc>
          </a:pPr>
          <a:r>
            <a:rPr lang="en-GB" dirty="0"/>
            <a:t>OSAZEE – The main approaches and strategies that could be used to MONITOR.</a:t>
          </a:r>
          <a:endParaRPr lang="en-US" dirty="0"/>
        </a:p>
      </dgm:t>
    </dgm:pt>
    <dgm:pt modelId="{83FF7FCA-5E75-4B2A-B566-A07FF4A49916}" type="parTrans" cxnId="{9620DFE2-CF92-403C-BA27-45D0BC912913}">
      <dgm:prSet/>
      <dgm:spPr/>
      <dgm:t>
        <a:bodyPr/>
        <a:lstStyle/>
        <a:p>
          <a:endParaRPr lang="en-US"/>
        </a:p>
      </dgm:t>
    </dgm:pt>
    <dgm:pt modelId="{1E688505-9454-47F6-8652-4C3796B76BB6}" type="sibTrans" cxnId="{9620DFE2-CF92-403C-BA27-45D0BC912913}">
      <dgm:prSet/>
      <dgm:spPr/>
      <dgm:t>
        <a:bodyPr/>
        <a:lstStyle/>
        <a:p>
          <a:endParaRPr lang="en-US"/>
        </a:p>
      </dgm:t>
    </dgm:pt>
    <dgm:pt modelId="{AABF2B9C-FE70-44DE-959E-F300F479B772}">
      <dgm:prSet/>
      <dgm:spPr/>
      <dgm:t>
        <a:bodyPr/>
        <a:lstStyle/>
        <a:p>
          <a:pPr>
            <a:lnSpc>
              <a:spcPct val="100000"/>
            </a:lnSpc>
          </a:pPr>
          <a:r>
            <a:rPr lang="en-GB" dirty="0"/>
            <a:t>SAMANTHA – The main approaches and strategies that could be used to CONTROL.</a:t>
          </a:r>
          <a:endParaRPr lang="en-US" dirty="0"/>
        </a:p>
      </dgm:t>
    </dgm:pt>
    <dgm:pt modelId="{4E70B43A-EAF1-41D6-BB6A-7121CBEED39F}" type="parTrans" cxnId="{A1718B4F-F197-49F7-B336-745072296F9B}">
      <dgm:prSet/>
      <dgm:spPr/>
      <dgm:t>
        <a:bodyPr/>
        <a:lstStyle/>
        <a:p>
          <a:endParaRPr lang="en-US"/>
        </a:p>
      </dgm:t>
    </dgm:pt>
    <dgm:pt modelId="{83B05AF2-0496-47D7-A0E2-E17D2FCD3FDB}" type="sibTrans" cxnId="{A1718B4F-F197-49F7-B336-745072296F9B}">
      <dgm:prSet/>
      <dgm:spPr/>
      <dgm:t>
        <a:bodyPr/>
        <a:lstStyle/>
        <a:p>
          <a:endParaRPr lang="en-US"/>
        </a:p>
      </dgm:t>
    </dgm:pt>
    <dgm:pt modelId="{2FD136BE-3682-41AA-9912-6C1EEA283EBF}">
      <dgm:prSet/>
      <dgm:spPr/>
      <dgm:t>
        <a:bodyPr/>
        <a:lstStyle/>
        <a:p>
          <a:pPr>
            <a:lnSpc>
              <a:spcPct val="100000"/>
            </a:lnSpc>
          </a:pPr>
          <a:r>
            <a:rPr lang="en-GB" dirty="0"/>
            <a:t>SHAKIL –  The policies and strategies are available to the UK government to maintain public health.</a:t>
          </a:r>
          <a:endParaRPr lang="en-US" dirty="0"/>
        </a:p>
      </dgm:t>
    </dgm:pt>
    <dgm:pt modelId="{F134410E-42FE-42C9-9615-CBC4297AA9D3}" type="parTrans" cxnId="{7D4F2758-E2ED-45E7-901F-94E4FD4303D1}">
      <dgm:prSet/>
      <dgm:spPr/>
      <dgm:t>
        <a:bodyPr/>
        <a:lstStyle/>
        <a:p>
          <a:endParaRPr lang="en-US"/>
        </a:p>
      </dgm:t>
    </dgm:pt>
    <dgm:pt modelId="{9C178FB5-54FD-4331-99BB-277CFEBF9984}" type="sibTrans" cxnId="{7D4F2758-E2ED-45E7-901F-94E4FD4303D1}">
      <dgm:prSet/>
      <dgm:spPr/>
      <dgm:t>
        <a:bodyPr/>
        <a:lstStyle/>
        <a:p>
          <a:endParaRPr lang="en-US"/>
        </a:p>
      </dgm:t>
    </dgm:pt>
    <dgm:pt modelId="{2041E891-8495-4375-9096-3F71EBFCAA8E}">
      <dgm:prSet/>
      <dgm:spPr/>
      <dgm:t>
        <a:bodyPr/>
        <a:lstStyle/>
        <a:p>
          <a:pPr>
            <a:lnSpc>
              <a:spcPct val="100000"/>
            </a:lnSpc>
          </a:pPr>
          <a:r>
            <a:rPr lang="en-GB" dirty="0"/>
            <a:t>ZARA – The Health education that you can give to the college’s management to prevent </a:t>
          </a:r>
          <a:endParaRPr lang="en-US" dirty="0"/>
        </a:p>
      </dgm:t>
    </dgm:pt>
    <dgm:pt modelId="{D957A285-6B89-480E-9621-9F415ED6D78C}" type="parTrans" cxnId="{CA4DA4CF-C628-45D9-9153-052A38576E22}">
      <dgm:prSet/>
      <dgm:spPr/>
      <dgm:t>
        <a:bodyPr/>
        <a:lstStyle/>
        <a:p>
          <a:endParaRPr lang="en-US"/>
        </a:p>
      </dgm:t>
    </dgm:pt>
    <dgm:pt modelId="{CA422949-2212-4148-8540-4836B139454D}" type="sibTrans" cxnId="{CA4DA4CF-C628-45D9-9153-052A38576E22}">
      <dgm:prSet/>
      <dgm:spPr/>
      <dgm:t>
        <a:bodyPr/>
        <a:lstStyle/>
        <a:p>
          <a:endParaRPr lang="en-US"/>
        </a:p>
      </dgm:t>
    </dgm:pt>
    <dgm:pt modelId="{3534DAAA-5E73-4520-A761-756CA3F305C1}">
      <dgm:prSet/>
      <dgm:spPr/>
      <dgm:t>
        <a:bodyPr/>
        <a:lstStyle/>
        <a:p>
          <a:pPr>
            <a:lnSpc>
              <a:spcPct val="100000"/>
            </a:lnSpc>
          </a:pPr>
          <a:r>
            <a:rPr lang="en-GB" dirty="0"/>
            <a:t>BRAIMA – The recommendations as public health practitioners that you provide to the policy makers.</a:t>
          </a:r>
          <a:endParaRPr lang="en-US" dirty="0"/>
        </a:p>
      </dgm:t>
    </dgm:pt>
    <dgm:pt modelId="{F673BC0C-ACC5-4409-ACB5-55117B0BDA49}" type="parTrans" cxnId="{B19CDB76-D095-4105-A2A6-2A3BEE56272D}">
      <dgm:prSet/>
      <dgm:spPr/>
      <dgm:t>
        <a:bodyPr/>
        <a:lstStyle/>
        <a:p>
          <a:endParaRPr lang="en-US"/>
        </a:p>
      </dgm:t>
    </dgm:pt>
    <dgm:pt modelId="{9A510C7E-0F5A-4376-8DEE-8BAFFAC2B199}" type="sibTrans" cxnId="{B19CDB76-D095-4105-A2A6-2A3BEE56272D}">
      <dgm:prSet/>
      <dgm:spPr/>
      <dgm:t>
        <a:bodyPr/>
        <a:lstStyle/>
        <a:p>
          <a:endParaRPr lang="en-US"/>
        </a:p>
      </dgm:t>
    </dgm:pt>
    <dgm:pt modelId="{35CA01B0-7A19-40AB-B0C3-07F646D6C146}" type="pres">
      <dgm:prSet presAssocID="{237180C0-D173-4DC2-AACB-7B46C5B5A446}" presName="diagram" presStyleCnt="0">
        <dgm:presLayoutVars>
          <dgm:dir/>
          <dgm:resizeHandles val="exact"/>
        </dgm:presLayoutVars>
      </dgm:prSet>
      <dgm:spPr/>
    </dgm:pt>
    <dgm:pt modelId="{CC6CAEF4-69B9-4276-B624-056BEA7FA999}" type="pres">
      <dgm:prSet presAssocID="{2CFCC437-9716-47CC-9040-ED57ACB2DC69}" presName="node" presStyleLbl="node1" presStyleIdx="0" presStyleCnt="6">
        <dgm:presLayoutVars>
          <dgm:bulletEnabled val="1"/>
        </dgm:presLayoutVars>
      </dgm:prSet>
      <dgm:spPr/>
    </dgm:pt>
    <dgm:pt modelId="{12F3DE48-CDCA-4F77-93FE-36FA128E435C}" type="pres">
      <dgm:prSet presAssocID="{20D4143C-642E-468E-9B2D-E0C8F9B7D934}" presName="sibTrans" presStyleCnt="0"/>
      <dgm:spPr/>
    </dgm:pt>
    <dgm:pt modelId="{95A9E5C1-336F-45BE-9F96-69ACE7080CAB}" type="pres">
      <dgm:prSet presAssocID="{A0FBC185-6DAB-478F-8BF1-5028B25B60B7}" presName="node" presStyleLbl="node1" presStyleIdx="1" presStyleCnt="6">
        <dgm:presLayoutVars>
          <dgm:bulletEnabled val="1"/>
        </dgm:presLayoutVars>
      </dgm:prSet>
      <dgm:spPr/>
    </dgm:pt>
    <dgm:pt modelId="{0F302476-DF25-4DDE-8039-36B675141815}" type="pres">
      <dgm:prSet presAssocID="{1E688505-9454-47F6-8652-4C3796B76BB6}" presName="sibTrans" presStyleCnt="0"/>
      <dgm:spPr/>
    </dgm:pt>
    <dgm:pt modelId="{33951F49-869C-4C7E-92E5-D7AAC2E5EAA1}" type="pres">
      <dgm:prSet presAssocID="{AABF2B9C-FE70-44DE-959E-F300F479B772}" presName="node" presStyleLbl="node1" presStyleIdx="2" presStyleCnt="6">
        <dgm:presLayoutVars>
          <dgm:bulletEnabled val="1"/>
        </dgm:presLayoutVars>
      </dgm:prSet>
      <dgm:spPr/>
    </dgm:pt>
    <dgm:pt modelId="{58C97F47-17E5-403D-80A2-E281D45FACB1}" type="pres">
      <dgm:prSet presAssocID="{83B05AF2-0496-47D7-A0E2-E17D2FCD3FDB}" presName="sibTrans" presStyleCnt="0"/>
      <dgm:spPr/>
    </dgm:pt>
    <dgm:pt modelId="{6F835E95-B5EA-438D-AB0B-4F04856E7459}" type="pres">
      <dgm:prSet presAssocID="{2FD136BE-3682-41AA-9912-6C1EEA283EBF}" presName="node" presStyleLbl="node1" presStyleIdx="3" presStyleCnt="6">
        <dgm:presLayoutVars>
          <dgm:bulletEnabled val="1"/>
        </dgm:presLayoutVars>
      </dgm:prSet>
      <dgm:spPr/>
    </dgm:pt>
    <dgm:pt modelId="{B7235F17-08AC-4440-B29C-A76B7DA6DC35}" type="pres">
      <dgm:prSet presAssocID="{9C178FB5-54FD-4331-99BB-277CFEBF9984}" presName="sibTrans" presStyleCnt="0"/>
      <dgm:spPr/>
    </dgm:pt>
    <dgm:pt modelId="{21DD8655-CAF9-4F01-99CD-4B5560211EB0}" type="pres">
      <dgm:prSet presAssocID="{2041E891-8495-4375-9096-3F71EBFCAA8E}" presName="node" presStyleLbl="node1" presStyleIdx="4" presStyleCnt="6" custLinFactNeighborY="2858">
        <dgm:presLayoutVars>
          <dgm:bulletEnabled val="1"/>
        </dgm:presLayoutVars>
      </dgm:prSet>
      <dgm:spPr/>
    </dgm:pt>
    <dgm:pt modelId="{411A7BDB-E6ED-4C64-93B2-7E446F1CE157}" type="pres">
      <dgm:prSet presAssocID="{CA422949-2212-4148-8540-4836B139454D}" presName="sibTrans" presStyleCnt="0"/>
      <dgm:spPr/>
    </dgm:pt>
    <dgm:pt modelId="{97891BD6-9F2B-419F-9C7D-1707E8CEA933}" type="pres">
      <dgm:prSet presAssocID="{3534DAAA-5E73-4520-A761-756CA3F305C1}" presName="node" presStyleLbl="node1" presStyleIdx="5" presStyleCnt="6">
        <dgm:presLayoutVars>
          <dgm:bulletEnabled val="1"/>
        </dgm:presLayoutVars>
      </dgm:prSet>
      <dgm:spPr/>
    </dgm:pt>
  </dgm:ptLst>
  <dgm:cxnLst>
    <dgm:cxn modelId="{402D6926-2212-4D06-A183-99BD998AF455}" type="presOf" srcId="{A0FBC185-6DAB-478F-8BF1-5028B25B60B7}" destId="{95A9E5C1-336F-45BE-9F96-69ACE7080CAB}" srcOrd="0" destOrd="0" presId="urn:microsoft.com/office/officeart/2005/8/layout/default"/>
    <dgm:cxn modelId="{A1718B4F-F197-49F7-B336-745072296F9B}" srcId="{237180C0-D173-4DC2-AACB-7B46C5B5A446}" destId="{AABF2B9C-FE70-44DE-959E-F300F479B772}" srcOrd="2" destOrd="0" parTransId="{4E70B43A-EAF1-41D6-BB6A-7121CBEED39F}" sibTransId="{83B05AF2-0496-47D7-A0E2-E17D2FCD3FDB}"/>
    <dgm:cxn modelId="{FF365552-3B2D-4809-B82A-EB8FFA9CD1A7}" srcId="{237180C0-D173-4DC2-AACB-7B46C5B5A446}" destId="{2CFCC437-9716-47CC-9040-ED57ACB2DC69}" srcOrd="0" destOrd="0" parTransId="{5471B779-D655-441E-8CFE-3B309EC2771A}" sibTransId="{20D4143C-642E-468E-9B2D-E0C8F9B7D934}"/>
    <dgm:cxn modelId="{456E3056-6C1B-44E9-AB32-201D8EB9D304}" type="presOf" srcId="{2FD136BE-3682-41AA-9912-6C1EEA283EBF}" destId="{6F835E95-B5EA-438D-AB0B-4F04856E7459}" srcOrd="0" destOrd="0" presId="urn:microsoft.com/office/officeart/2005/8/layout/default"/>
    <dgm:cxn modelId="{B19CDB76-D095-4105-A2A6-2A3BEE56272D}" srcId="{237180C0-D173-4DC2-AACB-7B46C5B5A446}" destId="{3534DAAA-5E73-4520-A761-756CA3F305C1}" srcOrd="5" destOrd="0" parTransId="{F673BC0C-ACC5-4409-ACB5-55117B0BDA49}" sibTransId="{9A510C7E-0F5A-4376-8DEE-8BAFFAC2B199}"/>
    <dgm:cxn modelId="{7D4F2758-E2ED-45E7-901F-94E4FD4303D1}" srcId="{237180C0-D173-4DC2-AACB-7B46C5B5A446}" destId="{2FD136BE-3682-41AA-9912-6C1EEA283EBF}" srcOrd="3" destOrd="0" parTransId="{F134410E-42FE-42C9-9615-CBC4297AA9D3}" sibTransId="{9C178FB5-54FD-4331-99BB-277CFEBF9984}"/>
    <dgm:cxn modelId="{49CF0CB1-BA2D-477F-8FAD-6FF3A4403382}" type="presOf" srcId="{2041E891-8495-4375-9096-3F71EBFCAA8E}" destId="{21DD8655-CAF9-4F01-99CD-4B5560211EB0}" srcOrd="0" destOrd="0" presId="urn:microsoft.com/office/officeart/2005/8/layout/default"/>
    <dgm:cxn modelId="{CA4DA4CF-C628-45D9-9153-052A38576E22}" srcId="{237180C0-D173-4DC2-AACB-7B46C5B5A446}" destId="{2041E891-8495-4375-9096-3F71EBFCAA8E}" srcOrd="4" destOrd="0" parTransId="{D957A285-6B89-480E-9621-9F415ED6D78C}" sibTransId="{CA422949-2212-4148-8540-4836B139454D}"/>
    <dgm:cxn modelId="{E56DC1DA-EE25-4BCE-8AF0-26F58C40B007}" type="presOf" srcId="{2CFCC437-9716-47CC-9040-ED57ACB2DC69}" destId="{CC6CAEF4-69B9-4276-B624-056BEA7FA999}" srcOrd="0" destOrd="0" presId="urn:microsoft.com/office/officeart/2005/8/layout/default"/>
    <dgm:cxn modelId="{9620DFE2-CF92-403C-BA27-45D0BC912913}" srcId="{237180C0-D173-4DC2-AACB-7B46C5B5A446}" destId="{A0FBC185-6DAB-478F-8BF1-5028B25B60B7}" srcOrd="1" destOrd="0" parTransId="{83FF7FCA-5E75-4B2A-B566-A07FF4A49916}" sibTransId="{1E688505-9454-47F6-8652-4C3796B76BB6}"/>
    <dgm:cxn modelId="{09EF24E9-9B29-46AB-A25A-C73BE45390E3}" type="presOf" srcId="{237180C0-D173-4DC2-AACB-7B46C5B5A446}" destId="{35CA01B0-7A19-40AB-B0C3-07F646D6C146}" srcOrd="0" destOrd="0" presId="urn:microsoft.com/office/officeart/2005/8/layout/default"/>
    <dgm:cxn modelId="{9F388FF0-DA4C-41C3-BEAF-6015BCE57179}" type="presOf" srcId="{3534DAAA-5E73-4520-A761-756CA3F305C1}" destId="{97891BD6-9F2B-419F-9C7D-1707E8CEA933}" srcOrd="0" destOrd="0" presId="urn:microsoft.com/office/officeart/2005/8/layout/default"/>
    <dgm:cxn modelId="{8554DFFF-2600-4FE9-9B36-59D0B9A090E2}" type="presOf" srcId="{AABF2B9C-FE70-44DE-959E-F300F479B772}" destId="{33951F49-869C-4C7E-92E5-D7AAC2E5EAA1}" srcOrd="0" destOrd="0" presId="urn:microsoft.com/office/officeart/2005/8/layout/default"/>
    <dgm:cxn modelId="{E503495D-9DBC-4A10-A56C-0A5643A26EC7}" type="presParOf" srcId="{35CA01B0-7A19-40AB-B0C3-07F646D6C146}" destId="{CC6CAEF4-69B9-4276-B624-056BEA7FA999}" srcOrd="0" destOrd="0" presId="urn:microsoft.com/office/officeart/2005/8/layout/default"/>
    <dgm:cxn modelId="{5D3B04F5-6BE8-469A-9D31-D4272D0A19EC}" type="presParOf" srcId="{35CA01B0-7A19-40AB-B0C3-07F646D6C146}" destId="{12F3DE48-CDCA-4F77-93FE-36FA128E435C}" srcOrd="1" destOrd="0" presId="urn:microsoft.com/office/officeart/2005/8/layout/default"/>
    <dgm:cxn modelId="{0CA8F6F2-A522-4F97-8D2E-B970B43704B4}" type="presParOf" srcId="{35CA01B0-7A19-40AB-B0C3-07F646D6C146}" destId="{95A9E5C1-336F-45BE-9F96-69ACE7080CAB}" srcOrd="2" destOrd="0" presId="urn:microsoft.com/office/officeart/2005/8/layout/default"/>
    <dgm:cxn modelId="{2B44AA0A-55CB-42AD-BAC6-05BD0B4C2C9C}" type="presParOf" srcId="{35CA01B0-7A19-40AB-B0C3-07F646D6C146}" destId="{0F302476-DF25-4DDE-8039-36B675141815}" srcOrd="3" destOrd="0" presId="urn:microsoft.com/office/officeart/2005/8/layout/default"/>
    <dgm:cxn modelId="{D5354257-B744-4826-A9B8-97CE9211DE63}" type="presParOf" srcId="{35CA01B0-7A19-40AB-B0C3-07F646D6C146}" destId="{33951F49-869C-4C7E-92E5-D7AAC2E5EAA1}" srcOrd="4" destOrd="0" presId="urn:microsoft.com/office/officeart/2005/8/layout/default"/>
    <dgm:cxn modelId="{9158046F-0003-48ED-8154-DAA5E6C8A3A0}" type="presParOf" srcId="{35CA01B0-7A19-40AB-B0C3-07F646D6C146}" destId="{58C97F47-17E5-403D-80A2-E281D45FACB1}" srcOrd="5" destOrd="0" presId="urn:microsoft.com/office/officeart/2005/8/layout/default"/>
    <dgm:cxn modelId="{61DBCB8C-EFD9-483E-8409-B600F3D4738B}" type="presParOf" srcId="{35CA01B0-7A19-40AB-B0C3-07F646D6C146}" destId="{6F835E95-B5EA-438D-AB0B-4F04856E7459}" srcOrd="6" destOrd="0" presId="urn:microsoft.com/office/officeart/2005/8/layout/default"/>
    <dgm:cxn modelId="{D417A4E5-FE87-411B-9DBE-44FE2911ABBE}" type="presParOf" srcId="{35CA01B0-7A19-40AB-B0C3-07F646D6C146}" destId="{B7235F17-08AC-4440-B29C-A76B7DA6DC35}" srcOrd="7" destOrd="0" presId="urn:microsoft.com/office/officeart/2005/8/layout/default"/>
    <dgm:cxn modelId="{C29AF126-B6C0-4F8C-9BAE-BF09BD70B3E0}" type="presParOf" srcId="{35CA01B0-7A19-40AB-B0C3-07F646D6C146}" destId="{21DD8655-CAF9-4F01-99CD-4B5560211EB0}" srcOrd="8" destOrd="0" presId="urn:microsoft.com/office/officeart/2005/8/layout/default"/>
    <dgm:cxn modelId="{F1062CD7-F795-4227-9C87-8F20D1793FF1}" type="presParOf" srcId="{35CA01B0-7A19-40AB-B0C3-07F646D6C146}" destId="{411A7BDB-E6ED-4C64-93B2-7E446F1CE157}" srcOrd="9" destOrd="0" presId="urn:microsoft.com/office/officeart/2005/8/layout/default"/>
    <dgm:cxn modelId="{76B4E43B-236D-48D5-9FFF-913F14DB0B9E}" type="presParOf" srcId="{35CA01B0-7A19-40AB-B0C3-07F646D6C146}" destId="{97891BD6-9F2B-419F-9C7D-1707E8CEA933}"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26F2C0-9ED7-44A5-A381-29CC527F442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640BD7D-6D44-414A-B5BE-37CC19E63A08}">
      <dgm:prSet custT="1"/>
      <dgm:spPr/>
      <dgm:t>
        <a:bodyPr/>
        <a:lstStyle/>
        <a:p>
          <a:r>
            <a:rPr lang="en-US" sz="3200" dirty="0"/>
            <a:t>References</a:t>
          </a:r>
        </a:p>
      </dgm:t>
    </dgm:pt>
    <dgm:pt modelId="{B3CFC413-6E73-4494-AD81-9152166E4538}" type="parTrans" cxnId="{CC65C859-33FB-4DFF-BF75-DEF5FADEC62F}">
      <dgm:prSet/>
      <dgm:spPr/>
      <dgm:t>
        <a:bodyPr/>
        <a:lstStyle/>
        <a:p>
          <a:endParaRPr lang="en-US"/>
        </a:p>
      </dgm:t>
    </dgm:pt>
    <dgm:pt modelId="{BAD70956-E8C8-4D5F-BDC9-A6C85510CEE4}" type="sibTrans" cxnId="{CC65C859-33FB-4DFF-BF75-DEF5FADEC62F}">
      <dgm:prSet/>
      <dgm:spPr/>
      <dgm:t>
        <a:bodyPr/>
        <a:lstStyle/>
        <a:p>
          <a:endParaRPr lang="en-US"/>
        </a:p>
      </dgm:t>
    </dgm:pt>
    <dgm:pt modelId="{BE0FD14F-B740-4745-BC8E-15804152EE3B}">
      <dgm:prSet custT="1"/>
      <dgm:spPr/>
      <dgm:t>
        <a:bodyPr/>
        <a:lstStyle/>
        <a:p>
          <a:r>
            <a:rPr lang="en-GB" sz="1200" dirty="0"/>
            <a:t>• </a:t>
          </a:r>
          <a:r>
            <a:rPr lang="en-US" sz="1200" dirty="0"/>
            <a:t> </a:t>
          </a:r>
          <a:r>
            <a:rPr lang="en-US" sz="1400" dirty="0"/>
            <a:t>World Health Organization (WHO) 2024, Global Tuberculosis Report 2024, World Health Organization, Geneva Accessed 4 November 202.</a:t>
          </a:r>
        </a:p>
      </dgm:t>
    </dgm:pt>
    <dgm:pt modelId="{ED06C9D2-912E-4089-ABD9-61EC645B72CB}" type="parTrans" cxnId="{8247B27E-EBDD-4BC0-A617-C1FFFBAA081F}">
      <dgm:prSet/>
      <dgm:spPr/>
      <dgm:t>
        <a:bodyPr/>
        <a:lstStyle/>
        <a:p>
          <a:endParaRPr lang="en-US"/>
        </a:p>
      </dgm:t>
    </dgm:pt>
    <dgm:pt modelId="{4B238931-857B-4B62-9B61-0CDD2F5DE8A1}" type="sibTrans" cxnId="{8247B27E-EBDD-4BC0-A617-C1FFFBAA081F}">
      <dgm:prSet/>
      <dgm:spPr/>
      <dgm:t>
        <a:bodyPr/>
        <a:lstStyle/>
        <a:p>
          <a:endParaRPr lang="en-US"/>
        </a:p>
      </dgm:t>
    </dgm:pt>
    <dgm:pt modelId="{945D4898-88C7-4F0D-A766-5CCC5C0A59F8}">
      <dgm:prSet custT="1"/>
      <dgm:spPr/>
      <dgm:t>
        <a:bodyPr/>
        <a:lstStyle/>
        <a:p>
          <a:r>
            <a:rPr lang="en-US" sz="1200" dirty="0"/>
            <a:t>•  </a:t>
          </a:r>
          <a:r>
            <a:rPr lang="en-US" sz="1400" dirty="0"/>
            <a:t>Centers for Disease Control and Prevention (CDC) 2023, National Tuberculosis Surveillance System (NTSS), CDC, 5 June 2025.</a:t>
          </a:r>
        </a:p>
      </dgm:t>
    </dgm:pt>
    <dgm:pt modelId="{227B05D8-F2FA-43F9-8E0F-F2692F5CC470}" type="parTrans" cxnId="{3A09763C-B94B-47EE-9A29-48C7AF04B850}">
      <dgm:prSet/>
      <dgm:spPr/>
      <dgm:t>
        <a:bodyPr/>
        <a:lstStyle/>
        <a:p>
          <a:endParaRPr lang="en-US"/>
        </a:p>
      </dgm:t>
    </dgm:pt>
    <dgm:pt modelId="{CCAE5776-9356-49C1-85A1-246CCC1C4C3F}" type="sibTrans" cxnId="{3A09763C-B94B-47EE-9A29-48C7AF04B850}">
      <dgm:prSet/>
      <dgm:spPr/>
      <dgm:t>
        <a:bodyPr/>
        <a:lstStyle/>
        <a:p>
          <a:endParaRPr lang="en-US"/>
        </a:p>
      </dgm:t>
    </dgm:pt>
    <dgm:pt modelId="{ACB0F61D-181D-4988-A4E9-9F5BF63E5C44}">
      <dgm:prSet custT="1"/>
      <dgm:spPr/>
      <dgm:t>
        <a:bodyPr/>
        <a:lstStyle/>
        <a:p>
          <a:r>
            <a:rPr lang="en-US" sz="1400" dirty="0"/>
            <a:t>• </a:t>
          </a:r>
          <a:r>
            <a:rPr lang="en-GB" sz="1400" dirty="0"/>
            <a:t>World Health Organization (WHO) 2024, Global Tuberculosis Report 2024, World Health Organization, Geneva</a:t>
          </a:r>
          <a:r>
            <a:rPr lang="en-GB" sz="1200" dirty="0"/>
            <a:t>. </a:t>
          </a:r>
          <a:endParaRPr lang="en-US" sz="1200" dirty="0"/>
        </a:p>
      </dgm:t>
    </dgm:pt>
    <dgm:pt modelId="{CDC0376A-85EC-4F5D-98BB-C796DD882242}" type="parTrans" cxnId="{06249FBD-E0D1-443E-84F8-E7337F0F3616}">
      <dgm:prSet/>
      <dgm:spPr/>
      <dgm:t>
        <a:bodyPr/>
        <a:lstStyle/>
        <a:p>
          <a:endParaRPr lang="en-US"/>
        </a:p>
      </dgm:t>
    </dgm:pt>
    <dgm:pt modelId="{AB8CEE08-BCC6-4A9A-9795-2556500B5D7F}" type="sibTrans" cxnId="{06249FBD-E0D1-443E-84F8-E7337F0F3616}">
      <dgm:prSet/>
      <dgm:spPr/>
      <dgm:t>
        <a:bodyPr/>
        <a:lstStyle/>
        <a:p>
          <a:endParaRPr lang="en-US"/>
        </a:p>
      </dgm:t>
    </dgm:pt>
    <dgm:pt modelId="{F98565D3-46B3-45E7-9425-6030015B2C41}">
      <dgm:prSet custT="1"/>
      <dgm:spPr/>
      <dgm:t>
        <a:bodyPr/>
        <a:lstStyle/>
        <a:p>
          <a:r>
            <a:rPr lang="en-GB" sz="1200" dirty="0"/>
            <a:t>•   </a:t>
          </a:r>
          <a:r>
            <a:rPr lang="en-GB" sz="1400" dirty="0"/>
            <a:t>World Health Organization (WHO) 2023, BCG Vaccination Coverage Estimates, WHO Immunization Data Portal, Geneva</a:t>
          </a:r>
          <a:endParaRPr lang="en-US" sz="1400" dirty="0"/>
        </a:p>
      </dgm:t>
    </dgm:pt>
    <dgm:pt modelId="{58975835-AFBC-4A2C-91D0-319AD5F750E6}" type="parTrans" cxnId="{3031F907-ECFC-4D8E-A6EA-F648FD72FDAF}">
      <dgm:prSet/>
      <dgm:spPr/>
      <dgm:t>
        <a:bodyPr/>
        <a:lstStyle/>
        <a:p>
          <a:endParaRPr lang="en-US"/>
        </a:p>
      </dgm:t>
    </dgm:pt>
    <dgm:pt modelId="{CFB06B78-5598-4038-8C4F-D877071D7CBF}" type="sibTrans" cxnId="{3031F907-ECFC-4D8E-A6EA-F648FD72FDAF}">
      <dgm:prSet/>
      <dgm:spPr/>
      <dgm:t>
        <a:bodyPr/>
        <a:lstStyle/>
        <a:p>
          <a:endParaRPr lang="en-US"/>
        </a:p>
      </dgm:t>
    </dgm:pt>
    <dgm:pt modelId="{A737BFA1-FB81-42D7-8334-BBD2BF46B124}">
      <dgm:prSet custT="1"/>
      <dgm:spPr/>
      <dgm:t>
        <a:bodyPr/>
        <a:lstStyle/>
        <a:p>
          <a:r>
            <a:rPr lang="en-GB" sz="1600" dirty="0"/>
            <a:t>• United Nations Children’s Fund (UNICEF) 2023, Immunization Data: BCG Coverage, UNICEF Data</a:t>
          </a:r>
          <a:r>
            <a:rPr lang="en-GB" sz="1200" dirty="0"/>
            <a:t>,</a:t>
          </a:r>
          <a:endParaRPr lang="en-US" sz="1200" dirty="0"/>
        </a:p>
      </dgm:t>
    </dgm:pt>
    <dgm:pt modelId="{58E7369C-6A02-45E0-9ABF-A42203D1C8F3}" type="parTrans" cxnId="{7838B737-44D1-400D-B88E-F9E9EE8817A5}">
      <dgm:prSet/>
      <dgm:spPr/>
      <dgm:t>
        <a:bodyPr/>
        <a:lstStyle/>
        <a:p>
          <a:endParaRPr lang="en-US"/>
        </a:p>
      </dgm:t>
    </dgm:pt>
    <dgm:pt modelId="{BC68ED24-911A-42D3-9896-3671E523B3EA}" type="sibTrans" cxnId="{7838B737-44D1-400D-B88E-F9E9EE8817A5}">
      <dgm:prSet/>
      <dgm:spPr/>
      <dgm:t>
        <a:bodyPr/>
        <a:lstStyle/>
        <a:p>
          <a:endParaRPr lang="en-US"/>
        </a:p>
      </dgm:t>
    </dgm:pt>
    <dgm:pt modelId="{797B1071-55DE-4AF9-9B1D-40043462E5DB}">
      <dgm:prSet custT="1"/>
      <dgm:spPr/>
      <dgm:t>
        <a:bodyPr/>
        <a:lstStyle/>
        <a:p>
          <a:r>
            <a:rPr lang="en-GB" sz="1600" dirty="0"/>
            <a:t>• European Centre for Disease Prevention and Control (ECDC) 2023, </a:t>
          </a:r>
          <a:endParaRPr lang="en-US" sz="1600" dirty="0"/>
        </a:p>
      </dgm:t>
    </dgm:pt>
    <dgm:pt modelId="{622F3297-1089-4C4A-9A3D-E755113757F4}" type="parTrans" cxnId="{6D60B3D7-D010-4705-8A26-5569E403AFB0}">
      <dgm:prSet/>
      <dgm:spPr/>
      <dgm:t>
        <a:bodyPr/>
        <a:lstStyle/>
        <a:p>
          <a:endParaRPr lang="en-US"/>
        </a:p>
      </dgm:t>
    </dgm:pt>
    <dgm:pt modelId="{8D8E0A82-E044-437B-B47A-E82577841BE2}" type="sibTrans" cxnId="{6D60B3D7-D010-4705-8A26-5569E403AFB0}">
      <dgm:prSet/>
      <dgm:spPr/>
      <dgm:t>
        <a:bodyPr/>
        <a:lstStyle/>
        <a:p>
          <a:endParaRPr lang="en-US"/>
        </a:p>
      </dgm:t>
    </dgm:pt>
    <dgm:pt modelId="{7B98AE60-DECE-4E22-AA1B-793FE70228D9}">
      <dgm:prSet custT="1"/>
      <dgm:spPr/>
      <dgm:t>
        <a:bodyPr/>
        <a:lstStyle/>
        <a:p>
          <a:r>
            <a:rPr lang="en-GB" sz="1200" dirty="0"/>
            <a:t>Tobin EH, Tristram D. Tuberculosis Overview. [Updated 2024 Dec 22]. In: </a:t>
          </a:r>
          <a:r>
            <a:rPr lang="en-GB" sz="1200" dirty="0" err="1"/>
            <a:t>StatPearls</a:t>
          </a:r>
          <a:r>
            <a:rPr lang="en-GB" sz="1200" dirty="0"/>
            <a:t> [Internet]. Treasure Island (FL): </a:t>
          </a:r>
          <a:r>
            <a:rPr lang="en-GB" sz="1200" dirty="0" err="1"/>
            <a:t>StatPearls</a:t>
          </a:r>
          <a:r>
            <a:rPr lang="en-GB" sz="1200" dirty="0"/>
            <a:t> Publishing; 2025 Jan-. Available from: https://www.ncbi.nlm.nih.gov/books/NBK441916/</a:t>
          </a:r>
          <a:endParaRPr lang="en-US" sz="1200" dirty="0"/>
        </a:p>
      </dgm:t>
    </dgm:pt>
    <dgm:pt modelId="{FBB7E42E-7A62-49A7-A880-DC504B95B00C}" type="parTrans" cxnId="{3C118E84-52B8-4D4F-9651-765F5DD0F594}">
      <dgm:prSet/>
      <dgm:spPr/>
      <dgm:t>
        <a:bodyPr/>
        <a:lstStyle/>
        <a:p>
          <a:endParaRPr lang="en-US"/>
        </a:p>
      </dgm:t>
    </dgm:pt>
    <dgm:pt modelId="{404EA182-67E3-49C3-A5C1-FB64DE630FAB}" type="sibTrans" cxnId="{3C118E84-52B8-4D4F-9651-765F5DD0F594}">
      <dgm:prSet/>
      <dgm:spPr/>
      <dgm:t>
        <a:bodyPr/>
        <a:lstStyle/>
        <a:p>
          <a:endParaRPr lang="en-US"/>
        </a:p>
      </dgm:t>
    </dgm:pt>
    <dgm:pt modelId="{E83A8319-C783-4DD5-8617-ECEF07DC14EB}" type="pres">
      <dgm:prSet presAssocID="{3526F2C0-9ED7-44A5-A381-29CC527F4420}" presName="Name0" presStyleCnt="0">
        <dgm:presLayoutVars>
          <dgm:dir/>
          <dgm:resizeHandles val="exact"/>
        </dgm:presLayoutVars>
      </dgm:prSet>
      <dgm:spPr/>
    </dgm:pt>
    <dgm:pt modelId="{B0234D6E-24B6-413D-9E39-E00236E4AA0A}" type="pres">
      <dgm:prSet presAssocID="{3640BD7D-6D44-414A-B5BE-37CC19E63A08}" presName="node" presStyleLbl="node1" presStyleIdx="0" presStyleCnt="8">
        <dgm:presLayoutVars>
          <dgm:bulletEnabled val="1"/>
        </dgm:presLayoutVars>
      </dgm:prSet>
      <dgm:spPr/>
    </dgm:pt>
    <dgm:pt modelId="{E75D6A52-7AD2-4649-B70B-B7F2685BFE33}" type="pres">
      <dgm:prSet presAssocID="{BAD70956-E8C8-4D5F-BDC9-A6C85510CEE4}" presName="sibTrans" presStyleLbl="sibTrans1D1" presStyleIdx="0" presStyleCnt="7"/>
      <dgm:spPr/>
    </dgm:pt>
    <dgm:pt modelId="{A926673F-801A-4031-AC04-7FAEC487F838}" type="pres">
      <dgm:prSet presAssocID="{BAD70956-E8C8-4D5F-BDC9-A6C85510CEE4}" presName="connectorText" presStyleLbl="sibTrans1D1" presStyleIdx="0" presStyleCnt="7"/>
      <dgm:spPr/>
    </dgm:pt>
    <dgm:pt modelId="{167FFE42-D990-4105-BEA0-8575632F690F}" type="pres">
      <dgm:prSet presAssocID="{BE0FD14F-B740-4745-BC8E-15804152EE3B}" presName="node" presStyleLbl="node1" presStyleIdx="1" presStyleCnt="8">
        <dgm:presLayoutVars>
          <dgm:bulletEnabled val="1"/>
        </dgm:presLayoutVars>
      </dgm:prSet>
      <dgm:spPr/>
    </dgm:pt>
    <dgm:pt modelId="{2B3D4795-4EDA-4421-B145-841613FCC0C0}" type="pres">
      <dgm:prSet presAssocID="{4B238931-857B-4B62-9B61-0CDD2F5DE8A1}" presName="sibTrans" presStyleLbl="sibTrans1D1" presStyleIdx="1" presStyleCnt="7"/>
      <dgm:spPr/>
    </dgm:pt>
    <dgm:pt modelId="{292CB807-2DAD-47DE-9813-FFECAB01D396}" type="pres">
      <dgm:prSet presAssocID="{4B238931-857B-4B62-9B61-0CDD2F5DE8A1}" presName="connectorText" presStyleLbl="sibTrans1D1" presStyleIdx="1" presStyleCnt="7"/>
      <dgm:spPr/>
    </dgm:pt>
    <dgm:pt modelId="{3BF0E01C-4AB5-4C34-A3F9-7D4800DEC753}" type="pres">
      <dgm:prSet presAssocID="{945D4898-88C7-4F0D-A766-5CCC5C0A59F8}" presName="node" presStyleLbl="node1" presStyleIdx="2" presStyleCnt="8">
        <dgm:presLayoutVars>
          <dgm:bulletEnabled val="1"/>
        </dgm:presLayoutVars>
      </dgm:prSet>
      <dgm:spPr/>
    </dgm:pt>
    <dgm:pt modelId="{A6B84BD3-A93E-495B-8FBE-200C82891000}" type="pres">
      <dgm:prSet presAssocID="{CCAE5776-9356-49C1-85A1-246CCC1C4C3F}" presName="sibTrans" presStyleLbl="sibTrans1D1" presStyleIdx="2" presStyleCnt="7"/>
      <dgm:spPr/>
    </dgm:pt>
    <dgm:pt modelId="{0952A1D9-EB30-4F9B-ABD1-80B44537AF9D}" type="pres">
      <dgm:prSet presAssocID="{CCAE5776-9356-49C1-85A1-246CCC1C4C3F}" presName="connectorText" presStyleLbl="sibTrans1D1" presStyleIdx="2" presStyleCnt="7"/>
      <dgm:spPr/>
    </dgm:pt>
    <dgm:pt modelId="{73435054-BB68-40E8-A436-38B21E698F79}" type="pres">
      <dgm:prSet presAssocID="{ACB0F61D-181D-4988-A4E9-9F5BF63E5C44}" presName="node" presStyleLbl="node1" presStyleIdx="3" presStyleCnt="8">
        <dgm:presLayoutVars>
          <dgm:bulletEnabled val="1"/>
        </dgm:presLayoutVars>
      </dgm:prSet>
      <dgm:spPr/>
    </dgm:pt>
    <dgm:pt modelId="{21C7A508-DF26-4765-BDB3-231342A935BF}" type="pres">
      <dgm:prSet presAssocID="{AB8CEE08-BCC6-4A9A-9795-2556500B5D7F}" presName="sibTrans" presStyleLbl="sibTrans1D1" presStyleIdx="3" presStyleCnt="7"/>
      <dgm:spPr/>
    </dgm:pt>
    <dgm:pt modelId="{35209C51-E02B-4FED-8D90-66B14851452F}" type="pres">
      <dgm:prSet presAssocID="{AB8CEE08-BCC6-4A9A-9795-2556500B5D7F}" presName="connectorText" presStyleLbl="sibTrans1D1" presStyleIdx="3" presStyleCnt="7"/>
      <dgm:spPr/>
    </dgm:pt>
    <dgm:pt modelId="{88957F9C-BB6A-4A4D-985D-01DD61B92CCB}" type="pres">
      <dgm:prSet presAssocID="{F98565D3-46B3-45E7-9425-6030015B2C41}" presName="node" presStyleLbl="node1" presStyleIdx="4" presStyleCnt="8">
        <dgm:presLayoutVars>
          <dgm:bulletEnabled val="1"/>
        </dgm:presLayoutVars>
      </dgm:prSet>
      <dgm:spPr/>
    </dgm:pt>
    <dgm:pt modelId="{15BFD4AE-5575-4B40-9F97-EC86CFEF9CFC}" type="pres">
      <dgm:prSet presAssocID="{CFB06B78-5598-4038-8C4F-D877071D7CBF}" presName="sibTrans" presStyleLbl="sibTrans1D1" presStyleIdx="4" presStyleCnt="7"/>
      <dgm:spPr/>
    </dgm:pt>
    <dgm:pt modelId="{34C70C1C-E9ED-43BB-8A4B-929471EAE05A}" type="pres">
      <dgm:prSet presAssocID="{CFB06B78-5598-4038-8C4F-D877071D7CBF}" presName="connectorText" presStyleLbl="sibTrans1D1" presStyleIdx="4" presStyleCnt="7"/>
      <dgm:spPr/>
    </dgm:pt>
    <dgm:pt modelId="{FBCBC80E-E423-49B7-AA66-A800DD92469E}" type="pres">
      <dgm:prSet presAssocID="{A737BFA1-FB81-42D7-8334-BBD2BF46B124}" presName="node" presStyleLbl="node1" presStyleIdx="5" presStyleCnt="8">
        <dgm:presLayoutVars>
          <dgm:bulletEnabled val="1"/>
        </dgm:presLayoutVars>
      </dgm:prSet>
      <dgm:spPr/>
    </dgm:pt>
    <dgm:pt modelId="{DC8E5422-0E7C-4615-8FDF-F8F982432DF9}" type="pres">
      <dgm:prSet presAssocID="{BC68ED24-911A-42D3-9896-3671E523B3EA}" presName="sibTrans" presStyleLbl="sibTrans1D1" presStyleIdx="5" presStyleCnt="7"/>
      <dgm:spPr/>
    </dgm:pt>
    <dgm:pt modelId="{D9C81263-55A3-48FE-822F-4BC65157F39C}" type="pres">
      <dgm:prSet presAssocID="{BC68ED24-911A-42D3-9896-3671E523B3EA}" presName="connectorText" presStyleLbl="sibTrans1D1" presStyleIdx="5" presStyleCnt="7"/>
      <dgm:spPr/>
    </dgm:pt>
    <dgm:pt modelId="{D89AF2A3-CC7C-4B7E-B57F-4AC7EEC385E3}" type="pres">
      <dgm:prSet presAssocID="{797B1071-55DE-4AF9-9B1D-40043462E5DB}" presName="node" presStyleLbl="node1" presStyleIdx="6" presStyleCnt="8">
        <dgm:presLayoutVars>
          <dgm:bulletEnabled val="1"/>
        </dgm:presLayoutVars>
      </dgm:prSet>
      <dgm:spPr/>
    </dgm:pt>
    <dgm:pt modelId="{0E339122-8956-49FD-B637-E51B027A05A0}" type="pres">
      <dgm:prSet presAssocID="{8D8E0A82-E044-437B-B47A-E82577841BE2}" presName="sibTrans" presStyleLbl="sibTrans1D1" presStyleIdx="6" presStyleCnt="7"/>
      <dgm:spPr/>
    </dgm:pt>
    <dgm:pt modelId="{BF38E877-417B-4AE0-BA03-71FA35E67EEB}" type="pres">
      <dgm:prSet presAssocID="{8D8E0A82-E044-437B-B47A-E82577841BE2}" presName="connectorText" presStyleLbl="sibTrans1D1" presStyleIdx="6" presStyleCnt="7"/>
      <dgm:spPr/>
    </dgm:pt>
    <dgm:pt modelId="{0460FBD3-14B8-4F06-8A0A-5CCC1E71EEC5}" type="pres">
      <dgm:prSet presAssocID="{7B98AE60-DECE-4E22-AA1B-793FE70228D9}" presName="node" presStyleLbl="node1" presStyleIdx="7" presStyleCnt="8">
        <dgm:presLayoutVars>
          <dgm:bulletEnabled val="1"/>
        </dgm:presLayoutVars>
      </dgm:prSet>
      <dgm:spPr/>
    </dgm:pt>
  </dgm:ptLst>
  <dgm:cxnLst>
    <dgm:cxn modelId="{AF778705-419D-4748-AC23-7015AB304029}" type="presOf" srcId="{BC68ED24-911A-42D3-9896-3671E523B3EA}" destId="{DC8E5422-0E7C-4615-8FDF-F8F982432DF9}" srcOrd="0" destOrd="0" presId="urn:microsoft.com/office/officeart/2016/7/layout/RepeatingBendingProcessNew"/>
    <dgm:cxn modelId="{3031F907-ECFC-4D8E-A6EA-F648FD72FDAF}" srcId="{3526F2C0-9ED7-44A5-A381-29CC527F4420}" destId="{F98565D3-46B3-45E7-9425-6030015B2C41}" srcOrd="4" destOrd="0" parTransId="{58975835-AFBC-4A2C-91D0-319AD5F750E6}" sibTransId="{CFB06B78-5598-4038-8C4F-D877071D7CBF}"/>
    <dgm:cxn modelId="{70CDFC0D-6ABC-4D7A-BAE9-E012E534A47F}" type="presOf" srcId="{8D8E0A82-E044-437B-B47A-E82577841BE2}" destId="{BF38E877-417B-4AE0-BA03-71FA35E67EEB}" srcOrd="1" destOrd="0" presId="urn:microsoft.com/office/officeart/2016/7/layout/RepeatingBendingProcessNew"/>
    <dgm:cxn modelId="{90050723-CAF8-43BE-B4FA-3DB268E13F64}" type="presOf" srcId="{A737BFA1-FB81-42D7-8334-BBD2BF46B124}" destId="{FBCBC80E-E423-49B7-AA66-A800DD92469E}" srcOrd="0" destOrd="0" presId="urn:microsoft.com/office/officeart/2016/7/layout/RepeatingBendingProcessNew"/>
    <dgm:cxn modelId="{7B93BC24-5C5E-4141-AB01-469083B5D57C}" type="presOf" srcId="{BAD70956-E8C8-4D5F-BDC9-A6C85510CEE4}" destId="{A926673F-801A-4031-AC04-7FAEC487F838}" srcOrd="1" destOrd="0" presId="urn:microsoft.com/office/officeart/2016/7/layout/RepeatingBendingProcessNew"/>
    <dgm:cxn modelId="{56E51E34-FEA0-4DA9-99AE-534CCE97653C}" type="presOf" srcId="{CFB06B78-5598-4038-8C4F-D877071D7CBF}" destId="{34C70C1C-E9ED-43BB-8A4B-929471EAE05A}" srcOrd="1" destOrd="0" presId="urn:microsoft.com/office/officeart/2016/7/layout/RepeatingBendingProcessNew"/>
    <dgm:cxn modelId="{63B62835-4424-4835-8406-7531A32F7A70}" type="presOf" srcId="{797B1071-55DE-4AF9-9B1D-40043462E5DB}" destId="{D89AF2A3-CC7C-4B7E-B57F-4AC7EEC385E3}" srcOrd="0" destOrd="0" presId="urn:microsoft.com/office/officeart/2016/7/layout/RepeatingBendingProcessNew"/>
    <dgm:cxn modelId="{7838B737-44D1-400D-B88E-F9E9EE8817A5}" srcId="{3526F2C0-9ED7-44A5-A381-29CC527F4420}" destId="{A737BFA1-FB81-42D7-8334-BBD2BF46B124}" srcOrd="5" destOrd="0" parTransId="{58E7369C-6A02-45E0-9ABF-A42203D1C8F3}" sibTransId="{BC68ED24-911A-42D3-9896-3671E523B3EA}"/>
    <dgm:cxn modelId="{707C013A-7222-47A6-A4DA-8B317D5F21B1}" type="presOf" srcId="{CCAE5776-9356-49C1-85A1-246CCC1C4C3F}" destId="{A6B84BD3-A93E-495B-8FBE-200C82891000}" srcOrd="0" destOrd="0" presId="urn:microsoft.com/office/officeart/2016/7/layout/RepeatingBendingProcessNew"/>
    <dgm:cxn modelId="{3A09763C-B94B-47EE-9A29-48C7AF04B850}" srcId="{3526F2C0-9ED7-44A5-A381-29CC527F4420}" destId="{945D4898-88C7-4F0D-A766-5CCC5C0A59F8}" srcOrd="2" destOrd="0" parTransId="{227B05D8-F2FA-43F9-8E0F-F2692F5CC470}" sibTransId="{CCAE5776-9356-49C1-85A1-246CCC1C4C3F}"/>
    <dgm:cxn modelId="{4CC29E5F-C044-4BEE-8325-18137F0DA0E4}" type="presOf" srcId="{AB8CEE08-BCC6-4A9A-9795-2556500B5D7F}" destId="{35209C51-E02B-4FED-8D90-66B14851452F}" srcOrd="1" destOrd="0" presId="urn:microsoft.com/office/officeart/2016/7/layout/RepeatingBendingProcessNew"/>
    <dgm:cxn modelId="{B9FDFC5F-2827-4D51-9B21-D4DCF6511EE3}" type="presOf" srcId="{BE0FD14F-B740-4745-BC8E-15804152EE3B}" destId="{167FFE42-D990-4105-BEA0-8575632F690F}" srcOrd="0" destOrd="0" presId="urn:microsoft.com/office/officeart/2016/7/layout/RepeatingBendingProcessNew"/>
    <dgm:cxn modelId="{A896A06E-4986-4983-8799-8F9920B5BBD0}" type="presOf" srcId="{4B238931-857B-4B62-9B61-0CDD2F5DE8A1}" destId="{292CB807-2DAD-47DE-9813-FFECAB01D396}" srcOrd="1" destOrd="0" presId="urn:microsoft.com/office/officeart/2016/7/layout/RepeatingBendingProcessNew"/>
    <dgm:cxn modelId="{0ABC3152-349E-4D09-BE01-A238F7B72245}" type="presOf" srcId="{3640BD7D-6D44-414A-B5BE-37CC19E63A08}" destId="{B0234D6E-24B6-413D-9E39-E00236E4AA0A}" srcOrd="0" destOrd="0" presId="urn:microsoft.com/office/officeart/2016/7/layout/RepeatingBendingProcessNew"/>
    <dgm:cxn modelId="{841C2677-7E23-45CE-8C06-978ECED5A5E6}" type="presOf" srcId="{BAD70956-E8C8-4D5F-BDC9-A6C85510CEE4}" destId="{E75D6A52-7AD2-4649-B70B-B7F2685BFE33}" srcOrd="0" destOrd="0" presId="urn:microsoft.com/office/officeart/2016/7/layout/RepeatingBendingProcessNew"/>
    <dgm:cxn modelId="{CC65C859-33FB-4DFF-BF75-DEF5FADEC62F}" srcId="{3526F2C0-9ED7-44A5-A381-29CC527F4420}" destId="{3640BD7D-6D44-414A-B5BE-37CC19E63A08}" srcOrd="0" destOrd="0" parTransId="{B3CFC413-6E73-4494-AD81-9152166E4538}" sibTransId="{BAD70956-E8C8-4D5F-BDC9-A6C85510CEE4}"/>
    <dgm:cxn modelId="{8247B27E-EBDD-4BC0-A617-C1FFFBAA081F}" srcId="{3526F2C0-9ED7-44A5-A381-29CC527F4420}" destId="{BE0FD14F-B740-4745-BC8E-15804152EE3B}" srcOrd="1" destOrd="0" parTransId="{ED06C9D2-912E-4089-ABD9-61EC645B72CB}" sibTransId="{4B238931-857B-4B62-9B61-0CDD2F5DE8A1}"/>
    <dgm:cxn modelId="{3C118E84-52B8-4D4F-9651-765F5DD0F594}" srcId="{3526F2C0-9ED7-44A5-A381-29CC527F4420}" destId="{7B98AE60-DECE-4E22-AA1B-793FE70228D9}" srcOrd="7" destOrd="0" parTransId="{FBB7E42E-7A62-49A7-A880-DC504B95B00C}" sibTransId="{404EA182-67E3-49C3-A5C1-FB64DE630FAB}"/>
    <dgm:cxn modelId="{B596E888-2344-4A0D-AC5B-324F91DB1196}" type="presOf" srcId="{4B238931-857B-4B62-9B61-0CDD2F5DE8A1}" destId="{2B3D4795-4EDA-4421-B145-841613FCC0C0}" srcOrd="0" destOrd="0" presId="urn:microsoft.com/office/officeart/2016/7/layout/RepeatingBendingProcessNew"/>
    <dgm:cxn modelId="{26AAC997-FEBB-490F-8A98-70AFB9681B1C}" type="presOf" srcId="{CCAE5776-9356-49C1-85A1-246CCC1C4C3F}" destId="{0952A1D9-EB30-4F9B-ABD1-80B44537AF9D}" srcOrd="1" destOrd="0" presId="urn:microsoft.com/office/officeart/2016/7/layout/RepeatingBendingProcessNew"/>
    <dgm:cxn modelId="{1B791E9A-EF30-40BF-A8F2-7ED9BBA87D59}" type="presOf" srcId="{7B98AE60-DECE-4E22-AA1B-793FE70228D9}" destId="{0460FBD3-14B8-4F06-8A0A-5CCC1E71EEC5}" srcOrd="0" destOrd="0" presId="urn:microsoft.com/office/officeart/2016/7/layout/RepeatingBendingProcessNew"/>
    <dgm:cxn modelId="{764E83A6-436E-4879-8144-F8F8A171E97A}" type="presOf" srcId="{8D8E0A82-E044-437B-B47A-E82577841BE2}" destId="{0E339122-8956-49FD-B637-E51B027A05A0}" srcOrd="0" destOrd="0" presId="urn:microsoft.com/office/officeart/2016/7/layout/RepeatingBendingProcessNew"/>
    <dgm:cxn modelId="{0B0B68AD-AAB0-4747-980A-B468A456D16D}" type="presOf" srcId="{BC68ED24-911A-42D3-9896-3671E523B3EA}" destId="{D9C81263-55A3-48FE-822F-4BC65157F39C}" srcOrd="1" destOrd="0" presId="urn:microsoft.com/office/officeart/2016/7/layout/RepeatingBendingProcessNew"/>
    <dgm:cxn modelId="{D3175BB2-5307-4224-A9B0-7A9F843BB6B7}" type="presOf" srcId="{AB8CEE08-BCC6-4A9A-9795-2556500B5D7F}" destId="{21C7A508-DF26-4765-BDB3-231342A935BF}" srcOrd="0" destOrd="0" presId="urn:microsoft.com/office/officeart/2016/7/layout/RepeatingBendingProcessNew"/>
    <dgm:cxn modelId="{49AEBAB3-E8D1-44A4-8870-EC538CB6F298}" type="presOf" srcId="{ACB0F61D-181D-4988-A4E9-9F5BF63E5C44}" destId="{73435054-BB68-40E8-A436-38B21E698F79}" srcOrd="0" destOrd="0" presId="urn:microsoft.com/office/officeart/2016/7/layout/RepeatingBendingProcessNew"/>
    <dgm:cxn modelId="{06249FBD-E0D1-443E-84F8-E7337F0F3616}" srcId="{3526F2C0-9ED7-44A5-A381-29CC527F4420}" destId="{ACB0F61D-181D-4988-A4E9-9F5BF63E5C44}" srcOrd="3" destOrd="0" parTransId="{CDC0376A-85EC-4F5D-98BB-C796DD882242}" sibTransId="{AB8CEE08-BCC6-4A9A-9795-2556500B5D7F}"/>
    <dgm:cxn modelId="{C7B6A4BD-CFDC-46B5-99BF-220AFB727B3F}" type="presOf" srcId="{CFB06B78-5598-4038-8C4F-D877071D7CBF}" destId="{15BFD4AE-5575-4B40-9F97-EC86CFEF9CFC}" srcOrd="0" destOrd="0" presId="urn:microsoft.com/office/officeart/2016/7/layout/RepeatingBendingProcessNew"/>
    <dgm:cxn modelId="{F0111AC2-F4CA-4CF3-A108-29E8609A2843}" type="presOf" srcId="{F98565D3-46B3-45E7-9425-6030015B2C41}" destId="{88957F9C-BB6A-4A4D-985D-01DD61B92CCB}" srcOrd="0" destOrd="0" presId="urn:microsoft.com/office/officeart/2016/7/layout/RepeatingBendingProcessNew"/>
    <dgm:cxn modelId="{6D60B3D7-D010-4705-8A26-5569E403AFB0}" srcId="{3526F2C0-9ED7-44A5-A381-29CC527F4420}" destId="{797B1071-55DE-4AF9-9B1D-40043462E5DB}" srcOrd="6" destOrd="0" parTransId="{622F3297-1089-4C4A-9A3D-E755113757F4}" sibTransId="{8D8E0A82-E044-437B-B47A-E82577841BE2}"/>
    <dgm:cxn modelId="{480DA2EE-5CD5-47DB-A236-628906479D73}" type="presOf" srcId="{3526F2C0-9ED7-44A5-A381-29CC527F4420}" destId="{E83A8319-C783-4DD5-8617-ECEF07DC14EB}" srcOrd="0" destOrd="0" presId="urn:microsoft.com/office/officeart/2016/7/layout/RepeatingBendingProcessNew"/>
    <dgm:cxn modelId="{D9DF62F2-F3A1-4344-9D25-6AF12EA5B5A8}" type="presOf" srcId="{945D4898-88C7-4F0D-A766-5CCC5C0A59F8}" destId="{3BF0E01C-4AB5-4C34-A3F9-7D4800DEC753}" srcOrd="0" destOrd="0" presId="urn:microsoft.com/office/officeart/2016/7/layout/RepeatingBendingProcessNew"/>
    <dgm:cxn modelId="{096E1183-F9D4-4A3C-A7A0-D0211A137F29}" type="presParOf" srcId="{E83A8319-C783-4DD5-8617-ECEF07DC14EB}" destId="{B0234D6E-24B6-413D-9E39-E00236E4AA0A}" srcOrd="0" destOrd="0" presId="urn:microsoft.com/office/officeart/2016/7/layout/RepeatingBendingProcessNew"/>
    <dgm:cxn modelId="{AFA2D458-9855-46A1-BBC9-2E2F75A498D8}" type="presParOf" srcId="{E83A8319-C783-4DD5-8617-ECEF07DC14EB}" destId="{E75D6A52-7AD2-4649-B70B-B7F2685BFE33}" srcOrd="1" destOrd="0" presId="urn:microsoft.com/office/officeart/2016/7/layout/RepeatingBendingProcessNew"/>
    <dgm:cxn modelId="{D420404A-5F15-43E1-AD90-6BE90B836E56}" type="presParOf" srcId="{E75D6A52-7AD2-4649-B70B-B7F2685BFE33}" destId="{A926673F-801A-4031-AC04-7FAEC487F838}" srcOrd="0" destOrd="0" presId="urn:microsoft.com/office/officeart/2016/7/layout/RepeatingBendingProcessNew"/>
    <dgm:cxn modelId="{808AB510-016D-4388-BEAC-B6681A7D9003}" type="presParOf" srcId="{E83A8319-C783-4DD5-8617-ECEF07DC14EB}" destId="{167FFE42-D990-4105-BEA0-8575632F690F}" srcOrd="2" destOrd="0" presId="urn:microsoft.com/office/officeart/2016/7/layout/RepeatingBendingProcessNew"/>
    <dgm:cxn modelId="{C6E71E77-5BB1-42BF-97F4-3B363EC535E8}" type="presParOf" srcId="{E83A8319-C783-4DD5-8617-ECEF07DC14EB}" destId="{2B3D4795-4EDA-4421-B145-841613FCC0C0}" srcOrd="3" destOrd="0" presId="urn:microsoft.com/office/officeart/2016/7/layout/RepeatingBendingProcessNew"/>
    <dgm:cxn modelId="{DF54B994-6BCC-4349-9C1B-0ACA89EFD847}" type="presParOf" srcId="{2B3D4795-4EDA-4421-B145-841613FCC0C0}" destId="{292CB807-2DAD-47DE-9813-FFECAB01D396}" srcOrd="0" destOrd="0" presId="urn:microsoft.com/office/officeart/2016/7/layout/RepeatingBendingProcessNew"/>
    <dgm:cxn modelId="{C5232902-89FE-4528-8948-CB167C36BD40}" type="presParOf" srcId="{E83A8319-C783-4DD5-8617-ECEF07DC14EB}" destId="{3BF0E01C-4AB5-4C34-A3F9-7D4800DEC753}" srcOrd="4" destOrd="0" presId="urn:microsoft.com/office/officeart/2016/7/layout/RepeatingBendingProcessNew"/>
    <dgm:cxn modelId="{CEB20F5E-7E09-4639-8EFE-094383299680}" type="presParOf" srcId="{E83A8319-C783-4DD5-8617-ECEF07DC14EB}" destId="{A6B84BD3-A93E-495B-8FBE-200C82891000}" srcOrd="5" destOrd="0" presId="urn:microsoft.com/office/officeart/2016/7/layout/RepeatingBendingProcessNew"/>
    <dgm:cxn modelId="{AF5987A7-18D7-4AC5-89FB-BA2AD729AFC9}" type="presParOf" srcId="{A6B84BD3-A93E-495B-8FBE-200C82891000}" destId="{0952A1D9-EB30-4F9B-ABD1-80B44537AF9D}" srcOrd="0" destOrd="0" presId="urn:microsoft.com/office/officeart/2016/7/layout/RepeatingBendingProcessNew"/>
    <dgm:cxn modelId="{82C12506-61F4-4DCD-BD88-EBD72E1AAE11}" type="presParOf" srcId="{E83A8319-C783-4DD5-8617-ECEF07DC14EB}" destId="{73435054-BB68-40E8-A436-38B21E698F79}" srcOrd="6" destOrd="0" presId="urn:microsoft.com/office/officeart/2016/7/layout/RepeatingBendingProcessNew"/>
    <dgm:cxn modelId="{97AFE1D2-88BC-400B-941A-EED91FE2C66C}" type="presParOf" srcId="{E83A8319-C783-4DD5-8617-ECEF07DC14EB}" destId="{21C7A508-DF26-4765-BDB3-231342A935BF}" srcOrd="7" destOrd="0" presId="urn:microsoft.com/office/officeart/2016/7/layout/RepeatingBendingProcessNew"/>
    <dgm:cxn modelId="{2E45FCD5-BEBD-4A6A-89EF-1ADA7CC19F21}" type="presParOf" srcId="{21C7A508-DF26-4765-BDB3-231342A935BF}" destId="{35209C51-E02B-4FED-8D90-66B14851452F}" srcOrd="0" destOrd="0" presId="urn:microsoft.com/office/officeart/2016/7/layout/RepeatingBendingProcessNew"/>
    <dgm:cxn modelId="{B974088D-9624-4064-96F8-B2B555EC6FF1}" type="presParOf" srcId="{E83A8319-C783-4DD5-8617-ECEF07DC14EB}" destId="{88957F9C-BB6A-4A4D-985D-01DD61B92CCB}" srcOrd="8" destOrd="0" presId="urn:microsoft.com/office/officeart/2016/7/layout/RepeatingBendingProcessNew"/>
    <dgm:cxn modelId="{E70AE492-70C7-4CA2-941D-2BF4D3E0FD6A}" type="presParOf" srcId="{E83A8319-C783-4DD5-8617-ECEF07DC14EB}" destId="{15BFD4AE-5575-4B40-9F97-EC86CFEF9CFC}" srcOrd="9" destOrd="0" presId="urn:microsoft.com/office/officeart/2016/7/layout/RepeatingBendingProcessNew"/>
    <dgm:cxn modelId="{1189EE8D-1E52-4401-BF85-65601AF19DC4}" type="presParOf" srcId="{15BFD4AE-5575-4B40-9F97-EC86CFEF9CFC}" destId="{34C70C1C-E9ED-43BB-8A4B-929471EAE05A}" srcOrd="0" destOrd="0" presId="urn:microsoft.com/office/officeart/2016/7/layout/RepeatingBendingProcessNew"/>
    <dgm:cxn modelId="{1B6D543C-F867-4D7E-AFC2-3BCDDB1A82A4}" type="presParOf" srcId="{E83A8319-C783-4DD5-8617-ECEF07DC14EB}" destId="{FBCBC80E-E423-49B7-AA66-A800DD92469E}" srcOrd="10" destOrd="0" presId="urn:microsoft.com/office/officeart/2016/7/layout/RepeatingBendingProcessNew"/>
    <dgm:cxn modelId="{A5754B88-B35E-4791-81DA-E167C20FFEF3}" type="presParOf" srcId="{E83A8319-C783-4DD5-8617-ECEF07DC14EB}" destId="{DC8E5422-0E7C-4615-8FDF-F8F982432DF9}" srcOrd="11" destOrd="0" presId="urn:microsoft.com/office/officeart/2016/7/layout/RepeatingBendingProcessNew"/>
    <dgm:cxn modelId="{00FACC74-C56F-44F2-9D64-C2F51745DDF2}" type="presParOf" srcId="{DC8E5422-0E7C-4615-8FDF-F8F982432DF9}" destId="{D9C81263-55A3-48FE-822F-4BC65157F39C}" srcOrd="0" destOrd="0" presId="urn:microsoft.com/office/officeart/2016/7/layout/RepeatingBendingProcessNew"/>
    <dgm:cxn modelId="{2D988CE7-3928-4CEA-A2AD-855BFA8CADE9}" type="presParOf" srcId="{E83A8319-C783-4DD5-8617-ECEF07DC14EB}" destId="{D89AF2A3-CC7C-4B7E-B57F-4AC7EEC385E3}" srcOrd="12" destOrd="0" presId="urn:microsoft.com/office/officeart/2016/7/layout/RepeatingBendingProcessNew"/>
    <dgm:cxn modelId="{3CA75E87-8C52-4626-9482-6135550622D8}" type="presParOf" srcId="{E83A8319-C783-4DD5-8617-ECEF07DC14EB}" destId="{0E339122-8956-49FD-B637-E51B027A05A0}" srcOrd="13" destOrd="0" presId="urn:microsoft.com/office/officeart/2016/7/layout/RepeatingBendingProcessNew"/>
    <dgm:cxn modelId="{C9AEB35A-E4DD-478E-8AD0-6320D228D8B0}" type="presParOf" srcId="{0E339122-8956-49FD-B637-E51B027A05A0}" destId="{BF38E877-417B-4AE0-BA03-71FA35E67EEB}" srcOrd="0" destOrd="0" presId="urn:microsoft.com/office/officeart/2016/7/layout/RepeatingBendingProcessNew"/>
    <dgm:cxn modelId="{C5D52CC1-71F8-42E7-A9E3-60E331D21109}" type="presParOf" srcId="{E83A8319-C783-4DD5-8617-ECEF07DC14EB}" destId="{0460FBD3-14B8-4F06-8A0A-5CCC1E71EEC5}"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D7030F-77F5-4C20-BBA4-E23097DBB9E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EC5758-F883-4CAF-9EA7-9269FA719607}">
      <dgm:prSet custT="1"/>
      <dgm:spPr/>
      <dgm:t>
        <a:bodyPr/>
        <a:lstStyle/>
        <a:p>
          <a:r>
            <a:rPr lang="en-GB" sz="2400" dirty="0"/>
            <a:t>The UK government, in collaboration with UK Health Security Agency (UKHSA) and NHS England has published policies to prevent, detect and control TB with the aim of eliminating TB as a public health concern by 2035 aligning with WHO end TB strategy.(UKHSA 2023)</a:t>
          </a:r>
        </a:p>
        <a:p>
          <a:endParaRPr lang="en-US" sz="1700" dirty="0"/>
        </a:p>
      </dgm:t>
    </dgm:pt>
    <dgm:pt modelId="{21DB4221-7152-4F20-91A7-9C6EFCC49E1A}" type="parTrans" cxnId="{EDE40E57-A66E-4E0A-B230-1F22A53EFFA0}">
      <dgm:prSet/>
      <dgm:spPr/>
      <dgm:t>
        <a:bodyPr/>
        <a:lstStyle/>
        <a:p>
          <a:endParaRPr lang="en-US"/>
        </a:p>
      </dgm:t>
    </dgm:pt>
    <dgm:pt modelId="{941BEED0-F363-44E9-A05F-4845A3178B39}" type="sibTrans" cxnId="{EDE40E57-A66E-4E0A-B230-1F22A53EFFA0}">
      <dgm:prSet/>
      <dgm:spPr/>
      <dgm:t>
        <a:bodyPr/>
        <a:lstStyle/>
        <a:p>
          <a:endParaRPr lang="en-US"/>
        </a:p>
      </dgm:t>
    </dgm:pt>
    <dgm:pt modelId="{00D7C3BB-3831-42E6-94A6-4BB4E0DB6581}" type="pres">
      <dgm:prSet presAssocID="{95D7030F-77F5-4C20-BBA4-E23097DBB9E9}" presName="root" presStyleCnt="0">
        <dgm:presLayoutVars>
          <dgm:dir/>
          <dgm:resizeHandles val="exact"/>
        </dgm:presLayoutVars>
      </dgm:prSet>
      <dgm:spPr/>
    </dgm:pt>
    <dgm:pt modelId="{ECA71CEC-1844-4155-957B-A982F450A3DE}" type="pres">
      <dgm:prSet presAssocID="{54EC5758-F883-4CAF-9EA7-9269FA719607}" presName="compNode" presStyleCnt="0"/>
      <dgm:spPr/>
    </dgm:pt>
    <dgm:pt modelId="{5B8F3F4A-7952-4A19-BC4F-9FF5AA46F038}" type="pres">
      <dgm:prSet presAssocID="{54EC5758-F883-4CAF-9EA7-9269FA719607}" presName="bgRect" presStyleLbl="bgShp" presStyleIdx="0" presStyleCnt="1"/>
      <dgm:spPr/>
    </dgm:pt>
    <dgm:pt modelId="{9EDCF72B-6CDD-483C-A2A2-CD0B0658E42F}" type="pres">
      <dgm:prSet presAssocID="{54EC5758-F883-4CAF-9EA7-9269FA719607}" presName="iconRect" presStyleLbl="node1" presStyleIdx="0" presStyleCnt="1" custLinFactX="-200000" custLinFactNeighborX="-225343" custLinFactNeighborY="-2355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85B7010F-F397-42BE-B41A-2939E60BAE38}" type="pres">
      <dgm:prSet presAssocID="{54EC5758-F883-4CAF-9EA7-9269FA719607}" presName="spaceRect" presStyleCnt="0"/>
      <dgm:spPr/>
    </dgm:pt>
    <dgm:pt modelId="{EE1583EF-E643-472E-AA20-7B252C75A650}" type="pres">
      <dgm:prSet presAssocID="{54EC5758-F883-4CAF-9EA7-9269FA719607}" presName="parTx" presStyleLbl="revTx" presStyleIdx="0" presStyleCnt="1">
        <dgm:presLayoutVars>
          <dgm:chMax val="0"/>
          <dgm:chPref val="0"/>
        </dgm:presLayoutVars>
      </dgm:prSet>
      <dgm:spPr/>
    </dgm:pt>
  </dgm:ptLst>
  <dgm:cxnLst>
    <dgm:cxn modelId="{FA6E303E-7771-4602-8EB0-4A7FB618BE87}" type="presOf" srcId="{95D7030F-77F5-4C20-BBA4-E23097DBB9E9}" destId="{00D7C3BB-3831-42E6-94A6-4BB4E0DB6581}" srcOrd="0" destOrd="0" presId="urn:microsoft.com/office/officeart/2018/2/layout/IconVerticalSolidList"/>
    <dgm:cxn modelId="{EDE40E57-A66E-4E0A-B230-1F22A53EFFA0}" srcId="{95D7030F-77F5-4C20-BBA4-E23097DBB9E9}" destId="{54EC5758-F883-4CAF-9EA7-9269FA719607}" srcOrd="0" destOrd="0" parTransId="{21DB4221-7152-4F20-91A7-9C6EFCC49E1A}" sibTransId="{941BEED0-F363-44E9-A05F-4845A3178B39}"/>
    <dgm:cxn modelId="{4A3AF677-27FA-4B5D-BEAA-13FA63D08B82}" type="presOf" srcId="{54EC5758-F883-4CAF-9EA7-9269FA719607}" destId="{EE1583EF-E643-472E-AA20-7B252C75A650}" srcOrd="0" destOrd="0" presId="urn:microsoft.com/office/officeart/2018/2/layout/IconVerticalSolidList"/>
    <dgm:cxn modelId="{A7D44AA9-FA96-403A-BFF7-14C23D018733}" type="presParOf" srcId="{00D7C3BB-3831-42E6-94A6-4BB4E0DB6581}" destId="{ECA71CEC-1844-4155-957B-A982F450A3DE}" srcOrd="0" destOrd="0" presId="urn:microsoft.com/office/officeart/2018/2/layout/IconVerticalSolidList"/>
    <dgm:cxn modelId="{A001447C-FE66-4A58-9BAE-0E53BE61D9AF}" type="presParOf" srcId="{ECA71CEC-1844-4155-957B-A982F450A3DE}" destId="{5B8F3F4A-7952-4A19-BC4F-9FF5AA46F038}" srcOrd="0" destOrd="0" presId="urn:microsoft.com/office/officeart/2018/2/layout/IconVerticalSolidList"/>
    <dgm:cxn modelId="{32E95F94-2DA8-42A6-8EC1-3594A6F4C0D2}" type="presParOf" srcId="{ECA71CEC-1844-4155-957B-A982F450A3DE}" destId="{9EDCF72B-6CDD-483C-A2A2-CD0B0658E42F}" srcOrd="1" destOrd="0" presId="urn:microsoft.com/office/officeart/2018/2/layout/IconVerticalSolidList"/>
    <dgm:cxn modelId="{0448379B-CD47-4623-8FD2-80AEF9D5B676}" type="presParOf" srcId="{ECA71CEC-1844-4155-957B-A982F450A3DE}" destId="{85B7010F-F397-42BE-B41A-2939E60BAE38}" srcOrd="2" destOrd="0" presId="urn:microsoft.com/office/officeart/2018/2/layout/IconVerticalSolidList"/>
    <dgm:cxn modelId="{98945A12-4187-4DEC-8D72-BDA4512BB160}" type="presParOf" srcId="{ECA71CEC-1844-4155-957B-A982F450A3DE}" destId="{EE1583EF-E643-472E-AA20-7B252C75A6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9A4F41-59C3-45AE-938A-3351FABF6716}"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CE37424B-48FD-4976-9445-3B4CFAAD4CF7}">
      <dgm:prSet/>
      <dgm:spPr/>
      <dgm:t>
        <a:bodyPr/>
        <a:lstStyle/>
        <a:p>
          <a:r>
            <a:rPr lang="en-GB"/>
            <a:t>NHS England. (2023) </a:t>
          </a:r>
          <a:r>
            <a:rPr lang="en-GB" i="1"/>
            <a:t>National latent tuberculosis infection testing and treatment programme. </a:t>
          </a:r>
          <a:r>
            <a:rPr lang="en-GB"/>
            <a:t>Available at: </a:t>
          </a:r>
          <a:r>
            <a:rPr lang="en-GB">
              <a:hlinkClick xmlns:r="http://schemas.openxmlformats.org/officeDocument/2006/relationships" r:id="rId1"/>
            </a:rPr>
            <a:t>https://www.england.nhs.uk/ourwork/prevention/tuberculosis-programme/national-latent-tuberculosis-infection-testing-and-treatment-programme/</a:t>
          </a:r>
          <a:r>
            <a:rPr lang="en-GB"/>
            <a:t> . (Accessed: 01 Nov 2025)</a:t>
          </a:r>
          <a:endParaRPr lang="en-US"/>
        </a:p>
      </dgm:t>
    </dgm:pt>
    <dgm:pt modelId="{E36603AE-0374-44C2-8196-5DB55CDE1314}" type="parTrans" cxnId="{D57BEB82-08A1-40B2-B3DF-541AF6D04726}">
      <dgm:prSet/>
      <dgm:spPr/>
      <dgm:t>
        <a:bodyPr/>
        <a:lstStyle/>
        <a:p>
          <a:endParaRPr lang="en-US"/>
        </a:p>
      </dgm:t>
    </dgm:pt>
    <dgm:pt modelId="{50ECA4BE-ABFD-47D5-88C1-24DE7D39081B}" type="sibTrans" cxnId="{D57BEB82-08A1-40B2-B3DF-541AF6D04726}">
      <dgm:prSet phldrT="1" phldr="0"/>
      <dgm:spPr/>
      <dgm:t>
        <a:bodyPr/>
        <a:lstStyle/>
        <a:p>
          <a:r>
            <a:rPr lang="en-US"/>
            <a:t>1</a:t>
          </a:r>
        </a:p>
      </dgm:t>
    </dgm:pt>
    <dgm:pt modelId="{3795E871-B27F-46AF-8DB0-EAE8BB46FC36}">
      <dgm:prSet/>
      <dgm:spPr/>
      <dgm:t>
        <a:bodyPr/>
        <a:lstStyle/>
        <a:p>
          <a:r>
            <a:rPr lang="en-GB"/>
            <a:t>NHS. (2023</a:t>
          </a:r>
          <a:r>
            <a:rPr lang="en-GB" i="1"/>
            <a:t>) Tuberculosis (TB): action plan for England, 2021 to 2026. </a:t>
          </a:r>
          <a:r>
            <a:rPr lang="en-GB"/>
            <a:t>Available at: </a:t>
          </a:r>
          <a:r>
            <a:rPr lang="en-GB">
              <a:hlinkClick xmlns:r="http://schemas.openxmlformats.org/officeDocument/2006/relationships" r:id="rId2"/>
            </a:rPr>
            <a:t>https://www.gov.uk/government/publications/tuberculosis-tb-action-plan-for-england/tuberculosis-tb-action-plan-for-england-2021-to-2026</a:t>
          </a:r>
          <a:r>
            <a:rPr lang="en-GB"/>
            <a:t> . (Accessed: 03 Nov 2025)</a:t>
          </a:r>
          <a:endParaRPr lang="en-US"/>
        </a:p>
      </dgm:t>
    </dgm:pt>
    <dgm:pt modelId="{EBD15F51-776A-40AF-AB32-8661F8FCF803}" type="parTrans" cxnId="{CAC777CB-A2E8-4B5C-B84C-10F92CE825E4}">
      <dgm:prSet/>
      <dgm:spPr/>
      <dgm:t>
        <a:bodyPr/>
        <a:lstStyle/>
        <a:p>
          <a:endParaRPr lang="en-US"/>
        </a:p>
      </dgm:t>
    </dgm:pt>
    <dgm:pt modelId="{F5E649E4-35A0-4AA0-9470-5AB7FD186342}" type="sibTrans" cxnId="{CAC777CB-A2E8-4B5C-B84C-10F92CE825E4}">
      <dgm:prSet phldrT="2" phldr="0"/>
      <dgm:spPr/>
      <dgm:t>
        <a:bodyPr/>
        <a:lstStyle/>
        <a:p>
          <a:r>
            <a:rPr lang="en-US"/>
            <a:t>2</a:t>
          </a:r>
        </a:p>
      </dgm:t>
    </dgm:pt>
    <dgm:pt modelId="{CB6D645B-1337-4A34-8F7E-99EFA679719A}">
      <dgm:prSet/>
      <dgm:spPr/>
      <dgm:t>
        <a:bodyPr/>
        <a:lstStyle/>
        <a:p>
          <a:r>
            <a:rPr lang="en-GB"/>
            <a:t>UKHSA. (2021) </a:t>
          </a:r>
          <a:r>
            <a:rPr lang="en-GB" i="1"/>
            <a:t>UKHSA launches long term action plan to reduce tuberculosis in England. </a:t>
          </a:r>
          <a:r>
            <a:rPr lang="en-GB"/>
            <a:t>Available at: </a:t>
          </a:r>
          <a:r>
            <a:rPr lang="en-GB">
              <a:hlinkClick xmlns:r="http://schemas.openxmlformats.org/officeDocument/2006/relationships" r:id="rId3"/>
            </a:rPr>
            <a:t>https://www.gov.uk/government/news/ukhsa-launches-long-term-action-plan-to-reduce-tuberculosis-in-england</a:t>
          </a:r>
          <a:r>
            <a:rPr lang="en-GB"/>
            <a:t> . (Accessed: 01 Nov 2025)</a:t>
          </a:r>
          <a:endParaRPr lang="en-US"/>
        </a:p>
      </dgm:t>
    </dgm:pt>
    <dgm:pt modelId="{8F494A44-5407-45EF-9889-91B26343D6D1}" type="parTrans" cxnId="{9D9A94DA-4176-41C6-B9B6-A2335BB8F59C}">
      <dgm:prSet/>
      <dgm:spPr/>
      <dgm:t>
        <a:bodyPr/>
        <a:lstStyle/>
        <a:p>
          <a:endParaRPr lang="en-US"/>
        </a:p>
      </dgm:t>
    </dgm:pt>
    <dgm:pt modelId="{DAE5EEAB-DCB9-4135-B9E2-973961F89EC8}" type="sibTrans" cxnId="{9D9A94DA-4176-41C6-B9B6-A2335BB8F59C}">
      <dgm:prSet phldrT="3" phldr="0"/>
      <dgm:spPr/>
      <dgm:t>
        <a:bodyPr/>
        <a:lstStyle/>
        <a:p>
          <a:r>
            <a:rPr lang="en-US"/>
            <a:t>3</a:t>
          </a:r>
        </a:p>
      </dgm:t>
    </dgm:pt>
    <dgm:pt modelId="{87651E49-74CA-4E33-9FA5-2C1D2A5C9B96}">
      <dgm:prSet/>
      <dgm:spPr/>
      <dgm:t>
        <a:bodyPr/>
        <a:lstStyle/>
        <a:p>
          <a:r>
            <a:rPr lang="en-GB"/>
            <a:t>UKHSA. (2022) </a:t>
          </a:r>
          <a:r>
            <a:rPr lang="en-GB" i="1"/>
            <a:t>What is TB and what are we doing to combat it?. </a:t>
          </a:r>
          <a:r>
            <a:rPr lang="en-GB"/>
            <a:t>Available at: </a:t>
          </a:r>
          <a:r>
            <a:rPr lang="en-GB">
              <a:hlinkClick xmlns:r="http://schemas.openxmlformats.org/officeDocument/2006/relationships" r:id="rId4"/>
            </a:rPr>
            <a:t>https://ukhsa.blog.gov.uk/2022/03/23/what-is-tb-and-what-are-we-doing-to-combat-it/</a:t>
          </a:r>
          <a:r>
            <a:rPr lang="en-GB"/>
            <a:t> . (Accessed: 02 Nov 2025)</a:t>
          </a:r>
          <a:endParaRPr lang="en-US"/>
        </a:p>
      </dgm:t>
    </dgm:pt>
    <dgm:pt modelId="{ED79D992-2070-4E45-BBE8-7557302711F0}" type="parTrans" cxnId="{79CDCCB2-0630-42D1-871F-8113CF97E185}">
      <dgm:prSet/>
      <dgm:spPr/>
      <dgm:t>
        <a:bodyPr/>
        <a:lstStyle/>
        <a:p>
          <a:endParaRPr lang="en-US"/>
        </a:p>
      </dgm:t>
    </dgm:pt>
    <dgm:pt modelId="{8DF39D56-7269-4340-8ECC-C8B794FD6C1E}" type="sibTrans" cxnId="{79CDCCB2-0630-42D1-871F-8113CF97E185}">
      <dgm:prSet phldrT="4" phldr="0"/>
      <dgm:spPr/>
      <dgm:t>
        <a:bodyPr/>
        <a:lstStyle/>
        <a:p>
          <a:r>
            <a:rPr lang="en-US"/>
            <a:t>4</a:t>
          </a:r>
        </a:p>
      </dgm:t>
    </dgm:pt>
    <dgm:pt modelId="{F26AF520-8265-4E2B-AA43-C6F5AE2D9D96}">
      <dgm:prSet/>
      <dgm:spPr/>
      <dgm:t>
        <a:bodyPr/>
        <a:lstStyle/>
        <a:p>
          <a:r>
            <a:rPr lang="en-GB"/>
            <a:t>UKHSA. (2023) </a:t>
          </a:r>
          <a:r>
            <a:rPr lang="en-GB" i="1"/>
            <a:t>TB Incidence and Epidemiology in England,2021</a:t>
          </a:r>
          <a:r>
            <a:rPr lang="en-GB"/>
            <a:t>. Available at: </a:t>
          </a:r>
          <a:r>
            <a:rPr lang="en-GB">
              <a:hlinkClick xmlns:r="http://schemas.openxmlformats.org/officeDocument/2006/relationships" r:id="rId5"/>
            </a:rPr>
            <a:t>TB incidence and epidemiology in England, 2021 - GOV.UK</a:t>
          </a:r>
          <a:r>
            <a:rPr lang="en-GB"/>
            <a:t> . (Accessed: 06 Nov 2025)</a:t>
          </a:r>
          <a:endParaRPr lang="en-US"/>
        </a:p>
      </dgm:t>
    </dgm:pt>
    <dgm:pt modelId="{8B864B9B-BC64-4717-B2AA-07289B8BB4BA}" type="parTrans" cxnId="{743C72BF-F791-4BBF-B90F-F5C5F423C73D}">
      <dgm:prSet/>
      <dgm:spPr/>
      <dgm:t>
        <a:bodyPr/>
        <a:lstStyle/>
        <a:p>
          <a:endParaRPr lang="en-US"/>
        </a:p>
      </dgm:t>
    </dgm:pt>
    <dgm:pt modelId="{D3696BFD-9C7F-47BC-AFA6-0A2D065A7CDF}" type="sibTrans" cxnId="{743C72BF-F791-4BBF-B90F-F5C5F423C73D}">
      <dgm:prSet phldrT="5" phldr="0"/>
      <dgm:spPr/>
      <dgm:t>
        <a:bodyPr/>
        <a:lstStyle/>
        <a:p>
          <a:r>
            <a:rPr lang="en-US"/>
            <a:t>5</a:t>
          </a:r>
        </a:p>
      </dgm:t>
    </dgm:pt>
    <dgm:pt modelId="{A8C9F34B-FDE0-42A5-BC93-ECA264B3FD01}">
      <dgm:prSet/>
      <dgm:spPr/>
      <dgm:t>
        <a:bodyPr/>
        <a:lstStyle/>
        <a:p>
          <a:r>
            <a:rPr lang="en-GB"/>
            <a:t>UK Health Security Agency. (2023</a:t>
          </a:r>
          <a:r>
            <a:rPr lang="en-GB" i="1"/>
            <a:t>) Tuberculosis (TB): action plan for England. </a:t>
          </a:r>
          <a:r>
            <a:rPr lang="en-GB"/>
            <a:t>Available at: </a:t>
          </a:r>
          <a:r>
            <a:rPr lang="en-GB">
              <a:hlinkClick xmlns:r="http://schemas.openxmlformats.org/officeDocument/2006/relationships" r:id="rId2"/>
            </a:rPr>
            <a:t>https://www.gov.uk/government/publications/tuberculosis-tb-action-plan-for-england/tuberculosis-tb-action-plan-for-england-2021-to-2026</a:t>
          </a:r>
          <a:r>
            <a:rPr lang="en-GB"/>
            <a:t> . (Accessed: 02 Nov 2025)</a:t>
          </a:r>
          <a:endParaRPr lang="en-US"/>
        </a:p>
      </dgm:t>
    </dgm:pt>
    <dgm:pt modelId="{BDB04843-406F-4D7D-9C2F-91C67907D195}" type="parTrans" cxnId="{2A317743-5DD4-4216-B2CD-2E8505A1AE26}">
      <dgm:prSet/>
      <dgm:spPr/>
      <dgm:t>
        <a:bodyPr/>
        <a:lstStyle/>
        <a:p>
          <a:endParaRPr lang="en-US"/>
        </a:p>
      </dgm:t>
    </dgm:pt>
    <dgm:pt modelId="{3239F9E8-F01B-4E12-9C24-A35D3080E6B9}" type="sibTrans" cxnId="{2A317743-5DD4-4216-B2CD-2E8505A1AE26}">
      <dgm:prSet phldrT="6" phldr="0"/>
      <dgm:spPr/>
      <dgm:t>
        <a:bodyPr/>
        <a:lstStyle/>
        <a:p>
          <a:r>
            <a:rPr lang="en-US"/>
            <a:t>6</a:t>
          </a:r>
        </a:p>
      </dgm:t>
    </dgm:pt>
    <dgm:pt modelId="{6BBFFED1-A440-4DF7-9CC8-A4B041C38B23}" type="pres">
      <dgm:prSet presAssocID="{149A4F41-59C3-45AE-938A-3351FABF6716}" presName="linearFlow" presStyleCnt="0">
        <dgm:presLayoutVars>
          <dgm:dir/>
          <dgm:animLvl val="lvl"/>
          <dgm:resizeHandles val="exact"/>
        </dgm:presLayoutVars>
      </dgm:prSet>
      <dgm:spPr/>
    </dgm:pt>
    <dgm:pt modelId="{4B539230-3A27-4B94-B5BB-EED3AC4BFA01}" type="pres">
      <dgm:prSet presAssocID="{CE37424B-48FD-4976-9445-3B4CFAAD4CF7}" presName="compositeNode" presStyleCnt="0"/>
      <dgm:spPr/>
    </dgm:pt>
    <dgm:pt modelId="{58FFFCF6-47C8-4991-8BE6-98F60A174662}" type="pres">
      <dgm:prSet presAssocID="{CE37424B-48FD-4976-9445-3B4CFAAD4CF7}" presName="parTx" presStyleLbl="node1" presStyleIdx="0" presStyleCnt="0">
        <dgm:presLayoutVars>
          <dgm:chMax val="0"/>
          <dgm:chPref val="0"/>
          <dgm:bulletEnabled val="1"/>
        </dgm:presLayoutVars>
      </dgm:prSet>
      <dgm:spPr/>
    </dgm:pt>
    <dgm:pt modelId="{683CD459-CB01-4950-A283-A769E86BD0F9}" type="pres">
      <dgm:prSet presAssocID="{CE37424B-48FD-4976-9445-3B4CFAAD4CF7}" presName="parSh" presStyleCnt="0"/>
      <dgm:spPr/>
    </dgm:pt>
    <dgm:pt modelId="{D10281CC-AD19-4929-AAA2-F36BF52333AB}" type="pres">
      <dgm:prSet presAssocID="{CE37424B-48FD-4976-9445-3B4CFAAD4CF7}" presName="lineNode" presStyleLbl="alignAccFollowNode1" presStyleIdx="0" presStyleCnt="18"/>
      <dgm:spPr/>
    </dgm:pt>
    <dgm:pt modelId="{C0E4B17A-9E68-4FDB-8114-8EFE074CCB68}" type="pres">
      <dgm:prSet presAssocID="{CE37424B-48FD-4976-9445-3B4CFAAD4CF7}" presName="lineArrowNode" presStyleLbl="alignAccFollowNode1" presStyleIdx="1" presStyleCnt="18"/>
      <dgm:spPr/>
    </dgm:pt>
    <dgm:pt modelId="{AA67DF08-B00B-4DE5-8E0D-14AC48A08CD2}" type="pres">
      <dgm:prSet presAssocID="{50ECA4BE-ABFD-47D5-88C1-24DE7D39081B}" presName="sibTransNodeCircle" presStyleLbl="alignNode1" presStyleIdx="0" presStyleCnt="6">
        <dgm:presLayoutVars>
          <dgm:chMax val="0"/>
          <dgm:bulletEnabled/>
        </dgm:presLayoutVars>
      </dgm:prSet>
      <dgm:spPr/>
    </dgm:pt>
    <dgm:pt modelId="{B978A579-B1F0-4DF1-B658-5C30C2C7510E}" type="pres">
      <dgm:prSet presAssocID="{50ECA4BE-ABFD-47D5-88C1-24DE7D39081B}" presName="spacerBetweenCircleAndCallout" presStyleCnt="0">
        <dgm:presLayoutVars/>
      </dgm:prSet>
      <dgm:spPr/>
    </dgm:pt>
    <dgm:pt modelId="{2FD78ED7-E0A4-468B-A993-3A6B53BD0C0F}" type="pres">
      <dgm:prSet presAssocID="{CE37424B-48FD-4976-9445-3B4CFAAD4CF7}" presName="nodeText" presStyleLbl="alignAccFollowNode1" presStyleIdx="2" presStyleCnt="18">
        <dgm:presLayoutVars>
          <dgm:bulletEnabled val="1"/>
        </dgm:presLayoutVars>
      </dgm:prSet>
      <dgm:spPr/>
    </dgm:pt>
    <dgm:pt modelId="{F7755958-A2ED-407E-BDDB-752D9EEEBF6D}" type="pres">
      <dgm:prSet presAssocID="{50ECA4BE-ABFD-47D5-88C1-24DE7D39081B}" presName="sibTransComposite" presStyleCnt="0"/>
      <dgm:spPr/>
    </dgm:pt>
    <dgm:pt modelId="{716D96A6-91CE-4F75-AF80-2429C539FF8F}" type="pres">
      <dgm:prSet presAssocID="{3795E871-B27F-46AF-8DB0-EAE8BB46FC36}" presName="compositeNode" presStyleCnt="0"/>
      <dgm:spPr/>
    </dgm:pt>
    <dgm:pt modelId="{28402033-3B37-4204-B110-D7C00D14F9B7}" type="pres">
      <dgm:prSet presAssocID="{3795E871-B27F-46AF-8DB0-EAE8BB46FC36}" presName="parTx" presStyleLbl="node1" presStyleIdx="0" presStyleCnt="0">
        <dgm:presLayoutVars>
          <dgm:chMax val="0"/>
          <dgm:chPref val="0"/>
          <dgm:bulletEnabled val="1"/>
        </dgm:presLayoutVars>
      </dgm:prSet>
      <dgm:spPr/>
    </dgm:pt>
    <dgm:pt modelId="{09ACB671-6C98-4CEB-B712-82EB49B4912B}" type="pres">
      <dgm:prSet presAssocID="{3795E871-B27F-46AF-8DB0-EAE8BB46FC36}" presName="parSh" presStyleCnt="0"/>
      <dgm:spPr/>
    </dgm:pt>
    <dgm:pt modelId="{1D4B6560-A5C1-4E69-A53B-7D532C8F9EE3}" type="pres">
      <dgm:prSet presAssocID="{3795E871-B27F-46AF-8DB0-EAE8BB46FC36}" presName="lineNode" presStyleLbl="alignAccFollowNode1" presStyleIdx="3" presStyleCnt="18"/>
      <dgm:spPr/>
    </dgm:pt>
    <dgm:pt modelId="{3A6988C5-91A1-4A06-AEBF-59A46FB9AD3F}" type="pres">
      <dgm:prSet presAssocID="{3795E871-B27F-46AF-8DB0-EAE8BB46FC36}" presName="lineArrowNode" presStyleLbl="alignAccFollowNode1" presStyleIdx="4" presStyleCnt="18"/>
      <dgm:spPr/>
    </dgm:pt>
    <dgm:pt modelId="{9A26FDB4-1BD1-4A62-91B2-5DC844B88D43}" type="pres">
      <dgm:prSet presAssocID="{F5E649E4-35A0-4AA0-9470-5AB7FD186342}" presName="sibTransNodeCircle" presStyleLbl="alignNode1" presStyleIdx="1" presStyleCnt="6">
        <dgm:presLayoutVars>
          <dgm:chMax val="0"/>
          <dgm:bulletEnabled/>
        </dgm:presLayoutVars>
      </dgm:prSet>
      <dgm:spPr/>
    </dgm:pt>
    <dgm:pt modelId="{3600A004-EEAB-4AB4-A9C9-3F771C3AD3C5}" type="pres">
      <dgm:prSet presAssocID="{F5E649E4-35A0-4AA0-9470-5AB7FD186342}" presName="spacerBetweenCircleAndCallout" presStyleCnt="0">
        <dgm:presLayoutVars/>
      </dgm:prSet>
      <dgm:spPr/>
    </dgm:pt>
    <dgm:pt modelId="{B47EBF79-4B74-4299-8DFC-B91DC8FB39DE}" type="pres">
      <dgm:prSet presAssocID="{3795E871-B27F-46AF-8DB0-EAE8BB46FC36}" presName="nodeText" presStyleLbl="alignAccFollowNode1" presStyleIdx="5" presStyleCnt="18">
        <dgm:presLayoutVars>
          <dgm:bulletEnabled val="1"/>
        </dgm:presLayoutVars>
      </dgm:prSet>
      <dgm:spPr/>
    </dgm:pt>
    <dgm:pt modelId="{031BEB4E-6A42-49A2-AB29-F4C65053AA92}" type="pres">
      <dgm:prSet presAssocID="{F5E649E4-35A0-4AA0-9470-5AB7FD186342}" presName="sibTransComposite" presStyleCnt="0"/>
      <dgm:spPr/>
    </dgm:pt>
    <dgm:pt modelId="{F6E6D29B-93DD-4A39-BA40-5281BA756B7D}" type="pres">
      <dgm:prSet presAssocID="{CB6D645B-1337-4A34-8F7E-99EFA679719A}" presName="compositeNode" presStyleCnt="0"/>
      <dgm:spPr/>
    </dgm:pt>
    <dgm:pt modelId="{D1FC9C30-4A99-425C-B36A-80E9493CF951}" type="pres">
      <dgm:prSet presAssocID="{CB6D645B-1337-4A34-8F7E-99EFA679719A}" presName="parTx" presStyleLbl="node1" presStyleIdx="0" presStyleCnt="0">
        <dgm:presLayoutVars>
          <dgm:chMax val="0"/>
          <dgm:chPref val="0"/>
          <dgm:bulletEnabled val="1"/>
        </dgm:presLayoutVars>
      </dgm:prSet>
      <dgm:spPr/>
    </dgm:pt>
    <dgm:pt modelId="{953B08D6-406A-432B-8138-0CF158B75E73}" type="pres">
      <dgm:prSet presAssocID="{CB6D645B-1337-4A34-8F7E-99EFA679719A}" presName="parSh" presStyleCnt="0"/>
      <dgm:spPr/>
    </dgm:pt>
    <dgm:pt modelId="{93843ACE-06A5-426D-A4B4-34CF9736FE71}" type="pres">
      <dgm:prSet presAssocID="{CB6D645B-1337-4A34-8F7E-99EFA679719A}" presName="lineNode" presStyleLbl="alignAccFollowNode1" presStyleIdx="6" presStyleCnt="18"/>
      <dgm:spPr/>
    </dgm:pt>
    <dgm:pt modelId="{86A6A429-FFC7-4B79-A80C-BE3A3522EE41}" type="pres">
      <dgm:prSet presAssocID="{CB6D645B-1337-4A34-8F7E-99EFA679719A}" presName="lineArrowNode" presStyleLbl="alignAccFollowNode1" presStyleIdx="7" presStyleCnt="18"/>
      <dgm:spPr/>
    </dgm:pt>
    <dgm:pt modelId="{DADEBB47-D76D-4713-9C8D-C22FF256FAF8}" type="pres">
      <dgm:prSet presAssocID="{DAE5EEAB-DCB9-4135-B9E2-973961F89EC8}" presName="sibTransNodeCircle" presStyleLbl="alignNode1" presStyleIdx="2" presStyleCnt="6">
        <dgm:presLayoutVars>
          <dgm:chMax val="0"/>
          <dgm:bulletEnabled/>
        </dgm:presLayoutVars>
      </dgm:prSet>
      <dgm:spPr/>
    </dgm:pt>
    <dgm:pt modelId="{80518A8D-09D7-473C-A4C1-62A5B19E7F34}" type="pres">
      <dgm:prSet presAssocID="{DAE5EEAB-DCB9-4135-B9E2-973961F89EC8}" presName="spacerBetweenCircleAndCallout" presStyleCnt="0">
        <dgm:presLayoutVars/>
      </dgm:prSet>
      <dgm:spPr/>
    </dgm:pt>
    <dgm:pt modelId="{0FA59D61-25EB-4B58-BC6C-26C538B21705}" type="pres">
      <dgm:prSet presAssocID="{CB6D645B-1337-4A34-8F7E-99EFA679719A}" presName="nodeText" presStyleLbl="alignAccFollowNode1" presStyleIdx="8" presStyleCnt="18">
        <dgm:presLayoutVars>
          <dgm:bulletEnabled val="1"/>
        </dgm:presLayoutVars>
      </dgm:prSet>
      <dgm:spPr/>
    </dgm:pt>
    <dgm:pt modelId="{80989C54-B9C1-4C36-88A2-D37D395BFC4C}" type="pres">
      <dgm:prSet presAssocID="{DAE5EEAB-DCB9-4135-B9E2-973961F89EC8}" presName="sibTransComposite" presStyleCnt="0"/>
      <dgm:spPr/>
    </dgm:pt>
    <dgm:pt modelId="{31B68094-27E5-46E1-9E50-ABB87B72A566}" type="pres">
      <dgm:prSet presAssocID="{87651E49-74CA-4E33-9FA5-2C1D2A5C9B96}" presName="compositeNode" presStyleCnt="0"/>
      <dgm:spPr/>
    </dgm:pt>
    <dgm:pt modelId="{41CDB43E-82F8-44B1-B014-7135A5CAFF39}" type="pres">
      <dgm:prSet presAssocID="{87651E49-74CA-4E33-9FA5-2C1D2A5C9B96}" presName="parTx" presStyleLbl="node1" presStyleIdx="0" presStyleCnt="0">
        <dgm:presLayoutVars>
          <dgm:chMax val="0"/>
          <dgm:chPref val="0"/>
          <dgm:bulletEnabled val="1"/>
        </dgm:presLayoutVars>
      </dgm:prSet>
      <dgm:spPr/>
    </dgm:pt>
    <dgm:pt modelId="{917187DE-DB6D-4B6D-BB6C-A87D7C49BE5F}" type="pres">
      <dgm:prSet presAssocID="{87651E49-74CA-4E33-9FA5-2C1D2A5C9B96}" presName="parSh" presStyleCnt="0"/>
      <dgm:spPr/>
    </dgm:pt>
    <dgm:pt modelId="{1CC46CF8-D4C4-4B06-A8D9-276A88915825}" type="pres">
      <dgm:prSet presAssocID="{87651E49-74CA-4E33-9FA5-2C1D2A5C9B96}" presName="lineNode" presStyleLbl="alignAccFollowNode1" presStyleIdx="9" presStyleCnt="18"/>
      <dgm:spPr/>
    </dgm:pt>
    <dgm:pt modelId="{790A6688-25E5-4776-8848-08A9BCB03713}" type="pres">
      <dgm:prSet presAssocID="{87651E49-74CA-4E33-9FA5-2C1D2A5C9B96}" presName="lineArrowNode" presStyleLbl="alignAccFollowNode1" presStyleIdx="10" presStyleCnt="18"/>
      <dgm:spPr/>
    </dgm:pt>
    <dgm:pt modelId="{F8A1EEAA-499E-4700-A50F-DA5C36AA914E}" type="pres">
      <dgm:prSet presAssocID="{8DF39D56-7269-4340-8ECC-C8B794FD6C1E}" presName="sibTransNodeCircle" presStyleLbl="alignNode1" presStyleIdx="3" presStyleCnt="6">
        <dgm:presLayoutVars>
          <dgm:chMax val="0"/>
          <dgm:bulletEnabled/>
        </dgm:presLayoutVars>
      </dgm:prSet>
      <dgm:spPr/>
    </dgm:pt>
    <dgm:pt modelId="{9C8C9E24-48DD-44B1-BC9E-C903E9F09C0F}" type="pres">
      <dgm:prSet presAssocID="{8DF39D56-7269-4340-8ECC-C8B794FD6C1E}" presName="spacerBetweenCircleAndCallout" presStyleCnt="0">
        <dgm:presLayoutVars/>
      </dgm:prSet>
      <dgm:spPr/>
    </dgm:pt>
    <dgm:pt modelId="{FF6086D3-FEAA-4AF5-AC10-758487E8AD67}" type="pres">
      <dgm:prSet presAssocID="{87651E49-74CA-4E33-9FA5-2C1D2A5C9B96}" presName="nodeText" presStyleLbl="alignAccFollowNode1" presStyleIdx="11" presStyleCnt="18">
        <dgm:presLayoutVars>
          <dgm:bulletEnabled val="1"/>
        </dgm:presLayoutVars>
      </dgm:prSet>
      <dgm:spPr/>
    </dgm:pt>
    <dgm:pt modelId="{47DE6CA1-5F2C-41B7-8F2A-62A734E72D00}" type="pres">
      <dgm:prSet presAssocID="{8DF39D56-7269-4340-8ECC-C8B794FD6C1E}" presName="sibTransComposite" presStyleCnt="0"/>
      <dgm:spPr/>
    </dgm:pt>
    <dgm:pt modelId="{403CA28A-D3BF-4A97-8A52-98B216E8417F}" type="pres">
      <dgm:prSet presAssocID="{F26AF520-8265-4E2B-AA43-C6F5AE2D9D96}" presName="compositeNode" presStyleCnt="0"/>
      <dgm:spPr/>
    </dgm:pt>
    <dgm:pt modelId="{79767791-FA38-47BB-8D3B-4C0A94BD2F77}" type="pres">
      <dgm:prSet presAssocID="{F26AF520-8265-4E2B-AA43-C6F5AE2D9D96}" presName="parTx" presStyleLbl="node1" presStyleIdx="0" presStyleCnt="0">
        <dgm:presLayoutVars>
          <dgm:chMax val="0"/>
          <dgm:chPref val="0"/>
          <dgm:bulletEnabled val="1"/>
        </dgm:presLayoutVars>
      </dgm:prSet>
      <dgm:spPr/>
    </dgm:pt>
    <dgm:pt modelId="{C9498840-1EDD-4835-8C1A-23612977A1B7}" type="pres">
      <dgm:prSet presAssocID="{F26AF520-8265-4E2B-AA43-C6F5AE2D9D96}" presName="parSh" presStyleCnt="0"/>
      <dgm:spPr/>
    </dgm:pt>
    <dgm:pt modelId="{1E542848-46A1-4539-B59E-B644E0BA5A4F}" type="pres">
      <dgm:prSet presAssocID="{F26AF520-8265-4E2B-AA43-C6F5AE2D9D96}" presName="lineNode" presStyleLbl="alignAccFollowNode1" presStyleIdx="12" presStyleCnt="18"/>
      <dgm:spPr/>
    </dgm:pt>
    <dgm:pt modelId="{665A6C8C-25B5-4D09-A2E0-5DD500DEE0DA}" type="pres">
      <dgm:prSet presAssocID="{F26AF520-8265-4E2B-AA43-C6F5AE2D9D96}" presName="lineArrowNode" presStyleLbl="alignAccFollowNode1" presStyleIdx="13" presStyleCnt="18"/>
      <dgm:spPr/>
    </dgm:pt>
    <dgm:pt modelId="{DD99DA8D-C191-402F-8411-884E1E7FD9B1}" type="pres">
      <dgm:prSet presAssocID="{D3696BFD-9C7F-47BC-AFA6-0A2D065A7CDF}" presName="sibTransNodeCircle" presStyleLbl="alignNode1" presStyleIdx="4" presStyleCnt="6">
        <dgm:presLayoutVars>
          <dgm:chMax val="0"/>
          <dgm:bulletEnabled/>
        </dgm:presLayoutVars>
      </dgm:prSet>
      <dgm:spPr/>
    </dgm:pt>
    <dgm:pt modelId="{AAB86852-96A7-499D-A8B2-7B02408C528D}" type="pres">
      <dgm:prSet presAssocID="{D3696BFD-9C7F-47BC-AFA6-0A2D065A7CDF}" presName="spacerBetweenCircleAndCallout" presStyleCnt="0">
        <dgm:presLayoutVars/>
      </dgm:prSet>
      <dgm:spPr/>
    </dgm:pt>
    <dgm:pt modelId="{051CA86F-D4F9-4E3C-86AA-EE4E3E9AE50D}" type="pres">
      <dgm:prSet presAssocID="{F26AF520-8265-4E2B-AA43-C6F5AE2D9D96}" presName="nodeText" presStyleLbl="alignAccFollowNode1" presStyleIdx="14" presStyleCnt="18">
        <dgm:presLayoutVars>
          <dgm:bulletEnabled val="1"/>
        </dgm:presLayoutVars>
      </dgm:prSet>
      <dgm:spPr/>
    </dgm:pt>
    <dgm:pt modelId="{5E5025AB-A687-4A1E-A8C9-9ECE9B866DED}" type="pres">
      <dgm:prSet presAssocID="{D3696BFD-9C7F-47BC-AFA6-0A2D065A7CDF}" presName="sibTransComposite" presStyleCnt="0"/>
      <dgm:spPr/>
    </dgm:pt>
    <dgm:pt modelId="{285F4E4D-22C5-4881-93F6-557E1DFDB6FC}" type="pres">
      <dgm:prSet presAssocID="{A8C9F34B-FDE0-42A5-BC93-ECA264B3FD01}" presName="compositeNode" presStyleCnt="0"/>
      <dgm:spPr/>
    </dgm:pt>
    <dgm:pt modelId="{D59D57B4-DDDE-4AE7-B4BC-DC9818649585}" type="pres">
      <dgm:prSet presAssocID="{A8C9F34B-FDE0-42A5-BC93-ECA264B3FD01}" presName="parTx" presStyleLbl="node1" presStyleIdx="0" presStyleCnt="0">
        <dgm:presLayoutVars>
          <dgm:chMax val="0"/>
          <dgm:chPref val="0"/>
          <dgm:bulletEnabled val="1"/>
        </dgm:presLayoutVars>
      </dgm:prSet>
      <dgm:spPr/>
    </dgm:pt>
    <dgm:pt modelId="{0F296D57-555D-4DAC-BE3F-29C781CD30C5}" type="pres">
      <dgm:prSet presAssocID="{A8C9F34B-FDE0-42A5-BC93-ECA264B3FD01}" presName="parSh" presStyleCnt="0"/>
      <dgm:spPr/>
    </dgm:pt>
    <dgm:pt modelId="{04D47E2E-87C3-41EC-84AD-4CB84BAF7D53}" type="pres">
      <dgm:prSet presAssocID="{A8C9F34B-FDE0-42A5-BC93-ECA264B3FD01}" presName="lineNode" presStyleLbl="alignAccFollowNode1" presStyleIdx="15" presStyleCnt="18"/>
      <dgm:spPr/>
    </dgm:pt>
    <dgm:pt modelId="{B39201B4-12E8-42B9-A626-C8822C4B3207}" type="pres">
      <dgm:prSet presAssocID="{A8C9F34B-FDE0-42A5-BC93-ECA264B3FD01}" presName="lineArrowNode" presStyleLbl="alignAccFollowNode1" presStyleIdx="16" presStyleCnt="18"/>
      <dgm:spPr/>
    </dgm:pt>
    <dgm:pt modelId="{2EDAA102-4200-4A7E-A9EA-D8EBD62FEDA6}" type="pres">
      <dgm:prSet presAssocID="{3239F9E8-F01B-4E12-9C24-A35D3080E6B9}" presName="sibTransNodeCircle" presStyleLbl="alignNode1" presStyleIdx="5" presStyleCnt="6">
        <dgm:presLayoutVars>
          <dgm:chMax val="0"/>
          <dgm:bulletEnabled/>
        </dgm:presLayoutVars>
      </dgm:prSet>
      <dgm:spPr/>
    </dgm:pt>
    <dgm:pt modelId="{916A6D1C-B018-4580-BFA6-D6C675397DE9}" type="pres">
      <dgm:prSet presAssocID="{3239F9E8-F01B-4E12-9C24-A35D3080E6B9}" presName="spacerBetweenCircleAndCallout" presStyleCnt="0">
        <dgm:presLayoutVars/>
      </dgm:prSet>
      <dgm:spPr/>
    </dgm:pt>
    <dgm:pt modelId="{4FDC05FA-EA1D-4B99-A000-403BCF2C7625}" type="pres">
      <dgm:prSet presAssocID="{A8C9F34B-FDE0-42A5-BC93-ECA264B3FD01}" presName="nodeText" presStyleLbl="alignAccFollowNode1" presStyleIdx="17" presStyleCnt="18">
        <dgm:presLayoutVars>
          <dgm:bulletEnabled val="1"/>
        </dgm:presLayoutVars>
      </dgm:prSet>
      <dgm:spPr/>
    </dgm:pt>
  </dgm:ptLst>
  <dgm:cxnLst>
    <dgm:cxn modelId="{89F6BF06-FF78-4DEF-B03C-CA05655ED1C3}" type="presOf" srcId="{149A4F41-59C3-45AE-938A-3351FABF6716}" destId="{6BBFFED1-A440-4DF7-9CC8-A4B041C38B23}" srcOrd="0" destOrd="0" presId="urn:microsoft.com/office/officeart/2016/7/layout/LinearArrowProcessNumbered"/>
    <dgm:cxn modelId="{E47CAF18-70A8-4A54-9C7F-CC2EC13F8045}" type="presOf" srcId="{87651E49-74CA-4E33-9FA5-2C1D2A5C9B96}" destId="{FF6086D3-FEAA-4AF5-AC10-758487E8AD67}" srcOrd="0" destOrd="0" presId="urn:microsoft.com/office/officeart/2016/7/layout/LinearArrowProcessNumbered"/>
    <dgm:cxn modelId="{86C83A5D-80D0-457D-991C-5A3A520DA7AF}" type="presOf" srcId="{50ECA4BE-ABFD-47D5-88C1-24DE7D39081B}" destId="{AA67DF08-B00B-4DE5-8E0D-14AC48A08CD2}" srcOrd="0" destOrd="0" presId="urn:microsoft.com/office/officeart/2016/7/layout/LinearArrowProcessNumbered"/>
    <dgm:cxn modelId="{2A317743-5DD4-4216-B2CD-2E8505A1AE26}" srcId="{149A4F41-59C3-45AE-938A-3351FABF6716}" destId="{A8C9F34B-FDE0-42A5-BC93-ECA264B3FD01}" srcOrd="5" destOrd="0" parTransId="{BDB04843-406F-4D7D-9C2F-91C67907D195}" sibTransId="{3239F9E8-F01B-4E12-9C24-A35D3080E6B9}"/>
    <dgm:cxn modelId="{D57BEB82-08A1-40B2-B3DF-541AF6D04726}" srcId="{149A4F41-59C3-45AE-938A-3351FABF6716}" destId="{CE37424B-48FD-4976-9445-3B4CFAAD4CF7}" srcOrd="0" destOrd="0" parTransId="{E36603AE-0374-44C2-8196-5DB55CDE1314}" sibTransId="{50ECA4BE-ABFD-47D5-88C1-24DE7D39081B}"/>
    <dgm:cxn modelId="{8ADBA48E-D0E4-4C8A-9D75-231956692544}" type="presOf" srcId="{F26AF520-8265-4E2B-AA43-C6F5AE2D9D96}" destId="{051CA86F-D4F9-4E3C-86AA-EE4E3E9AE50D}" srcOrd="0" destOrd="0" presId="urn:microsoft.com/office/officeart/2016/7/layout/LinearArrowProcessNumbered"/>
    <dgm:cxn modelId="{0BBD9B97-D669-4E7C-B587-59C604F48174}" type="presOf" srcId="{D3696BFD-9C7F-47BC-AFA6-0A2D065A7CDF}" destId="{DD99DA8D-C191-402F-8411-884E1E7FD9B1}" srcOrd="0" destOrd="0" presId="urn:microsoft.com/office/officeart/2016/7/layout/LinearArrowProcessNumbered"/>
    <dgm:cxn modelId="{7316879F-7A52-4CCE-A33A-FF7F6176A15A}" type="presOf" srcId="{3239F9E8-F01B-4E12-9C24-A35D3080E6B9}" destId="{2EDAA102-4200-4A7E-A9EA-D8EBD62FEDA6}" srcOrd="0" destOrd="0" presId="urn:microsoft.com/office/officeart/2016/7/layout/LinearArrowProcessNumbered"/>
    <dgm:cxn modelId="{8737DDA5-B1CB-425A-A818-DC692CEE1760}" type="presOf" srcId="{3795E871-B27F-46AF-8DB0-EAE8BB46FC36}" destId="{B47EBF79-4B74-4299-8DFC-B91DC8FB39DE}" srcOrd="0" destOrd="0" presId="urn:microsoft.com/office/officeart/2016/7/layout/LinearArrowProcessNumbered"/>
    <dgm:cxn modelId="{EA0F3EAE-2335-4B33-8D80-519D96C8E2EB}" type="presOf" srcId="{A8C9F34B-FDE0-42A5-BC93-ECA264B3FD01}" destId="{4FDC05FA-EA1D-4B99-A000-403BCF2C7625}" srcOrd="0" destOrd="0" presId="urn:microsoft.com/office/officeart/2016/7/layout/LinearArrowProcessNumbered"/>
    <dgm:cxn modelId="{79CDCCB2-0630-42D1-871F-8113CF97E185}" srcId="{149A4F41-59C3-45AE-938A-3351FABF6716}" destId="{87651E49-74CA-4E33-9FA5-2C1D2A5C9B96}" srcOrd="3" destOrd="0" parTransId="{ED79D992-2070-4E45-BBE8-7557302711F0}" sibTransId="{8DF39D56-7269-4340-8ECC-C8B794FD6C1E}"/>
    <dgm:cxn modelId="{4C4AEAB7-576D-43DE-A2CB-2633418FF555}" type="presOf" srcId="{DAE5EEAB-DCB9-4135-B9E2-973961F89EC8}" destId="{DADEBB47-D76D-4713-9C8D-C22FF256FAF8}" srcOrd="0" destOrd="0" presId="urn:microsoft.com/office/officeart/2016/7/layout/LinearArrowProcessNumbered"/>
    <dgm:cxn modelId="{743C72BF-F791-4BBF-B90F-F5C5F423C73D}" srcId="{149A4F41-59C3-45AE-938A-3351FABF6716}" destId="{F26AF520-8265-4E2B-AA43-C6F5AE2D9D96}" srcOrd="4" destOrd="0" parTransId="{8B864B9B-BC64-4717-B2AA-07289B8BB4BA}" sibTransId="{D3696BFD-9C7F-47BC-AFA6-0A2D065A7CDF}"/>
    <dgm:cxn modelId="{CAC777CB-A2E8-4B5C-B84C-10F92CE825E4}" srcId="{149A4F41-59C3-45AE-938A-3351FABF6716}" destId="{3795E871-B27F-46AF-8DB0-EAE8BB46FC36}" srcOrd="1" destOrd="0" parTransId="{EBD15F51-776A-40AF-AB32-8661F8FCF803}" sibTransId="{F5E649E4-35A0-4AA0-9470-5AB7FD186342}"/>
    <dgm:cxn modelId="{E1D679CE-5CDB-432D-B394-ABED9BDC7B4E}" type="presOf" srcId="{F5E649E4-35A0-4AA0-9470-5AB7FD186342}" destId="{9A26FDB4-1BD1-4A62-91B2-5DC844B88D43}" srcOrd="0" destOrd="0" presId="urn:microsoft.com/office/officeart/2016/7/layout/LinearArrowProcessNumbered"/>
    <dgm:cxn modelId="{9D9A94DA-4176-41C6-B9B6-A2335BB8F59C}" srcId="{149A4F41-59C3-45AE-938A-3351FABF6716}" destId="{CB6D645B-1337-4A34-8F7E-99EFA679719A}" srcOrd="2" destOrd="0" parTransId="{8F494A44-5407-45EF-9889-91B26343D6D1}" sibTransId="{DAE5EEAB-DCB9-4135-B9E2-973961F89EC8}"/>
    <dgm:cxn modelId="{ABA037E8-3623-4AA7-87F4-47998D0FF9B1}" type="presOf" srcId="{CB6D645B-1337-4A34-8F7E-99EFA679719A}" destId="{0FA59D61-25EB-4B58-BC6C-26C538B21705}" srcOrd="0" destOrd="0" presId="urn:microsoft.com/office/officeart/2016/7/layout/LinearArrowProcessNumbered"/>
    <dgm:cxn modelId="{7022FFF1-F780-4712-AE28-0E703BCFA80E}" type="presOf" srcId="{CE37424B-48FD-4976-9445-3B4CFAAD4CF7}" destId="{2FD78ED7-E0A4-468B-A993-3A6B53BD0C0F}" srcOrd="0" destOrd="0" presId="urn:microsoft.com/office/officeart/2016/7/layout/LinearArrowProcessNumbered"/>
    <dgm:cxn modelId="{F05349F7-50AD-44E9-91B9-D3AA6579CFE8}" type="presOf" srcId="{8DF39D56-7269-4340-8ECC-C8B794FD6C1E}" destId="{F8A1EEAA-499E-4700-A50F-DA5C36AA914E}" srcOrd="0" destOrd="0" presId="urn:microsoft.com/office/officeart/2016/7/layout/LinearArrowProcessNumbered"/>
    <dgm:cxn modelId="{A7EB2B8E-864F-45AD-B036-160DB38FF571}" type="presParOf" srcId="{6BBFFED1-A440-4DF7-9CC8-A4B041C38B23}" destId="{4B539230-3A27-4B94-B5BB-EED3AC4BFA01}" srcOrd="0" destOrd="0" presId="urn:microsoft.com/office/officeart/2016/7/layout/LinearArrowProcessNumbered"/>
    <dgm:cxn modelId="{9A6C60D2-AE4C-4000-B0EF-593DCC54A09B}" type="presParOf" srcId="{4B539230-3A27-4B94-B5BB-EED3AC4BFA01}" destId="{58FFFCF6-47C8-4991-8BE6-98F60A174662}" srcOrd="0" destOrd="0" presId="urn:microsoft.com/office/officeart/2016/7/layout/LinearArrowProcessNumbered"/>
    <dgm:cxn modelId="{7DF57AB0-242C-4A80-9602-BC7524D2537E}" type="presParOf" srcId="{4B539230-3A27-4B94-B5BB-EED3AC4BFA01}" destId="{683CD459-CB01-4950-A283-A769E86BD0F9}" srcOrd="1" destOrd="0" presId="urn:microsoft.com/office/officeart/2016/7/layout/LinearArrowProcessNumbered"/>
    <dgm:cxn modelId="{D50CDCED-5E81-40DD-B354-CAF774A2C260}" type="presParOf" srcId="{683CD459-CB01-4950-A283-A769E86BD0F9}" destId="{D10281CC-AD19-4929-AAA2-F36BF52333AB}" srcOrd="0" destOrd="0" presId="urn:microsoft.com/office/officeart/2016/7/layout/LinearArrowProcessNumbered"/>
    <dgm:cxn modelId="{C0CD620E-7C85-4E7D-B86A-8B5F69812C2F}" type="presParOf" srcId="{683CD459-CB01-4950-A283-A769E86BD0F9}" destId="{C0E4B17A-9E68-4FDB-8114-8EFE074CCB68}" srcOrd="1" destOrd="0" presId="urn:microsoft.com/office/officeart/2016/7/layout/LinearArrowProcessNumbered"/>
    <dgm:cxn modelId="{25AA26A4-EB8F-4F5A-AB47-3D79EC651EBA}" type="presParOf" srcId="{683CD459-CB01-4950-A283-A769E86BD0F9}" destId="{AA67DF08-B00B-4DE5-8E0D-14AC48A08CD2}" srcOrd="2" destOrd="0" presId="urn:microsoft.com/office/officeart/2016/7/layout/LinearArrowProcessNumbered"/>
    <dgm:cxn modelId="{7AFEE197-C48F-46D4-A355-0D02BF1891D9}" type="presParOf" srcId="{683CD459-CB01-4950-A283-A769E86BD0F9}" destId="{B978A579-B1F0-4DF1-B658-5C30C2C7510E}" srcOrd="3" destOrd="0" presId="urn:microsoft.com/office/officeart/2016/7/layout/LinearArrowProcessNumbered"/>
    <dgm:cxn modelId="{39E975B6-4747-4326-96DF-2D0697C6A345}" type="presParOf" srcId="{4B539230-3A27-4B94-B5BB-EED3AC4BFA01}" destId="{2FD78ED7-E0A4-468B-A993-3A6B53BD0C0F}" srcOrd="2" destOrd="0" presId="urn:microsoft.com/office/officeart/2016/7/layout/LinearArrowProcessNumbered"/>
    <dgm:cxn modelId="{F5C7DF2F-B279-41F7-8BD4-10A28A8A1A2A}" type="presParOf" srcId="{6BBFFED1-A440-4DF7-9CC8-A4B041C38B23}" destId="{F7755958-A2ED-407E-BDDB-752D9EEEBF6D}" srcOrd="1" destOrd="0" presId="urn:microsoft.com/office/officeart/2016/7/layout/LinearArrowProcessNumbered"/>
    <dgm:cxn modelId="{B14B49F3-51AB-461B-916C-EA4453D1EA2F}" type="presParOf" srcId="{6BBFFED1-A440-4DF7-9CC8-A4B041C38B23}" destId="{716D96A6-91CE-4F75-AF80-2429C539FF8F}" srcOrd="2" destOrd="0" presId="urn:microsoft.com/office/officeart/2016/7/layout/LinearArrowProcessNumbered"/>
    <dgm:cxn modelId="{E2241942-9D54-469E-A8FC-21C0BDA05669}" type="presParOf" srcId="{716D96A6-91CE-4F75-AF80-2429C539FF8F}" destId="{28402033-3B37-4204-B110-D7C00D14F9B7}" srcOrd="0" destOrd="0" presId="urn:microsoft.com/office/officeart/2016/7/layout/LinearArrowProcessNumbered"/>
    <dgm:cxn modelId="{591429AA-9781-4648-96F8-04D1D02739B8}" type="presParOf" srcId="{716D96A6-91CE-4F75-AF80-2429C539FF8F}" destId="{09ACB671-6C98-4CEB-B712-82EB49B4912B}" srcOrd="1" destOrd="0" presId="urn:microsoft.com/office/officeart/2016/7/layout/LinearArrowProcessNumbered"/>
    <dgm:cxn modelId="{B0312750-F663-49BF-8B24-0756C6D4113E}" type="presParOf" srcId="{09ACB671-6C98-4CEB-B712-82EB49B4912B}" destId="{1D4B6560-A5C1-4E69-A53B-7D532C8F9EE3}" srcOrd="0" destOrd="0" presId="urn:microsoft.com/office/officeart/2016/7/layout/LinearArrowProcessNumbered"/>
    <dgm:cxn modelId="{38D8502C-B3FA-4C4C-A1AD-A695334972B8}" type="presParOf" srcId="{09ACB671-6C98-4CEB-B712-82EB49B4912B}" destId="{3A6988C5-91A1-4A06-AEBF-59A46FB9AD3F}" srcOrd="1" destOrd="0" presId="urn:microsoft.com/office/officeart/2016/7/layout/LinearArrowProcessNumbered"/>
    <dgm:cxn modelId="{A8AD3583-04BA-466C-9143-3C37740DDBC3}" type="presParOf" srcId="{09ACB671-6C98-4CEB-B712-82EB49B4912B}" destId="{9A26FDB4-1BD1-4A62-91B2-5DC844B88D43}" srcOrd="2" destOrd="0" presId="urn:microsoft.com/office/officeart/2016/7/layout/LinearArrowProcessNumbered"/>
    <dgm:cxn modelId="{418E75B0-75AF-4255-9288-7D46457206B1}" type="presParOf" srcId="{09ACB671-6C98-4CEB-B712-82EB49B4912B}" destId="{3600A004-EEAB-4AB4-A9C9-3F771C3AD3C5}" srcOrd="3" destOrd="0" presId="urn:microsoft.com/office/officeart/2016/7/layout/LinearArrowProcessNumbered"/>
    <dgm:cxn modelId="{E55FB4C3-D9C8-4F9D-AFB7-30E923F4F4C4}" type="presParOf" srcId="{716D96A6-91CE-4F75-AF80-2429C539FF8F}" destId="{B47EBF79-4B74-4299-8DFC-B91DC8FB39DE}" srcOrd="2" destOrd="0" presId="urn:microsoft.com/office/officeart/2016/7/layout/LinearArrowProcessNumbered"/>
    <dgm:cxn modelId="{34FE08F2-1B0E-4305-8ED6-FA1F6A0682EA}" type="presParOf" srcId="{6BBFFED1-A440-4DF7-9CC8-A4B041C38B23}" destId="{031BEB4E-6A42-49A2-AB29-F4C65053AA92}" srcOrd="3" destOrd="0" presId="urn:microsoft.com/office/officeart/2016/7/layout/LinearArrowProcessNumbered"/>
    <dgm:cxn modelId="{D04B209E-0FA0-4AC6-A36A-1D6072E0E202}" type="presParOf" srcId="{6BBFFED1-A440-4DF7-9CC8-A4B041C38B23}" destId="{F6E6D29B-93DD-4A39-BA40-5281BA756B7D}" srcOrd="4" destOrd="0" presId="urn:microsoft.com/office/officeart/2016/7/layout/LinearArrowProcessNumbered"/>
    <dgm:cxn modelId="{840725B4-7B17-43D0-BF97-725C6ACA47EF}" type="presParOf" srcId="{F6E6D29B-93DD-4A39-BA40-5281BA756B7D}" destId="{D1FC9C30-4A99-425C-B36A-80E9493CF951}" srcOrd="0" destOrd="0" presId="urn:microsoft.com/office/officeart/2016/7/layout/LinearArrowProcessNumbered"/>
    <dgm:cxn modelId="{FCFC0A30-0E36-4AE3-B6B5-8A02D40EAF87}" type="presParOf" srcId="{F6E6D29B-93DD-4A39-BA40-5281BA756B7D}" destId="{953B08D6-406A-432B-8138-0CF158B75E73}" srcOrd="1" destOrd="0" presId="urn:microsoft.com/office/officeart/2016/7/layout/LinearArrowProcessNumbered"/>
    <dgm:cxn modelId="{633D7A93-5344-4C3F-8254-59E3BD4B6C6F}" type="presParOf" srcId="{953B08D6-406A-432B-8138-0CF158B75E73}" destId="{93843ACE-06A5-426D-A4B4-34CF9736FE71}" srcOrd="0" destOrd="0" presId="urn:microsoft.com/office/officeart/2016/7/layout/LinearArrowProcessNumbered"/>
    <dgm:cxn modelId="{EA8CF74F-5CAC-4DA2-950A-C9814DC0ABFA}" type="presParOf" srcId="{953B08D6-406A-432B-8138-0CF158B75E73}" destId="{86A6A429-FFC7-4B79-A80C-BE3A3522EE41}" srcOrd="1" destOrd="0" presId="urn:microsoft.com/office/officeart/2016/7/layout/LinearArrowProcessNumbered"/>
    <dgm:cxn modelId="{0CB0F93E-A42F-4916-895B-066276299E1C}" type="presParOf" srcId="{953B08D6-406A-432B-8138-0CF158B75E73}" destId="{DADEBB47-D76D-4713-9C8D-C22FF256FAF8}" srcOrd="2" destOrd="0" presId="urn:microsoft.com/office/officeart/2016/7/layout/LinearArrowProcessNumbered"/>
    <dgm:cxn modelId="{67D0B2F8-83F1-4FD6-A6ED-6C3DD64D256C}" type="presParOf" srcId="{953B08D6-406A-432B-8138-0CF158B75E73}" destId="{80518A8D-09D7-473C-A4C1-62A5B19E7F34}" srcOrd="3" destOrd="0" presId="urn:microsoft.com/office/officeart/2016/7/layout/LinearArrowProcessNumbered"/>
    <dgm:cxn modelId="{593A829A-CAFF-441D-B882-362E65C75D73}" type="presParOf" srcId="{F6E6D29B-93DD-4A39-BA40-5281BA756B7D}" destId="{0FA59D61-25EB-4B58-BC6C-26C538B21705}" srcOrd="2" destOrd="0" presId="urn:microsoft.com/office/officeart/2016/7/layout/LinearArrowProcessNumbered"/>
    <dgm:cxn modelId="{090759A1-181D-4E38-94E4-568D8B8002E9}" type="presParOf" srcId="{6BBFFED1-A440-4DF7-9CC8-A4B041C38B23}" destId="{80989C54-B9C1-4C36-88A2-D37D395BFC4C}" srcOrd="5" destOrd="0" presId="urn:microsoft.com/office/officeart/2016/7/layout/LinearArrowProcessNumbered"/>
    <dgm:cxn modelId="{B3FEA636-36EF-4FFE-A46A-79F070053204}" type="presParOf" srcId="{6BBFFED1-A440-4DF7-9CC8-A4B041C38B23}" destId="{31B68094-27E5-46E1-9E50-ABB87B72A566}" srcOrd="6" destOrd="0" presId="urn:microsoft.com/office/officeart/2016/7/layout/LinearArrowProcessNumbered"/>
    <dgm:cxn modelId="{44861E2F-2997-4FCF-948B-815220C2672A}" type="presParOf" srcId="{31B68094-27E5-46E1-9E50-ABB87B72A566}" destId="{41CDB43E-82F8-44B1-B014-7135A5CAFF39}" srcOrd="0" destOrd="0" presId="urn:microsoft.com/office/officeart/2016/7/layout/LinearArrowProcessNumbered"/>
    <dgm:cxn modelId="{9E75C9E8-EB46-4415-90EB-84A1173D9EF8}" type="presParOf" srcId="{31B68094-27E5-46E1-9E50-ABB87B72A566}" destId="{917187DE-DB6D-4B6D-BB6C-A87D7C49BE5F}" srcOrd="1" destOrd="0" presId="urn:microsoft.com/office/officeart/2016/7/layout/LinearArrowProcessNumbered"/>
    <dgm:cxn modelId="{CC87334A-B3C2-49E6-A2AB-54BD464EC091}" type="presParOf" srcId="{917187DE-DB6D-4B6D-BB6C-A87D7C49BE5F}" destId="{1CC46CF8-D4C4-4B06-A8D9-276A88915825}" srcOrd="0" destOrd="0" presId="urn:microsoft.com/office/officeart/2016/7/layout/LinearArrowProcessNumbered"/>
    <dgm:cxn modelId="{B10BCFDF-0630-477E-B192-4C33995B0A0C}" type="presParOf" srcId="{917187DE-DB6D-4B6D-BB6C-A87D7C49BE5F}" destId="{790A6688-25E5-4776-8848-08A9BCB03713}" srcOrd="1" destOrd="0" presId="urn:microsoft.com/office/officeart/2016/7/layout/LinearArrowProcessNumbered"/>
    <dgm:cxn modelId="{65703BEB-FD46-4242-91D7-D7262D0F7E04}" type="presParOf" srcId="{917187DE-DB6D-4B6D-BB6C-A87D7C49BE5F}" destId="{F8A1EEAA-499E-4700-A50F-DA5C36AA914E}" srcOrd="2" destOrd="0" presId="urn:microsoft.com/office/officeart/2016/7/layout/LinearArrowProcessNumbered"/>
    <dgm:cxn modelId="{6BE635AB-5E9C-4EA1-BFBA-3161A4634A53}" type="presParOf" srcId="{917187DE-DB6D-4B6D-BB6C-A87D7C49BE5F}" destId="{9C8C9E24-48DD-44B1-BC9E-C903E9F09C0F}" srcOrd="3" destOrd="0" presId="urn:microsoft.com/office/officeart/2016/7/layout/LinearArrowProcessNumbered"/>
    <dgm:cxn modelId="{01025D3F-6436-4CCE-808B-18DA00B07D06}" type="presParOf" srcId="{31B68094-27E5-46E1-9E50-ABB87B72A566}" destId="{FF6086D3-FEAA-4AF5-AC10-758487E8AD67}" srcOrd="2" destOrd="0" presId="urn:microsoft.com/office/officeart/2016/7/layout/LinearArrowProcessNumbered"/>
    <dgm:cxn modelId="{2A51EF05-7D37-448D-968F-6D73AF97AD2D}" type="presParOf" srcId="{6BBFFED1-A440-4DF7-9CC8-A4B041C38B23}" destId="{47DE6CA1-5F2C-41B7-8F2A-62A734E72D00}" srcOrd="7" destOrd="0" presId="urn:microsoft.com/office/officeart/2016/7/layout/LinearArrowProcessNumbered"/>
    <dgm:cxn modelId="{4DA966B8-2A8C-4413-A5BC-1459DD9C39C4}" type="presParOf" srcId="{6BBFFED1-A440-4DF7-9CC8-A4B041C38B23}" destId="{403CA28A-D3BF-4A97-8A52-98B216E8417F}" srcOrd="8" destOrd="0" presId="urn:microsoft.com/office/officeart/2016/7/layout/LinearArrowProcessNumbered"/>
    <dgm:cxn modelId="{A1D3E650-76B0-4DA1-A93A-EF5D3CDE85A8}" type="presParOf" srcId="{403CA28A-D3BF-4A97-8A52-98B216E8417F}" destId="{79767791-FA38-47BB-8D3B-4C0A94BD2F77}" srcOrd="0" destOrd="0" presId="urn:microsoft.com/office/officeart/2016/7/layout/LinearArrowProcessNumbered"/>
    <dgm:cxn modelId="{AC9C6FDE-CBFB-47D5-9B47-63E71FBE1830}" type="presParOf" srcId="{403CA28A-D3BF-4A97-8A52-98B216E8417F}" destId="{C9498840-1EDD-4835-8C1A-23612977A1B7}" srcOrd="1" destOrd="0" presId="urn:microsoft.com/office/officeart/2016/7/layout/LinearArrowProcessNumbered"/>
    <dgm:cxn modelId="{DAE165DA-2A23-49A8-9701-F9EFB8B3B862}" type="presParOf" srcId="{C9498840-1EDD-4835-8C1A-23612977A1B7}" destId="{1E542848-46A1-4539-B59E-B644E0BA5A4F}" srcOrd="0" destOrd="0" presId="urn:microsoft.com/office/officeart/2016/7/layout/LinearArrowProcessNumbered"/>
    <dgm:cxn modelId="{94EE4385-8172-42B1-A936-829000D6B9A3}" type="presParOf" srcId="{C9498840-1EDD-4835-8C1A-23612977A1B7}" destId="{665A6C8C-25B5-4D09-A2E0-5DD500DEE0DA}" srcOrd="1" destOrd="0" presId="urn:microsoft.com/office/officeart/2016/7/layout/LinearArrowProcessNumbered"/>
    <dgm:cxn modelId="{D2F1B00E-C685-4B5E-9C23-4E5F1B0D8039}" type="presParOf" srcId="{C9498840-1EDD-4835-8C1A-23612977A1B7}" destId="{DD99DA8D-C191-402F-8411-884E1E7FD9B1}" srcOrd="2" destOrd="0" presId="urn:microsoft.com/office/officeart/2016/7/layout/LinearArrowProcessNumbered"/>
    <dgm:cxn modelId="{718D327B-3E0D-4FEB-B36F-30BF4AA137F7}" type="presParOf" srcId="{C9498840-1EDD-4835-8C1A-23612977A1B7}" destId="{AAB86852-96A7-499D-A8B2-7B02408C528D}" srcOrd="3" destOrd="0" presId="urn:microsoft.com/office/officeart/2016/7/layout/LinearArrowProcessNumbered"/>
    <dgm:cxn modelId="{785CD1C1-9D13-4CC5-BF54-D309ADCD3BB2}" type="presParOf" srcId="{403CA28A-D3BF-4A97-8A52-98B216E8417F}" destId="{051CA86F-D4F9-4E3C-86AA-EE4E3E9AE50D}" srcOrd="2" destOrd="0" presId="urn:microsoft.com/office/officeart/2016/7/layout/LinearArrowProcessNumbered"/>
    <dgm:cxn modelId="{CD190E63-5E44-4808-B3EC-FFD598D8AA97}" type="presParOf" srcId="{6BBFFED1-A440-4DF7-9CC8-A4B041C38B23}" destId="{5E5025AB-A687-4A1E-A8C9-9ECE9B866DED}" srcOrd="9" destOrd="0" presId="urn:microsoft.com/office/officeart/2016/7/layout/LinearArrowProcessNumbered"/>
    <dgm:cxn modelId="{36F2DC27-554F-4926-A9FF-0D82CA4264A9}" type="presParOf" srcId="{6BBFFED1-A440-4DF7-9CC8-A4B041C38B23}" destId="{285F4E4D-22C5-4881-93F6-557E1DFDB6FC}" srcOrd="10" destOrd="0" presId="urn:microsoft.com/office/officeart/2016/7/layout/LinearArrowProcessNumbered"/>
    <dgm:cxn modelId="{0BEA7611-76DB-445F-8CBF-1349E967E8EA}" type="presParOf" srcId="{285F4E4D-22C5-4881-93F6-557E1DFDB6FC}" destId="{D59D57B4-DDDE-4AE7-B4BC-DC9818649585}" srcOrd="0" destOrd="0" presId="urn:microsoft.com/office/officeart/2016/7/layout/LinearArrowProcessNumbered"/>
    <dgm:cxn modelId="{A5E701B3-AC17-4395-BB7F-DCDDE12134B5}" type="presParOf" srcId="{285F4E4D-22C5-4881-93F6-557E1DFDB6FC}" destId="{0F296D57-555D-4DAC-BE3F-29C781CD30C5}" srcOrd="1" destOrd="0" presId="urn:microsoft.com/office/officeart/2016/7/layout/LinearArrowProcessNumbered"/>
    <dgm:cxn modelId="{E7D71825-ABCE-48A1-AC69-20152C6B0EE3}" type="presParOf" srcId="{0F296D57-555D-4DAC-BE3F-29C781CD30C5}" destId="{04D47E2E-87C3-41EC-84AD-4CB84BAF7D53}" srcOrd="0" destOrd="0" presId="urn:microsoft.com/office/officeart/2016/7/layout/LinearArrowProcessNumbered"/>
    <dgm:cxn modelId="{CBFB8EAD-F146-4CC3-8AD1-E1AE168765EF}" type="presParOf" srcId="{0F296D57-555D-4DAC-BE3F-29C781CD30C5}" destId="{B39201B4-12E8-42B9-A626-C8822C4B3207}" srcOrd="1" destOrd="0" presId="urn:microsoft.com/office/officeart/2016/7/layout/LinearArrowProcessNumbered"/>
    <dgm:cxn modelId="{E23E6544-87BF-4466-91C6-614B5EF76527}" type="presParOf" srcId="{0F296D57-555D-4DAC-BE3F-29C781CD30C5}" destId="{2EDAA102-4200-4A7E-A9EA-D8EBD62FEDA6}" srcOrd="2" destOrd="0" presId="urn:microsoft.com/office/officeart/2016/7/layout/LinearArrowProcessNumbered"/>
    <dgm:cxn modelId="{2A00DF38-3686-48A1-ADD0-052B9ED238EC}" type="presParOf" srcId="{0F296D57-555D-4DAC-BE3F-29C781CD30C5}" destId="{916A6D1C-B018-4580-BFA6-D6C675397DE9}" srcOrd="3" destOrd="0" presId="urn:microsoft.com/office/officeart/2016/7/layout/LinearArrowProcessNumbered"/>
    <dgm:cxn modelId="{B923BBDF-85E6-4ABE-9A1C-0F0B7EF4C5A9}" type="presParOf" srcId="{285F4E4D-22C5-4881-93F6-557E1DFDB6FC}" destId="{4FDC05FA-EA1D-4B99-A000-403BCF2C7625}"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0D92B4-DE02-4821-B5BB-615294E05133}"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B076DA55-1D28-4EE1-95BB-596EFE2E3112}">
      <dgm:prSet/>
      <dgm:spPr/>
      <dgm:t>
        <a:bodyPr/>
        <a:lstStyle/>
        <a:p>
          <a:r>
            <a:rPr lang="en-GB" b="0" i="0"/>
            <a:t>I’ll teach employees and students proper coughing techniques. They should cover their mouth and nose with tissue or their elbow when sneezing or coughing aswell as correctly disposing of used tissue.</a:t>
          </a:r>
          <a:endParaRPr lang="en-US"/>
        </a:p>
      </dgm:t>
    </dgm:pt>
    <dgm:pt modelId="{0A62AB8D-106C-429A-8F26-CA8E9DB72C04}" type="parTrans" cxnId="{F6FB1123-6FF8-49FF-B9B3-C7D6D482CAB9}">
      <dgm:prSet/>
      <dgm:spPr/>
      <dgm:t>
        <a:bodyPr/>
        <a:lstStyle/>
        <a:p>
          <a:endParaRPr lang="en-US"/>
        </a:p>
      </dgm:t>
    </dgm:pt>
    <dgm:pt modelId="{D8250534-ADD7-4444-B52D-E6199829AE82}" type="sibTrans" cxnId="{F6FB1123-6FF8-49FF-B9B3-C7D6D482CAB9}">
      <dgm:prSet/>
      <dgm:spPr/>
      <dgm:t>
        <a:bodyPr/>
        <a:lstStyle/>
        <a:p>
          <a:endParaRPr lang="en-US"/>
        </a:p>
      </dgm:t>
    </dgm:pt>
    <dgm:pt modelId="{368FD300-B61E-4E45-96BA-D3CC1569F119}">
      <dgm:prSet/>
      <dgm:spPr/>
      <dgm:t>
        <a:bodyPr/>
        <a:lstStyle/>
        <a:p>
          <a:r>
            <a:rPr lang="en-GB" b="0" i="0"/>
            <a:t>I will enforce regular hand washing/the use of hand sanitisers especially after touching communal surfaces, coughing or sneezing.</a:t>
          </a:r>
          <a:endParaRPr lang="en-US"/>
        </a:p>
      </dgm:t>
    </dgm:pt>
    <dgm:pt modelId="{CA8215BF-29DD-487A-93BB-833D9250C1FB}" type="parTrans" cxnId="{19B5D5A0-4A76-4B71-A698-1C68AE35DA20}">
      <dgm:prSet/>
      <dgm:spPr/>
      <dgm:t>
        <a:bodyPr/>
        <a:lstStyle/>
        <a:p>
          <a:endParaRPr lang="en-US"/>
        </a:p>
      </dgm:t>
    </dgm:pt>
    <dgm:pt modelId="{72935F0C-79BD-4F7C-918E-603A77AAA307}" type="sibTrans" cxnId="{19B5D5A0-4A76-4B71-A698-1C68AE35DA20}">
      <dgm:prSet/>
      <dgm:spPr/>
      <dgm:t>
        <a:bodyPr/>
        <a:lstStyle/>
        <a:p>
          <a:endParaRPr lang="en-US"/>
        </a:p>
      </dgm:t>
    </dgm:pt>
    <dgm:pt modelId="{4235517B-20C7-4314-A6EA-55627A04AC35}">
      <dgm:prSet/>
      <dgm:spPr/>
      <dgm:t>
        <a:bodyPr/>
        <a:lstStyle/>
        <a:p>
          <a:r>
            <a:rPr lang="en-GB" b="0" i="0"/>
            <a:t>In the key areas of camps ie classrooms, dining halls, libraries etc I will install hand hygiene stations and display clear posters promoting hand hygiene throughout the campus.</a:t>
          </a:r>
          <a:endParaRPr lang="en-US"/>
        </a:p>
      </dgm:t>
    </dgm:pt>
    <dgm:pt modelId="{EA1479AC-7633-4177-BF60-6F4A7AE81B07}" type="parTrans" cxnId="{40FBF639-3704-4AA3-9297-A9A47FDE5C44}">
      <dgm:prSet/>
      <dgm:spPr/>
      <dgm:t>
        <a:bodyPr/>
        <a:lstStyle/>
        <a:p>
          <a:endParaRPr lang="en-US"/>
        </a:p>
      </dgm:t>
    </dgm:pt>
    <dgm:pt modelId="{8552BEE2-8E36-4424-A58E-9FD29826A951}" type="sibTrans" cxnId="{40FBF639-3704-4AA3-9297-A9A47FDE5C44}">
      <dgm:prSet/>
      <dgm:spPr/>
      <dgm:t>
        <a:bodyPr/>
        <a:lstStyle/>
        <a:p>
          <a:endParaRPr lang="en-US"/>
        </a:p>
      </dgm:t>
    </dgm:pt>
    <dgm:pt modelId="{846F65EF-0027-4A3F-94C5-BF70C2AB1943}" type="pres">
      <dgm:prSet presAssocID="{420D92B4-DE02-4821-B5BB-615294E05133}" presName="vert0" presStyleCnt="0">
        <dgm:presLayoutVars>
          <dgm:dir/>
          <dgm:animOne val="branch"/>
          <dgm:animLvl val="lvl"/>
        </dgm:presLayoutVars>
      </dgm:prSet>
      <dgm:spPr/>
    </dgm:pt>
    <dgm:pt modelId="{12283552-78F5-4177-B8CA-E129A02B8DD1}" type="pres">
      <dgm:prSet presAssocID="{B076DA55-1D28-4EE1-95BB-596EFE2E3112}" presName="thickLine" presStyleLbl="alignNode1" presStyleIdx="0" presStyleCnt="3"/>
      <dgm:spPr/>
    </dgm:pt>
    <dgm:pt modelId="{79D067A9-47D6-4AFC-9004-670F9D2C70AC}" type="pres">
      <dgm:prSet presAssocID="{B076DA55-1D28-4EE1-95BB-596EFE2E3112}" presName="horz1" presStyleCnt="0"/>
      <dgm:spPr/>
    </dgm:pt>
    <dgm:pt modelId="{9F514BB4-17FC-4B8A-A087-7269DEDC3691}" type="pres">
      <dgm:prSet presAssocID="{B076DA55-1D28-4EE1-95BB-596EFE2E3112}" presName="tx1" presStyleLbl="revTx" presStyleIdx="0" presStyleCnt="3"/>
      <dgm:spPr/>
    </dgm:pt>
    <dgm:pt modelId="{54306A00-76C4-4E08-A661-77651E8800D0}" type="pres">
      <dgm:prSet presAssocID="{B076DA55-1D28-4EE1-95BB-596EFE2E3112}" presName="vert1" presStyleCnt="0"/>
      <dgm:spPr/>
    </dgm:pt>
    <dgm:pt modelId="{DC3B8E39-6DB9-4583-B480-4D8640D2A594}" type="pres">
      <dgm:prSet presAssocID="{368FD300-B61E-4E45-96BA-D3CC1569F119}" presName="thickLine" presStyleLbl="alignNode1" presStyleIdx="1" presStyleCnt="3"/>
      <dgm:spPr/>
    </dgm:pt>
    <dgm:pt modelId="{D01CB765-FF07-414B-9C4D-F07E938098A1}" type="pres">
      <dgm:prSet presAssocID="{368FD300-B61E-4E45-96BA-D3CC1569F119}" presName="horz1" presStyleCnt="0"/>
      <dgm:spPr/>
    </dgm:pt>
    <dgm:pt modelId="{70CCE57C-3E5F-420A-B4C8-485B5F98EBA5}" type="pres">
      <dgm:prSet presAssocID="{368FD300-B61E-4E45-96BA-D3CC1569F119}" presName="tx1" presStyleLbl="revTx" presStyleIdx="1" presStyleCnt="3"/>
      <dgm:spPr/>
    </dgm:pt>
    <dgm:pt modelId="{A4E36DA7-D326-4BBF-82A8-5A8266378DC3}" type="pres">
      <dgm:prSet presAssocID="{368FD300-B61E-4E45-96BA-D3CC1569F119}" presName="vert1" presStyleCnt="0"/>
      <dgm:spPr/>
    </dgm:pt>
    <dgm:pt modelId="{45D4ECC8-9CEF-4AA4-9F54-7008530CB167}" type="pres">
      <dgm:prSet presAssocID="{4235517B-20C7-4314-A6EA-55627A04AC35}" presName="thickLine" presStyleLbl="alignNode1" presStyleIdx="2" presStyleCnt="3"/>
      <dgm:spPr/>
    </dgm:pt>
    <dgm:pt modelId="{E1A681F1-39DB-4A98-BC21-8E670533734B}" type="pres">
      <dgm:prSet presAssocID="{4235517B-20C7-4314-A6EA-55627A04AC35}" presName="horz1" presStyleCnt="0"/>
      <dgm:spPr/>
    </dgm:pt>
    <dgm:pt modelId="{60AA9C40-9A2E-4E8C-982E-1B7B29C03A01}" type="pres">
      <dgm:prSet presAssocID="{4235517B-20C7-4314-A6EA-55627A04AC35}" presName="tx1" presStyleLbl="revTx" presStyleIdx="2" presStyleCnt="3"/>
      <dgm:spPr/>
    </dgm:pt>
    <dgm:pt modelId="{68E948F2-801A-4062-B176-420EC2AA1715}" type="pres">
      <dgm:prSet presAssocID="{4235517B-20C7-4314-A6EA-55627A04AC35}" presName="vert1" presStyleCnt="0"/>
      <dgm:spPr/>
    </dgm:pt>
  </dgm:ptLst>
  <dgm:cxnLst>
    <dgm:cxn modelId="{3F054D0F-3FFC-4950-86ED-919123281AD5}" type="presOf" srcId="{4235517B-20C7-4314-A6EA-55627A04AC35}" destId="{60AA9C40-9A2E-4E8C-982E-1B7B29C03A01}" srcOrd="0" destOrd="0" presId="urn:microsoft.com/office/officeart/2008/layout/LinedList"/>
    <dgm:cxn modelId="{F6FB1123-6FF8-49FF-B9B3-C7D6D482CAB9}" srcId="{420D92B4-DE02-4821-B5BB-615294E05133}" destId="{B076DA55-1D28-4EE1-95BB-596EFE2E3112}" srcOrd="0" destOrd="0" parTransId="{0A62AB8D-106C-429A-8F26-CA8E9DB72C04}" sibTransId="{D8250534-ADD7-4444-B52D-E6199829AE82}"/>
    <dgm:cxn modelId="{40FBF639-3704-4AA3-9297-A9A47FDE5C44}" srcId="{420D92B4-DE02-4821-B5BB-615294E05133}" destId="{4235517B-20C7-4314-A6EA-55627A04AC35}" srcOrd="2" destOrd="0" parTransId="{EA1479AC-7633-4177-BF60-6F4A7AE81B07}" sibTransId="{8552BEE2-8E36-4424-A58E-9FD29826A951}"/>
    <dgm:cxn modelId="{4D26775C-3D6F-4382-952D-56903F13BADC}" type="presOf" srcId="{368FD300-B61E-4E45-96BA-D3CC1569F119}" destId="{70CCE57C-3E5F-420A-B4C8-485B5F98EBA5}" srcOrd="0" destOrd="0" presId="urn:microsoft.com/office/officeart/2008/layout/LinedList"/>
    <dgm:cxn modelId="{300C4E42-3976-46F4-8E32-7D16097427C0}" type="presOf" srcId="{B076DA55-1D28-4EE1-95BB-596EFE2E3112}" destId="{9F514BB4-17FC-4B8A-A087-7269DEDC3691}" srcOrd="0" destOrd="0" presId="urn:microsoft.com/office/officeart/2008/layout/LinedList"/>
    <dgm:cxn modelId="{19B5D5A0-4A76-4B71-A698-1C68AE35DA20}" srcId="{420D92B4-DE02-4821-B5BB-615294E05133}" destId="{368FD300-B61E-4E45-96BA-D3CC1569F119}" srcOrd="1" destOrd="0" parTransId="{CA8215BF-29DD-487A-93BB-833D9250C1FB}" sibTransId="{72935F0C-79BD-4F7C-918E-603A77AAA307}"/>
    <dgm:cxn modelId="{B4C677ED-E56F-4BF7-8A07-0E743C71F2EE}" type="presOf" srcId="{420D92B4-DE02-4821-B5BB-615294E05133}" destId="{846F65EF-0027-4A3F-94C5-BF70C2AB1943}" srcOrd="0" destOrd="0" presId="urn:microsoft.com/office/officeart/2008/layout/LinedList"/>
    <dgm:cxn modelId="{32826D9F-ECFA-49AA-B888-9B0DF979B50A}" type="presParOf" srcId="{846F65EF-0027-4A3F-94C5-BF70C2AB1943}" destId="{12283552-78F5-4177-B8CA-E129A02B8DD1}" srcOrd="0" destOrd="0" presId="urn:microsoft.com/office/officeart/2008/layout/LinedList"/>
    <dgm:cxn modelId="{57F3967E-07F6-4F8B-9A32-895E9625C7C7}" type="presParOf" srcId="{846F65EF-0027-4A3F-94C5-BF70C2AB1943}" destId="{79D067A9-47D6-4AFC-9004-670F9D2C70AC}" srcOrd="1" destOrd="0" presId="urn:microsoft.com/office/officeart/2008/layout/LinedList"/>
    <dgm:cxn modelId="{2F4BF59F-4028-4ED0-A81B-EF4DD728D431}" type="presParOf" srcId="{79D067A9-47D6-4AFC-9004-670F9D2C70AC}" destId="{9F514BB4-17FC-4B8A-A087-7269DEDC3691}" srcOrd="0" destOrd="0" presId="urn:microsoft.com/office/officeart/2008/layout/LinedList"/>
    <dgm:cxn modelId="{36164EAC-05A5-4CF4-9EEF-CF9A2B8E6411}" type="presParOf" srcId="{79D067A9-47D6-4AFC-9004-670F9D2C70AC}" destId="{54306A00-76C4-4E08-A661-77651E8800D0}" srcOrd="1" destOrd="0" presId="urn:microsoft.com/office/officeart/2008/layout/LinedList"/>
    <dgm:cxn modelId="{B99185BD-24C5-431C-A2B7-2C7E64381184}" type="presParOf" srcId="{846F65EF-0027-4A3F-94C5-BF70C2AB1943}" destId="{DC3B8E39-6DB9-4583-B480-4D8640D2A594}" srcOrd="2" destOrd="0" presId="urn:microsoft.com/office/officeart/2008/layout/LinedList"/>
    <dgm:cxn modelId="{84CFD9EC-7BAF-432A-A466-8A39F6790625}" type="presParOf" srcId="{846F65EF-0027-4A3F-94C5-BF70C2AB1943}" destId="{D01CB765-FF07-414B-9C4D-F07E938098A1}" srcOrd="3" destOrd="0" presId="urn:microsoft.com/office/officeart/2008/layout/LinedList"/>
    <dgm:cxn modelId="{6DAA8495-67DF-4FCB-A43A-8BB1252E0E03}" type="presParOf" srcId="{D01CB765-FF07-414B-9C4D-F07E938098A1}" destId="{70CCE57C-3E5F-420A-B4C8-485B5F98EBA5}" srcOrd="0" destOrd="0" presId="urn:microsoft.com/office/officeart/2008/layout/LinedList"/>
    <dgm:cxn modelId="{50A28E2A-6AC2-48D1-B37B-91F8694CD4FD}" type="presParOf" srcId="{D01CB765-FF07-414B-9C4D-F07E938098A1}" destId="{A4E36DA7-D326-4BBF-82A8-5A8266378DC3}" srcOrd="1" destOrd="0" presId="urn:microsoft.com/office/officeart/2008/layout/LinedList"/>
    <dgm:cxn modelId="{83EDA783-39FD-406B-92D1-7DAE983362B4}" type="presParOf" srcId="{846F65EF-0027-4A3F-94C5-BF70C2AB1943}" destId="{45D4ECC8-9CEF-4AA4-9F54-7008530CB167}" srcOrd="4" destOrd="0" presId="urn:microsoft.com/office/officeart/2008/layout/LinedList"/>
    <dgm:cxn modelId="{621645A9-EEA2-49CF-8242-5F5990D9DA39}" type="presParOf" srcId="{846F65EF-0027-4A3F-94C5-BF70C2AB1943}" destId="{E1A681F1-39DB-4A98-BC21-8E670533734B}" srcOrd="5" destOrd="0" presId="urn:microsoft.com/office/officeart/2008/layout/LinedList"/>
    <dgm:cxn modelId="{C8636A29-0448-4D00-ABC6-2011B473A070}" type="presParOf" srcId="{E1A681F1-39DB-4A98-BC21-8E670533734B}" destId="{60AA9C40-9A2E-4E8C-982E-1B7B29C03A01}" srcOrd="0" destOrd="0" presId="urn:microsoft.com/office/officeart/2008/layout/LinedList"/>
    <dgm:cxn modelId="{24D97EAE-7731-4F03-AB26-5C6F43F6AD44}" type="presParOf" srcId="{E1A681F1-39DB-4A98-BC21-8E670533734B}" destId="{68E948F2-801A-4062-B176-420EC2AA171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7C904D-2E9A-4DB3-971A-B2B6BC3F78BB}"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19579751-0F66-4BA9-8115-9440FC9E7328}">
      <dgm:prSet/>
      <dgm:spPr/>
      <dgm:t>
        <a:bodyPr/>
        <a:lstStyle/>
        <a:p>
          <a:r>
            <a:rPr lang="en-GB" b="0" i="0"/>
            <a:t>I will introduce proper ventilation to the key areas of the campus. Such as having all windows open to allow fresh air circulation.</a:t>
          </a:r>
          <a:endParaRPr lang="en-US"/>
        </a:p>
      </dgm:t>
    </dgm:pt>
    <dgm:pt modelId="{D4D61F4C-8A05-4C2F-8C7D-C93E7F89C763}" type="parTrans" cxnId="{DAD75A89-BF8D-4850-A793-DB48EEAC7C71}">
      <dgm:prSet/>
      <dgm:spPr/>
      <dgm:t>
        <a:bodyPr/>
        <a:lstStyle/>
        <a:p>
          <a:endParaRPr lang="en-US"/>
        </a:p>
      </dgm:t>
    </dgm:pt>
    <dgm:pt modelId="{F0B36473-2083-458C-8872-D1AE4A6AC384}" type="sibTrans" cxnId="{DAD75A89-BF8D-4850-A793-DB48EEAC7C71}">
      <dgm:prSet/>
      <dgm:spPr/>
      <dgm:t>
        <a:bodyPr/>
        <a:lstStyle/>
        <a:p>
          <a:endParaRPr lang="en-US"/>
        </a:p>
      </dgm:t>
    </dgm:pt>
    <dgm:pt modelId="{59E1C10D-BB8E-4ECC-9D19-68251732CE5F}">
      <dgm:prSet/>
      <dgm:spPr/>
      <dgm:t>
        <a:bodyPr/>
        <a:lstStyle/>
        <a:p>
          <a:r>
            <a:rPr lang="en-GB" b="0" i="0"/>
            <a:t>I will minimise people in communal areas at one time to avoid overcrowding.</a:t>
          </a:r>
          <a:endParaRPr lang="en-US"/>
        </a:p>
      </dgm:t>
    </dgm:pt>
    <dgm:pt modelId="{97C50EB0-C515-4679-92EF-BC90FE2E5E67}" type="parTrans" cxnId="{B38B8634-F89B-4A45-A5B4-067FCD103B16}">
      <dgm:prSet/>
      <dgm:spPr/>
      <dgm:t>
        <a:bodyPr/>
        <a:lstStyle/>
        <a:p>
          <a:endParaRPr lang="en-US"/>
        </a:p>
      </dgm:t>
    </dgm:pt>
    <dgm:pt modelId="{01F92C7C-892E-445C-94C6-C406BA849BB3}" type="sibTrans" cxnId="{B38B8634-F89B-4A45-A5B4-067FCD103B16}">
      <dgm:prSet/>
      <dgm:spPr/>
      <dgm:t>
        <a:bodyPr/>
        <a:lstStyle/>
        <a:p>
          <a:endParaRPr lang="en-US"/>
        </a:p>
      </dgm:t>
    </dgm:pt>
    <dgm:pt modelId="{F02FF254-DC3F-4B75-B116-ABD13C78857D}">
      <dgm:prSet/>
      <dgm:spPr/>
      <dgm:t>
        <a:bodyPr/>
        <a:lstStyle/>
        <a:p>
          <a:r>
            <a:rPr lang="en-GB" b="0" i="0"/>
            <a:t>There will be set cleaning routines of potentially contaminated areas such as desks and door handles.  </a:t>
          </a:r>
          <a:endParaRPr lang="en-US"/>
        </a:p>
      </dgm:t>
    </dgm:pt>
    <dgm:pt modelId="{F0AA5253-3CAA-4C5F-BFE7-F25F0B319B5C}" type="parTrans" cxnId="{872F075D-90D1-4897-8177-75718860E17C}">
      <dgm:prSet/>
      <dgm:spPr/>
      <dgm:t>
        <a:bodyPr/>
        <a:lstStyle/>
        <a:p>
          <a:endParaRPr lang="en-US"/>
        </a:p>
      </dgm:t>
    </dgm:pt>
    <dgm:pt modelId="{FF82F7B5-34FC-49AE-B1B9-B5E8F17F1116}" type="sibTrans" cxnId="{872F075D-90D1-4897-8177-75718860E17C}">
      <dgm:prSet/>
      <dgm:spPr/>
      <dgm:t>
        <a:bodyPr/>
        <a:lstStyle/>
        <a:p>
          <a:endParaRPr lang="en-US"/>
        </a:p>
      </dgm:t>
    </dgm:pt>
    <dgm:pt modelId="{FFCD99C2-9040-421C-BB76-1FA746B670AA}" type="pres">
      <dgm:prSet presAssocID="{2F7C904D-2E9A-4DB3-971A-B2B6BC3F78BB}" presName="linear" presStyleCnt="0">
        <dgm:presLayoutVars>
          <dgm:animLvl val="lvl"/>
          <dgm:resizeHandles val="exact"/>
        </dgm:presLayoutVars>
      </dgm:prSet>
      <dgm:spPr/>
    </dgm:pt>
    <dgm:pt modelId="{A76EDDE7-2401-4731-B2C9-10FDEAB0A548}" type="pres">
      <dgm:prSet presAssocID="{19579751-0F66-4BA9-8115-9440FC9E7328}" presName="parentText" presStyleLbl="node1" presStyleIdx="0" presStyleCnt="3">
        <dgm:presLayoutVars>
          <dgm:chMax val="0"/>
          <dgm:bulletEnabled val="1"/>
        </dgm:presLayoutVars>
      </dgm:prSet>
      <dgm:spPr/>
    </dgm:pt>
    <dgm:pt modelId="{25BA319D-47C2-4FB6-91FE-D2CA0B1A9FCB}" type="pres">
      <dgm:prSet presAssocID="{F0B36473-2083-458C-8872-D1AE4A6AC384}" presName="spacer" presStyleCnt="0"/>
      <dgm:spPr/>
    </dgm:pt>
    <dgm:pt modelId="{A394E848-1A3B-44AF-9E9A-13F54A595221}" type="pres">
      <dgm:prSet presAssocID="{59E1C10D-BB8E-4ECC-9D19-68251732CE5F}" presName="parentText" presStyleLbl="node1" presStyleIdx="1" presStyleCnt="3">
        <dgm:presLayoutVars>
          <dgm:chMax val="0"/>
          <dgm:bulletEnabled val="1"/>
        </dgm:presLayoutVars>
      </dgm:prSet>
      <dgm:spPr/>
    </dgm:pt>
    <dgm:pt modelId="{0F97F28E-6381-4A1E-A9AA-1909466E9FE2}" type="pres">
      <dgm:prSet presAssocID="{01F92C7C-892E-445C-94C6-C406BA849BB3}" presName="spacer" presStyleCnt="0"/>
      <dgm:spPr/>
    </dgm:pt>
    <dgm:pt modelId="{7BD647C4-109B-46EF-AD8F-B5BDD7437DFF}" type="pres">
      <dgm:prSet presAssocID="{F02FF254-DC3F-4B75-B116-ABD13C78857D}" presName="parentText" presStyleLbl="node1" presStyleIdx="2" presStyleCnt="3">
        <dgm:presLayoutVars>
          <dgm:chMax val="0"/>
          <dgm:bulletEnabled val="1"/>
        </dgm:presLayoutVars>
      </dgm:prSet>
      <dgm:spPr/>
    </dgm:pt>
  </dgm:ptLst>
  <dgm:cxnLst>
    <dgm:cxn modelId="{B38B8634-F89B-4A45-A5B4-067FCD103B16}" srcId="{2F7C904D-2E9A-4DB3-971A-B2B6BC3F78BB}" destId="{59E1C10D-BB8E-4ECC-9D19-68251732CE5F}" srcOrd="1" destOrd="0" parTransId="{97C50EB0-C515-4679-92EF-BC90FE2E5E67}" sibTransId="{01F92C7C-892E-445C-94C6-C406BA849BB3}"/>
    <dgm:cxn modelId="{872F075D-90D1-4897-8177-75718860E17C}" srcId="{2F7C904D-2E9A-4DB3-971A-B2B6BC3F78BB}" destId="{F02FF254-DC3F-4B75-B116-ABD13C78857D}" srcOrd="2" destOrd="0" parTransId="{F0AA5253-3CAA-4C5F-BFE7-F25F0B319B5C}" sibTransId="{FF82F7B5-34FC-49AE-B1B9-B5E8F17F1116}"/>
    <dgm:cxn modelId="{58834462-921D-490E-BF80-07E163933425}" type="presOf" srcId="{19579751-0F66-4BA9-8115-9440FC9E7328}" destId="{A76EDDE7-2401-4731-B2C9-10FDEAB0A548}" srcOrd="0" destOrd="0" presId="urn:microsoft.com/office/officeart/2005/8/layout/vList2"/>
    <dgm:cxn modelId="{DAD75A89-BF8D-4850-A793-DB48EEAC7C71}" srcId="{2F7C904D-2E9A-4DB3-971A-B2B6BC3F78BB}" destId="{19579751-0F66-4BA9-8115-9440FC9E7328}" srcOrd="0" destOrd="0" parTransId="{D4D61F4C-8A05-4C2F-8C7D-C93E7F89C763}" sibTransId="{F0B36473-2083-458C-8872-D1AE4A6AC384}"/>
    <dgm:cxn modelId="{D89B8695-1166-4D95-B0D0-9421A1C1AA75}" type="presOf" srcId="{2F7C904D-2E9A-4DB3-971A-B2B6BC3F78BB}" destId="{FFCD99C2-9040-421C-BB76-1FA746B670AA}" srcOrd="0" destOrd="0" presId="urn:microsoft.com/office/officeart/2005/8/layout/vList2"/>
    <dgm:cxn modelId="{5E7BDCAE-4B6B-4A76-878F-5B6E6EEC122A}" type="presOf" srcId="{F02FF254-DC3F-4B75-B116-ABD13C78857D}" destId="{7BD647C4-109B-46EF-AD8F-B5BDD7437DFF}" srcOrd="0" destOrd="0" presId="urn:microsoft.com/office/officeart/2005/8/layout/vList2"/>
    <dgm:cxn modelId="{ED8EA0BB-4026-482A-AD97-A556F0F59BAE}" type="presOf" srcId="{59E1C10D-BB8E-4ECC-9D19-68251732CE5F}" destId="{A394E848-1A3B-44AF-9E9A-13F54A595221}" srcOrd="0" destOrd="0" presId="urn:microsoft.com/office/officeart/2005/8/layout/vList2"/>
    <dgm:cxn modelId="{F354D8A2-FA35-4E2A-962E-51FBC776C166}" type="presParOf" srcId="{FFCD99C2-9040-421C-BB76-1FA746B670AA}" destId="{A76EDDE7-2401-4731-B2C9-10FDEAB0A548}" srcOrd="0" destOrd="0" presId="urn:microsoft.com/office/officeart/2005/8/layout/vList2"/>
    <dgm:cxn modelId="{62F46C56-8B53-4346-8E0E-A578DC02077F}" type="presParOf" srcId="{FFCD99C2-9040-421C-BB76-1FA746B670AA}" destId="{25BA319D-47C2-4FB6-91FE-D2CA0B1A9FCB}" srcOrd="1" destOrd="0" presId="urn:microsoft.com/office/officeart/2005/8/layout/vList2"/>
    <dgm:cxn modelId="{864CF65C-037B-46D1-B493-A39729BD3D5D}" type="presParOf" srcId="{FFCD99C2-9040-421C-BB76-1FA746B670AA}" destId="{A394E848-1A3B-44AF-9E9A-13F54A595221}" srcOrd="2" destOrd="0" presId="urn:microsoft.com/office/officeart/2005/8/layout/vList2"/>
    <dgm:cxn modelId="{2D293701-E530-4523-8CAD-76FC0F7016D2}" type="presParOf" srcId="{FFCD99C2-9040-421C-BB76-1FA746B670AA}" destId="{0F97F28E-6381-4A1E-A9AA-1909466E9FE2}" srcOrd="3" destOrd="0" presId="urn:microsoft.com/office/officeart/2005/8/layout/vList2"/>
    <dgm:cxn modelId="{F612B92A-4D5D-445A-B3A7-F360A1851CFB}" type="presParOf" srcId="{FFCD99C2-9040-421C-BB76-1FA746B670AA}" destId="{7BD647C4-109B-46EF-AD8F-B5BDD7437DF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D463BC-48A1-4283-ACF7-7130DEA1352C}" type="doc">
      <dgm:prSet loTypeId="urn:microsoft.com/office/officeart/2016/7/layout/VerticalDownArrowProcess" loCatId="process" qsTypeId="urn:microsoft.com/office/officeart/2005/8/quickstyle/simple1" qsCatId="simple" csTypeId="urn:microsoft.com/office/officeart/2005/8/colors/colorful2" csCatId="colorful"/>
      <dgm:spPr/>
      <dgm:t>
        <a:bodyPr/>
        <a:lstStyle/>
        <a:p>
          <a:endParaRPr lang="en-US"/>
        </a:p>
      </dgm:t>
    </dgm:pt>
    <dgm:pt modelId="{F2F1EDD3-03BF-4A48-9367-642203825B61}">
      <dgm:prSet/>
      <dgm:spPr/>
      <dgm:t>
        <a:bodyPr/>
        <a:lstStyle/>
        <a:p>
          <a:r>
            <a:rPr lang="en-US"/>
            <a:t>Have</a:t>
          </a:r>
        </a:p>
      </dgm:t>
    </dgm:pt>
    <dgm:pt modelId="{3145B181-1008-4390-A7AE-09C09E401F86}" type="parTrans" cxnId="{B9127BB0-5EFF-4ABF-A207-7EC04EDEFFCC}">
      <dgm:prSet/>
      <dgm:spPr/>
      <dgm:t>
        <a:bodyPr/>
        <a:lstStyle/>
        <a:p>
          <a:endParaRPr lang="en-US"/>
        </a:p>
      </dgm:t>
    </dgm:pt>
    <dgm:pt modelId="{484D7407-B1E3-4589-804C-1511DD4CD4FF}" type="sibTrans" cxnId="{B9127BB0-5EFF-4ABF-A207-7EC04EDEFFCC}">
      <dgm:prSet/>
      <dgm:spPr/>
      <dgm:t>
        <a:bodyPr/>
        <a:lstStyle/>
        <a:p>
          <a:endParaRPr lang="en-US"/>
        </a:p>
      </dgm:t>
    </dgm:pt>
    <dgm:pt modelId="{97A9F02E-EB34-4C6B-A3B3-CA6BCB78B8EE}">
      <dgm:prSet/>
      <dgm:spPr/>
      <dgm:t>
        <a:bodyPr/>
        <a:lstStyle/>
        <a:p>
          <a:r>
            <a:rPr lang="en-US"/>
            <a:t>I will have weekly testing for individual's- particularly those showing tuberculosis symptoms.</a:t>
          </a:r>
        </a:p>
      </dgm:t>
    </dgm:pt>
    <dgm:pt modelId="{157E1B6F-3273-4116-8EFD-9A5BAACDF4A9}" type="parTrans" cxnId="{EE5080DC-3B9E-4D05-B9E4-8732782CB4B0}">
      <dgm:prSet/>
      <dgm:spPr/>
      <dgm:t>
        <a:bodyPr/>
        <a:lstStyle/>
        <a:p>
          <a:endParaRPr lang="en-US"/>
        </a:p>
      </dgm:t>
    </dgm:pt>
    <dgm:pt modelId="{DB71AAB3-820E-4307-BD66-FCA82999531C}" type="sibTrans" cxnId="{EE5080DC-3B9E-4D05-B9E4-8732782CB4B0}">
      <dgm:prSet/>
      <dgm:spPr/>
      <dgm:t>
        <a:bodyPr/>
        <a:lstStyle/>
        <a:p>
          <a:endParaRPr lang="en-US"/>
        </a:p>
      </dgm:t>
    </dgm:pt>
    <dgm:pt modelId="{DC820FF8-6D48-4B3B-BE14-EC91D24DF98E}">
      <dgm:prSet/>
      <dgm:spPr/>
      <dgm:t>
        <a:bodyPr/>
        <a:lstStyle/>
        <a:p>
          <a:r>
            <a:rPr lang="en-US"/>
            <a:t>Introduce</a:t>
          </a:r>
        </a:p>
      </dgm:t>
    </dgm:pt>
    <dgm:pt modelId="{B65D6AC0-15BF-4B99-A934-DC71D8CDE6A7}" type="parTrans" cxnId="{34A90498-019B-4BCD-BE34-E3028CE18CCE}">
      <dgm:prSet/>
      <dgm:spPr/>
      <dgm:t>
        <a:bodyPr/>
        <a:lstStyle/>
        <a:p>
          <a:endParaRPr lang="en-US"/>
        </a:p>
      </dgm:t>
    </dgm:pt>
    <dgm:pt modelId="{3B68F50D-92F7-4C8E-AFCB-93D5EFC32ED9}" type="sibTrans" cxnId="{34A90498-019B-4BCD-BE34-E3028CE18CCE}">
      <dgm:prSet/>
      <dgm:spPr/>
      <dgm:t>
        <a:bodyPr/>
        <a:lstStyle/>
        <a:p>
          <a:endParaRPr lang="en-US"/>
        </a:p>
      </dgm:t>
    </dgm:pt>
    <dgm:pt modelId="{ABFA5E6C-1A79-4F0A-935E-0E838ED758EF}">
      <dgm:prSet/>
      <dgm:spPr/>
      <dgm:t>
        <a:bodyPr/>
        <a:lstStyle/>
        <a:p>
          <a:r>
            <a:rPr lang="en-US"/>
            <a:t>Introduce an on campus health clinic to assess individuals showing symptoms and give them advice on next steps to take.</a:t>
          </a:r>
        </a:p>
      </dgm:t>
    </dgm:pt>
    <dgm:pt modelId="{8F837DBF-74A3-4DA2-9C9D-7868EDA43910}" type="parTrans" cxnId="{B986A6A5-5DBB-4223-A753-CECACE141F6E}">
      <dgm:prSet/>
      <dgm:spPr/>
      <dgm:t>
        <a:bodyPr/>
        <a:lstStyle/>
        <a:p>
          <a:endParaRPr lang="en-US"/>
        </a:p>
      </dgm:t>
    </dgm:pt>
    <dgm:pt modelId="{FE3647FB-97CB-472B-8D16-99E803F7FE29}" type="sibTrans" cxnId="{B986A6A5-5DBB-4223-A753-CECACE141F6E}">
      <dgm:prSet/>
      <dgm:spPr/>
      <dgm:t>
        <a:bodyPr/>
        <a:lstStyle/>
        <a:p>
          <a:endParaRPr lang="en-US"/>
        </a:p>
      </dgm:t>
    </dgm:pt>
    <dgm:pt modelId="{A5D17AB8-9CA5-464E-8736-7BC856A76E27}">
      <dgm:prSet/>
      <dgm:spPr/>
      <dgm:t>
        <a:bodyPr/>
        <a:lstStyle/>
        <a:p>
          <a:r>
            <a:rPr lang="en-US"/>
            <a:t>Maintain</a:t>
          </a:r>
        </a:p>
      </dgm:t>
    </dgm:pt>
    <dgm:pt modelId="{E980282A-7815-462A-B236-0938EFFA123E}" type="parTrans" cxnId="{B1C55A5B-90CF-4A21-9DF1-94120DE25CF9}">
      <dgm:prSet/>
      <dgm:spPr/>
      <dgm:t>
        <a:bodyPr/>
        <a:lstStyle/>
        <a:p>
          <a:endParaRPr lang="en-US"/>
        </a:p>
      </dgm:t>
    </dgm:pt>
    <dgm:pt modelId="{3C41D89D-267F-4CFB-825D-A1C4D4F4FC10}" type="sibTrans" cxnId="{B1C55A5B-90CF-4A21-9DF1-94120DE25CF9}">
      <dgm:prSet/>
      <dgm:spPr/>
      <dgm:t>
        <a:bodyPr/>
        <a:lstStyle/>
        <a:p>
          <a:endParaRPr lang="en-US"/>
        </a:p>
      </dgm:t>
    </dgm:pt>
    <dgm:pt modelId="{2983DDD7-5D04-43D0-8A17-9D94A21F9CAB}">
      <dgm:prSet/>
      <dgm:spPr/>
      <dgm:t>
        <a:bodyPr/>
        <a:lstStyle/>
        <a:p>
          <a:r>
            <a:rPr lang="en-US"/>
            <a:t>Maintain a record of individuals with tuberculosis and ensure follow up and monitoring of people during treatment.</a:t>
          </a:r>
        </a:p>
      </dgm:t>
    </dgm:pt>
    <dgm:pt modelId="{D76ACAAF-B627-4528-A42A-8CC542B39273}" type="parTrans" cxnId="{2AAE8068-3660-4DF3-9D33-42E38D6F036E}">
      <dgm:prSet/>
      <dgm:spPr/>
      <dgm:t>
        <a:bodyPr/>
        <a:lstStyle/>
        <a:p>
          <a:endParaRPr lang="en-US"/>
        </a:p>
      </dgm:t>
    </dgm:pt>
    <dgm:pt modelId="{403D5853-A82B-4B65-A813-840824C3FD5E}" type="sibTrans" cxnId="{2AAE8068-3660-4DF3-9D33-42E38D6F036E}">
      <dgm:prSet/>
      <dgm:spPr/>
      <dgm:t>
        <a:bodyPr/>
        <a:lstStyle/>
        <a:p>
          <a:endParaRPr lang="en-US"/>
        </a:p>
      </dgm:t>
    </dgm:pt>
    <dgm:pt modelId="{FECE2EC2-2765-4803-90CD-FA7030EAE4F3}" type="pres">
      <dgm:prSet presAssocID="{D0D463BC-48A1-4283-ACF7-7130DEA1352C}" presName="Name0" presStyleCnt="0">
        <dgm:presLayoutVars>
          <dgm:dir/>
          <dgm:animLvl val="lvl"/>
          <dgm:resizeHandles val="exact"/>
        </dgm:presLayoutVars>
      </dgm:prSet>
      <dgm:spPr/>
    </dgm:pt>
    <dgm:pt modelId="{A524CF95-D24B-4009-94A7-3DCE0483E013}" type="pres">
      <dgm:prSet presAssocID="{A5D17AB8-9CA5-464E-8736-7BC856A76E27}" presName="boxAndChildren" presStyleCnt="0"/>
      <dgm:spPr/>
    </dgm:pt>
    <dgm:pt modelId="{0B862911-9E95-4AE0-A5E7-91B4E4E42437}" type="pres">
      <dgm:prSet presAssocID="{A5D17AB8-9CA5-464E-8736-7BC856A76E27}" presName="parentTextBox" presStyleLbl="alignNode1" presStyleIdx="0" presStyleCnt="3"/>
      <dgm:spPr/>
    </dgm:pt>
    <dgm:pt modelId="{D100CEA8-EFC9-4A2D-8DBA-C78A29A98E60}" type="pres">
      <dgm:prSet presAssocID="{A5D17AB8-9CA5-464E-8736-7BC856A76E27}" presName="descendantBox" presStyleLbl="bgAccFollowNode1" presStyleIdx="0" presStyleCnt="3"/>
      <dgm:spPr/>
    </dgm:pt>
    <dgm:pt modelId="{857B621D-1958-42A9-A1A8-ADAF6361268A}" type="pres">
      <dgm:prSet presAssocID="{3B68F50D-92F7-4C8E-AFCB-93D5EFC32ED9}" presName="sp" presStyleCnt="0"/>
      <dgm:spPr/>
    </dgm:pt>
    <dgm:pt modelId="{A9264931-D578-4879-A22F-5E6C7BEC9EFB}" type="pres">
      <dgm:prSet presAssocID="{DC820FF8-6D48-4B3B-BE14-EC91D24DF98E}" presName="arrowAndChildren" presStyleCnt="0"/>
      <dgm:spPr/>
    </dgm:pt>
    <dgm:pt modelId="{A5B44A69-18B8-4710-8AC8-42C337EF7A4A}" type="pres">
      <dgm:prSet presAssocID="{DC820FF8-6D48-4B3B-BE14-EC91D24DF98E}" presName="parentTextArrow" presStyleLbl="node1" presStyleIdx="0" presStyleCnt="0"/>
      <dgm:spPr/>
    </dgm:pt>
    <dgm:pt modelId="{FC3BC5F0-5C2D-42E7-8522-AB9FF900CFB0}" type="pres">
      <dgm:prSet presAssocID="{DC820FF8-6D48-4B3B-BE14-EC91D24DF98E}" presName="arrow" presStyleLbl="alignNode1" presStyleIdx="1" presStyleCnt="3"/>
      <dgm:spPr/>
    </dgm:pt>
    <dgm:pt modelId="{C02C4CE8-474C-4609-9D5A-AD0902DB69DD}" type="pres">
      <dgm:prSet presAssocID="{DC820FF8-6D48-4B3B-BE14-EC91D24DF98E}" presName="descendantArrow" presStyleLbl="bgAccFollowNode1" presStyleIdx="1" presStyleCnt="3"/>
      <dgm:spPr/>
    </dgm:pt>
    <dgm:pt modelId="{95B006E8-0888-4EE7-A7C9-845DF20D7C60}" type="pres">
      <dgm:prSet presAssocID="{484D7407-B1E3-4589-804C-1511DD4CD4FF}" presName="sp" presStyleCnt="0"/>
      <dgm:spPr/>
    </dgm:pt>
    <dgm:pt modelId="{DE8A5082-A1EF-4C91-A2F0-381828FA0921}" type="pres">
      <dgm:prSet presAssocID="{F2F1EDD3-03BF-4A48-9367-642203825B61}" presName="arrowAndChildren" presStyleCnt="0"/>
      <dgm:spPr/>
    </dgm:pt>
    <dgm:pt modelId="{2571EC77-054C-4ED5-A583-5CFA772F4571}" type="pres">
      <dgm:prSet presAssocID="{F2F1EDD3-03BF-4A48-9367-642203825B61}" presName="parentTextArrow" presStyleLbl="node1" presStyleIdx="0" presStyleCnt="0"/>
      <dgm:spPr/>
    </dgm:pt>
    <dgm:pt modelId="{81FBE772-2D17-4CDE-98A2-D9DA62373335}" type="pres">
      <dgm:prSet presAssocID="{F2F1EDD3-03BF-4A48-9367-642203825B61}" presName="arrow" presStyleLbl="alignNode1" presStyleIdx="2" presStyleCnt="3"/>
      <dgm:spPr/>
    </dgm:pt>
    <dgm:pt modelId="{11E8E8BC-80D5-49AC-8180-9F02548229EA}" type="pres">
      <dgm:prSet presAssocID="{F2F1EDD3-03BF-4A48-9367-642203825B61}" presName="descendantArrow" presStyleLbl="bgAccFollowNode1" presStyleIdx="2" presStyleCnt="3"/>
      <dgm:spPr/>
    </dgm:pt>
  </dgm:ptLst>
  <dgm:cxnLst>
    <dgm:cxn modelId="{524F240E-1904-46E7-A99F-685B81E6963E}" type="presOf" srcId="{D0D463BC-48A1-4283-ACF7-7130DEA1352C}" destId="{FECE2EC2-2765-4803-90CD-FA7030EAE4F3}" srcOrd="0" destOrd="0" presId="urn:microsoft.com/office/officeart/2016/7/layout/VerticalDownArrowProcess"/>
    <dgm:cxn modelId="{02953A2D-F8C6-487E-8CC2-664C990E9185}" type="presOf" srcId="{2983DDD7-5D04-43D0-8A17-9D94A21F9CAB}" destId="{D100CEA8-EFC9-4A2D-8DBA-C78A29A98E60}" srcOrd="0" destOrd="0" presId="urn:microsoft.com/office/officeart/2016/7/layout/VerticalDownArrowProcess"/>
    <dgm:cxn modelId="{B1C55A5B-90CF-4A21-9DF1-94120DE25CF9}" srcId="{D0D463BC-48A1-4283-ACF7-7130DEA1352C}" destId="{A5D17AB8-9CA5-464E-8736-7BC856A76E27}" srcOrd="2" destOrd="0" parTransId="{E980282A-7815-462A-B236-0938EFFA123E}" sibTransId="{3C41D89D-267F-4CFB-825D-A1C4D4F4FC10}"/>
    <dgm:cxn modelId="{2AAE8068-3660-4DF3-9D33-42E38D6F036E}" srcId="{A5D17AB8-9CA5-464E-8736-7BC856A76E27}" destId="{2983DDD7-5D04-43D0-8A17-9D94A21F9CAB}" srcOrd="0" destOrd="0" parTransId="{D76ACAAF-B627-4528-A42A-8CC542B39273}" sibTransId="{403D5853-A82B-4B65-A813-840824C3FD5E}"/>
    <dgm:cxn modelId="{F7FCED6D-A1F2-4D5D-B738-77DC1FEB8EDE}" type="presOf" srcId="{97A9F02E-EB34-4C6B-A3B3-CA6BCB78B8EE}" destId="{11E8E8BC-80D5-49AC-8180-9F02548229EA}" srcOrd="0" destOrd="0" presId="urn:microsoft.com/office/officeart/2016/7/layout/VerticalDownArrowProcess"/>
    <dgm:cxn modelId="{E6462590-1677-4F49-93DA-101AD60DF9F2}" type="presOf" srcId="{DC820FF8-6D48-4B3B-BE14-EC91D24DF98E}" destId="{FC3BC5F0-5C2D-42E7-8522-AB9FF900CFB0}" srcOrd="1" destOrd="0" presId="urn:microsoft.com/office/officeart/2016/7/layout/VerticalDownArrowProcess"/>
    <dgm:cxn modelId="{34A90498-019B-4BCD-BE34-E3028CE18CCE}" srcId="{D0D463BC-48A1-4283-ACF7-7130DEA1352C}" destId="{DC820FF8-6D48-4B3B-BE14-EC91D24DF98E}" srcOrd="1" destOrd="0" parTransId="{B65D6AC0-15BF-4B99-A934-DC71D8CDE6A7}" sibTransId="{3B68F50D-92F7-4C8E-AFCB-93D5EFC32ED9}"/>
    <dgm:cxn modelId="{456776A3-66EC-4C3A-AE03-EC9C651FF3B6}" type="presOf" srcId="{ABFA5E6C-1A79-4F0A-935E-0E838ED758EF}" destId="{C02C4CE8-474C-4609-9D5A-AD0902DB69DD}" srcOrd="0" destOrd="0" presId="urn:microsoft.com/office/officeart/2016/7/layout/VerticalDownArrowProcess"/>
    <dgm:cxn modelId="{B986A6A5-5DBB-4223-A753-CECACE141F6E}" srcId="{DC820FF8-6D48-4B3B-BE14-EC91D24DF98E}" destId="{ABFA5E6C-1A79-4F0A-935E-0E838ED758EF}" srcOrd="0" destOrd="0" parTransId="{8F837DBF-74A3-4DA2-9C9D-7868EDA43910}" sibTransId="{FE3647FB-97CB-472B-8D16-99E803F7FE29}"/>
    <dgm:cxn modelId="{B9127BB0-5EFF-4ABF-A207-7EC04EDEFFCC}" srcId="{D0D463BC-48A1-4283-ACF7-7130DEA1352C}" destId="{F2F1EDD3-03BF-4A48-9367-642203825B61}" srcOrd="0" destOrd="0" parTransId="{3145B181-1008-4390-A7AE-09C09E401F86}" sibTransId="{484D7407-B1E3-4589-804C-1511DD4CD4FF}"/>
    <dgm:cxn modelId="{0DC300D5-D262-4CF8-8BA8-9CD30DF13D96}" type="presOf" srcId="{A5D17AB8-9CA5-464E-8736-7BC856A76E27}" destId="{0B862911-9E95-4AE0-A5E7-91B4E4E42437}" srcOrd="0" destOrd="0" presId="urn:microsoft.com/office/officeart/2016/7/layout/VerticalDownArrowProcess"/>
    <dgm:cxn modelId="{AB6919D9-9DFE-4172-9F4B-E44604288AA1}" type="presOf" srcId="{F2F1EDD3-03BF-4A48-9367-642203825B61}" destId="{2571EC77-054C-4ED5-A583-5CFA772F4571}" srcOrd="0" destOrd="0" presId="urn:microsoft.com/office/officeart/2016/7/layout/VerticalDownArrowProcess"/>
    <dgm:cxn modelId="{EE5080DC-3B9E-4D05-B9E4-8732782CB4B0}" srcId="{F2F1EDD3-03BF-4A48-9367-642203825B61}" destId="{97A9F02E-EB34-4C6B-A3B3-CA6BCB78B8EE}" srcOrd="0" destOrd="0" parTransId="{157E1B6F-3273-4116-8EFD-9A5BAACDF4A9}" sibTransId="{DB71AAB3-820E-4307-BD66-FCA82999531C}"/>
    <dgm:cxn modelId="{6A4F57E7-C89B-4102-B9B9-ACE54A02ECCB}" type="presOf" srcId="{F2F1EDD3-03BF-4A48-9367-642203825B61}" destId="{81FBE772-2D17-4CDE-98A2-D9DA62373335}" srcOrd="1" destOrd="0" presId="urn:microsoft.com/office/officeart/2016/7/layout/VerticalDownArrowProcess"/>
    <dgm:cxn modelId="{9F4C13F3-FBDB-42EB-8487-914EDF341165}" type="presOf" srcId="{DC820FF8-6D48-4B3B-BE14-EC91D24DF98E}" destId="{A5B44A69-18B8-4710-8AC8-42C337EF7A4A}" srcOrd="0" destOrd="0" presId="urn:microsoft.com/office/officeart/2016/7/layout/VerticalDownArrowProcess"/>
    <dgm:cxn modelId="{DFC01D8C-FC1D-4F81-AE66-6930B17BE169}" type="presParOf" srcId="{FECE2EC2-2765-4803-90CD-FA7030EAE4F3}" destId="{A524CF95-D24B-4009-94A7-3DCE0483E013}" srcOrd="0" destOrd="0" presId="urn:microsoft.com/office/officeart/2016/7/layout/VerticalDownArrowProcess"/>
    <dgm:cxn modelId="{1AA82C3C-32BA-4384-BA0C-1997B48E21FF}" type="presParOf" srcId="{A524CF95-D24B-4009-94A7-3DCE0483E013}" destId="{0B862911-9E95-4AE0-A5E7-91B4E4E42437}" srcOrd="0" destOrd="0" presId="urn:microsoft.com/office/officeart/2016/7/layout/VerticalDownArrowProcess"/>
    <dgm:cxn modelId="{25F7EFD8-8FBD-4105-A1E8-965B7F4B0ABB}" type="presParOf" srcId="{A524CF95-D24B-4009-94A7-3DCE0483E013}" destId="{D100CEA8-EFC9-4A2D-8DBA-C78A29A98E60}" srcOrd="1" destOrd="0" presId="urn:microsoft.com/office/officeart/2016/7/layout/VerticalDownArrowProcess"/>
    <dgm:cxn modelId="{B092FAAC-6073-4819-A027-89672759642F}" type="presParOf" srcId="{FECE2EC2-2765-4803-90CD-FA7030EAE4F3}" destId="{857B621D-1958-42A9-A1A8-ADAF6361268A}" srcOrd="1" destOrd="0" presId="urn:microsoft.com/office/officeart/2016/7/layout/VerticalDownArrowProcess"/>
    <dgm:cxn modelId="{974CDCC2-C7C6-4C82-A496-DD6A55F23AA6}" type="presParOf" srcId="{FECE2EC2-2765-4803-90CD-FA7030EAE4F3}" destId="{A9264931-D578-4879-A22F-5E6C7BEC9EFB}" srcOrd="2" destOrd="0" presId="urn:microsoft.com/office/officeart/2016/7/layout/VerticalDownArrowProcess"/>
    <dgm:cxn modelId="{B4D9016B-817A-446E-95EB-DB7D0B6B8A2B}" type="presParOf" srcId="{A9264931-D578-4879-A22F-5E6C7BEC9EFB}" destId="{A5B44A69-18B8-4710-8AC8-42C337EF7A4A}" srcOrd="0" destOrd="0" presId="urn:microsoft.com/office/officeart/2016/7/layout/VerticalDownArrowProcess"/>
    <dgm:cxn modelId="{A0BDC75A-9796-4753-8E66-9A5F80894324}" type="presParOf" srcId="{A9264931-D578-4879-A22F-5E6C7BEC9EFB}" destId="{FC3BC5F0-5C2D-42E7-8522-AB9FF900CFB0}" srcOrd="1" destOrd="0" presId="urn:microsoft.com/office/officeart/2016/7/layout/VerticalDownArrowProcess"/>
    <dgm:cxn modelId="{E444E307-9542-48E7-B4D9-D762550E2E99}" type="presParOf" srcId="{A9264931-D578-4879-A22F-5E6C7BEC9EFB}" destId="{C02C4CE8-474C-4609-9D5A-AD0902DB69DD}" srcOrd="2" destOrd="0" presId="urn:microsoft.com/office/officeart/2016/7/layout/VerticalDownArrowProcess"/>
    <dgm:cxn modelId="{78DC809D-14E8-4732-992A-DF31E62BD013}" type="presParOf" srcId="{FECE2EC2-2765-4803-90CD-FA7030EAE4F3}" destId="{95B006E8-0888-4EE7-A7C9-845DF20D7C60}" srcOrd="3" destOrd="0" presId="urn:microsoft.com/office/officeart/2016/7/layout/VerticalDownArrowProcess"/>
    <dgm:cxn modelId="{51BBADAA-F002-4A11-B5C7-AD6223DBBCC6}" type="presParOf" srcId="{FECE2EC2-2765-4803-90CD-FA7030EAE4F3}" destId="{DE8A5082-A1EF-4C91-A2F0-381828FA0921}" srcOrd="4" destOrd="0" presId="urn:microsoft.com/office/officeart/2016/7/layout/VerticalDownArrowProcess"/>
    <dgm:cxn modelId="{E7C3FEBD-3C64-4005-B410-C2D68C66F5E9}" type="presParOf" srcId="{DE8A5082-A1EF-4C91-A2F0-381828FA0921}" destId="{2571EC77-054C-4ED5-A583-5CFA772F4571}" srcOrd="0" destOrd="0" presId="urn:microsoft.com/office/officeart/2016/7/layout/VerticalDownArrowProcess"/>
    <dgm:cxn modelId="{F054279C-C305-4918-BF45-ED4EADC3F4D1}" type="presParOf" srcId="{DE8A5082-A1EF-4C91-A2F0-381828FA0921}" destId="{81FBE772-2D17-4CDE-98A2-D9DA62373335}" srcOrd="1" destOrd="0" presId="urn:microsoft.com/office/officeart/2016/7/layout/VerticalDownArrowProcess"/>
    <dgm:cxn modelId="{AFEA066A-6B51-468C-AC9B-CCD6040F9691}" type="presParOf" srcId="{DE8A5082-A1EF-4C91-A2F0-381828FA0921}" destId="{11E8E8BC-80D5-49AC-8180-9F02548229EA}"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CAEF4-69B9-4276-B624-056BEA7FA999}">
      <dsp:nvSpPr>
        <dsp:cNvPr id="0" name=""/>
        <dsp:cNvSpPr/>
      </dsp:nvSpPr>
      <dsp:spPr>
        <a:xfrm>
          <a:off x="651" y="276775"/>
          <a:ext cx="2539379" cy="15236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SELINA - The main approaches and strategies that could be used to MEASURE.</a:t>
          </a:r>
          <a:endParaRPr lang="en-US" sz="1500" kern="1200" dirty="0"/>
        </a:p>
      </dsp:txBody>
      <dsp:txXfrm>
        <a:off x="651" y="276775"/>
        <a:ext cx="2539379" cy="1523627"/>
      </dsp:txXfrm>
    </dsp:sp>
    <dsp:sp modelId="{95A9E5C1-336F-45BE-9F96-69ACE7080CAB}">
      <dsp:nvSpPr>
        <dsp:cNvPr id="0" name=""/>
        <dsp:cNvSpPr/>
      </dsp:nvSpPr>
      <dsp:spPr>
        <a:xfrm>
          <a:off x="2793968" y="276775"/>
          <a:ext cx="2539379" cy="15236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OSAZEE – The main approaches and strategies that could be used to MONITOR.</a:t>
          </a:r>
          <a:endParaRPr lang="en-US" sz="1500" kern="1200" dirty="0"/>
        </a:p>
      </dsp:txBody>
      <dsp:txXfrm>
        <a:off x="2793968" y="276775"/>
        <a:ext cx="2539379" cy="1523627"/>
      </dsp:txXfrm>
    </dsp:sp>
    <dsp:sp modelId="{33951F49-869C-4C7E-92E5-D7AAC2E5EAA1}">
      <dsp:nvSpPr>
        <dsp:cNvPr id="0" name=""/>
        <dsp:cNvSpPr/>
      </dsp:nvSpPr>
      <dsp:spPr>
        <a:xfrm>
          <a:off x="651" y="2054341"/>
          <a:ext cx="2539379" cy="15236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SAMANTHA – The main approaches and strategies that could be used to CONTROL.</a:t>
          </a:r>
          <a:endParaRPr lang="en-US" sz="1500" kern="1200" dirty="0"/>
        </a:p>
      </dsp:txBody>
      <dsp:txXfrm>
        <a:off x="651" y="2054341"/>
        <a:ext cx="2539379" cy="1523627"/>
      </dsp:txXfrm>
    </dsp:sp>
    <dsp:sp modelId="{6F835E95-B5EA-438D-AB0B-4F04856E7459}">
      <dsp:nvSpPr>
        <dsp:cNvPr id="0" name=""/>
        <dsp:cNvSpPr/>
      </dsp:nvSpPr>
      <dsp:spPr>
        <a:xfrm>
          <a:off x="2793968" y="2054341"/>
          <a:ext cx="2539379" cy="15236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SHAKIL –  The policies and strategies are available to the UK government to maintain public health.</a:t>
          </a:r>
          <a:endParaRPr lang="en-US" sz="1500" kern="1200" dirty="0"/>
        </a:p>
      </dsp:txBody>
      <dsp:txXfrm>
        <a:off x="2793968" y="2054341"/>
        <a:ext cx="2539379" cy="1523627"/>
      </dsp:txXfrm>
    </dsp:sp>
    <dsp:sp modelId="{21DD8655-CAF9-4F01-99CD-4B5560211EB0}">
      <dsp:nvSpPr>
        <dsp:cNvPr id="0" name=""/>
        <dsp:cNvSpPr/>
      </dsp:nvSpPr>
      <dsp:spPr>
        <a:xfrm>
          <a:off x="651" y="3875452"/>
          <a:ext cx="2539379" cy="15236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ZARA – The Health education that you can give to the college’s management to prevent </a:t>
          </a:r>
          <a:endParaRPr lang="en-US" sz="1500" kern="1200" dirty="0"/>
        </a:p>
      </dsp:txBody>
      <dsp:txXfrm>
        <a:off x="651" y="3875452"/>
        <a:ext cx="2539379" cy="1523627"/>
      </dsp:txXfrm>
    </dsp:sp>
    <dsp:sp modelId="{97891BD6-9F2B-419F-9C7D-1707E8CEA933}">
      <dsp:nvSpPr>
        <dsp:cNvPr id="0" name=""/>
        <dsp:cNvSpPr/>
      </dsp:nvSpPr>
      <dsp:spPr>
        <a:xfrm>
          <a:off x="2793968" y="3831907"/>
          <a:ext cx="2539379" cy="15236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BRAIMA – The recommendations as public health practitioners that you provide to the policy makers.</a:t>
          </a:r>
          <a:endParaRPr lang="en-US" sz="1500" kern="1200" dirty="0"/>
        </a:p>
      </dsp:txBody>
      <dsp:txXfrm>
        <a:off x="2793968" y="3831907"/>
        <a:ext cx="2539379" cy="1523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D6A52-7AD2-4649-B70B-B7F2685BFE33}">
      <dsp:nvSpPr>
        <dsp:cNvPr id="0" name=""/>
        <dsp:cNvSpPr/>
      </dsp:nvSpPr>
      <dsp:spPr>
        <a:xfrm>
          <a:off x="2626805" y="1398361"/>
          <a:ext cx="571360" cy="91440"/>
        </a:xfrm>
        <a:custGeom>
          <a:avLst/>
          <a:gdLst/>
          <a:ahLst/>
          <a:cxnLst/>
          <a:rect l="0" t="0" r="0" b="0"/>
          <a:pathLst>
            <a:path>
              <a:moveTo>
                <a:pt x="0" y="45720"/>
              </a:moveTo>
              <a:lnTo>
                <a:pt x="57136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97436" y="1441069"/>
        <a:ext cx="30098" cy="6025"/>
      </dsp:txXfrm>
    </dsp:sp>
    <dsp:sp modelId="{B0234D6E-24B6-413D-9E39-E00236E4AA0A}">
      <dsp:nvSpPr>
        <dsp:cNvPr id="0" name=""/>
        <dsp:cNvSpPr/>
      </dsp:nvSpPr>
      <dsp:spPr>
        <a:xfrm>
          <a:off x="11385" y="658915"/>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1422400">
            <a:lnSpc>
              <a:spcPct val="90000"/>
            </a:lnSpc>
            <a:spcBef>
              <a:spcPct val="0"/>
            </a:spcBef>
            <a:spcAft>
              <a:spcPct val="35000"/>
            </a:spcAft>
            <a:buNone/>
          </a:pPr>
          <a:r>
            <a:rPr lang="en-US" sz="3200" kern="1200" dirty="0"/>
            <a:t>References</a:t>
          </a:r>
        </a:p>
      </dsp:txBody>
      <dsp:txXfrm>
        <a:off x="11385" y="658915"/>
        <a:ext cx="2617219" cy="1570331"/>
      </dsp:txXfrm>
    </dsp:sp>
    <dsp:sp modelId="{2B3D4795-4EDA-4421-B145-841613FCC0C0}">
      <dsp:nvSpPr>
        <dsp:cNvPr id="0" name=""/>
        <dsp:cNvSpPr/>
      </dsp:nvSpPr>
      <dsp:spPr>
        <a:xfrm>
          <a:off x="5845985" y="1398361"/>
          <a:ext cx="571360" cy="91440"/>
        </a:xfrm>
        <a:custGeom>
          <a:avLst/>
          <a:gdLst/>
          <a:ahLst/>
          <a:cxnLst/>
          <a:rect l="0" t="0" r="0" b="0"/>
          <a:pathLst>
            <a:path>
              <a:moveTo>
                <a:pt x="0" y="45720"/>
              </a:moveTo>
              <a:lnTo>
                <a:pt x="57136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16617" y="1441069"/>
        <a:ext cx="30098" cy="6025"/>
      </dsp:txXfrm>
    </dsp:sp>
    <dsp:sp modelId="{167FFE42-D990-4105-BEA0-8575632F690F}">
      <dsp:nvSpPr>
        <dsp:cNvPr id="0" name=""/>
        <dsp:cNvSpPr/>
      </dsp:nvSpPr>
      <dsp:spPr>
        <a:xfrm>
          <a:off x="3230566" y="658915"/>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533400">
            <a:lnSpc>
              <a:spcPct val="90000"/>
            </a:lnSpc>
            <a:spcBef>
              <a:spcPct val="0"/>
            </a:spcBef>
            <a:spcAft>
              <a:spcPct val="35000"/>
            </a:spcAft>
            <a:buNone/>
          </a:pPr>
          <a:r>
            <a:rPr lang="en-GB" sz="1200" kern="1200" dirty="0"/>
            <a:t>• </a:t>
          </a:r>
          <a:r>
            <a:rPr lang="en-US" sz="1200" kern="1200" dirty="0"/>
            <a:t> </a:t>
          </a:r>
          <a:r>
            <a:rPr lang="en-US" sz="1400" kern="1200" dirty="0"/>
            <a:t>World Health Organization (WHO) 2024, Global Tuberculosis Report 2024, World Health Organization, Geneva Accessed 4 November 202.</a:t>
          </a:r>
        </a:p>
      </dsp:txBody>
      <dsp:txXfrm>
        <a:off x="3230566" y="658915"/>
        <a:ext cx="2617219" cy="1570331"/>
      </dsp:txXfrm>
    </dsp:sp>
    <dsp:sp modelId="{A6B84BD3-A93E-495B-8FBE-200C82891000}">
      <dsp:nvSpPr>
        <dsp:cNvPr id="0" name=""/>
        <dsp:cNvSpPr/>
      </dsp:nvSpPr>
      <dsp:spPr>
        <a:xfrm>
          <a:off x="1319995" y="2227447"/>
          <a:ext cx="6438361" cy="571360"/>
        </a:xfrm>
        <a:custGeom>
          <a:avLst/>
          <a:gdLst/>
          <a:ahLst/>
          <a:cxnLst/>
          <a:rect l="0" t="0" r="0" b="0"/>
          <a:pathLst>
            <a:path>
              <a:moveTo>
                <a:pt x="6438361" y="0"/>
              </a:moveTo>
              <a:lnTo>
                <a:pt x="6438361" y="302780"/>
              </a:lnTo>
              <a:lnTo>
                <a:pt x="0" y="302780"/>
              </a:lnTo>
              <a:lnTo>
                <a:pt x="0" y="57136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77514" y="2510115"/>
        <a:ext cx="323322" cy="6025"/>
      </dsp:txXfrm>
    </dsp:sp>
    <dsp:sp modelId="{3BF0E01C-4AB5-4C34-A3F9-7D4800DEC753}">
      <dsp:nvSpPr>
        <dsp:cNvPr id="0" name=""/>
        <dsp:cNvSpPr/>
      </dsp:nvSpPr>
      <dsp:spPr>
        <a:xfrm>
          <a:off x="6449746" y="658915"/>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533400">
            <a:lnSpc>
              <a:spcPct val="90000"/>
            </a:lnSpc>
            <a:spcBef>
              <a:spcPct val="0"/>
            </a:spcBef>
            <a:spcAft>
              <a:spcPct val="35000"/>
            </a:spcAft>
            <a:buNone/>
          </a:pPr>
          <a:r>
            <a:rPr lang="en-US" sz="1200" kern="1200" dirty="0"/>
            <a:t>•  </a:t>
          </a:r>
          <a:r>
            <a:rPr lang="en-US" sz="1400" kern="1200" dirty="0"/>
            <a:t>Centers for Disease Control and Prevention (CDC) 2023, National Tuberculosis Surveillance System (NTSS), CDC, 5 June 2025.</a:t>
          </a:r>
        </a:p>
      </dsp:txBody>
      <dsp:txXfrm>
        <a:off x="6449746" y="658915"/>
        <a:ext cx="2617219" cy="1570331"/>
      </dsp:txXfrm>
    </dsp:sp>
    <dsp:sp modelId="{21C7A508-DF26-4765-BDB3-231342A935BF}">
      <dsp:nvSpPr>
        <dsp:cNvPr id="0" name=""/>
        <dsp:cNvSpPr/>
      </dsp:nvSpPr>
      <dsp:spPr>
        <a:xfrm>
          <a:off x="2626805" y="3570654"/>
          <a:ext cx="571360" cy="91440"/>
        </a:xfrm>
        <a:custGeom>
          <a:avLst/>
          <a:gdLst/>
          <a:ahLst/>
          <a:cxnLst/>
          <a:rect l="0" t="0" r="0" b="0"/>
          <a:pathLst>
            <a:path>
              <a:moveTo>
                <a:pt x="0" y="45720"/>
              </a:moveTo>
              <a:lnTo>
                <a:pt x="57136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97436" y="3613361"/>
        <a:ext cx="30098" cy="6025"/>
      </dsp:txXfrm>
    </dsp:sp>
    <dsp:sp modelId="{73435054-BB68-40E8-A436-38B21E698F79}">
      <dsp:nvSpPr>
        <dsp:cNvPr id="0" name=""/>
        <dsp:cNvSpPr/>
      </dsp:nvSpPr>
      <dsp:spPr>
        <a:xfrm>
          <a:off x="11385" y="2831208"/>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622300">
            <a:lnSpc>
              <a:spcPct val="90000"/>
            </a:lnSpc>
            <a:spcBef>
              <a:spcPct val="0"/>
            </a:spcBef>
            <a:spcAft>
              <a:spcPct val="35000"/>
            </a:spcAft>
            <a:buNone/>
          </a:pPr>
          <a:r>
            <a:rPr lang="en-US" sz="1400" kern="1200" dirty="0"/>
            <a:t>• </a:t>
          </a:r>
          <a:r>
            <a:rPr lang="en-GB" sz="1400" kern="1200" dirty="0"/>
            <a:t>World Health Organization (WHO) 2024, Global Tuberculosis Report 2024, World Health Organization, Geneva</a:t>
          </a:r>
          <a:r>
            <a:rPr lang="en-GB" sz="1200" kern="1200" dirty="0"/>
            <a:t>. </a:t>
          </a:r>
          <a:endParaRPr lang="en-US" sz="1200" kern="1200" dirty="0"/>
        </a:p>
      </dsp:txBody>
      <dsp:txXfrm>
        <a:off x="11385" y="2831208"/>
        <a:ext cx="2617219" cy="1570331"/>
      </dsp:txXfrm>
    </dsp:sp>
    <dsp:sp modelId="{15BFD4AE-5575-4B40-9F97-EC86CFEF9CFC}">
      <dsp:nvSpPr>
        <dsp:cNvPr id="0" name=""/>
        <dsp:cNvSpPr/>
      </dsp:nvSpPr>
      <dsp:spPr>
        <a:xfrm>
          <a:off x="5845985" y="3570654"/>
          <a:ext cx="571360" cy="91440"/>
        </a:xfrm>
        <a:custGeom>
          <a:avLst/>
          <a:gdLst/>
          <a:ahLst/>
          <a:cxnLst/>
          <a:rect l="0" t="0" r="0" b="0"/>
          <a:pathLst>
            <a:path>
              <a:moveTo>
                <a:pt x="0" y="45720"/>
              </a:moveTo>
              <a:lnTo>
                <a:pt x="57136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16617" y="3613361"/>
        <a:ext cx="30098" cy="6025"/>
      </dsp:txXfrm>
    </dsp:sp>
    <dsp:sp modelId="{88957F9C-BB6A-4A4D-985D-01DD61B92CCB}">
      <dsp:nvSpPr>
        <dsp:cNvPr id="0" name=""/>
        <dsp:cNvSpPr/>
      </dsp:nvSpPr>
      <dsp:spPr>
        <a:xfrm>
          <a:off x="3230566" y="2831208"/>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533400">
            <a:lnSpc>
              <a:spcPct val="90000"/>
            </a:lnSpc>
            <a:spcBef>
              <a:spcPct val="0"/>
            </a:spcBef>
            <a:spcAft>
              <a:spcPct val="35000"/>
            </a:spcAft>
            <a:buNone/>
          </a:pPr>
          <a:r>
            <a:rPr lang="en-GB" sz="1200" kern="1200" dirty="0"/>
            <a:t>•   </a:t>
          </a:r>
          <a:r>
            <a:rPr lang="en-GB" sz="1400" kern="1200" dirty="0"/>
            <a:t>World Health Organization (WHO) 2023, BCG Vaccination Coverage Estimates, WHO Immunization Data Portal, Geneva</a:t>
          </a:r>
          <a:endParaRPr lang="en-US" sz="1400" kern="1200" dirty="0"/>
        </a:p>
      </dsp:txBody>
      <dsp:txXfrm>
        <a:off x="3230566" y="2831208"/>
        <a:ext cx="2617219" cy="1570331"/>
      </dsp:txXfrm>
    </dsp:sp>
    <dsp:sp modelId="{DC8E5422-0E7C-4615-8FDF-F8F982432DF9}">
      <dsp:nvSpPr>
        <dsp:cNvPr id="0" name=""/>
        <dsp:cNvSpPr/>
      </dsp:nvSpPr>
      <dsp:spPr>
        <a:xfrm>
          <a:off x="1319995" y="4399740"/>
          <a:ext cx="6438361" cy="571360"/>
        </a:xfrm>
        <a:custGeom>
          <a:avLst/>
          <a:gdLst/>
          <a:ahLst/>
          <a:cxnLst/>
          <a:rect l="0" t="0" r="0" b="0"/>
          <a:pathLst>
            <a:path>
              <a:moveTo>
                <a:pt x="6438361" y="0"/>
              </a:moveTo>
              <a:lnTo>
                <a:pt x="6438361" y="302780"/>
              </a:lnTo>
              <a:lnTo>
                <a:pt x="0" y="302780"/>
              </a:lnTo>
              <a:lnTo>
                <a:pt x="0" y="57136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77514" y="4682408"/>
        <a:ext cx="323322" cy="6025"/>
      </dsp:txXfrm>
    </dsp:sp>
    <dsp:sp modelId="{FBCBC80E-E423-49B7-AA66-A800DD92469E}">
      <dsp:nvSpPr>
        <dsp:cNvPr id="0" name=""/>
        <dsp:cNvSpPr/>
      </dsp:nvSpPr>
      <dsp:spPr>
        <a:xfrm>
          <a:off x="6449746" y="2831208"/>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711200">
            <a:lnSpc>
              <a:spcPct val="90000"/>
            </a:lnSpc>
            <a:spcBef>
              <a:spcPct val="0"/>
            </a:spcBef>
            <a:spcAft>
              <a:spcPct val="35000"/>
            </a:spcAft>
            <a:buNone/>
          </a:pPr>
          <a:r>
            <a:rPr lang="en-GB" sz="1600" kern="1200" dirty="0"/>
            <a:t>• United Nations Children’s Fund (UNICEF) 2023, Immunization Data: BCG Coverage, UNICEF Data</a:t>
          </a:r>
          <a:r>
            <a:rPr lang="en-GB" sz="1200" kern="1200" dirty="0"/>
            <a:t>,</a:t>
          </a:r>
          <a:endParaRPr lang="en-US" sz="1200" kern="1200" dirty="0"/>
        </a:p>
      </dsp:txBody>
      <dsp:txXfrm>
        <a:off x="6449746" y="2831208"/>
        <a:ext cx="2617219" cy="1570331"/>
      </dsp:txXfrm>
    </dsp:sp>
    <dsp:sp modelId="{0E339122-8956-49FD-B637-E51B027A05A0}">
      <dsp:nvSpPr>
        <dsp:cNvPr id="0" name=""/>
        <dsp:cNvSpPr/>
      </dsp:nvSpPr>
      <dsp:spPr>
        <a:xfrm>
          <a:off x="2626805" y="5742947"/>
          <a:ext cx="571360" cy="91440"/>
        </a:xfrm>
        <a:custGeom>
          <a:avLst/>
          <a:gdLst/>
          <a:ahLst/>
          <a:cxnLst/>
          <a:rect l="0" t="0" r="0" b="0"/>
          <a:pathLst>
            <a:path>
              <a:moveTo>
                <a:pt x="0" y="45720"/>
              </a:moveTo>
              <a:lnTo>
                <a:pt x="571360"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97436" y="5785654"/>
        <a:ext cx="30098" cy="6025"/>
      </dsp:txXfrm>
    </dsp:sp>
    <dsp:sp modelId="{D89AF2A3-CC7C-4B7E-B57F-4AC7EEC385E3}">
      <dsp:nvSpPr>
        <dsp:cNvPr id="0" name=""/>
        <dsp:cNvSpPr/>
      </dsp:nvSpPr>
      <dsp:spPr>
        <a:xfrm>
          <a:off x="11385" y="5003501"/>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711200">
            <a:lnSpc>
              <a:spcPct val="90000"/>
            </a:lnSpc>
            <a:spcBef>
              <a:spcPct val="0"/>
            </a:spcBef>
            <a:spcAft>
              <a:spcPct val="35000"/>
            </a:spcAft>
            <a:buNone/>
          </a:pPr>
          <a:r>
            <a:rPr lang="en-GB" sz="1600" kern="1200" dirty="0"/>
            <a:t>• European Centre for Disease Prevention and Control (ECDC) 2023, </a:t>
          </a:r>
          <a:endParaRPr lang="en-US" sz="1600" kern="1200" dirty="0"/>
        </a:p>
      </dsp:txBody>
      <dsp:txXfrm>
        <a:off x="11385" y="5003501"/>
        <a:ext cx="2617219" cy="1570331"/>
      </dsp:txXfrm>
    </dsp:sp>
    <dsp:sp modelId="{0460FBD3-14B8-4F06-8A0A-5CCC1E71EEC5}">
      <dsp:nvSpPr>
        <dsp:cNvPr id="0" name=""/>
        <dsp:cNvSpPr/>
      </dsp:nvSpPr>
      <dsp:spPr>
        <a:xfrm>
          <a:off x="3230566" y="5003501"/>
          <a:ext cx="2617219" cy="1570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246" tIns="134617" rIns="128246" bIns="134617" numCol="1" spcCol="1270" anchor="ctr" anchorCtr="0">
          <a:noAutofit/>
        </a:bodyPr>
        <a:lstStyle/>
        <a:p>
          <a:pPr marL="0" lvl="0" indent="0" algn="ctr" defTabSz="533400">
            <a:lnSpc>
              <a:spcPct val="90000"/>
            </a:lnSpc>
            <a:spcBef>
              <a:spcPct val="0"/>
            </a:spcBef>
            <a:spcAft>
              <a:spcPct val="35000"/>
            </a:spcAft>
            <a:buNone/>
          </a:pPr>
          <a:r>
            <a:rPr lang="en-GB" sz="1200" kern="1200" dirty="0"/>
            <a:t>Tobin EH, Tristram D. Tuberculosis Overview. [Updated 2024 Dec 22]. In: </a:t>
          </a:r>
          <a:r>
            <a:rPr lang="en-GB" sz="1200" kern="1200" dirty="0" err="1"/>
            <a:t>StatPearls</a:t>
          </a:r>
          <a:r>
            <a:rPr lang="en-GB" sz="1200" kern="1200" dirty="0"/>
            <a:t> [Internet]. Treasure Island (FL): </a:t>
          </a:r>
          <a:r>
            <a:rPr lang="en-GB" sz="1200" kern="1200" dirty="0" err="1"/>
            <a:t>StatPearls</a:t>
          </a:r>
          <a:r>
            <a:rPr lang="en-GB" sz="1200" kern="1200" dirty="0"/>
            <a:t> Publishing; 2025 Jan-. Available from: https://www.ncbi.nlm.nih.gov/books/NBK441916/</a:t>
          </a:r>
          <a:endParaRPr lang="en-US" sz="1200" kern="1200" dirty="0"/>
        </a:p>
      </dsp:txBody>
      <dsp:txXfrm>
        <a:off x="3230566" y="5003501"/>
        <a:ext cx="2617219" cy="15703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F3F4A-7952-4A19-BC4F-9FF5AA46F038}">
      <dsp:nvSpPr>
        <dsp:cNvPr id="0" name=""/>
        <dsp:cNvSpPr/>
      </dsp:nvSpPr>
      <dsp:spPr>
        <a:xfrm>
          <a:off x="0" y="1442422"/>
          <a:ext cx="11552902" cy="22815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CF72B-6CDD-483C-A2A2-CD0B0658E42F}">
      <dsp:nvSpPr>
        <dsp:cNvPr id="0" name=""/>
        <dsp:cNvSpPr/>
      </dsp:nvSpPr>
      <dsp:spPr>
        <a:xfrm>
          <a:off x="0" y="1660216"/>
          <a:ext cx="1254860" cy="12548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1583EF-E643-472E-AA20-7B252C75A650}">
      <dsp:nvSpPr>
        <dsp:cNvPr id="0" name=""/>
        <dsp:cNvSpPr/>
      </dsp:nvSpPr>
      <dsp:spPr>
        <a:xfrm>
          <a:off x="2635207" y="1442422"/>
          <a:ext cx="8718854" cy="263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195" tIns="279195" rIns="279195" bIns="279195" numCol="1" spcCol="1270" anchor="ctr" anchorCtr="0">
          <a:noAutofit/>
        </a:bodyPr>
        <a:lstStyle/>
        <a:p>
          <a:pPr marL="0" lvl="0" indent="0" algn="l" defTabSz="1066800">
            <a:lnSpc>
              <a:spcPct val="90000"/>
            </a:lnSpc>
            <a:spcBef>
              <a:spcPct val="0"/>
            </a:spcBef>
            <a:spcAft>
              <a:spcPct val="35000"/>
            </a:spcAft>
            <a:buNone/>
          </a:pPr>
          <a:r>
            <a:rPr lang="en-GB" sz="2400" kern="1200" dirty="0"/>
            <a:t>The UK government, in collaboration with UK Health Security Agency (UKHSA) and NHS England has published policies to prevent, detect and control TB with the aim of eliminating TB as a public health concern by 2035 aligning with WHO end TB strategy.(UKHSA 2023)</a:t>
          </a:r>
        </a:p>
        <a:p>
          <a:pPr marL="0" lvl="0" indent="0" algn="l" defTabSz="1066800">
            <a:lnSpc>
              <a:spcPct val="90000"/>
            </a:lnSpc>
            <a:spcBef>
              <a:spcPct val="0"/>
            </a:spcBef>
            <a:spcAft>
              <a:spcPct val="35000"/>
            </a:spcAft>
            <a:buNone/>
          </a:pPr>
          <a:endParaRPr lang="en-US" sz="1700" kern="1200" dirty="0"/>
        </a:p>
      </dsp:txBody>
      <dsp:txXfrm>
        <a:off x="2635207" y="1442422"/>
        <a:ext cx="8718854" cy="26380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0281CC-AD19-4929-AAA2-F36BF52333AB}">
      <dsp:nvSpPr>
        <dsp:cNvPr id="0" name=""/>
        <dsp:cNvSpPr/>
      </dsp:nvSpPr>
      <dsp:spPr>
        <a:xfrm>
          <a:off x="934213" y="360465"/>
          <a:ext cx="738701"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E4B17A-9E68-4FDB-8114-8EFE074CCB68}">
      <dsp:nvSpPr>
        <dsp:cNvPr id="0" name=""/>
        <dsp:cNvSpPr/>
      </dsp:nvSpPr>
      <dsp:spPr>
        <a:xfrm>
          <a:off x="1717237" y="298450"/>
          <a:ext cx="84950" cy="159403"/>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67DF08-B00B-4DE5-8E0D-14AC48A08CD2}">
      <dsp:nvSpPr>
        <dsp:cNvPr id="0" name=""/>
        <dsp:cNvSpPr/>
      </dsp:nvSpPr>
      <dsp:spPr>
        <a:xfrm>
          <a:off x="481454" y="80"/>
          <a:ext cx="720841" cy="72084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73" tIns="27973" rIns="27973" bIns="27973" numCol="1" spcCol="1270" anchor="ctr" anchorCtr="0">
          <a:noAutofit/>
        </a:bodyPr>
        <a:lstStyle/>
        <a:p>
          <a:pPr marL="0" lvl="0" indent="0" algn="ctr" defTabSz="1422400">
            <a:lnSpc>
              <a:spcPct val="90000"/>
            </a:lnSpc>
            <a:spcBef>
              <a:spcPct val="0"/>
            </a:spcBef>
            <a:spcAft>
              <a:spcPct val="35000"/>
            </a:spcAft>
            <a:buNone/>
          </a:pPr>
          <a:r>
            <a:rPr lang="en-US" sz="3200" kern="1200"/>
            <a:t>1</a:t>
          </a:r>
        </a:p>
      </dsp:txBody>
      <dsp:txXfrm>
        <a:off x="587019" y="105645"/>
        <a:ext cx="509711" cy="509711"/>
      </dsp:txXfrm>
    </dsp:sp>
    <dsp:sp modelId="{2FD78ED7-E0A4-468B-A993-3A6B53BD0C0F}">
      <dsp:nvSpPr>
        <dsp:cNvPr id="0" name=""/>
        <dsp:cNvSpPr/>
      </dsp:nvSpPr>
      <dsp:spPr>
        <a:xfrm>
          <a:off x="10836" y="886441"/>
          <a:ext cx="1662078" cy="3456748"/>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107" tIns="165100" rIns="131107" bIns="165100" numCol="1" spcCol="1270" anchor="t" anchorCtr="0">
          <a:noAutofit/>
        </a:bodyPr>
        <a:lstStyle/>
        <a:p>
          <a:pPr marL="0" lvl="0" indent="0" algn="l" defTabSz="488950">
            <a:lnSpc>
              <a:spcPct val="90000"/>
            </a:lnSpc>
            <a:spcBef>
              <a:spcPct val="0"/>
            </a:spcBef>
            <a:spcAft>
              <a:spcPct val="35000"/>
            </a:spcAft>
            <a:buNone/>
          </a:pPr>
          <a:r>
            <a:rPr lang="en-GB" sz="1100" kern="1200"/>
            <a:t>NHS England. (2023) </a:t>
          </a:r>
          <a:r>
            <a:rPr lang="en-GB" sz="1100" i="1" kern="1200"/>
            <a:t>National latent tuberculosis infection testing and treatment programme. </a:t>
          </a:r>
          <a:r>
            <a:rPr lang="en-GB" sz="1100" kern="1200"/>
            <a:t>Available at: </a:t>
          </a:r>
          <a:r>
            <a:rPr lang="en-GB" sz="1100" kern="1200">
              <a:hlinkClick xmlns:r="http://schemas.openxmlformats.org/officeDocument/2006/relationships" r:id="rId1"/>
            </a:rPr>
            <a:t>https://www.england.nhs.uk/ourwork/prevention/tuberculosis-programme/national-latent-tuberculosis-infection-testing-and-treatment-programme/</a:t>
          </a:r>
          <a:r>
            <a:rPr lang="en-GB" sz="1100" kern="1200"/>
            <a:t> . (Accessed: 01 Nov 2025)</a:t>
          </a:r>
          <a:endParaRPr lang="en-US" sz="1100" kern="1200"/>
        </a:p>
      </dsp:txBody>
      <dsp:txXfrm>
        <a:off x="10836" y="1218857"/>
        <a:ext cx="1662078" cy="3124332"/>
      </dsp:txXfrm>
    </dsp:sp>
    <dsp:sp modelId="{1D4B6560-A5C1-4E69-A53B-7D532C8F9EE3}">
      <dsp:nvSpPr>
        <dsp:cNvPr id="0" name=""/>
        <dsp:cNvSpPr/>
      </dsp:nvSpPr>
      <dsp:spPr>
        <a:xfrm>
          <a:off x="1857590" y="360400"/>
          <a:ext cx="1662078"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A6988C5-91A1-4A06-AEBF-59A46FB9AD3F}">
      <dsp:nvSpPr>
        <dsp:cNvPr id="0" name=""/>
        <dsp:cNvSpPr/>
      </dsp:nvSpPr>
      <dsp:spPr>
        <a:xfrm>
          <a:off x="3563990" y="298385"/>
          <a:ext cx="84950" cy="159530"/>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A26FDB4-1BD1-4A62-91B2-5DC844B88D43}">
      <dsp:nvSpPr>
        <dsp:cNvPr id="0" name=""/>
        <dsp:cNvSpPr/>
      </dsp:nvSpPr>
      <dsp:spPr>
        <a:xfrm>
          <a:off x="2328208" y="15"/>
          <a:ext cx="720841" cy="72084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73" tIns="27973" rIns="27973" bIns="27973" numCol="1" spcCol="1270" anchor="ctr" anchorCtr="0">
          <a:noAutofit/>
        </a:bodyPr>
        <a:lstStyle/>
        <a:p>
          <a:pPr marL="0" lvl="0" indent="0" algn="ctr" defTabSz="1422400">
            <a:lnSpc>
              <a:spcPct val="90000"/>
            </a:lnSpc>
            <a:spcBef>
              <a:spcPct val="0"/>
            </a:spcBef>
            <a:spcAft>
              <a:spcPct val="35000"/>
            </a:spcAft>
            <a:buNone/>
          </a:pPr>
          <a:r>
            <a:rPr lang="en-US" sz="3200" kern="1200"/>
            <a:t>2</a:t>
          </a:r>
        </a:p>
      </dsp:txBody>
      <dsp:txXfrm>
        <a:off x="2433773" y="105580"/>
        <a:ext cx="509711" cy="509711"/>
      </dsp:txXfrm>
    </dsp:sp>
    <dsp:sp modelId="{B47EBF79-4B74-4299-8DFC-B91DC8FB39DE}">
      <dsp:nvSpPr>
        <dsp:cNvPr id="0" name=""/>
        <dsp:cNvSpPr/>
      </dsp:nvSpPr>
      <dsp:spPr>
        <a:xfrm>
          <a:off x="1857590" y="886441"/>
          <a:ext cx="1662078" cy="3456748"/>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107" tIns="165100" rIns="131107" bIns="165100" numCol="1" spcCol="1270" anchor="t" anchorCtr="0">
          <a:noAutofit/>
        </a:bodyPr>
        <a:lstStyle/>
        <a:p>
          <a:pPr marL="0" lvl="0" indent="0" algn="l" defTabSz="488950">
            <a:lnSpc>
              <a:spcPct val="90000"/>
            </a:lnSpc>
            <a:spcBef>
              <a:spcPct val="0"/>
            </a:spcBef>
            <a:spcAft>
              <a:spcPct val="35000"/>
            </a:spcAft>
            <a:buNone/>
          </a:pPr>
          <a:r>
            <a:rPr lang="en-GB" sz="1100" kern="1200"/>
            <a:t>NHS. (2023</a:t>
          </a:r>
          <a:r>
            <a:rPr lang="en-GB" sz="1100" i="1" kern="1200"/>
            <a:t>) Tuberculosis (TB): action plan for England, 2021 to 2026. </a:t>
          </a:r>
          <a:r>
            <a:rPr lang="en-GB" sz="1100" kern="1200"/>
            <a:t>Available at: </a:t>
          </a:r>
          <a:r>
            <a:rPr lang="en-GB" sz="1100" kern="1200">
              <a:hlinkClick xmlns:r="http://schemas.openxmlformats.org/officeDocument/2006/relationships" r:id="rId2"/>
            </a:rPr>
            <a:t>https://www.gov.uk/government/publications/tuberculosis-tb-action-plan-for-england/tuberculosis-tb-action-plan-for-england-2021-to-2026</a:t>
          </a:r>
          <a:r>
            <a:rPr lang="en-GB" sz="1100" kern="1200"/>
            <a:t> . (Accessed: 03 Nov 2025)</a:t>
          </a:r>
          <a:endParaRPr lang="en-US" sz="1100" kern="1200"/>
        </a:p>
      </dsp:txBody>
      <dsp:txXfrm>
        <a:off x="1857590" y="1218857"/>
        <a:ext cx="1662078" cy="3124332"/>
      </dsp:txXfrm>
    </dsp:sp>
    <dsp:sp modelId="{93843ACE-06A5-426D-A4B4-34CF9736FE71}">
      <dsp:nvSpPr>
        <dsp:cNvPr id="0" name=""/>
        <dsp:cNvSpPr/>
      </dsp:nvSpPr>
      <dsp:spPr>
        <a:xfrm>
          <a:off x="3704344" y="360387"/>
          <a:ext cx="1662078"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A6A429-FFC7-4B79-A80C-BE3A3522EE41}">
      <dsp:nvSpPr>
        <dsp:cNvPr id="0" name=""/>
        <dsp:cNvSpPr/>
      </dsp:nvSpPr>
      <dsp:spPr>
        <a:xfrm>
          <a:off x="5410744" y="298372"/>
          <a:ext cx="84950" cy="159554"/>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ADEBB47-D76D-4713-9C8D-C22FF256FAF8}">
      <dsp:nvSpPr>
        <dsp:cNvPr id="0" name=""/>
        <dsp:cNvSpPr/>
      </dsp:nvSpPr>
      <dsp:spPr>
        <a:xfrm>
          <a:off x="4174962" y="2"/>
          <a:ext cx="720841" cy="72084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73" tIns="27973" rIns="27973" bIns="27973" numCol="1" spcCol="1270" anchor="ctr" anchorCtr="0">
          <a:noAutofit/>
        </a:bodyPr>
        <a:lstStyle/>
        <a:p>
          <a:pPr marL="0" lvl="0" indent="0" algn="ctr" defTabSz="1422400">
            <a:lnSpc>
              <a:spcPct val="90000"/>
            </a:lnSpc>
            <a:spcBef>
              <a:spcPct val="0"/>
            </a:spcBef>
            <a:spcAft>
              <a:spcPct val="35000"/>
            </a:spcAft>
            <a:buNone/>
          </a:pPr>
          <a:r>
            <a:rPr lang="en-US" sz="3200" kern="1200"/>
            <a:t>3</a:t>
          </a:r>
        </a:p>
      </dsp:txBody>
      <dsp:txXfrm>
        <a:off x="4280527" y="105567"/>
        <a:ext cx="509711" cy="509711"/>
      </dsp:txXfrm>
    </dsp:sp>
    <dsp:sp modelId="{0FA59D61-25EB-4B58-BC6C-26C538B21705}">
      <dsp:nvSpPr>
        <dsp:cNvPr id="0" name=""/>
        <dsp:cNvSpPr/>
      </dsp:nvSpPr>
      <dsp:spPr>
        <a:xfrm>
          <a:off x="3704344" y="886441"/>
          <a:ext cx="1662078" cy="3456748"/>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107" tIns="165100" rIns="131107" bIns="165100" numCol="1" spcCol="1270" anchor="t" anchorCtr="0">
          <a:noAutofit/>
        </a:bodyPr>
        <a:lstStyle/>
        <a:p>
          <a:pPr marL="0" lvl="0" indent="0" algn="l" defTabSz="488950">
            <a:lnSpc>
              <a:spcPct val="90000"/>
            </a:lnSpc>
            <a:spcBef>
              <a:spcPct val="0"/>
            </a:spcBef>
            <a:spcAft>
              <a:spcPct val="35000"/>
            </a:spcAft>
            <a:buNone/>
          </a:pPr>
          <a:r>
            <a:rPr lang="en-GB" sz="1100" kern="1200"/>
            <a:t>UKHSA. (2021) </a:t>
          </a:r>
          <a:r>
            <a:rPr lang="en-GB" sz="1100" i="1" kern="1200"/>
            <a:t>UKHSA launches long term action plan to reduce tuberculosis in England. </a:t>
          </a:r>
          <a:r>
            <a:rPr lang="en-GB" sz="1100" kern="1200"/>
            <a:t>Available at: </a:t>
          </a:r>
          <a:r>
            <a:rPr lang="en-GB" sz="1100" kern="1200">
              <a:hlinkClick xmlns:r="http://schemas.openxmlformats.org/officeDocument/2006/relationships" r:id="rId3"/>
            </a:rPr>
            <a:t>https://www.gov.uk/government/news/ukhsa-launches-long-term-action-plan-to-reduce-tuberculosis-in-england</a:t>
          </a:r>
          <a:r>
            <a:rPr lang="en-GB" sz="1100" kern="1200"/>
            <a:t> . (Accessed: 01 Nov 2025)</a:t>
          </a:r>
          <a:endParaRPr lang="en-US" sz="1100" kern="1200"/>
        </a:p>
      </dsp:txBody>
      <dsp:txXfrm>
        <a:off x="3704344" y="1218857"/>
        <a:ext cx="1662078" cy="3124332"/>
      </dsp:txXfrm>
    </dsp:sp>
    <dsp:sp modelId="{1CC46CF8-D4C4-4B06-A8D9-276A88915825}">
      <dsp:nvSpPr>
        <dsp:cNvPr id="0" name=""/>
        <dsp:cNvSpPr/>
      </dsp:nvSpPr>
      <dsp:spPr>
        <a:xfrm>
          <a:off x="5551098" y="360385"/>
          <a:ext cx="1662078"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0A6688-25E5-4776-8848-08A9BCB03713}">
      <dsp:nvSpPr>
        <dsp:cNvPr id="0" name=""/>
        <dsp:cNvSpPr/>
      </dsp:nvSpPr>
      <dsp:spPr>
        <a:xfrm>
          <a:off x="7257498" y="298370"/>
          <a:ext cx="84950" cy="159558"/>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A1EEAA-499E-4700-A50F-DA5C36AA914E}">
      <dsp:nvSpPr>
        <dsp:cNvPr id="0" name=""/>
        <dsp:cNvSpPr/>
      </dsp:nvSpPr>
      <dsp:spPr>
        <a:xfrm>
          <a:off x="6021716" y="0"/>
          <a:ext cx="720841" cy="72084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73" tIns="27973" rIns="27973" bIns="27973" numCol="1" spcCol="1270" anchor="ctr" anchorCtr="0">
          <a:noAutofit/>
        </a:bodyPr>
        <a:lstStyle/>
        <a:p>
          <a:pPr marL="0" lvl="0" indent="0" algn="ctr" defTabSz="1422400">
            <a:lnSpc>
              <a:spcPct val="90000"/>
            </a:lnSpc>
            <a:spcBef>
              <a:spcPct val="0"/>
            </a:spcBef>
            <a:spcAft>
              <a:spcPct val="35000"/>
            </a:spcAft>
            <a:buNone/>
          </a:pPr>
          <a:r>
            <a:rPr lang="en-US" sz="3200" kern="1200"/>
            <a:t>4</a:t>
          </a:r>
        </a:p>
      </dsp:txBody>
      <dsp:txXfrm>
        <a:off x="6127281" y="105565"/>
        <a:ext cx="509711" cy="509711"/>
      </dsp:txXfrm>
    </dsp:sp>
    <dsp:sp modelId="{FF6086D3-FEAA-4AF5-AC10-758487E8AD67}">
      <dsp:nvSpPr>
        <dsp:cNvPr id="0" name=""/>
        <dsp:cNvSpPr/>
      </dsp:nvSpPr>
      <dsp:spPr>
        <a:xfrm>
          <a:off x="5551098" y="886441"/>
          <a:ext cx="1662078" cy="3456748"/>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107" tIns="165100" rIns="131107" bIns="165100" numCol="1" spcCol="1270" anchor="t" anchorCtr="0">
          <a:noAutofit/>
        </a:bodyPr>
        <a:lstStyle/>
        <a:p>
          <a:pPr marL="0" lvl="0" indent="0" algn="l" defTabSz="488950">
            <a:lnSpc>
              <a:spcPct val="90000"/>
            </a:lnSpc>
            <a:spcBef>
              <a:spcPct val="0"/>
            </a:spcBef>
            <a:spcAft>
              <a:spcPct val="35000"/>
            </a:spcAft>
            <a:buNone/>
          </a:pPr>
          <a:r>
            <a:rPr lang="en-GB" sz="1100" kern="1200"/>
            <a:t>UKHSA. (2022) </a:t>
          </a:r>
          <a:r>
            <a:rPr lang="en-GB" sz="1100" i="1" kern="1200"/>
            <a:t>What is TB and what are we doing to combat it?. </a:t>
          </a:r>
          <a:r>
            <a:rPr lang="en-GB" sz="1100" kern="1200"/>
            <a:t>Available at: </a:t>
          </a:r>
          <a:r>
            <a:rPr lang="en-GB" sz="1100" kern="1200">
              <a:hlinkClick xmlns:r="http://schemas.openxmlformats.org/officeDocument/2006/relationships" r:id="rId4"/>
            </a:rPr>
            <a:t>https://ukhsa.blog.gov.uk/2022/03/23/what-is-tb-and-what-are-we-doing-to-combat-it/</a:t>
          </a:r>
          <a:r>
            <a:rPr lang="en-GB" sz="1100" kern="1200"/>
            <a:t> . (Accessed: 02 Nov 2025)</a:t>
          </a:r>
          <a:endParaRPr lang="en-US" sz="1100" kern="1200"/>
        </a:p>
      </dsp:txBody>
      <dsp:txXfrm>
        <a:off x="5551098" y="1218857"/>
        <a:ext cx="1662078" cy="3124332"/>
      </dsp:txXfrm>
    </dsp:sp>
    <dsp:sp modelId="{1E542848-46A1-4539-B59E-B644E0BA5A4F}">
      <dsp:nvSpPr>
        <dsp:cNvPr id="0" name=""/>
        <dsp:cNvSpPr/>
      </dsp:nvSpPr>
      <dsp:spPr>
        <a:xfrm>
          <a:off x="7397851" y="360385"/>
          <a:ext cx="1662078"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5A6C8C-25B5-4D09-A2E0-5DD500DEE0DA}">
      <dsp:nvSpPr>
        <dsp:cNvPr id="0" name=""/>
        <dsp:cNvSpPr/>
      </dsp:nvSpPr>
      <dsp:spPr>
        <a:xfrm>
          <a:off x="9104252" y="298370"/>
          <a:ext cx="84950" cy="159559"/>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99DA8D-C191-402F-8411-884E1E7FD9B1}">
      <dsp:nvSpPr>
        <dsp:cNvPr id="0" name=""/>
        <dsp:cNvSpPr/>
      </dsp:nvSpPr>
      <dsp:spPr>
        <a:xfrm>
          <a:off x="7868470" y="0"/>
          <a:ext cx="720841" cy="72084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73" tIns="27973" rIns="27973" bIns="27973" numCol="1" spcCol="1270" anchor="ctr" anchorCtr="0">
          <a:noAutofit/>
        </a:bodyPr>
        <a:lstStyle/>
        <a:p>
          <a:pPr marL="0" lvl="0" indent="0" algn="ctr" defTabSz="1422400">
            <a:lnSpc>
              <a:spcPct val="90000"/>
            </a:lnSpc>
            <a:spcBef>
              <a:spcPct val="0"/>
            </a:spcBef>
            <a:spcAft>
              <a:spcPct val="35000"/>
            </a:spcAft>
            <a:buNone/>
          </a:pPr>
          <a:r>
            <a:rPr lang="en-US" sz="3200" kern="1200"/>
            <a:t>5</a:t>
          </a:r>
        </a:p>
      </dsp:txBody>
      <dsp:txXfrm>
        <a:off x="7974035" y="105565"/>
        <a:ext cx="509711" cy="509711"/>
      </dsp:txXfrm>
    </dsp:sp>
    <dsp:sp modelId="{051CA86F-D4F9-4E3C-86AA-EE4E3E9AE50D}">
      <dsp:nvSpPr>
        <dsp:cNvPr id="0" name=""/>
        <dsp:cNvSpPr/>
      </dsp:nvSpPr>
      <dsp:spPr>
        <a:xfrm>
          <a:off x="7397851" y="886441"/>
          <a:ext cx="1662078" cy="3456748"/>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107" tIns="165100" rIns="131107" bIns="165100" numCol="1" spcCol="1270" anchor="t" anchorCtr="0">
          <a:noAutofit/>
        </a:bodyPr>
        <a:lstStyle/>
        <a:p>
          <a:pPr marL="0" lvl="0" indent="0" algn="l" defTabSz="488950">
            <a:lnSpc>
              <a:spcPct val="90000"/>
            </a:lnSpc>
            <a:spcBef>
              <a:spcPct val="0"/>
            </a:spcBef>
            <a:spcAft>
              <a:spcPct val="35000"/>
            </a:spcAft>
            <a:buNone/>
          </a:pPr>
          <a:r>
            <a:rPr lang="en-GB" sz="1100" kern="1200"/>
            <a:t>UKHSA. (2023) </a:t>
          </a:r>
          <a:r>
            <a:rPr lang="en-GB" sz="1100" i="1" kern="1200"/>
            <a:t>TB Incidence and Epidemiology in England,2021</a:t>
          </a:r>
          <a:r>
            <a:rPr lang="en-GB" sz="1100" kern="1200"/>
            <a:t>. Available at: </a:t>
          </a:r>
          <a:r>
            <a:rPr lang="en-GB" sz="1100" kern="1200">
              <a:hlinkClick xmlns:r="http://schemas.openxmlformats.org/officeDocument/2006/relationships" r:id="rId5"/>
            </a:rPr>
            <a:t>TB incidence and epidemiology in England, 2021 - GOV.UK</a:t>
          </a:r>
          <a:r>
            <a:rPr lang="en-GB" sz="1100" kern="1200"/>
            <a:t> . (Accessed: 06 Nov 2025)</a:t>
          </a:r>
          <a:endParaRPr lang="en-US" sz="1100" kern="1200"/>
        </a:p>
      </dsp:txBody>
      <dsp:txXfrm>
        <a:off x="7397851" y="1218857"/>
        <a:ext cx="1662078" cy="3124332"/>
      </dsp:txXfrm>
    </dsp:sp>
    <dsp:sp modelId="{04D47E2E-87C3-41EC-84AD-4CB84BAF7D53}">
      <dsp:nvSpPr>
        <dsp:cNvPr id="0" name=""/>
        <dsp:cNvSpPr/>
      </dsp:nvSpPr>
      <dsp:spPr>
        <a:xfrm>
          <a:off x="9244605" y="360384"/>
          <a:ext cx="831039"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DAA102-4200-4A7E-A9EA-D8EBD62FEDA6}">
      <dsp:nvSpPr>
        <dsp:cNvPr id="0" name=""/>
        <dsp:cNvSpPr/>
      </dsp:nvSpPr>
      <dsp:spPr>
        <a:xfrm>
          <a:off x="9715223" y="0"/>
          <a:ext cx="720841" cy="720841"/>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73" tIns="27973" rIns="27973" bIns="27973" numCol="1" spcCol="1270" anchor="ctr" anchorCtr="0">
          <a:noAutofit/>
        </a:bodyPr>
        <a:lstStyle/>
        <a:p>
          <a:pPr marL="0" lvl="0" indent="0" algn="ctr" defTabSz="1422400">
            <a:lnSpc>
              <a:spcPct val="90000"/>
            </a:lnSpc>
            <a:spcBef>
              <a:spcPct val="0"/>
            </a:spcBef>
            <a:spcAft>
              <a:spcPct val="35000"/>
            </a:spcAft>
            <a:buNone/>
          </a:pPr>
          <a:r>
            <a:rPr lang="en-US" sz="3200" kern="1200"/>
            <a:t>6</a:t>
          </a:r>
        </a:p>
      </dsp:txBody>
      <dsp:txXfrm>
        <a:off x="9820788" y="105565"/>
        <a:ext cx="509711" cy="509711"/>
      </dsp:txXfrm>
    </dsp:sp>
    <dsp:sp modelId="{4FDC05FA-EA1D-4B99-A000-403BCF2C7625}">
      <dsp:nvSpPr>
        <dsp:cNvPr id="0" name=""/>
        <dsp:cNvSpPr/>
      </dsp:nvSpPr>
      <dsp:spPr>
        <a:xfrm>
          <a:off x="9244605" y="886441"/>
          <a:ext cx="1662078" cy="3456748"/>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107" tIns="165100" rIns="131107" bIns="165100" numCol="1" spcCol="1270" anchor="t" anchorCtr="0">
          <a:noAutofit/>
        </a:bodyPr>
        <a:lstStyle/>
        <a:p>
          <a:pPr marL="0" lvl="0" indent="0" algn="l" defTabSz="488950">
            <a:lnSpc>
              <a:spcPct val="90000"/>
            </a:lnSpc>
            <a:spcBef>
              <a:spcPct val="0"/>
            </a:spcBef>
            <a:spcAft>
              <a:spcPct val="35000"/>
            </a:spcAft>
            <a:buNone/>
          </a:pPr>
          <a:r>
            <a:rPr lang="en-GB" sz="1100" kern="1200"/>
            <a:t>UK Health Security Agency. (2023</a:t>
          </a:r>
          <a:r>
            <a:rPr lang="en-GB" sz="1100" i="1" kern="1200"/>
            <a:t>) Tuberculosis (TB): action plan for England. </a:t>
          </a:r>
          <a:r>
            <a:rPr lang="en-GB" sz="1100" kern="1200"/>
            <a:t>Available at: </a:t>
          </a:r>
          <a:r>
            <a:rPr lang="en-GB" sz="1100" kern="1200">
              <a:hlinkClick xmlns:r="http://schemas.openxmlformats.org/officeDocument/2006/relationships" r:id="rId2"/>
            </a:rPr>
            <a:t>https://www.gov.uk/government/publications/tuberculosis-tb-action-plan-for-england/tuberculosis-tb-action-plan-for-england-2021-to-2026</a:t>
          </a:r>
          <a:r>
            <a:rPr lang="en-GB" sz="1100" kern="1200"/>
            <a:t> . (Accessed: 02 Nov 2025)</a:t>
          </a:r>
          <a:endParaRPr lang="en-US" sz="1100" kern="1200"/>
        </a:p>
      </dsp:txBody>
      <dsp:txXfrm>
        <a:off x="9244605" y="1218857"/>
        <a:ext cx="1662078" cy="31243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83552-78F5-4177-B8CA-E129A02B8DD1}">
      <dsp:nvSpPr>
        <dsp:cNvPr id="0" name=""/>
        <dsp:cNvSpPr/>
      </dsp:nvSpPr>
      <dsp:spPr>
        <a:xfrm>
          <a:off x="0" y="1861"/>
          <a:ext cx="6072775"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F514BB4-17FC-4B8A-A087-7269DEDC3691}">
      <dsp:nvSpPr>
        <dsp:cNvPr id="0" name=""/>
        <dsp:cNvSpPr/>
      </dsp:nvSpPr>
      <dsp:spPr>
        <a:xfrm>
          <a:off x="0" y="1861"/>
          <a:ext cx="6072775" cy="126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I’ll teach employees and students proper coughing techniques. They should cover their mouth and nose with tissue or their elbow when sneezing or coughing aswell as correctly disposing of used tissue.</a:t>
          </a:r>
          <a:endParaRPr lang="en-US" sz="1800" kern="1200"/>
        </a:p>
      </dsp:txBody>
      <dsp:txXfrm>
        <a:off x="0" y="1861"/>
        <a:ext cx="6072775" cy="1269339"/>
      </dsp:txXfrm>
    </dsp:sp>
    <dsp:sp modelId="{DC3B8E39-6DB9-4583-B480-4D8640D2A594}">
      <dsp:nvSpPr>
        <dsp:cNvPr id="0" name=""/>
        <dsp:cNvSpPr/>
      </dsp:nvSpPr>
      <dsp:spPr>
        <a:xfrm>
          <a:off x="0" y="1271200"/>
          <a:ext cx="6072775"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0CCE57C-3E5F-420A-B4C8-485B5F98EBA5}">
      <dsp:nvSpPr>
        <dsp:cNvPr id="0" name=""/>
        <dsp:cNvSpPr/>
      </dsp:nvSpPr>
      <dsp:spPr>
        <a:xfrm>
          <a:off x="0" y="1271200"/>
          <a:ext cx="6072775" cy="126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I will enforce regular hand washing/the use of hand sanitisers especially after touching communal surfaces, coughing or sneezing.</a:t>
          </a:r>
          <a:endParaRPr lang="en-US" sz="1800" kern="1200"/>
        </a:p>
      </dsp:txBody>
      <dsp:txXfrm>
        <a:off x="0" y="1271200"/>
        <a:ext cx="6072775" cy="1269339"/>
      </dsp:txXfrm>
    </dsp:sp>
    <dsp:sp modelId="{45D4ECC8-9CEF-4AA4-9F54-7008530CB167}">
      <dsp:nvSpPr>
        <dsp:cNvPr id="0" name=""/>
        <dsp:cNvSpPr/>
      </dsp:nvSpPr>
      <dsp:spPr>
        <a:xfrm>
          <a:off x="0" y="2540539"/>
          <a:ext cx="6072775" cy="0"/>
        </a:xfrm>
        <a:prstGeom prst="lin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0AA9C40-9A2E-4E8C-982E-1B7B29C03A01}">
      <dsp:nvSpPr>
        <dsp:cNvPr id="0" name=""/>
        <dsp:cNvSpPr/>
      </dsp:nvSpPr>
      <dsp:spPr>
        <a:xfrm>
          <a:off x="0" y="2540539"/>
          <a:ext cx="6072775" cy="126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In the key areas of camps ie classrooms, dining halls, libraries etc I will install hand hygiene stations and display clear posters promoting hand hygiene throughout the campus.</a:t>
          </a:r>
          <a:endParaRPr lang="en-US" sz="1800" kern="1200"/>
        </a:p>
      </dsp:txBody>
      <dsp:txXfrm>
        <a:off x="0" y="2540539"/>
        <a:ext cx="6072775" cy="12693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EDDE7-2401-4731-B2C9-10FDEAB0A548}">
      <dsp:nvSpPr>
        <dsp:cNvPr id="0" name=""/>
        <dsp:cNvSpPr/>
      </dsp:nvSpPr>
      <dsp:spPr>
        <a:xfrm>
          <a:off x="0" y="76350"/>
          <a:ext cx="6072775" cy="11793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I will introduce proper ventilation to the key areas of the campus. Such as having all windows open to allow fresh air circulation.</a:t>
          </a:r>
          <a:endParaRPr lang="en-US" sz="2100" kern="1200"/>
        </a:p>
      </dsp:txBody>
      <dsp:txXfrm>
        <a:off x="57572" y="133922"/>
        <a:ext cx="5957631" cy="1064216"/>
      </dsp:txXfrm>
    </dsp:sp>
    <dsp:sp modelId="{A394E848-1A3B-44AF-9E9A-13F54A595221}">
      <dsp:nvSpPr>
        <dsp:cNvPr id="0" name=""/>
        <dsp:cNvSpPr/>
      </dsp:nvSpPr>
      <dsp:spPr>
        <a:xfrm>
          <a:off x="0" y="1316190"/>
          <a:ext cx="6072775" cy="11793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I will minimise people in communal areas at one time to avoid overcrowding.</a:t>
          </a:r>
          <a:endParaRPr lang="en-US" sz="2100" kern="1200"/>
        </a:p>
      </dsp:txBody>
      <dsp:txXfrm>
        <a:off x="57572" y="1373762"/>
        <a:ext cx="5957631" cy="1064216"/>
      </dsp:txXfrm>
    </dsp:sp>
    <dsp:sp modelId="{7BD647C4-109B-46EF-AD8F-B5BDD7437DFF}">
      <dsp:nvSpPr>
        <dsp:cNvPr id="0" name=""/>
        <dsp:cNvSpPr/>
      </dsp:nvSpPr>
      <dsp:spPr>
        <a:xfrm>
          <a:off x="0" y="2556030"/>
          <a:ext cx="6072775" cy="11793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There will be set cleaning routines of potentially contaminated areas such as desks and door handles.  </a:t>
          </a:r>
          <a:endParaRPr lang="en-US" sz="2100" kern="1200"/>
        </a:p>
      </dsp:txBody>
      <dsp:txXfrm>
        <a:off x="57572" y="2613602"/>
        <a:ext cx="5957631" cy="10642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62911-9E95-4AE0-A5E7-91B4E4E42437}">
      <dsp:nvSpPr>
        <dsp:cNvPr id="0" name=""/>
        <dsp:cNvSpPr/>
      </dsp:nvSpPr>
      <dsp:spPr>
        <a:xfrm>
          <a:off x="0" y="1436987"/>
          <a:ext cx="1193127" cy="471651"/>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55" tIns="113792" rIns="84855" bIns="113792" numCol="1" spcCol="1270" anchor="ctr" anchorCtr="0">
          <a:noAutofit/>
        </a:bodyPr>
        <a:lstStyle/>
        <a:p>
          <a:pPr marL="0" lvl="0" indent="0" algn="ctr" defTabSz="711200">
            <a:lnSpc>
              <a:spcPct val="90000"/>
            </a:lnSpc>
            <a:spcBef>
              <a:spcPct val="0"/>
            </a:spcBef>
            <a:spcAft>
              <a:spcPct val="35000"/>
            </a:spcAft>
            <a:buNone/>
          </a:pPr>
          <a:r>
            <a:rPr lang="en-US" sz="1600" kern="1200"/>
            <a:t>Maintain</a:t>
          </a:r>
        </a:p>
      </dsp:txBody>
      <dsp:txXfrm>
        <a:off x="0" y="1436987"/>
        <a:ext cx="1193127" cy="471651"/>
      </dsp:txXfrm>
    </dsp:sp>
    <dsp:sp modelId="{D100CEA8-EFC9-4A2D-8DBA-C78A29A98E60}">
      <dsp:nvSpPr>
        <dsp:cNvPr id="0" name=""/>
        <dsp:cNvSpPr/>
      </dsp:nvSpPr>
      <dsp:spPr>
        <a:xfrm>
          <a:off x="1193127" y="1436987"/>
          <a:ext cx="3579381" cy="471651"/>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607" tIns="139700" rIns="72607" bIns="139700" numCol="1" spcCol="1270" anchor="ctr" anchorCtr="0">
          <a:noAutofit/>
        </a:bodyPr>
        <a:lstStyle/>
        <a:p>
          <a:pPr marL="0" lvl="0" indent="0" algn="l" defTabSz="488950">
            <a:lnSpc>
              <a:spcPct val="90000"/>
            </a:lnSpc>
            <a:spcBef>
              <a:spcPct val="0"/>
            </a:spcBef>
            <a:spcAft>
              <a:spcPct val="35000"/>
            </a:spcAft>
            <a:buNone/>
          </a:pPr>
          <a:r>
            <a:rPr lang="en-US" sz="1100" kern="1200"/>
            <a:t>Maintain a record of individuals with tuberculosis and ensure follow up and monitoring of people during treatment.</a:t>
          </a:r>
        </a:p>
      </dsp:txBody>
      <dsp:txXfrm>
        <a:off x="1193127" y="1436987"/>
        <a:ext cx="3579381" cy="471651"/>
      </dsp:txXfrm>
    </dsp:sp>
    <dsp:sp modelId="{FC3BC5F0-5C2D-42E7-8522-AB9FF900CFB0}">
      <dsp:nvSpPr>
        <dsp:cNvPr id="0" name=""/>
        <dsp:cNvSpPr/>
      </dsp:nvSpPr>
      <dsp:spPr>
        <a:xfrm rot="10800000">
          <a:off x="0" y="718662"/>
          <a:ext cx="1193127" cy="725399"/>
        </a:xfrm>
        <a:prstGeom prst="upArrowCallout">
          <a:avLst>
            <a:gd name="adj1" fmla="val 5000"/>
            <a:gd name="adj2" fmla="val 10000"/>
            <a:gd name="adj3" fmla="val 15000"/>
            <a:gd name="adj4" fmla="val 64977"/>
          </a:avLst>
        </a:prstGeom>
        <a:solidFill>
          <a:schemeClr val="accent2">
            <a:hueOff val="-9882860"/>
            <a:satOff val="451"/>
            <a:lumOff val="0"/>
            <a:alphaOff val="0"/>
          </a:schemeClr>
        </a:solidFill>
        <a:ln w="19050" cap="rnd" cmpd="sng" algn="ctr">
          <a:solidFill>
            <a:schemeClr val="accent2">
              <a:hueOff val="-9882860"/>
              <a:satOff val="45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55" tIns="113792" rIns="84855" bIns="113792" numCol="1" spcCol="1270" anchor="ctr" anchorCtr="0">
          <a:noAutofit/>
        </a:bodyPr>
        <a:lstStyle/>
        <a:p>
          <a:pPr marL="0" lvl="0" indent="0" algn="ctr" defTabSz="711200">
            <a:lnSpc>
              <a:spcPct val="90000"/>
            </a:lnSpc>
            <a:spcBef>
              <a:spcPct val="0"/>
            </a:spcBef>
            <a:spcAft>
              <a:spcPct val="35000"/>
            </a:spcAft>
            <a:buNone/>
          </a:pPr>
          <a:r>
            <a:rPr lang="en-US" sz="1600" kern="1200"/>
            <a:t>Introduce</a:t>
          </a:r>
        </a:p>
      </dsp:txBody>
      <dsp:txXfrm rot="-10800000">
        <a:off x="0" y="718662"/>
        <a:ext cx="1193127" cy="471509"/>
      </dsp:txXfrm>
    </dsp:sp>
    <dsp:sp modelId="{C02C4CE8-474C-4609-9D5A-AD0902DB69DD}">
      <dsp:nvSpPr>
        <dsp:cNvPr id="0" name=""/>
        <dsp:cNvSpPr/>
      </dsp:nvSpPr>
      <dsp:spPr>
        <a:xfrm>
          <a:off x="1193127" y="718662"/>
          <a:ext cx="3579381" cy="471509"/>
        </a:xfrm>
        <a:prstGeom prst="rect">
          <a:avLst/>
        </a:prstGeom>
        <a:solidFill>
          <a:schemeClr val="accent2">
            <a:tint val="40000"/>
            <a:alpha val="90000"/>
            <a:hueOff val="-10302092"/>
            <a:satOff val="530"/>
            <a:lumOff val="28"/>
            <a:alphaOff val="0"/>
          </a:schemeClr>
        </a:solidFill>
        <a:ln w="19050" cap="rnd" cmpd="sng" algn="ctr">
          <a:solidFill>
            <a:schemeClr val="accent2">
              <a:tint val="40000"/>
              <a:alpha val="90000"/>
              <a:hueOff val="-10302092"/>
              <a:satOff val="530"/>
              <a:lumOff val="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607" tIns="139700" rIns="72607" bIns="139700" numCol="1" spcCol="1270" anchor="ctr" anchorCtr="0">
          <a:noAutofit/>
        </a:bodyPr>
        <a:lstStyle/>
        <a:p>
          <a:pPr marL="0" lvl="0" indent="0" algn="l" defTabSz="488950">
            <a:lnSpc>
              <a:spcPct val="90000"/>
            </a:lnSpc>
            <a:spcBef>
              <a:spcPct val="0"/>
            </a:spcBef>
            <a:spcAft>
              <a:spcPct val="35000"/>
            </a:spcAft>
            <a:buNone/>
          </a:pPr>
          <a:r>
            <a:rPr lang="en-US" sz="1100" kern="1200"/>
            <a:t>Introduce an on campus health clinic to assess individuals showing symptoms and give them advice on next steps to take.</a:t>
          </a:r>
        </a:p>
      </dsp:txBody>
      <dsp:txXfrm>
        <a:off x="1193127" y="718662"/>
        <a:ext cx="3579381" cy="471509"/>
      </dsp:txXfrm>
    </dsp:sp>
    <dsp:sp modelId="{81FBE772-2D17-4CDE-98A2-D9DA62373335}">
      <dsp:nvSpPr>
        <dsp:cNvPr id="0" name=""/>
        <dsp:cNvSpPr/>
      </dsp:nvSpPr>
      <dsp:spPr>
        <a:xfrm rot="10800000">
          <a:off x="0" y="337"/>
          <a:ext cx="1193127" cy="725399"/>
        </a:xfrm>
        <a:prstGeom prst="upArrowCallout">
          <a:avLst>
            <a:gd name="adj1" fmla="val 5000"/>
            <a:gd name="adj2" fmla="val 10000"/>
            <a:gd name="adj3" fmla="val 15000"/>
            <a:gd name="adj4" fmla="val 64977"/>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55" tIns="113792" rIns="84855" bIns="113792" numCol="1" spcCol="1270" anchor="ctr" anchorCtr="0">
          <a:noAutofit/>
        </a:bodyPr>
        <a:lstStyle/>
        <a:p>
          <a:pPr marL="0" lvl="0" indent="0" algn="ctr" defTabSz="711200">
            <a:lnSpc>
              <a:spcPct val="90000"/>
            </a:lnSpc>
            <a:spcBef>
              <a:spcPct val="0"/>
            </a:spcBef>
            <a:spcAft>
              <a:spcPct val="35000"/>
            </a:spcAft>
            <a:buNone/>
          </a:pPr>
          <a:r>
            <a:rPr lang="en-US" sz="1600" kern="1200"/>
            <a:t>Have</a:t>
          </a:r>
        </a:p>
      </dsp:txBody>
      <dsp:txXfrm rot="-10800000">
        <a:off x="0" y="337"/>
        <a:ext cx="1193127" cy="471509"/>
      </dsp:txXfrm>
    </dsp:sp>
    <dsp:sp modelId="{11E8E8BC-80D5-49AC-8180-9F02548229EA}">
      <dsp:nvSpPr>
        <dsp:cNvPr id="0" name=""/>
        <dsp:cNvSpPr/>
      </dsp:nvSpPr>
      <dsp:spPr>
        <a:xfrm>
          <a:off x="1193127" y="337"/>
          <a:ext cx="3579381" cy="471509"/>
        </a:xfrm>
        <a:prstGeom prst="rect">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607" tIns="139700" rIns="72607" bIns="139700" numCol="1" spcCol="1270" anchor="ctr" anchorCtr="0">
          <a:noAutofit/>
        </a:bodyPr>
        <a:lstStyle/>
        <a:p>
          <a:pPr marL="0" lvl="0" indent="0" algn="l" defTabSz="488950">
            <a:lnSpc>
              <a:spcPct val="90000"/>
            </a:lnSpc>
            <a:spcBef>
              <a:spcPct val="0"/>
            </a:spcBef>
            <a:spcAft>
              <a:spcPct val="35000"/>
            </a:spcAft>
            <a:buNone/>
          </a:pPr>
          <a:r>
            <a:rPr lang="en-US" sz="1100" kern="1200"/>
            <a:t>I will have weekly testing for individual's- particularly those showing tuberculosis symptoms.</a:t>
          </a:r>
        </a:p>
      </dsp:txBody>
      <dsp:txXfrm>
        <a:off x="1193127" y="337"/>
        <a:ext cx="3579381" cy="47150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091641-B919-40AE-8F35-30261C794FF8}"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69C39-4D99-4E54-A49C-60C3E63ECE57}" type="slidenum">
              <a:rPr lang="en-GB" smtClean="0"/>
              <a:t>‹#›</a:t>
            </a:fld>
            <a:endParaRPr lang="en-GB"/>
          </a:p>
        </p:txBody>
      </p:sp>
    </p:spTree>
    <p:extLst>
      <p:ext uri="{BB962C8B-B14F-4D97-AF65-F5344CB8AC3E}">
        <p14:creationId xmlns:p14="http://schemas.microsoft.com/office/powerpoint/2010/main" val="2935932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69C39-4D99-4E54-A49C-60C3E63ECE57}" type="slidenum">
              <a:rPr lang="en-GB" smtClean="0"/>
              <a:t>5</a:t>
            </a:fld>
            <a:endParaRPr lang="en-GB"/>
          </a:p>
        </p:txBody>
      </p:sp>
    </p:spTree>
    <p:extLst>
      <p:ext uri="{BB962C8B-B14F-4D97-AF65-F5344CB8AC3E}">
        <p14:creationId xmlns:p14="http://schemas.microsoft.com/office/powerpoint/2010/main" val="397339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872CB9-F678-DB44-9772-1C76E03351FD}" type="slidenum">
              <a:rPr lang="en-US" smtClean="0"/>
              <a:t>9</a:t>
            </a:fld>
            <a:endParaRPr lang="en-US"/>
          </a:p>
        </p:txBody>
      </p:sp>
    </p:spTree>
    <p:extLst>
      <p:ext uri="{BB962C8B-B14F-4D97-AF65-F5344CB8AC3E}">
        <p14:creationId xmlns:p14="http://schemas.microsoft.com/office/powerpoint/2010/main" val="24695723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33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hasCustomPrompt="1"/>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4"/>
            <a:ext cx="3494315" cy="365125"/>
          </a:xfrm>
        </p:spPr>
        <p:txBody>
          <a:bodyPr/>
          <a:lstStyle>
            <a:lvl1pPr>
              <a:defRPr>
                <a:solidFill>
                  <a:schemeClr val="tx2"/>
                </a:solidFill>
                <a:effectLst/>
              </a:defRPr>
            </a:lvl1pPr>
          </a:lstStyle>
          <a:p>
            <a:fld id="{6CD91AB5-8D64-469B-81DF-A26B406D2B54}" type="datetime1">
              <a:rPr lang="en-US" smtClean="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2" y="6519674"/>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3" y="6519674"/>
            <a:ext cx="429207" cy="365125"/>
          </a:xfrm>
        </p:spPr>
        <p:txBody>
          <a:bodyPr/>
          <a:lstStyle>
            <a:lvl1pPr>
              <a:defRPr>
                <a:solidFill>
                  <a:schemeClr val="tx2"/>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75941622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0796B54-ED46-4036-80F8-E8EFB102CB24}"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609076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39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5591350"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64B5AC7-D387-41BC-BBB6-F6DD0E8CACDB}" type="datetime1">
              <a:rPr lang="en-US" smtClean="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3531772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9" y="411480"/>
            <a:ext cx="5397719" cy="3739896"/>
          </a:xfrm>
        </p:spPr>
        <p:txBody>
          <a:bodyPr vert="horz" lIns="91440" tIns="45720" rIns="91440" bIns="45720" rtlCol="0" anchor="t">
            <a:normAutofit/>
          </a:bodyPr>
          <a:lstStyle>
            <a:lvl1pPr>
              <a:defRPr lang="en-US" sz="495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A0D73698-4765-4C7F-8C74-6EF048F95E94}" type="datetime1">
              <a:rPr lang="en-US" smtClean="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hasCustomPrompt="1"/>
          </p:nvPr>
        </p:nvSpPr>
        <p:spPr>
          <a:xfrm>
            <a:off x="6720114" y="342900"/>
            <a:ext cx="5131133"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268504843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39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347474"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9A3EA51-69C4-4090-B98A-31CA47A2E35E}" type="datetime1">
              <a:rPr lang="en-US" smtClean="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4238693761"/>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vert="horz" lIns="91440" tIns="45720" rIns="91440" bIns="45720" rtlCol="0" anchor="t">
            <a:normAutofit/>
          </a:bodyPr>
          <a:lstStyle>
            <a:lvl1pPr>
              <a:defRPr lang="en-US" sz="7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46633933-AD95-42CF-A390-A7073FD506A1}" type="datetime1">
              <a:rPr lang="en-US" smtClean="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73485061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405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35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D50E307-C64C-483A-9485-A61D01D72197}" type="datetime1">
              <a:rPr lang="en-US" smtClean="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842737280"/>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9375"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8BC36CA3-7064-4E52-B24E-E3CC37B36CB8}" type="datetime1">
              <a:rPr lang="en-US" smtClean="0"/>
              <a:t>11/9/2025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21454842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6000">
                <a:solidFill>
                  <a:schemeClr val="tx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33F469A-9BA4-41D9-A358-7174319CB857}" type="datetime1">
              <a:rPr lang="en-US" smtClean="0"/>
              <a:t>11/9/2025</a:t>
            </a:fld>
            <a:endParaRPr lang="en-US"/>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97234078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98464" y="2423160"/>
            <a:ext cx="5486400" cy="3886200"/>
          </a:xfrm>
        </p:spPr>
        <p:txBody>
          <a:bodyPr vert="horz" lIns="91440" tIns="45720" rIns="91440" bIns="45720" rtlCol="0">
            <a:normAutofit/>
          </a:bodyPr>
          <a:lstStyle>
            <a:lvl1pPr marL="342900" indent="-342900">
              <a:buFont typeface="+mj-lt"/>
              <a:buAutoNum type="arabicPeriod"/>
              <a:defRPr lang="en-US" dirty="0"/>
            </a:lvl1pPr>
            <a:lvl2pPr marL="428625" indent="-257175">
              <a:buFont typeface="+mj-lt"/>
              <a:buAutoNum type="arabicPeriod"/>
              <a:defRPr lang="en-US" dirty="0"/>
            </a:lvl2pPr>
            <a:lvl3pPr marL="600075" indent="-257175">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1BB0C55-2E11-4E7F-9EF8-868B07C6C42C}" type="datetime1">
              <a:rPr lang="en-US" smtClean="0"/>
              <a:t>11/9/2025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6622398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4" y="1012952"/>
            <a:ext cx="4023360" cy="1636776"/>
          </a:xfrm>
        </p:spPr>
        <p:txBody>
          <a:bodyPr anchor="b">
            <a:normAutofit/>
          </a:bodyPr>
          <a:lstStyle>
            <a:lvl1pPr>
              <a:defRPr sz="3600"/>
            </a:lvl1pPr>
          </a:lstStyle>
          <a:p>
            <a:r>
              <a:rPr lang="en-US" dirty="0"/>
              <a:t>Click to edit Master title style</a:t>
            </a:r>
          </a:p>
        </p:txBody>
      </p:sp>
      <p:sp>
        <p:nvSpPr>
          <p:cNvPr id="10" name="Picture Placeholder 8">
            <a:extLst>
              <a:ext uri="{FF2B5EF4-FFF2-40B4-BE49-F238E27FC236}">
                <a16:creationId xmlns:a16="http://schemas.microsoft.com/office/drawing/2014/main" id="{FE8E4848-C9F6-6844-AB1C-C4F0E8A472A1}"/>
              </a:ext>
            </a:extLst>
          </p:cNvPr>
          <p:cNvSpPr>
            <a:spLocks noGrp="1"/>
          </p:cNvSpPr>
          <p:nvPr>
            <p:ph type="pic" sz="quarter" idx="14" hasCustomPrompt="1"/>
          </p:nvPr>
        </p:nvSpPr>
        <p:spPr>
          <a:xfrm>
            <a:off x="342902" y="345109"/>
            <a:ext cx="6714969" cy="6163508"/>
          </a:xfrm>
          <a:custGeom>
            <a:avLst/>
            <a:gdLst>
              <a:gd name="connsiteX0" fmla="*/ 281857 w 6714969"/>
              <a:gd name="connsiteY0" fmla="*/ 0 h 6163508"/>
              <a:gd name="connsiteX1" fmla="*/ 6433112 w 6714969"/>
              <a:gd name="connsiteY1" fmla="*/ 0 h 6163508"/>
              <a:gd name="connsiteX2" fmla="*/ 6714969 w 6714969"/>
              <a:gd name="connsiteY2" fmla="*/ 281857 h 6163508"/>
              <a:gd name="connsiteX3" fmla="*/ 6714969 w 6714969"/>
              <a:gd name="connsiteY3" fmla="*/ 5881651 h 6163508"/>
              <a:gd name="connsiteX4" fmla="*/ 6433112 w 6714969"/>
              <a:gd name="connsiteY4" fmla="*/ 6163508 h 6163508"/>
              <a:gd name="connsiteX5" fmla="*/ 281857 w 6714969"/>
              <a:gd name="connsiteY5" fmla="*/ 6163508 h 6163508"/>
              <a:gd name="connsiteX6" fmla="*/ 0 w 6714969"/>
              <a:gd name="connsiteY6" fmla="*/ 5881651 h 6163508"/>
              <a:gd name="connsiteX7" fmla="*/ 0 w 6714969"/>
              <a:gd name="connsiteY7" fmla="*/ 281857 h 6163508"/>
              <a:gd name="connsiteX8" fmla="*/ 281857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281857" y="0"/>
                </a:moveTo>
                <a:lnTo>
                  <a:pt x="6433112" y="0"/>
                </a:lnTo>
                <a:cubicBezTo>
                  <a:pt x="6588777" y="0"/>
                  <a:pt x="6714969" y="126192"/>
                  <a:pt x="6714969" y="281857"/>
                </a:cubicBezTo>
                <a:lnTo>
                  <a:pt x="6714969" y="5881651"/>
                </a:lnTo>
                <a:cubicBezTo>
                  <a:pt x="6714969" y="6037316"/>
                  <a:pt x="6588777" y="6163508"/>
                  <a:pt x="6433112" y="6163508"/>
                </a:cubicBezTo>
                <a:lnTo>
                  <a:pt x="281857" y="6163508"/>
                </a:lnTo>
                <a:cubicBezTo>
                  <a:pt x="126192" y="6163508"/>
                  <a:pt x="0" y="6037316"/>
                  <a:pt x="0" y="5881651"/>
                </a:cubicBezTo>
                <a:lnTo>
                  <a:pt x="0" y="281857"/>
                </a:lnTo>
                <a:cubicBezTo>
                  <a:pt x="0" y="126192"/>
                  <a:pt x="126192" y="0"/>
                  <a:pt x="281857" y="0"/>
                </a:cubicBez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257175" indent="-257175">
              <a:buFont typeface="+mj-lt"/>
              <a:buAutoNum type="arabicPeriod"/>
              <a:defRPr lang="en-US" dirty="0"/>
            </a:lvl1pPr>
            <a:lvl2pPr marL="428625" indent="-257175">
              <a:buFont typeface="+mj-lt"/>
              <a:buAutoNum type="arabicPeriod"/>
              <a:defRPr lang="en-US" dirty="0"/>
            </a:lvl2pPr>
            <a:lvl3pPr marL="600075" indent="-257175">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marL="171450" lvl="0" indent="-171450"/>
            <a:r>
              <a:rPr lang="en-US" dirty="0"/>
              <a:t>Click to edit Master text styles</a:t>
            </a:r>
          </a:p>
          <a:p>
            <a:pPr marL="171450" lvl="1" indent="-171450"/>
            <a:r>
              <a:rPr lang="en-US" dirty="0"/>
              <a:t>Second level</a:t>
            </a:r>
          </a:p>
          <a:p>
            <a:pPr marL="171450" lvl="2" indent="-171450"/>
            <a:r>
              <a:rPr lang="en-US" dirty="0"/>
              <a:t>Third level</a:t>
            </a:r>
          </a:p>
          <a:p>
            <a:pPr marL="171450" lvl="3" indent="-171450"/>
            <a:r>
              <a:rPr lang="en-US" dirty="0"/>
              <a:t>Fourth level</a:t>
            </a:r>
          </a:p>
          <a:p>
            <a:pPr marL="171450" lvl="4" indent="-171450"/>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AC9FCAD-E19B-4A0F-866E-979EDEC4B525}" type="datetime1">
              <a:rPr lang="en-US" smtClean="0"/>
              <a:t>11/9/2025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91097664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33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79B4A14-E3E2-4038-B0C4-0EC5ECBDA17A}"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227670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2301396-E7F4-44BB-B3C1-CAADE8EE1BCB}"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70903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C603B70-0873-4F91-B20E-188F8FCBC95A}"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909524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A211211-1BBF-43C8-98F1-415153382D43}"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67473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2"/>
            <a:ext cx="7159752"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23C37F1-4FE0-40C5-A1CC-AC65E60D9E3F}"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1516763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hasCustomPrompt="1"/>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0F37310-2C84-4F72-97F3-ED5E52F7A674}"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823704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ED7373D-8BEF-4D11-A85D-4ADD8461D8CF}" type="datetime1">
              <a:rPr lang="en-US" smtClean="0"/>
              <a:t>11/9/2025</a:t>
            </a:fld>
            <a:endParaRPr lang="en-US"/>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hasCustomPrompt="1"/>
          </p:nvPr>
        </p:nvSpPr>
        <p:spPr>
          <a:xfrm>
            <a:off x="7353306"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0248886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hasCustomPrompt="1"/>
          </p:nvPr>
        </p:nvSpPr>
        <p:spPr>
          <a:xfrm>
            <a:off x="339374"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04D0A65-74B1-4258-9347-517577BEF7B0}"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8496301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3B00591-709C-49DC-8FE0-9F32B5969F72}" type="datetime1">
              <a:rPr lang="en-US" smtClean="0"/>
              <a:t>11/9/2025</a:t>
            </a:fld>
            <a:endParaRPr lang="en-US"/>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8046769"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0940574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1" y="342904"/>
            <a:ext cx="6249779"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53D0D37D-152B-44E6-AB8F-60E41FE679D7}"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3941714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93FD62D-5EED-4798-9EBA-B6E1A9B98072}" type="datetime1">
              <a:rPr lang="en-US" smtClean="0"/>
              <a:t>11/9/2025</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5"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4175492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1" y="342904"/>
            <a:ext cx="6249779"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FCFE97D-4F8B-4270-9223-9617008B9FA3}"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822895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E1B1D5C-1F84-4585-9043-549E87BD77AE}" type="datetime1">
              <a:rPr lang="en-US" smtClean="0"/>
              <a:t>11/9/2025</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5"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5605190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1EB90F8-5A2D-4795-872B-662FE96339B2}"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929064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4502845"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A22F9C2-5647-4E58-BE9B-A16834D13FE3}"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0935638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20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B124E6D-88B1-474F-9E7C-C29F02FACC38}"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6193843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4" y="5111854"/>
            <a:ext cx="3739279" cy="1389888"/>
          </a:xfrm>
        </p:spPr>
        <p:txBody>
          <a:bodyPr anchor="t">
            <a:normAutofit/>
          </a:bodyPr>
          <a:lstStyle>
            <a:lvl1pPr>
              <a:defRPr sz="2400"/>
            </a:lvl1pPr>
          </a:lstStyle>
          <a:p>
            <a:r>
              <a:rPr lang="en-US" dirty="0"/>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hasCustomPrompt="1"/>
          </p:nvPr>
        </p:nvSpPr>
        <p:spPr>
          <a:xfrm>
            <a:off x="339373" y="320045"/>
            <a:ext cx="11509731"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0D21C7E-4348-443E-B7C8-EE213DFF1CB1}" type="datetime1">
              <a:rPr lang="en-US" smtClean="0"/>
              <a:t>11/9/2025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rmAutofit/>
          </a:bodyPr>
          <a:lstStyle>
            <a:lvl1pPr marL="0" indent="0">
              <a:buFont typeface="Arial" panose="020B0604020202020204" pitchFamily="34" charset="0"/>
              <a:buNone/>
              <a:defRPr sz="1200"/>
            </a:lvl1pPr>
            <a:lvl2pPr marL="171450" indent="0">
              <a:buFont typeface="Arial" panose="020B0604020202020204" pitchFamily="34" charset="0"/>
              <a:buNone/>
              <a:defRPr sz="1050"/>
            </a:lvl2pPr>
            <a:lvl3pPr marL="342900" indent="0">
              <a:buFont typeface="Arial" panose="020B0604020202020204" pitchFamily="34" charset="0"/>
              <a:buNone/>
              <a:defRPr sz="1050"/>
            </a:lvl3pPr>
            <a:lvl4pPr marL="514350" indent="0">
              <a:buFont typeface="Arial" panose="020B0604020202020204" pitchFamily="34" charset="0"/>
              <a:buNone/>
              <a:defRPr sz="1050"/>
            </a:lvl4pPr>
            <a:lvl5pPr marL="685800" indent="0">
              <a:buFont typeface="Arial" panose="020B0604020202020204" pitchFamily="34" charse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7033844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9" cy="1892808"/>
          </a:xfrm>
        </p:spPr>
        <p:txBody>
          <a:bodyPr anchor="t">
            <a:normAutofit/>
          </a:bodyPr>
          <a:lstStyle>
            <a:lvl1pPr>
              <a:defRPr sz="2400"/>
            </a:lvl1pPr>
          </a:lstStyle>
          <a:p>
            <a:r>
              <a:rPr lang="en-US" dirty="0"/>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hasCustomPrompt="1"/>
          </p:nvPr>
        </p:nvSpPr>
        <p:spPr>
          <a:xfrm>
            <a:off x="339373" y="320044"/>
            <a:ext cx="11509731"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5E2BB8D-1BA0-4790-987D-651470CA8928}" type="datetime1">
              <a:rPr lang="en-US" smtClean="0"/>
              <a:t>11/9/2025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14313" indent="-214313">
              <a:buFont typeface="Arial" panose="020B0604020202020204" pitchFamily="34" charset="0"/>
              <a:buChar char="•"/>
              <a:defRPr sz="1350"/>
            </a:lvl1pPr>
            <a:lvl2pPr marL="385763" indent="-214313">
              <a:buFont typeface="Arial" panose="020B0604020202020204" pitchFamily="34" charset="0"/>
              <a:buChar char="•"/>
              <a:defRPr sz="1200"/>
            </a:lvl2pPr>
            <a:lvl3pPr marL="557213" indent="-214313">
              <a:buFont typeface="Arial" panose="020B0604020202020204" pitchFamily="34" charset="0"/>
              <a:buChar char="•"/>
              <a:defRPr sz="1050"/>
            </a:lvl3pPr>
            <a:lvl4pPr marL="642938" indent="-128588">
              <a:buFont typeface="Arial" panose="020B0604020202020204" pitchFamily="34" charset="0"/>
              <a:buChar char="•"/>
              <a:defRPr sz="1050"/>
            </a:lvl4pPr>
            <a:lvl5pPr marL="814388" indent="-128588">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474596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9" cy="1892808"/>
          </a:xfrm>
        </p:spPr>
        <p:txBody>
          <a:bodyPr anchor="t">
            <a:normAutofit/>
          </a:bodyPr>
          <a:lstStyle>
            <a:lvl1pPr>
              <a:defRPr sz="24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hasCustomPrompt="1"/>
          </p:nvPr>
        </p:nvSpPr>
        <p:spPr>
          <a:xfrm>
            <a:off x="339373" y="3067416"/>
            <a:ext cx="11509731"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5" cy="338328"/>
          </a:xfrm>
        </p:spPr>
        <p:txBody>
          <a:bodyPr/>
          <a:lstStyle/>
          <a:p>
            <a:fld id="{48CD4B21-9C97-4358-8E22-9F49A31BDF6B}" type="datetime1">
              <a:rPr lang="en-US" smtClean="0"/>
              <a:t>11/9/2025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14313" indent="-214313">
              <a:buFont typeface="Arial" panose="020B0604020202020204" pitchFamily="34" charset="0"/>
              <a:buChar char="•"/>
              <a:defRPr sz="1350"/>
            </a:lvl1pPr>
            <a:lvl2pPr marL="385763" indent="-214313">
              <a:buFont typeface="Arial" panose="020B0604020202020204" pitchFamily="34" charset="0"/>
              <a:buChar char="•"/>
              <a:defRPr sz="1200"/>
            </a:lvl2pPr>
            <a:lvl3pPr marL="557213" indent="-214313">
              <a:buFont typeface="Arial" panose="020B0604020202020204" pitchFamily="34" charset="0"/>
              <a:buChar char="•"/>
              <a:defRPr sz="1050"/>
            </a:lvl3pPr>
            <a:lvl4pPr marL="642938" indent="-128588">
              <a:buFont typeface="Arial" panose="020B0604020202020204" pitchFamily="34" charset="0"/>
              <a:buChar char="•"/>
              <a:defRPr sz="1050"/>
            </a:lvl4pPr>
            <a:lvl5pPr marL="814388" indent="-128588">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2" y="6519672"/>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3" y="6519672"/>
            <a:ext cx="429207" cy="338328"/>
          </a:xfrm>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3219283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6"/>
            <a:ext cx="11155680" cy="970463"/>
          </a:xfrm>
        </p:spPr>
        <p:txBody>
          <a:bodyPr anchor="ctr"/>
          <a:lstStyle/>
          <a:p>
            <a:r>
              <a:rPr lang="en-US" dirty="0"/>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hasCustomPrompt="1"/>
          </p:nvPr>
        </p:nvSpPr>
        <p:spPr>
          <a:xfrm>
            <a:off x="429770"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2"/>
            <a:ext cx="429768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B98FABC-5F70-4DE9-8A42-1DE3D93319BF}"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0149766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hasCustomPrompt="1"/>
          </p:nvPr>
        </p:nvSpPr>
        <p:spPr>
          <a:xfrm>
            <a:off x="510075" y="2293498"/>
            <a:ext cx="4775159"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7"/>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732AAB-0859-49C5-9F81-D3744B520913}"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114995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70" y="550218"/>
            <a:ext cx="3827439" cy="1453896"/>
          </a:xfrm>
        </p:spPr>
        <p:txBody>
          <a:bodyPr anchor="t">
            <a:normAutofit/>
          </a:bodyPr>
          <a:lstStyle>
            <a:lvl1pPr>
              <a:defRPr sz="2400"/>
            </a:lvl1pPr>
          </a:lstStyle>
          <a:p>
            <a:r>
              <a:rPr lang="en-US" dirty="0"/>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hasCustomPrompt="1"/>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9"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73C0E27-EFA9-4706-B7B3-384BAC09CA5C}"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9802463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1800">
                <a:solidFill>
                  <a:schemeClr val="tx2">
                    <a:lumMod val="90000"/>
                    <a:lumOff val="10000"/>
                  </a:schemeClr>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44A38527-6BF7-45BD-8E9C-2BDCA53716A3}" type="datetime1">
              <a:rPr lang="en-US" smtClean="0"/>
              <a:t>11/9/2025</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085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24859582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21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FAE2D2C4-0829-4B37-AFA9-97EED5EA275A}" type="datetime1">
              <a:rPr lang="en-US" smtClean="0"/>
              <a:t>11/9/2025</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0850">
                <a:solidFill>
                  <a:schemeClr val="tx1"/>
                </a:solidFill>
              </a:defRPr>
            </a:lvl1pPr>
          </a:lstStyle>
          <a:p>
            <a:pPr lvl="0"/>
            <a:r>
              <a:rPr lang="en-US" dirty="0"/>
              <a:t>##%</a:t>
            </a:r>
          </a:p>
        </p:txBody>
      </p:sp>
    </p:spTree>
    <p:extLst>
      <p:ext uri="{BB962C8B-B14F-4D97-AF65-F5344CB8AC3E}">
        <p14:creationId xmlns:p14="http://schemas.microsoft.com/office/powerpoint/2010/main" val="3019406687"/>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29768" y="4809744"/>
            <a:ext cx="5897880" cy="1353312"/>
          </a:xfrm>
        </p:spPr>
        <p:txBody>
          <a:bodyPr vert="horz" lIns="91440" tIns="45720" rIns="91440" bIns="45720" rtlCol="0" anchor="t">
            <a:normAutofit/>
          </a:bodyPr>
          <a:lstStyle>
            <a:lvl1pPr>
              <a:lnSpc>
                <a:spcPct val="120000"/>
              </a:lnSpc>
              <a:defRPr lang="en-US" sz="2100" dirty="0">
                <a:solidFill>
                  <a:schemeClr val="tx2">
                    <a:lumMod val="90000"/>
                    <a:lumOff val="10000"/>
                  </a:schemeClr>
                </a:solidFill>
              </a:defRPr>
            </a:lvl1pPr>
          </a:lstStyle>
          <a:p>
            <a:pPr lvl="0"/>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DE13353C-D70D-4D92-85A4-BE6E7FCC2830}" type="datetime1">
              <a:rPr lang="en-US" smtClean="0"/>
              <a:t>11/9/2025</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29768" y="603504"/>
            <a:ext cx="11201400" cy="4206240"/>
          </a:xfrm>
        </p:spPr>
        <p:txBody>
          <a:bodyPr vert="horz" lIns="91440" tIns="45720" rIns="91440" bIns="45720" rtlCol="0" anchor="b">
            <a:normAutofit/>
          </a:bodyPr>
          <a:lstStyle>
            <a:lvl1pPr marL="0" indent="0">
              <a:lnSpc>
                <a:spcPct val="90000"/>
              </a:lnSpc>
              <a:spcBef>
                <a:spcPts val="0"/>
              </a:spcBef>
              <a:buNone/>
              <a:defRPr lang="en-US" sz="20850" dirty="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3751400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67622C3-A8C0-4CE4-AFAA-25D23CB3242F}" type="datetime1">
              <a:rPr lang="en-US" smtClean="0"/>
              <a:t>11/9/2025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4050" b="1"/>
            </a:lvl1pPr>
            <a:lvl2pPr marL="171450" indent="0">
              <a:lnSpc>
                <a:spcPct val="100000"/>
              </a:lnSpc>
              <a:buNone/>
              <a:defRPr sz="3600" b="1"/>
            </a:lvl2pPr>
            <a:lvl3pPr marL="342900" indent="0">
              <a:lnSpc>
                <a:spcPct val="100000"/>
              </a:lnSpc>
              <a:buNone/>
              <a:defRPr sz="3300" b="1"/>
            </a:lvl3pPr>
            <a:lvl4pPr marL="514350" indent="0">
              <a:lnSpc>
                <a:spcPct val="100000"/>
              </a:lnSpc>
              <a:buNone/>
              <a:defRPr sz="3000" b="1"/>
            </a:lvl4pPr>
            <a:lvl5pPr marL="685800" indent="0">
              <a:lnSpc>
                <a:spcPct val="100000"/>
              </a:lnSpc>
              <a:buNone/>
              <a:defRPr sz="27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688811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B9B6EAC-4E38-4BC4-964B-55A6571A4EBF}" type="datetime1">
              <a:rPr lang="en-US" smtClean="0"/>
              <a:t>11/9/2025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3750" b="1"/>
            </a:lvl1pPr>
            <a:lvl2pPr marL="171450" indent="0">
              <a:lnSpc>
                <a:spcPct val="100000"/>
              </a:lnSpc>
              <a:buNone/>
              <a:defRPr sz="3300" b="1"/>
            </a:lvl2pPr>
            <a:lvl3pPr marL="342900" indent="0">
              <a:lnSpc>
                <a:spcPct val="100000"/>
              </a:lnSpc>
              <a:buNone/>
              <a:defRPr sz="3000" b="1"/>
            </a:lvl3pPr>
            <a:lvl4pPr marL="514350" indent="0">
              <a:lnSpc>
                <a:spcPct val="100000"/>
              </a:lnSpc>
              <a:buNone/>
              <a:defRPr sz="2700" b="1"/>
            </a:lvl4pPr>
            <a:lvl5pPr marL="685800" indent="0">
              <a:lnSpc>
                <a:spcPct val="100000"/>
              </a:lnSpc>
              <a:buNone/>
              <a:defRPr sz="24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21121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CB2DDD8-66B1-484C-ABC1-3F6C2E131531}" type="datetime1">
              <a:rPr lang="en-US" smtClean="0"/>
              <a:t>11/9/2025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3750" b="1"/>
            </a:lvl1pPr>
            <a:lvl2pPr marL="171450" indent="0">
              <a:lnSpc>
                <a:spcPct val="100000"/>
              </a:lnSpc>
              <a:buNone/>
              <a:defRPr sz="3300" b="1"/>
            </a:lvl2pPr>
            <a:lvl3pPr marL="342900" indent="0">
              <a:lnSpc>
                <a:spcPct val="100000"/>
              </a:lnSpc>
              <a:buNone/>
              <a:defRPr sz="3000" b="1"/>
            </a:lvl3pPr>
            <a:lvl4pPr marL="514350" indent="0">
              <a:lnSpc>
                <a:spcPct val="100000"/>
              </a:lnSpc>
              <a:buNone/>
              <a:defRPr sz="2700" b="1"/>
            </a:lvl4pPr>
            <a:lvl5pPr marL="685800" indent="0">
              <a:lnSpc>
                <a:spcPct val="100000"/>
              </a:lnSpc>
              <a:buNone/>
              <a:defRPr sz="2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539022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636776" y="5276088"/>
            <a:ext cx="9061704" cy="466344"/>
          </a:xfrm>
        </p:spPr>
        <p:txBody>
          <a:bodyPr anchor="t">
            <a:normAutofit/>
          </a:bodyPr>
          <a:lstStyle>
            <a:lvl1pPr>
              <a:lnSpc>
                <a:spcPct val="120000"/>
              </a:lnSpc>
              <a:defRPr sz="1650" b="1">
                <a:solidFill>
                  <a:schemeClr val="tx2">
                    <a:lumMod val="75000"/>
                    <a:lumOff val="25000"/>
                  </a:schemeClr>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499616" y="1828800"/>
            <a:ext cx="9198864" cy="2871216"/>
          </a:xfrm>
        </p:spPr>
        <p:txBody>
          <a:bodyPr anchor="ctr">
            <a:normAutofit/>
          </a:bodyPr>
          <a:lstStyle>
            <a:lvl1pPr marL="102870" indent="-102870">
              <a:lnSpc>
                <a:spcPct val="100000"/>
              </a:lnSpc>
              <a:spcBef>
                <a:spcPts val="0"/>
              </a:spcBef>
              <a:buFont typeface="Arial" panose="020B0604020202020204" pitchFamily="34" charset="0"/>
              <a:buNone/>
              <a:defRPr sz="30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E66CBEC5-37D0-4E5C-8671-D7D2A06BE21B}" type="datetime1">
              <a:rPr lang="en-US" smtClean="0"/>
              <a:t>11/9/2025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9835085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3351F96B-ED98-BF55-D2B0-047000EF48E1}"/>
              </a:ext>
            </a:extLst>
          </p:cNvPr>
          <p:cNvSpPr/>
          <p:nvPr/>
        </p:nvSpPr>
        <p:spPr>
          <a:xfrm>
            <a:off x="806386" y="760151"/>
            <a:ext cx="10579223"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35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655064" y="2093976"/>
            <a:ext cx="8695944" cy="2130552"/>
          </a:xfrm>
        </p:spPr>
        <p:txBody>
          <a:bodyPr anchor="ctr">
            <a:normAutofit/>
          </a:bodyPr>
          <a:lstStyle>
            <a:lvl1pPr marL="102870" indent="-102870">
              <a:lnSpc>
                <a:spcPct val="100000"/>
              </a:lnSpc>
              <a:spcBef>
                <a:spcPts val="0"/>
              </a:spcBef>
              <a:buFont typeface="Arial" panose="020B0604020202020204" pitchFamily="34" charset="0"/>
              <a:buNone/>
              <a:defRPr sz="27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5246FC37-12B5-4EB9-BB05-B5E210E93FF0}" type="datetime1">
              <a:rPr lang="en-US" smtClean="0"/>
              <a:t>11/9/2025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42701950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7" y="4965192"/>
            <a:ext cx="9450699" cy="1289304"/>
          </a:xfrm>
        </p:spPr>
        <p:txBody>
          <a:bodyPr anchor="b">
            <a:normAutofit/>
          </a:bodyPr>
          <a:lstStyle>
            <a:lvl1pPr>
              <a:lnSpc>
                <a:spcPct val="120000"/>
              </a:lnSpc>
              <a:defRPr sz="135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438912"/>
            <a:ext cx="9619488" cy="4526280"/>
          </a:xfrm>
        </p:spPr>
        <p:txBody>
          <a:bodyPr anchor="ctr">
            <a:normAutofit/>
          </a:bodyPr>
          <a:lstStyle>
            <a:lvl1pPr marL="123444" indent="-123444">
              <a:lnSpc>
                <a:spcPct val="100000"/>
              </a:lnSpc>
              <a:spcBef>
                <a:spcPts val="0"/>
              </a:spcBef>
              <a:buFont typeface="Arial" panose="020B0604020202020204" pitchFamily="34" charset="0"/>
              <a:buNone/>
              <a:defRPr sz="36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A710F6F3-6829-4CDD-B3A1-8F321E27194A}" type="datetime1">
              <a:rPr lang="en-US" smtClean="0"/>
              <a:t>11/9/2025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78673318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7" y="4965192"/>
            <a:ext cx="9148947" cy="1289304"/>
          </a:xfrm>
        </p:spPr>
        <p:txBody>
          <a:bodyPr anchor="b">
            <a:normAutofit/>
          </a:bodyPr>
          <a:lstStyle>
            <a:lvl1pPr>
              <a:lnSpc>
                <a:spcPct val="120000"/>
              </a:lnSpc>
              <a:defRPr sz="135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1179576"/>
            <a:ext cx="9317736" cy="3785616"/>
          </a:xfrm>
        </p:spPr>
        <p:txBody>
          <a:bodyPr anchor="b">
            <a:normAutofit/>
          </a:bodyPr>
          <a:lstStyle>
            <a:lvl1pPr marL="123444" indent="-123444">
              <a:lnSpc>
                <a:spcPct val="100000"/>
              </a:lnSpc>
              <a:spcBef>
                <a:spcPts val="0"/>
              </a:spcBef>
              <a:buFont typeface="Arial" panose="020B0604020202020204" pitchFamily="34" charset="0"/>
              <a:buNone/>
              <a:defRPr sz="36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FCA6652C-AA1E-4738-883B-0336FAAA5DB1}" type="datetime1">
              <a:rPr lang="en-US" smtClean="0"/>
              <a:t>11/9/2025</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524629065"/>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9"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3"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1"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20F56A5-925A-45AB-8491-C696F304662B}"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057375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3"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1"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F882B41-9B9A-4653-8E8E-9D57A4983847}" type="datetime1">
              <a:rPr lang="en-US" smtClean="0"/>
              <a:t>11/9/2025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50892767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6C80A14-C874-4C11-943E-4B7AAF73B997}" type="datetime1">
              <a:rPr lang="en-US" smtClean="0"/>
              <a:t>11/9/2025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6010406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9A60914-BFFA-4E5B-B382-06A92C8508A8}" type="datetime1">
              <a:rPr lang="en-US" smtClean="0"/>
              <a:t>11/9/2025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8009278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5"/>
            <a:ext cx="3595635" cy="2212848"/>
          </a:xfrm>
        </p:spPr>
        <p:txBody>
          <a:bodyPr anchor="t">
            <a:normAutofit/>
          </a:bodyPr>
          <a:lstStyle>
            <a:lvl1pPr>
              <a:defRPr sz="24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823031"/>
            <a:ext cx="3309608" cy="3481355"/>
          </a:xfrm>
        </p:spPr>
        <p:txBody>
          <a:bodyPr anchor="t">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6"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E6DEE75D-2E4A-469A-9092-8B43711F5315}" type="datetime1">
              <a:rPr lang="en-US" smtClean="0"/>
              <a:t>11/9/2025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48943139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6"/>
            <a:ext cx="3593592" cy="2212313"/>
          </a:xfrm>
        </p:spPr>
        <p:txBody>
          <a:bodyPr anchor="t">
            <a:normAutofit/>
          </a:bodyPr>
          <a:lstStyle>
            <a:lvl1pPr>
              <a:defRPr sz="2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hasCustomPrompt="1"/>
          </p:nvPr>
        </p:nvSpPr>
        <p:spPr>
          <a:xfrm>
            <a:off x="4502843" y="342901"/>
            <a:ext cx="7346259"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dpi="0" rotWithShape="1">
            <a:blip r:embed="rId2">
              <a:alphaModFix amt="60000"/>
            </a:blip>
            <a:srcRect/>
            <a:stretch>
              <a:fillRect/>
            </a:stretch>
          </a:blipFill>
        </p:spPr>
        <p:txBody>
          <a:bodyPr wrap="square">
            <a:noAutofit/>
          </a:bodyPr>
          <a:lstStyle>
            <a:lvl1pPr marL="0" indent="0">
              <a:buNone/>
              <a:defRPr sz="135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1E6FD38-01FF-4539-8A35-AB19E4D5C3A7}" type="datetime1">
              <a:rPr lang="en-US" smtClean="0"/>
              <a:t>11/9/2025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1677644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9" y="429768"/>
            <a:ext cx="10890375" cy="1627632"/>
          </a:xfrm>
        </p:spPr>
        <p:txBody>
          <a:bodyPr anchor="t">
            <a:normAutofit/>
          </a:bodyPr>
          <a:lstStyle>
            <a:lvl1pPr>
              <a:defRPr sz="405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9" y="3264408"/>
            <a:ext cx="10890375"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8C5BFC-EF85-4C2B-8809-2F9E7D76A143}"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15486451"/>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45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48805FF-0F6F-4DB7-B5D6-9BF14E40F716}" type="datetime1">
              <a:rPr lang="en-US" smtClean="0"/>
              <a:t>11/9/2025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03856714"/>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Sample Footer Text</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29286851"/>
      </p:ext>
    </p:extLst>
  </p:cSld>
  <p:clrMapOvr>
    <a:masterClrMapping/>
  </p:clrMapOvr>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564744340"/>
      </p:ext>
    </p:extLst>
  </p:cSld>
  <p:clrMapOvr>
    <a:masterClrMapping/>
  </p:clrMapOvr>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917495733"/>
      </p:ext>
    </p:extLst>
  </p:cSld>
  <p:clrMapOvr>
    <a:masterClrMapping/>
  </p:clrMapOvr>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9D380B3-E270-4064-8D13-292A875F6C31}" type="datetime1">
              <a:rPr lang="en-US" smtClean="0"/>
              <a:t>11/9/2025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060541753"/>
      </p:ext>
    </p:extLst>
  </p:cSld>
  <p:clrMapOvr>
    <a:masterClrMapping/>
  </p:clrMapOvr>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D380B3-E270-4064-8D13-292A875F6C31}" type="datetime1">
              <a:rPr lang="en-US" smtClean="0"/>
              <a:t>11/9/2025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606406311"/>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6C80A14-C874-4C11-943E-4B7AAF73B997}" type="datetime1">
              <a:rPr lang="en-US" smtClean="0"/>
              <a:t>11/9/2025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67355153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A60914-BFFA-4E5B-B382-06A92C8508A8}" type="datetime1">
              <a:rPr lang="en-US" smtClean="0"/>
              <a:t>11/9/2025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2678471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6DEE75D-2E4A-469A-9092-8B43711F5315}" type="datetime1">
              <a:rPr lang="en-US" smtClean="0"/>
              <a:t>11/9/2025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47404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1E6FD38-01FF-4539-8A35-AB19E4D5C3A7}" type="datetime1">
              <a:rPr lang="en-US" smtClean="0"/>
              <a:t>11/9/2025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1603307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11/9/2025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92206876"/>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707241561"/>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270985108"/>
      </p:ext>
    </p:extLst>
  </p:cSld>
  <p:clrMapOvr>
    <a:masterClrMapping/>
  </p:clrMapOvr>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599326292"/>
      </p:ext>
    </p:extLst>
  </p:cSld>
  <p:clrMapOvr>
    <a:masterClrMapping/>
  </p:clrMapOvr>
  <p:hf sldNum="0" hdr="0" ftr="0" dt="0"/>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9D380B3-E270-4064-8D13-292A875F6C31}" type="datetime1">
              <a:rPr lang="en-US" smtClean="0"/>
              <a:t>11/9/2025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465038694"/>
      </p:ext>
    </p:extLst>
  </p:cSld>
  <p:clrMapOvr>
    <a:masterClrMapping/>
  </p:clrMapOvr>
  <p:hf sldNum="0" hdr="0" ftr="0" dt="0"/>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9D380B3-E270-4064-8D13-292A875F6C31}" type="datetime1">
              <a:rPr lang="en-US" smtClean="0"/>
              <a:t>11/9/2025</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608576108"/>
      </p:ext>
    </p:extLst>
  </p:cSld>
  <p:clrMapOvr>
    <a:masterClrMapping/>
  </p:clrMapOvr>
  <p:hf sldNum="0"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621918650"/>
      </p:ext>
    </p:extLst>
  </p:cSld>
  <p:clrMapOvr>
    <a:masterClrMapping/>
  </p:clrMapOvr>
  <p:hf sldNum="0"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9D380B3-E270-4064-8D13-292A875F6C31}" type="datetime1">
              <a:rPr lang="en-US" smtClean="0"/>
              <a:t>11/9/2025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77852576"/>
      </p:ext>
    </p:extLst>
  </p:cSld>
  <p:clrMapOvr>
    <a:masterClrMapping/>
  </p:clrMapOvr>
  <p:hf sldNum="0" hdr="0" ftr="0" dt="0"/>
</p:sldLayout>
</file>

<file path=ppt/slideLayouts/slideLayout69.xml><?xml version="1.0" encoding="utf-8"?>
<p:sldLayout xmlns:a="http://schemas.openxmlformats.org/drawingml/2006/main" xmlns:r="http://schemas.openxmlformats.org/officeDocument/2006/relationships" xmlns:p="http://schemas.openxmlformats.org/presentationml/2006/main">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1" y="342904"/>
            <a:ext cx="6249779"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53D0D37D-152B-44E6-AB8F-60E41FE679D7}" type="datetime1">
              <a:rPr lang="en-US" smtClean="0"/>
              <a:t>11/9/2025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52399008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slideLayout" Target="../slideLayouts/slideLayout6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image" Target="../media/image8.jpeg"/><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19" Type="http://schemas.openxmlformats.org/officeDocument/2006/relationships/theme" Target="../theme/theme2.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600">
                <a:solidFill>
                  <a:schemeClr val="tx1"/>
                </a:solidFill>
              </a:defRPr>
            </a:lvl1pPr>
          </a:lstStyle>
          <a:p>
            <a:fld id="{E9D380B3-E270-4064-8D13-292A875F6C31}" type="datetime1">
              <a:rPr lang="en-US" smtClean="0"/>
              <a:t>11/9/2025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6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600">
                <a:solidFill>
                  <a:schemeClr val="tx1"/>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46547368"/>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 id="2147483685" r:id="rId35"/>
    <p:sldLayoutId id="2147483686" r:id="rId36"/>
    <p:sldLayoutId id="2147483687" r:id="rId37"/>
    <p:sldLayoutId id="2147483688" r:id="rId38"/>
    <p:sldLayoutId id="2147483689" r:id="rId39"/>
    <p:sldLayoutId id="2147483690" r:id="rId40"/>
    <p:sldLayoutId id="2147483691" r:id="rId41"/>
    <p:sldLayoutId id="2147483692" r:id="rId42"/>
    <p:sldLayoutId id="2147483693" r:id="rId43"/>
    <p:sldLayoutId id="2147483694" r:id="rId44"/>
    <p:sldLayoutId id="2147483695" r:id="rId45"/>
    <p:sldLayoutId id="2147483696" r:id="rId46"/>
    <p:sldLayoutId id="2147483697" r:id="rId47"/>
    <p:sldLayoutId id="2147483698" r:id="rId48"/>
    <p:sldLayoutId id="2147483699" r:id="rId49"/>
    <p:sldLayoutId id="2147483700" r:id="rId50"/>
    <p:sldLayoutId id="2147483701" r:id="rId51"/>
  </p:sldLayoutIdLst>
  <p:hf sldNum="0" hdr="0" ftr="0" dt="0"/>
  <p:txStyles>
    <p:titleStyle>
      <a:lvl1pPr algn="l" defTabSz="685800" rtl="0" eaLnBrk="1" latinLnBrk="0" hangingPunct="1">
        <a:lnSpc>
          <a:spcPct val="90000"/>
        </a:lnSpc>
        <a:spcBef>
          <a:spcPct val="0"/>
        </a:spcBef>
        <a:buNone/>
        <a:defRPr sz="2400" b="0" kern="120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Font typeface="Arial" panose="020B0604020202020204" pitchFamily="34" charset="0"/>
        <a:buChar char="•"/>
        <a:defRPr sz="1350" kern="1200">
          <a:solidFill>
            <a:schemeClr val="tx1"/>
          </a:solidFill>
          <a:latin typeface="+mn-lt"/>
          <a:ea typeface="+mn-ea"/>
          <a:cs typeface="+mn-cs"/>
        </a:defRPr>
      </a:lvl1pPr>
      <a:lvl2pPr marL="342900" indent="-171450" algn="l" defTabSz="685800" rtl="0" eaLnBrk="1" latinLnBrk="0" hangingPunct="1">
        <a:lnSpc>
          <a:spcPct val="120000"/>
        </a:lnSpc>
        <a:spcBef>
          <a:spcPts val="375"/>
        </a:spcBef>
        <a:buFont typeface="Arial" panose="020B0604020202020204" pitchFamily="34" charset="0"/>
        <a:buChar char="•"/>
        <a:defRPr sz="1200" kern="1200">
          <a:solidFill>
            <a:schemeClr val="tx1"/>
          </a:solidFill>
          <a:latin typeface="+mn-lt"/>
          <a:ea typeface="+mn-ea"/>
          <a:cs typeface="+mn-cs"/>
        </a:defRPr>
      </a:lvl2pPr>
      <a:lvl3pPr marL="5143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3pPr>
      <a:lvl4pPr marL="6858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4pPr>
      <a:lvl5pPr marL="8572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9D380B3-E270-4064-8D13-292A875F6C31}" type="datetime1">
              <a:rPr lang="en-US" smtClean="0"/>
              <a:t>11/9/2025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Sample Footer Text</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808216763"/>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 id="2147483872" r:id="rId18"/>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9.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image" Target="../media/image8.jpeg"/><Relationship Id="rId1" Type="http://schemas.openxmlformats.org/officeDocument/2006/relationships/slideLayout" Target="../slideLayouts/slideLayout5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jpeg"/><Relationship Id="rId1" Type="http://schemas.openxmlformats.org/officeDocument/2006/relationships/slideLayout" Target="../slideLayouts/slideLayout54.xml"/><Relationship Id="rId4" Type="http://schemas.openxmlformats.org/officeDocument/2006/relationships/image" Target="../media/image13.sv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jpeg"/><Relationship Id="rId1" Type="http://schemas.openxmlformats.org/officeDocument/2006/relationships/slideLayout" Target="../slideLayouts/slideLayout54.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54.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8.jpeg"/><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hyperlink" Target="https://www.who.int/" TargetMode="External"/><Relationship Id="rId7" Type="http://schemas.openxmlformats.org/officeDocument/2006/relationships/image" Target="../media/image18.png"/><Relationship Id="rId2" Type="http://schemas.openxmlformats.org/officeDocument/2006/relationships/image" Target="../media/image8.jpeg"/><Relationship Id="rId1" Type="http://schemas.openxmlformats.org/officeDocument/2006/relationships/slideLayout" Target="../slideLayouts/slideLayout54.xml"/><Relationship Id="rId6" Type="http://schemas.openxmlformats.org/officeDocument/2006/relationships/hyperlink" Target="https://www.gov.uk/" TargetMode="External"/><Relationship Id="rId5" Type="http://schemas.openxmlformats.org/officeDocument/2006/relationships/hyperlink" Target="https://www.nhs.uk/" TargetMode="External"/><Relationship Id="rId4" Type="http://schemas.openxmlformats.org/officeDocument/2006/relationships/hyperlink" Target="https://en.wikipedia.or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52.xml"/><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3.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jpeg"/><Relationship Id="rId1" Type="http://schemas.openxmlformats.org/officeDocument/2006/relationships/slideLayout" Target="../slideLayouts/slideLayout54.xml"/><Relationship Id="rId4" Type="http://schemas.openxmlformats.org/officeDocument/2006/relationships/image" Target="../media/image26.svg"/></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8.jpeg"/><Relationship Id="rId1" Type="http://schemas.openxmlformats.org/officeDocument/2006/relationships/slideLayout" Target="../slideLayouts/slideLayout54.xml"/><Relationship Id="rId5" Type="http://schemas.openxmlformats.org/officeDocument/2006/relationships/image" Target="../media/image29.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jpeg"/><Relationship Id="rId1" Type="http://schemas.openxmlformats.org/officeDocument/2006/relationships/slideLayout" Target="../slideLayouts/slideLayout54.xml"/><Relationship Id="rId5" Type="http://schemas.openxmlformats.org/officeDocument/2006/relationships/image" Target="../media/image32.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jpeg"/><Relationship Id="rId1" Type="http://schemas.openxmlformats.org/officeDocument/2006/relationships/slideLayout" Target="../slideLayouts/slideLayout54.xml"/><Relationship Id="rId4" Type="http://schemas.openxmlformats.org/officeDocument/2006/relationships/image" Target="../media/image34.svg"/></Relationships>
</file>

<file path=ppt/slides/_rels/slide1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5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5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55.xml"/><Relationship Id="rId5" Type="http://schemas.openxmlformats.org/officeDocument/2006/relationships/image" Target="../media/image42.png"/><Relationship Id="rId4" Type="http://schemas.openxmlformats.org/officeDocument/2006/relationships/image" Target="../media/image41.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2.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8.jpeg"/><Relationship Id="rId1" Type="http://schemas.openxmlformats.org/officeDocument/2006/relationships/slideLayout" Target="../slideLayouts/slideLayout54.xml"/><Relationship Id="rId4" Type="http://schemas.openxmlformats.org/officeDocument/2006/relationships/image" Target="../media/image44.svg"/></Relationships>
</file>

<file path=ppt/slides/_rels/slide2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5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6.png"/><Relationship Id="rId1" Type="http://schemas.openxmlformats.org/officeDocument/2006/relationships/slideLayout" Target="../slideLayouts/slideLayout5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7.png"/><Relationship Id="rId1" Type="http://schemas.openxmlformats.org/officeDocument/2006/relationships/slideLayout" Target="../slideLayouts/slideLayout5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9.png"/><Relationship Id="rId7" Type="http://schemas.openxmlformats.org/officeDocument/2006/relationships/diagramColors" Target="../diagrams/colors7.xml"/><Relationship Id="rId2" Type="http://schemas.openxmlformats.org/officeDocument/2006/relationships/image" Target="../media/image48.png"/><Relationship Id="rId1" Type="http://schemas.openxmlformats.org/officeDocument/2006/relationships/slideLayout" Target="../slideLayouts/slideLayout5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CCC08F4-6649-4752-A49D-EC2C8E9656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CCBFAE1-A7B8-4741-A1BD-1D22BE1B9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A8DFBA0E-2986-4121-92BD-9ADBE9F79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D6B514A6-1440-4614-B316-443C485A1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7C4B390-CACA-4CE0-A179-19E2CAADF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39330A14-E127-4084-BA51-D86B9568B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F47AD4CB-E128-49E9-A8C2-AC0CEA98F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D76D76C3-9DFE-4C5F-8F74-D65651A74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7FC72400-C794-438B-90D7-5F6E03028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AD24BDB9-26CF-4AAC-B31C-95E190D551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E4947D45-3E3A-4249-A3DB-5B907C179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E919217F-1074-5AA3-2118-01E78DF08EDF}"/>
              </a:ext>
            </a:extLst>
          </p:cNvPr>
          <p:cNvPicPr>
            <a:picLocks noChangeAspect="1"/>
          </p:cNvPicPr>
          <p:nvPr/>
        </p:nvPicPr>
        <p:blipFill>
          <a:blip r:embed="rId3"/>
          <a:srcRect r="-2" b="820"/>
          <a:stretch>
            <a:fillRect/>
          </a:stretch>
        </p:blipFill>
        <p:spPr>
          <a:xfrm>
            <a:off x="477086" y="466162"/>
            <a:ext cx="5615867" cy="3937502"/>
          </a:xfrm>
          <a:custGeom>
            <a:avLst/>
            <a:gdLst/>
            <a:ahLst/>
            <a:cxnLst/>
            <a:rect l="l" t="t" r="r" b="b"/>
            <a:pathLst>
              <a:path w="5615867" h="3937502">
                <a:moveTo>
                  <a:pt x="0" y="0"/>
                </a:moveTo>
                <a:lnTo>
                  <a:pt x="5615867" y="0"/>
                </a:lnTo>
                <a:lnTo>
                  <a:pt x="5615867" y="3592995"/>
                </a:lnTo>
                <a:lnTo>
                  <a:pt x="5526768" y="3592995"/>
                </a:lnTo>
                <a:lnTo>
                  <a:pt x="5297516" y="3589699"/>
                </a:lnTo>
                <a:lnTo>
                  <a:pt x="5072759" y="3584753"/>
                </a:lnTo>
                <a:lnTo>
                  <a:pt x="4850251" y="3580082"/>
                </a:lnTo>
                <a:lnTo>
                  <a:pt x="4632236" y="3574861"/>
                </a:lnTo>
                <a:lnTo>
                  <a:pt x="4415345" y="3566894"/>
                </a:lnTo>
                <a:lnTo>
                  <a:pt x="4201828" y="3558376"/>
                </a:lnTo>
                <a:lnTo>
                  <a:pt x="3992803" y="3550683"/>
                </a:lnTo>
                <a:lnTo>
                  <a:pt x="3584870" y="3528977"/>
                </a:lnTo>
                <a:lnTo>
                  <a:pt x="3193793" y="3505898"/>
                </a:lnTo>
                <a:lnTo>
                  <a:pt x="2818449" y="3481719"/>
                </a:lnTo>
                <a:lnTo>
                  <a:pt x="2463334" y="3455068"/>
                </a:lnTo>
                <a:lnTo>
                  <a:pt x="2123952" y="3427317"/>
                </a:lnTo>
                <a:lnTo>
                  <a:pt x="1809292" y="3397369"/>
                </a:lnTo>
                <a:lnTo>
                  <a:pt x="1513738" y="3367971"/>
                </a:lnTo>
                <a:lnTo>
                  <a:pt x="1241781" y="3338572"/>
                </a:lnTo>
                <a:lnTo>
                  <a:pt x="992302" y="3310822"/>
                </a:lnTo>
                <a:lnTo>
                  <a:pt x="770916" y="3284445"/>
                </a:lnTo>
                <a:lnTo>
                  <a:pt x="570883" y="3259442"/>
                </a:lnTo>
                <a:lnTo>
                  <a:pt x="402316" y="3238561"/>
                </a:lnTo>
                <a:lnTo>
                  <a:pt x="260719" y="3218778"/>
                </a:lnTo>
                <a:lnTo>
                  <a:pt x="66304" y="3190479"/>
                </a:lnTo>
                <a:lnTo>
                  <a:pt x="1" y="3180862"/>
                </a:lnTo>
                <a:lnTo>
                  <a:pt x="1" y="3937502"/>
                </a:lnTo>
                <a:lnTo>
                  <a:pt x="0" y="3937502"/>
                </a:lnTo>
                <a:close/>
              </a:path>
            </a:pathLst>
          </a:custGeom>
          <a:noFill/>
        </p:spPr>
      </p:pic>
      <p:pic>
        <p:nvPicPr>
          <p:cNvPr id="4" name="Picture 3">
            <a:extLst>
              <a:ext uri="{FF2B5EF4-FFF2-40B4-BE49-F238E27FC236}">
                <a16:creationId xmlns:a16="http://schemas.microsoft.com/office/drawing/2014/main" id="{F306E9A4-CF2C-94B3-A187-17093A5ED3A6}"/>
              </a:ext>
            </a:extLst>
          </p:cNvPr>
          <p:cNvPicPr>
            <a:picLocks noChangeAspect="1"/>
          </p:cNvPicPr>
          <p:nvPr/>
        </p:nvPicPr>
        <p:blipFill>
          <a:blip r:embed="rId4"/>
          <a:srcRect t="4007" r="1" b="1"/>
          <a:stretch>
            <a:fillRect/>
          </a:stretch>
        </p:blipFill>
        <p:spPr>
          <a:xfrm>
            <a:off x="6089905" y="454911"/>
            <a:ext cx="5625013" cy="3594644"/>
          </a:xfrm>
          <a:custGeom>
            <a:avLst/>
            <a:gdLst/>
            <a:ahLst/>
            <a:cxnLst/>
            <a:rect l="l" t="t" r="r" b="b"/>
            <a:pathLst>
              <a:path w="5625013" h="3594644">
                <a:moveTo>
                  <a:pt x="0" y="0"/>
                </a:moveTo>
                <a:lnTo>
                  <a:pt x="5625013" y="0"/>
                </a:lnTo>
                <a:lnTo>
                  <a:pt x="5625013" y="3182785"/>
                </a:lnTo>
                <a:lnTo>
                  <a:pt x="5369916" y="3223724"/>
                </a:lnTo>
                <a:lnTo>
                  <a:pt x="5115940" y="3262739"/>
                </a:lnTo>
                <a:lnTo>
                  <a:pt x="4860842" y="3300930"/>
                </a:lnTo>
                <a:lnTo>
                  <a:pt x="4604619" y="3333626"/>
                </a:lnTo>
                <a:lnTo>
                  <a:pt x="4349520" y="3366596"/>
                </a:lnTo>
                <a:lnTo>
                  <a:pt x="4093297" y="3397369"/>
                </a:lnTo>
                <a:lnTo>
                  <a:pt x="3840446" y="3423746"/>
                </a:lnTo>
                <a:lnTo>
                  <a:pt x="3584223" y="3448748"/>
                </a:lnTo>
                <a:lnTo>
                  <a:pt x="3329125" y="3471553"/>
                </a:lnTo>
                <a:lnTo>
                  <a:pt x="3078521" y="3491336"/>
                </a:lnTo>
                <a:lnTo>
                  <a:pt x="2824547" y="3511118"/>
                </a:lnTo>
                <a:lnTo>
                  <a:pt x="2573942" y="3527604"/>
                </a:lnTo>
                <a:lnTo>
                  <a:pt x="2323339" y="3540517"/>
                </a:lnTo>
                <a:lnTo>
                  <a:pt x="2073860" y="3553980"/>
                </a:lnTo>
                <a:lnTo>
                  <a:pt x="1826627" y="3565245"/>
                </a:lnTo>
                <a:lnTo>
                  <a:pt x="1581642" y="3573213"/>
                </a:lnTo>
                <a:lnTo>
                  <a:pt x="1336657" y="3580082"/>
                </a:lnTo>
                <a:lnTo>
                  <a:pt x="1093921" y="3586676"/>
                </a:lnTo>
                <a:lnTo>
                  <a:pt x="854555" y="3589699"/>
                </a:lnTo>
                <a:lnTo>
                  <a:pt x="615189" y="3592995"/>
                </a:lnTo>
                <a:lnTo>
                  <a:pt x="379194" y="3594644"/>
                </a:lnTo>
                <a:lnTo>
                  <a:pt x="145448" y="3592995"/>
                </a:lnTo>
                <a:lnTo>
                  <a:pt x="0" y="3592995"/>
                </a:lnTo>
                <a:close/>
              </a:path>
            </a:pathLst>
          </a:custGeom>
          <a:noFill/>
        </p:spPr>
      </p:pic>
      <p:sp>
        <p:nvSpPr>
          <p:cNvPr id="2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5" name="Freeform: Shape 2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7ABD2E31-1D0C-B67C-8FE0-F472A6906A4B}"/>
              </a:ext>
            </a:extLst>
          </p:cNvPr>
          <p:cNvSpPr>
            <a:spLocks noGrp="1"/>
          </p:cNvSpPr>
          <p:nvPr>
            <p:ph type="title"/>
          </p:nvPr>
        </p:nvSpPr>
        <p:spPr>
          <a:xfrm>
            <a:off x="1154955" y="4110824"/>
            <a:ext cx="5015258" cy="1908975"/>
          </a:xfrm>
        </p:spPr>
        <p:txBody>
          <a:bodyPr vert="horz" lIns="91440" tIns="45720" rIns="91440" bIns="45720" rtlCol="0" anchor="ctr">
            <a:normAutofit/>
          </a:bodyPr>
          <a:lstStyle/>
          <a:p>
            <a:r>
              <a:rPr lang="en-US">
                <a:solidFill>
                  <a:schemeClr val="tx1"/>
                </a:solidFill>
              </a:rPr>
              <a:t>TUBERCULOSIS</a:t>
            </a:r>
          </a:p>
        </p:txBody>
      </p:sp>
      <p:sp>
        <p:nvSpPr>
          <p:cNvPr id="3" name="Subtitle 2">
            <a:extLst>
              <a:ext uri="{FF2B5EF4-FFF2-40B4-BE49-F238E27FC236}">
                <a16:creationId xmlns:a16="http://schemas.microsoft.com/office/drawing/2014/main" id="{D21511C5-39E0-593D-5CF6-71D3F83F0066}"/>
              </a:ext>
            </a:extLst>
          </p:cNvPr>
          <p:cNvSpPr>
            <a:spLocks noGrp="1"/>
          </p:cNvSpPr>
          <p:nvPr>
            <p:ph sz="quarter" idx="14"/>
          </p:nvPr>
        </p:nvSpPr>
        <p:spPr>
          <a:xfrm>
            <a:off x="6375894" y="4110824"/>
            <a:ext cx="4772509" cy="1908976"/>
          </a:xfrm>
        </p:spPr>
        <p:txBody>
          <a:bodyPr vert="horz" lIns="91440" tIns="45720" rIns="91440" bIns="45720" rtlCol="0" anchor="ctr">
            <a:normAutofit/>
          </a:bodyPr>
          <a:lstStyle/>
          <a:p>
            <a:r>
              <a:rPr lang="en-GB" dirty="0">
                <a:solidFill>
                  <a:schemeClr val="tx1"/>
                </a:solidFill>
              </a:rPr>
              <a:t>Tuberculosis (TB) is an infection that usually affects the lungs. It can be treated with antibiotics but can be serious if not treated. There's a vaccine that helps protect some people who are at risk from TB.</a:t>
            </a:r>
            <a:endParaRPr lang="en-US" dirty="0">
              <a:solidFill>
                <a:schemeClr val="tx1"/>
              </a:solidFill>
            </a:endParaRPr>
          </a:p>
        </p:txBody>
      </p:sp>
    </p:spTree>
    <p:extLst>
      <p:ext uri="{BB962C8B-B14F-4D97-AF65-F5344CB8AC3E}">
        <p14:creationId xmlns:p14="http://schemas.microsoft.com/office/powerpoint/2010/main" val="38903568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7" name="Group 146">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8" name="Rectangle 147">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9"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51" name="Rectangle 150">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53" name="Rectangle 152">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Diagram of a diagram of a human body&#10;&#10;AI-generated content may be incorrect.">
            <a:extLst>
              <a:ext uri="{FF2B5EF4-FFF2-40B4-BE49-F238E27FC236}">
                <a16:creationId xmlns:a16="http://schemas.microsoft.com/office/drawing/2014/main" id="{7531FE31-EB07-ECC6-B817-7F7AC3FCEA69}"/>
              </a:ext>
            </a:extLst>
          </p:cNvPr>
          <p:cNvPicPr>
            <a:picLocks noChangeAspect="1"/>
          </p:cNvPicPr>
          <p:nvPr/>
        </p:nvPicPr>
        <p:blipFill>
          <a:blip r:embed="rId3">
            <a:alphaModFix amt="40000"/>
          </a:blip>
          <a:srcRect l="1333"/>
          <a:stretch>
            <a:fillRect/>
          </a:stretch>
        </p:blipFill>
        <p:spPr>
          <a:xfrm>
            <a:off x="20" y="10"/>
            <a:ext cx="12191980" cy="6857990"/>
          </a:xfrm>
          <a:prstGeom prst="rect">
            <a:avLst/>
          </a:prstGeom>
        </p:spPr>
      </p:pic>
      <p:graphicFrame>
        <p:nvGraphicFramePr>
          <p:cNvPr id="31" name="TextBox 19">
            <a:extLst>
              <a:ext uri="{FF2B5EF4-FFF2-40B4-BE49-F238E27FC236}">
                <a16:creationId xmlns:a16="http://schemas.microsoft.com/office/drawing/2014/main" id="{B379AC04-4AA1-3574-DB8E-999BC6678A4E}"/>
              </a:ext>
            </a:extLst>
          </p:cNvPr>
          <p:cNvGraphicFramePr/>
          <p:nvPr>
            <p:extLst>
              <p:ext uri="{D42A27DB-BD31-4B8C-83A1-F6EECF244321}">
                <p14:modId xmlns:p14="http://schemas.microsoft.com/office/powerpoint/2010/main" val="4140188790"/>
              </p:ext>
            </p:extLst>
          </p:nvPr>
        </p:nvGraphicFramePr>
        <p:xfrm>
          <a:off x="870857" y="794657"/>
          <a:ext cx="5334000" cy="56323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0070803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3" name="Rectangle 2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1429684-0811-42A7-387F-45405AB3133B}"/>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5400" b="0" i="0" kern="1200">
                <a:solidFill>
                  <a:srgbClr val="EBEBEB"/>
                </a:solidFill>
                <a:latin typeface="+mj-lt"/>
                <a:ea typeface="+mj-ea"/>
                <a:cs typeface="+mj-cs"/>
              </a:rPr>
              <a:t>SELINA</a:t>
            </a:r>
          </a:p>
        </p:txBody>
      </p:sp>
      <p:sp>
        <p:nvSpPr>
          <p:cNvPr id="3" name="Text Placeholder 2">
            <a:extLst>
              <a:ext uri="{FF2B5EF4-FFF2-40B4-BE49-F238E27FC236}">
                <a16:creationId xmlns:a16="http://schemas.microsoft.com/office/drawing/2014/main" id="{649B0C75-F80C-F61E-07B3-C8D022D6E6C7}"/>
              </a:ext>
            </a:extLst>
          </p:cNvPr>
          <p:cNvSpPr>
            <a:spLocks noGrp="1"/>
          </p:cNvSpPr>
          <p:nvPr>
            <p:ph type="body" idx="1"/>
          </p:nvPr>
        </p:nvSpPr>
        <p:spPr>
          <a:xfrm>
            <a:off x="5695061" y="4591665"/>
            <a:ext cx="5428551" cy="1622322"/>
          </a:xfrm>
        </p:spPr>
        <p:txBody>
          <a:bodyPr vert="horz" lIns="91440" tIns="45720" rIns="91440" bIns="45720" rtlCol="0" anchor="t">
            <a:normAutofit/>
          </a:bodyPr>
          <a:lstStyle/>
          <a:p>
            <a:r>
              <a:rPr lang="en-US" sz="1800" b="0" i="0" kern="1200" cap="all" dirty="0">
                <a:solidFill>
                  <a:schemeClr val="accent1">
                    <a:lumMod val="60000"/>
                    <a:lumOff val="40000"/>
                  </a:schemeClr>
                </a:solidFill>
                <a:latin typeface="+mn-lt"/>
                <a:ea typeface="+mn-ea"/>
                <a:cs typeface="+mn-cs"/>
              </a:rPr>
              <a:t>The main approaches and strategies that could be used to MEASURE</a:t>
            </a:r>
          </a:p>
          <a:p>
            <a:endParaRPr lang="en-US" sz="1800" b="0" i="0" kern="1200" cap="all" dirty="0">
              <a:solidFill>
                <a:schemeClr val="accent1">
                  <a:lumMod val="60000"/>
                  <a:lumOff val="40000"/>
                </a:schemeClr>
              </a:solidFill>
              <a:latin typeface="+mn-lt"/>
              <a:ea typeface="+mn-ea"/>
              <a:cs typeface="+mn-cs"/>
            </a:endParaRPr>
          </a:p>
        </p:txBody>
      </p:sp>
      <p:grpSp>
        <p:nvGrpSpPr>
          <p:cNvPr id="24" name="Group 23">
            <a:extLst>
              <a:ext uri="{FF2B5EF4-FFF2-40B4-BE49-F238E27FC236}">
                <a16:creationId xmlns:a16="http://schemas.microsoft.com/office/drawing/2014/main" id="{F41F5BDA-0140-462B-933C-538752EEAD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23335" y="396836"/>
            <a:ext cx="4992157" cy="6058999"/>
            <a:chOff x="6776508" y="396836"/>
            <a:chExt cx="4992157" cy="6058999"/>
          </a:xfrm>
        </p:grpSpPr>
        <p:sp>
          <p:nvSpPr>
            <p:cNvPr id="17" name="Rectangle 16">
              <a:extLst>
                <a:ext uri="{FF2B5EF4-FFF2-40B4-BE49-F238E27FC236}">
                  <a16:creationId xmlns:a16="http://schemas.microsoft.com/office/drawing/2014/main" id="{28AE763C-C631-453B-A3A7-09499D0DB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C0C2E541-1E75-440D-A59A-C2B3AB867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3615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481FF14D-53DC-4EA3-8425-26F1B0F08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4726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26" name="Graphic 25" descr="Light Bulb and Gear">
            <a:extLst>
              <a:ext uri="{FF2B5EF4-FFF2-40B4-BE49-F238E27FC236}">
                <a16:creationId xmlns:a16="http://schemas.microsoft.com/office/drawing/2014/main" id="{AA3A6715-11E2-5858-BBE0-9E137198E9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5878"/>
            <a:ext cx="3526244" cy="3526244"/>
          </a:xfrm>
          <a:prstGeom prst="rect">
            <a:avLst/>
          </a:prstGeom>
        </p:spPr>
      </p:pic>
    </p:spTree>
    <p:extLst>
      <p:ext uri="{BB962C8B-B14F-4D97-AF65-F5344CB8AC3E}">
        <p14:creationId xmlns:p14="http://schemas.microsoft.com/office/powerpoint/2010/main" val="1496181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7" name="Rectangle 126">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8"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30" name="Rectangle 129">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2"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pic>
        <p:nvPicPr>
          <p:cNvPr id="4" name="Picture 3">
            <a:extLst>
              <a:ext uri="{FF2B5EF4-FFF2-40B4-BE49-F238E27FC236}">
                <a16:creationId xmlns:a16="http://schemas.microsoft.com/office/drawing/2014/main" id="{8A5C5B3D-CE63-C5BC-A9BD-4E7E4DE0BC32}"/>
              </a:ext>
            </a:extLst>
          </p:cNvPr>
          <p:cNvPicPr>
            <a:picLocks noChangeAspect="1"/>
          </p:cNvPicPr>
          <p:nvPr/>
        </p:nvPicPr>
        <p:blipFill>
          <a:blip r:embed="rId3"/>
          <a:srcRect l="36160" r="3306" b="-1"/>
          <a:stretch>
            <a:fillRect/>
          </a:stretch>
        </p:blipFill>
        <p:spPr>
          <a:xfrm>
            <a:off x="724543" y="661607"/>
            <a:ext cx="3896005" cy="3383634"/>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134"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5235C718-191C-4BFC-8DFB-7F9F8E9FA0C7}"/>
              </a:ext>
            </a:extLst>
          </p:cNvPr>
          <p:cNvSpPr>
            <a:spLocks noGrp="1"/>
          </p:cNvSpPr>
          <p:nvPr>
            <p:ph type="title"/>
          </p:nvPr>
        </p:nvSpPr>
        <p:spPr>
          <a:xfrm>
            <a:off x="4723305" y="-81962"/>
            <a:ext cx="8241581" cy="1525089"/>
          </a:xfrm>
        </p:spPr>
        <p:txBody>
          <a:bodyPr vert="horz" lIns="91440" tIns="45720" rIns="91440" bIns="45720" rtlCol="0" anchor="b">
            <a:normAutofit/>
          </a:bodyPr>
          <a:lstStyle/>
          <a:p>
            <a:r>
              <a:rPr lang="en-US" sz="5400" dirty="0"/>
              <a:t>What is Tuberculosis</a:t>
            </a:r>
          </a:p>
        </p:txBody>
      </p:sp>
      <p:sp>
        <p:nvSpPr>
          <p:cNvPr id="3" name="Text Placeholder 2">
            <a:extLst>
              <a:ext uri="{FF2B5EF4-FFF2-40B4-BE49-F238E27FC236}">
                <a16:creationId xmlns:a16="http://schemas.microsoft.com/office/drawing/2014/main" id="{AF75BA05-6417-4935-8808-32167EF3485E}"/>
              </a:ext>
            </a:extLst>
          </p:cNvPr>
          <p:cNvSpPr>
            <a:spLocks noGrp="1"/>
          </p:cNvSpPr>
          <p:nvPr>
            <p:ph type="body" idx="1"/>
            <p:extLst>
              <p:ext uri="{E7BDC344-281C-4309-B0C6-D0EE65EED2A8}">
                <p202:designPr xmlns:p202="http://schemas.microsoft.com/office/powerpoint/2020/02/main">
                  <p202:designTagLst>
                    <p202:designTag name="ARCH:1:CLS" val="BulletedText"/>
                  </p202:designTagLst>
                </p202:designPr>
              </p:ext>
            </p:extLst>
          </p:nvPr>
        </p:nvSpPr>
        <p:spPr>
          <a:xfrm>
            <a:off x="4620548" y="1403996"/>
            <a:ext cx="7148115" cy="3124194"/>
          </a:xfrm>
        </p:spPr>
        <p:txBody>
          <a:bodyPr vert="horz" lIns="91440" tIns="45720" rIns="91440" bIns="45720" rtlCol="0" anchor="t">
            <a:normAutofit/>
          </a:bodyPr>
          <a:lstStyle/>
          <a:p>
            <a:pPr>
              <a:lnSpc>
                <a:spcPct val="90000"/>
              </a:lnSpc>
            </a:pPr>
            <a:r>
              <a:rPr lang="en-US" sz="1600" dirty="0">
                <a:solidFill>
                  <a:schemeClr val="accent2">
                    <a:lumMod val="40000"/>
                    <a:lumOff val="60000"/>
                  </a:schemeClr>
                </a:solidFill>
              </a:rPr>
              <a:t>Tuberculosis</a:t>
            </a:r>
            <a:r>
              <a:rPr lang="en-US" sz="1600" dirty="0"/>
              <a:t> is a serious infectious disease caused by the bacterium Mycobacterium tuberculosis, which usually affects the lungs but can also involve other parts of the body, such as the brain and kidneys.</a:t>
            </a:r>
          </a:p>
          <a:p>
            <a:pPr>
              <a:lnSpc>
                <a:spcPct val="90000"/>
              </a:lnSpc>
            </a:pPr>
            <a:r>
              <a:rPr lang="en-US" sz="1600" dirty="0"/>
              <a:t>How TB spreads</a:t>
            </a:r>
          </a:p>
          <a:p>
            <a:pPr>
              <a:lnSpc>
                <a:spcPct val="90000"/>
              </a:lnSpc>
            </a:pPr>
            <a:r>
              <a:rPr lang="en-US" sz="1600" dirty="0"/>
              <a:t>It spreads through the air when an infected person coughs, sneezes or speaks.</a:t>
            </a:r>
          </a:p>
          <a:p>
            <a:pPr>
              <a:lnSpc>
                <a:spcPct val="90000"/>
              </a:lnSpc>
            </a:pPr>
            <a:r>
              <a:rPr lang="en-US" sz="1600" dirty="0"/>
              <a:t>TB does not spread by touching items or sharing household items such as dishes or clothes.</a:t>
            </a:r>
          </a:p>
          <a:p>
            <a:pPr>
              <a:lnSpc>
                <a:spcPct val="90000"/>
              </a:lnSpc>
            </a:pPr>
            <a:endParaRPr lang="en-US" sz="1000" dirty="0"/>
          </a:p>
          <a:p>
            <a:pPr>
              <a:lnSpc>
                <a:spcPct val="90000"/>
              </a:lnSpc>
            </a:pPr>
            <a:endParaRPr lang="en-US" sz="1000" dirty="0"/>
          </a:p>
          <a:p>
            <a:pPr>
              <a:lnSpc>
                <a:spcPct val="90000"/>
              </a:lnSpc>
            </a:pPr>
            <a:endParaRPr lang="en-US" sz="1000" dirty="0"/>
          </a:p>
        </p:txBody>
      </p:sp>
      <p:sp>
        <p:nvSpPr>
          <p:cNvPr id="136" name="Rectangle 135">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B52C2D08-DF3F-16AF-6920-8F72DB9F7EBE}"/>
              </a:ext>
            </a:extLst>
          </p:cNvPr>
          <p:cNvPicPr>
            <a:picLocks noChangeAspect="1"/>
          </p:cNvPicPr>
          <p:nvPr/>
        </p:nvPicPr>
        <p:blipFill>
          <a:blip r:embed="rId4"/>
          <a:stretch>
            <a:fillRect/>
          </a:stretch>
        </p:blipFill>
        <p:spPr>
          <a:xfrm>
            <a:off x="618775" y="4306237"/>
            <a:ext cx="4001773" cy="2031326"/>
          </a:xfrm>
          <a:prstGeom prst="rect">
            <a:avLst/>
          </a:prstGeom>
        </p:spPr>
      </p:pic>
      <p:sp>
        <p:nvSpPr>
          <p:cNvPr id="7" name="TextBox 6">
            <a:extLst>
              <a:ext uri="{FF2B5EF4-FFF2-40B4-BE49-F238E27FC236}">
                <a16:creationId xmlns:a16="http://schemas.microsoft.com/office/drawing/2014/main" id="{A1F56E30-6DCD-C878-9413-BA9ACB6EFA7E}"/>
              </a:ext>
            </a:extLst>
          </p:cNvPr>
          <p:cNvSpPr txBox="1"/>
          <p:nvPr/>
        </p:nvSpPr>
        <p:spPr>
          <a:xfrm>
            <a:off x="4846867" y="4224275"/>
            <a:ext cx="7345133" cy="2031325"/>
          </a:xfrm>
          <a:prstGeom prst="rect">
            <a:avLst/>
          </a:prstGeom>
          <a:noFill/>
        </p:spPr>
        <p:txBody>
          <a:bodyPr wrap="square">
            <a:spAutoFit/>
          </a:bodyPr>
          <a:lstStyle/>
          <a:p>
            <a:r>
              <a:rPr lang="en-GB" dirty="0">
                <a:solidFill>
                  <a:schemeClr val="accent2">
                    <a:lumMod val="40000"/>
                    <a:lumOff val="60000"/>
                  </a:schemeClr>
                </a:solidFill>
              </a:rPr>
              <a:t>SYMPTOMS</a:t>
            </a:r>
          </a:p>
          <a:p>
            <a:r>
              <a:rPr lang="en-GB" dirty="0">
                <a:solidFill>
                  <a:schemeClr val="accent1">
                    <a:lumMod val="60000"/>
                    <a:lumOff val="40000"/>
                  </a:schemeClr>
                </a:solidFill>
              </a:rPr>
              <a:t>A persistent cough lasting more than 3 weeks.</a:t>
            </a:r>
          </a:p>
          <a:p>
            <a:r>
              <a:rPr lang="en-GB" dirty="0">
                <a:solidFill>
                  <a:schemeClr val="accent1">
                    <a:lumMod val="60000"/>
                    <a:lumOff val="40000"/>
                  </a:schemeClr>
                </a:solidFill>
              </a:rPr>
              <a:t>Coughing up mucus or blood</a:t>
            </a:r>
          </a:p>
          <a:p>
            <a:r>
              <a:rPr lang="en-GB" dirty="0">
                <a:solidFill>
                  <a:schemeClr val="accent1">
                    <a:lumMod val="60000"/>
                    <a:lumOff val="40000"/>
                  </a:schemeClr>
                </a:solidFill>
              </a:rPr>
              <a:t>Unexplained weight loss</a:t>
            </a:r>
          </a:p>
          <a:p>
            <a:r>
              <a:rPr lang="en-GB" dirty="0">
                <a:solidFill>
                  <a:schemeClr val="accent1">
                    <a:lumMod val="60000"/>
                    <a:lumOff val="40000"/>
                  </a:schemeClr>
                </a:solidFill>
              </a:rPr>
              <a:t>Night sweats and a high temperature</a:t>
            </a:r>
          </a:p>
          <a:p>
            <a:r>
              <a:rPr lang="en-GB" dirty="0">
                <a:solidFill>
                  <a:schemeClr val="accent1">
                    <a:lumMod val="60000"/>
                    <a:lumOff val="40000"/>
                  </a:schemeClr>
                </a:solidFill>
              </a:rPr>
              <a:t>Tiredness and fatigue</a:t>
            </a:r>
          </a:p>
          <a:p>
            <a:r>
              <a:rPr lang="en-GB" dirty="0">
                <a:solidFill>
                  <a:schemeClr val="accent1">
                    <a:lumMod val="60000"/>
                    <a:lumOff val="40000"/>
                  </a:schemeClr>
                </a:solidFill>
              </a:rPr>
              <a:t>Loss of appetite</a:t>
            </a:r>
          </a:p>
        </p:txBody>
      </p:sp>
    </p:spTree>
    <p:extLst>
      <p:ext uri="{BB962C8B-B14F-4D97-AF65-F5344CB8AC3E}">
        <p14:creationId xmlns:p14="http://schemas.microsoft.com/office/powerpoint/2010/main" val="730837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36">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0" name="Rectangle 39">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2" name="Rectangle 41">
            <a:extLst>
              <a:ext uri="{FF2B5EF4-FFF2-40B4-BE49-F238E27FC236}">
                <a16:creationId xmlns:a16="http://schemas.microsoft.com/office/drawing/2014/main" id="{02E8BD2A-4014-4DC6-A228-4ECE6A0A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3896CA42-3323-41E5-B809-CD790B2AA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 name="Freeform 5">
            <a:extLst>
              <a:ext uri="{FF2B5EF4-FFF2-40B4-BE49-F238E27FC236}">
                <a16:creationId xmlns:a16="http://schemas.microsoft.com/office/drawing/2014/main" id="{EA2FE539-0B6F-4FAE-A391-B46476F46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48" name="Freeform: Shape 47">
            <a:extLst>
              <a:ext uri="{FF2B5EF4-FFF2-40B4-BE49-F238E27FC236}">
                <a16:creationId xmlns:a16="http://schemas.microsoft.com/office/drawing/2014/main" id="{BD5A14FB-50A2-4964-8B07-EE40D1CE0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50" name="Freeform 5">
            <a:extLst>
              <a:ext uri="{FF2B5EF4-FFF2-40B4-BE49-F238E27FC236}">
                <a16:creationId xmlns:a16="http://schemas.microsoft.com/office/drawing/2014/main" id="{FD63331C-DD2E-43D8-9511-B44EC057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B4B2DDDA-D668-1425-27DD-3A7BE4115CCB}"/>
              </a:ext>
            </a:extLst>
          </p:cNvPr>
          <p:cNvSpPr>
            <a:spLocks noGrp="1"/>
          </p:cNvSpPr>
          <p:nvPr>
            <p:ph type="title"/>
          </p:nvPr>
        </p:nvSpPr>
        <p:spPr>
          <a:xfrm>
            <a:off x="5232771" y="437513"/>
            <a:ext cx="6232398" cy="2011773"/>
          </a:xfrm>
        </p:spPr>
        <p:txBody>
          <a:bodyPr vert="horz" lIns="91440" tIns="45720" rIns="91440" bIns="45720" rtlCol="0" anchor="ctr">
            <a:normAutofit fontScale="90000"/>
          </a:bodyPr>
          <a:lstStyle/>
          <a:p>
            <a:r>
              <a:rPr lang="en-US" sz="6600" dirty="0"/>
              <a:t>Prevalence and incidence globally rate</a:t>
            </a:r>
          </a:p>
        </p:txBody>
      </p:sp>
      <p:sp>
        <p:nvSpPr>
          <p:cNvPr id="3" name="Text Placeholder 2">
            <a:extLst>
              <a:ext uri="{FF2B5EF4-FFF2-40B4-BE49-F238E27FC236}">
                <a16:creationId xmlns:a16="http://schemas.microsoft.com/office/drawing/2014/main" id="{68E011DF-8663-5E43-8ECC-F6BF6A2EA86A}"/>
              </a:ext>
            </a:extLst>
          </p:cNvPr>
          <p:cNvSpPr>
            <a:spLocks noGrp="1"/>
          </p:cNvSpPr>
          <p:nvPr>
            <p:ph type="body" idx="1"/>
            <p:extLst>
              <p:ext uri="{E7BDC344-281C-4309-B0C6-D0EE65EED2A8}">
                <p202:designPr xmlns:p202="http://schemas.microsoft.com/office/powerpoint/2020/02/main">
                  <p202:designTagLst>
                    <p202:designTag name="ARCH:1:VSVAR" val="TitledTextBox"/>
                    <p202:designTag name="ARCH:1:CLS" val="InformationBlock"/>
                  </p202:designTagLst>
                </p202:designPr>
              </p:ext>
            </p:extLst>
          </p:nvPr>
        </p:nvSpPr>
        <p:spPr>
          <a:xfrm>
            <a:off x="629700" y="571500"/>
            <a:ext cx="3958018" cy="5596562"/>
          </a:xfrm>
        </p:spPr>
        <p:txBody>
          <a:bodyPr>
            <a:normAutofit/>
          </a:bodyPr>
          <a:lstStyle/>
          <a:p>
            <a:pPr marL="0" indent="0">
              <a:lnSpc>
                <a:spcPct val="90000"/>
              </a:lnSpc>
              <a:spcBef>
                <a:spcPts val="2500"/>
              </a:spcBef>
              <a:buFont typeface="Arial" panose="020B0604020202020204" pitchFamily="34" charset="0"/>
              <a:buNone/>
            </a:pPr>
            <a:r>
              <a:rPr lang="en-GB" sz="1200" b="1" dirty="0">
                <a:solidFill>
                  <a:schemeClr val="tx1"/>
                </a:solidFill>
              </a:rPr>
              <a:t>In 2023, there were an estimated 10.8 million new cases of TB globally, which is equivalent to an incidence rate of 134 per 100,000 people. The incidence rate had increased in 2021, reversing decades of decline, likely due to disruptions in TB services caused by the COVID-19 pandemic.</a:t>
            </a:r>
          </a:p>
          <a:p>
            <a:pPr marL="0" indent="0">
              <a:lnSpc>
                <a:spcPct val="90000"/>
              </a:lnSpc>
              <a:spcBef>
                <a:spcPts val="2500"/>
              </a:spcBef>
              <a:buFont typeface="Arial" panose="020B0604020202020204" pitchFamily="34" charset="0"/>
              <a:buNone/>
            </a:pPr>
            <a:r>
              <a:rPr lang="en-GB" sz="1200" b="1" dirty="0">
                <a:solidFill>
                  <a:schemeClr val="tx1"/>
                </a:solidFill>
              </a:rPr>
              <a:t>Prevalence(existing cases): While exact figures are difficult to determine due to a detection gad TB remains a major global health issue. In 1997, an estimated 16.2 made him at the second leading cause of death from a single infectious agent after COVID-19 million existing cases were reported.</a:t>
            </a:r>
          </a:p>
          <a:p>
            <a:pPr marL="0" indent="0">
              <a:lnSpc>
                <a:spcPct val="90000"/>
              </a:lnSpc>
              <a:spcBef>
                <a:spcPts val="2500"/>
              </a:spcBef>
              <a:buFont typeface="Arial" panose="020B0604020202020204" pitchFamily="34" charset="0"/>
              <a:buNone/>
            </a:pPr>
            <a:r>
              <a:rPr lang="en-GB" sz="1200" b="1" dirty="0">
                <a:solidFill>
                  <a:schemeClr val="tx1"/>
                </a:solidFill>
              </a:rPr>
              <a:t>Deaths: In 2021, an estimated 1.6 million people died from TB, making it the second leading cause of death from a single infectious agent after COVID-19.</a:t>
            </a:r>
          </a:p>
          <a:p>
            <a:pPr marL="0" indent="0">
              <a:lnSpc>
                <a:spcPct val="90000"/>
              </a:lnSpc>
              <a:spcBef>
                <a:spcPts val="2500"/>
              </a:spcBef>
              <a:buFont typeface="Arial" panose="020B0604020202020204" pitchFamily="34" charset="0"/>
              <a:buNone/>
            </a:pPr>
            <a:endParaRPr lang="en-GB" sz="1200" b="1" dirty="0">
              <a:solidFill>
                <a:schemeClr val="tx1"/>
              </a:solidFill>
            </a:endParaRPr>
          </a:p>
        </p:txBody>
      </p:sp>
      <p:pic>
        <p:nvPicPr>
          <p:cNvPr id="4" name="Picture 3">
            <a:extLst>
              <a:ext uri="{FF2B5EF4-FFF2-40B4-BE49-F238E27FC236}">
                <a16:creationId xmlns:a16="http://schemas.microsoft.com/office/drawing/2014/main" id="{24B7164A-0BB7-23AB-5B7F-938949768F39}"/>
              </a:ext>
            </a:extLst>
          </p:cNvPr>
          <p:cNvPicPr>
            <a:picLocks noChangeAspect="1"/>
          </p:cNvPicPr>
          <p:nvPr/>
        </p:nvPicPr>
        <p:blipFill>
          <a:blip r:embed="rId4"/>
          <a:stretch>
            <a:fillRect/>
          </a:stretch>
        </p:blipFill>
        <p:spPr>
          <a:xfrm>
            <a:off x="5142960" y="2983706"/>
            <a:ext cx="6625705" cy="3210265"/>
          </a:xfrm>
          <a:prstGeom prst="rect">
            <a:avLst/>
          </a:prstGeom>
        </p:spPr>
      </p:pic>
    </p:spTree>
    <p:extLst>
      <p:ext uri="{BB962C8B-B14F-4D97-AF65-F5344CB8AC3E}">
        <p14:creationId xmlns:p14="http://schemas.microsoft.com/office/powerpoint/2010/main" val="9232778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6" name="Rectangle 6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68" name="Rectangle 67">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pic>
        <p:nvPicPr>
          <p:cNvPr id="24" name="Picture 23" descr="An abstract financial digital analysis">
            <a:extLst>
              <a:ext uri="{FF2B5EF4-FFF2-40B4-BE49-F238E27FC236}">
                <a16:creationId xmlns:a16="http://schemas.microsoft.com/office/drawing/2014/main" id="{4ECD891B-8645-17DE-DB78-C4EA0B860BBE}"/>
              </a:ext>
            </a:extLst>
          </p:cNvPr>
          <p:cNvPicPr>
            <a:picLocks noChangeAspect="1"/>
          </p:cNvPicPr>
          <p:nvPr/>
        </p:nvPicPr>
        <p:blipFill>
          <a:blip r:embed="rId3"/>
          <a:srcRect l="38712" r="16063" b="1"/>
          <a:stretch>
            <a:fillRect/>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70"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74A51E3B-FB67-BE5B-90BD-0D19078DFF3C}"/>
              </a:ext>
            </a:extLst>
          </p:cNvPr>
          <p:cNvSpPr>
            <a:spLocks noGrp="1"/>
          </p:cNvSpPr>
          <p:nvPr>
            <p:ph type="title"/>
          </p:nvPr>
        </p:nvSpPr>
        <p:spPr>
          <a:xfrm>
            <a:off x="5529758" y="813809"/>
            <a:ext cx="5428551" cy="1487684"/>
          </a:xfrm>
        </p:spPr>
        <p:txBody>
          <a:bodyPr vert="horz" lIns="91440" tIns="45720" rIns="91440" bIns="45720" rtlCol="0" anchor="b">
            <a:normAutofit fontScale="90000"/>
          </a:bodyPr>
          <a:lstStyle/>
          <a:p>
            <a:pPr>
              <a:lnSpc>
                <a:spcPct val="90000"/>
              </a:lnSpc>
            </a:pPr>
            <a:r>
              <a:rPr lang="en-US" sz="5400" dirty="0"/>
              <a:t>MORTALITY AND MORBIDITY RATES</a:t>
            </a:r>
          </a:p>
        </p:txBody>
      </p:sp>
      <p:sp>
        <p:nvSpPr>
          <p:cNvPr id="3" name="Text Placeholder 2">
            <a:extLst>
              <a:ext uri="{FF2B5EF4-FFF2-40B4-BE49-F238E27FC236}">
                <a16:creationId xmlns:a16="http://schemas.microsoft.com/office/drawing/2014/main" id="{77D4F1C9-C696-ED00-ADD4-2607797D5C56}"/>
              </a:ext>
            </a:extLst>
          </p:cNvPr>
          <p:cNvSpPr>
            <a:spLocks noGrp="1"/>
          </p:cNvSpPr>
          <p:nvPr>
            <p:ph type="body" idx="1"/>
          </p:nvPr>
        </p:nvSpPr>
        <p:spPr>
          <a:xfrm>
            <a:off x="5973133" y="2490722"/>
            <a:ext cx="5428551" cy="1622322"/>
          </a:xfrm>
        </p:spPr>
        <p:txBody>
          <a:bodyPr vert="horz" lIns="91440" tIns="45720" rIns="91440" bIns="45720" rtlCol="0" anchor="t">
            <a:noAutofit/>
          </a:bodyPr>
          <a:lstStyle/>
          <a:p>
            <a:pPr>
              <a:lnSpc>
                <a:spcPct val="90000"/>
              </a:lnSpc>
            </a:pPr>
            <a:r>
              <a:rPr lang="en-US" sz="1400" dirty="0"/>
              <a:t>Mortality:</a:t>
            </a:r>
          </a:p>
          <a:p>
            <a:pPr>
              <a:lnSpc>
                <a:spcPct val="90000"/>
              </a:lnSpc>
            </a:pPr>
            <a:r>
              <a:rPr lang="en-US" sz="1400" dirty="0"/>
              <a:t>Globally, the death rate from TB is around 13per 100.000 people as of 2023</a:t>
            </a:r>
          </a:p>
          <a:p>
            <a:pPr>
              <a:lnSpc>
                <a:spcPct val="90000"/>
              </a:lnSpc>
            </a:pPr>
            <a:r>
              <a:rPr lang="en-US" sz="1400" dirty="0"/>
              <a:t>The overall global rate has decreased by 23% since 2015</a:t>
            </a:r>
          </a:p>
          <a:p>
            <a:pPr>
              <a:lnSpc>
                <a:spcPct val="90000"/>
              </a:lnSpc>
            </a:pPr>
            <a:r>
              <a:rPr lang="en-US" sz="1400" dirty="0"/>
              <a:t>Without treatment, the mortality is over 50%</a:t>
            </a:r>
          </a:p>
          <a:p>
            <a:pPr>
              <a:lnSpc>
                <a:spcPct val="90000"/>
              </a:lnSpc>
            </a:pPr>
            <a:r>
              <a:rPr lang="en-US" sz="1400" dirty="0"/>
              <a:t>In specific cases, like severe cases of TB in England mortality rate was recorded at 12.8%.</a:t>
            </a:r>
          </a:p>
          <a:p>
            <a:pPr>
              <a:lnSpc>
                <a:spcPct val="90000"/>
              </a:lnSpc>
            </a:pPr>
            <a:r>
              <a:rPr lang="en-US" sz="1400" dirty="0"/>
              <a:t>Morbidity:</a:t>
            </a:r>
          </a:p>
          <a:p>
            <a:pPr>
              <a:lnSpc>
                <a:spcPct val="90000"/>
              </a:lnSpc>
            </a:pPr>
            <a:r>
              <a:rPr lang="en-US" sz="1400" dirty="0"/>
              <a:t>Nearly 10 million people worldwide get sick with TB each year. Key contributing factors to morbidity include HIV, the rise of drug-resistant TB and undernutrition.</a:t>
            </a:r>
          </a:p>
        </p:txBody>
      </p:sp>
      <p:sp>
        <p:nvSpPr>
          <p:cNvPr id="71" name="Rectangle 70">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61940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FB2ABE32-EC54-2A5C-9D63-0482BC7DC7C4}"/>
              </a:ext>
            </a:extLst>
          </p:cNvPr>
          <p:cNvSpPr>
            <a:spLocks noGrp="1"/>
          </p:cNvSpPr>
          <p:nvPr>
            <p:ph type="title"/>
          </p:nvPr>
        </p:nvSpPr>
        <p:spPr>
          <a:xfrm>
            <a:off x="2223143" y="351063"/>
            <a:ext cx="4798142" cy="1143000"/>
          </a:xfrm>
        </p:spPr>
        <p:txBody>
          <a:bodyPr vert="horz" lIns="91440" tIns="45720" rIns="91440" bIns="45720" rtlCol="0" anchor="b">
            <a:normAutofit/>
          </a:bodyPr>
          <a:lstStyle/>
          <a:p>
            <a:r>
              <a:rPr lang="en-US" sz="5400" b="0" i="0" kern="1200" dirty="0">
                <a:solidFill>
                  <a:srgbClr val="EBEBEB"/>
                </a:solidFill>
                <a:latin typeface="+mj-lt"/>
                <a:ea typeface="+mj-ea"/>
                <a:cs typeface="+mj-cs"/>
              </a:rPr>
              <a:t>REFERENCES</a:t>
            </a:r>
          </a:p>
        </p:txBody>
      </p:sp>
      <p:sp>
        <p:nvSpPr>
          <p:cNvPr id="3" name="Text Placeholder 2">
            <a:extLst>
              <a:ext uri="{FF2B5EF4-FFF2-40B4-BE49-F238E27FC236}">
                <a16:creationId xmlns:a16="http://schemas.microsoft.com/office/drawing/2014/main" id="{E39917AA-4725-BF2A-1EA0-41DE1A585AAD}"/>
              </a:ext>
            </a:extLst>
          </p:cNvPr>
          <p:cNvSpPr>
            <a:spLocks noGrp="1"/>
          </p:cNvSpPr>
          <p:nvPr>
            <p:ph type="body" idx="1"/>
          </p:nvPr>
        </p:nvSpPr>
        <p:spPr>
          <a:xfrm>
            <a:off x="7021285" y="642257"/>
            <a:ext cx="4102327" cy="4082143"/>
          </a:xfrm>
        </p:spPr>
        <p:txBody>
          <a:bodyPr vert="horz" lIns="91440" tIns="45720" rIns="91440" bIns="45720" rtlCol="0" anchor="t">
            <a:noAutofit/>
          </a:bodyPr>
          <a:lstStyle/>
          <a:p>
            <a:pPr>
              <a:lnSpc>
                <a:spcPct val="90000"/>
              </a:lnSpc>
            </a:pPr>
            <a:r>
              <a:rPr lang="en-US" sz="1400" b="0" i="0" kern="1200" cap="all" dirty="0">
                <a:solidFill>
                  <a:schemeClr val="accent1">
                    <a:lumMod val="60000"/>
                    <a:lumOff val="40000"/>
                  </a:schemeClr>
                </a:solidFill>
                <a:latin typeface="+mn-lt"/>
                <a:ea typeface="+mn-ea"/>
                <a:cs typeface="+mn-cs"/>
              </a:rPr>
              <a:t>WORLDHEALTH ORGANIZATION</a:t>
            </a:r>
          </a:p>
          <a:p>
            <a:pPr>
              <a:lnSpc>
                <a:spcPct val="90000"/>
              </a:lnSpc>
            </a:pPr>
            <a:r>
              <a:rPr lang="en-US" sz="1400" b="0" i="0" kern="1200" cap="all" dirty="0">
                <a:solidFill>
                  <a:schemeClr val="accent1">
                    <a:lumMod val="60000"/>
                    <a:lumOff val="40000"/>
                  </a:schemeClr>
                </a:solidFill>
                <a:latin typeface="+mn-lt"/>
                <a:ea typeface="+mn-ea"/>
                <a:cs typeface="+mn-cs"/>
              </a:rPr>
              <a:t>  </a:t>
            </a:r>
            <a:r>
              <a:rPr lang="en-US" sz="1400" b="0" i="0" kern="1200" cap="all" dirty="0">
                <a:solidFill>
                  <a:schemeClr val="accent1">
                    <a:lumMod val="60000"/>
                    <a:lumOff val="40000"/>
                  </a:schemeClr>
                </a:solidFill>
                <a:latin typeface="+mn-lt"/>
                <a:ea typeface="+mn-ea"/>
                <a:cs typeface="+mn-cs"/>
                <a:hlinkClick r:id="rId3"/>
              </a:rPr>
              <a:t>HTTPS://WWW.WHO.INT</a:t>
            </a:r>
            <a:r>
              <a:rPr lang="en-US" sz="1400" b="0" i="0" kern="1200" cap="all" dirty="0">
                <a:solidFill>
                  <a:schemeClr val="accent1">
                    <a:lumMod val="60000"/>
                    <a:lumOff val="40000"/>
                  </a:schemeClr>
                </a:solidFill>
                <a:latin typeface="+mn-lt"/>
                <a:ea typeface="+mn-ea"/>
                <a:cs typeface="+mn-cs"/>
              </a:rPr>
              <a:t>. </a:t>
            </a:r>
          </a:p>
          <a:p>
            <a:pPr>
              <a:lnSpc>
                <a:spcPct val="90000"/>
              </a:lnSpc>
            </a:pPr>
            <a:r>
              <a:rPr lang="en-US" sz="1400" b="0" i="0" kern="1200" cap="all" dirty="0">
                <a:solidFill>
                  <a:schemeClr val="accent1">
                    <a:lumMod val="60000"/>
                    <a:lumOff val="40000"/>
                  </a:schemeClr>
                </a:solidFill>
                <a:latin typeface="+mn-lt"/>
                <a:ea typeface="+mn-ea"/>
                <a:cs typeface="+mn-cs"/>
              </a:rPr>
              <a:t>14 MARCH 2025</a:t>
            </a:r>
          </a:p>
          <a:p>
            <a:pPr>
              <a:lnSpc>
                <a:spcPct val="90000"/>
              </a:lnSpc>
            </a:pPr>
            <a:r>
              <a:rPr lang="en-US" sz="1400" b="0" i="0" kern="1200" cap="all" dirty="0">
                <a:solidFill>
                  <a:schemeClr val="accent1">
                    <a:lumMod val="60000"/>
                    <a:lumOff val="40000"/>
                  </a:schemeClr>
                </a:solidFill>
                <a:latin typeface="+mn-lt"/>
                <a:ea typeface="+mn-ea"/>
                <a:cs typeface="+mn-cs"/>
              </a:rPr>
              <a:t>WIKIPEDIA</a:t>
            </a:r>
          </a:p>
          <a:p>
            <a:pPr>
              <a:lnSpc>
                <a:spcPct val="90000"/>
              </a:lnSpc>
            </a:pPr>
            <a:r>
              <a:rPr lang="en-US" sz="1400" b="0" i="0" kern="1200" cap="all" dirty="0">
                <a:solidFill>
                  <a:schemeClr val="accent1">
                    <a:lumMod val="60000"/>
                    <a:lumOff val="40000"/>
                  </a:schemeClr>
                </a:solidFill>
                <a:latin typeface="+mn-lt"/>
                <a:ea typeface="+mn-ea"/>
                <a:cs typeface="+mn-cs"/>
                <a:hlinkClick r:id="rId4"/>
              </a:rPr>
              <a:t>HTTPS://EN.WIKIPEDIA.ORG</a:t>
            </a:r>
            <a:r>
              <a:rPr lang="en-US" sz="1400" b="0" i="0" kern="1200" cap="all" dirty="0">
                <a:solidFill>
                  <a:schemeClr val="accent1">
                    <a:lumMod val="60000"/>
                    <a:lumOff val="40000"/>
                  </a:schemeClr>
                </a:solidFill>
                <a:latin typeface="+mn-lt"/>
                <a:ea typeface="+mn-ea"/>
                <a:cs typeface="+mn-cs"/>
              </a:rPr>
              <a:t>.</a:t>
            </a:r>
          </a:p>
          <a:p>
            <a:pPr>
              <a:lnSpc>
                <a:spcPct val="90000"/>
              </a:lnSpc>
            </a:pPr>
            <a:endParaRPr lang="en-US" sz="1400" b="0" i="0" kern="1200" cap="all" dirty="0">
              <a:solidFill>
                <a:schemeClr val="accent1">
                  <a:lumMod val="60000"/>
                  <a:lumOff val="40000"/>
                </a:schemeClr>
              </a:solidFill>
              <a:latin typeface="+mn-lt"/>
              <a:ea typeface="+mn-ea"/>
              <a:cs typeface="+mn-cs"/>
            </a:endParaRPr>
          </a:p>
          <a:p>
            <a:pPr>
              <a:lnSpc>
                <a:spcPct val="90000"/>
              </a:lnSpc>
            </a:pPr>
            <a:r>
              <a:rPr lang="en-US" sz="1400" b="0" i="0" kern="1200" cap="all" dirty="0">
                <a:solidFill>
                  <a:schemeClr val="accent1">
                    <a:lumMod val="60000"/>
                    <a:lumOff val="40000"/>
                  </a:schemeClr>
                </a:solidFill>
                <a:latin typeface="+mn-lt"/>
                <a:ea typeface="+mn-ea"/>
                <a:cs typeface="+mn-cs"/>
              </a:rPr>
              <a:t>NHS.UK</a:t>
            </a:r>
          </a:p>
          <a:p>
            <a:pPr>
              <a:lnSpc>
                <a:spcPct val="90000"/>
              </a:lnSpc>
            </a:pPr>
            <a:r>
              <a:rPr lang="en-US" sz="1400" b="0" i="0" kern="1200" cap="all" dirty="0">
                <a:solidFill>
                  <a:schemeClr val="accent1">
                    <a:lumMod val="60000"/>
                    <a:lumOff val="40000"/>
                  </a:schemeClr>
                </a:solidFill>
                <a:latin typeface="+mn-lt"/>
                <a:ea typeface="+mn-ea"/>
                <a:cs typeface="+mn-cs"/>
                <a:hlinkClick r:id="rId5"/>
              </a:rPr>
              <a:t>HTTPS://WWW.NHS.UK</a:t>
            </a:r>
            <a:r>
              <a:rPr lang="en-US" sz="1400" b="0" i="0" kern="1200" cap="all" dirty="0">
                <a:solidFill>
                  <a:schemeClr val="accent1">
                    <a:lumMod val="60000"/>
                    <a:lumOff val="40000"/>
                  </a:schemeClr>
                </a:solidFill>
                <a:latin typeface="+mn-lt"/>
                <a:ea typeface="+mn-ea"/>
                <a:cs typeface="+mn-cs"/>
              </a:rPr>
              <a:t>.</a:t>
            </a:r>
          </a:p>
          <a:p>
            <a:pPr>
              <a:lnSpc>
                <a:spcPct val="90000"/>
              </a:lnSpc>
            </a:pPr>
            <a:r>
              <a:rPr lang="en-US" sz="1400" b="0" i="0" kern="1200" cap="all" dirty="0">
                <a:solidFill>
                  <a:schemeClr val="accent1">
                    <a:lumMod val="60000"/>
                    <a:lumOff val="40000"/>
                  </a:schemeClr>
                </a:solidFill>
                <a:latin typeface="+mn-lt"/>
                <a:ea typeface="+mn-ea"/>
                <a:cs typeface="+mn-cs"/>
              </a:rPr>
              <a:t> </a:t>
            </a:r>
          </a:p>
          <a:p>
            <a:pPr>
              <a:lnSpc>
                <a:spcPct val="90000"/>
              </a:lnSpc>
            </a:pPr>
            <a:r>
              <a:rPr lang="en-US" sz="1400" b="0" i="0" kern="1200" cap="all" dirty="0">
                <a:solidFill>
                  <a:schemeClr val="accent1">
                    <a:lumMod val="60000"/>
                    <a:lumOff val="40000"/>
                  </a:schemeClr>
                </a:solidFill>
                <a:latin typeface="+mn-lt"/>
                <a:ea typeface="+mn-ea"/>
                <a:cs typeface="+mn-cs"/>
              </a:rPr>
              <a:t>MAYO CLINICHTTPS://WWW.MAYOCLINIC.ORG</a:t>
            </a:r>
          </a:p>
          <a:p>
            <a:pPr>
              <a:lnSpc>
                <a:spcPct val="90000"/>
              </a:lnSpc>
            </a:pPr>
            <a:endParaRPr lang="en-US" sz="1400" b="0" i="0" kern="1200" cap="all" dirty="0">
              <a:solidFill>
                <a:schemeClr val="accent1">
                  <a:lumMod val="60000"/>
                  <a:lumOff val="40000"/>
                </a:schemeClr>
              </a:solidFill>
              <a:latin typeface="+mn-lt"/>
              <a:ea typeface="+mn-ea"/>
              <a:cs typeface="+mn-cs"/>
            </a:endParaRPr>
          </a:p>
          <a:p>
            <a:pPr>
              <a:lnSpc>
                <a:spcPct val="90000"/>
              </a:lnSpc>
            </a:pPr>
            <a:r>
              <a:rPr lang="en-US" sz="1400" b="0" i="0" kern="1200" cap="all" dirty="0">
                <a:solidFill>
                  <a:schemeClr val="accent1">
                    <a:lumMod val="60000"/>
                    <a:lumOff val="40000"/>
                  </a:schemeClr>
                </a:solidFill>
                <a:latin typeface="+mn-lt"/>
                <a:ea typeface="+mn-ea"/>
                <a:cs typeface="+mn-cs"/>
              </a:rPr>
              <a:t>GOV.UK</a:t>
            </a:r>
          </a:p>
          <a:p>
            <a:pPr>
              <a:lnSpc>
                <a:spcPct val="90000"/>
              </a:lnSpc>
            </a:pPr>
            <a:r>
              <a:rPr lang="en-US" sz="1400" b="0" i="0" kern="1200" cap="all" dirty="0">
                <a:solidFill>
                  <a:schemeClr val="accent1">
                    <a:lumMod val="60000"/>
                    <a:lumOff val="40000"/>
                  </a:schemeClr>
                </a:solidFill>
                <a:latin typeface="+mn-lt"/>
                <a:ea typeface="+mn-ea"/>
                <a:cs typeface="+mn-cs"/>
                <a:hlinkClick r:id="rId6"/>
              </a:rPr>
              <a:t>HTTPS://WWW.GOV.UK</a:t>
            </a:r>
            <a:r>
              <a:rPr lang="en-US" sz="1400" b="0" i="0" kern="1200" cap="all" dirty="0">
                <a:solidFill>
                  <a:schemeClr val="accent1">
                    <a:lumMod val="60000"/>
                    <a:lumOff val="40000"/>
                  </a:schemeClr>
                </a:solidFill>
                <a:latin typeface="+mn-lt"/>
                <a:ea typeface="+mn-ea"/>
                <a:cs typeface="+mn-cs"/>
              </a:rPr>
              <a:t>.</a:t>
            </a:r>
          </a:p>
          <a:p>
            <a:pPr>
              <a:lnSpc>
                <a:spcPct val="90000"/>
              </a:lnSpc>
            </a:pPr>
            <a:endParaRPr lang="en-US" sz="1400" b="0" i="0" kern="1200" cap="all" dirty="0">
              <a:solidFill>
                <a:schemeClr val="accent1">
                  <a:lumMod val="60000"/>
                  <a:lumOff val="40000"/>
                </a:schemeClr>
              </a:solidFill>
              <a:latin typeface="+mn-lt"/>
              <a:ea typeface="+mn-ea"/>
              <a:cs typeface="+mn-cs"/>
            </a:endParaRPr>
          </a:p>
          <a:p>
            <a:pPr>
              <a:lnSpc>
                <a:spcPct val="90000"/>
              </a:lnSpc>
            </a:pPr>
            <a:r>
              <a:rPr lang="en-US" sz="1400" b="0" i="0" kern="1200" cap="all" dirty="0">
                <a:solidFill>
                  <a:schemeClr val="accent1">
                    <a:lumMod val="60000"/>
                    <a:lumOff val="40000"/>
                  </a:schemeClr>
                </a:solidFill>
                <a:latin typeface="+mn-lt"/>
                <a:ea typeface="+mn-ea"/>
                <a:cs typeface="+mn-cs"/>
              </a:rPr>
              <a:t>HEALTHLINE</a:t>
            </a:r>
          </a:p>
          <a:p>
            <a:pPr>
              <a:lnSpc>
                <a:spcPct val="90000"/>
              </a:lnSpc>
            </a:pPr>
            <a:r>
              <a:rPr lang="en-US" sz="1400" b="0" i="0" kern="1200" cap="all" dirty="0">
                <a:solidFill>
                  <a:schemeClr val="accent1">
                    <a:lumMod val="60000"/>
                    <a:lumOff val="40000"/>
                  </a:schemeClr>
                </a:solidFill>
                <a:latin typeface="+mn-lt"/>
                <a:ea typeface="+mn-ea"/>
                <a:cs typeface="+mn-cs"/>
              </a:rPr>
              <a:t>HTTPS://WWW.HEALTHLINE.COM</a:t>
            </a:r>
          </a:p>
        </p:txBody>
      </p:sp>
      <p:sp>
        <p:nvSpPr>
          <p:cNvPr id="18" name="Rectangle 17">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Books">
            <a:extLst>
              <a:ext uri="{FF2B5EF4-FFF2-40B4-BE49-F238E27FC236}">
                <a16:creationId xmlns:a16="http://schemas.microsoft.com/office/drawing/2014/main" id="{EF69A26E-18FC-08A3-0077-FBBECF733B0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8810" y="1494063"/>
            <a:ext cx="4628758"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10462126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2"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3"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247C6D6F-4578-CF9B-0B27-AFDF9951B4BB}"/>
              </a:ext>
            </a:extLst>
          </p:cNvPr>
          <p:cNvSpPr>
            <a:spLocks noGrp="1"/>
          </p:cNvSpPr>
          <p:nvPr>
            <p:ph type="title"/>
          </p:nvPr>
        </p:nvSpPr>
        <p:spPr>
          <a:xfrm>
            <a:off x="639098" y="629265"/>
            <a:ext cx="5132438" cy="1622322"/>
          </a:xfrm>
        </p:spPr>
        <p:txBody>
          <a:bodyPr>
            <a:normAutofit/>
          </a:bodyPr>
          <a:lstStyle/>
          <a:p>
            <a:r>
              <a:rPr lang="en-GB">
                <a:solidFill>
                  <a:srgbClr val="EBEBEB"/>
                </a:solidFill>
              </a:rPr>
              <a:t>OSAZEE</a:t>
            </a:r>
          </a:p>
        </p:txBody>
      </p:sp>
      <p:pic>
        <p:nvPicPr>
          <p:cNvPr id="24" name="Graphic 23" descr="Presentation with Checklist">
            <a:extLst>
              <a:ext uri="{FF2B5EF4-FFF2-40B4-BE49-F238E27FC236}">
                <a16:creationId xmlns:a16="http://schemas.microsoft.com/office/drawing/2014/main" id="{75C9C5D6-2C91-25E2-471D-B8CFD94080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4836" y="1023437"/>
            <a:ext cx="4828707" cy="4828707"/>
          </a:xfrm>
          <a:prstGeom prst="rect">
            <a:avLst/>
          </a:prstGeom>
        </p:spPr>
      </p:pic>
      <p:sp>
        <p:nvSpPr>
          <p:cNvPr id="25" name="Rectangle 24">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33AF70E-D696-4899-2FCD-45B532099675}"/>
              </a:ext>
            </a:extLst>
          </p:cNvPr>
          <p:cNvSpPr>
            <a:spLocks noGrp="1"/>
          </p:cNvSpPr>
          <p:nvPr>
            <p:ph idx="1"/>
          </p:nvPr>
        </p:nvSpPr>
        <p:spPr>
          <a:xfrm>
            <a:off x="639098" y="2418735"/>
            <a:ext cx="5132439" cy="3811742"/>
          </a:xfrm>
        </p:spPr>
        <p:txBody>
          <a:bodyPr anchor="ctr">
            <a:normAutofit/>
          </a:bodyPr>
          <a:lstStyle/>
          <a:p>
            <a:r>
              <a:rPr lang="en-GB" dirty="0">
                <a:solidFill>
                  <a:srgbClr val="FFFFFF"/>
                </a:solidFill>
              </a:rPr>
              <a:t>The main approaches and strategies that could be used to MONITOR</a:t>
            </a:r>
          </a:p>
          <a:p>
            <a:endParaRPr lang="en-GB" dirty="0">
              <a:solidFill>
                <a:srgbClr val="FFFFFF"/>
              </a:solidFill>
            </a:endParaRPr>
          </a:p>
        </p:txBody>
      </p:sp>
    </p:spTree>
    <p:extLst>
      <p:ext uri="{BB962C8B-B14F-4D97-AF65-F5344CB8AC3E}">
        <p14:creationId xmlns:p14="http://schemas.microsoft.com/office/powerpoint/2010/main" val="43673389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84" name="Group 1083">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85" name="Rectangle 1084">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86" name="Oval 1085">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7" name="Oval 1086">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8" name="Oval 1087">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9" name="Oval 1088">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0" name="Oval 1089">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1"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92"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093"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095" name="Rectangle 1094">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7" name="Rectangle 1096">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099"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101"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4" name="TextBox 3">
            <a:extLst>
              <a:ext uri="{FF2B5EF4-FFF2-40B4-BE49-F238E27FC236}">
                <a16:creationId xmlns:a16="http://schemas.microsoft.com/office/drawing/2014/main" id="{3FA44FF5-DB89-069E-90D5-03CD44E43FF8}"/>
              </a:ext>
            </a:extLst>
          </p:cNvPr>
          <p:cNvSpPr txBox="1"/>
          <p:nvPr/>
        </p:nvSpPr>
        <p:spPr>
          <a:xfrm>
            <a:off x="639097" y="629265"/>
            <a:ext cx="6747569" cy="889781"/>
          </a:xfrm>
          <a:prstGeom prst="rect">
            <a:avLst/>
          </a:prstGeom>
        </p:spPr>
        <p:txBody>
          <a:bodyPr vert="horz" lIns="91440" tIns="45720" rIns="91440" bIns="45720" rtlCol="0" anchor="ctr">
            <a:normAutofit fontScale="85000" lnSpcReduction="20000"/>
          </a:bodyPr>
          <a:lstStyle/>
          <a:p>
            <a:pPr defTabSz="457200">
              <a:spcBef>
                <a:spcPct val="0"/>
              </a:spcBef>
              <a:spcAft>
                <a:spcPts val="600"/>
              </a:spcAft>
            </a:pPr>
            <a:r>
              <a:rPr lang="en-US" sz="3600" b="0" i="0" kern="1200" dirty="0">
                <a:solidFill>
                  <a:srgbClr val="EBEBEB"/>
                </a:solidFill>
                <a:latin typeface="+mj-lt"/>
                <a:ea typeface="+mj-ea"/>
                <a:cs typeface="+mj-cs"/>
              </a:rPr>
              <a:t>   Tuberculosis Surveillance System -Brief Overview</a:t>
            </a:r>
          </a:p>
        </p:txBody>
      </p:sp>
      <p:sp>
        <p:nvSpPr>
          <p:cNvPr id="1103" name="Freeform: Shape 1102">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pic>
        <p:nvPicPr>
          <p:cNvPr id="1026" name="Picture 2" descr="Tuberculosis - Harvard Health">
            <a:extLst>
              <a:ext uri="{FF2B5EF4-FFF2-40B4-BE49-F238E27FC236}">
                <a16:creationId xmlns:a16="http://schemas.microsoft.com/office/drawing/2014/main" id="{03EC2613-E30B-DB8C-A477-F2A3DB438E5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95281" y="763929"/>
            <a:ext cx="5096719" cy="5382228"/>
          </a:xfrm>
          <a:prstGeom prst="rect">
            <a:avLst/>
          </a:prstGeom>
          <a:noFill/>
          <a:extLst>
            <a:ext uri="{909E8E84-426E-40DD-AFC4-6F175D3DCCD1}">
              <a14:hiddenFill xmlns:a14="http://schemas.microsoft.com/office/drawing/2010/main">
                <a:solidFill>
                  <a:srgbClr val="FFFFFF"/>
                </a:solidFill>
              </a14:hiddenFill>
            </a:ext>
          </a:extLst>
        </p:spPr>
      </p:pic>
      <p:sp>
        <p:nvSpPr>
          <p:cNvPr id="1105" name="Rectangle 1104">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7" name="Oval 1106">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9" name="Oval 1108">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BC8FF619-76EB-1DE7-5B1A-DF48C8DE1CE6}"/>
              </a:ext>
            </a:extLst>
          </p:cNvPr>
          <p:cNvSpPr>
            <a:spLocks noGrp="1"/>
          </p:cNvSpPr>
          <p:nvPr>
            <p:ph type="subTitle" idx="1"/>
          </p:nvPr>
        </p:nvSpPr>
        <p:spPr>
          <a:xfrm>
            <a:off x="593489" y="1720985"/>
            <a:ext cx="6072776" cy="4711429"/>
          </a:xfrm>
        </p:spPr>
        <p:txBody>
          <a:bodyPr vert="horz" lIns="91440" tIns="45720" rIns="91440" bIns="45720" rtlCol="0" anchor="ctr">
            <a:normAutofit lnSpcReduction="10000"/>
          </a:bodyPr>
          <a:lstStyle/>
          <a:p>
            <a:pPr>
              <a:lnSpc>
                <a:spcPct val="90000"/>
              </a:lnSpc>
              <a:buFont typeface="Wingdings 3" charset="2"/>
              <a:buChar char=""/>
            </a:pPr>
            <a:r>
              <a:rPr lang="en-US" sz="1400" dirty="0">
                <a:solidFill>
                  <a:srgbClr val="FFFFFF"/>
                </a:solidFill>
              </a:rPr>
              <a:t>Tuberculosis (TB) surveillance is a continuous, systematic process of collecting, analyzing, and using data to monitor and control the disease (Tobin and Tristram,2025).</a:t>
            </a:r>
          </a:p>
          <a:p>
            <a:pPr>
              <a:lnSpc>
                <a:spcPct val="90000"/>
              </a:lnSpc>
              <a:buFont typeface="Wingdings 3" charset="2"/>
              <a:buChar char=""/>
            </a:pPr>
            <a:endParaRPr lang="en-US" sz="1400" dirty="0">
              <a:solidFill>
                <a:srgbClr val="FFFFFF"/>
              </a:solidFill>
            </a:endParaRPr>
          </a:p>
          <a:p>
            <a:pPr>
              <a:lnSpc>
                <a:spcPct val="90000"/>
              </a:lnSpc>
              <a:buFont typeface="Wingdings 3" charset="2"/>
              <a:buChar char=""/>
            </a:pPr>
            <a:r>
              <a:rPr lang="en-US" sz="1400" dirty="0">
                <a:solidFill>
                  <a:srgbClr val="FFFFFF"/>
                </a:solidFill>
              </a:rPr>
              <a:t>•  Purpose: To detect TB cases early, monitor trends, evaluate control programs, and guide public health actions.</a:t>
            </a:r>
          </a:p>
          <a:p>
            <a:pPr>
              <a:lnSpc>
                <a:spcPct val="90000"/>
              </a:lnSpc>
              <a:buFont typeface="Wingdings 3" charset="2"/>
              <a:buChar char=""/>
            </a:pPr>
            <a:endParaRPr lang="en-US" sz="1400" dirty="0">
              <a:solidFill>
                <a:srgbClr val="FFFFFF"/>
              </a:solidFill>
            </a:endParaRPr>
          </a:p>
          <a:p>
            <a:pPr>
              <a:lnSpc>
                <a:spcPct val="90000"/>
              </a:lnSpc>
              <a:buFont typeface="Wingdings 3" charset="2"/>
              <a:buChar char=""/>
            </a:pPr>
            <a:r>
              <a:rPr lang="en-US" sz="1400" dirty="0">
                <a:solidFill>
                  <a:srgbClr val="FFFFFF"/>
                </a:solidFill>
              </a:rPr>
              <a:t>•  Type: Mostly routine (passive) surveillance, supported by active case finding in high-risk groups.</a:t>
            </a:r>
          </a:p>
          <a:p>
            <a:pPr>
              <a:lnSpc>
                <a:spcPct val="90000"/>
              </a:lnSpc>
              <a:buFont typeface="Wingdings 3" charset="2"/>
              <a:buChar char=""/>
            </a:pPr>
            <a:endParaRPr lang="en-US" sz="1400" dirty="0">
              <a:solidFill>
                <a:srgbClr val="FFFFFF"/>
              </a:solidFill>
            </a:endParaRPr>
          </a:p>
          <a:p>
            <a:pPr>
              <a:lnSpc>
                <a:spcPct val="90000"/>
              </a:lnSpc>
              <a:buFont typeface="Wingdings 3" charset="2"/>
              <a:buChar char=""/>
            </a:pPr>
            <a:r>
              <a:rPr lang="en-US" sz="1400" dirty="0">
                <a:solidFill>
                  <a:srgbClr val="FFFFFF"/>
                </a:solidFill>
              </a:rPr>
              <a:t>•  Data Sources: Health facilities, laboratories, and national TB programs.</a:t>
            </a:r>
          </a:p>
          <a:p>
            <a:pPr>
              <a:lnSpc>
                <a:spcPct val="90000"/>
              </a:lnSpc>
              <a:buFont typeface="Wingdings 3" charset="2"/>
              <a:buChar char=""/>
            </a:pPr>
            <a:endParaRPr lang="en-US" sz="1400" dirty="0">
              <a:solidFill>
                <a:srgbClr val="FFFFFF"/>
              </a:solidFill>
            </a:endParaRPr>
          </a:p>
          <a:p>
            <a:pPr>
              <a:lnSpc>
                <a:spcPct val="90000"/>
              </a:lnSpc>
              <a:buFont typeface="Wingdings 3" charset="2"/>
              <a:buChar char=""/>
            </a:pPr>
            <a:r>
              <a:rPr lang="en-US" sz="1400" dirty="0">
                <a:solidFill>
                  <a:srgbClr val="FFFFFF"/>
                </a:solidFill>
              </a:rPr>
              <a:t>•  Reporting: TB is a notifiable disease, so all confirmed and suspected cases must be reported to health authorities.</a:t>
            </a:r>
          </a:p>
          <a:p>
            <a:pPr>
              <a:lnSpc>
                <a:spcPct val="90000"/>
              </a:lnSpc>
              <a:buFont typeface="Wingdings 3" charset="2"/>
              <a:buChar char=""/>
            </a:pPr>
            <a:endParaRPr lang="en-US" sz="1400" dirty="0">
              <a:solidFill>
                <a:srgbClr val="FFFFFF"/>
              </a:solidFill>
            </a:endParaRPr>
          </a:p>
          <a:p>
            <a:pPr>
              <a:lnSpc>
                <a:spcPct val="90000"/>
              </a:lnSpc>
              <a:buFont typeface="Wingdings 3" charset="2"/>
              <a:buChar char=""/>
            </a:pPr>
            <a:r>
              <a:rPr lang="en-US" sz="1400" dirty="0">
                <a:solidFill>
                  <a:srgbClr val="FFFFFF"/>
                </a:solidFill>
              </a:rPr>
              <a:t>•  Key Indicators: Incidence rate, treatment success rate, drug resistance patterns, and mortality.</a:t>
            </a:r>
          </a:p>
          <a:p>
            <a:pPr>
              <a:lnSpc>
                <a:spcPct val="90000"/>
              </a:lnSpc>
              <a:buFont typeface="Wingdings 3" charset="2"/>
              <a:buChar char=""/>
            </a:pPr>
            <a:endParaRPr lang="en-US" sz="1000" dirty="0">
              <a:solidFill>
                <a:srgbClr val="FFFFFF"/>
              </a:solidFill>
            </a:endParaRPr>
          </a:p>
        </p:txBody>
      </p:sp>
    </p:spTree>
    <p:extLst>
      <p:ext uri="{BB962C8B-B14F-4D97-AF65-F5344CB8AC3E}">
        <p14:creationId xmlns:p14="http://schemas.microsoft.com/office/powerpoint/2010/main" val="30617221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57"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059" name="Freeform: Shape 2058">
            <a:extLst>
              <a:ext uri="{FF2B5EF4-FFF2-40B4-BE49-F238E27FC236}">
                <a16:creationId xmlns:a16="http://schemas.microsoft.com/office/drawing/2014/main" id="{147932A2-FBCC-4FD9-B893-8714933D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496460" y="1696306"/>
            <a:ext cx="3039017" cy="440926"/>
          </a:xfrm>
          <a:custGeom>
            <a:avLst/>
            <a:gdLst>
              <a:gd name="connsiteX0" fmla="*/ 3025159 w 3039017"/>
              <a:gd name="connsiteY0" fmla="*/ 440924 h 440926"/>
              <a:gd name="connsiteX1" fmla="*/ 31085 w 3039017"/>
              <a:gd name="connsiteY1" fmla="*/ 253901 h 440926"/>
              <a:gd name="connsiteX2" fmla="*/ 0 w 3039017"/>
              <a:gd name="connsiteY2" fmla="*/ 249348 h 440926"/>
              <a:gd name="connsiteX3" fmla="*/ 7539 w 3039017"/>
              <a:gd name="connsiteY3" fmla="*/ 156162 h 440926"/>
              <a:gd name="connsiteX4" fmla="*/ 97596 w 3039017"/>
              <a:gd name="connsiteY4" fmla="*/ 159586 h 440926"/>
              <a:gd name="connsiteX5" fmla="*/ 190969 w 3039017"/>
              <a:gd name="connsiteY5" fmla="*/ 162919 h 440926"/>
              <a:gd name="connsiteX6" fmla="*/ 285002 w 3039017"/>
              <a:gd name="connsiteY6" fmla="*/ 165003 h 440926"/>
              <a:gd name="connsiteX7" fmla="*/ 380685 w 3039017"/>
              <a:gd name="connsiteY7" fmla="*/ 167003 h 440926"/>
              <a:gd name="connsiteX8" fmla="*/ 478017 w 3039017"/>
              <a:gd name="connsiteY8" fmla="*/ 169086 h 440926"/>
              <a:gd name="connsiteX9" fmla="*/ 576669 w 3039017"/>
              <a:gd name="connsiteY9" fmla="*/ 170503 h 440926"/>
              <a:gd name="connsiteX10" fmla="*/ 676312 w 3039017"/>
              <a:gd name="connsiteY10" fmla="*/ 170503 h 440926"/>
              <a:gd name="connsiteX11" fmla="*/ 777273 w 3039017"/>
              <a:gd name="connsiteY11" fmla="*/ 171086 h 440926"/>
              <a:gd name="connsiteX12" fmla="*/ 879225 w 3039017"/>
              <a:gd name="connsiteY12" fmla="*/ 170503 h 440926"/>
              <a:gd name="connsiteX13" fmla="*/ 982167 w 3039017"/>
              <a:gd name="connsiteY13" fmla="*/ 169086 h 440926"/>
              <a:gd name="connsiteX14" fmla="*/ 1085438 w 3039017"/>
              <a:gd name="connsiteY14" fmla="*/ 167753 h 440926"/>
              <a:gd name="connsiteX15" fmla="*/ 1190029 w 3039017"/>
              <a:gd name="connsiteY15" fmla="*/ 165003 h 440926"/>
              <a:gd name="connsiteX16" fmla="*/ 1295940 w 3039017"/>
              <a:gd name="connsiteY16" fmla="*/ 162336 h 440926"/>
              <a:gd name="connsiteX17" fmla="*/ 1401191 w 3039017"/>
              <a:gd name="connsiteY17" fmla="*/ 158836 h 440926"/>
              <a:gd name="connsiteX18" fmla="*/ 1507762 w 3039017"/>
              <a:gd name="connsiteY18" fmla="*/ 154169 h 440926"/>
              <a:gd name="connsiteX19" fmla="*/ 1615653 w 3039017"/>
              <a:gd name="connsiteY19" fmla="*/ 148669 h 440926"/>
              <a:gd name="connsiteX20" fmla="*/ 1723543 w 3039017"/>
              <a:gd name="connsiteY20" fmla="*/ 143252 h 440926"/>
              <a:gd name="connsiteX21" fmla="*/ 1831434 w 3039017"/>
              <a:gd name="connsiteY21" fmla="*/ 136336 h 440926"/>
              <a:gd name="connsiteX22" fmla="*/ 1941304 w 3039017"/>
              <a:gd name="connsiteY22" fmla="*/ 128169 h 440926"/>
              <a:gd name="connsiteX23" fmla="*/ 2049195 w 3039017"/>
              <a:gd name="connsiteY23" fmla="*/ 120002 h 440926"/>
              <a:gd name="connsiteX24" fmla="*/ 2159065 w 3039017"/>
              <a:gd name="connsiteY24" fmla="*/ 110419 h 440926"/>
              <a:gd name="connsiteX25" fmla="*/ 2269925 w 3039017"/>
              <a:gd name="connsiteY25" fmla="*/ 100168 h 440926"/>
              <a:gd name="connsiteX26" fmla="*/ 2378806 w 3039017"/>
              <a:gd name="connsiteY26" fmla="*/ 89251 h 440926"/>
              <a:gd name="connsiteX27" fmla="*/ 2489006 w 3039017"/>
              <a:gd name="connsiteY27" fmla="*/ 76418 h 440926"/>
              <a:gd name="connsiteX28" fmla="*/ 2599206 w 3039017"/>
              <a:gd name="connsiteY28" fmla="*/ 62751 h 440926"/>
              <a:gd name="connsiteX29" fmla="*/ 2709406 w 3039017"/>
              <a:gd name="connsiteY29" fmla="*/ 49168 h 440926"/>
              <a:gd name="connsiteX30" fmla="*/ 2819276 w 3039017"/>
              <a:gd name="connsiteY30" fmla="*/ 33334 h 440926"/>
              <a:gd name="connsiteX31" fmla="*/ 2929147 w 3039017"/>
              <a:gd name="connsiteY31" fmla="*/ 17001 h 440926"/>
              <a:gd name="connsiteX32" fmla="*/ 3039017 w 3039017"/>
              <a:gd name="connsiteY32" fmla="*/ 0 h 440926"/>
              <a:gd name="connsiteX33" fmla="*/ 3025159 w 3039017"/>
              <a:gd name="connsiteY33" fmla="*/ 440924 h 440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039017" h="440926">
                <a:moveTo>
                  <a:pt x="3025159" y="440924"/>
                </a:moveTo>
                <a:cubicBezTo>
                  <a:pt x="2322468" y="441434"/>
                  <a:pt x="772520" y="353003"/>
                  <a:pt x="31085" y="253901"/>
                </a:cubicBezTo>
                <a:lnTo>
                  <a:pt x="0" y="249348"/>
                </a:lnTo>
                <a:lnTo>
                  <a:pt x="7539" y="156162"/>
                </a:lnTo>
                <a:lnTo>
                  <a:pt x="97596" y="159586"/>
                </a:lnTo>
                <a:lnTo>
                  <a:pt x="190969" y="162919"/>
                </a:lnTo>
                <a:lnTo>
                  <a:pt x="285002" y="165003"/>
                </a:lnTo>
                <a:lnTo>
                  <a:pt x="380685" y="167003"/>
                </a:lnTo>
                <a:lnTo>
                  <a:pt x="478017" y="169086"/>
                </a:lnTo>
                <a:lnTo>
                  <a:pt x="576669" y="170503"/>
                </a:lnTo>
                <a:lnTo>
                  <a:pt x="676312" y="170503"/>
                </a:lnTo>
                <a:lnTo>
                  <a:pt x="777273" y="171086"/>
                </a:lnTo>
                <a:lnTo>
                  <a:pt x="879225" y="170503"/>
                </a:lnTo>
                <a:lnTo>
                  <a:pt x="982167" y="169086"/>
                </a:lnTo>
                <a:lnTo>
                  <a:pt x="1085438" y="167753"/>
                </a:lnTo>
                <a:lnTo>
                  <a:pt x="1190029" y="165003"/>
                </a:lnTo>
                <a:lnTo>
                  <a:pt x="1295940" y="162336"/>
                </a:lnTo>
                <a:lnTo>
                  <a:pt x="1401191" y="158836"/>
                </a:lnTo>
                <a:lnTo>
                  <a:pt x="1507762" y="154169"/>
                </a:lnTo>
                <a:lnTo>
                  <a:pt x="1615653" y="148669"/>
                </a:lnTo>
                <a:lnTo>
                  <a:pt x="1723543" y="143252"/>
                </a:lnTo>
                <a:lnTo>
                  <a:pt x="1831434" y="136336"/>
                </a:lnTo>
                <a:lnTo>
                  <a:pt x="1941304" y="128169"/>
                </a:lnTo>
                <a:lnTo>
                  <a:pt x="2049195" y="120002"/>
                </a:lnTo>
                <a:lnTo>
                  <a:pt x="2159065" y="110419"/>
                </a:lnTo>
                <a:lnTo>
                  <a:pt x="2269925" y="100168"/>
                </a:lnTo>
                <a:lnTo>
                  <a:pt x="2378806" y="89251"/>
                </a:lnTo>
                <a:lnTo>
                  <a:pt x="2489006" y="76418"/>
                </a:lnTo>
                <a:lnTo>
                  <a:pt x="2599206" y="62751"/>
                </a:lnTo>
                <a:lnTo>
                  <a:pt x="2709406" y="49168"/>
                </a:lnTo>
                <a:lnTo>
                  <a:pt x="2819276" y="33334"/>
                </a:lnTo>
                <a:lnTo>
                  <a:pt x="2929147" y="17001"/>
                </a:lnTo>
                <a:lnTo>
                  <a:pt x="3039017" y="0"/>
                </a:lnTo>
                <a:cubicBezTo>
                  <a:pt x="3028789" y="277754"/>
                  <a:pt x="3035388" y="163169"/>
                  <a:pt x="3025159" y="440924"/>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25E1B4F5-84E2-0695-6D63-1A339987FF62}"/>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a:solidFill>
                  <a:srgbClr val="FFFFFF"/>
                </a:solidFill>
              </a:rPr>
              <a:t>                </a:t>
            </a:r>
          </a:p>
        </p:txBody>
      </p:sp>
      <p:pic>
        <p:nvPicPr>
          <p:cNvPr id="2050" name="Picture 2" descr="Pulmonary tuberculosis Information ...">
            <a:extLst>
              <a:ext uri="{FF2B5EF4-FFF2-40B4-BE49-F238E27FC236}">
                <a16:creationId xmlns:a16="http://schemas.microsoft.com/office/drawing/2014/main" id="{C4F1D8BA-947B-9B0D-A58B-F84D0368D1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4384" r="-2" b="-2"/>
          <a:stretch>
            <a:fillRect/>
          </a:stretch>
        </p:blipFill>
        <p:spPr bwMode="auto">
          <a:xfrm>
            <a:off x="6879049" y="469785"/>
            <a:ext cx="4757780" cy="5806483"/>
          </a:xfrm>
          <a:custGeom>
            <a:avLst/>
            <a:gdLst/>
            <a:ahLst/>
            <a:cxnLst/>
            <a:rect l="l" t="t" r="r" b="b"/>
            <a:pathLst>
              <a:path w="2416335" h="2948940">
                <a:moveTo>
                  <a:pt x="0" y="0"/>
                </a:moveTo>
                <a:lnTo>
                  <a:pt x="2416335" y="0"/>
                </a:lnTo>
                <a:lnTo>
                  <a:pt x="2416335" y="2948940"/>
                </a:lnTo>
                <a:lnTo>
                  <a:pt x="221394" y="2948940"/>
                </a:lnTo>
                <a:lnTo>
                  <a:pt x="221394" y="2876858"/>
                </a:lnTo>
                <a:lnTo>
                  <a:pt x="222335" y="2750941"/>
                </a:lnTo>
                <a:lnTo>
                  <a:pt x="221394" y="2623814"/>
                </a:lnTo>
                <a:lnTo>
                  <a:pt x="219512" y="2494871"/>
                </a:lnTo>
                <a:lnTo>
                  <a:pt x="217787" y="2365928"/>
                </a:lnTo>
                <a:lnTo>
                  <a:pt x="214023" y="2235169"/>
                </a:lnTo>
                <a:lnTo>
                  <a:pt x="210103" y="2103199"/>
                </a:lnTo>
                <a:lnTo>
                  <a:pt x="205555" y="1971229"/>
                </a:lnTo>
                <a:lnTo>
                  <a:pt x="199125" y="1838048"/>
                </a:lnTo>
                <a:lnTo>
                  <a:pt x="191441" y="1703656"/>
                </a:lnTo>
                <a:lnTo>
                  <a:pt x="184071" y="1568660"/>
                </a:lnTo>
                <a:lnTo>
                  <a:pt x="174662" y="1433663"/>
                </a:lnTo>
                <a:lnTo>
                  <a:pt x="163371" y="1296850"/>
                </a:lnTo>
                <a:lnTo>
                  <a:pt x="152080" y="1161853"/>
                </a:lnTo>
                <a:lnTo>
                  <a:pt x="139063" y="1024435"/>
                </a:lnTo>
                <a:lnTo>
                  <a:pt x="124793" y="886411"/>
                </a:lnTo>
                <a:lnTo>
                  <a:pt x="109738" y="750203"/>
                </a:lnTo>
                <a:lnTo>
                  <a:pt x="92174" y="612180"/>
                </a:lnTo>
                <a:lnTo>
                  <a:pt x="73356" y="474761"/>
                </a:lnTo>
                <a:lnTo>
                  <a:pt x="54694" y="336738"/>
                </a:lnTo>
                <a:lnTo>
                  <a:pt x="32897" y="199320"/>
                </a:lnTo>
                <a:lnTo>
                  <a:pt x="10628" y="62507"/>
                </a:lnTo>
                <a:close/>
              </a:path>
            </a:pathLst>
          </a:cu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D5C31626-D9A5-E919-9D76-143EDEB2A084}"/>
              </a:ext>
            </a:extLst>
          </p:cNvPr>
          <p:cNvSpPr txBox="1"/>
          <p:nvPr/>
        </p:nvSpPr>
        <p:spPr>
          <a:xfrm>
            <a:off x="639098" y="2418735"/>
            <a:ext cx="6072776" cy="3811740"/>
          </a:xfrm>
          <a:prstGeom prst="rect">
            <a:avLst/>
          </a:prstGeom>
        </p:spPr>
        <p:txBody>
          <a:bodyPr vert="horz" lIns="91440" tIns="45720" rIns="91440" bIns="45720" rtlCol="0" anchor="ctr">
            <a:noAutofit/>
          </a:bodyPr>
          <a:lstStyle/>
          <a:p>
            <a:pPr defTabSz="457200">
              <a:lnSpc>
                <a:spcPct val="90000"/>
              </a:lnSpc>
              <a:spcBef>
                <a:spcPts val="1000"/>
              </a:spcBef>
              <a:buClr>
                <a:schemeClr val="accent1"/>
              </a:buClr>
              <a:buSzPct val="80000"/>
              <a:buFont typeface="Wingdings 3" charset="2"/>
              <a:buChar char=""/>
            </a:pPr>
            <a:r>
              <a:rPr lang="en-US" sz="1600" dirty="0">
                <a:solidFill>
                  <a:srgbClr val="FFFFFF"/>
                </a:solidFill>
              </a:rPr>
              <a:t>Data on Tuberculosis (TB) are collected through a combination of routine reporting, laboratory records, and active case finding activities.</a:t>
            </a:r>
          </a:p>
          <a:p>
            <a:pPr defTabSz="457200">
              <a:lnSpc>
                <a:spcPct val="90000"/>
              </a:lnSpc>
              <a:spcBef>
                <a:spcPts val="1000"/>
              </a:spcBef>
              <a:buClr>
                <a:schemeClr val="accent1"/>
              </a:buClr>
              <a:buSzPct val="80000"/>
              <a:buFont typeface="Wingdings 3" charset="2"/>
              <a:buChar char=""/>
            </a:pPr>
            <a:endParaRPr lang="en-US" sz="1600" dirty="0">
              <a:solidFill>
                <a:srgbClr val="FFFFFF"/>
              </a:solidFill>
            </a:endParaRPr>
          </a:p>
          <a:p>
            <a:pPr defTabSz="457200">
              <a:lnSpc>
                <a:spcPct val="90000"/>
              </a:lnSpc>
              <a:spcBef>
                <a:spcPts val="1000"/>
              </a:spcBef>
              <a:buClr>
                <a:schemeClr val="accent1"/>
              </a:buClr>
              <a:buSzPct val="80000"/>
              <a:buFont typeface="Wingdings 3" charset="2"/>
              <a:buChar char=""/>
            </a:pPr>
            <a:r>
              <a:rPr lang="en-US" sz="1600" dirty="0">
                <a:solidFill>
                  <a:srgbClr val="FFFFFF"/>
                </a:solidFill>
              </a:rPr>
              <a:t>•  When a patient is diagnosed with TB at a hospital, clinic, or private practice, the case is recorded using standardized TB notification forms or digital systems (e.g., Nikshay in India, NTSS in the USA).</a:t>
            </a:r>
          </a:p>
          <a:p>
            <a:pPr defTabSz="457200">
              <a:lnSpc>
                <a:spcPct val="90000"/>
              </a:lnSpc>
              <a:spcBef>
                <a:spcPts val="1000"/>
              </a:spcBef>
              <a:buClr>
                <a:schemeClr val="accent1"/>
              </a:buClr>
              <a:buSzPct val="80000"/>
              <a:buFont typeface="Wingdings 3" charset="2"/>
              <a:buChar char=""/>
            </a:pPr>
            <a:endParaRPr lang="en-US" sz="1600" dirty="0">
              <a:solidFill>
                <a:srgbClr val="FFFFFF"/>
              </a:solidFill>
            </a:endParaRPr>
          </a:p>
          <a:p>
            <a:pPr defTabSz="457200">
              <a:lnSpc>
                <a:spcPct val="90000"/>
              </a:lnSpc>
              <a:spcBef>
                <a:spcPts val="1000"/>
              </a:spcBef>
              <a:buClr>
                <a:schemeClr val="accent1"/>
              </a:buClr>
              <a:buSzPct val="80000"/>
              <a:buFont typeface="Wingdings 3" charset="2"/>
              <a:buChar char=""/>
            </a:pPr>
            <a:r>
              <a:rPr lang="en-US" sz="1600" dirty="0">
                <a:solidFill>
                  <a:srgbClr val="FFFFFF"/>
                </a:solidFill>
              </a:rPr>
              <a:t>• Information includes patient details, type of TB (pulmonary or extrapulmonary), diagnostic results, and treatment status.</a:t>
            </a:r>
          </a:p>
          <a:p>
            <a:pPr defTabSz="457200">
              <a:lnSpc>
                <a:spcPct val="90000"/>
              </a:lnSpc>
              <a:spcBef>
                <a:spcPts val="1000"/>
              </a:spcBef>
              <a:buClr>
                <a:schemeClr val="accent1"/>
              </a:buClr>
              <a:buSzPct val="80000"/>
              <a:buFont typeface="Wingdings 3" charset="2"/>
              <a:buChar char=""/>
            </a:pPr>
            <a:endParaRPr lang="en-US" sz="1600" dirty="0">
              <a:solidFill>
                <a:srgbClr val="FFFFFF"/>
              </a:solidFill>
            </a:endParaRPr>
          </a:p>
          <a:p>
            <a:pPr defTabSz="457200">
              <a:lnSpc>
                <a:spcPct val="90000"/>
              </a:lnSpc>
              <a:spcBef>
                <a:spcPts val="1000"/>
              </a:spcBef>
              <a:buClr>
                <a:schemeClr val="accent1"/>
              </a:buClr>
              <a:buSzPct val="80000"/>
              <a:buFont typeface="Wingdings 3" charset="2"/>
              <a:buChar char=""/>
            </a:pPr>
            <a:r>
              <a:rPr lang="en-US" sz="1600" dirty="0">
                <a:solidFill>
                  <a:srgbClr val="FFFFFF"/>
                </a:solidFill>
              </a:rPr>
              <a:t>•  Local health units enter the collected information into national databases.</a:t>
            </a:r>
          </a:p>
          <a:p>
            <a:pPr defTabSz="457200">
              <a:lnSpc>
                <a:spcPct val="90000"/>
              </a:lnSpc>
              <a:spcBef>
                <a:spcPts val="1000"/>
              </a:spcBef>
              <a:buClr>
                <a:schemeClr val="accent1"/>
              </a:buClr>
              <a:buSzPct val="80000"/>
              <a:buFont typeface="Wingdings 3" charset="2"/>
              <a:buChar char=""/>
            </a:pPr>
            <a:endParaRPr lang="en-US" sz="1600" dirty="0">
              <a:solidFill>
                <a:srgbClr val="FFFFFF"/>
              </a:solidFill>
            </a:endParaRPr>
          </a:p>
          <a:p>
            <a:pPr defTabSz="457200">
              <a:lnSpc>
                <a:spcPct val="90000"/>
              </a:lnSpc>
              <a:spcBef>
                <a:spcPts val="1000"/>
              </a:spcBef>
              <a:buClr>
                <a:schemeClr val="accent1"/>
              </a:buClr>
              <a:buSzPct val="80000"/>
              <a:buFont typeface="Wingdings 3" charset="2"/>
              <a:buChar char=""/>
            </a:pPr>
            <a:r>
              <a:rPr lang="en-US" sz="1600" dirty="0">
                <a:solidFill>
                  <a:srgbClr val="FFFFFF"/>
                </a:solidFill>
              </a:rPr>
              <a:t>•  Data are then transmitted to regional and national levels for analysis and monitoring of trends.</a:t>
            </a:r>
          </a:p>
        </p:txBody>
      </p:sp>
      <p:sp>
        <p:nvSpPr>
          <p:cNvPr id="8" name="TextBox 7">
            <a:extLst>
              <a:ext uri="{FF2B5EF4-FFF2-40B4-BE49-F238E27FC236}">
                <a16:creationId xmlns:a16="http://schemas.microsoft.com/office/drawing/2014/main" id="{E9668AB5-C672-C2E9-1FC1-FB12B1B64A31}"/>
              </a:ext>
            </a:extLst>
          </p:cNvPr>
          <p:cNvSpPr txBox="1"/>
          <p:nvPr/>
        </p:nvSpPr>
        <p:spPr>
          <a:xfrm>
            <a:off x="555171" y="1371600"/>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A60AC945-35A1-6A83-35FD-E98F2D9E9B42}"/>
              </a:ext>
            </a:extLst>
          </p:cNvPr>
          <p:cNvSpPr txBox="1"/>
          <p:nvPr/>
        </p:nvSpPr>
        <p:spPr>
          <a:xfrm>
            <a:off x="555171" y="457029"/>
            <a:ext cx="6302829" cy="830997"/>
          </a:xfrm>
          <a:prstGeom prst="rect">
            <a:avLst/>
          </a:prstGeom>
          <a:noFill/>
        </p:spPr>
        <p:txBody>
          <a:bodyPr wrap="square" rtlCol="0">
            <a:spAutoFit/>
          </a:bodyPr>
          <a:lstStyle/>
          <a:p>
            <a:pPr>
              <a:spcAft>
                <a:spcPts val="600"/>
              </a:spcAft>
            </a:pPr>
            <a:r>
              <a:rPr lang="en-US" sz="2400" dirty="0">
                <a:solidFill>
                  <a:srgbClr val="0070C0"/>
                </a:solidFill>
              </a:rPr>
              <a:t>How The Data Of Tuberculosis Is Collected</a:t>
            </a:r>
          </a:p>
        </p:txBody>
      </p:sp>
    </p:spTree>
    <p:extLst>
      <p:ext uri="{BB962C8B-B14F-4D97-AF65-F5344CB8AC3E}">
        <p14:creationId xmlns:p14="http://schemas.microsoft.com/office/powerpoint/2010/main" val="40784885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73" name="Group 317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174" name="Rectangle 317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75" name="Oval 317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76" name="Oval 317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77" name="Oval 317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78" name="Oval 317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79" name="Oval 317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8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18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318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183" name="Rectangle 3182">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2019C880-676E-B224-8E8D-FF7279ABD263}"/>
              </a:ext>
            </a:extLst>
          </p:cNvPr>
          <p:cNvSpPr txBox="1"/>
          <p:nvPr/>
        </p:nvSpPr>
        <p:spPr>
          <a:xfrm>
            <a:off x="1154954" y="973668"/>
            <a:ext cx="8761413" cy="706964"/>
          </a:xfrm>
          <a:prstGeom prst="rect">
            <a:avLst/>
          </a:prstGeom>
        </p:spPr>
        <p:txBody>
          <a:bodyPr vert="horz" lIns="91440" tIns="45720" rIns="91440" bIns="45720" rtlCol="0" anchor="ctr">
            <a:normAutofit/>
          </a:bodyPr>
          <a:lstStyle/>
          <a:p>
            <a:pPr defTabSz="457200">
              <a:lnSpc>
                <a:spcPct val="90000"/>
              </a:lnSpc>
              <a:spcBef>
                <a:spcPct val="0"/>
              </a:spcBef>
              <a:spcAft>
                <a:spcPts val="600"/>
              </a:spcAft>
            </a:pPr>
            <a:r>
              <a:rPr lang="en-US" sz="2800">
                <a:solidFill>
                  <a:schemeClr val="bg2"/>
                </a:solidFill>
                <a:latin typeface="+mj-lt"/>
                <a:ea typeface="+mj-ea"/>
                <a:cs typeface="+mj-cs"/>
              </a:rPr>
              <a:t>Vaccination Data For Tuberculosis Surveillance</a:t>
            </a:r>
          </a:p>
        </p:txBody>
      </p:sp>
      <p:pic>
        <p:nvPicPr>
          <p:cNvPr id="3074" name="Picture 2" descr="Tuberculosis - Saint John's Cancer Institute">
            <a:extLst>
              <a:ext uri="{FF2B5EF4-FFF2-40B4-BE49-F238E27FC236}">
                <a16:creationId xmlns:a16="http://schemas.microsoft.com/office/drawing/2014/main" id="{64F802DC-EE55-8CD5-2DCC-3E09C896C3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181" r="4" b="5185"/>
          <a:stretch>
            <a:fillRect/>
          </a:stretch>
        </p:blipFill>
        <p:spPr bwMode="auto">
          <a:xfrm>
            <a:off x="223023" y="2322511"/>
            <a:ext cx="4345024" cy="4533901"/>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EFC6B51-91EF-973B-D51E-B1AAABB35AB6}"/>
              </a:ext>
            </a:extLst>
          </p:cNvPr>
          <p:cNvSpPr txBox="1"/>
          <p:nvPr/>
        </p:nvSpPr>
        <p:spPr>
          <a:xfrm>
            <a:off x="4791070" y="3198090"/>
            <a:ext cx="7119279" cy="2821709"/>
          </a:xfrm>
          <a:prstGeom prst="rect">
            <a:avLst/>
          </a:prstGeom>
        </p:spPr>
        <p:txBody>
          <a:bodyPr vert="horz" lIns="91440" tIns="45720" rIns="91440" bIns="45720" rtlCol="0" anchor="ctr">
            <a:noAutofit/>
          </a:bodyPr>
          <a:lstStyle/>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Vaccination Data for Tuberculosis Surveillance</a:t>
            </a:r>
          </a:p>
          <a:p>
            <a:pPr defTabSz="4572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The Bacillus Calmette–Guérin (BCG) vaccine is the only available vaccine for tuberculosis prevention. Data on TB vaccination are collected through national immunization programs and reported to public health authorities.</a:t>
            </a:r>
          </a:p>
          <a:p>
            <a:pPr defTabSz="4572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  Data Sources: Health facilities, immunization clinics, and community health workers record BCG vaccination at birth or during infancy.</a:t>
            </a: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	</a:t>
            </a: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  Indicators Collected: Number of infants vaccinated, BCG coverage rate (%), and vaccine supply data.</a:t>
            </a:r>
          </a:p>
          <a:p>
            <a:pPr defTabSz="4572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  Reporting: Data are compiled monthly or quarterly by local health units and submitted to regional and national immunization programs.</a:t>
            </a:r>
          </a:p>
          <a:p>
            <a:pPr defTabSz="4572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  Use of Data: Helps monitor vaccine coverage, identify gaps, and guide TB prevention strategies.</a:t>
            </a:r>
          </a:p>
        </p:txBody>
      </p:sp>
    </p:spTree>
    <p:extLst>
      <p:ext uri="{BB962C8B-B14F-4D97-AF65-F5344CB8AC3E}">
        <p14:creationId xmlns:p14="http://schemas.microsoft.com/office/powerpoint/2010/main" val="4145435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46" name="Rectangle 45">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0" name="TextBox 2">
            <a:extLst>
              <a:ext uri="{FF2B5EF4-FFF2-40B4-BE49-F238E27FC236}">
                <a16:creationId xmlns:a16="http://schemas.microsoft.com/office/drawing/2014/main" id="{F10BC7CC-75CF-9FD1-B4E4-FCEC9DC7251E}"/>
              </a:ext>
            </a:extLst>
          </p:cNvPr>
          <p:cNvGraphicFramePr/>
          <p:nvPr>
            <p:extLst>
              <p:ext uri="{D42A27DB-BD31-4B8C-83A1-F6EECF244321}">
                <p14:modId xmlns:p14="http://schemas.microsoft.com/office/powerpoint/2010/main" val="2046313174"/>
              </p:ext>
            </p:extLst>
          </p:nvPr>
        </p:nvGraphicFramePr>
        <p:xfrm>
          <a:off x="1463040" y="239151"/>
          <a:ext cx="9078352" cy="7232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4097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134472C-46EA-3047-69D9-02087A835269}"/>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5400" b="0" i="0" kern="1200">
                <a:solidFill>
                  <a:srgbClr val="EBEBEB"/>
                </a:solidFill>
                <a:latin typeface="+mj-lt"/>
                <a:ea typeface="+mj-ea"/>
                <a:cs typeface="+mj-cs"/>
              </a:rPr>
              <a:t>SAMANTHA</a:t>
            </a:r>
          </a:p>
        </p:txBody>
      </p:sp>
      <p:sp>
        <p:nvSpPr>
          <p:cNvPr id="3" name="Text Placeholder 2">
            <a:extLst>
              <a:ext uri="{FF2B5EF4-FFF2-40B4-BE49-F238E27FC236}">
                <a16:creationId xmlns:a16="http://schemas.microsoft.com/office/drawing/2014/main" id="{6AA22982-2B1F-E5EB-1E5D-CFE027D29EAB}"/>
              </a:ext>
            </a:extLst>
          </p:cNvPr>
          <p:cNvSpPr>
            <a:spLocks noGrp="1"/>
          </p:cNvSpPr>
          <p:nvPr>
            <p:ph type="body" idx="1"/>
          </p:nvPr>
        </p:nvSpPr>
        <p:spPr>
          <a:xfrm>
            <a:off x="5695061" y="4591665"/>
            <a:ext cx="5428551" cy="1622322"/>
          </a:xfrm>
        </p:spPr>
        <p:txBody>
          <a:bodyPr vert="horz" lIns="91440" tIns="45720" rIns="91440" bIns="45720" rtlCol="0" anchor="t">
            <a:normAutofit/>
          </a:bodyPr>
          <a:lstStyle/>
          <a:p>
            <a:r>
              <a:rPr lang="en-US" sz="1800" b="0" i="0" kern="1200" cap="all" dirty="0">
                <a:solidFill>
                  <a:schemeClr val="accent1">
                    <a:lumMod val="60000"/>
                    <a:lumOff val="40000"/>
                  </a:schemeClr>
                </a:solidFill>
                <a:latin typeface="+mn-lt"/>
                <a:ea typeface="+mn-ea"/>
                <a:cs typeface="+mn-cs"/>
              </a:rPr>
              <a:t> The main approaches and strategies that could be used to CONTROL</a:t>
            </a:r>
          </a:p>
          <a:p>
            <a:endParaRPr lang="en-US" sz="1800" b="0" i="0" kern="1200" cap="all" dirty="0">
              <a:solidFill>
                <a:schemeClr val="accent1">
                  <a:lumMod val="60000"/>
                  <a:lumOff val="40000"/>
                </a:schemeClr>
              </a:solidFill>
              <a:latin typeface="+mn-lt"/>
              <a:ea typeface="+mn-ea"/>
              <a:cs typeface="+mn-cs"/>
            </a:endParaRPr>
          </a:p>
        </p:txBody>
      </p:sp>
      <p:grpSp>
        <p:nvGrpSpPr>
          <p:cNvPr id="16" name="Group 15">
            <a:extLst>
              <a:ext uri="{FF2B5EF4-FFF2-40B4-BE49-F238E27FC236}">
                <a16:creationId xmlns:a16="http://schemas.microsoft.com/office/drawing/2014/main" id="{F41F5BDA-0140-462B-933C-538752EEAD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23335" y="396836"/>
            <a:ext cx="4992157" cy="6058999"/>
            <a:chOff x="6776508" y="396836"/>
            <a:chExt cx="4992157" cy="6058999"/>
          </a:xfrm>
        </p:grpSpPr>
        <p:sp>
          <p:nvSpPr>
            <p:cNvPr id="17" name="Rectangle 16">
              <a:extLst>
                <a:ext uri="{FF2B5EF4-FFF2-40B4-BE49-F238E27FC236}">
                  <a16:creationId xmlns:a16="http://schemas.microsoft.com/office/drawing/2014/main" id="{28AE763C-C631-453B-A3A7-09499D0DB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C0C2E541-1E75-440D-A59A-C2B3AB867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3615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481FF14D-53DC-4EA3-8425-26F1B0F08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4726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7" name="Graphic 6" descr="Laptop Secure">
            <a:extLst>
              <a:ext uri="{FF2B5EF4-FFF2-40B4-BE49-F238E27FC236}">
                <a16:creationId xmlns:a16="http://schemas.microsoft.com/office/drawing/2014/main" id="{031D48D3-3A20-7E53-648B-4959C8DE009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5878"/>
            <a:ext cx="3526244" cy="3526244"/>
          </a:xfrm>
          <a:prstGeom prst="rect">
            <a:avLst/>
          </a:prstGeom>
        </p:spPr>
      </p:pic>
    </p:spTree>
    <p:extLst>
      <p:ext uri="{BB962C8B-B14F-4D97-AF65-F5344CB8AC3E}">
        <p14:creationId xmlns:p14="http://schemas.microsoft.com/office/powerpoint/2010/main" val="1886528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8" name="Group 137">
            <a:extLst>
              <a:ext uri="{FF2B5EF4-FFF2-40B4-BE49-F238E27FC236}">
                <a16:creationId xmlns:a16="http://schemas.microsoft.com/office/drawing/2014/main" id="{EAFCDBC4-4B1B-411C-B98F-3BEA15E37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9" name="Rectangle 138">
              <a:extLst>
                <a:ext uri="{FF2B5EF4-FFF2-40B4-BE49-F238E27FC236}">
                  <a16:creationId xmlns:a16="http://schemas.microsoft.com/office/drawing/2014/main" id="{9F0CD04C-4A8C-4FE0-B8DE-2DC2ECE55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0" name="Freeform 5">
              <a:extLst>
                <a:ext uri="{FF2B5EF4-FFF2-40B4-BE49-F238E27FC236}">
                  <a16:creationId xmlns:a16="http://schemas.microsoft.com/office/drawing/2014/main" id="{F0FBB6E0-3B9D-4C56-B391-B43BF8D592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42" name="Rectangle 141">
            <a:extLst>
              <a:ext uri="{FF2B5EF4-FFF2-40B4-BE49-F238E27FC236}">
                <a16:creationId xmlns:a16="http://schemas.microsoft.com/office/drawing/2014/main" id="{6A1F9196-C052-4485-9213-4FA306850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44" name="Group 143">
            <a:extLst>
              <a:ext uri="{FF2B5EF4-FFF2-40B4-BE49-F238E27FC236}">
                <a16:creationId xmlns:a16="http://schemas.microsoft.com/office/drawing/2014/main" id="{5EF94309-5072-4435-A79E-B07E2C658A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5" name="Rectangle 144">
              <a:extLst>
                <a:ext uri="{FF2B5EF4-FFF2-40B4-BE49-F238E27FC236}">
                  <a16:creationId xmlns:a16="http://schemas.microsoft.com/office/drawing/2014/main" id="{FAA996E1-6239-417B-8453-1B2B4AC7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46" name="Freeform 5">
              <a:extLst>
                <a:ext uri="{FF2B5EF4-FFF2-40B4-BE49-F238E27FC236}">
                  <a16:creationId xmlns:a16="http://schemas.microsoft.com/office/drawing/2014/main" id="{ABE9B4E3-88D6-4E99-9897-AC1C40E8F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E7F374F2-B94C-7D23-5A34-56182A188548}"/>
              </a:ext>
            </a:extLst>
          </p:cNvPr>
          <p:cNvSpPr>
            <a:spLocks noGrp="1"/>
          </p:cNvSpPr>
          <p:nvPr>
            <p:ph type="title"/>
          </p:nvPr>
        </p:nvSpPr>
        <p:spPr>
          <a:xfrm>
            <a:off x="482760" y="5493145"/>
            <a:ext cx="7491485" cy="909904"/>
          </a:xfrm>
        </p:spPr>
        <p:txBody>
          <a:bodyPr vert="horz" lIns="91440" tIns="45720" rIns="91440" bIns="45720" rtlCol="0" anchor="b">
            <a:normAutofit fontScale="90000"/>
          </a:bodyPr>
          <a:lstStyle/>
          <a:p>
            <a:pPr>
              <a:lnSpc>
                <a:spcPct val="90000"/>
              </a:lnSpc>
            </a:pPr>
            <a:r>
              <a:rPr lang="en-US" sz="1800" dirty="0">
                <a:solidFill>
                  <a:schemeClr val="accent4"/>
                </a:solidFill>
              </a:rPr>
              <a:t>VACCINATION , INMUNISATION </a:t>
            </a:r>
            <a:r>
              <a:rPr lang="en-US" sz="1800" dirty="0"/>
              <a:t>IS ESSENTIAL FOR AVOIDING TUBERCULOSIS, ESPECIALLY IN YOUNG PEOPLE. THE ONLY TB VACCINATION NOW AVAILABLE IS THE BACILLE CALMETTE-GUÉRIN (BCG)VACCINE. ALTHOUGH IT IS LESS SUCCESSFUL IN AVOIDING PULMONARY TB IN ADULTS, IT AIDS IN THE PREVENTION OF SEVERE FORMS OF THE DISEASE, SUCH AS TB MENINGITIS AND MILIARY TB(WORLD HEALTH ORGANISATION,2023).IN HIGH-RISK NATIONS, WIDESPREAD BCG VACCINATION CAMPAIGNS ARE A CRUCIAL PUBLIC HEALTH PRECAUTION. </a:t>
            </a:r>
            <a:br>
              <a:rPr lang="en-US" sz="1800" dirty="0"/>
            </a:br>
            <a:br>
              <a:rPr lang="en-US" sz="1800" dirty="0"/>
            </a:br>
            <a:r>
              <a:rPr lang="en-US" sz="1800" dirty="0">
                <a:solidFill>
                  <a:schemeClr val="accent1"/>
                </a:solidFill>
              </a:rPr>
              <a:t>MODIFICATIONS TO LIFESTYLE AND BEHAVIOUR</a:t>
            </a:r>
            <a:r>
              <a:rPr lang="en-US" sz="1800" dirty="0"/>
              <a:t>, MALNUTRITION, OVERCROWDING, POOR VENTILATION AND POVERTY ARE ALL STRONGLY ASSOCIATED WITH THE SPREAD OF TUBERCULOSIS. PROMOTING HEALTHY LIVES THROUGH INCREASED NUTRITION, LIMITING ALCOHOL AND TABACCO USE AND IMPROVING LIVING CONDITIONS CAN CONSIDERABLY REDUCE SUSCEPTIBILITY AND SPREAD (LONNOROTH ET AL.,2009). EDUCATING COMMUNITIES ON COUGH HYGIENE AND EARLY MEDICAL CONSULTATION IS ALSO CRUCIAL.</a:t>
            </a:r>
            <a:br>
              <a:rPr lang="en-US" sz="1800" dirty="0"/>
            </a:br>
            <a:br>
              <a:rPr lang="en-US" sz="1800" dirty="0"/>
            </a:br>
            <a:r>
              <a:rPr lang="en-US" sz="1800" dirty="0">
                <a:solidFill>
                  <a:srgbClr val="0070C0"/>
                </a:solidFill>
              </a:rPr>
              <a:t>DRUGS</a:t>
            </a:r>
            <a:r>
              <a:rPr lang="en-US" sz="1800" dirty="0"/>
              <a:t> LONG-TERM ANTIBIOTIC TREATMENT IS NECESSARY FOR TUBERCULOSIS, A BACTERIAL INFECTION BROUGHT ON BY MYCOBACTERIUM TUBERCULOSIS. THE DIRECTLY OBSERVED TREATMENT, SHORT-COURSE(DOTS) APPROACH, WHICH GUARANTEES THAT PATIENTS FINISH THE ENTIRE COURSE OF ANTIBIOTICS LIKE ISONIAZID, RIFAMPICIN, PYRAZINAMIDE, AND ETHAMBUTOL, IS THE STANDARD TREATMENT (CENTERS FOR DISEASE CONTROL AND PREVENTION,2024) </a:t>
            </a:r>
            <a:br>
              <a:rPr lang="en-US" sz="1200" dirty="0"/>
            </a:br>
            <a:br>
              <a:rPr lang="en-US" sz="1200" dirty="0"/>
            </a:br>
            <a:endParaRPr lang="en-US" sz="1200" dirty="0"/>
          </a:p>
        </p:txBody>
      </p:sp>
      <p:pic>
        <p:nvPicPr>
          <p:cNvPr id="5" name="Picture 4" descr="Close up photo of vial beside a syringe">
            <a:extLst>
              <a:ext uri="{FF2B5EF4-FFF2-40B4-BE49-F238E27FC236}">
                <a16:creationId xmlns:a16="http://schemas.microsoft.com/office/drawing/2014/main" id="{C4E02293-FEE7-08B0-66FC-72EBF8158A6D}"/>
              </a:ext>
            </a:extLst>
          </p:cNvPr>
          <p:cNvPicPr>
            <a:picLocks noChangeAspect="1"/>
          </p:cNvPicPr>
          <p:nvPr/>
        </p:nvPicPr>
        <p:blipFill>
          <a:blip r:embed="rId3"/>
          <a:srcRect t="21371" r="4" b="4"/>
          <a:stretch>
            <a:fillRect/>
          </a:stretch>
        </p:blipFill>
        <p:spPr>
          <a:xfrm>
            <a:off x="7963499" y="471948"/>
            <a:ext cx="3749039" cy="1967646"/>
          </a:xfrm>
          <a:prstGeom prst="rect">
            <a:avLst/>
          </a:prstGeom>
          <a:ln>
            <a:noFill/>
          </a:ln>
        </p:spPr>
      </p:pic>
      <p:sp>
        <p:nvSpPr>
          <p:cNvPr id="148" name="Rectangle 147">
            <a:extLst>
              <a:ext uri="{FF2B5EF4-FFF2-40B4-BE49-F238E27FC236}">
                <a16:creationId xmlns:a16="http://schemas.microsoft.com/office/drawing/2014/main" id="{4A125082-CAE8-403A-9613-7B05252D9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44E4E5F2-86F5-5E25-0F68-9F919BC13B40}"/>
              </a:ext>
            </a:extLst>
          </p:cNvPr>
          <p:cNvPicPr>
            <a:picLocks noChangeAspect="1"/>
          </p:cNvPicPr>
          <p:nvPr/>
        </p:nvPicPr>
        <p:blipFill>
          <a:blip r:embed="rId4"/>
          <a:srcRect r="-1" b="7123"/>
          <a:stretch>
            <a:fillRect/>
          </a:stretch>
        </p:blipFill>
        <p:spPr>
          <a:xfrm>
            <a:off x="7963498" y="2439594"/>
            <a:ext cx="3749039" cy="1967646"/>
          </a:xfrm>
          <a:prstGeom prst="rect">
            <a:avLst/>
          </a:prstGeom>
          <a:ln>
            <a:noFill/>
          </a:ln>
        </p:spPr>
      </p:pic>
      <p:cxnSp>
        <p:nvCxnSpPr>
          <p:cNvPr id="150" name="Straight Connector 149">
            <a:extLst>
              <a:ext uri="{FF2B5EF4-FFF2-40B4-BE49-F238E27FC236}">
                <a16:creationId xmlns:a16="http://schemas.microsoft.com/office/drawing/2014/main" id="{B6C3C42A-DB62-4BC5-B8B2-CDD6CC786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46564" y="2439594"/>
            <a:ext cx="3751053" cy="0"/>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F71EE4B8-0BE0-2EE2-902B-3DFC04BD6BD2}"/>
              </a:ext>
            </a:extLst>
          </p:cNvPr>
          <p:cNvPicPr>
            <a:picLocks noChangeAspect="1"/>
          </p:cNvPicPr>
          <p:nvPr/>
        </p:nvPicPr>
        <p:blipFill>
          <a:blip r:embed="rId5"/>
          <a:srcRect r="4" b="21376"/>
          <a:stretch>
            <a:fillRect/>
          </a:stretch>
        </p:blipFill>
        <p:spPr>
          <a:xfrm>
            <a:off x="7963498" y="4407240"/>
            <a:ext cx="3749039" cy="1967646"/>
          </a:xfrm>
          <a:prstGeom prst="rect">
            <a:avLst/>
          </a:prstGeom>
          <a:ln>
            <a:noFill/>
          </a:ln>
        </p:spPr>
      </p:pic>
      <p:cxnSp>
        <p:nvCxnSpPr>
          <p:cNvPr id="152" name="Straight Connector 151">
            <a:extLst>
              <a:ext uri="{FF2B5EF4-FFF2-40B4-BE49-F238E27FC236}">
                <a16:creationId xmlns:a16="http://schemas.microsoft.com/office/drawing/2014/main" id="{32CAC260-FDF5-4A5E-B889-AF7802D0FA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46564" y="4407240"/>
            <a:ext cx="3751053" cy="0"/>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5927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EAFCDBC4-4B1B-411C-B98F-3BEA15E37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36">
              <a:extLst>
                <a:ext uri="{FF2B5EF4-FFF2-40B4-BE49-F238E27FC236}">
                  <a16:creationId xmlns:a16="http://schemas.microsoft.com/office/drawing/2014/main" id="{9F0CD04C-4A8C-4FE0-B8DE-2DC2ECE55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Freeform 5">
              <a:extLst>
                <a:ext uri="{FF2B5EF4-FFF2-40B4-BE49-F238E27FC236}">
                  <a16:creationId xmlns:a16="http://schemas.microsoft.com/office/drawing/2014/main" id="{F0FBB6E0-3B9D-4C56-B391-B43BF8D592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9" name="Rectangle 38">
            <a:extLst>
              <a:ext uri="{FF2B5EF4-FFF2-40B4-BE49-F238E27FC236}">
                <a16:creationId xmlns:a16="http://schemas.microsoft.com/office/drawing/2014/main" id="{6A1F9196-C052-4485-9213-4FA306850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40" name="Group 39">
            <a:extLst>
              <a:ext uri="{FF2B5EF4-FFF2-40B4-BE49-F238E27FC236}">
                <a16:creationId xmlns:a16="http://schemas.microsoft.com/office/drawing/2014/main" id="{DB9F5F17-6E30-4C70-BFD7-A9263C9D21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C241B663-F277-4B8B-9A9B-55D3B05E7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42" name="Freeform 5">
              <a:extLst>
                <a:ext uri="{FF2B5EF4-FFF2-40B4-BE49-F238E27FC236}">
                  <a16:creationId xmlns:a16="http://schemas.microsoft.com/office/drawing/2014/main" id="{BA70C6CF-16D9-4C6C-8017-EA16480632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32F91C94-632A-7C89-0896-8E632AEFAB3C}"/>
              </a:ext>
            </a:extLst>
          </p:cNvPr>
          <p:cNvSpPr>
            <a:spLocks noGrp="1"/>
          </p:cNvSpPr>
          <p:nvPr>
            <p:ph type="title"/>
          </p:nvPr>
        </p:nvSpPr>
        <p:spPr>
          <a:xfrm>
            <a:off x="4349816" y="1108423"/>
            <a:ext cx="7028097" cy="5072453"/>
          </a:xfrm>
        </p:spPr>
        <p:txBody>
          <a:bodyPr vert="horz" lIns="91440" tIns="45720" rIns="91440" bIns="45720" rtlCol="0" anchor="b">
            <a:normAutofit/>
          </a:bodyPr>
          <a:lstStyle/>
          <a:p>
            <a:pPr>
              <a:lnSpc>
                <a:spcPct val="90000"/>
              </a:lnSpc>
            </a:pPr>
            <a:r>
              <a:rPr lang="en-US" sz="1600" dirty="0">
                <a:solidFill>
                  <a:schemeClr val="accent6">
                    <a:lumMod val="75000"/>
                  </a:schemeClr>
                </a:solidFill>
              </a:rPr>
              <a:t>CHANGING THE SURROUNDINGS: </a:t>
            </a:r>
            <a:r>
              <a:rPr lang="en-US" sz="1600" dirty="0"/>
              <a:t>ENVIRONMENTAL CONTROLS ARE CRUCIAL IN HEALTHCARE AND COMMUNITY SETTINGS BECAUSE TUBERCULOSIS IS AN AIRBORNE ILLNESS. THE CONCENTRATION OF PATHOGENIC AEROSOLS CAN BE DECREASED BY AIR FILTRATION, UV GERMICIDAL IRRADIATION, AND ADEQUATE VENTILATION(ESCOMBE ET AL.,2009). THE RISK OF TRANSMISSION IS ALSO REDUCED WHEN LIVING AND WORKING SPACES ARE LESS CROWDED.</a:t>
            </a:r>
            <a:br>
              <a:rPr lang="en-US" sz="1600" dirty="0"/>
            </a:br>
            <a:br>
              <a:rPr lang="en-US" sz="1600" dirty="0"/>
            </a:br>
            <a:r>
              <a:rPr lang="en-US" sz="1600" dirty="0">
                <a:solidFill>
                  <a:schemeClr val="tx1"/>
                </a:solidFill>
              </a:rPr>
              <a:t>INSOLATION AND QUARANTINE </a:t>
            </a:r>
            <a:r>
              <a:rPr lang="en-US" sz="1600" dirty="0"/>
              <a:t>PATIENTS WITH ACTIVE PULMONARY TUBERCULOSIS SHOULD BE KEPT APART. ESPECIALLY IN THE EARLY STAGES OF TREATMENT, THEY ARE MOST CONTAGIOUS. QUARANTINE AIDS IN PREVENTING TRANSMISSION TO OTHER MEMBERS OF THE HOME OR MEDICAL INSTITUTIONS (NHS2024). INSOLATION PROTOCOLS CAN BE LOOSENED ONCE TREATMENT LOWERS INFECTIOUSNESS.</a:t>
            </a:r>
            <a:br>
              <a:rPr lang="en-US" sz="1600" dirty="0"/>
            </a:br>
            <a:br>
              <a:rPr lang="en-US" sz="1600" dirty="0"/>
            </a:br>
            <a:r>
              <a:rPr lang="en-US" sz="1600" dirty="0"/>
              <a:t>WEARING</a:t>
            </a:r>
            <a:r>
              <a:rPr lang="en-US" sz="1600" dirty="0">
                <a:solidFill>
                  <a:srgbClr val="FF0000"/>
                </a:solidFill>
              </a:rPr>
              <a:t> PPE </a:t>
            </a:r>
            <a:r>
              <a:rPr lang="en-US" sz="1600" dirty="0"/>
              <a:t>WHEN INTERACTING WITH TB PATIENTS, HEALTHCARE PROFESSIONALS AND CARERS ARE URGED TO WEAR RESPIRATORY PROTECTION, SUCH AS N95 MASKS. TO REDUCE AIRBORNE TRANSMISSION, TB PATIENTS SHOULD ALSO WEAR A SURGICAL MASK WHEN COUGHING OR IN PUBLIC PLACES. (PUBLIC HEALTH ENGLAND,2023)</a:t>
            </a:r>
            <a:br>
              <a:rPr lang="en-US" sz="1200" dirty="0"/>
            </a:br>
            <a:br>
              <a:rPr lang="en-US" sz="1200" dirty="0"/>
            </a:br>
            <a:endParaRPr lang="en-US" sz="1200" dirty="0"/>
          </a:p>
        </p:txBody>
      </p:sp>
      <p:pic>
        <p:nvPicPr>
          <p:cNvPr id="4" name="Picture 3">
            <a:extLst>
              <a:ext uri="{FF2B5EF4-FFF2-40B4-BE49-F238E27FC236}">
                <a16:creationId xmlns:a16="http://schemas.microsoft.com/office/drawing/2014/main" id="{D7F62AD9-0E2E-2383-5CEA-DFFE2EAD997D}"/>
              </a:ext>
            </a:extLst>
          </p:cNvPr>
          <p:cNvPicPr>
            <a:picLocks noChangeAspect="1"/>
          </p:cNvPicPr>
          <p:nvPr/>
        </p:nvPicPr>
        <p:blipFill>
          <a:blip r:embed="rId3"/>
          <a:srcRect t="3269" r="4" b="3431"/>
          <a:stretch>
            <a:fillRect/>
          </a:stretch>
        </p:blipFill>
        <p:spPr>
          <a:xfrm>
            <a:off x="478965" y="471948"/>
            <a:ext cx="3749039" cy="1967646"/>
          </a:xfrm>
          <a:prstGeom prst="rect">
            <a:avLst/>
          </a:prstGeom>
          <a:ln>
            <a:noFill/>
          </a:ln>
        </p:spPr>
      </p:pic>
      <p:sp>
        <p:nvSpPr>
          <p:cNvPr id="43" name="Rectangle 42">
            <a:extLst>
              <a:ext uri="{FF2B5EF4-FFF2-40B4-BE49-F238E27FC236}">
                <a16:creationId xmlns:a16="http://schemas.microsoft.com/office/drawing/2014/main" id="{7DB8D7B5-F2C6-4B05-8085-E39908C24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ECCBC9E8-42B1-4637-9BC4-4221ED08ED27}"/>
              </a:ext>
            </a:extLst>
          </p:cNvPr>
          <p:cNvPicPr>
            <a:picLocks noChangeAspect="1"/>
          </p:cNvPicPr>
          <p:nvPr/>
        </p:nvPicPr>
        <p:blipFill>
          <a:blip r:embed="rId4"/>
          <a:srcRect t="13676" r="4" b="16348"/>
          <a:stretch>
            <a:fillRect/>
          </a:stretch>
        </p:blipFill>
        <p:spPr>
          <a:xfrm>
            <a:off x="478964" y="2439594"/>
            <a:ext cx="3749039" cy="1967646"/>
          </a:xfrm>
          <a:prstGeom prst="rect">
            <a:avLst/>
          </a:prstGeom>
          <a:ln>
            <a:noFill/>
          </a:ln>
        </p:spPr>
      </p:pic>
      <p:cxnSp>
        <p:nvCxnSpPr>
          <p:cNvPr id="44" name="Straight Connector 43">
            <a:extLst>
              <a:ext uri="{FF2B5EF4-FFF2-40B4-BE49-F238E27FC236}">
                <a16:creationId xmlns:a16="http://schemas.microsoft.com/office/drawing/2014/main" id="{923F89AB-9A69-484A-AA97-3E91848CAC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8964" y="2439594"/>
            <a:ext cx="3751053" cy="0"/>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596B87E8-81BC-ED45-E127-289448D81D9C}"/>
              </a:ext>
            </a:extLst>
          </p:cNvPr>
          <p:cNvPicPr>
            <a:picLocks noChangeAspect="1"/>
          </p:cNvPicPr>
          <p:nvPr/>
        </p:nvPicPr>
        <p:blipFill>
          <a:blip r:embed="rId5"/>
          <a:srcRect t="9399" b="23987"/>
          <a:stretch>
            <a:fillRect/>
          </a:stretch>
        </p:blipFill>
        <p:spPr>
          <a:xfrm>
            <a:off x="478964" y="4407240"/>
            <a:ext cx="3749039" cy="1967646"/>
          </a:xfrm>
          <a:prstGeom prst="rect">
            <a:avLst/>
          </a:prstGeom>
          <a:ln>
            <a:noFill/>
          </a:ln>
        </p:spPr>
      </p:pic>
      <p:cxnSp>
        <p:nvCxnSpPr>
          <p:cNvPr id="45" name="Straight Connector 44">
            <a:extLst>
              <a:ext uri="{FF2B5EF4-FFF2-40B4-BE49-F238E27FC236}">
                <a16:creationId xmlns:a16="http://schemas.microsoft.com/office/drawing/2014/main" id="{94DC0FF2-31D7-4092-916E-9AB98C499C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8964" y="4407240"/>
            <a:ext cx="3751053" cy="0"/>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0912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5" name="Rectangle 64">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6"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68" name="Rectangle 67">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69">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72"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74" name="Rectangle 73">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9A2497C-C8EF-8569-DB3D-D3D5D43D0705}"/>
              </a:ext>
            </a:extLst>
          </p:cNvPr>
          <p:cNvSpPr>
            <a:spLocks noGrp="1"/>
          </p:cNvSpPr>
          <p:nvPr>
            <p:ph type="title"/>
          </p:nvPr>
        </p:nvSpPr>
        <p:spPr>
          <a:xfrm>
            <a:off x="506056" y="508927"/>
            <a:ext cx="6268246" cy="1268145"/>
          </a:xfrm>
        </p:spPr>
        <p:txBody>
          <a:bodyPr vert="horz" lIns="91440" tIns="45720" rIns="91440" bIns="45720" rtlCol="0" anchor="b">
            <a:normAutofit/>
          </a:bodyPr>
          <a:lstStyle/>
          <a:p>
            <a:r>
              <a:rPr lang="en-US" sz="6600" b="0" i="0" kern="1200" dirty="0">
                <a:solidFill>
                  <a:srgbClr val="EBEBEB"/>
                </a:solidFill>
                <a:latin typeface="+mj-lt"/>
                <a:ea typeface="+mj-ea"/>
                <a:cs typeface="+mj-cs"/>
              </a:rPr>
              <a:t>REFERENCES</a:t>
            </a:r>
          </a:p>
        </p:txBody>
      </p:sp>
      <p:sp>
        <p:nvSpPr>
          <p:cNvPr id="3" name="Text Placeholder 2">
            <a:extLst>
              <a:ext uri="{FF2B5EF4-FFF2-40B4-BE49-F238E27FC236}">
                <a16:creationId xmlns:a16="http://schemas.microsoft.com/office/drawing/2014/main" id="{5FF6F3AD-B5B5-7C4B-0AAB-A05B09D035DC}"/>
              </a:ext>
            </a:extLst>
          </p:cNvPr>
          <p:cNvSpPr>
            <a:spLocks noGrp="1"/>
          </p:cNvSpPr>
          <p:nvPr>
            <p:ph type="body" idx="1"/>
            <p:extLst>
              <p:ext uri="{E7BDC344-281C-4309-B0C6-D0EE65EED2A8}">
                <p202:designPr xmlns:p202="http://schemas.microsoft.com/office/powerpoint/2020/02/main">
                  <p202:designTagLst>
                    <p202:designTag name="ARCH:1:VSVAR" val="TitledTextBox"/>
                    <p202:designTag name="ARCH:1:CLS" val="InformationBlock"/>
                  </p202:designTagLst>
                </p202:designPr>
              </p:ext>
            </p:extLst>
          </p:nvPr>
        </p:nvSpPr>
        <p:spPr>
          <a:xfrm>
            <a:off x="5449192" y="2732356"/>
            <a:ext cx="6268246" cy="1268144"/>
          </a:xfrm>
        </p:spPr>
        <p:txBody>
          <a:bodyPr>
            <a:noAutofit/>
          </a:bodyPr>
          <a:lstStyle/>
          <a:p>
            <a:pPr marL="0" indent="0">
              <a:lnSpc>
                <a:spcPct val="90000"/>
              </a:lnSpc>
              <a:spcBef>
                <a:spcPts val="2500"/>
              </a:spcBef>
              <a:buFont typeface="Arial" panose="020B0604020202020204" pitchFamily="34" charset="0"/>
              <a:buNone/>
            </a:pPr>
            <a:r>
              <a:rPr lang="en-GB" sz="1200" b="1" dirty="0"/>
              <a:t>Centres for Disease Control and Prevention (CDC) (2024) Treatment for TB Disease. Available at: https://www.cdc.gov/tb/topic/treatment/tbdisease.htm </a:t>
            </a:r>
          </a:p>
          <a:p>
            <a:pPr marL="0" indent="0">
              <a:lnSpc>
                <a:spcPct val="90000"/>
              </a:lnSpc>
              <a:spcBef>
                <a:spcPts val="2500"/>
              </a:spcBef>
              <a:buFont typeface="Arial" panose="020B0604020202020204" pitchFamily="34" charset="0"/>
              <a:buNone/>
            </a:pPr>
            <a:r>
              <a:rPr lang="en-GB" sz="1200" b="1" dirty="0" err="1"/>
              <a:t>Escombe</a:t>
            </a:r>
            <a:r>
              <a:rPr lang="en-GB" sz="1200" b="1" dirty="0"/>
              <a:t>, A. R., Moore, D. A., Gilman, R. H. et al. (2009) ‘Upper-room ultraviolet light and negative air ionisation to prevent tuberculosis transmission’, </a:t>
            </a:r>
            <a:r>
              <a:rPr lang="en-GB" sz="1200" b="1" dirty="0" err="1"/>
              <a:t>PLoS</a:t>
            </a:r>
            <a:r>
              <a:rPr lang="en-GB" sz="1200" b="1" dirty="0"/>
              <a:t> Medicine, 6(9), pp. e1000044.</a:t>
            </a:r>
          </a:p>
          <a:p>
            <a:pPr marL="0" indent="0">
              <a:lnSpc>
                <a:spcPct val="90000"/>
              </a:lnSpc>
              <a:spcBef>
                <a:spcPts val="2500"/>
              </a:spcBef>
              <a:buFont typeface="Arial" panose="020B0604020202020204" pitchFamily="34" charset="0"/>
              <a:buNone/>
            </a:pPr>
            <a:r>
              <a:rPr lang="en-GB" sz="1200" b="1" dirty="0" err="1"/>
              <a:t>Lönnroth</a:t>
            </a:r>
            <a:r>
              <a:rPr lang="en-GB" sz="1200" b="1" dirty="0"/>
              <a:t>, K., Jaramillo, E., Williams, B. G., Dye, C. and Raviglione, M. (2009) ‘Drivers of tuberculosis epidemics: The role of risk factors and social determinants’, Social Science &amp; Medicine, 68(12), pp. 2240–2246.</a:t>
            </a:r>
          </a:p>
          <a:p>
            <a:pPr marL="0" indent="0">
              <a:lnSpc>
                <a:spcPct val="90000"/>
              </a:lnSpc>
              <a:spcBef>
                <a:spcPts val="2500"/>
              </a:spcBef>
              <a:buFont typeface="Arial" panose="020B0604020202020204" pitchFamily="34" charset="0"/>
              <a:buNone/>
            </a:pPr>
            <a:r>
              <a:rPr lang="en-GB" sz="1200" b="1" dirty="0"/>
              <a:t>National Health Service (NHS) (2024) Tuberculosis (TB) - Prevention. Available at: https://www.nhs.uk/conditions/tuberculosis-tb/prevention/ </a:t>
            </a:r>
          </a:p>
          <a:p>
            <a:pPr marL="0" indent="0">
              <a:lnSpc>
                <a:spcPct val="90000"/>
              </a:lnSpc>
              <a:spcBef>
                <a:spcPts val="2500"/>
              </a:spcBef>
              <a:buFont typeface="Arial" panose="020B0604020202020204" pitchFamily="34" charset="0"/>
              <a:buNone/>
            </a:pPr>
            <a:r>
              <a:rPr lang="en-GB" sz="1200" b="1" dirty="0"/>
              <a:t>Public Health England (2023) Tuberculosis: Information and Guidance for Healthcare Professionals. Available at: https://www.gov.uk/government/collections/tuberculosis-and-other-mycobacterial-diseases-guidance </a:t>
            </a:r>
          </a:p>
          <a:p>
            <a:pPr marL="0" indent="0">
              <a:lnSpc>
                <a:spcPct val="90000"/>
              </a:lnSpc>
              <a:spcBef>
                <a:spcPts val="2500"/>
              </a:spcBef>
              <a:buFont typeface="Arial" panose="020B0604020202020204" pitchFamily="34" charset="0"/>
              <a:buNone/>
            </a:pPr>
            <a:r>
              <a:rPr lang="en-GB" sz="1200" b="1" dirty="0"/>
              <a:t>World Health Organization (WHO) (2023) Global Tuberculosis Report 2023. </a:t>
            </a:r>
            <a:r>
              <a:rPr lang="en-GB" sz="1200" b="1" dirty="0" err="1"/>
              <a:t>Geneva:WHO</a:t>
            </a:r>
            <a:r>
              <a:rPr lang="en-GB" sz="1200" b="1" dirty="0"/>
              <a:t>.</a:t>
            </a:r>
            <a:endParaRPr lang="en-GB" sz="1400" b="1" dirty="0"/>
          </a:p>
        </p:txBody>
      </p:sp>
      <p:pic>
        <p:nvPicPr>
          <p:cNvPr id="45" name="Graphic 44" descr="Medicine">
            <a:extLst>
              <a:ext uri="{FF2B5EF4-FFF2-40B4-BE49-F238E27FC236}">
                <a16:creationId xmlns:a16="http://schemas.microsoft.com/office/drawing/2014/main" id="{E5286A4C-800F-A1B8-DDB2-E6B7C3B2D6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7210871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9"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F4AD7864-7196-F870-C025-98D2C74F21F2}"/>
              </a:ext>
            </a:extLst>
          </p:cNvPr>
          <p:cNvSpPr>
            <a:spLocks noGrp="1"/>
          </p:cNvSpPr>
          <p:nvPr>
            <p:ph type="title"/>
          </p:nvPr>
        </p:nvSpPr>
        <p:spPr>
          <a:xfrm>
            <a:off x="751659" y="2158976"/>
            <a:ext cx="6072776" cy="1471662"/>
          </a:xfrm>
        </p:spPr>
        <p:txBody>
          <a:bodyPr>
            <a:normAutofit/>
          </a:bodyPr>
          <a:lstStyle/>
          <a:p>
            <a:r>
              <a:rPr lang="en-GB" sz="6600" dirty="0">
                <a:solidFill>
                  <a:srgbClr val="EBEBEB"/>
                </a:solidFill>
              </a:rPr>
              <a:t>Shakil Ahmad</a:t>
            </a:r>
            <a:r>
              <a:rPr lang="en-GB" dirty="0">
                <a:solidFill>
                  <a:srgbClr val="EBEBEB"/>
                </a:solidFill>
              </a:rPr>
              <a:t> </a:t>
            </a:r>
          </a:p>
        </p:txBody>
      </p:sp>
      <p:sp>
        <p:nvSpPr>
          <p:cNvPr id="16" name="Freeform: Shape 15">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pic>
        <p:nvPicPr>
          <p:cNvPr id="7" name="Graphic 6" descr="Medical">
            <a:extLst>
              <a:ext uri="{FF2B5EF4-FFF2-40B4-BE49-F238E27FC236}">
                <a16:creationId xmlns:a16="http://schemas.microsoft.com/office/drawing/2014/main" id="{7983F433-728C-A807-E484-3E4D471E57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8226" y="1375132"/>
            <a:ext cx="4125317" cy="4125317"/>
          </a:xfrm>
          <a:prstGeom prst="rect">
            <a:avLst/>
          </a:prstGeom>
        </p:spPr>
      </p:pic>
      <p:sp>
        <p:nvSpPr>
          <p:cNvPr id="30" name="Rectangle 29">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C0BC03F-B4E8-C51F-0317-2B2802AB1282}"/>
              </a:ext>
            </a:extLst>
          </p:cNvPr>
          <p:cNvSpPr>
            <a:spLocks noGrp="1"/>
          </p:cNvSpPr>
          <p:nvPr>
            <p:ph idx="1"/>
          </p:nvPr>
        </p:nvSpPr>
        <p:spPr>
          <a:xfrm>
            <a:off x="639098" y="2418735"/>
            <a:ext cx="6072776" cy="3811740"/>
          </a:xfrm>
        </p:spPr>
        <p:txBody>
          <a:bodyPr anchor="ctr">
            <a:normAutofit/>
          </a:bodyPr>
          <a:lstStyle/>
          <a:p>
            <a:r>
              <a:rPr lang="en-GB" sz="2800" dirty="0">
                <a:solidFill>
                  <a:srgbClr val="FFFFFF"/>
                </a:solidFill>
              </a:rPr>
              <a:t>UK government’s policy and strategy to maintain </a:t>
            </a:r>
            <a:br>
              <a:rPr lang="en-GB" sz="2800" dirty="0">
                <a:solidFill>
                  <a:srgbClr val="FFFFFF"/>
                </a:solidFill>
              </a:rPr>
            </a:br>
            <a:r>
              <a:rPr lang="en-GB" sz="2800" dirty="0">
                <a:solidFill>
                  <a:srgbClr val="FFFFFF"/>
                </a:solidFill>
              </a:rPr>
              <a:t>public health</a:t>
            </a:r>
          </a:p>
        </p:txBody>
      </p:sp>
    </p:spTree>
    <p:extLst>
      <p:ext uri="{BB962C8B-B14F-4D97-AF65-F5344CB8AC3E}">
        <p14:creationId xmlns:p14="http://schemas.microsoft.com/office/powerpoint/2010/main" val="6179015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36">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8" name="Oval 47">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Oval 49">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Oval 40">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Oval 51">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4"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45"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7" name="Rectangle 46">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51"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53"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55" name="Freeform: Shape 54">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57" name="Rectangle 56">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Oval 58">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Oval 60">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Subtitle 2">
            <a:extLst>
              <a:ext uri="{FF2B5EF4-FFF2-40B4-BE49-F238E27FC236}">
                <a16:creationId xmlns:a16="http://schemas.microsoft.com/office/drawing/2014/main" id="{94F22067-31F5-299E-EC45-B0D274C50A8E}"/>
              </a:ext>
            </a:extLst>
          </p:cNvPr>
          <p:cNvGraphicFramePr/>
          <p:nvPr>
            <p:extLst>
              <p:ext uri="{D42A27DB-BD31-4B8C-83A1-F6EECF244321}">
                <p14:modId xmlns:p14="http://schemas.microsoft.com/office/powerpoint/2010/main" val="2659044922"/>
              </p:ext>
            </p:extLst>
          </p:nvPr>
        </p:nvGraphicFramePr>
        <p:xfrm>
          <a:off x="639098" y="707571"/>
          <a:ext cx="11552902" cy="55229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1470670"/>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9" descr="A diagram of a health care system&#10;&#10;AI-generated content may be incorrect.">
            <a:extLst>
              <a:ext uri="{FF2B5EF4-FFF2-40B4-BE49-F238E27FC236}">
                <a16:creationId xmlns:a16="http://schemas.microsoft.com/office/drawing/2014/main" id="{9CFA5910-DC94-CD84-20B9-E48504B7A6BE}"/>
              </a:ext>
            </a:extLst>
          </p:cNvPr>
          <p:cNvPicPr>
            <a:picLocks noGrp="1" noChangeAspect="1"/>
          </p:cNvPicPr>
          <p:nvPr>
            <p:ph idx="1"/>
          </p:nvPr>
        </p:nvPicPr>
        <p:blipFill>
          <a:blip r:embed="rId2"/>
          <a:stretch>
            <a:fillRect/>
          </a:stretch>
        </p:blipFill>
        <p:spPr>
          <a:xfrm>
            <a:off x="490301" y="555171"/>
            <a:ext cx="5529504" cy="5173315"/>
          </a:xfrm>
        </p:spPr>
      </p:pic>
      <p:pic>
        <p:nvPicPr>
          <p:cNvPr id="4" name="Content Placeholder 11">
            <a:extLst>
              <a:ext uri="{FF2B5EF4-FFF2-40B4-BE49-F238E27FC236}">
                <a16:creationId xmlns:a16="http://schemas.microsoft.com/office/drawing/2014/main" id="{D8F56162-A966-0B7D-618F-E0BFFB482A52}"/>
              </a:ext>
            </a:extLst>
          </p:cNvPr>
          <p:cNvPicPr>
            <a:picLocks noGrp="1" noChangeAspect="1"/>
          </p:cNvPicPr>
          <p:nvPr>
            <p:ph idx="2"/>
          </p:nvPr>
        </p:nvPicPr>
        <p:blipFill>
          <a:blip r:embed="rId3">
            <a:extLst>
              <a:ext uri="{96DAC541-7B7A-43D3-8B79-37D633B846F1}">
                <asvg:svgBlip xmlns:asvg="http://schemas.microsoft.com/office/drawing/2016/SVG/main" r:embed="rId4"/>
              </a:ext>
            </a:extLst>
          </a:blip>
          <a:stretch>
            <a:fillRect/>
          </a:stretch>
        </p:blipFill>
        <p:spPr>
          <a:xfrm>
            <a:off x="6172200" y="555171"/>
            <a:ext cx="5407578" cy="5173315"/>
          </a:xfrm>
        </p:spPr>
      </p:pic>
      <p:grpSp>
        <p:nvGrpSpPr>
          <p:cNvPr id="5" name="Group 7">
            <a:extLst>
              <a:ext uri="{FF2B5EF4-FFF2-40B4-BE49-F238E27FC236}">
                <a16:creationId xmlns:a16="http://schemas.microsoft.com/office/drawing/2014/main" id="{9A482C4C-B256-50AC-80B9-F24F5BC78B2C}"/>
              </a:ext>
            </a:extLst>
          </p:cNvPr>
          <p:cNvGrpSpPr/>
          <p:nvPr/>
        </p:nvGrpSpPr>
        <p:grpSpPr>
          <a:xfrm>
            <a:off x="2966523" y="3007397"/>
            <a:ext cx="356" cy="356"/>
            <a:chOff x="2966523" y="3007397"/>
            <a:chExt cx="356" cy="356"/>
          </a:xfrm>
        </p:grpSpPr>
        <p:pic>
          <p:nvPicPr>
            <p:cNvPr id="6" name="Ink 4">
              <a:extLst>
                <a:ext uri="{FF2B5EF4-FFF2-40B4-BE49-F238E27FC236}">
                  <a16:creationId xmlns:a16="http://schemas.microsoft.com/office/drawing/2014/main" id="{3B4E084D-53E2-C4AD-D5C7-725AC5DAA342}"/>
                </a:ext>
              </a:extLst>
            </p:cNvPr>
            <p:cNvPicPr>
              <a:picLocks noChangeAspect="1"/>
            </p:cNvPicPr>
            <p:nvPr/>
          </p:nvPicPr>
          <p:blipFill>
            <a:blip r:embed="rId5"/>
            <a:stretch>
              <a:fillRect/>
            </a:stretch>
          </p:blipFill>
          <p:spPr>
            <a:xfrm>
              <a:off x="2966523" y="3007397"/>
              <a:ext cx="356" cy="356"/>
            </a:xfrm>
            <a:prstGeom prst="rect">
              <a:avLst/>
            </a:prstGeom>
            <a:noFill/>
            <a:ln cap="flat">
              <a:noFill/>
            </a:ln>
          </p:spPr>
        </p:pic>
        <p:pic>
          <p:nvPicPr>
            <p:cNvPr id="7" name="Ink 5">
              <a:extLst>
                <a:ext uri="{FF2B5EF4-FFF2-40B4-BE49-F238E27FC236}">
                  <a16:creationId xmlns:a16="http://schemas.microsoft.com/office/drawing/2014/main" id="{03F84234-ECC5-F736-76C8-A1871C2DC7CE}"/>
                </a:ext>
              </a:extLst>
            </p:cNvPr>
            <p:cNvPicPr>
              <a:picLocks noChangeAspect="1"/>
            </p:cNvPicPr>
            <p:nvPr/>
          </p:nvPicPr>
          <p:blipFill>
            <a:blip r:embed="rId5"/>
            <a:stretch>
              <a:fillRect/>
            </a:stretch>
          </p:blipFill>
          <p:spPr>
            <a:xfrm>
              <a:off x="2966523" y="3007397"/>
              <a:ext cx="356" cy="356"/>
            </a:xfrm>
            <a:prstGeom prst="rect">
              <a:avLst/>
            </a:prstGeom>
            <a:noFill/>
            <a:ln cap="flat">
              <a:noFill/>
            </a:ln>
          </p:spPr>
        </p:pic>
        <p:pic>
          <p:nvPicPr>
            <p:cNvPr id="8" name="Ink 6">
              <a:extLst>
                <a:ext uri="{FF2B5EF4-FFF2-40B4-BE49-F238E27FC236}">
                  <a16:creationId xmlns:a16="http://schemas.microsoft.com/office/drawing/2014/main" id="{6308BC17-3EF5-5226-4849-8E374F335CC8}"/>
                </a:ext>
              </a:extLst>
            </p:cNvPr>
            <p:cNvPicPr>
              <a:picLocks noChangeAspect="1"/>
            </p:cNvPicPr>
            <p:nvPr/>
          </p:nvPicPr>
          <p:blipFill>
            <a:blip r:embed="rId5"/>
            <a:stretch>
              <a:fillRect/>
            </a:stretch>
          </p:blipFill>
          <p:spPr>
            <a:xfrm>
              <a:off x="2966523" y="3007397"/>
              <a:ext cx="356" cy="356"/>
            </a:xfrm>
            <a:prstGeom prst="rect">
              <a:avLst/>
            </a:prstGeom>
            <a:noFill/>
            <a:ln cap="flat">
              <a:noFill/>
            </a:ln>
          </p:spPr>
        </p:pic>
      </p:grpSp>
      <p:sp>
        <p:nvSpPr>
          <p:cNvPr id="12" name="TextBox 11">
            <a:extLst>
              <a:ext uri="{FF2B5EF4-FFF2-40B4-BE49-F238E27FC236}">
                <a16:creationId xmlns:a16="http://schemas.microsoft.com/office/drawing/2014/main" id="{270C3BBA-BF62-7663-18C6-F4CE0E917B40}"/>
              </a:ext>
            </a:extLst>
          </p:cNvPr>
          <p:cNvSpPr txBox="1"/>
          <p:nvPr/>
        </p:nvSpPr>
        <p:spPr>
          <a:xfrm>
            <a:off x="642257" y="5900057"/>
            <a:ext cx="1556657" cy="369332"/>
          </a:xfrm>
          <a:prstGeom prst="rect">
            <a:avLst/>
          </a:prstGeom>
          <a:noFill/>
        </p:spPr>
        <p:txBody>
          <a:bodyPr wrap="square" rtlCol="0">
            <a:spAutoFit/>
          </a:bodyPr>
          <a:lstStyle/>
          <a:p>
            <a:r>
              <a:rPr lang="en-GB" dirty="0"/>
              <a:t>(NHS,2023)</a:t>
            </a:r>
          </a:p>
        </p:txBody>
      </p:sp>
    </p:spTree>
    <p:extLst>
      <p:ext uri="{BB962C8B-B14F-4D97-AF65-F5344CB8AC3E}">
        <p14:creationId xmlns:p14="http://schemas.microsoft.com/office/powerpoint/2010/main" val="23044659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0401F-2BB1-74A8-6308-D0DCBAE3CD8B}"/>
              </a:ext>
            </a:extLst>
          </p:cNvPr>
          <p:cNvSpPr txBox="1">
            <a:spLocks noGrp="1"/>
          </p:cNvSpPr>
          <p:nvPr>
            <p:ph type="title"/>
          </p:nvPr>
        </p:nvSpPr>
        <p:spPr>
          <a:xfrm>
            <a:off x="870860" y="675368"/>
            <a:ext cx="10160474" cy="773564"/>
          </a:xfrm>
        </p:spPr>
        <p:txBody>
          <a:bodyPr anchorCtr="1"/>
          <a:lstStyle/>
          <a:p>
            <a:pPr lvl="0" algn="ctr"/>
            <a:r>
              <a:rPr lang="en-GB" b="1" dirty="0"/>
              <a:t>Key Strategy</a:t>
            </a:r>
          </a:p>
        </p:txBody>
      </p:sp>
      <p:sp>
        <p:nvSpPr>
          <p:cNvPr id="3" name="Content Placeholder 2">
            <a:extLst>
              <a:ext uri="{FF2B5EF4-FFF2-40B4-BE49-F238E27FC236}">
                <a16:creationId xmlns:a16="http://schemas.microsoft.com/office/drawing/2014/main" id="{3A664598-AC80-8BDF-2898-77A4C5CA23DD}"/>
              </a:ext>
            </a:extLst>
          </p:cNvPr>
          <p:cNvSpPr txBox="1">
            <a:spLocks noGrp="1"/>
          </p:cNvSpPr>
          <p:nvPr>
            <p:ph idx="1"/>
          </p:nvPr>
        </p:nvSpPr>
        <p:spPr>
          <a:xfrm>
            <a:off x="838203" y="1709057"/>
            <a:ext cx="11100038" cy="4473575"/>
          </a:xfrm>
        </p:spPr>
        <p:txBody>
          <a:bodyPr/>
          <a:lstStyle/>
          <a:p>
            <a:pPr marL="0" lvl="0" indent="0">
              <a:buNone/>
            </a:pPr>
            <a:endParaRPr lang="en-GB" dirty="0"/>
          </a:p>
          <a:p>
            <a:pPr marL="514350" lvl="0" indent="-514350">
              <a:buAutoNum type="arabicPeriod"/>
            </a:pPr>
            <a:r>
              <a:rPr lang="en-GB" sz="3600" b="1" dirty="0"/>
              <a:t>Prevention</a:t>
            </a:r>
          </a:p>
          <a:p>
            <a:pPr marL="0" lvl="0" indent="0">
              <a:buNone/>
            </a:pPr>
            <a:endParaRPr lang="en-GB" sz="3600" b="1" dirty="0"/>
          </a:p>
          <a:p>
            <a:pPr lvl="0"/>
            <a:r>
              <a:rPr lang="en-GB" dirty="0"/>
              <a:t>National programme for testing and treating latent TB infection (LTBI) among new entrants aged 16-35 from high-risk countries.</a:t>
            </a:r>
          </a:p>
          <a:p>
            <a:pPr lvl="0"/>
            <a:r>
              <a:rPr lang="en-GB" dirty="0"/>
              <a:t>National policy includes screening guidance for at-risk groups for both latent and active TB.</a:t>
            </a:r>
          </a:p>
          <a:p>
            <a:pPr marL="0" lvl="0" indent="0">
              <a:buNone/>
            </a:pPr>
            <a:r>
              <a:rPr lang="en-GB" dirty="0"/>
              <a:t>                                                                                                                  (NHS England, 2022) </a:t>
            </a:r>
          </a:p>
          <a:p>
            <a:pPr lvl="0"/>
            <a:r>
              <a:rPr lang="en-GB" dirty="0"/>
              <a:t>Offering BCG vaccination to all eligible infants.</a:t>
            </a:r>
          </a:p>
          <a:p>
            <a:pPr lvl="0"/>
            <a:r>
              <a:rPr lang="en-GB" dirty="0"/>
              <a:t>Screening programme conducted at visa entry points and through primary care. </a:t>
            </a:r>
          </a:p>
          <a:p>
            <a:pPr marL="0" lvl="0" indent="0">
              <a:buNone/>
            </a:pPr>
            <a:r>
              <a:rPr lang="en-GB" dirty="0"/>
              <a:t>                                                                                                                               (UKHSA, 2022)</a:t>
            </a:r>
          </a:p>
          <a:p>
            <a:pPr marL="0" lvl="0" indent="0">
              <a:buNone/>
            </a:pPr>
            <a:endParaRPr lang="en-GB" dirty="0"/>
          </a:p>
          <a:p>
            <a:pPr marL="0" lvl="0" indent="0">
              <a:buNone/>
            </a:pPr>
            <a:endParaRPr lang="en-GB" dirty="0"/>
          </a:p>
          <a:p>
            <a:pPr marL="0" lvl="0" indent="0">
              <a:buNone/>
            </a:pPr>
            <a:endParaRPr lang="en-GB" sz="2400" dirty="0"/>
          </a:p>
          <a:p>
            <a:pPr marL="0" lvl="0" indent="0">
              <a:buNone/>
            </a:pPr>
            <a:endParaRPr lang="en-GB" sz="2400" dirty="0"/>
          </a:p>
          <a:p>
            <a:pPr marL="0" lvl="0" indent="0">
              <a:buNone/>
            </a:pPr>
            <a:endParaRPr lang="en-GB" sz="2400" dirty="0"/>
          </a:p>
          <a:p>
            <a:pPr marL="0" lvl="0" indent="0">
              <a:buNone/>
            </a:pPr>
            <a:endParaRPr lang="en-GB" sz="2400" dirty="0"/>
          </a:p>
          <a:p>
            <a:pPr marL="0" lvl="0" indent="0">
              <a:buNone/>
            </a:pPr>
            <a:endParaRPr lang="en-GB" sz="2400" dirty="0"/>
          </a:p>
        </p:txBody>
      </p:sp>
    </p:spTree>
    <p:extLst>
      <p:ext uri="{BB962C8B-B14F-4D97-AF65-F5344CB8AC3E}">
        <p14:creationId xmlns:p14="http://schemas.microsoft.com/office/powerpoint/2010/main" val="3684600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FCA86-9C36-07D8-72AC-2280A49E6D45}"/>
              </a:ext>
            </a:extLst>
          </p:cNvPr>
          <p:cNvSpPr txBox="1">
            <a:spLocks noGrp="1"/>
          </p:cNvSpPr>
          <p:nvPr>
            <p:ph type="title"/>
          </p:nvPr>
        </p:nvSpPr>
        <p:spPr>
          <a:xfrm>
            <a:off x="898580" y="313364"/>
            <a:ext cx="10515600" cy="1325559"/>
          </a:xfrm>
        </p:spPr>
        <p:txBody>
          <a:bodyPr/>
          <a:lstStyle/>
          <a:p>
            <a:pPr lvl="0"/>
            <a:r>
              <a:rPr lang="en-GB" sz="3600" b="1"/>
              <a:t>2. Timely detection and diagnosis</a:t>
            </a:r>
          </a:p>
        </p:txBody>
      </p:sp>
      <p:sp>
        <p:nvSpPr>
          <p:cNvPr id="3" name="Content Placeholder 2">
            <a:extLst>
              <a:ext uri="{FF2B5EF4-FFF2-40B4-BE49-F238E27FC236}">
                <a16:creationId xmlns:a16="http://schemas.microsoft.com/office/drawing/2014/main" id="{CC23C4A5-70A5-850D-521C-8054AB000873}"/>
              </a:ext>
            </a:extLst>
          </p:cNvPr>
          <p:cNvSpPr txBox="1">
            <a:spLocks noGrp="1"/>
          </p:cNvSpPr>
          <p:nvPr>
            <p:ph idx="1"/>
          </p:nvPr>
        </p:nvSpPr>
        <p:spPr/>
        <p:txBody>
          <a:bodyPr>
            <a:normAutofit lnSpcReduction="10000"/>
          </a:bodyPr>
          <a:lstStyle/>
          <a:p>
            <a:pPr lvl="0"/>
            <a:r>
              <a:rPr lang="en-GB" sz="2000" dirty="0"/>
              <a:t>The 2021-2026 Action Plan prioritises earlier diagnosis, minimising patient delays and improve surveillance to monitor transmission. </a:t>
            </a:r>
          </a:p>
          <a:p>
            <a:pPr lvl="0"/>
            <a:r>
              <a:rPr lang="en-GB" sz="2000" dirty="0"/>
              <a:t>Initiating a national survey to identify the key factors that leads patient delays in diagnosing.</a:t>
            </a:r>
          </a:p>
          <a:p>
            <a:pPr lvl="0"/>
            <a:r>
              <a:rPr lang="en-GB" sz="2000" dirty="0"/>
              <a:t>A technology called  Whole Genome Sequencing (WGS) is being  utilised to enhance contact tracing.</a:t>
            </a:r>
          </a:p>
          <a:p>
            <a:pPr marL="0" lvl="0" indent="0">
              <a:buNone/>
            </a:pPr>
            <a:r>
              <a:rPr lang="en-GB" dirty="0"/>
              <a:t>                                                                                                  </a:t>
            </a:r>
          </a:p>
          <a:p>
            <a:pPr marL="0" lvl="0" indent="0">
              <a:buNone/>
            </a:pPr>
            <a:r>
              <a:rPr lang="en-GB" sz="2400" dirty="0"/>
              <a:t>                                                                                                           (UKHSA, 2021)</a:t>
            </a:r>
          </a:p>
          <a:p>
            <a:pPr lvl="0"/>
            <a:endParaRPr lang="en-GB" dirty="0"/>
          </a:p>
          <a:p>
            <a:pPr lvl="0"/>
            <a:endParaRPr lang="en-GB" dirty="0"/>
          </a:p>
          <a:p>
            <a:pPr lvl="0"/>
            <a:endParaRPr lang="en-GB" dirty="0"/>
          </a:p>
          <a:p>
            <a:pPr lvl="0"/>
            <a:endParaRPr lang="en-GB" dirty="0"/>
          </a:p>
          <a:p>
            <a:pPr lvl="0"/>
            <a:endParaRPr lang="en-GB" dirty="0"/>
          </a:p>
          <a:p>
            <a:pPr marL="0" lvl="0" indent="0">
              <a:buNone/>
            </a:pPr>
            <a:endParaRPr lang="en-GB" dirty="0"/>
          </a:p>
          <a:p>
            <a:pPr lvl="0"/>
            <a:endParaRPr lang="en-GB" dirty="0"/>
          </a:p>
        </p:txBody>
      </p:sp>
    </p:spTree>
    <p:extLst>
      <p:ext uri="{BB962C8B-B14F-4D97-AF65-F5344CB8AC3E}">
        <p14:creationId xmlns:p14="http://schemas.microsoft.com/office/powerpoint/2010/main" val="2591644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22B7-1382-D970-6DEE-BB38551EAE93}"/>
              </a:ext>
            </a:extLst>
          </p:cNvPr>
          <p:cNvSpPr txBox="1">
            <a:spLocks noGrp="1"/>
          </p:cNvSpPr>
          <p:nvPr>
            <p:ph type="title"/>
          </p:nvPr>
        </p:nvSpPr>
        <p:spPr>
          <a:xfrm>
            <a:off x="1545774" y="778787"/>
            <a:ext cx="10272625" cy="946093"/>
          </a:xfrm>
        </p:spPr>
        <p:txBody>
          <a:bodyPr/>
          <a:lstStyle/>
          <a:p>
            <a:pPr lvl="0"/>
            <a:r>
              <a:rPr lang="en-GB" sz="4000" b="1" dirty="0"/>
              <a:t>Achievements and indicators</a:t>
            </a:r>
          </a:p>
        </p:txBody>
      </p:sp>
      <p:sp>
        <p:nvSpPr>
          <p:cNvPr id="3" name="Content Placeholder 2">
            <a:extLst>
              <a:ext uri="{FF2B5EF4-FFF2-40B4-BE49-F238E27FC236}">
                <a16:creationId xmlns:a16="http://schemas.microsoft.com/office/drawing/2014/main" id="{4FF6BD88-174D-D2CF-1719-FE461163A89E}"/>
              </a:ext>
            </a:extLst>
          </p:cNvPr>
          <p:cNvSpPr txBox="1">
            <a:spLocks noGrp="1"/>
          </p:cNvSpPr>
          <p:nvPr>
            <p:ph idx="1"/>
          </p:nvPr>
        </p:nvSpPr>
        <p:spPr>
          <a:xfrm>
            <a:off x="838203" y="2558143"/>
            <a:ext cx="10410645" cy="3618820"/>
          </a:xfrm>
        </p:spPr>
        <p:txBody>
          <a:bodyPr/>
          <a:lstStyle/>
          <a:p>
            <a:pPr marL="0" lvl="0" indent="0">
              <a:buNone/>
            </a:pPr>
            <a:endParaRPr lang="en-GB" dirty="0"/>
          </a:p>
          <a:p>
            <a:pPr lvl="0"/>
            <a:r>
              <a:rPr lang="en-GB" sz="2000" dirty="0"/>
              <a:t>Reducing average TB diagnosis delay by 5% every year from 75 days in 2019 to 56 days by 2025-2026.</a:t>
            </a:r>
          </a:p>
          <a:p>
            <a:pPr lvl="0"/>
            <a:r>
              <a:rPr lang="en-GB" sz="2000" dirty="0"/>
              <a:t>Decreasing TB incidence annually by approximately 13.4% each year.</a:t>
            </a:r>
          </a:p>
          <a:p>
            <a:pPr lvl="0"/>
            <a:r>
              <a:rPr lang="en-GB" sz="2000" dirty="0"/>
              <a:t>Mision of reaching 90% treatment completion for drug-sensitive TB by 2026</a:t>
            </a:r>
            <a:r>
              <a:rPr lang="en-GB" dirty="0"/>
              <a:t>.</a:t>
            </a:r>
          </a:p>
          <a:p>
            <a:pPr marL="0" lvl="0" indent="0">
              <a:buNone/>
            </a:pPr>
            <a:r>
              <a:rPr lang="en-GB" dirty="0"/>
              <a:t>                                                  </a:t>
            </a:r>
          </a:p>
          <a:p>
            <a:pPr marL="0" lvl="0" indent="0">
              <a:buNone/>
            </a:pPr>
            <a:r>
              <a:rPr lang="en-GB" dirty="0"/>
              <a:t>                                                                                                              </a:t>
            </a:r>
            <a:r>
              <a:rPr lang="en-GB" sz="2400" dirty="0"/>
              <a:t>(NHS, 2023)</a:t>
            </a:r>
          </a:p>
          <a:p>
            <a:pPr lvl="0"/>
            <a:endParaRPr lang="en-GB" dirty="0"/>
          </a:p>
        </p:txBody>
      </p:sp>
    </p:spTree>
    <p:extLst>
      <p:ext uri="{BB962C8B-B14F-4D97-AF65-F5344CB8AC3E}">
        <p14:creationId xmlns:p14="http://schemas.microsoft.com/office/powerpoint/2010/main" val="619267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7EE6F-B5FD-225C-E3EE-B7A7F5EEEBED}"/>
              </a:ext>
            </a:extLst>
          </p:cNvPr>
          <p:cNvSpPr txBox="1">
            <a:spLocks noGrp="1"/>
          </p:cNvSpPr>
          <p:nvPr>
            <p:ph type="title"/>
          </p:nvPr>
        </p:nvSpPr>
        <p:spPr>
          <a:xfrm>
            <a:off x="1915889" y="795831"/>
            <a:ext cx="10515600" cy="626912"/>
          </a:xfrm>
        </p:spPr>
        <p:txBody>
          <a:bodyPr/>
          <a:lstStyle/>
          <a:p>
            <a:pPr lvl="0"/>
            <a:r>
              <a:rPr lang="en-GB" sz="4400" dirty="0"/>
              <a:t>References</a:t>
            </a:r>
          </a:p>
        </p:txBody>
      </p:sp>
      <p:graphicFrame>
        <p:nvGraphicFramePr>
          <p:cNvPr id="7" name="Content Placeholder 2">
            <a:extLst>
              <a:ext uri="{FF2B5EF4-FFF2-40B4-BE49-F238E27FC236}">
                <a16:creationId xmlns:a16="http://schemas.microsoft.com/office/drawing/2014/main" id="{4C15B322-135B-CB35-019C-85521EA5C96A}"/>
              </a:ext>
            </a:extLst>
          </p:cNvPr>
          <p:cNvGraphicFramePr>
            <a:graphicFrameLocks noGrp="1"/>
          </p:cNvGraphicFramePr>
          <p:nvPr>
            <p:ph idx="1"/>
          </p:nvPr>
        </p:nvGraphicFramePr>
        <p:xfrm>
          <a:off x="690115" y="1850571"/>
          <a:ext cx="11102196" cy="434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1020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833AFBE-D449-F304-8A60-79010A40E0EE}"/>
              </a:ext>
            </a:extLst>
          </p:cNvPr>
          <p:cNvSpPr txBox="1">
            <a:spLocks noGrp="1"/>
          </p:cNvSpPr>
          <p:nvPr>
            <p:ph type="ctrTitle"/>
          </p:nvPr>
        </p:nvSpPr>
        <p:spPr>
          <a:xfrm>
            <a:off x="1154954" y="973668"/>
            <a:ext cx="8761413" cy="706964"/>
          </a:xfrm>
        </p:spPr>
        <p:txBody>
          <a:bodyPr vert="horz" lIns="91440" tIns="45720" rIns="91440" bIns="45720" rtlCol="0" anchor="ctr" anchorCtr="0">
            <a:normAutofit/>
          </a:bodyPr>
          <a:lstStyle/>
          <a:p>
            <a:pPr lvl="0">
              <a:lnSpc>
                <a:spcPct val="90000"/>
              </a:lnSpc>
            </a:pPr>
            <a:r>
              <a:rPr lang="en-US" sz="2000" b="0" i="0" kern="1200">
                <a:solidFill>
                  <a:srgbClr val="EBEBEB"/>
                </a:solidFill>
                <a:latin typeface="+mj-lt"/>
                <a:ea typeface="+mj-ea"/>
                <a:cs typeface="+mj-cs"/>
              </a:rPr>
              <a:t>3.Management and Treatment</a:t>
            </a:r>
            <a:br>
              <a:rPr lang="en-US" sz="2000" b="0" i="0" kern="1200">
                <a:solidFill>
                  <a:srgbClr val="EBEBEB"/>
                </a:solidFill>
                <a:latin typeface="+mj-lt"/>
                <a:ea typeface="+mj-ea"/>
                <a:cs typeface="+mj-cs"/>
              </a:rPr>
            </a:br>
            <a:endParaRPr lang="en-US" sz="2000" b="0" i="0" kern="1200">
              <a:solidFill>
                <a:srgbClr val="EBEBEB"/>
              </a:solidFill>
              <a:latin typeface="+mj-lt"/>
              <a:ea typeface="+mj-ea"/>
              <a:cs typeface="+mj-cs"/>
            </a:endParaRPr>
          </a:p>
        </p:txBody>
      </p:sp>
      <p:sp>
        <p:nvSpPr>
          <p:cNvPr id="3" name="Subtitle 2">
            <a:extLst>
              <a:ext uri="{FF2B5EF4-FFF2-40B4-BE49-F238E27FC236}">
                <a16:creationId xmlns:a16="http://schemas.microsoft.com/office/drawing/2014/main" id="{81E470CE-28F4-D320-161E-7A0E0B0E6A19}"/>
              </a:ext>
            </a:extLst>
          </p:cNvPr>
          <p:cNvSpPr txBox="1">
            <a:spLocks noGrp="1"/>
          </p:cNvSpPr>
          <p:nvPr>
            <p:ph type="subTitle" idx="1"/>
          </p:nvPr>
        </p:nvSpPr>
        <p:spPr>
          <a:xfrm>
            <a:off x="1154954" y="2603500"/>
            <a:ext cx="6397313" cy="3416300"/>
          </a:xfrm>
        </p:spPr>
        <p:txBody>
          <a:bodyPr vert="horz" lIns="91440" tIns="45720" rIns="91440" bIns="45720" rtlCol="0" anchor="ctr" anchorCtr="0">
            <a:normAutofit/>
          </a:bodyPr>
          <a:lstStyle/>
          <a:p>
            <a:pPr marL="342900" lvl="0" indent="-342900">
              <a:lnSpc>
                <a:spcPct val="90000"/>
              </a:lnSpc>
              <a:buFont typeface="Wingdings 3" charset="2"/>
              <a:buChar char=""/>
            </a:pPr>
            <a:r>
              <a:rPr lang="en-US" sz="1500">
                <a:solidFill>
                  <a:schemeClr val="tx1">
                    <a:lumMod val="75000"/>
                    <a:lumOff val="25000"/>
                  </a:schemeClr>
                </a:solidFill>
              </a:rPr>
              <a:t>NHS England announce that TB and LTBI treatment is free of charge for everyone regardless of their immigration status.</a:t>
            </a:r>
          </a:p>
          <a:p>
            <a:pPr marL="342900" lvl="0" indent="-342900">
              <a:lnSpc>
                <a:spcPct val="90000"/>
              </a:lnSpc>
              <a:buFont typeface="Wingdings 3" charset="2"/>
              <a:buChar char=""/>
            </a:pPr>
            <a:r>
              <a:rPr lang="en-US" sz="1500">
                <a:solidFill>
                  <a:schemeClr val="tx1">
                    <a:lumMod val="75000"/>
                    <a:lumOff val="25000"/>
                  </a:schemeClr>
                </a:solidFill>
              </a:rPr>
              <a:t>Specialised care management for patients with multidrug resistant tuberculosis (MDR-TB).</a:t>
            </a:r>
          </a:p>
          <a:p>
            <a:pPr marL="342900" lvl="0" indent="-342900">
              <a:lnSpc>
                <a:spcPct val="90000"/>
              </a:lnSpc>
              <a:buFont typeface="Wingdings 3" charset="2"/>
              <a:buChar char=""/>
            </a:pPr>
            <a:r>
              <a:rPr lang="en-US" sz="1500">
                <a:solidFill>
                  <a:schemeClr val="tx1">
                    <a:lumMod val="75000"/>
                    <a:lumOff val="25000"/>
                  </a:schemeClr>
                </a:solidFill>
              </a:rPr>
              <a:t>Developing and assessing the innovative approaches  to share evidence for the improvement of detection and response process of Tuberculosis. </a:t>
            </a:r>
          </a:p>
          <a:p>
            <a:pPr lvl="0">
              <a:lnSpc>
                <a:spcPct val="90000"/>
              </a:lnSpc>
              <a:buFont typeface="Wingdings 3" charset="2"/>
              <a:buChar char=""/>
            </a:pPr>
            <a:r>
              <a:rPr lang="en-US" sz="1500">
                <a:solidFill>
                  <a:schemeClr val="tx1">
                    <a:lumMod val="75000"/>
                    <a:lumOff val="25000"/>
                  </a:schemeClr>
                </a:solidFill>
              </a:rPr>
              <a:t>                                                                                                                   (NHS, 2023)</a:t>
            </a:r>
            <a:br>
              <a:rPr lang="en-US" sz="1500">
                <a:solidFill>
                  <a:schemeClr val="tx1">
                    <a:lumMod val="75000"/>
                    <a:lumOff val="25000"/>
                  </a:schemeClr>
                </a:solidFill>
              </a:rPr>
            </a:br>
            <a:r>
              <a:rPr lang="en-US" sz="1500">
                <a:solidFill>
                  <a:schemeClr val="tx1">
                    <a:lumMod val="75000"/>
                    <a:lumOff val="25000"/>
                  </a:schemeClr>
                </a:solidFill>
              </a:rPr>
              <a:t>  </a:t>
            </a:r>
            <a:br>
              <a:rPr lang="en-US" sz="1500">
                <a:solidFill>
                  <a:schemeClr val="tx1">
                    <a:lumMod val="75000"/>
                    <a:lumOff val="25000"/>
                  </a:schemeClr>
                </a:solidFill>
              </a:rPr>
            </a:br>
            <a:endParaRPr lang="en-US" sz="1500">
              <a:solidFill>
                <a:schemeClr val="tx1">
                  <a:lumMod val="75000"/>
                  <a:lumOff val="25000"/>
                </a:schemeClr>
              </a:solidFill>
            </a:endParaRPr>
          </a:p>
          <a:p>
            <a:pPr marL="342900" lvl="0" indent="-342900">
              <a:lnSpc>
                <a:spcPct val="90000"/>
              </a:lnSpc>
              <a:buFont typeface="Wingdings 3" charset="2"/>
              <a:buChar char=""/>
            </a:pPr>
            <a:endParaRPr lang="en-US" sz="1500">
              <a:solidFill>
                <a:schemeClr val="tx1">
                  <a:lumMod val="75000"/>
                  <a:lumOff val="25000"/>
                </a:schemeClr>
              </a:solidFill>
            </a:endParaRPr>
          </a:p>
          <a:p>
            <a:pPr marL="342900" lvl="0" indent="-342900">
              <a:lnSpc>
                <a:spcPct val="90000"/>
              </a:lnSpc>
              <a:buFont typeface="Wingdings 3" charset="2"/>
              <a:buChar char=""/>
            </a:pPr>
            <a:endParaRPr lang="en-US" sz="1500">
              <a:solidFill>
                <a:schemeClr val="tx1">
                  <a:lumMod val="75000"/>
                  <a:lumOff val="25000"/>
                </a:schemeClr>
              </a:solidFill>
            </a:endParaRPr>
          </a:p>
        </p:txBody>
      </p:sp>
    </p:spTree>
    <p:extLst>
      <p:ext uri="{BB962C8B-B14F-4D97-AF65-F5344CB8AC3E}">
        <p14:creationId xmlns:p14="http://schemas.microsoft.com/office/powerpoint/2010/main" val="3404786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0" name="Rectangle 19">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92F97B-8837-5F5F-99F4-E21AD431A2DB}"/>
              </a:ext>
            </a:extLst>
          </p:cNvPr>
          <p:cNvSpPr>
            <a:spLocks noGrp="1"/>
          </p:cNvSpPr>
          <p:nvPr>
            <p:ph type="title"/>
          </p:nvPr>
        </p:nvSpPr>
        <p:spPr>
          <a:xfrm>
            <a:off x="5274825" y="1143000"/>
            <a:ext cx="6268246" cy="3134032"/>
          </a:xfrm>
        </p:spPr>
        <p:txBody>
          <a:bodyPr vert="horz" lIns="91440" tIns="45720" rIns="91440" bIns="45720" rtlCol="0" anchor="b">
            <a:normAutofit/>
          </a:bodyPr>
          <a:lstStyle/>
          <a:p>
            <a:r>
              <a:rPr lang="en-US" sz="6600" b="0" i="0" kern="1200" dirty="0">
                <a:solidFill>
                  <a:srgbClr val="EBEBEB"/>
                </a:solidFill>
                <a:latin typeface="+mj-lt"/>
                <a:ea typeface="+mj-ea"/>
                <a:cs typeface="+mj-cs"/>
              </a:rPr>
              <a:t>ZARA</a:t>
            </a:r>
          </a:p>
        </p:txBody>
      </p:sp>
      <p:sp>
        <p:nvSpPr>
          <p:cNvPr id="3" name="Text Placeholder 2">
            <a:extLst>
              <a:ext uri="{FF2B5EF4-FFF2-40B4-BE49-F238E27FC236}">
                <a16:creationId xmlns:a16="http://schemas.microsoft.com/office/drawing/2014/main" id="{0628627A-14C4-A845-BA7E-F89753C9E052}"/>
              </a:ext>
            </a:extLst>
          </p:cNvPr>
          <p:cNvSpPr>
            <a:spLocks noGrp="1"/>
          </p:cNvSpPr>
          <p:nvPr>
            <p:ph type="body" idx="1"/>
          </p:nvPr>
        </p:nvSpPr>
        <p:spPr>
          <a:xfrm>
            <a:off x="5274825" y="4473677"/>
            <a:ext cx="6268246" cy="1268144"/>
          </a:xfrm>
        </p:spPr>
        <p:txBody>
          <a:bodyPr vert="horz" lIns="91440" tIns="45720" rIns="91440" bIns="45720" rtlCol="0" anchor="t">
            <a:normAutofit/>
          </a:bodyPr>
          <a:lstStyle/>
          <a:p>
            <a:r>
              <a:rPr lang="en-US" b="0" i="0" kern="1200" cap="all">
                <a:solidFill>
                  <a:schemeClr val="accent1">
                    <a:lumMod val="60000"/>
                    <a:lumOff val="40000"/>
                  </a:schemeClr>
                </a:solidFill>
                <a:latin typeface="+mn-lt"/>
                <a:ea typeface="+mn-ea"/>
                <a:cs typeface="+mn-cs"/>
              </a:rPr>
              <a:t>The Health education that you can give to the college’s management to prevent </a:t>
            </a:r>
          </a:p>
          <a:p>
            <a:endParaRPr lang="en-US" b="0" i="0" kern="1200" cap="all">
              <a:solidFill>
                <a:schemeClr val="accent1">
                  <a:lumMod val="60000"/>
                  <a:lumOff val="40000"/>
                </a:schemeClr>
              </a:solidFill>
              <a:latin typeface="+mn-lt"/>
              <a:ea typeface="+mn-ea"/>
              <a:cs typeface="+mn-cs"/>
            </a:endParaRPr>
          </a:p>
        </p:txBody>
      </p:sp>
      <p:pic>
        <p:nvPicPr>
          <p:cNvPr id="7" name="Graphic 6" descr="Education">
            <a:extLst>
              <a:ext uri="{FF2B5EF4-FFF2-40B4-BE49-F238E27FC236}">
                <a16:creationId xmlns:a16="http://schemas.microsoft.com/office/drawing/2014/main" id="{1258872B-CDCB-01CC-7494-60DF5FD2AE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933719160"/>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7"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4FA69EAE-5BC6-E3EB-EAC1-DA4A7BAF2F9F}"/>
              </a:ext>
            </a:extLst>
          </p:cNvPr>
          <p:cNvSpPr>
            <a:spLocks noGrp="1"/>
          </p:cNvSpPr>
          <p:nvPr>
            <p:ph type="title"/>
          </p:nvPr>
        </p:nvSpPr>
        <p:spPr>
          <a:xfrm>
            <a:off x="639098" y="629265"/>
            <a:ext cx="6072776" cy="1622322"/>
          </a:xfrm>
        </p:spPr>
        <p:txBody>
          <a:bodyPr>
            <a:normAutofit/>
          </a:bodyPr>
          <a:lstStyle/>
          <a:p>
            <a:r>
              <a:rPr lang="en-GB">
                <a:solidFill>
                  <a:srgbClr val="FFFFFF"/>
                </a:solidFill>
              </a:rPr>
              <a:t>Health education and Awareness Campaign</a:t>
            </a:r>
            <a:endParaRPr lang="en-US">
              <a:solidFill>
                <a:srgbClr val="FFFFFF"/>
              </a:solidFill>
            </a:endParaRPr>
          </a:p>
        </p:txBody>
      </p:sp>
      <p:pic>
        <p:nvPicPr>
          <p:cNvPr id="4" name="Picture 3">
            <a:extLst>
              <a:ext uri="{FF2B5EF4-FFF2-40B4-BE49-F238E27FC236}">
                <a16:creationId xmlns:a16="http://schemas.microsoft.com/office/drawing/2014/main" id="{0B7A8F63-CC92-29D4-B695-02002DB1A63B}"/>
              </a:ext>
            </a:extLst>
          </p:cNvPr>
          <p:cNvPicPr>
            <a:picLocks noChangeAspect="1"/>
          </p:cNvPicPr>
          <p:nvPr/>
        </p:nvPicPr>
        <p:blipFill>
          <a:blip r:embed="rId2">
            <a:extLst>
              <a:ext uri="{28A0092B-C50C-407E-A947-70E740481C1C}">
                <a14:useLocalDpi xmlns:a14="http://schemas.microsoft.com/office/drawing/2010/main" val="0"/>
              </a:ext>
            </a:extLst>
          </a:blip>
          <a:srcRect l="11479" r="4937" b="2"/>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0" name="Rectangle 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801DDF6-7629-7AAC-6B0A-77AE14C0168E}"/>
              </a:ext>
            </a:extLst>
          </p:cNvPr>
          <p:cNvSpPr>
            <a:spLocks noGrp="1"/>
          </p:cNvSpPr>
          <p:nvPr>
            <p:ph idx="1"/>
          </p:nvPr>
        </p:nvSpPr>
        <p:spPr>
          <a:xfrm>
            <a:off x="639098" y="2418735"/>
            <a:ext cx="6072776" cy="3811740"/>
          </a:xfrm>
        </p:spPr>
        <p:txBody>
          <a:bodyPr anchor="ctr">
            <a:normAutofit/>
          </a:bodyPr>
          <a:lstStyle/>
          <a:p>
            <a:r>
              <a:rPr lang="en-GB">
                <a:solidFill>
                  <a:srgbClr val="FFFFFF"/>
                </a:solidFill>
              </a:rPr>
              <a:t>In order to prevent an outbreak of tuberculosis, I will organise regular group education seminars for students and staff educating them about the causes, symptoms and modes of transmission of the disease. These will be led by public health professionals.</a:t>
            </a:r>
          </a:p>
          <a:p>
            <a:r>
              <a:rPr lang="en-GB">
                <a:solidFill>
                  <a:srgbClr val="FFFFFF"/>
                </a:solidFill>
              </a:rPr>
              <a:t>I will also distribute posters, leaflets, and emails which inform readers of diagnosis and treatment.</a:t>
            </a:r>
          </a:p>
          <a:p>
            <a:r>
              <a:rPr lang="en-GB">
                <a:solidFill>
                  <a:srgbClr val="FFFFFF"/>
                </a:solidFill>
              </a:rPr>
              <a:t>To lessen the stigma associated with the illness, I would continuously advocate that tuberculosis is preventable and treatable.</a:t>
            </a:r>
            <a:endParaRPr lang="en-US">
              <a:solidFill>
                <a:srgbClr val="FFFFFF"/>
              </a:solidFill>
            </a:endParaRPr>
          </a:p>
        </p:txBody>
      </p:sp>
    </p:spTree>
    <p:extLst>
      <p:ext uri="{BB962C8B-B14F-4D97-AF65-F5344CB8AC3E}">
        <p14:creationId xmlns:p14="http://schemas.microsoft.com/office/powerpoint/2010/main" val="3549922293"/>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4B8EED77-BD58-608D-81DC-B245DD331902}"/>
              </a:ext>
            </a:extLst>
          </p:cNvPr>
          <p:cNvSpPr>
            <a:spLocks noGrp="1"/>
          </p:cNvSpPr>
          <p:nvPr>
            <p:ph type="title"/>
          </p:nvPr>
        </p:nvSpPr>
        <p:spPr>
          <a:xfrm>
            <a:off x="639098" y="629265"/>
            <a:ext cx="6072776" cy="1622322"/>
          </a:xfrm>
        </p:spPr>
        <p:txBody>
          <a:bodyPr>
            <a:normAutofit/>
          </a:bodyPr>
          <a:lstStyle/>
          <a:p>
            <a:r>
              <a:rPr lang="en-GB">
                <a:solidFill>
                  <a:srgbClr val="FFFFFF"/>
                </a:solidFill>
              </a:rPr>
              <a:t>Hand hygiene</a:t>
            </a:r>
            <a:endParaRPr lang="en-US">
              <a:solidFill>
                <a:srgbClr val="FFFFFF"/>
              </a:solidFill>
            </a:endParaRPr>
          </a:p>
        </p:txBody>
      </p:sp>
      <p:pic>
        <p:nvPicPr>
          <p:cNvPr id="4" name="Picture 3">
            <a:extLst>
              <a:ext uri="{FF2B5EF4-FFF2-40B4-BE49-F238E27FC236}">
                <a16:creationId xmlns:a16="http://schemas.microsoft.com/office/drawing/2014/main" id="{A67C969C-ABE0-6416-CDDD-65E93EFC0448}"/>
              </a:ext>
            </a:extLst>
          </p:cNvPr>
          <p:cNvPicPr>
            <a:picLocks noChangeAspect="1"/>
          </p:cNvPicPr>
          <p:nvPr/>
        </p:nvPicPr>
        <p:blipFill>
          <a:blip r:embed="rId2">
            <a:extLst>
              <a:ext uri="{28A0092B-C50C-407E-A947-70E740481C1C}">
                <a14:useLocalDpi xmlns:a14="http://schemas.microsoft.com/office/drawing/2010/main" val="0"/>
              </a:ext>
            </a:extLst>
          </a:blip>
          <a:srcRect l="56536" r="-1" b="-1"/>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9" name="Rectangle 1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8" name="Content Placeholder 2">
            <a:extLst>
              <a:ext uri="{FF2B5EF4-FFF2-40B4-BE49-F238E27FC236}">
                <a16:creationId xmlns:a16="http://schemas.microsoft.com/office/drawing/2014/main" id="{F9E311BE-F1B6-9C34-2CF8-D08E7C50B01C}"/>
              </a:ext>
            </a:extLst>
          </p:cNvPr>
          <p:cNvGraphicFramePr>
            <a:graphicFrameLocks noGrp="1"/>
          </p:cNvGraphicFramePr>
          <p:nvPr>
            <p:ph idx="1"/>
            <p:extLst>
              <p:ext uri="{D42A27DB-BD31-4B8C-83A1-F6EECF244321}">
                <p14:modId xmlns:p14="http://schemas.microsoft.com/office/powerpoint/2010/main" val="1675544626"/>
              </p:ext>
            </p:extLst>
          </p:nvPr>
        </p:nvGraphicFramePr>
        <p:xfrm>
          <a:off x="639098" y="2418735"/>
          <a:ext cx="6072776" cy="3811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30334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3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458155BE-4F32-4512-E770-699A700E01DE}"/>
              </a:ext>
            </a:extLst>
          </p:cNvPr>
          <p:cNvSpPr>
            <a:spLocks noGrp="1"/>
          </p:cNvSpPr>
          <p:nvPr>
            <p:ph type="title"/>
          </p:nvPr>
        </p:nvSpPr>
        <p:spPr>
          <a:xfrm>
            <a:off x="639098" y="629265"/>
            <a:ext cx="6072776" cy="1622322"/>
          </a:xfrm>
        </p:spPr>
        <p:txBody>
          <a:bodyPr>
            <a:normAutofit/>
          </a:bodyPr>
          <a:lstStyle/>
          <a:p>
            <a:r>
              <a:rPr lang="en-GB">
                <a:solidFill>
                  <a:srgbClr val="FFFFFF"/>
                </a:solidFill>
              </a:rPr>
              <a:t>Sanitation and environmental hygiene</a:t>
            </a:r>
            <a:endParaRPr lang="en-US">
              <a:solidFill>
                <a:srgbClr val="FFFFFF"/>
              </a:solidFill>
            </a:endParaRPr>
          </a:p>
        </p:txBody>
      </p:sp>
      <p:pic>
        <p:nvPicPr>
          <p:cNvPr id="4" name="Picture 3">
            <a:extLst>
              <a:ext uri="{FF2B5EF4-FFF2-40B4-BE49-F238E27FC236}">
                <a16:creationId xmlns:a16="http://schemas.microsoft.com/office/drawing/2014/main" id="{96BA9DEB-F452-EBC7-BECD-73F8A5E570D4}"/>
              </a:ext>
            </a:extLst>
          </p:cNvPr>
          <p:cNvPicPr>
            <a:picLocks noChangeAspect="1"/>
          </p:cNvPicPr>
          <p:nvPr/>
        </p:nvPicPr>
        <p:blipFill>
          <a:blip r:embed="rId2">
            <a:extLst>
              <a:ext uri="{28A0092B-C50C-407E-A947-70E740481C1C}">
                <a14:useLocalDpi xmlns:a14="http://schemas.microsoft.com/office/drawing/2010/main" val="0"/>
              </a:ext>
            </a:extLst>
          </a:blip>
          <a:srcRect l="21628" r="21115" b="-1"/>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7" name="Rectangle 3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Oval 3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 name="Content Placeholder 2">
            <a:extLst>
              <a:ext uri="{FF2B5EF4-FFF2-40B4-BE49-F238E27FC236}">
                <a16:creationId xmlns:a16="http://schemas.microsoft.com/office/drawing/2014/main" id="{05F4B367-4352-4526-6A51-EA2D7014AA67}"/>
              </a:ext>
            </a:extLst>
          </p:cNvPr>
          <p:cNvGraphicFramePr>
            <a:graphicFrameLocks noGrp="1"/>
          </p:cNvGraphicFramePr>
          <p:nvPr>
            <p:ph idx="1"/>
            <p:extLst>
              <p:ext uri="{D42A27DB-BD31-4B8C-83A1-F6EECF244321}">
                <p14:modId xmlns:p14="http://schemas.microsoft.com/office/powerpoint/2010/main" val="3202506486"/>
              </p:ext>
            </p:extLst>
          </p:nvPr>
        </p:nvGraphicFramePr>
        <p:xfrm>
          <a:off x="639098" y="2418735"/>
          <a:ext cx="6072776" cy="3811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515903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5F9D6C-53AC-BE56-D57C-CCE8D103EDB7}"/>
              </a:ext>
            </a:extLst>
          </p:cNvPr>
          <p:cNvPicPr>
            <a:picLocks noChangeAspect="1"/>
          </p:cNvPicPr>
          <p:nvPr/>
        </p:nvPicPr>
        <p:blipFill>
          <a:blip r:embed="rId2">
            <a:extLst>
              <a:ext uri="{28A0092B-C50C-407E-A947-70E740481C1C}">
                <a14:useLocalDpi xmlns:a14="http://schemas.microsoft.com/office/drawing/2010/main" val="0"/>
              </a:ext>
            </a:extLst>
          </a:blip>
          <a:srcRect l="11117" r="1880" b="-2"/>
          <a:stretch>
            <a:fillRect/>
          </a:stretch>
        </p:blipFill>
        <p:spPr>
          <a:xfrm>
            <a:off x="477086" y="466162"/>
            <a:ext cx="5615867" cy="3937502"/>
          </a:xfrm>
          <a:custGeom>
            <a:avLst/>
            <a:gdLst/>
            <a:ahLst/>
            <a:cxnLst/>
            <a:rect l="l" t="t" r="r" b="b"/>
            <a:pathLst>
              <a:path w="5615867" h="3937502">
                <a:moveTo>
                  <a:pt x="0" y="0"/>
                </a:moveTo>
                <a:lnTo>
                  <a:pt x="5615867" y="0"/>
                </a:lnTo>
                <a:lnTo>
                  <a:pt x="5615867" y="3592995"/>
                </a:lnTo>
                <a:lnTo>
                  <a:pt x="5526768" y="3592995"/>
                </a:lnTo>
                <a:lnTo>
                  <a:pt x="5297516" y="3589699"/>
                </a:lnTo>
                <a:lnTo>
                  <a:pt x="5072759" y="3584753"/>
                </a:lnTo>
                <a:lnTo>
                  <a:pt x="4850251" y="3580082"/>
                </a:lnTo>
                <a:lnTo>
                  <a:pt x="4632236" y="3574861"/>
                </a:lnTo>
                <a:lnTo>
                  <a:pt x="4415345" y="3566894"/>
                </a:lnTo>
                <a:lnTo>
                  <a:pt x="4201828" y="3558376"/>
                </a:lnTo>
                <a:lnTo>
                  <a:pt x="3992803" y="3550683"/>
                </a:lnTo>
                <a:lnTo>
                  <a:pt x="3584870" y="3528977"/>
                </a:lnTo>
                <a:lnTo>
                  <a:pt x="3193793" y="3505898"/>
                </a:lnTo>
                <a:lnTo>
                  <a:pt x="2818449" y="3481719"/>
                </a:lnTo>
                <a:lnTo>
                  <a:pt x="2463334" y="3455068"/>
                </a:lnTo>
                <a:lnTo>
                  <a:pt x="2123952" y="3427317"/>
                </a:lnTo>
                <a:lnTo>
                  <a:pt x="1809292" y="3397369"/>
                </a:lnTo>
                <a:lnTo>
                  <a:pt x="1513738" y="3367971"/>
                </a:lnTo>
                <a:lnTo>
                  <a:pt x="1241781" y="3338572"/>
                </a:lnTo>
                <a:lnTo>
                  <a:pt x="992302" y="3310822"/>
                </a:lnTo>
                <a:lnTo>
                  <a:pt x="770916" y="3284445"/>
                </a:lnTo>
                <a:lnTo>
                  <a:pt x="570883" y="3259442"/>
                </a:lnTo>
                <a:lnTo>
                  <a:pt x="402316" y="3238561"/>
                </a:lnTo>
                <a:lnTo>
                  <a:pt x="260719" y="3218778"/>
                </a:lnTo>
                <a:lnTo>
                  <a:pt x="66304" y="3190479"/>
                </a:lnTo>
                <a:lnTo>
                  <a:pt x="1" y="3180862"/>
                </a:lnTo>
                <a:lnTo>
                  <a:pt x="1" y="3937502"/>
                </a:lnTo>
                <a:lnTo>
                  <a:pt x="0" y="3937502"/>
                </a:lnTo>
                <a:close/>
              </a:path>
            </a:pathLst>
          </a:custGeom>
        </p:spPr>
      </p:pic>
      <p:pic>
        <p:nvPicPr>
          <p:cNvPr id="5" name="Picture 4">
            <a:extLst>
              <a:ext uri="{FF2B5EF4-FFF2-40B4-BE49-F238E27FC236}">
                <a16:creationId xmlns:a16="http://schemas.microsoft.com/office/drawing/2014/main" id="{3BCCCD5A-2D1E-A630-2D23-44B20718C125}"/>
              </a:ext>
            </a:extLst>
          </p:cNvPr>
          <p:cNvPicPr>
            <a:picLocks noChangeAspect="1"/>
          </p:cNvPicPr>
          <p:nvPr/>
        </p:nvPicPr>
        <p:blipFill>
          <a:blip r:embed="rId3">
            <a:extLst>
              <a:ext uri="{28A0092B-C50C-407E-A947-70E740481C1C}">
                <a14:useLocalDpi xmlns:a14="http://schemas.microsoft.com/office/drawing/2010/main" val="0"/>
              </a:ext>
            </a:extLst>
          </a:blip>
          <a:srcRect t="5294" r="3" b="30803"/>
          <a:stretch>
            <a:fillRect/>
          </a:stretch>
        </p:blipFill>
        <p:spPr>
          <a:xfrm>
            <a:off x="6089905" y="454911"/>
            <a:ext cx="5625013" cy="3594644"/>
          </a:xfrm>
          <a:custGeom>
            <a:avLst/>
            <a:gdLst/>
            <a:ahLst/>
            <a:cxnLst/>
            <a:rect l="l" t="t" r="r" b="b"/>
            <a:pathLst>
              <a:path w="5625013" h="3594644">
                <a:moveTo>
                  <a:pt x="0" y="0"/>
                </a:moveTo>
                <a:lnTo>
                  <a:pt x="5625013" y="0"/>
                </a:lnTo>
                <a:lnTo>
                  <a:pt x="5625013" y="3182785"/>
                </a:lnTo>
                <a:lnTo>
                  <a:pt x="5369916" y="3223724"/>
                </a:lnTo>
                <a:lnTo>
                  <a:pt x="5115940" y="3262739"/>
                </a:lnTo>
                <a:lnTo>
                  <a:pt x="4860842" y="3300930"/>
                </a:lnTo>
                <a:lnTo>
                  <a:pt x="4604619" y="3333626"/>
                </a:lnTo>
                <a:lnTo>
                  <a:pt x="4349520" y="3366596"/>
                </a:lnTo>
                <a:lnTo>
                  <a:pt x="4093297" y="3397369"/>
                </a:lnTo>
                <a:lnTo>
                  <a:pt x="3840446" y="3423746"/>
                </a:lnTo>
                <a:lnTo>
                  <a:pt x="3584223" y="3448748"/>
                </a:lnTo>
                <a:lnTo>
                  <a:pt x="3329125" y="3471553"/>
                </a:lnTo>
                <a:lnTo>
                  <a:pt x="3078521" y="3491336"/>
                </a:lnTo>
                <a:lnTo>
                  <a:pt x="2824547" y="3511118"/>
                </a:lnTo>
                <a:lnTo>
                  <a:pt x="2573942" y="3527604"/>
                </a:lnTo>
                <a:lnTo>
                  <a:pt x="2323339" y="3540517"/>
                </a:lnTo>
                <a:lnTo>
                  <a:pt x="2073860" y="3553980"/>
                </a:lnTo>
                <a:lnTo>
                  <a:pt x="1826627" y="3565245"/>
                </a:lnTo>
                <a:lnTo>
                  <a:pt x="1581642" y="3573213"/>
                </a:lnTo>
                <a:lnTo>
                  <a:pt x="1336657" y="3580082"/>
                </a:lnTo>
                <a:lnTo>
                  <a:pt x="1093921" y="3586676"/>
                </a:lnTo>
                <a:lnTo>
                  <a:pt x="854555" y="3589699"/>
                </a:lnTo>
                <a:lnTo>
                  <a:pt x="615189" y="3592995"/>
                </a:lnTo>
                <a:lnTo>
                  <a:pt x="379194" y="3594644"/>
                </a:lnTo>
                <a:lnTo>
                  <a:pt x="145448" y="3592995"/>
                </a:lnTo>
                <a:lnTo>
                  <a:pt x="0" y="3592995"/>
                </a:lnTo>
                <a:close/>
              </a:path>
            </a:pathLst>
          </a:custGeom>
        </p:spPr>
      </p:pic>
      <p:sp>
        <p:nvSpPr>
          <p:cNvPr id="2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4" name="Freeform: Shape 2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6"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F838778B-4002-C2F3-6AE5-6BAF0F54FBBB}"/>
              </a:ext>
            </a:extLst>
          </p:cNvPr>
          <p:cNvSpPr>
            <a:spLocks noGrp="1"/>
          </p:cNvSpPr>
          <p:nvPr>
            <p:ph type="title"/>
          </p:nvPr>
        </p:nvSpPr>
        <p:spPr>
          <a:xfrm>
            <a:off x="1154955" y="4110824"/>
            <a:ext cx="5015258" cy="1908975"/>
          </a:xfrm>
        </p:spPr>
        <p:txBody>
          <a:bodyPr>
            <a:normAutofit/>
          </a:bodyPr>
          <a:lstStyle/>
          <a:p>
            <a:r>
              <a:rPr lang="en-GB">
                <a:solidFill>
                  <a:schemeClr val="tx1"/>
                </a:solidFill>
              </a:rPr>
              <a:t>Health monitoring and symptom screening</a:t>
            </a:r>
            <a:endParaRPr lang="en-US">
              <a:solidFill>
                <a:schemeClr val="tx1"/>
              </a:solidFill>
            </a:endParaRPr>
          </a:p>
        </p:txBody>
      </p:sp>
      <p:graphicFrame>
        <p:nvGraphicFramePr>
          <p:cNvPr id="17" name="Content Placeholder 2">
            <a:extLst>
              <a:ext uri="{FF2B5EF4-FFF2-40B4-BE49-F238E27FC236}">
                <a16:creationId xmlns:a16="http://schemas.microsoft.com/office/drawing/2014/main" id="{7D45B4EB-D020-90C7-AC5B-8499672E33F6}"/>
              </a:ext>
            </a:extLst>
          </p:cNvPr>
          <p:cNvGraphicFramePr>
            <a:graphicFrameLocks noGrp="1"/>
          </p:cNvGraphicFramePr>
          <p:nvPr>
            <p:ph idx="1"/>
            <p:extLst>
              <p:ext uri="{D42A27DB-BD31-4B8C-83A1-F6EECF244321}">
                <p14:modId xmlns:p14="http://schemas.microsoft.com/office/powerpoint/2010/main" val="2335280084"/>
              </p:ext>
            </p:extLst>
          </p:nvPr>
        </p:nvGraphicFramePr>
        <p:xfrm>
          <a:off x="6375894" y="4110824"/>
          <a:ext cx="4772509" cy="19089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992735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 name="Rectangle 1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3095DA30-A05A-35EA-2F62-33249C8537DA}"/>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REFERENCES</a:t>
            </a:r>
          </a:p>
        </p:txBody>
      </p:sp>
      <p:sp>
        <p:nvSpPr>
          <p:cNvPr id="28" name="Rectangle 2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4">
            <a:extLst>
              <a:ext uri="{FF2B5EF4-FFF2-40B4-BE49-F238E27FC236}">
                <a16:creationId xmlns:a16="http://schemas.microsoft.com/office/drawing/2014/main" id="{9297420D-59B2-7792-C864-A417C9B23186}"/>
              </a:ext>
            </a:extLst>
          </p:cNvPr>
          <p:cNvGraphicFramePr>
            <a:graphicFrameLocks noGrp="1"/>
          </p:cNvGraphicFramePr>
          <p:nvPr>
            <p:ph idx="1"/>
            <p:extLst>
              <p:ext uri="{D42A27DB-BD31-4B8C-83A1-F6EECF244321}">
                <p14:modId xmlns:p14="http://schemas.microsoft.com/office/powerpoint/2010/main" val="640527100"/>
              </p:ext>
              <p:ext uri="{E7BDC344-281C-4309-B0C6-D0EE65EED2A8}">
                <p202:designPr xmlns:p202="http://schemas.microsoft.com/office/powerpoint/2020/02/main">
                  <p202:designTagLst>
                    <p202:designTag name="ARCH:1:CLS" val="StackedSequentialContentTable"/>
                  </p202:designTagLst>
                </p202:designPr>
              </p:ext>
            </p:extLst>
          </p:nvPr>
        </p:nvGraphicFramePr>
        <p:xfrm>
          <a:off x="5194300" y="1365193"/>
          <a:ext cx="6391276" cy="4617948"/>
        </p:xfrm>
        <a:graphic>
          <a:graphicData uri="http://schemas.openxmlformats.org/drawingml/2006/table">
            <a:tbl>
              <a:tblPr bandRow="1">
                <a:noFill/>
                <a:tableStyleId>{5C22544A-7EE6-4342-B048-85BDC9FD1C3A}</a:tableStyleId>
              </a:tblPr>
              <a:tblGrid>
                <a:gridCol w="611477">
                  <a:extLst>
                    <a:ext uri="{9D8B030D-6E8A-4147-A177-3AD203B41FA5}">
                      <a16:colId xmlns:a16="http://schemas.microsoft.com/office/drawing/2014/main" val="923644571"/>
                    </a:ext>
                  </a:extLst>
                </a:gridCol>
                <a:gridCol w="5779799">
                  <a:extLst>
                    <a:ext uri="{9D8B030D-6E8A-4147-A177-3AD203B41FA5}">
                      <a16:colId xmlns:a16="http://schemas.microsoft.com/office/drawing/2014/main" val="1474543508"/>
                    </a:ext>
                  </a:extLst>
                </a:gridCol>
              </a:tblGrid>
              <a:tr h="826476">
                <a:tc>
                  <a:txBody>
                    <a:bodyPr/>
                    <a:lstStyle/>
                    <a:p>
                      <a:pPr algn="ctr">
                        <a:buNone/>
                      </a:pPr>
                      <a:r>
                        <a:rPr lang="en-GB" sz="2900" b="1" cap="none" spc="0">
                          <a:solidFill>
                            <a:schemeClr val="tx1"/>
                          </a:solidFill>
                          <a:effectLst/>
                        </a:rPr>
                        <a:t>1</a:t>
                      </a: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tc>
                  <a:txBody>
                    <a:bodyPr/>
                    <a:lstStyle/>
                    <a:p>
                      <a:pPr algn="l">
                        <a:buNone/>
                      </a:pPr>
                      <a:r>
                        <a:rPr lang="en-GB" sz="1800" b="0" cap="none" spc="0">
                          <a:solidFill>
                            <a:schemeClr val="tx1"/>
                          </a:solidFill>
                        </a:rPr>
                        <a:t>https://share.google/images/FkejhLKSJtWTHOJ40 </a:t>
                      </a:r>
                    </a:p>
                    <a:p>
                      <a:pPr algn="l">
                        <a:buNone/>
                      </a:pPr>
                      <a:endParaRPr lang="en-GB" sz="1800" b="0" cap="none" spc="0">
                        <a:solidFill>
                          <a:schemeClr val="tx1"/>
                        </a:solidFill>
                      </a:endParaRP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extLst>
                  <a:ext uri="{0D108BD9-81ED-4DB2-BD59-A6C34878D82A}">
                    <a16:rowId xmlns:a16="http://schemas.microsoft.com/office/drawing/2014/main" val="2084916639"/>
                  </a:ext>
                </a:extLst>
              </a:tr>
              <a:tr h="826476">
                <a:tc>
                  <a:txBody>
                    <a:bodyPr/>
                    <a:lstStyle/>
                    <a:p>
                      <a:pPr algn="ctr">
                        <a:buNone/>
                      </a:pPr>
                      <a:r>
                        <a:rPr lang="en-GB" sz="2900" b="1" cap="none" spc="0">
                          <a:solidFill>
                            <a:schemeClr val="tx1"/>
                          </a:solidFill>
                          <a:effectLst/>
                        </a:rPr>
                        <a:t>2</a:t>
                      </a: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tc>
                  <a:txBody>
                    <a:bodyPr/>
                    <a:lstStyle/>
                    <a:p>
                      <a:pPr algn="l">
                        <a:buNone/>
                      </a:pPr>
                      <a:r>
                        <a:rPr lang="en-GB" sz="1800" b="0" cap="none" spc="0">
                          <a:solidFill>
                            <a:schemeClr val="tx1"/>
                          </a:solidFill>
                        </a:rPr>
                        <a:t>https://share.google/images/UmdBMPZ8QOownNjpg </a:t>
                      </a:r>
                    </a:p>
                    <a:p>
                      <a:pPr algn="l">
                        <a:buNone/>
                      </a:pPr>
                      <a:endParaRPr lang="en-GB" sz="1800" b="0" cap="none" spc="0">
                        <a:solidFill>
                          <a:schemeClr val="tx1"/>
                        </a:solidFill>
                      </a:endParaRP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extLst>
                  <a:ext uri="{0D108BD9-81ED-4DB2-BD59-A6C34878D82A}">
                    <a16:rowId xmlns:a16="http://schemas.microsoft.com/office/drawing/2014/main" val="153747089"/>
                  </a:ext>
                </a:extLst>
              </a:tr>
              <a:tr h="826476">
                <a:tc>
                  <a:txBody>
                    <a:bodyPr/>
                    <a:lstStyle/>
                    <a:p>
                      <a:pPr algn="ctr">
                        <a:buNone/>
                      </a:pPr>
                      <a:r>
                        <a:rPr lang="en-GB" sz="2900" b="1" cap="none" spc="0">
                          <a:solidFill>
                            <a:schemeClr val="tx1"/>
                          </a:solidFill>
                          <a:effectLst/>
                        </a:rPr>
                        <a:t>3</a:t>
                      </a: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tc>
                  <a:txBody>
                    <a:bodyPr/>
                    <a:lstStyle/>
                    <a:p>
                      <a:pPr algn="l">
                        <a:buNone/>
                      </a:pPr>
                      <a:r>
                        <a:rPr lang="en-GB" sz="1800" b="0" cap="none" spc="0">
                          <a:solidFill>
                            <a:schemeClr val="tx1"/>
                          </a:solidFill>
                        </a:rPr>
                        <a:t>https://share.google/images/rpAIngvanW7UYmBQD </a:t>
                      </a:r>
                    </a:p>
                    <a:p>
                      <a:pPr algn="l">
                        <a:buNone/>
                      </a:pPr>
                      <a:endParaRPr lang="en-GB" sz="1800" b="0" cap="none" spc="0">
                        <a:solidFill>
                          <a:schemeClr val="tx1"/>
                        </a:solidFill>
                      </a:endParaRP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extLst>
                  <a:ext uri="{0D108BD9-81ED-4DB2-BD59-A6C34878D82A}">
                    <a16:rowId xmlns:a16="http://schemas.microsoft.com/office/drawing/2014/main" val="4152078441"/>
                  </a:ext>
                </a:extLst>
              </a:tr>
              <a:tr h="826476">
                <a:tc>
                  <a:txBody>
                    <a:bodyPr/>
                    <a:lstStyle/>
                    <a:p>
                      <a:pPr algn="ctr">
                        <a:buNone/>
                      </a:pPr>
                      <a:r>
                        <a:rPr lang="en-GB" sz="2900" b="1" cap="none" spc="0">
                          <a:solidFill>
                            <a:schemeClr val="tx1"/>
                          </a:solidFill>
                          <a:effectLst/>
                        </a:rPr>
                        <a:t>4</a:t>
                      </a: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tc>
                  <a:txBody>
                    <a:bodyPr/>
                    <a:lstStyle/>
                    <a:p>
                      <a:pPr algn="l">
                        <a:buNone/>
                      </a:pPr>
                      <a:r>
                        <a:rPr lang="en-GB" sz="1800" b="0" cap="none" spc="0">
                          <a:solidFill>
                            <a:schemeClr val="tx1"/>
                          </a:solidFill>
                        </a:rPr>
                        <a:t>https://share.google/images/yWLuX2JdflGKHuz31 </a:t>
                      </a:r>
                    </a:p>
                    <a:p>
                      <a:pPr algn="l">
                        <a:buNone/>
                      </a:pPr>
                      <a:endParaRPr lang="en-GB" sz="1800" b="0" cap="none" spc="0">
                        <a:solidFill>
                          <a:schemeClr val="tx1"/>
                        </a:solidFill>
                      </a:endParaRP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12700" cap="flat" cmpd="sng" algn="ctr">
                      <a:solidFill>
                        <a:schemeClr val="accent1"/>
                      </a:solidFill>
                      <a:prstDash val="solid"/>
                    </a:lnB>
                    <a:noFill/>
                  </a:tcPr>
                </a:tc>
                <a:extLst>
                  <a:ext uri="{0D108BD9-81ED-4DB2-BD59-A6C34878D82A}">
                    <a16:rowId xmlns:a16="http://schemas.microsoft.com/office/drawing/2014/main" val="24226864"/>
                  </a:ext>
                </a:extLst>
              </a:tr>
              <a:tr h="826476">
                <a:tc>
                  <a:txBody>
                    <a:bodyPr/>
                    <a:lstStyle/>
                    <a:p>
                      <a:pPr algn="ctr">
                        <a:buNone/>
                      </a:pPr>
                      <a:r>
                        <a:rPr lang="en-GB" sz="2900" b="1" cap="none" spc="0">
                          <a:solidFill>
                            <a:schemeClr val="tx1"/>
                          </a:solidFill>
                          <a:effectLst/>
                        </a:rPr>
                        <a:t>5</a:t>
                      </a: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6350" cap="flat" cmpd="sng" algn="ctr">
                      <a:noFill/>
                      <a:prstDash val="solid"/>
                    </a:lnB>
                    <a:noFill/>
                  </a:tcPr>
                </a:tc>
                <a:tc>
                  <a:txBody>
                    <a:bodyPr/>
                    <a:lstStyle/>
                    <a:p>
                      <a:pPr algn="l">
                        <a:buNone/>
                      </a:pPr>
                      <a:r>
                        <a:rPr lang="en-GB" sz="1800" b="0" cap="none" spc="0">
                          <a:solidFill>
                            <a:schemeClr val="tx1"/>
                          </a:solidFill>
                        </a:rPr>
                        <a:t>https://share.google/images/ofzr5AwfCHlvwk7ao </a:t>
                      </a:r>
                    </a:p>
                    <a:p>
                      <a:pPr algn="l">
                        <a:buNone/>
                      </a:pPr>
                      <a:endParaRPr lang="en-GB" sz="1800" b="0" cap="none" spc="0">
                        <a:solidFill>
                          <a:schemeClr val="tx1"/>
                        </a:solidFill>
                      </a:endParaRPr>
                    </a:p>
                  </a:txBody>
                  <a:tcPr marL="123150" marR="123150" marT="123150" marB="123150" anchor="ctr">
                    <a:lnL w="12700" cmpd="sng">
                      <a:noFill/>
                      <a:prstDash val="solid"/>
                    </a:lnL>
                    <a:lnR w="12700" cmpd="sng">
                      <a:noFill/>
                      <a:prstDash val="solid"/>
                    </a:lnR>
                    <a:lnT w="12700" cap="flat" cmpd="sng" algn="ctr">
                      <a:solidFill>
                        <a:schemeClr val="accent1"/>
                      </a:solidFill>
                      <a:prstDash val="solid"/>
                    </a:lnT>
                    <a:lnB w="6350" cap="flat" cmpd="sng" algn="ctr">
                      <a:noFill/>
                      <a:prstDash val="solid"/>
                    </a:lnB>
                    <a:noFill/>
                  </a:tcPr>
                </a:tc>
                <a:extLst>
                  <a:ext uri="{0D108BD9-81ED-4DB2-BD59-A6C34878D82A}">
                    <a16:rowId xmlns:a16="http://schemas.microsoft.com/office/drawing/2014/main" val="4236065233"/>
                  </a:ext>
                </a:extLst>
              </a:tr>
            </a:tbl>
          </a:graphicData>
        </a:graphic>
      </p:graphicFrame>
    </p:spTree>
    <p:extLst>
      <p:ext uri="{BB962C8B-B14F-4D97-AF65-F5344CB8AC3E}">
        <p14:creationId xmlns:p14="http://schemas.microsoft.com/office/powerpoint/2010/main" val="365586463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Dune">
  <a:themeElements>
    <a:clrScheme name="Dun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826328CA-5F67-4711-B85D-145ABD90F0C2}" vid="{19057A55-7D5A-4630-9E53-CA5ED6447771}"/>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3646</TotalTime>
  <Words>2674</Words>
  <Application>Microsoft Office PowerPoint</Application>
  <PresentationFormat>Widescreen</PresentationFormat>
  <Paragraphs>191</Paragraphs>
  <Slides>30</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Aptos</vt:lpstr>
      <vt:lpstr>Arial</vt:lpstr>
      <vt:lpstr>Century Gothic</vt:lpstr>
      <vt:lpstr>Neue Haas Grotesk Text Pro</vt:lpstr>
      <vt:lpstr>Wingdings 3</vt:lpstr>
      <vt:lpstr>Dune</vt:lpstr>
      <vt:lpstr>Ion Boardroom</vt:lpstr>
      <vt:lpstr>TUBERCULOSIS</vt:lpstr>
      <vt:lpstr>PowerPoint Presentation</vt:lpstr>
      <vt:lpstr>SELINA</vt:lpstr>
      <vt:lpstr>What is Tuberculosis</vt:lpstr>
      <vt:lpstr>Prevalence and incidence globally rate</vt:lpstr>
      <vt:lpstr>MORTALITY AND MORBIDITY RATES</vt:lpstr>
      <vt:lpstr>REFERENCES</vt:lpstr>
      <vt:lpstr>OSAZEE</vt:lpstr>
      <vt:lpstr>PowerPoint Presentation</vt:lpstr>
      <vt:lpstr>                </vt:lpstr>
      <vt:lpstr>PowerPoint Presentation</vt:lpstr>
      <vt:lpstr>PowerPoint Presentation</vt:lpstr>
      <vt:lpstr>SAMANTHA</vt:lpstr>
      <vt:lpstr>VACCINATION , INMUNISATION IS ESSENTIAL FOR AVOIDING TUBERCULOSIS, ESPECIALLY IN YOUNG PEOPLE. THE ONLY TB VACCINATION NOW AVAILABLE IS THE BACILLE CALMETTE-GUÉRIN (BCG)VACCINE. ALTHOUGH IT IS LESS SUCCESSFUL IN AVOIDING PULMONARY TB IN ADULTS, IT AIDS IN THE PREVENTION OF SEVERE FORMS OF THE DISEASE, SUCH AS TB MENINGITIS AND MILIARY TB(WORLD HEALTH ORGANISATION,2023).IN HIGH-RISK NATIONS, WIDESPREAD BCG VACCINATION CAMPAIGNS ARE A CRUCIAL PUBLIC HEALTH PRECAUTION.   MODIFICATIONS TO LIFESTYLE AND BEHAVIOUR, MALNUTRITION, OVERCROWDING, POOR VENTILATION AND POVERTY ARE ALL STRONGLY ASSOCIATED WITH THE SPREAD OF TUBERCULOSIS. PROMOTING HEALTHY LIVES THROUGH INCREASED NUTRITION, LIMITING ALCOHOL AND TABACCO USE AND IMPROVING LIVING CONDITIONS CAN CONSIDERABLY REDUCE SUSCEPTIBILITY AND SPREAD (LONNOROTH ET AL.,2009). EDUCATING COMMUNITIES ON COUGH HYGIENE AND EARLY MEDICAL CONSULTATION IS ALSO CRUCIAL.  DRUGS LONG-TERM ANTIBIOTIC TREATMENT IS NECESSARY FOR TUBERCULOSIS, A BACTERIAL INFECTION BROUGHT ON BY MYCOBACTERIUM TUBERCULOSIS. THE DIRECTLY OBSERVED TREATMENT, SHORT-COURSE(DOTS) APPROACH, WHICH GUARANTEES THAT PATIENTS FINISH THE ENTIRE COURSE OF ANTIBIOTICS LIKE ISONIAZID, RIFAMPICIN, PYRAZINAMIDE, AND ETHAMBUTOL, IS THE STANDARD TREATMENT (CENTERS FOR DISEASE CONTROL AND PREVENTION,2024)   </vt:lpstr>
      <vt:lpstr>CHANGING THE SURROUNDINGS: ENVIRONMENTAL CONTROLS ARE CRUCIAL IN HEALTHCARE AND COMMUNITY SETTINGS BECAUSE TUBERCULOSIS IS AN AIRBORNE ILLNESS. THE CONCENTRATION OF PATHOGENIC AEROSOLS CAN BE DECREASED BY AIR FILTRATION, UV GERMICIDAL IRRADIATION, AND ADEQUATE VENTILATION(ESCOMBE ET AL.,2009). THE RISK OF TRANSMISSION IS ALSO REDUCED WHEN LIVING AND WORKING SPACES ARE LESS CROWDED.  INSOLATION AND QUARANTINE PATIENTS WITH ACTIVE PULMONARY TUBERCULOSIS SHOULD BE KEPT APART. ESPECIALLY IN THE EARLY STAGES OF TREATMENT, THEY ARE MOST CONTAGIOUS. QUARANTINE AIDS IN PREVENTING TRANSMISSION TO OTHER MEMBERS OF THE HOME OR MEDICAL INSTITUTIONS (NHS2024). INSOLATION PROTOCOLS CAN BE LOOSENED ONCE TREATMENT LOWERS INFECTIOUSNESS.  WEARING PPE WHEN INTERACTING WITH TB PATIENTS, HEALTHCARE PROFESSIONALS AND CARERS ARE URGED TO WEAR RESPIRATORY PROTECTION, SUCH AS N95 MASKS. TO REDUCE AIRBORNE TRANSMISSION, TB PATIENTS SHOULD ALSO WEAR A SURGICAL MASK WHEN COUGHING OR IN PUBLIC PLACES. (PUBLIC HEALTH ENGLAND,2023)  </vt:lpstr>
      <vt:lpstr>REFERENCES</vt:lpstr>
      <vt:lpstr>Shakil Ahmad </vt:lpstr>
      <vt:lpstr>PowerPoint Presentation</vt:lpstr>
      <vt:lpstr>PowerPoint Presentation</vt:lpstr>
      <vt:lpstr>Key Strategy</vt:lpstr>
      <vt:lpstr>2. Timely detection and diagnosis</vt:lpstr>
      <vt:lpstr>Achievements and indicators</vt:lpstr>
      <vt:lpstr>References</vt:lpstr>
      <vt:lpstr>3.Management and Treatment </vt:lpstr>
      <vt:lpstr>ZARA</vt:lpstr>
      <vt:lpstr>Health education and Awareness Campaign</vt:lpstr>
      <vt:lpstr>Hand hygiene</vt:lpstr>
      <vt:lpstr>Sanitation and environmental hygiene</vt:lpstr>
      <vt:lpstr>Health monitoring and symptom screening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samantha essono mañana</dc:creator>
  <cp:lastModifiedBy>samantha essono mañana</cp:lastModifiedBy>
  <cp:revision>1</cp:revision>
  <dcterms:created xsi:type="dcterms:W3CDTF">2025-10-30T12:39:52Z</dcterms:created>
  <dcterms:modified xsi:type="dcterms:W3CDTF">2025-11-09T15:05:39Z</dcterms:modified>
</cp:coreProperties>
</file>