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32432D-43E7-47A6-9E0C-665248730D59}" v="7" dt="2026-03-16T04:16:36.8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bibi" userId="b60b9ae6dd9c86b1" providerId="LiveId" clId="{4B8F7309-6AAD-4C26-8DAF-153E0810B2E1}"/>
    <pc:docChg chg="custSel modSld">
      <pc:chgData name="Amina bibi" userId="b60b9ae6dd9c86b1" providerId="LiveId" clId="{4B8F7309-6AAD-4C26-8DAF-153E0810B2E1}" dt="2026-03-16T04:19:55.305" v="4101" actId="27636"/>
      <pc:docMkLst>
        <pc:docMk/>
      </pc:docMkLst>
      <pc:sldChg chg="modSp mod">
        <pc:chgData name="Amina bibi" userId="b60b9ae6dd9c86b1" providerId="LiveId" clId="{4B8F7309-6AAD-4C26-8DAF-153E0810B2E1}" dt="2026-03-16T01:32:02.491" v="30" actId="20577"/>
        <pc:sldMkLst>
          <pc:docMk/>
          <pc:sldMk cId="2897957523" sldId="258"/>
        </pc:sldMkLst>
        <pc:spChg chg="mod">
          <ac:chgData name="Amina bibi" userId="b60b9ae6dd9c86b1" providerId="LiveId" clId="{4B8F7309-6AAD-4C26-8DAF-153E0810B2E1}" dt="2026-03-16T01:32:02.491" v="30" actId="20577"/>
          <ac:spMkLst>
            <pc:docMk/>
            <pc:sldMk cId="2897957523" sldId="258"/>
            <ac:spMk id="3" creationId="{028A8359-438A-7EDF-F235-AE5BAE7FB208}"/>
          </ac:spMkLst>
        </pc:spChg>
      </pc:sldChg>
      <pc:sldChg chg="modSp mod">
        <pc:chgData name="Amina bibi" userId="b60b9ae6dd9c86b1" providerId="LiveId" clId="{4B8F7309-6AAD-4C26-8DAF-153E0810B2E1}" dt="2026-03-16T01:53:42.474" v="265" actId="20577"/>
        <pc:sldMkLst>
          <pc:docMk/>
          <pc:sldMk cId="1748499028" sldId="259"/>
        </pc:sldMkLst>
        <pc:spChg chg="mod">
          <ac:chgData name="Amina bibi" userId="b60b9ae6dd9c86b1" providerId="LiveId" clId="{4B8F7309-6AAD-4C26-8DAF-153E0810B2E1}" dt="2026-03-16T01:53:42.474" v="265" actId="20577"/>
          <ac:spMkLst>
            <pc:docMk/>
            <pc:sldMk cId="1748499028" sldId="259"/>
            <ac:spMk id="3" creationId="{F9C1CCB3-874D-5E4A-629C-E7AA4A8AB46C}"/>
          </ac:spMkLst>
        </pc:spChg>
      </pc:sldChg>
      <pc:sldChg chg="modSp mod">
        <pc:chgData name="Amina bibi" userId="b60b9ae6dd9c86b1" providerId="LiveId" clId="{4B8F7309-6AAD-4C26-8DAF-153E0810B2E1}" dt="2026-03-16T02:30:47.873" v="1956" actId="20577"/>
        <pc:sldMkLst>
          <pc:docMk/>
          <pc:sldMk cId="1424087263" sldId="260"/>
        </pc:sldMkLst>
        <pc:spChg chg="mod">
          <ac:chgData name="Amina bibi" userId="b60b9ae6dd9c86b1" providerId="LiveId" clId="{4B8F7309-6AAD-4C26-8DAF-153E0810B2E1}" dt="2026-03-16T02:30:47.873" v="1956" actId="20577"/>
          <ac:spMkLst>
            <pc:docMk/>
            <pc:sldMk cId="1424087263" sldId="260"/>
            <ac:spMk id="3" creationId="{E73EC453-8E6E-AAA5-639A-7F2EB8FCDBC5}"/>
          </ac:spMkLst>
        </pc:spChg>
      </pc:sldChg>
      <pc:sldChg chg="addSp delSp modSp mod">
        <pc:chgData name="Amina bibi" userId="b60b9ae6dd9c86b1" providerId="LiveId" clId="{4B8F7309-6AAD-4C26-8DAF-153E0810B2E1}" dt="2026-03-16T03:01:51.482" v="2821" actId="20577"/>
        <pc:sldMkLst>
          <pc:docMk/>
          <pc:sldMk cId="1382716628" sldId="262"/>
        </pc:sldMkLst>
        <pc:spChg chg="del mod">
          <ac:chgData name="Amina bibi" userId="b60b9ae6dd9c86b1" providerId="LiveId" clId="{4B8F7309-6AAD-4C26-8DAF-153E0810B2E1}" dt="2026-03-16T02:49:57.056" v="2443" actId="478"/>
          <ac:spMkLst>
            <pc:docMk/>
            <pc:sldMk cId="1382716628" sldId="262"/>
            <ac:spMk id="3" creationId="{87B96C4E-C633-AD44-2B5D-616D8D99EE4D}"/>
          </ac:spMkLst>
        </pc:spChg>
        <pc:spChg chg="add mod">
          <ac:chgData name="Amina bibi" userId="b60b9ae6dd9c86b1" providerId="LiveId" clId="{4B8F7309-6AAD-4C26-8DAF-153E0810B2E1}" dt="2026-03-16T02:37:46.944" v="2174" actId="20577"/>
          <ac:spMkLst>
            <pc:docMk/>
            <pc:sldMk cId="1382716628" sldId="262"/>
            <ac:spMk id="4" creationId="{3BB87320-668A-4C26-C0A3-1E8F64914CAE}"/>
          </ac:spMkLst>
        </pc:spChg>
        <pc:spChg chg="add del mod">
          <ac:chgData name="Amina bibi" userId="b60b9ae6dd9c86b1" providerId="LiveId" clId="{4B8F7309-6AAD-4C26-8DAF-153E0810B2E1}" dt="2026-03-16T02:38:32.965" v="2180" actId="478"/>
          <ac:spMkLst>
            <pc:docMk/>
            <pc:sldMk cId="1382716628" sldId="262"/>
            <ac:spMk id="5" creationId="{E627A474-3D59-624D-8069-FDC74B6CFF9E}"/>
          </ac:spMkLst>
        </pc:spChg>
        <pc:spChg chg="add mod">
          <ac:chgData name="Amina bibi" userId="b60b9ae6dd9c86b1" providerId="LiveId" clId="{4B8F7309-6AAD-4C26-8DAF-153E0810B2E1}" dt="2026-03-16T02:51:10.506" v="2445" actId="14100"/>
          <ac:spMkLst>
            <pc:docMk/>
            <pc:sldMk cId="1382716628" sldId="262"/>
            <ac:spMk id="6" creationId="{51E6635D-6129-32EC-53D3-8B1BD34C224C}"/>
          </ac:spMkLst>
        </pc:spChg>
        <pc:spChg chg="add del mod">
          <ac:chgData name="Amina bibi" userId="b60b9ae6dd9c86b1" providerId="LiveId" clId="{4B8F7309-6AAD-4C26-8DAF-153E0810B2E1}" dt="2026-03-16T02:49:17.238" v="2436" actId="478"/>
          <ac:spMkLst>
            <pc:docMk/>
            <pc:sldMk cId="1382716628" sldId="262"/>
            <ac:spMk id="7" creationId="{DB6328AE-B143-539A-BCB7-881A432148A7}"/>
          </ac:spMkLst>
        </pc:spChg>
        <pc:spChg chg="add mod">
          <ac:chgData name="Amina bibi" userId="b60b9ae6dd9c86b1" providerId="LiveId" clId="{4B8F7309-6AAD-4C26-8DAF-153E0810B2E1}" dt="2026-03-16T02:43:58.451" v="2290" actId="14100"/>
          <ac:spMkLst>
            <pc:docMk/>
            <pc:sldMk cId="1382716628" sldId="262"/>
            <ac:spMk id="8" creationId="{B3BF97D9-43F1-928C-6A04-CEFCBD41D821}"/>
          </ac:spMkLst>
        </pc:spChg>
        <pc:spChg chg="add mod">
          <ac:chgData name="Amina bibi" userId="b60b9ae6dd9c86b1" providerId="LiveId" clId="{4B8F7309-6AAD-4C26-8DAF-153E0810B2E1}" dt="2026-03-16T03:01:51.482" v="2821" actId="20577"/>
          <ac:spMkLst>
            <pc:docMk/>
            <pc:sldMk cId="1382716628" sldId="262"/>
            <ac:spMk id="10" creationId="{2822FBB4-062F-F113-26C4-9CFB405869C5}"/>
          </ac:spMkLst>
        </pc:spChg>
      </pc:sldChg>
      <pc:sldChg chg="addSp modSp mod">
        <pc:chgData name="Amina bibi" userId="b60b9ae6dd9c86b1" providerId="LiveId" clId="{4B8F7309-6AAD-4C26-8DAF-153E0810B2E1}" dt="2026-03-16T04:06:33.680" v="3951" actId="20577"/>
        <pc:sldMkLst>
          <pc:docMk/>
          <pc:sldMk cId="3970473306" sldId="264"/>
        </pc:sldMkLst>
        <pc:spChg chg="mod">
          <ac:chgData name="Amina bibi" userId="b60b9ae6dd9c86b1" providerId="LiveId" clId="{4B8F7309-6AAD-4C26-8DAF-153E0810B2E1}" dt="2026-03-16T04:06:33.680" v="3951" actId="20577"/>
          <ac:spMkLst>
            <pc:docMk/>
            <pc:sldMk cId="3970473306" sldId="264"/>
            <ac:spMk id="3" creationId="{4A53051C-8483-F6FD-7AB5-FC885653EC99}"/>
          </ac:spMkLst>
        </pc:spChg>
        <pc:inkChg chg="add">
          <ac:chgData name="Amina bibi" userId="b60b9ae6dd9c86b1" providerId="LiveId" clId="{4B8F7309-6AAD-4C26-8DAF-153E0810B2E1}" dt="2026-03-16T03:48:53.856" v="3512" actId="9405"/>
          <ac:inkMkLst>
            <pc:docMk/>
            <pc:sldMk cId="3970473306" sldId="264"/>
            <ac:inkMk id="4" creationId="{CCA927A5-9D6A-5E61-758D-E578DDD39A37}"/>
          </ac:inkMkLst>
        </pc:inkChg>
      </pc:sldChg>
      <pc:sldChg chg="addSp modSp mod">
        <pc:chgData name="Amina bibi" userId="b60b9ae6dd9c86b1" providerId="LiveId" clId="{4B8F7309-6AAD-4C26-8DAF-153E0810B2E1}" dt="2026-03-16T04:19:55.305" v="4101" actId="27636"/>
        <pc:sldMkLst>
          <pc:docMk/>
          <pc:sldMk cId="359125969" sldId="265"/>
        </pc:sldMkLst>
        <pc:spChg chg="mod">
          <ac:chgData name="Amina bibi" userId="b60b9ae6dd9c86b1" providerId="LiveId" clId="{4B8F7309-6AAD-4C26-8DAF-153E0810B2E1}" dt="2026-03-16T04:19:55.305" v="4101" actId="27636"/>
          <ac:spMkLst>
            <pc:docMk/>
            <pc:sldMk cId="359125969" sldId="265"/>
            <ac:spMk id="3" creationId="{5F8D0C3B-0DFC-3E5A-28D7-AC7CD95B6A10}"/>
          </ac:spMkLst>
        </pc:spChg>
        <pc:spChg chg="add">
          <ac:chgData name="Amina bibi" userId="b60b9ae6dd9c86b1" providerId="LiveId" clId="{4B8F7309-6AAD-4C26-8DAF-153E0810B2E1}" dt="2026-03-16T04:16:11.274" v="4087"/>
          <ac:spMkLst>
            <pc:docMk/>
            <pc:sldMk cId="359125969" sldId="265"/>
            <ac:spMk id="4" creationId="{27711522-FA53-6BA5-C064-FE79A93DC01A}"/>
          </ac:spMkLst>
        </pc:spChg>
        <pc:spChg chg="add mod">
          <ac:chgData name="Amina bibi" userId="b60b9ae6dd9c86b1" providerId="LiveId" clId="{4B8F7309-6AAD-4C26-8DAF-153E0810B2E1}" dt="2026-03-16T04:16:36.855" v="4088"/>
          <ac:spMkLst>
            <pc:docMk/>
            <pc:sldMk cId="359125969" sldId="265"/>
            <ac:spMk id="5" creationId="{2C89C0A9-38A9-B91C-7ECE-8BAE8DD28272}"/>
          </ac:spMkLst>
        </pc:spChg>
      </pc:sldChg>
      <pc:sldChg chg="modSp mod">
        <pc:chgData name="Amina bibi" userId="b60b9ae6dd9c86b1" providerId="LiveId" clId="{4B8F7309-6AAD-4C26-8DAF-153E0810B2E1}" dt="2026-03-16T03:23:17.108" v="3500" actId="20577"/>
        <pc:sldMkLst>
          <pc:docMk/>
          <pc:sldMk cId="1917974163" sldId="267"/>
        </pc:sldMkLst>
        <pc:spChg chg="mod">
          <ac:chgData name="Amina bibi" userId="b60b9ae6dd9c86b1" providerId="LiveId" clId="{4B8F7309-6AAD-4C26-8DAF-153E0810B2E1}" dt="2026-03-16T03:23:17.108" v="3500" actId="20577"/>
          <ac:spMkLst>
            <pc:docMk/>
            <pc:sldMk cId="1917974163" sldId="267"/>
            <ac:spMk id="3" creationId="{C71705AF-A114-46D3-808C-4A69D3AE5A69}"/>
          </ac:spMkLst>
        </pc:spChg>
      </pc:sldChg>
      <pc:sldChg chg="addSp delSp modSp mod">
        <pc:chgData name="Amina bibi" userId="b60b9ae6dd9c86b1" providerId="LiveId" clId="{4B8F7309-6AAD-4C26-8DAF-153E0810B2E1}" dt="2026-03-16T03:54:35.445" v="3539" actId="14100"/>
        <pc:sldMkLst>
          <pc:docMk/>
          <pc:sldMk cId="3645478630" sldId="268"/>
        </pc:sldMkLst>
        <pc:spChg chg="mod">
          <ac:chgData name="Amina bibi" userId="b60b9ae6dd9c86b1" providerId="LiveId" clId="{4B8F7309-6AAD-4C26-8DAF-153E0810B2E1}" dt="2026-03-16T03:54:14.293" v="3537" actId="14100"/>
          <ac:spMkLst>
            <pc:docMk/>
            <pc:sldMk cId="3645478630" sldId="268"/>
            <ac:spMk id="3" creationId="{6ED3E622-CB09-1362-15C9-BF616871B4C4}"/>
          </ac:spMkLst>
        </pc:spChg>
        <pc:spChg chg="add del mod">
          <ac:chgData name="Amina bibi" userId="b60b9ae6dd9c86b1" providerId="LiveId" clId="{4B8F7309-6AAD-4C26-8DAF-153E0810B2E1}" dt="2026-03-16T03:52:33.193" v="3532" actId="478"/>
          <ac:spMkLst>
            <pc:docMk/>
            <pc:sldMk cId="3645478630" sldId="268"/>
            <ac:spMk id="20" creationId="{318DBFEE-4D9F-30B8-40F4-7449ECEF4282}"/>
          </ac:spMkLst>
        </pc:spChg>
        <pc:grpChg chg="del mod">
          <ac:chgData name="Amina bibi" userId="b60b9ae6dd9c86b1" providerId="LiveId" clId="{4B8F7309-6AAD-4C26-8DAF-153E0810B2E1}" dt="2026-03-16T03:49:07.812" v="3520"/>
          <ac:grpSpMkLst>
            <pc:docMk/>
            <pc:sldMk cId="3645478630" sldId="268"/>
            <ac:grpSpMk id="11" creationId="{2603EF12-4BF9-3A62-7346-2E0F6A1F3B53}"/>
          </ac:grpSpMkLst>
        </pc:grpChg>
        <pc:grpChg chg="mod">
          <ac:chgData name="Amina bibi" userId="b60b9ae6dd9c86b1" providerId="LiveId" clId="{4B8F7309-6AAD-4C26-8DAF-153E0810B2E1}" dt="2026-03-16T03:49:07.812" v="3520"/>
          <ac:grpSpMkLst>
            <pc:docMk/>
            <pc:sldMk cId="3645478630" sldId="268"/>
            <ac:grpSpMk id="15" creationId="{0DAD1924-B520-F1A3-91A1-22498A426850}"/>
          </ac:grpSpMkLst>
        </pc:grpChg>
        <pc:graphicFrameChg chg="add del mod modGraphic">
          <ac:chgData name="Amina bibi" userId="b60b9ae6dd9c86b1" providerId="LiveId" clId="{4B8F7309-6AAD-4C26-8DAF-153E0810B2E1}" dt="2026-03-16T03:26:20.070" v="3508" actId="478"/>
          <ac:graphicFrameMkLst>
            <pc:docMk/>
            <pc:sldMk cId="3645478630" sldId="268"/>
            <ac:graphicFrameMk id="4" creationId="{D88097B0-827E-730C-79E4-CB537B8041E7}"/>
          </ac:graphicFrameMkLst>
        </pc:graphicFrameChg>
        <pc:picChg chg="add del mod">
          <ac:chgData name="Amina bibi" userId="b60b9ae6dd9c86b1" providerId="LiveId" clId="{4B8F7309-6AAD-4C26-8DAF-153E0810B2E1}" dt="2026-03-16T03:52:33.193" v="3532" actId="478"/>
          <ac:picMkLst>
            <pc:docMk/>
            <pc:sldMk cId="3645478630" sldId="268"/>
            <ac:picMk id="19" creationId="{A30A78E9-F258-0EFE-5852-8674C6E9DF0E}"/>
          </ac:picMkLst>
        </pc:picChg>
        <pc:picChg chg="add mod">
          <ac:chgData name="Amina bibi" userId="b60b9ae6dd9c86b1" providerId="LiveId" clId="{4B8F7309-6AAD-4C26-8DAF-153E0810B2E1}" dt="2026-03-16T03:54:35.445" v="3539" actId="14100"/>
          <ac:picMkLst>
            <pc:docMk/>
            <pc:sldMk cId="3645478630" sldId="268"/>
            <ac:picMk id="22" creationId="{78FC109F-76B7-73FB-1D88-00373BC885C1}"/>
          </ac:picMkLst>
        </pc:picChg>
        <pc:inkChg chg="add">
          <ac:chgData name="Amina bibi" userId="b60b9ae6dd9c86b1" providerId="LiveId" clId="{4B8F7309-6AAD-4C26-8DAF-153E0810B2E1}" dt="2026-03-16T03:27:25.278" v="3509" actId="9405"/>
          <ac:inkMkLst>
            <pc:docMk/>
            <pc:sldMk cId="3645478630" sldId="268"/>
            <ac:inkMk id="5" creationId="{890E6AD3-E408-94AB-57EC-4DDB1DEBD7CD}"/>
          </ac:inkMkLst>
        </pc:inkChg>
        <pc:inkChg chg="add">
          <ac:chgData name="Amina bibi" userId="b60b9ae6dd9c86b1" providerId="LiveId" clId="{4B8F7309-6AAD-4C26-8DAF-153E0810B2E1}" dt="2026-03-16T03:27:26.630" v="3510" actId="9405"/>
          <ac:inkMkLst>
            <pc:docMk/>
            <pc:sldMk cId="3645478630" sldId="268"/>
            <ac:inkMk id="6" creationId="{F8E171E8-FC12-9457-4571-99F54D59D4DA}"/>
          </ac:inkMkLst>
        </pc:inkChg>
        <pc:inkChg chg="add">
          <ac:chgData name="Amina bibi" userId="b60b9ae6dd9c86b1" providerId="LiveId" clId="{4B8F7309-6AAD-4C26-8DAF-153E0810B2E1}" dt="2026-03-16T03:28:08" v="3511" actId="9405"/>
          <ac:inkMkLst>
            <pc:docMk/>
            <pc:sldMk cId="3645478630" sldId="268"/>
            <ac:inkMk id="7" creationId="{534CDA1B-EA75-91DC-9C2B-BC2AC130B0DD}"/>
          </ac:inkMkLst>
        </pc:inkChg>
        <pc:inkChg chg="add">
          <ac:chgData name="Amina bibi" userId="b60b9ae6dd9c86b1" providerId="LiveId" clId="{4B8F7309-6AAD-4C26-8DAF-153E0810B2E1}" dt="2026-03-16T03:49:01.722" v="3513" actId="9405"/>
          <ac:inkMkLst>
            <pc:docMk/>
            <pc:sldMk cId="3645478630" sldId="268"/>
            <ac:inkMk id="8" creationId="{82B415C8-17FB-0952-0820-4A70270FD2DA}"/>
          </ac:inkMkLst>
        </pc:inkChg>
        <pc:inkChg chg="add mod">
          <ac:chgData name="Amina bibi" userId="b60b9ae6dd9c86b1" providerId="LiveId" clId="{4B8F7309-6AAD-4C26-8DAF-153E0810B2E1}" dt="2026-03-16T03:49:07.812" v="3520"/>
          <ac:inkMkLst>
            <pc:docMk/>
            <pc:sldMk cId="3645478630" sldId="268"/>
            <ac:inkMk id="9" creationId="{1396CD0C-2E4B-21D9-1936-1A7398A1F67D}"/>
          </ac:inkMkLst>
        </pc:inkChg>
        <pc:inkChg chg="add mod">
          <ac:chgData name="Amina bibi" userId="b60b9ae6dd9c86b1" providerId="LiveId" clId="{4B8F7309-6AAD-4C26-8DAF-153E0810B2E1}" dt="2026-03-16T03:49:07.812" v="3520"/>
          <ac:inkMkLst>
            <pc:docMk/>
            <pc:sldMk cId="3645478630" sldId="268"/>
            <ac:inkMk id="10" creationId="{E9B06E39-91EF-73C6-4CBC-A1832D194434}"/>
          </ac:inkMkLst>
        </pc:inkChg>
        <pc:inkChg chg="add mod">
          <ac:chgData name="Amina bibi" userId="b60b9ae6dd9c86b1" providerId="LiveId" clId="{4B8F7309-6AAD-4C26-8DAF-153E0810B2E1}" dt="2026-03-16T03:49:07.812" v="3520"/>
          <ac:inkMkLst>
            <pc:docMk/>
            <pc:sldMk cId="3645478630" sldId="268"/>
            <ac:inkMk id="12" creationId="{BF773CC5-DA29-6D7C-EC7F-6CF6FB720F9B}"/>
          </ac:inkMkLst>
        </pc:inkChg>
        <pc:inkChg chg="add mod">
          <ac:chgData name="Amina bibi" userId="b60b9ae6dd9c86b1" providerId="LiveId" clId="{4B8F7309-6AAD-4C26-8DAF-153E0810B2E1}" dt="2026-03-16T03:49:07.812" v="3520"/>
          <ac:inkMkLst>
            <pc:docMk/>
            <pc:sldMk cId="3645478630" sldId="268"/>
            <ac:inkMk id="13" creationId="{5A510AFA-FF64-5FE1-16A9-D59FAA811568}"/>
          </ac:inkMkLst>
        </pc:inkChg>
        <pc:inkChg chg="add mod">
          <ac:chgData name="Amina bibi" userId="b60b9ae6dd9c86b1" providerId="LiveId" clId="{4B8F7309-6AAD-4C26-8DAF-153E0810B2E1}" dt="2026-03-16T03:49:07.812" v="3520"/>
          <ac:inkMkLst>
            <pc:docMk/>
            <pc:sldMk cId="3645478630" sldId="268"/>
            <ac:inkMk id="14" creationId="{713AEE9A-81BA-06CF-6ADE-41B2414CF8D8}"/>
          </ac:inkMkLst>
        </pc:inkChg>
        <pc:inkChg chg="add">
          <ac:chgData name="Amina bibi" userId="b60b9ae6dd9c86b1" providerId="LiveId" clId="{4B8F7309-6AAD-4C26-8DAF-153E0810B2E1}" dt="2026-03-16T03:49:08.518" v="3521" actId="9405"/>
          <ac:inkMkLst>
            <pc:docMk/>
            <pc:sldMk cId="3645478630" sldId="268"/>
            <ac:inkMk id="16" creationId="{B15E45EE-4CAD-4D3A-D4DE-A7C76C7FA8B0}"/>
          </ac:inkMkLst>
        </pc:inkChg>
        <pc:inkChg chg="add">
          <ac:chgData name="Amina bibi" userId="b60b9ae6dd9c86b1" providerId="LiveId" clId="{4B8F7309-6AAD-4C26-8DAF-153E0810B2E1}" dt="2026-03-16T03:49:12.161" v="3522" actId="9405"/>
          <ac:inkMkLst>
            <pc:docMk/>
            <pc:sldMk cId="3645478630" sldId="268"/>
            <ac:inkMk id="17" creationId="{B556B873-48F9-CB96-738E-6DABBDD75540}"/>
          </ac:inkMkLst>
        </pc:ink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6T03:27:25.263"/>
    </inkml:context>
    <inkml:brush xml:id="br0">
      <inkml:brushProperty name="width" value="0.035" units="cm"/>
      <inkml:brushProperty name="height" value="0.035" units="cm"/>
      <inkml:brushProperty name="ignorePressure" value="1"/>
    </inkml:brush>
  </inkml:definitions>
  <inkml:trace contextRef="#ctx0" brushRef="#br0">0 1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6T03:27:26.628"/>
    </inkml:context>
    <inkml:brush xml:id="br0">
      <inkml:brushProperty name="width" value="0.035" units="cm"/>
      <inkml:brushProperty name="height" value="0.035" units="cm"/>
      <inkml:brushProperty name="ignorePressure" value="1"/>
    </inkml:brush>
  </inkml:definitions>
  <inkml:trace contextRef="#ctx0" brushRef="#br0">0 1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6T03:28:08"/>
    </inkml:context>
    <inkml:brush xml:id="br0">
      <inkml:brushProperty name="width" value="0.035" units="cm"/>
      <inkml:brushProperty name="height" value="0.035" units="cm"/>
    </inkml:brush>
  </inkml:definitions>
  <inkml:trace contextRef="#ctx0" brushRef="#br0">1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6T03:49:01.706"/>
    </inkml:context>
    <inkml:brush xml:id="br0">
      <inkml:brushProperty name="width" value="0.035" units="cm"/>
      <inkml:brushProperty name="height" value="0.035" units="cm"/>
    </inkml:brush>
  </inkml:definitions>
  <inkml:trace contextRef="#ctx0" brushRef="#br0">1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6T03:49:02.915"/>
    </inkml:context>
    <inkml:brush xml:id="br0">
      <inkml:brushProperty name="width" value="0.035" units="cm"/>
      <inkml:brushProperty name="height" value="0.035" units="cm"/>
    </inkml:brush>
  </inkml:definitions>
  <inkml:trace contextRef="#ctx0" brushRef="#br0">0 1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6T03:49:03.088"/>
    </inkml:context>
    <inkml:brush xml:id="br0">
      <inkml:brushProperty name="width" value="0.035" units="cm"/>
      <inkml:brushProperty name="height" value="0.035" units="cm"/>
    </inkml:brush>
  </inkml:definitions>
  <inkml:trace contextRef="#ctx0" brushRef="#br0">0 1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6T03:49:06.274"/>
    </inkml:context>
    <inkml:brush xml:id="br0">
      <inkml:brushProperty name="width" value="0.035" units="cm"/>
      <inkml:brushProperty name="height" value="0.035" units="cm"/>
    </inkml:brush>
  </inkml:definitions>
  <inkml:trace contextRef="#ctx0" brushRef="#br0">0 0 24575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6T03:49:06.462"/>
    </inkml:context>
    <inkml:brush xml:id="br0">
      <inkml:brushProperty name="width" value="0.035" units="cm"/>
      <inkml:brushProperty name="height" value="0.035" units="cm"/>
    </inkml:brush>
  </inkml:definitions>
  <inkml:trace contextRef="#ctx0" brushRef="#br0">0 0 24575</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6T03:49:06.886"/>
    </inkml:context>
    <inkml:brush xml:id="br0">
      <inkml:brushProperty name="width" value="0.035" units="cm"/>
      <inkml:brushProperty name="height" value="0.035" units="cm"/>
    </inkml:brush>
  </inkml:definitions>
  <inkml:trace contextRef="#ctx0" brushRef="#br0">2946 2197 24575,'-42'-54'0,"-3"1"0,-59-53 0,77 79 0,-228-207-604,-247-168-2275,202 190 2895,-9 13 1,-379-180-1,444 274 1062,77 35-621,152 64-345,-1-2-1,1 0 1,1 0 0,-1-2-1,1 0 1,1 0 0,0-1 0,1-1-1,0 0 1,0-1 0,2 0 0,-1 0-1,2-1 1,0-1 0,0 0 0,-9-23-1,-8-35-1476,6 7-5461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6T03:49:08.518"/>
    </inkml:context>
    <inkml:brush xml:id="br0">
      <inkml:brushProperty name="width" value="0.035" units="cm"/>
      <inkml:brushProperty name="height" value="0.035" units="cm"/>
    </inkml:brush>
  </inkml:definitions>
  <inkml:trace contextRef="#ctx0" brushRef="#br0">1 0 24575</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6T03:49:12.161"/>
    </inkml:context>
    <inkml:brush xml:id="br0">
      <inkml:brushProperty name="width" value="0.035" units="cm"/>
      <inkml:brushProperty name="height" value="0.035" units="cm"/>
    </inkml:brush>
  </inkml:definitions>
  <inkml:trace contextRef="#ctx0" brushRef="#br0">1 0 24575,'0'0'-8191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6T03:48:53.746"/>
    </inkml:context>
    <inkml:brush xml:id="br0">
      <inkml:brushProperty name="width" value="0.035" units="cm"/>
      <inkml:brushProperty name="height" value="0.035" units="cm"/>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16/03/2026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customXml" Target="../ink/ink10.xml"/><Relationship Id="rId3" Type="http://schemas.openxmlformats.org/officeDocument/2006/relationships/image" Target="../media/image1.png"/><Relationship Id="rId7" Type="http://schemas.openxmlformats.org/officeDocument/2006/relationships/customXml" Target="../ink/ink5.xml"/><Relationship Id="rId12"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3.xml"/><Relationship Id="rId6" Type="http://schemas.openxmlformats.org/officeDocument/2006/relationships/customXml" Target="../ink/ink4.xml"/><Relationship Id="rId11" Type="http://schemas.openxmlformats.org/officeDocument/2006/relationships/customXml" Target="../ink/ink9.xml"/><Relationship Id="rId5" Type="http://schemas.openxmlformats.org/officeDocument/2006/relationships/customXml" Target="../ink/ink3.xml"/><Relationship Id="rId15" Type="http://schemas.openxmlformats.org/officeDocument/2006/relationships/image" Target="../media/image3.jpeg"/><Relationship Id="rId10" Type="http://schemas.openxmlformats.org/officeDocument/2006/relationships/customXml" Target="../ink/ink8.xml"/><Relationship Id="rId4" Type="http://schemas.openxmlformats.org/officeDocument/2006/relationships/customXml" Target="../ink/ink2.xml"/><Relationship Id="rId9" Type="http://schemas.openxmlformats.org/officeDocument/2006/relationships/customXml" Target="../ink/ink7.xml"/><Relationship Id="rId14" Type="http://schemas.openxmlformats.org/officeDocument/2006/relationships/customXml" Target="../ink/ink1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customXml" Target="../ink/ink12.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brc.org.uk/" TargetMode="External"/><Relationship Id="rId7" Type="http://schemas.openxmlformats.org/officeDocument/2006/relationships/hyperlink" Target="https://oxfordcollegeofmarketing.com/"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6" Type="http://schemas.openxmlformats.org/officeDocument/2006/relationships/hyperlink" Target="http://retaileconomics.co.uk/" TargetMode="External"/><Relationship Id="rId5" Type="http://schemas.openxmlformats.org/officeDocument/2006/relationships/hyperlink" Target="https://retaileconomics.co.uk/" TargetMode="External"/><Relationship Id="rId4" Type="http://schemas.openxmlformats.org/officeDocument/2006/relationships/hyperlink" Target="https://ons.gov.uk/"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 LCLM4004_LON</a:t>
            </a:r>
            <a:br>
              <a:rPr lang="en-GB" sz="3200" dirty="0">
                <a:latin typeface="A"/>
              </a:rPr>
            </a:br>
            <a:r>
              <a:rPr lang="en-GB" sz="3200" dirty="0">
                <a:latin typeface="A"/>
              </a:rPr>
              <a:t>STUDENT NAME : Mohammad Nazrul Islam</a:t>
            </a:r>
            <a:br>
              <a:rPr lang="en-GB" sz="3200" dirty="0">
                <a:latin typeface="A"/>
              </a:rPr>
            </a:br>
            <a:r>
              <a:rPr lang="en-GB" sz="3200" dirty="0">
                <a:latin typeface="A"/>
              </a:rPr>
              <a:t>STUDENT ID :2515987</a:t>
            </a:r>
            <a:br>
              <a:rPr lang="en-GB" sz="3200" dirty="0">
                <a:latin typeface="A"/>
              </a:rPr>
            </a:br>
            <a:r>
              <a:rPr lang="en-GB" sz="3200" dirty="0">
                <a:latin typeface="A"/>
              </a:rPr>
              <a:t>LECTURER: Anita Nan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Grean Heaven florist, Norwich, UK is in a  problem for its drop in sales. With recent survey showing reduce of customer demand and lower revenue. This outcome has come after the investigation of the key factors contributing to the issue. The presentation examine the problem using the PESTAL analysis and fishbone diagram to identify potential causes and explore the opportunities for further improvements.</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in....2016</a:t>
            </a:r>
          </a:p>
          <a:p>
            <a:pPr marL="342900" indent="-342900">
              <a:buFont typeface="Arial" charset="2"/>
              <a:buChar char="•"/>
            </a:pPr>
            <a:r>
              <a:rPr lang="en-GB" b="1" dirty="0"/>
              <a:t>Owners: Liam and Priya Patel</a:t>
            </a:r>
          </a:p>
          <a:p>
            <a:pPr marL="342900" indent="-342900">
              <a:buFont typeface="Arial" charset="2"/>
              <a:buChar char="•"/>
            </a:pPr>
            <a:r>
              <a:rPr lang="en-GB" b="1" dirty="0"/>
              <a:t>Sells …Daily fresh flowers ,bouquets for corporate </a:t>
            </a:r>
            <a:r>
              <a:rPr lang="en-GB" b="1" dirty="0" err="1"/>
              <a:t>cliients</a:t>
            </a:r>
            <a:r>
              <a:rPr lang="en-GB" b="1" dirty="0"/>
              <a:t> and weeding, delivery</a:t>
            </a:r>
          </a:p>
          <a:p>
            <a:pPr marL="342900" indent="-342900">
              <a:buFont typeface="Arial" charset="2"/>
              <a:buChar char="•"/>
            </a:pPr>
            <a:r>
              <a:rPr lang="en-GB" b="1" dirty="0">
                <a:ea typeface="+mn-lt"/>
                <a:cs typeface="+mn-lt"/>
              </a:rPr>
              <a:t>strong community ties</a:t>
            </a:r>
          </a:p>
          <a:p>
            <a:pPr marL="342900" indent="-342900">
              <a:buFont typeface="Arial" charset="2"/>
              <a:buChar char="•"/>
            </a:pPr>
            <a:r>
              <a:rPr lang="en-GB" b="1" dirty="0">
                <a:solidFill>
                  <a:srgbClr val="FF0000"/>
                </a:solidFill>
                <a:ea typeface="+mn-lt"/>
                <a:cs typeface="+mn-lt"/>
              </a:rPr>
              <a:t>Echo –friendly packaging</a:t>
            </a:r>
          </a:p>
          <a:p>
            <a:pPr marL="342900" indent="-342900">
              <a:buFont typeface="Arial" charset="2"/>
              <a:buChar char="•"/>
            </a:pPr>
            <a:r>
              <a:rPr lang="en-GB" b="1" dirty="0">
                <a:solidFill>
                  <a:srgbClr val="FF0000"/>
                </a:solidFill>
                <a:ea typeface="+mn-lt"/>
                <a:cs typeface="+mn-lt"/>
              </a:rPr>
              <a:t>Bespoke floral </a:t>
            </a:r>
            <a:r>
              <a:rPr lang="en-GB" b="1" dirty="0" err="1">
                <a:solidFill>
                  <a:srgbClr val="FF0000"/>
                </a:solidFill>
                <a:ea typeface="+mn-lt"/>
                <a:cs typeface="+mn-lt"/>
              </a:rPr>
              <a:t>arragments</a:t>
            </a: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5227452"/>
          </a:xfrm>
        </p:spPr>
        <p:txBody>
          <a:bodyPr>
            <a:normAutofit fontScale="62500" lnSpcReduction="20000"/>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Norwich local </a:t>
            </a:r>
            <a:r>
              <a:rPr lang="en-GB" sz="2800" dirty="0" err="1">
                <a:solidFill>
                  <a:schemeClr val="tx1"/>
                </a:solidFill>
                <a:ea typeface="+mn-lt"/>
                <a:cs typeface="+mn-lt"/>
              </a:rPr>
              <a:t>residents,students</a:t>
            </a:r>
            <a:r>
              <a:rPr lang="en-GB" sz="2800" dirty="0">
                <a:solidFill>
                  <a:schemeClr val="tx1"/>
                </a:solidFill>
                <a:ea typeface="+mn-lt"/>
                <a:cs typeface="+mn-lt"/>
              </a:rPr>
              <a:t>, local business, event planners, wedding venues, families. Also for corporate client, online shoppers seeking same day and advanced delivery.</a:t>
            </a:r>
          </a:p>
          <a:p>
            <a:r>
              <a:rPr lang="en-GB" sz="2800" dirty="0">
                <a:solidFill>
                  <a:schemeClr val="tx1"/>
                </a:solidFill>
              </a:rPr>
              <a:t>What: fresh flowers, bouquets, event décor, wedding florals, same day delivery services.</a:t>
            </a:r>
          </a:p>
          <a:p>
            <a:r>
              <a:rPr lang="en-GB" sz="2800" dirty="0">
                <a:solidFill>
                  <a:schemeClr val="tx1"/>
                </a:solidFill>
              </a:rPr>
              <a:t>Where: Norwich and </a:t>
            </a:r>
            <a:r>
              <a:rPr lang="en-GB" sz="2800" dirty="0" err="1">
                <a:solidFill>
                  <a:schemeClr val="tx1"/>
                </a:solidFill>
              </a:rPr>
              <a:t>sorounding</a:t>
            </a:r>
            <a:r>
              <a:rPr lang="en-GB" sz="2800" dirty="0">
                <a:solidFill>
                  <a:schemeClr val="tx1"/>
                </a:solidFill>
              </a:rPr>
              <a:t> areas.</a:t>
            </a:r>
          </a:p>
          <a:p>
            <a:r>
              <a:rPr lang="en-GB" sz="2800" dirty="0">
                <a:solidFill>
                  <a:schemeClr val="tx1"/>
                </a:solidFill>
              </a:rPr>
              <a:t>Why: The aim is to fulfil for Norwich strong demand for local, sustainable, bespoke floral arrangements. The business services for emotional, cultural and celebratory needs like wedding , graduation, birthday party, funerals and seasonal events.</a:t>
            </a:r>
          </a:p>
          <a:p>
            <a:r>
              <a:rPr lang="en-GB" sz="2800" dirty="0">
                <a:solidFill>
                  <a:schemeClr val="tx1"/>
                </a:solidFill>
              </a:rPr>
              <a:t>When: Operation run year round with pick season during valentines day, mother’s da, Christmas day. Daily demands is highest in weekend and early afternoon.</a:t>
            </a:r>
          </a:p>
          <a:p>
            <a:r>
              <a:rPr lang="en-GB" sz="2800" dirty="0">
                <a:solidFill>
                  <a:schemeClr val="tx1"/>
                </a:solidFill>
              </a:rPr>
              <a:t>How: By insuring fresh flowers from UK growers and trusted importers, By offering online services, phone order, walking services using social media, google map, local partnership for marketing. Also maintain by skilled florists, efficient delivery routes.</a:t>
            </a:r>
          </a:p>
          <a:p>
            <a:r>
              <a:rPr lang="en-GB" sz="2800" dirty="0">
                <a:solidFill>
                  <a:schemeClr val="tx1"/>
                </a:solidFill>
              </a:rPr>
              <a:t>How much: Revenue comes from bouquet sales, event </a:t>
            </a:r>
            <a:r>
              <a:rPr lang="en-GB" sz="2800" dirty="0" err="1">
                <a:solidFill>
                  <a:schemeClr val="tx1"/>
                </a:solidFill>
              </a:rPr>
              <a:t>contracts,membership</a:t>
            </a:r>
            <a:r>
              <a:rPr lang="en-GB" sz="2800" dirty="0">
                <a:solidFill>
                  <a:schemeClr val="tx1"/>
                </a:solidFill>
              </a:rPr>
              <a:t> and promotion According to the Norwich market </a:t>
            </a:r>
            <a:r>
              <a:rPr lang="en-GB" sz="2800" dirty="0" err="1">
                <a:solidFill>
                  <a:schemeClr val="tx1"/>
                </a:solidFill>
              </a:rPr>
              <a:t>competivity</a:t>
            </a:r>
            <a:r>
              <a:rPr lang="en-GB" sz="2800" dirty="0">
                <a:solidFill>
                  <a:schemeClr val="tx1"/>
                </a:solidFill>
              </a:rPr>
              <a:t> price is set up including the cost of flower procurement, rent, utility bill, staff wadges, packaging and delivery costs.</a:t>
            </a: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4" name="Star: 5 Points 3">
            <a:extLst>
              <a:ext uri="{FF2B5EF4-FFF2-40B4-BE49-F238E27FC236}">
                <a16:creationId xmlns:a16="http://schemas.microsoft.com/office/drawing/2014/main" id="{3BB87320-668A-4C26-C0A3-1E8F64914CAE}"/>
              </a:ext>
            </a:extLst>
          </p:cNvPr>
          <p:cNvSpPr/>
          <p:nvPr/>
        </p:nvSpPr>
        <p:spPr>
          <a:xfrm flipH="1" flipV="1">
            <a:off x="2082884" y="1873022"/>
            <a:ext cx="45719" cy="45719"/>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6" name="Star: 5 Points 5">
            <a:extLst>
              <a:ext uri="{FF2B5EF4-FFF2-40B4-BE49-F238E27FC236}">
                <a16:creationId xmlns:a16="http://schemas.microsoft.com/office/drawing/2014/main" id="{51E6635D-6129-32EC-53D3-8B1BD34C224C}"/>
              </a:ext>
            </a:extLst>
          </p:cNvPr>
          <p:cNvSpPr/>
          <p:nvPr/>
        </p:nvSpPr>
        <p:spPr>
          <a:xfrm>
            <a:off x="2589212" y="2773180"/>
            <a:ext cx="45719" cy="45719"/>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tar: 5 Points 7">
            <a:extLst>
              <a:ext uri="{FF2B5EF4-FFF2-40B4-BE49-F238E27FC236}">
                <a16:creationId xmlns:a16="http://schemas.microsoft.com/office/drawing/2014/main" id="{B3BF97D9-43F1-928C-6A04-CEFCBD41D821}"/>
              </a:ext>
            </a:extLst>
          </p:cNvPr>
          <p:cNvSpPr/>
          <p:nvPr/>
        </p:nvSpPr>
        <p:spPr>
          <a:xfrm>
            <a:off x="2308485" y="3612630"/>
            <a:ext cx="59961" cy="45719"/>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 Placeholder 9">
            <a:extLst>
              <a:ext uri="{FF2B5EF4-FFF2-40B4-BE49-F238E27FC236}">
                <a16:creationId xmlns:a16="http://schemas.microsoft.com/office/drawing/2014/main" id="{2822FBB4-062F-F113-26C4-9CFB405869C5}"/>
              </a:ext>
            </a:extLst>
          </p:cNvPr>
          <p:cNvSpPr>
            <a:spLocks noGrp="1"/>
          </p:cNvSpPr>
          <p:nvPr>
            <p:ph type="body" idx="1"/>
          </p:nvPr>
        </p:nvSpPr>
        <p:spPr>
          <a:xfrm>
            <a:off x="1741526" y="855982"/>
            <a:ext cx="9566831" cy="4504040"/>
          </a:xfrm>
        </p:spPr>
        <p:txBody>
          <a:bodyPr/>
          <a:lstStyle/>
          <a:p>
            <a:r>
              <a:rPr lang="en-GB" b="1" dirty="0"/>
              <a:t>Politica</a:t>
            </a:r>
            <a:r>
              <a:rPr lang="en-GB" dirty="0"/>
              <a:t>l </a:t>
            </a:r>
          </a:p>
          <a:p>
            <a:pPr marL="342900" indent="-342900">
              <a:buFont typeface="Wingdings" panose="05000000000000000000" pitchFamily="2" charset="2"/>
              <a:buChar char="Ø"/>
            </a:pPr>
            <a:r>
              <a:rPr lang="en-GB" dirty="0"/>
              <a:t>New regulation of Brexit affecting supply chain</a:t>
            </a:r>
          </a:p>
          <a:p>
            <a:r>
              <a:rPr lang="en-GB" dirty="0"/>
              <a:t>&gt;Political issues affecting to trade and local business.</a:t>
            </a:r>
          </a:p>
          <a:p>
            <a:r>
              <a:rPr lang="en-GB" b="1" dirty="0"/>
              <a:t>Economic</a:t>
            </a:r>
          </a:p>
          <a:p>
            <a:pPr marL="342900" indent="-342900">
              <a:buFont typeface="Wingdings" panose="05000000000000000000" pitchFamily="2" charset="2"/>
              <a:buChar char="Ø"/>
            </a:pPr>
            <a:r>
              <a:rPr lang="en-GB" dirty="0"/>
              <a:t>Inflation of economy</a:t>
            </a:r>
          </a:p>
          <a:p>
            <a:pPr marL="342900" indent="-342900">
              <a:buFont typeface="Wingdings" panose="05000000000000000000" pitchFamily="2" charset="2"/>
              <a:buChar char="Ø"/>
            </a:pPr>
            <a:r>
              <a:rPr lang="en-GB" dirty="0"/>
              <a:t>Rising cost of supply chain and products </a:t>
            </a:r>
          </a:p>
          <a:p>
            <a:endParaRPr lang="en-GB" dirty="0"/>
          </a:p>
          <a:p>
            <a:r>
              <a:rPr lang="en-GB" b="1" dirty="0"/>
              <a:t>Social</a:t>
            </a:r>
            <a:r>
              <a:rPr lang="en-GB" dirty="0"/>
              <a:t> </a:t>
            </a:r>
          </a:p>
          <a:p>
            <a:pPr marL="342900" indent="-342900">
              <a:buFont typeface="Wingdings" panose="05000000000000000000" pitchFamily="2" charset="2"/>
              <a:buChar char="Ø"/>
            </a:pPr>
            <a:r>
              <a:rPr lang="en-GB" dirty="0"/>
              <a:t>Growing preference for echo-friendly</a:t>
            </a:r>
          </a:p>
          <a:p>
            <a:pPr marL="342900" indent="-342900">
              <a:buFont typeface="Wingdings" panose="05000000000000000000" pitchFamily="2" charset="2"/>
              <a:buChar char="Ø"/>
            </a:pPr>
            <a:r>
              <a:rPr lang="en-GB" dirty="0" err="1"/>
              <a:t>Exepctation</a:t>
            </a:r>
            <a:r>
              <a:rPr lang="en-GB" dirty="0"/>
              <a:t> of delivery option and online </a:t>
            </a:r>
            <a:r>
              <a:rPr lang="en-GB" dirty="0" err="1"/>
              <a:t>convinience</a:t>
            </a:r>
            <a:endParaRPr lang="en-GB"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92500" lnSpcReduction="10000"/>
          </a:bodyPr>
          <a:lstStyle/>
          <a:p>
            <a:r>
              <a:rPr lang="en-GB" b="1" dirty="0"/>
              <a:t>TECHNOLOGICAL:</a:t>
            </a:r>
          </a:p>
          <a:p>
            <a:r>
              <a:rPr lang="en-GB" dirty="0"/>
              <a:t>Improvement of stronger digital marketing strategy</a:t>
            </a:r>
          </a:p>
          <a:p>
            <a:r>
              <a:rPr lang="en-GB" dirty="0"/>
              <a:t>Website and social media engagements and lack of digital system skills.</a:t>
            </a:r>
            <a:endParaRPr lang="en-GB" b="1" dirty="0"/>
          </a:p>
          <a:p>
            <a:r>
              <a:rPr lang="en-GB" b="1" dirty="0"/>
              <a:t>LEGAL :</a:t>
            </a:r>
          </a:p>
          <a:p>
            <a:pPr>
              <a:buFont typeface="Wingdings" panose="05000000000000000000" pitchFamily="2" charset="2"/>
              <a:buChar char="Ø"/>
            </a:pPr>
            <a:r>
              <a:rPr lang="en-GB" dirty="0"/>
              <a:t>Compliance of UK consumer and protection Laws affect transportation prices, delivery costs</a:t>
            </a:r>
          </a:p>
          <a:p>
            <a:pPr marL="0" indent="0">
              <a:buNone/>
            </a:pPr>
            <a:r>
              <a:rPr lang="en-GB" b="1" dirty="0"/>
              <a:t>.&gt; </a:t>
            </a:r>
            <a:r>
              <a:rPr lang="en-GB" dirty="0"/>
              <a:t>Environment, health and safety regulation increase waste management and compliance prices.</a:t>
            </a:r>
            <a:endParaRPr lang="en-GB" b="1" dirty="0"/>
          </a:p>
          <a:p>
            <a:r>
              <a:rPr lang="en-GB" b="1" dirty="0"/>
              <a:t>ENVIRONMENTAL </a:t>
            </a:r>
          </a:p>
          <a:p>
            <a:pPr>
              <a:buFont typeface="Wingdings" panose="05000000000000000000" pitchFamily="2" charset="2"/>
              <a:buChar char="Ø"/>
            </a:pPr>
            <a:r>
              <a:rPr lang="en-GB" dirty="0"/>
              <a:t>Climate related disruption affect flower availability and pricing</a:t>
            </a:r>
          </a:p>
          <a:p>
            <a:pPr>
              <a:buFont typeface="Wingdings" panose="05000000000000000000" pitchFamily="2" charset="2"/>
              <a:buChar char="Ø"/>
            </a:pPr>
            <a:r>
              <a:rPr lang="en-GB" dirty="0"/>
              <a:t>Commitment to echo-friendly packaging and fresh bloomed flower sustainability/</a:t>
            </a:r>
          </a:p>
          <a:p>
            <a:pPr>
              <a:buFont typeface="Wingdings" panose="05000000000000000000" pitchFamily="2" charset="2"/>
              <a:buChar char="Ø"/>
            </a:pPr>
            <a:endParaRPr lang="en-GB" dirty="0"/>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0593333" cy="4717290"/>
          </a:xfrm>
        </p:spPr>
        <p:txBody>
          <a:bodyPr/>
          <a:lstStyle/>
          <a:p>
            <a:endParaRPr lang="en-US" dirty="0"/>
          </a:p>
        </p:txBody>
      </p:sp>
      <mc:AlternateContent xmlns:mc="http://schemas.openxmlformats.org/markup-compatibility/2006">
        <mc:Choice xmlns:p14="http://schemas.microsoft.com/office/powerpoint/2010/main" Requires="p14">
          <p:contentPart p14:bwMode="auto" r:id="rId2">
            <p14:nvContentPartPr>
              <p14:cNvPr id="5" name="Ink 4">
                <a:extLst>
                  <a:ext uri="{FF2B5EF4-FFF2-40B4-BE49-F238E27FC236}">
                    <a16:creationId xmlns:a16="http://schemas.microsoft.com/office/drawing/2014/main" id="{890E6AD3-E408-94AB-57EC-4DDB1DEBD7CD}"/>
                  </a:ext>
                </a:extLst>
              </p14:cNvPr>
              <p14:cNvContentPartPr/>
              <p14:nvPr/>
            </p14:nvContentPartPr>
            <p14:xfrm>
              <a:off x="5246203" y="2637968"/>
              <a:ext cx="360" cy="360"/>
            </p14:xfrm>
          </p:contentPart>
        </mc:Choice>
        <mc:Fallback>
          <p:pic>
            <p:nvPicPr>
              <p:cNvPr id="5" name="Ink 4">
                <a:extLst>
                  <a:ext uri="{FF2B5EF4-FFF2-40B4-BE49-F238E27FC236}">
                    <a16:creationId xmlns:a16="http://schemas.microsoft.com/office/drawing/2014/main" id="{890E6AD3-E408-94AB-57EC-4DDB1DEBD7CD}"/>
                  </a:ext>
                </a:extLst>
              </p:cNvPr>
              <p:cNvPicPr/>
              <p:nvPr/>
            </p:nvPicPr>
            <p:blipFill>
              <a:blip r:embed="rId3"/>
              <a:stretch>
                <a:fillRect/>
              </a:stretch>
            </p:blipFill>
            <p:spPr>
              <a:xfrm>
                <a:off x="5240083" y="2631848"/>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6" name="Ink 5">
                <a:extLst>
                  <a:ext uri="{FF2B5EF4-FFF2-40B4-BE49-F238E27FC236}">
                    <a16:creationId xmlns:a16="http://schemas.microsoft.com/office/drawing/2014/main" id="{F8E171E8-FC12-9457-4571-99F54D59D4DA}"/>
                  </a:ext>
                </a:extLst>
              </p14:cNvPr>
              <p14:cNvContentPartPr/>
              <p14:nvPr/>
            </p14:nvContentPartPr>
            <p14:xfrm>
              <a:off x="6115963" y="3207848"/>
              <a:ext cx="360" cy="360"/>
            </p14:xfrm>
          </p:contentPart>
        </mc:Choice>
        <mc:Fallback>
          <p:pic>
            <p:nvPicPr>
              <p:cNvPr id="6" name="Ink 5">
                <a:extLst>
                  <a:ext uri="{FF2B5EF4-FFF2-40B4-BE49-F238E27FC236}">
                    <a16:creationId xmlns:a16="http://schemas.microsoft.com/office/drawing/2014/main" id="{F8E171E8-FC12-9457-4571-99F54D59D4DA}"/>
                  </a:ext>
                </a:extLst>
              </p:cNvPr>
              <p:cNvPicPr/>
              <p:nvPr/>
            </p:nvPicPr>
            <p:blipFill>
              <a:blip r:embed="rId3"/>
              <a:stretch>
                <a:fillRect/>
              </a:stretch>
            </p:blipFill>
            <p:spPr>
              <a:xfrm>
                <a:off x="6109843" y="3201728"/>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7" name="Ink 6">
                <a:extLst>
                  <a:ext uri="{FF2B5EF4-FFF2-40B4-BE49-F238E27FC236}">
                    <a16:creationId xmlns:a16="http://schemas.microsoft.com/office/drawing/2014/main" id="{534CDA1B-EA75-91DC-9C2B-BC2AC130B0DD}"/>
                  </a:ext>
                </a:extLst>
              </p14:cNvPr>
              <p14:cNvContentPartPr/>
              <p14:nvPr/>
            </p14:nvContentPartPr>
            <p14:xfrm>
              <a:off x="-1469237" y="2952968"/>
              <a:ext cx="360" cy="360"/>
            </p14:xfrm>
          </p:contentPart>
        </mc:Choice>
        <mc:Fallback>
          <p:pic>
            <p:nvPicPr>
              <p:cNvPr id="7" name="Ink 6">
                <a:extLst>
                  <a:ext uri="{FF2B5EF4-FFF2-40B4-BE49-F238E27FC236}">
                    <a16:creationId xmlns:a16="http://schemas.microsoft.com/office/drawing/2014/main" id="{534CDA1B-EA75-91DC-9C2B-BC2AC130B0DD}"/>
                  </a:ext>
                </a:extLst>
              </p:cNvPr>
              <p:cNvPicPr/>
              <p:nvPr/>
            </p:nvPicPr>
            <p:blipFill>
              <a:blip r:embed="rId3"/>
              <a:stretch>
                <a:fillRect/>
              </a:stretch>
            </p:blipFill>
            <p:spPr>
              <a:xfrm>
                <a:off x="-1475357" y="2946848"/>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8" name="Ink 7">
                <a:extLst>
                  <a:ext uri="{FF2B5EF4-FFF2-40B4-BE49-F238E27FC236}">
                    <a16:creationId xmlns:a16="http://schemas.microsoft.com/office/drawing/2014/main" id="{82B415C8-17FB-0952-0820-4A70270FD2DA}"/>
                  </a:ext>
                </a:extLst>
              </p14:cNvPr>
              <p14:cNvContentPartPr/>
              <p14:nvPr/>
            </p14:nvContentPartPr>
            <p14:xfrm>
              <a:off x="3327763" y="2788088"/>
              <a:ext cx="360" cy="360"/>
            </p14:xfrm>
          </p:contentPart>
        </mc:Choice>
        <mc:Fallback>
          <p:pic>
            <p:nvPicPr>
              <p:cNvPr id="8" name="Ink 7">
                <a:extLst>
                  <a:ext uri="{FF2B5EF4-FFF2-40B4-BE49-F238E27FC236}">
                    <a16:creationId xmlns:a16="http://schemas.microsoft.com/office/drawing/2014/main" id="{82B415C8-17FB-0952-0820-4A70270FD2DA}"/>
                  </a:ext>
                </a:extLst>
              </p:cNvPr>
              <p:cNvPicPr/>
              <p:nvPr/>
            </p:nvPicPr>
            <p:blipFill>
              <a:blip r:embed="rId3"/>
              <a:stretch>
                <a:fillRect/>
              </a:stretch>
            </p:blipFill>
            <p:spPr>
              <a:xfrm>
                <a:off x="3321643" y="2781968"/>
                <a:ext cx="12600" cy="12600"/>
              </a:xfrm>
              <a:prstGeom prst="rect">
                <a:avLst/>
              </a:prstGeom>
            </p:spPr>
          </p:pic>
        </mc:Fallback>
      </mc:AlternateContent>
      <p:grpSp>
        <p:nvGrpSpPr>
          <p:cNvPr id="15" name="Group 14">
            <a:extLst>
              <a:ext uri="{FF2B5EF4-FFF2-40B4-BE49-F238E27FC236}">
                <a16:creationId xmlns:a16="http://schemas.microsoft.com/office/drawing/2014/main" id="{0DAD1924-B520-F1A3-91A1-22498A426850}"/>
              </a:ext>
            </a:extLst>
          </p:cNvPr>
          <p:cNvGrpSpPr/>
          <p:nvPr/>
        </p:nvGrpSpPr>
        <p:grpSpPr>
          <a:xfrm>
            <a:off x="1097923" y="1532768"/>
            <a:ext cx="1060920" cy="791280"/>
            <a:chOff x="1097923" y="1532768"/>
            <a:chExt cx="1060920" cy="791280"/>
          </a:xfrm>
        </p:grpSpPr>
        <mc:AlternateContent xmlns:mc="http://schemas.openxmlformats.org/markup-compatibility/2006">
          <mc:Choice xmlns:p14="http://schemas.microsoft.com/office/powerpoint/2010/main" Requires="p14">
            <p:contentPart p14:bwMode="auto" r:id="rId7">
              <p14:nvContentPartPr>
                <p14:cNvPr id="9" name="Ink 8">
                  <a:extLst>
                    <a:ext uri="{FF2B5EF4-FFF2-40B4-BE49-F238E27FC236}">
                      <a16:creationId xmlns:a16="http://schemas.microsoft.com/office/drawing/2014/main" id="{1396CD0C-2E4B-21D9-1936-1A7398A1F67D}"/>
                    </a:ext>
                  </a:extLst>
                </p14:cNvPr>
                <p14:cNvContentPartPr/>
                <p14:nvPr/>
              </p14:nvContentPartPr>
              <p14:xfrm>
                <a:off x="1828723" y="2128568"/>
                <a:ext cx="360" cy="360"/>
              </p14:xfrm>
            </p:contentPart>
          </mc:Choice>
          <mc:Fallback>
            <p:pic>
              <p:nvPicPr>
                <p:cNvPr id="9" name="Ink 8">
                  <a:extLst>
                    <a:ext uri="{FF2B5EF4-FFF2-40B4-BE49-F238E27FC236}">
                      <a16:creationId xmlns:a16="http://schemas.microsoft.com/office/drawing/2014/main" id="{1396CD0C-2E4B-21D9-1936-1A7398A1F67D}"/>
                    </a:ext>
                  </a:extLst>
                </p:cNvPr>
                <p:cNvPicPr/>
                <p:nvPr/>
              </p:nvPicPr>
              <p:blipFill>
                <a:blip r:embed="rId3"/>
                <a:stretch>
                  <a:fillRect/>
                </a:stretch>
              </p:blipFill>
              <p:spPr>
                <a:xfrm>
                  <a:off x="1822603" y="2122448"/>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0" name="Ink 9">
                  <a:extLst>
                    <a:ext uri="{FF2B5EF4-FFF2-40B4-BE49-F238E27FC236}">
                      <a16:creationId xmlns:a16="http://schemas.microsoft.com/office/drawing/2014/main" id="{E9B06E39-91EF-73C6-4CBC-A1832D194434}"/>
                    </a:ext>
                  </a:extLst>
                </p14:cNvPr>
                <p14:cNvContentPartPr/>
                <p14:nvPr/>
              </p14:nvContentPartPr>
              <p14:xfrm>
                <a:off x="1828723" y="2128568"/>
                <a:ext cx="360" cy="360"/>
              </p14:xfrm>
            </p:contentPart>
          </mc:Choice>
          <mc:Fallback>
            <p:pic>
              <p:nvPicPr>
                <p:cNvPr id="10" name="Ink 9">
                  <a:extLst>
                    <a:ext uri="{FF2B5EF4-FFF2-40B4-BE49-F238E27FC236}">
                      <a16:creationId xmlns:a16="http://schemas.microsoft.com/office/drawing/2014/main" id="{E9B06E39-91EF-73C6-4CBC-A1832D194434}"/>
                    </a:ext>
                  </a:extLst>
                </p:cNvPr>
                <p:cNvPicPr/>
                <p:nvPr/>
              </p:nvPicPr>
              <p:blipFill>
                <a:blip r:embed="rId3"/>
                <a:stretch>
                  <a:fillRect/>
                </a:stretch>
              </p:blipFill>
              <p:spPr>
                <a:xfrm>
                  <a:off x="1822603" y="2122448"/>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2" name="Ink 11">
                  <a:extLst>
                    <a:ext uri="{FF2B5EF4-FFF2-40B4-BE49-F238E27FC236}">
                      <a16:creationId xmlns:a16="http://schemas.microsoft.com/office/drawing/2014/main" id="{BF773CC5-DA29-6D7C-EC7F-6CF6FB720F9B}"/>
                    </a:ext>
                  </a:extLst>
                </p14:cNvPr>
                <p14:cNvContentPartPr/>
                <p14:nvPr/>
              </p14:nvContentPartPr>
              <p14:xfrm>
                <a:off x="2158483" y="2323688"/>
                <a:ext cx="360" cy="360"/>
              </p14:xfrm>
            </p:contentPart>
          </mc:Choice>
          <mc:Fallback>
            <p:pic>
              <p:nvPicPr>
                <p:cNvPr id="12" name="Ink 11">
                  <a:extLst>
                    <a:ext uri="{FF2B5EF4-FFF2-40B4-BE49-F238E27FC236}">
                      <a16:creationId xmlns:a16="http://schemas.microsoft.com/office/drawing/2014/main" id="{BF773CC5-DA29-6D7C-EC7F-6CF6FB720F9B}"/>
                    </a:ext>
                  </a:extLst>
                </p:cNvPr>
                <p:cNvPicPr/>
                <p:nvPr/>
              </p:nvPicPr>
              <p:blipFill>
                <a:blip r:embed="rId3"/>
                <a:stretch>
                  <a:fillRect/>
                </a:stretch>
              </p:blipFill>
              <p:spPr>
                <a:xfrm>
                  <a:off x="2152363" y="2317568"/>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3" name="Ink 12">
                  <a:extLst>
                    <a:ext uri="{FF2B5EF4-FFF2-40B4-BE49-F238E27FC236}">
                      <a16:creationId xmlns:a16="http://schemas.microsoft.com/office/drawing/2014/main" id="{5A510AFA-FF64-5FE1-16A9-D59FAA811568}"/>
                    </a:ext>
                  </a:extLst>
                </p14:cNvPr>
                <p14:cNvContentPartPr/>
                <p14:nvPr/>
              </p14:nvContentPartPr>
              <p14:xfrm>
                <a:off x="2158483" y="2323688"/>
                <a:ext cx="360" cy="360"/>
              </p14:xfrm>
            </p:contentPart>
          </mc:Choice>
          <mc:Fallback>
            <p:pic>
              <p:nvPicPr>
                <p:cNvPr id="13" name="Ink 12">
                  <a:extLst>
                    <a:ext uri="{FF2B5EF4-FFF2-40B4-BE49-F238E27FC236}">
                      <a16:creationId xmlns:a16="http://schemas.microsoft.com/office/drawing/2014/main" id="{5A510AFA-FF64-5FE1-16A9-D59FAA811568}"/>
                    </a:ext>
                  </a:extLst>
                </p:cNvPr>
                <p:cNvPicPr/>
                <p:nvPr/>
              </p:nvPicPr>
              <p:blipFill>
                <a:blip r:embed="rId3"/>
                <a:stretch>
                  <a:fillRect/>
                </a:stretch>
              </p:blipFill>
              <p:spPr>
                <a:xfrm>
                  <a:off x="2152363" y="2317568"/>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4" name="Ink 13">
                  <a:extLst>
                    <a:ext uri="{FF2B5EF4-FFF2-40B4-BE49-F238E27FC236}">
                      <a16:creationId xmlns:a16="http://schemas.microsoft.com/office/drawing/2014/main" id="{713AEE9A-81BA-06CF-6ADE-41B2414CF8D8}"/>
                    </a:ext>
                  </a:extLst>
                </p14:cNvPr>
                <p14:cNvContentPartPr/>
                <p14:nvPr/>
              </p14:nvContentPartPr>
              <p14:xfrm>
                <a:off x="1097923" y="1532768"/>
                <a:ext cx="1060920" cy="790920"/>
              </p14:xfrm>
            </p:contentPart>
          </mc:Choice>
          <mc:Fallback>
            <p:pic>
              <p:nvPicPr>
                <p:cNvPr id="14" name="Ink 13">
                  <a:extLst>
                    <a:ext uri="{FF2B5EF4-FFF2-40B4-BE49-F238E27FC236}">
                      <a16:creationId xmlns:a16="http://schemas.microsoft.com/office/drawing/2014/main" id="{713AEE9A-81BA-06CF-6ADE-41B2414CF8D8}"/>
                    </a:ext>
                  </a:extLst>
                </p:cNvPr>
                <p:cNvPicPr/>
                <p:nvPr/>
              </p:nvPicPr>
              <p:blipFill>
                <a:blip r:embed="rId12"/>
                <a:stretch>
                  <a:fillRect/>
                </a:stretch>
              </p:blipFill>
              <p:spPr>
                <a:xfrm>
                  <a:off x="1091803" y="1526648"/>
                  <a:ext cx="1073160" cy="80316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3">
            <p14:nvContentPartPr>
              <p14:cNvPr id="16" name="Ink 15">
                <a:extLst>
                  <a:ext uri="{FF2B5EF4-FFF2-40B4-BE49-F238E27FC236}">
                    <a16:creationId xmlns:a16="http://schemas.microsoft.com/office/drawing/2014/main" id="{B15E45EE-4CAD-4D3A-D4DE-A7C76C7FA8B0}"/>
                  </a:ext>
                </a:extLst>
              </p14:cNvPr>
              <p14:cNvContentPartPr/>
              <p14:nvPr/>
            </p14:nvContentPartPr>
            <p14:xfrm>
              <a:off x="509683" y="1349168"/>
              <a:ext cx="360" cy="360"/>
            </p14:xfrm>
          </p:contentPart>
        </mc:Choice>
        <mc:Fallback>
          <p:pic>
            <p:nvPicPr>
              <p:cNvPr id="16" name="Ink 15">
                <a:extLst>
                  <a:ext uri="{FF2B5EF4-FFF2-40B4-BE49-F238E27FC236}">
                    <a16:creationId xmlns:a16="http://schemas.microsoft.com/office/drawing/2014/main" id="{B15E45EE-4CAD-4D3A-D4DE-A7C76C7FA8B0}"/>
                  </a:ext>
                </a:extLst>
              </p:cNvPr>
              <p:cNvPicPr/>
              <p:nvPr/>
            </p:nvPicPr>
            <p:blipFill>
              <a:blip r:embed="rId3"/>
              <a:stretch>
                <a:fillRect/>
              </a:stretch>
            </p:blipFill>
            <p:spPr>
              <a:xfrm>
                <a:off x="503563" y="1343048"/>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7" name="Ink 16">
                <a:extLst>
                  <a:ext uri="{FF2B5EF4-FFF2-40B4-BE49-F238E27FC236}">
                    <a16:creationId xmlns:a16="http://schemas.microsoft.com/office/drawing/2014/main" id="{B556B873-48F9-CB96-738E-6DABBDD75540}"/>
                  </a:ext>
                </a:extLst>
              </p14:cNvPr>
              <p14:cNvContentPartPr/>
              <p14:nvPr/>
            </p14:nvContentPartPr>
            <p14:xfrm>
              <a:off x="2368003" y="2203448"/>
              <a:ext cx="360" cy="360"/>
            </p14:xfrm>
          </p:contentPart>
        </mc:Choice>
        <mc:Fallback>
          <p:pic>
            <p:nvPicPr>
              <p:cNvPr id="17" name="Ink 16">
                <a:extLst>
                  <a:ext uri="{FF2B5EF4-FFF2-40B4-BE49-F238E27FC236}">
                    <a16:creationId xmlns:a16="http://schemas.microsoft.com/office/drawing/2014/main" id="{B556B873-48F9-CB96-738E-6DABBDD75540}"/>
                  </a:ext>
                </a:extLst>
              </p:cNvPr>
              <p:cNvPicPr/>
              <p:nvPr/>
            </p:nvPicPr>
            <p:blipFill>
              <a:blip r:embed="rId3"/>
              <a:stretch>
                <a:fillRect/>
              </a:stretch>
            </p:blipFill>
            <p:spPr>
              <a:xfrm>
                <a:off x="2361883" y="2197328"/>
                <a:ext cx="12600" cy="12600"/>
              </a:xfrm>
              <a:prstGeom prst="rect">
                <a:avLst/>
              </a:prstGeom>
            </p:spPr>
          </p:pic>
        </mc:Fallback>
      </mc:AlternateContent>
      <p:pic>
        <p:nvPicPr>
          <p:cNvPr id="22" name="Picture 21">
            <a:extLst>
              <a:ext uri="{FF2B5EF4-FFF2-40B4-BE49-F238E27FC236}">
                <a16:creationId xmlns:a16="http://schemas.microsoft.com/office/drawing/2014/main" id="{78FC109F-76B7-73FB-1D88-00373BC885C1}"/>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97923" y="1173791"/>
            <a:ext cx="10584393" cy="5067443"/>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According to the PESTAL and Fishbone analyses Green Heaven Florist must upgrade its digital systems, improve customer convenience and have to maintain its product costs to stay competitive. With good customer support and updated technology the business can regain loyalty and boost profitability</a:t>
            </a:r>
          </a:p>
          <a:p>
            <a:endParaRPr lang="en-GB" dirty="0"/>
          </a:p>
        </p:txBody>
      </p:sp>
      <mc:AlternateContent xmlns:mc="http://schemas.openxmlformats.org/markup-compatibility/2006">
        <mc:Choice xmlns:p14="http://schemas.microsoft.com/office/powerpoint/2010/main" Requires="p14">
          <p:contentPart p14:bwMode="auto" r:id="rId2">
            <p14:nvContentPartPr>
              <p14:cNvPr id="4" name="Ink 3">
                <a:extLst>
                  <a:ext uri="{FF2B5EF4-FFF2-40B4-BE49-F238E27FC236}">
                    <a16:creationId xmlns:a16="http://schemas.microsoft.com/office/drawing/2014/main" id="{CCA927A5-9D6A-5E61-758D-E578DDD39A37}"/>
                  </a:ext>
                </a:extLst>
              </p14:cNvPr>
              <p14:cNvContentPartPr/>
              <p14:nvPr/>
            </p14:nvContentPartPr>
            <p14:xfrm>
              <a:off x="4586683" y="3642368"/>
              <a:ext cx="360" cy="360"/>
            </p14:xfrm>
          </p:contentPart>
        </mc:Choice>
        <mc:Fallback>
          <p:pic>
            <p:nvPicPr>
              <p:cNvPr id="4" name="Ink 3">
                <a:extLst>
                  <a:ext uri="{FF2B5EF4-FFF2-40B4-BE49-F238E27FC236}">
                    <a16:creationId xmlns:a16="http://schemas.microsoft.com/office/drawing/2014/main" id="{CCA927A5-9D6A-5E61-758D-E578DDD39A37}"/>
                  </a:ext>
                </a:extLst>
              </p:cNvPr>
              <p:cNvPicPr/>
              <p:nvPr/>
            </p:nvPicPr>
            <p:blipFill>
              <a:blip r:embed="rId3"/>
              <a:stretch>
                <a:fillRect/>
              </a:stretch>
            </p:blipFill>
            <p:spPr>
              <a:xfrm>
                <a:off x="4580563" y="3636248"/>
                <a:ext cx="12600" cy="12600"/>
              </a:xfrm>
              <a:prstGeom prst="rect">
                <a:avLst/>
              </a:prstGeom>
            </p:spPr>
          </p:pic>
        </mc:Fallback>
      </mc:AlternateContent>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2308484"/>
            <a:ext cx="9914905" cy="3808851"/>
          </a:xfrm>
        </p:spPr>
        <p:txBody>
          <a:bodyPr>
            <a:normAutofit fontScale="92500" lnSpcReduction="10000"/>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pPr marL="342900" indent="-342900">
              <a:buFont typeface="Wingdings" panose="05000000000000000000" pitchFamily="2" charset="2"/>
              <a:buChar char="Ø"/>
            </a:pPr>
            <a:r>
              <a:rPr lang="en-GB" dirty="0"/>
              <a:t>- Armstrong, G., Kotler, P., Harker, M. and Brennan, R. (2021) Marketing: An Introduction. 8th </a:t>
            </a:r>
            <a:r>
              <a:rPr lang="en-GB" dirty="0" err="1"/>
              <a:t>edn</a:t>
            </a:r>
            <a:r>
              <a:rPr lang="en-GB" dirty="0"/>
              <a:t>. Harlow: Pearson.</a:t>
            </a:r>
          </a:p>
          <a:p>
            <a:pPr marL="342900" indent="-342900">
              <a:buFont typeface="Wingdings" panose="05000000000000000000" pitchFamily="2" charset="2"/>
              <a:buChar char="Ø"/>
            </a:pPr>
            <a:r>
              <a:rPr lang="en-GB" dirty="0"/>
              <a:t>- British Retail Consortium (2023) High Street Footfall Report. Available at: </a:t>
            </a:r>
            <a:r>
              <a:rPr lang="en-GB" dirty="0">
                <a:hlinkClick r:id="rId3"/>
              </a:rPr>
              <a:t>https://brc.org.uk</a:t>
            </a:r>
            <a:r>
              <a:rPr lang="en-GB" dirty="0"/>
              <a:t> (Accessed: 15 March 2026)</a:t>
            </a:r>
            <a:endParaRPr lang="en-GB" b="0" i="0" dirty="0">
              <a:solidFill>
                <a:srgbClr val="222222"/>
              </a:solidFill>
              <a:effectLst/>
              <a:latin typeface="Arial" panose="020B0604020202020204" pitchFamily="34" charset="0"/>
            </a:endParaRPr>
          </a:p>
          <a:p>
            <a:pPr marL="342900" indent="-342900">
              <a:buFont typeface="Wingdings" panose="05000000000000000000" pitchFamily="2" charset="2"/>
              <a:buChar char="Ø"/>
            </a:pPr>
            <a:r>
              <a:rPr lang="en-GB" b="0" i="0" dirty="0">
                <a:solidFill>
                  <a:srgbClr val="222222"/>
                </a:solidFill>
                <a:effectLst/>
                <a:latin typeface="Arial" panose="020B0604020202020204" pitchFamily="34" charset="0"/>
              </a:rPr>
              <a:t>Ishikawa, K. (1986) Guide to Quality Control. Tokyo: Asian Productivity Organization</a:t>
            </a:r>
          </a:p>
          <a:p>
            <a:pPr marL="342900" indent="-342900">
              <a:buFont typeface="Wingdings" panose="05000000000000000000" pitchFamily="2" charset="2"/>
              <a:buChar char="Ø"/>
            </a:pPr>
            <a:br>
              <a:rPr lang="en-GB" b="1" dirty="0">
                <a:latin typeface="Arial"/>
                <a:ea typeface="Roboto"/>
                <a:cs typeface="Roboto"/>
              </a:rPr>
            </a:br>
            <a:r>
              <a:rPr lang="en-GB" sz="1600" b="0" i="0" dirty="0">
                <a:solidFill>
                  <a:srgbClr val="222222"/>
                </a:solidFill>
                <a:effectLst/>
                <a:latin typeface="Arial" panose="020B0604020202020204" pitchFamily="34" charset="0"/>
              </a:rPr>
              <a:t> Office for National Statistics (2024) UK Inflation and Supply Chain Update. Available at: </a:t>
            </a:r>
            <a:r>
              <a:rPr lang="en-GB" sz="1600" b="0" i="0" dirty="0">
                <a:solidFill>
                  <a:srgbClr val="1155CC"/>
                </a:solidFill>
                <a:effectLst/>
                <a:latin typeface="Arial" panose="020B0604020202020204" pitchFamily="34" charset="0"/>
                <a:hlinkClick r:id="rId4"/>
              </a:rPr>
              <a:t>https://ons.gov.uk</a:t>
            </a:r>
            <a:r>
              <a:rPr lang="en-GB" sz="1600" b="0" i="0" dirty="0">
                <a:solidFill>
                  <a:srgbClr val="222222"/>
                </a:solidFill>
                <a:effectLst/>
                <a:latin typeface="Arial" panose="020B0604020202020204" pitchFamily="34" charset="0"/>
              </a:rPr>
              <a:t> (Accessed: 15 March 2026).</a:t>
            </a:r>
          </a:p>
          <a:p>
            <a:pPr marL="342900" indent="-342900">
              <a:buFont typeface="Wingdings" panose="05000000000000000000" pitchFamily="2" charset="2"/>
              <a:buChar char="Ø"/>
            </a:pPr>
            <a:r>
              <a:rPr lang="en-GB" sz="1400" b="0" i="0" dirty="0">
                <a:solidFill>
                  <a:srgbClr val="222222"/>
                </a:solidFill>
                <a:effectLst/>
                <a:latin typeface="Arial" panose="020B0604020202020204" pitchFamily="34" charset="0"/>
              </a:rPr>
              <a:t>- Retail Economics (2024) The Shift to Online Shopping: Consumer Trends Report. Available at: </a:t>
            </a:r>
            <a:r>
              <a:rPr lang="en-GB" sz="1400" b="0" i="0" dirty="0">
                <a:solidFill>
                  <a:srgbClr val="1155CC"/>
                </a:solidFill>
                <a:effectLst/>
                <a:latin typeface="Arial" panose="020B0604020202020204" pitchFamily="34" charset="0"/>
                <a:hlinkClick r:id="rId5"/>
              </a:rPr>
              <a:t>https://retaileconomics.co.uk</a:t>
            </a:r>
            <a:r>
              <a:rPr lang="en-GB" sz="1400" b="0" i="0" dirty="0">
                <a:solidFill>
                  <a:srgbClr val="222222"/>
                </a:solidFill>
                <a:effectLst/>
                <a:latin typeface="Arial" panose="020B0604020202020204" pitchFamily="34" charset="0"/>
              </a:rPr>
              <a:t> (</a:t>
            </a:r>
            <a:r>
              <a:rPr lang="en-GB" sz="1400" b="0" i="0" dirty="0">
                <a:solidFill>
                  <a:srgbClr val="1155CC"/>
                </a:solidFill>
                <a:effectLst/>
                <a:latin typeface="Arial" panose="020B0604020202020204" pitchFamily="34" charset="0"/>
                <a:hlinkClick r:id="rId6"/>
              </a:rPr>
              <a:t>retaileconomics.co.uk</a:t>
            </a:r>
            <a:r>
              <a:rPr lang="en-GB" sz="1400" b="0" i="0" dirty="0">
                <a:solidFill>
                  <a:srgbClr val="222222"/>
                </a:solidFill>
                <a:effectLst/>
                <a:latin typeface="Arial" panose="020B0604020202020204" pitchFamily="34" charset="0"/>
              </a:rPr>
              <a:t> in Bing) (Accessed: 15 March 2026</a:t>
            </a:r>
            <a:endParaRPr lang="en-GB" sz="1600" b="0" i="0" dirty="0">
              <a:solidFill>
                <a:srgbClr val="222222"/>
              </a:solidFill>
              <a:effectLst/>
              <a:latin typeface="Arial" panose="020B0604020202020204" pitchFamily="34" charset="0"/>
            </a:endParaRPr>
          </a:p>
          <a:p>
            <a:pPr marL="342900" indent="-342900">
              <a:buFont typeface="Wingdings" panose="05000000000000000000" pitchFamily="2" charset="2"/>
              <a:buChar char="Ø"/>
            </a:pPr>
            <a:endParaRPr lang="en-GB" sz="1800" b="1" dirty="0">
              <a:solidFill>
                <a:srgbClr val="1D4ED8"/>
              </a:solidFill>
              <a:latin typeface="Roboto"/>
              <a:ea typeface="Roboto"/>
              <a:cs typeface="Roboto"/>
            </a:endParaRPr>
          </a:p>
        </p:txBody>
      </p:sp>
      <p:sp>
        <p:nvSpPr>
          <p:cNvPr id="4" name="Rectangle 1">
            <a:extLst>
              <a:ext uri="{FF2B5EF4-FFF2-40B4-BE49-F238E27FC236}">
                <a16:creationId xmlns:a16="http://schemas.microsoft.com/office/drawing/2014/main" id="{27711522-FA53-6BA5-C064-FE79A93DC01A}"/>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222222"/>
                </a:solidFill>
                <a:effectLst/>
                <a:latin typeface="Arial" panose="020B0604020202020204" pitchFamily="34" charset="0"/>
                <a:cs typeface="Arial" panose="020B0604020202020204" pitchFamily="34" charset="0"/>
              </a:rPr>
              <a:t> Oxford College of Marketing (2023) PESTEL Analysis: A Complete Guide. Available at: </a:t>
            </a:r>
            <a:r>
              <a:rPr kumimoji="0" lang="en-US" altLang="en-US" sz="1800" b="0" i="0" u="none" strike="noStrike" cap="none" normalizeH="0" baseline="0">
                <a:ln>
                  <a:noFill/>
                </a:ln>
                <a:solidFill>
                  <a:srgbClr val="1155CC"/>
                </a:solidFill>
                <a:effectLst/>
                <a:latin typeface="Arial" panose="020B0604020202020204" pitchFamily="34" charset="0"/>
                <a:cs typeface="Arial" panose="020B0604020202020204" pitchFamily="34" charset="0"/>
                <a:hlinkClick r:id="rId7"/>
              </a:rPr>
              <a:t>https://oxfordcollegeofmarketing.com</a:t>
            </a:r>
            <a:r>
              <a:rPr kumimoji="0" lang="en-US" altLang="en-US" sz="1800" b="0" i="0" u="none" strike="noStrike" cap="none" normalizeH="0" baseline="0">
                <a:ln>
                  <a:noFill/>
                </a:ln>
                <a:solidFill>
                  <a:srgbClr val="222222"/>
                </a:solidFill>
                <a:effectLst/>
                <a:latin typeface="Arial" panose="020B0604020202020204" pitchFamily="34" charset="0"/>
                <a:cs typeface="Arial" panose="020B0604020202020204" pitchFamily="34" charset="0"/>
              </a:rPr>
              <a:t> (Accessed: 15 March 2026).</a:t>
            </a:r>
            <a:r>
              <a:rPr kumimoji="0" lang="en-US" altLang="en-US" sz="18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2C89C0A9-38A9-B91C-7ECE-8BAE8DD28272}"/>
              </a:ext>
            </a:extLst>
          </p:cNvPr>
          <p:cNvSpPr>
            <a:spLocks noChangeArrowheads="1"/>
          </p:cNvSpPr>
          <p:nvPr/>
        </p:nvSpPr>
        <p:spPr bwMode="auto">
          <a:xfrm>
            <a:off x="152400" y="15240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Oxford College of Marketing (2023) PESTEL Analysis: A Complete Guide. Available at: </a:t>
            </a:r>
            <a:r>
              <a:rPr kumimoji="0" lang="en-US" altLang="en-US" sz="1800" b="0" i="0" u="none" strike="noStrike" cap="none" normalizeH="0" baseline="0" dirty="0">
                <a:ln>
                  <a:noFill/>
                </a:ln>
                <a:solidFill>
                  <a:srgbClr val="1155CC"/>
                </a:solidFill>
                <a:effectLst/>
                <a:latin typeface="Arial" panose="020B0604020202020204" pitchFamily="34" charset="0"/>
                <a:cs typeface="Arial" panose="020B0604020202020204" pitchFamily="34" charset="0"/>
                <a:hlinkClick r:id="rId7"/>
              </a:rPr>
              <a:t>https://oxfordcollegeofmarketing.com</a:t>
            </a:r>
            <a:r>
              <a:rPr kumimoji="0" lang="en-US" altLang="en-US" sz="1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(Accessed: 15 March 2026).</a:t>
            </a:r>
            <a:r>
              <a:rPr kumimoji="0" lang="en-US" altLang="en-US" sz="1800" b="0" i="0" u="none" strike="noStrike" cap="none" normalizeH="0" baseline="0" dirty="0">
                <a:ln>
                  <a:noFill/>
                </a:ln>
                <a:solidFill>
                  <a:schemeClr val="tx1"/>
                </a:solidFill>
                <a:effectLst/>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419</TotalTime>
  <Words>820</Words>
  <Application>Microsoft Office PowerPoint</Application>
  <PresentationFormat>Widescreen</PresentationFormat>
  <Paragraphs>64</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vt:lpstr>
      <vt:lpstr>Aptos</vt:lpstr>
      <vt:lpstr>Arial</vt:lpstr>
      <vt:lpstr>Century Gothic</vt:lpstr>
      <vt:lpstr>Roboto</vt:lpstr>
      <vt:lpstr>Wingdings</vt:lpstr>
      <vt:lpstr>Wingdings 3</vt:lpstr>
      <vt:lpstr>Wisp</vt:lpstr>
      <vt:lpstr>MODULE NAME: Problem Solving and Decision Making MODULE CODE : LCLM4004_LON STUDENT NAME : Mohammad Nazrul Islam STUDENT ID :2515987 LECTURER: Anita Nan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Amina bibi</cp:lastModifiedBy>
  <cp:revision>90</cp:revision>
  <dcterms:created xsi:type="dcterms:W3CDTF">2024-10-08T15:58:04Z</dcterms:created>
  <dcterms:modified xsi:type="dcterms:W3CDTF">2026-03-16T04:20:04Z</dcterms:modified>
</cp:coreProperties>
</file>