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6"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7EF578-DD09-4711-ACD5-CF4E0B2B93C6}" v="1" dt="2019-11-26T00:02:04.1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inson" userId="5cc0c27f945513ab" providerId="LiveId" clId="{83A118F0-C477-45C1-9BC2-F37827C80F6D}"/>
    <pc:docChg chg="custSel modSld">
      <pc:chgData name="Emma Robinson" userId="5cc0c27f945513ab" providerId="LiveId" clId="{83A118F0-C477-45C1-9BC2-F37827C80F6D}" dt="2019-11-25T23:59:29.862" v="88" actId="20577"/>
      <pc:docMkLst>
        <pc:docMk/>
      </pc:docMkLst>
      <pc:sldChg chg="modSp">
        <pc:chgData name="Emma Robinson" userId="5cc0c27f945513ab" providerId="LiveId" clId="{83A118F0-C477-45C1-9BC2-F37827C80F6D}" dt="2019-11-25T23:59:29.862" v="88" actId="20577"/>
        <pc:sldMkLst>
          <pc:docMk/>
          <pc:sldMk cId="3037293375" sldId="262"/>
        </pc:sldMkLst>
        <pc:spChg chg="mod">
          <ac:chgData name="Emma Robinson" userId="5cc0c27f945513ab" providerId="LiveId" clId="{83A118F0-C477-45C1-9BC2-F37827C80F6D}" dt="2019-11-25T23:59:29.862" v="88" actId="20577"/>
          <ac:spMkLst>
            <pc:docMk/>
            <pc:sldMk cId="3037293375" sldId="262"/>
            <ac:spMk id="8" creationId="{2BDACFDB-319D-49F9-9AE3-24D678557805}"/>
          </ac:spMkLst>
        </pc:spChg>
      </pc:sldChg>
    </pc:docChg>
  </pc:docChgLst>
  <pc:docChgLst>
    <pc:chgData name="Emma Robinson" userId="5cc0c27f945513ab" providerId="Windows Live" clId="Web-{627EF578-DD09-4711-ACD5-CF4E0B2B93C6}"/>
    <pc:docChg chg="modSld addMainMaster delMainMaster">
      <pc:chgData name="Emma Robinson" userId="5cc0c27f945513ab" providerId="Windows Live" clId="Web-{627EF578-DD09-4711-ACD5-CF4E0B2B93C6}" dt="2019-11-26T00:02:04.143" v="0"/>
      <pc:docMkLst>
        <pc:docMk/>
      </pc:docMkLst>
      <pc:sldChg chg="modSp mod modClrScheme chgLayout">
        <pc:chgData name="Emma Robinson" userId="5cc0c27f945513ab" providerId="Windows Live" clId="Web-{627EF578-DD09-4711-ACD5-CF4E0B2B93C6}" dt="2019-11-26T00:02:04.143" v="0"/>
        <pc:sldMkLst>
          <pc:docMk/>
          <pc:sldMk cId="3826972465" sldId="256"/>
        </pc:sldMkLst>
        <pc:spChg chg="mod ord">
          <ac:chgData name="Emma Robinson" userId="5cc0c27f945513ab" providerId="Windows Live" clId="Web-{627EF578-DD09-4711-ACD5-CF4E0B2B93C6}" dt="2019-11-26T00:02:04.143" v="0"/>
          <ac:spMkLst>
            <pc:docMk/>
            <pc:sldMk cId="3826972465" sldId="256"/>
            <ac:spMk id="2" creationId="{57DA10F7-A539-4569-98DB-1D62D5612461}"/>
          </ac:spMkLst>
        </pc:spChg>
        <pc:spChg chg="mod ord">
          <ac:chgData name="Emma Robinson" userId="5cc0c27f945513ab" providerId="Windows Live" clId="Web-{627EF578-DD09-4711-ACD5-CF4E0B2B93C6}" dt="2019-11-26T00:02:04.143" v="0"/>
          <ac:spMkLst>
            <pc:docMk/>
            <pc:sldMk cId="3826972465" sldId="256"/>
            <ac:spMk id="3" creationId="{2ADFC9A4-5D53-48F0-AFE9-F8E57376E3B5}"/>
          </ac:spMkLst>
        </pc:spChg>
      </pc:sldChg>
      <pc:sldChg chg="modSp mod modClrScheme chgLayout">
        <pc:chgData name="Emma Robinson" userId="5cc0c27f945513ab" providerId="Windows Live" clId="Web-{627EF578-DD09-4711-ACD5-CF4E0B2B93C6}" dt="2019-11-26T00:02:04.143" v="0"/>
        <pc:sldMkLst>
          <pc:docMk/>
          <pc:sldMk cId="3435416137" sldId="257"/>
        </pc:sldMkLst>
        <pc:spChg chg="mod ord">
          <ac:chgData name="Emma Robinson" userId="5cc0c27f945513ab" providerId="Windows Live" clId="Web-{627EF578-DD09-4711-ACD5-CF4E0B2B93C6}" dt="2019-11-26T00:02:04.143" v="0"/>
          <ac:spMkLst>
            <pc:docMk/>
            <pc:sldMk cId="3435416137" sldId="257"/>
            <ac:spMk id="2" creationId="{AAF544A2-91EB-416E-B8E3-7B60ED6FE58B}"/>
          </ac:spMkLst>
        </pc:spChg>
        <pc:spChg chg="mod ord">
          <ac:chgData name="Emma Robinson" userId="5cc0c27f945513ab" providerId="Windows Live" clId="Web-{627EF578-DD09-4711-ACD5-CF4E0B2B93C6}" dt="2019-11-26T00:02:04.143" v="0"/>
          <ac:spMkLst>
            <pc:docMk/>
            <pc:sldMk cId="3435416137" sldId="257"/>
            <ac:spMk id="3" creationId="{D3EF95F3-7E72-4E94-9883-DD34A8C0178D}"/>
          </ac:spMkLst>
        </pc:spChg>
      </pc:sldChg>
      <pc:sldChg chg="delSp modSp mod modClrScheme delDesignElem chgLayout">
        <pc:chgData name="Emma Robinson" userId="5cc0c27f945513ab" providerId="Windows Live" clId="Web-{627EF578-DD09-4711-ACD5-CF4E0B2B93C6}" dt="2019-11-26T00:02:04.143" v="0"/>
        <pc:sldMkLst>
          <pc:docMk/>
          <pc:sldMk cId="2245628750" sldId="258"/>
        </pc:sldMkLst>
        <pc:spChg chg="mod ord">
          <ac:chgData name="Emma Robinson" userId="5cc0c27f945513ab" providerId="Windows Live" clId="Web-{627EF578-DD09-4711-ACD5-CF4E0B2B93C6}" dt="2019-11-26T00:02:04.143" v="0"/>
          <ac:spMkLst>
            <pc:docMk/>
            <pc:sldMk cId="2245628750" sldId="258"/>
            <ac:spMk id="10" creationId="{E82F1DD6-9712-47AA-BA94-E5B2F9CD5917}"/>
          </ac:spMkLst>
        </pc:spChg>
        <pc:spChg chg="del">
          <ac:chgData name="Emma Robinson" userId="5cc0c27f945513ab" providerId="Windows Live" clId="Web-{627EF578-DD09-4711-ACD5-CF4E0B2B93C6}" dt="2019-11-26T00:02:04.143" v="0"/>
          <ac:spMkLst>
            <pc:docMk/>
            <pc:sldMk cId="2245628750" sldId="258"/>
            <ac:spMk id="74" creationId="{3A45B268-BBDB-4EC6-A664-CED7BF60D20D}"/>
          </ac:spMkLst>
        </pc:spChg>
        <pc:spChg chg="del">
          <ac:chgData name="Emma Robinson" userId="5cc0c27f945513ab" providerId="Windows Live" clId="Web-{627EF578-DD09-4711-ACD5-CF4E0B2B93C6}" dt="2019-11-26T00:02:04.143" v="0"/>
          <ac:spMkLst>
            <pc:docMk/>
            <pc:sldMk cId="2245628750" sldId="258"/>
            <ac:spMk id="76" creationId="{07977D39-626F-40D7-B00F-16E02602DD5A}"/>
          </ac:spMkLst>
        </pc:spChg>
        <pc:spChg chg="del">
          <ac:chgData name="Emma Robinson" userId="5cc0c27f945513ab" providerId="Windows Live" clId="Web-{627EF578-DD09-4711-ACD5-CF4E0B2B93C6}" dt="2019-11-26T00:02:04.143" v="0"/>
          <ac:spMkLst>
            <pc:docMk/>
            <pc:sldMk cId="2245628750" sldId="258"/>
            <ac:spMk id="78" creationId="{B78B55DD-3C55-4B94-9031-4F3723BD43EA}"/>
          </ac:spMkLst>
        </pc:spChg>
        <pc:spChg chg="del">
          <ac:chgData name="Emma Robinson" userId="5cc0c27f945513ab" providerId="Windows Live" clId="Web-{627EF578-DD09-4711-ACD5-CF4E0B2B93C6}" dt="2019-11-26T00:02:04.143" v="0"/>
          <ac:spMkLst>
            <pc:docMk/>
            <pc:sldMk cId="2245628750" sldId="258"/>
            <ac:spMk id="80" creationId="{B905CDE4-B751-4B3E-B625-6E59F8903414}"/>
          </ac:spMkLst>
        </pc:spChg>
        <pc:spChg chg="del">
          <ac:chgData name="Emma Robinson" userId="5cc0c27f945513ab" providerId="Windows Live" clId="Web-{627EF578-DD09-4711-ACD5-CF4E0B2B93C6}" dt="2019-11-26T00:02:04.143" v="0"/>
          <ac:spMkLst>
            <pc:docMk/>
            <pc:sldMk cId="2245628750" sldId="258"/>
            <ac:spMk id="82" creationId="{42D9BB05-ED63-4148-87AB-82720ACC335C}"/>
          </ac:spMkLst>
        </pc:spChg>
        <pc:spChg chg="del">
          <ac:chgData name="Emma Robinson" userId="5cc0c27f945513ab" providerId="Windows Live" clId="Web-{627EF578-DD09-4711-ACD5-CF4E0B2B93C6}" dt="2019-11-26T00:02:04.143" v="0"/>
          <ac:spMkLst>
            <pc:docMk/>
            <pc:sldMk cId="2245628750" sldId="258"/>
            <ac:spMk id="84" creationId="{CDC29AC1-2821-4FCC-B597-88DAF39C36FE}"/>
          </ac:spMkLst>
        </pc:spChg>
        <pc:spChg chg="del">
          <ac:chgData name="Emma Robinson" userId="5cc0c27f945513ab" providerId="Windows Live" clId="Web-{627EF578-DD09-4711-ACD5-CF4E0B2B93C6}" dt="2019-11-26T00:02:04.143" v="0"/>
          <ac:spMkLst>
            <pc:docMk/>
            <pc:sldMk cId="2245628750" sldId="258"/>
            <ac:spMk id="86" creationId="{5B00B48C-8AA7-4128-AD60-76349F0CEC58}"/>
          </ac:spMkLst>
        </pc:spChg>
        <pc:spChg chg="del">
          <ac:chgData name="Emma Robinson" userId="5cc0c27f945513ab" providerId="Windows Live" clId="Web-{627EF578-DD09-4711-ACD5-CF4E0B2B93C6}" dt="2019-11-26T00:02:04.143" v="0"/>
          <ac:spMkLst>
            <pc:docMk/>
            <pc:sldMk cId="2245628750" sldId="258"/>
            <ac:spMk id="88" creationId="{08108C16-F4C0-44AA-999D-17BD39219B24}"/>
          </ac:spMkLst>
        </pc:spChg>
        <pc:spChg chg="del">
          <ac:chgData name="Emma Robinson" userId="5cc0c27f945513ab" providerId="Windows Live" clId="Web-{627EF578-DD09-4711-ACD5-CF4E0B2B93C6}" dt="2019-11-26T00:02:04.143" v="0"/>
          <ac:spMkLst>
            <pc:docMk/>
            <pc:sldMk cId="2245628750" sldId="258"/>
            <ac:spMk id="90" creationId="{0760511E-86BF-4340-9949-CECB774FAC36}"/>
          </ac:spMkLst>
        </pc:spChg>
        <pc:spChg chg="del">
          <ac:chgData name="Emma Robinson" userId="5cc0c27f945513ab" providerId="Windows Live" clId="Web-{627EF578-DD09-4711-ACD5-CF4E0B2B93C6}" dt="2019-11-26T00:02:04.143" v="0"/>
          <ac:spMkLst>
            <pc:docMk/>
            <pc:sldMk cId="2245628750" sldId="258"/>
            <ac:spMk id="92" creationId="{C8F10CB3-3B5E-4C7A-98CF-B87454DDFA39}"/>
          </ac:spMkLst>
        </pc:spChg>
      </pc:sldChg>
      <pc:sldChg chg="modSp mod modClrScheme chgLayout">
        <pc:chgData name="Emma Robinson" userId="5cc0c27f945513ab" providerId="Windows Live" clId="Web-{627EF578-DD09-4711-ACD5-CF4E0B2B93C6}" dt="2019-11-26T00:02:04.143" v="0"/>
        <pc:sldMkLst>
          <pc:docMk/>
          <pc:sldMk cId="2933337694" sldId="259"/>
        </pc:sldMkLst>
        <pc:spChg chg="mod ord">
          <ac:chgData name="Emma Robinson" userId="5cc0c27f945513ab" providerId="Windows Live" clId="Web-{627EF578-DD09-4711-ACD5-CF4E0B2B93C6}" dt="2019-11-26T00:02:04.143" v="0"/>
          <ac:spMkLst>
            <pc:docMk/>
            <pc:sldMk cId="2933337694" sldId="259"/>
            <ac:spMk id="3" creationId="{184DF612-B648-49F3-B700-C20A6E5B4BF3}"/>
          </ac:spMkLst>
        </pc:spChg>
      </pc:sldChg>
      <pc:sldChg chg="delSp modSp mod modClrScheme delDesignElem chgLayout">
        <pc:chgData name="Emma Robinson" userId="5cc0c27f945513ab" providerId="Windows Live" clId="Web-{627EF578-DD09-4711-ACD5-CF4E0B2B93C6}" dt="2019-11-26T00:02:04.143" v="0"/>
        <pc:sldMkLst>
          <pc:docMk/>
          <pc:sldMk cId="1558085280" sldId="260"/>
        </pc:sldMkLst>
        <pc:spChg chg="mod ord">
          <ac:chgData name="Emma Robinson" userId="5cc0c27f945513ab" providerId="Windows Live" clId="Web-{627EF578-DD09-4711-ACD5-CF4E0B2B93C6}" dt="2019-11-26T00:02:04.143" v="0"/>
          <ac:spMkLst>
            <pc:docMk/>
            <pc:sldMk cId="1558085280" sldId="260"/>
            <ac:spMk id="2" creationId="{8755DAAB-B28E-4277-8955-DAD1E9407678}"/>
          </ac:spMkLst>
        </pc:spChg>
        <pc:spChg chg="del">
          <ac:chgData name="Emma Robinson" userId="5cc0c27f945513ab" providerId="Windows Live" clId="Web-{627EF578-DD09-4711-ACD5-CF4E0B2B93C6}" dt="2019-11-26T00:02:04.143" v="0"/>
          <ac:spMkLst>
            <pc:docMk/>
            <pc:sldMk cId="1558085280" sldId="260"/>
            <ac:spMk id="40" creationId="{EBB6D9F6-3E47-45AD-8461-718A3C87E3E8}"/>
          </ac:spMkLst>
        </pc:spChg>
        <pc:spChg chg="del">
          <ac:chgData name="Emma Robinson" userId="5cc0c27f945513ab" providerId="Windows Live" clId="Web-{627EF578-DD09-4711-ACD5-CF4E0B2B93C6}" dt="2019-11-26T00:02:04.143" v="0"/>
          <ac:spMkLst>
            <pc:docMk/>
            <pc:sldMk cId="1558085280" sldId="260"/>
            <ac:spMk id="41" creationId="{A3B16A00-A549-4B07-B8C2-4B3A966D9E26}"/>
          </ac:spMkLst>
        </pc:spChg>
        <pc:spChg chg="del">
          <ac:chgData name="Emma Robinson" userId="5cc0c27f945513ab" providerId="Windows Live" clId="Web-{627EF578-DD09-4711-ACD5-CF4E0B2B93C6}" dt="2019-11-26T00:02:04.143" v="0"/>
          <ac:spMkLst>
            <pc:docMk/>
            <pc:sldMk cId="1558085280" sldId="260"/>
            <ac:spMk id="42" creationId="{33B86BAE-87B4-4192-ABB2-627FFC965AC7}"/>
          </ac:spMkLst>
        </pc:spChg>
        <pc:spChg chg="del">
          <ac:chgData name="Emma Robinson" userId="5cc0c27f945513ab" providerId="Windows Live" clId="Web-{627EF578-DD09-4711-ACD5-CF4E0B2B93C6}" dt="2019-11-26T00:02:04.143" v="0"/>
          <ac:spMkLst>
            <pc:docMk/>
            <pc:sldMk cId="1558085280" sldId="260"/>
            <ac:spMk id="43" creationId="{22BB4F03-4463-45CC-89A7-8E03412EDDBF}"/>
          </ac:spMkLst>
        </pc:spChg>
        <pc:spChg chg="del">
          <ac:chgData name="Emma Robinson" userId="5cc0c27f945513ab" providerId="Windows Live" clId="Web-{627EF578-DD09-4711-ACD5-CF4E0B2B93C6}" dt="2019-11-26T00:02:04.143" v="0"/>
          <ac:spMkLst>
            <pc:docMk/>
            <pc:sldMk cId="1558085280" sldId="260"/>
            <ac:spMk id="44" creationId="{80E1AEAE-1F52-4C29-925C-27738417E9F5}"/>
          </ac:spMkLst>
        </pc:spChg>
      </pc:sldChg>
      <pc:sldChg chg="modSp mod modClrScheme chgLayout">
        <pc:chgData name="Emma Robinson" userId="5cc0c27f945513ab" providerId="Windows Live" clId="Web-{627EF578-DD09-4711-ACD5-CF4E0B2B93C6}" dt="2019-11-26T00:02:04.143" v="0"/>
        <pc:sldMkLst>
          <pc:docMk/>
          <pc:sldMk cId="4198141081" sldId="261"/>
        </pc:sldMkLst>
        <pc:spChg chg="mod ord">
          <ac:chgData name="Emma Robinson" userId="5cc0c27f945513ab" providerId="Windows Live" clId="Web-{627EF578-DD09-4711-ACD5-CF4E0B2B93C6}" dt="2019-11-26T00:02:04.143" v="0"/>
          <ac:spMkLst>
            <pc:docMk/>
            <pc:sldMk cId="4198141081" sldId="261"/>
            <ac:spMk id="3" creationId="{98180E65-E6D5-4824-BCA1-79910A26A22B}"/>
          </ac:spMkLst>
        </pc:spChg>
      </pc:sldChg>
      <pc:sldChg chg="delSp modSp mod modClrScheme delDesignElem chgLayout">
        <pc:chgData name="Emma Robinson" userId="5cc0c27f945513ab" providerId="Windows Live" clId="Web-{627EF578-DD09-4711-ACD5-CF4E0B2B93C6}" dt="2019-11-26T00:02:04.143" v="0"/>
        <pc:sldMkLst>
          <pc:docMk/>
          <pc:sldMk cId="3037293375" sldId="262"/>
        </pc:sldMkLst>
        <pc:spChg chg="mod ord">
          <ac:chgData name="Emma Robinson" userId="5cc0c27f945513ab" providerId="Windows Live" clId="Web-{627EF578-DD09-4711-ACD5-CF4E0B2B93C6}" dt="2019-11-26T00:02:04.143" v="0"/>
          <ac:spMkLst>
            <pc:docMk/>
            <pc:sldMk cId="3037293375" sldId="262"/>
            <ac:spMk id="2" creationId="{EB66CD0F-AA2C-42CE-9920-DAE2B5D23184}"/>
          </ac:spMkLst>
        </pc:spChg>
        <pc:spChg chg="del">
          <ac:chgData name="Emma Robinson" userId="5cc0c27f945513ab" providerId="Windows Live" clId="Web-{627EF578-DD09-4711-ACD5-CF4E0B2B93C6}" dt="2019-11-26T00:02:04.143" v="0"/>
          <ac:spMkLst>
            <pc:docMk/>
            <pc:sldMk cId="3037293375" sldId="262"/>
            <ac:spMk id="25" creationId="{EBB6D9F6-3E47-45AD-8461-718A3C87E3E8}"/>
          </ac:spMkLst>
        </pc:spChg>
        <pc:spChg chg="del">
          <ac:chgData name="Emma Robinson" userId="5cc0c27f945513ab" providerId="Windows Live" clId="Web-{627EF578-DD09-4711-ACD5-CF4E0B2B93C6}" dt="2019-11-26T00:02:04.143" v="0"/>
          <ac:spMkLst>
            <pc:docMk/>
            <pc:sldMk cId="3037293375" sldId="262"/>
            <ac:spMk id="27" creationId="{A3B16A00-A549-4B07-B8C2-4B3A966D9E26}"/>
          </ac:spMkLst>
        </pc:spChg>
        <pc:spChg chg="del">
          <ac:chgData name="Emma Robinson" userId="5cc0c27f945513ab" providerId="Windows Live" clId="Web-{627EF578-DD09-4711-ACD5-CF4E0B2B93C6}" dt="2019-11-26T00:02:04.143" v="0"/>
          <ac:spMkLst>
            <pc:docMk/>
            <pc:sldMk cId="3037293375" sldId="262"/>
            <ac:spMk id="29" creationId="{33B86BAE-87B4-4192-ABB2-627FFC965AC7}"/>
          </ac:spMkLst>
        </pc:spChg>
        <pc:spChg chg="del">
          <ac:chgData name="Emma Robinson" userId="5cc0c27f945513ab" providerId="Windows Live" clId="Web-{627EF578-DD09-4711-ACD5-CF4E0B2B93C6}" dt="2019-11-26T00:02:04.143" v="0"/>
          <ac:spMkLst>
            <pc:docMk/>
            <pc:sldMk cId="3037293375" sldId="262"/>
            <ac:spMk id="31" creationId="{22BB4F03-4463-45CC-89A7-8E03412EDDBF}"/>
          </ac:spMkLst>
        </pc:spChg>
        <pc:spChg chg="del">
          <ac:chgData name="Emma Robinson" userId="5cc0c27f945513ab" providerId="Windows Live" clId="Web-{627EF578-DD09-4711-ACD5-CF4E0B2B93C6}" dt="2019-11-26T00:02:04.143" v="0"/>
          <ac:spMkLst>
            <pc:docMk/>
            <pc:sldMk cId="3037293375" sldId="262"/>
            <ac:spMk id="33" creationId="{80E1AEAE-1F52-4C29-925C-27738417E9F5}"/>
          </ac:spMkLst>
        </pc:spChg>
      </pc:sldChg>
      <pc:sldChg chg="modSp mod modClrScheme chgLayout">
        <pc:chgData name="Emma Robinson" userId="5cc0c27f945513ab" providerId="Windows Live" clId="Web-{627EF578-DD09-4711-ACD5-CF4E0B2B93C6}" dt="2019-11-26T00:02:04.143" v="0"/>
        <pc:sldMkLst>
          <pc:docMk/>
          <pc:sldMk cId="2617862175" sldId="263"/>
        </pc:sldMkLst>
        <pc:spChg chg="mod ord">
          <ac:chgData name="Emma Robinson" userId="5cc0c27f945513ab" providerId="Windows Live" clId="Web-{627EF578-DD09-4711-ACD5-CF4E0B2B93C6}" dt="2019-11-26T00:02:04.143" v="0"/>
          <ac:spMkLst>
            <pc:docMk/>
            <pc:sldMk cId="2617862175" sldId="263"/>
            <ac:spMk id="2" creationId="{506A248E-BFCF-4820-8FC5-0BDFDD9E3289}"/>
          </ac:spMkLst>
        </pc:spChg>
        <pc:spChg chg="mod ord">
          <ac:chgData name="Emma Robinson" userId="5cc0c27f945513ab" providerId="Windows Live" clId="Web-{627EF578-DD09-4711-ACD5-CF4E0B2B93C6}" dt="2019-11-26T00:02:04.143" v="0"/>
          <ac:spMkLst>
            <pc:docMk/>
            <pc:sldMk cId="2617862175" sldId="263"/>
            <ac:spMk id="3" creationId="{A6158B3B-1302-4331-BDEC-0FCBD58B465A}"/>
          </ac:spMkLst>
        </pc:spChg>
      </pc:sldChg>
      <pc:sldChg chg="modSp mod modClrScheme chgLayout">
        <pc:chgData name="Emma Robinson" userId="5cc0c27f945513ab" providerId="Windows Live" clId="Web-{627EF578-DD09-4711-ACD5-CF4E0B2B93C6}" dt="2019-11-26T00:02:04.143" v="0"/>
        <pc:sldMkLst>
          <pc:docMk/>
          <pc:sldMk cId="1287020458" sldId="264"/>
        </pc:sldMkLst>
        <pc:spChg chg="mod ord">
          <ac:chgData name="Emma Robinson" userId="5cc0c27f945513ab" providerId="Windows Live" clId="Web-{627EF578-DD09-4711-ACD5-CF4E0B2B93C6}" dt="2019-11-26T00:02:04.143" v="0"/>
          <ac:spMkLst>
            <pc:docMk/>
            <pc:sldMk cId="1287020458" sldId="264"/>
            <ac:spMk id="2" creationId="{855CB42B-6841-40F7-B891-8030DFA701DD}"/>
          </ac:spMkLst>
        </pc:spChg>
        <pc:spChg chg="mod ord">
          <ac:chgData name="Emma Robinson" userId="5cc0c27f945513ab" providerId="Windows Live" clId="Web-{627EF578-DD09-4711-ACD5-CF4E0B2B93C6}" dt="2019-11-26T00:02:04.143" v="0"/>
          <ac:spMkLst>
            <pc:docMk/>
            <pc:sldMk cId="1287020458" sldId="264"/>
            <ac:spMk id="3" creationId="{42795854-8D9E-4D30-AADA-BB15DD27642B}"/>
          </ac:spMkLst>
        </pc:spChg>
      </pc:sldChg>
      <pc:sldChg chg="modSp mod modClrScheme chgLayout">
        <pc:chgData name="Emma Robinson" userId="5cc0c27f945513ab" providerId="Windows Live" clId="Web-{627EF578-DD09-4711-ACD5-CF4E0B2B93C6}" dt="2019-11-26T00:02:04.143" v="0"/>
        <pc:sldMkLst>
          <pc:docMk/>
          <pc:sldMk cId="3739008547" sldId="265"/>
        </pc:sldMkLst>
        <pc:spChg chg="mod ord">
          <ac:chgData name="Emma Robinson" userId="5cc0c27f945513ab" providerId="Windows Live" clId="Web-{627EF578-DD09-4711-ACD5-CF4E0B2B93C6}" dt="2019-11-26T00:02:04.143" v="0"/>
          <ac:spMkLst>
            <pc:docMk/>
            <pc:sldMk cId="3739008547" sldId="265"/>
            <ac:spMk id="2" creationId="{7F76A8B0-7D9C-4397-930F-36BE82FF6D42}"/>
          </ac:spMkLst>
        </pc:spChg>
        <pc:spChg chg="mod ord">
          <ac:chgData name="Emma Robinson" userId="5cc0c27f945513ab" providerId="Windows Live" clId="Web-{627EF578-DD09-4711-ACD5-CF4E0B2B93C6}" dt="2019-11-26T00:02:04.143" v="0"/>
          <ac:spMkLst>
            <pc:docMk/>
            <pc:sldMk cId="3739008547" sldId="265"/>
            <ac:spMk id="3" creationId="{C1E899B7-C520-44F2-A758-7FDB7F0F9861}"/>
          </ac:spMkLst>
        </pc:spChg>
      </pc:sldChg>
      <pc:sldChg chg="modSp mod modClrScheme chgLayout">
        <pc:chgData name="Emma Robinson" userId="5cc0c27f945513ab" providerId="Windows Live" clId="Web-{627EF578-DD09-4711-ACD5-CF4E0B2B93C6}" dt="2019-11-26T00:02:04.143" v="0"/>
        <pc:sldMkLst>
          <pc:docMk/>
          <pc:sldMk cId="3411522684" sldId="266"/>
        </pc:sldMkLst>
        <pc:spChg chg="mod ord">
          <ac:chgData name="Emma Robinson" userId="5cc0c27f945513ab" providerId="Windows Live" clId="Web-{627EF578-DD09-4711-ACD5-CF4E0B2B93C6}" dt="2019-11-26T00:02:04.143" v="0"/>
          <ac:spMkLst>
            <pc:docMk/>
            <pc:sldMk cId="3411522684" sldId="266"/>
            <ac:spMk id="3" creationId="{1425BA43-A1D4-4C38-8581-8AA7FA736A5A}"/>
          </ac:spMkLst>
        </pc:spChg>
      </pc:sldChg>
      <pc:sldMasterChg chg="del delSldLayout">
        <pc:chgData name="Emma Robinson" userId="5cc0c27f945513ab" providerId="Windows Live" clId="Web-{627EF578-DD09-4711-ACD5-CF4E0B2B93C6}" dt="2019-11-26T00:02:04.143" v="0"/>
        <pc:sldMasterMkLst>
          <pc:docMk/>
          <pc:sldMasterMk cId="1316005907" sldId="2147483648"/>
        </pc:sldMasterMkLst>
        <pc:sldLayoutChg chg="del">
          <pc:chgData name="Emma Robinson" userId="5cc0c27f945513ab" providerId="Windows Live" clId="Web-{627EF578-DD09-4711-ACD5-CF4E0B2B93C6}" dt="2019-11-26T00:02:04.143" v="0"/>
          <pc:sldLayoutMkLst>
            <pc:docMk/>
            <pc:sldMasterMk cId="1316005907" sldId="2147483648"/>
            <pc:sldLayoutMk cId="1078917478" sldId="2147483649"/>
          </pc:sldLayoutMkLst>
        </pc:sldLayoutChg>
        <pc:sldLayoutChg chg="del">
          <pc:chgData name="Emma Robinson" userId="5cc0c27f945513ab" providerId="Windows Live" clId="Web-{627EF578-DD09-4711-ACD5-CF4E0B2B93C6}" dt="2019-11-26T00:02:04.143" v="0"/>
          <pc:sldLayoutMkLst>
            <pc:docMk/>
            <pc:sldMasterMk cId="1316005907" sldId="2147483648"/>
            <pc:sldLayoutMk cId="4195051444" sldId="2147483650"/>
          </pc:sldLayoutMkLst>
        </pc:sldLayoutChg>
        <pc:sldLayoutChg chg="del">
          <pc:chgData name="Emma Robinson" userId="5cc0c27f945513ab" providerId="Windows Live" clId="Web-{627EF578-DD09-4711-ACD5-CF4E0B2B93C6}" dt="2019-11-26T00:02:04.143" v="0"/>
          <pc:sldLayoutMkLst>
            <pc:docMk/>
            <pc:sldMasterMk cId="1316005907" sldId="2147483648"/>
            <pc:sldLayoutMk cId="3777333829" sldId="2147483651"/>
          </pc:sldLayoutMkLst>
        </pc:sldLayoutChg>
        <pc:sldLayoutChg chg="del">
          <pc:chgData name="Emma Robinson" userId="5cc0c27f945513ab" providerId="Windows Live" clId="Web-{627EF578-DD09-4711-ACD5-CF4E0B2B93C6}" dt="2019-11-26T00:02:04.143" v="0"/>
          <pc:sldLayoutMkLst>
            <pc:docMk/>
            <pc:sldMasterMk cId="1316005907" sldId="2147483648"/>
            <pc:sldLayoutMk cId="3893244714" sldId="2147483652"/>
          </pc:sldLayoutMkLst>
        </pc:sldLayoutChg>
        <pc:sldLayoutChg chg="del">
          <pc:chgData name="Emma Robinson" userId="5cc0c27f945513ab" providerId="Windows Live" clId="Web-{627EF578-DD09-4711-ACD5-CF4E0B2B93C6}" dt="2019-11-26T00:02:04.143" v="0"/>
          <pc:sldLayoutMkLst>
            <pc:docMk/>
            <pc:sldMasterMk cId="1316005907" sldId="2147483648"/>
            <pc:sldLayoutMk cId="764498957" sldId="2147483653"/>
          </pc:sldLayoutMkLst>
        </pc:sldLayoutChg>
        <pc:sldLayoutChg chg="del">
          <pc:chgData name="Emma Robinson" userId="5cc0c27f945513ab" providerId="Windows Live" clId="Web-{627EF578-DD09-4711-ACD5-CF4E0B2B93C6}" dt="2019-11-26T00:02:04.143" v="0"/>
          <pc:sldLayoutMkLst>
            <pc:docMk/>
            <pc:sldMasterMk cId="1316005907" sldId="2147483648"/>
            <pc:sldLayoutMk cId="1028663593" sldId="2147483654"/>
          </pc:sldLayoutMkLst>
        </pc:sldLayoutChg>
        <pc:sldLayoutChg chg="del">
          <pc:chgData name="Emma Robinson" userId="5cc0c27f945513ab" providerId="Windows Live" clId="Web-{627EF578-DD09-4711-ACD5-CF4E0B2B93C6}" dt="2019-11-26T00:02:04.143" v="0"/>
          <pc:sldLayoutMkLst>
            <pc:docMk/>
            <pc:sldMasterMk cId="1316005907" sldId="2147483648"/>
            <pc:sldLayoutMk cId="414678083" sldId="2147483655"/>
          </pc:sldLayoutMkLst>
        </pc:sldLayoutChg>
        <pc:sldLayoutChg chg="del">
          <pc:chgData name="Emma Robinson" userId="5cc0c27f945513ab" providerId="Windows Live" clId="Web-{627EF578-DD09-4711-ACD5-CF4E0B2B93C6}" dt="2019-11-26T00:02:04.143" v="0"/>
          <pc:sldLayoutMkLst>
            <pc:docMk/>
            <pc:sldMasterMk cId="1316005907" sldId="2147483648"/>
            <pc:sldLayoutMk cId="1880405211" sldId="2147483656"/>
          </pc:sldLayoutMkLst>
        </pc:sldLayoutChg>
        <pc:sldLayoutChg chg="del">
          <pc:chgData name="Emma Robinson" userId="5cc0c27f945513ab" providerId="Windows Live" clId="Web-{627EF578-DD09-4711-ACD5-CF4E0B2B93C6}" dt="2019-11-26T00:02:04.143" v="0"/>
          <pc:sldLayoutMkLst>
            <pc:docMk/>
            <pc:sldMasterMk cId="1316005907" sldId="2147483648"/>
            <pc:sldLayoutMk cId="3069718119" sldId="2147483657"/>
          </pc:sldLayoutMkLst>
        </pc:sldLayoutChg>
        <pc:sldLayoutChg chg="del">
          <pc:chgData name="Emma Robinson" userId="5cc0c27f945513ab" providerId="Windows Live" clId="Web-{627EF578-DD09-4711-ACD5-CF4E0B2B93C6}" dt="2019-11-26T00:02:04.143" v="0"/>
          <pc:sldLayoutMkLst>
            <pc:docMk/>
            <pc:sldMasterMk cId="1316005907" sldId="2147483648"/>
            <pc:sldLayoutMk cId="4124513858" sldId="2147483658"/>
          </pc:sldLayoutMkLst>
        </pc:sldLayoutChg>
        <pc:sldLayoutChg chg="del">
          <pc:chgData name="Emma Robinson" userId="5cc0c27f945513ab" providerId="Windows Live" clId="Web-{627EF578-DD09-4711-ACD5-CF4E0B2B93C6}" dt="2019-11-26T00:02:04.143" v="0"/>
          <pc:sldLayoutMkLst>
            <pc:docMk/>
            <pc:sldMasterMk cId="1316005907" sldId="2147483648"/>
            <pc:sldLayoutMk cId="3405885132" sldId="2147483659"/>
          </pc:sldLayoutMkLst>
        </pc:sldLayoutChg>
      </pc:sldMasterChg>
      <pc:sldMasterChg chg="add addSldLayout modSldLayout">
        <pc:chgData name="Emma Robinson" userId="5cc0c27f945513ab" providerId="Windows Live" clId="Web-{627EF578-DD09-4711-ACD5-CF4E0B2B93C6}" dt="2019-11-26T00:02:04.143" v="0"/>
        <pc:sldMasterMkLst>
          <pc:docMk/>
          <pc:sldMasterMk cId="205339447" sldId="2147483660"/>
        </pc:sldMasterMkLst>
        <pc:sldLayoutChg chg="add mod replId">
          <pc:chgData name="Emma Robinson" userId="5cc0c27f945513ab" providerId="Windows Live" clId="Web-{627EF578-DD09-4711-ACD5-CF4E0B2B93C6}" dt="2019-11-26T00:02:04.143" v="0"/>
          <pc:sldLayoutMkLst>
            <pc:docMk/>
            <pc:sldMasterMk cId="205339447" sldId="2147483660"/>
            <pc:sldLayoutMk cId="3531788586" sldId="2147483661"/>
          </pc:sldLayoutMkLst>
        </pc:sldLayoutChg>
        <pc:sldLayoutChg chg="add mod replId">
          <pc:chgData name="Emma Robinson" userId="5cc0c27f945513ab" providerId="Windows Live" clId="Web-{627EF578-DD09-4711-ACD5-CF4E0B2B93C6}" dt="2019-11-26T00:02:04.143" v="0"/>
          <pc:sldLayoutMkLst>
            <pc:docMk/>
            <pc:sldMasterMk cId="205339447" sldId="2147483660"/>
            <pc:sldLayoutMk cId="3649063023" sldId="2147483662"/>
          </pc:sldLayoutMkLst>
        </pc:sldLayoutChg>
        <pc:sldLayoutChg chg="add mod replId">
          <pc:chgData name="Emma Robinson" userId="5cc0c27f945513ab" providerId="Windows Live" clId="Web-{627EF578-DD09-4711-ACD5-CF4E0B2B93C6}" dt="2019-11-26T00:02:04.143" v="0"/>
          <pc:sldLayoutMkLst>
            <pc:docMk/>
            <pc:sldMasterMk cId="205339447" sldId="2147483660"/>
            <pc:sldLayoutMk cId="4074352739" sldId="2147483663"/>
          </pc:sldLayoutMkLst>
        </pc:sldLayoutChg>
        <pc:sldLayoutChg chg="add mod replId">
          <pc:chgData name="Emma Robinson" userId="5cc0c27f945513ab" providerId="Windows Live" clId="Web-{627EF578-DD09-4711-ACD5-CF4E0B2B93C6}" dt="2019-11-26T00:02:04.143" v="0"/>
          <pc:sldLayoutMkLst>
            <pc:docMk/>
            <pc:sldMasterMk cId="205339447" sldId="2147483660"/>
            <pc:sldLayoutMk cId="3432058625" sldId="2147483664"/>
          </pc:sldLayoutMkLst>
        </pc:sldLayoutChg>
        <pc:sldLayoutChg chg="add mod replId">
          <pc:chgData name="Emma Robinson" userId="5cc0c27f945513ab" providerId="Windows Live" clId="Web-{627EF578-DD09-4711-ACD5-CF4E0B2B93C6}" dt="2019-11-26T00:02:04.143" v="0"/>
          <pc:sldLayoutMkLst>
            <pc:docMk/>
            <pc:sldMasterMk cId="205339447" sldId="2147483660"/>
            <pc:sldLayoutMk cId="52147059" sldId="2147483665"/>
          </pc:sldLayoutMkLst>
        </pc:sldLayoutChg>
        <pc:sldLayoutChg chg="add mod replId">
          <pc:chgData name="Emma Robinson" userId="5cc0c27f945513ab" providerId="Windows Live" clId="Web-{627EF578-DD09-4711-ACD5-CF4E0B2B93C6}" dt="2019-11-26T00:02:04.143" v="0"/>
          <pc:sldLayoutMkLst>
            <pc:docMk/>
            <pc:sldMasterMk cId="205339447" sldId="2147483660"/>
            <pc:sldLayoutMk cId="110901642" sldId="2147483666"/>
          </pc:sldLayoutMkLst>
        </pc:sldLayoutChg>
        <pc:sldLayoutChg chg="add mod replId">
          <pc:chgData name="Emma Robinson" userId="5cc0c27f945513ab" providerId="Windows Live" clId="Web-{627EF578-DD09-4711-ACD5-CF4E0B2B93C6}" dt="2019-11-26T00:02:04.143" v="0"/>
          <pc:sldLayoutMkLst>
            <pc:docMk/>
            <pc:sldMasterMk cId="205339447" sldId="2147483660"/>
            <pc:sldLayoutMk cId="3943964914" sldId="2147483667"/>
          </pc:sldLayoutMkLst>
        </pc:sldLayoutChg>
        <pc:sldLayoutChg chg="add mod replId">
          <pc:chgData name="Emma Robinson" userId="5cc0c27f945513ab" providerId="Windows Live" clId="Web-{627EF578-DD09-4711-ACD5-CF4E0B2B93C6}" dt="2019-11-26T00:02:04.143" v="0"/>
          <pc:sldLayoutMkLst>
            <pc:docMk/>
            <pc:sldMasterMk cId="205339447" sldId="2147483660"/>
            <pc:sldLayoutMk cId="3186645680" sldId="2147483668"/>
          </pc:sldLayoutMkLst>
        </pc:sldLayoutChg>
        <pc:sldLayoutChg chg="add mod replId">
          <pc:chgData name="Emma Robinson" userId="5cc0c27f945513ab" providerId="Windows Live" clId="Web-{627EF578-DD09-4711-ACD5-CF4E0B2B93C6}" dt="2019-11-26T00:02:04.143" v="0"/>
          <pc:sldLayoutMkLst>
            <pc:docMk/>
            <pc:sldMasterMk cId="205339447" sldId="2147483660"/>
            <pc:sldLayoutMk cId="1131328911" sldId="2147483669"/>
          </pc:sldLayoutMkLst>
        </pc:sldLayoutChg>
        <pc:sldLayoutChg chg="add mod replId">
          <pc:chgData name="Emma Robinson" userId="5cc0c27f945513ab" providerId="Windows Live" clId="Web-{627EF578-DD09-4711-ACD5-CF4E0B2B93C6}" dt="2019-11-26T00:02:04.143" v="0"/>
          <pc:sldLayoutMkLst>
            <pc:docMk/>
            <pc:sldMasterMk cId="205339447" sldId="2147483660"/>
            <pc:sldLayoutMk cId="972537578" sldId="2147483670"/>
          </pc:sldLayoutMkLst>
        </pc:sldLayoutChg>
        <pc:sldLayoutChg chg="add mod replId">
          <pc:chgData name="Emma Robinson" userId="5cc0c27f945513ab" providerId="Windows Live" clId="Web-{627EF578-DD09-4711-ACD5-CF4E0B2B93C6}" dt="2019-11-26T00:02:04.143" v="0"/>
          <pc:sldLayoutMkLst>
            <pc:docMk/>
            <pc:sldMasterMk cId="205339447" sldId="2147483660"/>
            <pc:sldLayoutMk cId="3058191349" sldId="2147483671"/>
          </pc:sldLayoutMkLst>
        </pc:sldLayoutChg>
        <pc:sldLayoutChg chg="add mod replId">
          <pc:chgData name="Emma Robinson" userId="5cc0c27f945513ab" providerId="Windows Live" clId="Web-{627EF578-DD09-4711-ACD5-CF4E0B2B93C6}" dt="2019-11-26T00:02:04.143" v="0"/>
          <pc:sldLayoutMkLst>
            <pc:docMk/>
            <pc:sldMasterMk cId="205339447" sldId="2147483660"/>
            <pc:sldLayoutMk cId="2744974875" sldId="2147483672"/>
          </pc:sldLayoutMkLst>
        </pc:sldLayoutChg>
        <pc:sldLayoutChg chg="add mod replId">
          <pc:chgData name="Emma Robinson" userId="5cc0c27f945513ab" providerId="Windows Live" clId="Web-{627EF578-DD09-4711-ACD5-CF4E0B2B93C6}" dt="2019-11-26T00:02:04.143" v="0"/>
          <pc:sldLayoutMkLst>
            <pc:docMk/>
            <pc:sldMasterMk cId="205339447" sldId="2147483660"/>
            <pc:sldLayoutMk cId="2253714553" sldId="2147483673"/>
          </pc:sldLayoutMkLst>
        </pc:sldLayoutChg>
        <pc:sldLayoutChg chg="add mod replId">
          <pc:chgData name="Emma Robinson" userId="5cc0c27f945513ab" providerId="Windows Live" clId="Web-{627EF578-DD09-4711-ACD5-CF4E0B2B93C6}" dt="2019-11-26T00:02:04.143" v="0"/>
          <pc:sldLayoutMkLst>
            <pc:docMk/>
            <pc:sldMasterMk cId="205339447" sldId="2147483660"/>
            <pc:sldLayoutMk cId="3544888653" sldId="2147483674"/>
          </pc:sldLayoutMkLst>
        </pc:sldLayoutChg>
        <pc:sldLayoutChg chg="add mod replId">
          <pc:chgData name="Emma Robinson" userId="5cc0c27f945513ab" providerId="Windows Live" clId="Web-{627EF578-DD09-4711-ACD5-CF4E0B2B93C6}" dt="2019-11-26T00:02:04.143" v="0"/>
          <pc:sldLayoutMkLst>
            <pc:docMk/>
            <pc:sldMasterMk cId="205339447" sldId="2147483660"/>
            <pc:sldLayoutMk cId="3970550104" sldId="2147483675"/>
          </pc:sldLayoutMkLst>
        </pc:sldLayoutChg>
        <pc:sldLayoutChg chg="add mod replId">
          <pc:chgData name="Emma Robinson" userId="5cc0c27f945513ab" providerId="Windows Live" clId="Web-{627EF578-DD09-4711-ACD5-CF4E0B2B93C6}" dt="2019-11-26T00:02:04.143" v="0"/>
          <pc:sldLayoutMkLst>
            <pc:docMk/>
            <pc:sldMasterMk cId="205339447" sldId="2147483660"/>
            <pc:sldLayoutMk cId="3197001939" sldId="2147483676"/>
          </pc:sldLayoutMkLst>
        </pc:sldLayoutChg>
        <pc:sldLayoutChg chg="add mod replId">
          <pc:chgData name="Emma Robinson" userId="5cc0c27f945513ab" providerId="Windows Live" clId="Web-{627EF578-DD09-4711-ACD5-CF4E0B2B93C6}" dt="2019-11-26T00:02:04.143" v="0"/>
          <pc:sldLayoutMkLst>
            <pc:docMk/>
            <pc:sldMasterMk cId="205339447" sldId="2147483660"/>
            <pc:sldLayoutMk cId="1017198467" sldId="2147483677"/>
          </pc:sldLayoutMkLst>
        </pc:sldLayoutChg>
      </pc:sldMaster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31788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3649063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74352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3432058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147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0901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43964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664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31328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72537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81913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449748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537145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448886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705501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970019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7198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11/25/2019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3394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hyperlink" Target="https://theboar.org/2019/11/mental-health-conditions-cause-equality-gaps-in-higher-education-report-finds/" TargetMode="External"/><Relationship Id="rId7" Type="http://schemas.openxmlformats.org/officeDocument/2006/relationships/hyperlink" Target="https://assets.publishing.service.gov.uk/government/uploads/system/uploads/attachment_data/file/370686/HT_briefing_layoutvFINALvii.pdf" TargetMode="External"/><Relationship Id="rId12" Type="http://schemas.openxmlformats.org/officeDocument/2006/relationships/image" Target="../media/image11.png"/><Relationship Id="rId2" Type="http://schemas.openxmlformats.org/officeDocument/2006/relationships/hyperlink" Target="https://www.telegraph.co.uk/news/2019/11/05/proportion-students-declaring-mental-health-issues-doubles-five/" TargetMode="External"/><Relationship Id="rId1" Type="http://schemas.openxmlformats.org/officeDocument/2006/relationships/slideLayout" Target="../slideLayouts/slideLayout2.xml"/><Relationship Id="rId6" Type="http://schemas.openxmlformats.org/officeDocument/2006/relationships/hyperlink" Target="https://www.gov.scot/news/more-mental-health-support-for-students/" TargetMode="External"/><Relationship Id="rId11" Type="http://schemas.openxmlformats.org/officeDocument/2006/relationships/image" Target="../media/image10.png"/><Relationship Id="rId5" Type="http://schemas.openxmlformats.org/officeDocument/2006/relationships/hyperlink" Target="https://assets.publishing.service.gov.uk/government/uploads/system/uploads/attachment_data/file/747709/Mental_health_and_wellbeing_provision_in_schools.pdf" TargetMode="External"/><Relationship Id="rId10" Type="http://schemas.openxmlformats.org/officeDocument/2006/relationships/image" Target="../media/image9.png"/><Relationship Id="rId4" Type="http://schemas.openxmlformats.org/officeDocument/2006/relationships/hyperlink" Target="https://www.theguardian.com/education/2019/nov/10/stressed-teachers-at-breaking-point-says-report" TargetMode="External"/><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hyperlink" Target="https://www.eveningexpress.co.uk/fp/news/local/council-fears-20-north-east-schools-may-be-over-capacity-in-next-five-years/" TargetMode="External"/><Relationship Id="rId7" Type="http://schemas.openxmlformats.org/officeDocument/2006/relationships/image" Target="../media/image14.png"/><Relationship Id="rId2" Type="http://schemas.openxmlformats.org/officeDocument/2006/relationships/hyperlink" Target="https://www.pressandjournal.co.uk/fp/news/highlands/1625557/highland-schools-bear-brunt-of-future-capacity-issues/" TargetMode="Externa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s://childlawadvice.org.uk/information-pages/school-admissions/" TargetMode="External"/><Relationship Id="rId4" Type="http://schemas.openxmlformats.org/officeDocument/2006/relationships/hyperlink" Target="https://www.kirkintilloch-herald.co.uk/education/fury-as-kids-in-east-dunbartonshire-may-be-turned-away-from-nearest-school-in-catchment-area-1-5044575" TargetMode="External"/><Relationship Id="rId9" Type="http://schemas.openxmlformats.org/officeDocument/2006/relationships/image" Target="../media/image16.png"/></Relationships>
</file>

<file path=ppt/slides/_rels/slide6.xml.rels><?xml version="1.0" encoding="UTF-8" standalone="yes"?>
<Relationships xmlns="http://schemas.openxmlformats.org/package/2006/relationships"><Relationship Id="rId2" Type="http://schemas.openxmlformats.org/officeDocument/2006/relationships/hyperlink" Target="https://www.eveningexpress.co.uk/author/leemccan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hyperlink" Target="https://www.lep.co.uk/education/lancashire-county-council-s-plea-for-more-funding-for-hundreds-of-sen-places-1-10114203" TargetMode="External"/><Relationship Id="rId7" Type="http://schemas.openxmlformats.org/officeDocument/2006/relationships/image" Target="../media/image18.png"/><Relationship Id="rId2" Type="http://schemas.openxmlformats.org/officeDocument/2006/relationships/hyperlink" Target="https://www.gov.uk/definition-of-disability-under-equality-act-2010" TargetMode="Externa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hyperlink" Target="https://www.npt.gov.uk/17774" TargetMode="External"/><Relationship Id="rId4" Type="http://schemas.openxmlformats.org/officeDocument/2006/relationships/hyperlink" Target="https://www.bbc.co.uk/news/av/uk-northern-ireland-50482287/mum-s-lonely-fight-to-get-children-s-fasd-diagnosis" TargetMode="External"/><Relationship Id="rId9" Type="http://schemas.openxmlformats.org/officeDocument/2006/relationships/image" Target="../media/image2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theboar.org/2019/11/mental-health-conditions-cause-equality-gaps-in-higher-education-report-finds/" TargetMode="External"/><Relationship Id="rId7" Type="http://schemas.openxmlformats.org/officeDocument/2006/relationships/hyperlink" Target="https://assets.publishing.service.gov.uk/government/uploads/system/uploads/attachment_data/file/370686/HT_briefing_layoutvFINALvii.pdf" TargetMode="External"/><Relationship Id="rId2" Type="http://schemas.openxmlformats.org/officeDocument/2006/relationships/hyperlink" Target="https://www.telegraph.co.uk/news/2019/11/05/proportion-students-declaring-mental-health-issues-doubles-five/" TargetMode="External"/><Relationship Id="rId1" Type="http://schemas.openxmlformats.org/officeDocument/2006/relationships/slideLayout" Target="../slideLayouts/slideLayout2.xml"/><Relationship Id="rId6" Type="http://schemas.openxmlformats.org/officeDocument/2006/relationships/hyperlink" Target="https://www.gov.scot/news/more-mental-health-support-for-students/" TargetMode="External"/><Relationship Id="rId5" Type="http://schemas.openxmlformats.org/officeDocument/2006/relationships/hyperlink" Target="https://assets.publishing.service.gov.uk/government/uploads/system/uploads/attachment_data/file/747709/Mental_health_and_wellbeing_provision_in_schools.pdf" TargetMode="External"/><Relationship Id="rId4" Type="http://schemas.openxmlformats.org/officeDocument/2006/relationships/hyperlink" Target="https://www.theguardian.com/education/2019/nov/10/stressed-teachers-at-breaking-point-says-report"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eveningexpress.co.uk/fp/news/local/council-fears-20-north-east-schools-may-be-over-capacity-in-next-five-years/" TargetMode="External"/><Relationship Id="rId2" Type="http://schemas.openxmlformats.org/officeDocument/2006/relationships/hyperlink" Target="https://www.pressandjournal.co.uk/fp/news/highlands/1625557/highland-schools-bear-brunt-of-future-capacity-issues/" TargetMode="External"/><Relationship Id="rId1" Type="http://schemas.openxmlformats.org/officeDocument/2006/relationships/slideLayout" Target="../slideLayouts/slideLayout2.xml"/><Relationship Id="rId5" Type="http://schemas.openxmlformats.org/officeDocument/2006/relationships/hyperlink" Target="https://childlawadvice.org.uk/information-pages/school-admissions/" TargetMode="External"/><Relationship Id="rId4" Type="http://schemas.openxmlformats.org/officeDocument/2006/relationships/hyperlink" Target="https://www.kirkintilloch-herald.co.uk/education/fury-as-kids-in-east-dunbartonshire-may-be-turned-away-from-nearest-school-in-catchment-area-1-5044575"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lep.co.uk/education/lancashire-county-council-s-plea-for-more-funding-for-hundreds-of-sen-places-1-10114203" TargetMode="External"/><Relationship Id="rId2" Type="http://schemas.openxmlformats.org/officeDocument/2006/relationships/hyperlink" Target="https://www.gov.uk/definition-of-disability-under-equality-act-2010" TargetMode="External"/><Relationship Id="rId1" Type="http://schemas.openxmlformats.org/officeDocument/2006/relationships/slideLayout" Target="../slideLayouts/slideLayout2.xml"/><Relationship Id="rId5" Type="http://schemas.openxmlformats.org/officeDocument/2006/relationships/hyperlink" Target="https://www.npt.gov.uk/17774" TargetMode="External"/><Relationship Id="rId4" Type="http://schemas.openxmlformats.org/officeDocument/2006/relationships/hyperlink" Target="https://www.bbc.co.uk/news/av/uk-northern-ireland-50482287/mum-s-lonely-fight-to-get-children-s-fasd-diagno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A10F7-A539-4569-98DB-1D62D5612461}"/>
              </a:ext>
            </a:extLst>
          </p:cNvPr>
          <p:cNvSpPr>
            <a:spLocks noGrp="1"/>
          </p:cNvSpPr>
          <p:nvPr>
            <p:ph type="ctrTitle"/>
          </p:nvPr>
        </p:nvSpPr>
        <p:spPr/>
        <p:txBody>
          <a:bodyPr/>
          <a:lstStyle/>
          <a:p>
            <a:r>
              <a:rPr lang="en-GB" dirty="0"/>
              <a:t>Modern Issues In Education</a:t>
            </a:r>
          </a:p>
        </p:txBody>
      </p:sp>
      <p:sp>
        <p:nvSpPr>
          <p:cNvPr id="3" name="Subtitle 2">
            <a:extLst>
              <a:ext uri="{FF2B5EF4-FFF2-40B4-BE49-F238E27FC236}">
                <a16:creationId xmlns:a16="http://schemas.microsoft.com/office/drawing/2014/main" id="{2ADFC9A4-5D53-48F0-AFE9-F8E57376E3B5}"/>
              </a:ext>
            </a:extLst>
          </p:cNvPr>
          <p:cNvSpPr>
            <a:spLocks noGrp="1"/>
          </p:cNvSpPr>
          <p:nvPr>
            <p:ph type="subTitle" idx="1"/>
          </p:nvPr>
        </p:nvSpPr>
        <p:spPr/>
        <p:txBody>
          <a:bodyPr/>
          <a:lstStyle/>
          <a:p>
            <a:r>
              <a:rPr lang="en-GB" dirty="0"/>
              <a:t>Scrapbook – Emma Robinson</a:t>
            </a:r>
          </a:p>
        </p:txBody>
      </p:sp>
    </p:spTree>
    <p:extLst>
      <p:ext uri="{BB962C8B-B14F-4D97-AF65-F5344CB8AC3E}">
        <p14:creationId xmlns:p14="http://schemas.microsoft.com/office/powerpoint/2010/main" val="3826972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544A2-91EB-416E-B8E3-7B60ED6FE58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EF95F3-7E72-4E94-9883-DD34A8C0178D}"/>
              </a:ext>
            </a:extLst>
          </p:cNvPr>
          <p:cNvSpPr>
            <a:spLocks noGrp="1"/>
          </p:cNvSpPr>
          <p:nvPr>
            <p:ph idx="1"/>
          </p:nvPr>
        </p:nvSpPr>
        <p:spPr/>
        <p:txBody>
          <a:bodyPr/>
          <a:lstStyle/>
          <a:p>
            <a:r>
              <a:rPr lang="en-GB" dirty="0"/>
              <a:t>There are many key areas relating to modern education which has a crucial impact on, not just the development of education as a whole, but, on individuals as they progress during the system.  During this assignment, I will be looking at three key areas which I believe has the most impact on modern education and its learners. These areas include: - Health and wellbeing, school capacity/catchment and Additional Learning Needs.</a:t>
            </a:r>
          </a:p>
          <a:p>
            <a:endParaRPr lang="en-GB" dirty="0"/>
          </a:p>
        </p:txBody>
      </p:sp>
    </p:spTree>
    <p:extLst>
      <p:ext uri="{BB962C8B-B14F-4D97-AF65-F5344CB8AC3E}">
        <p14:creationId xmlns:p14="http://schemas.microsoft.com/office/powerpoint/2010/main" val="3435416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E82F1DD6-9712-47AA-BA94-E5B2F9CD5917}"/>
              </a:ext>
            </a:extLst>
          </p:cNvPr>
          <p:cNvSpPr>
            <a:spLocks noGrp="1"/>
          </p:cNvSpPr>
          <p:nvPr>
            <p:ph type="title"/>
          </p:nvPr>
        </p:nvSpPr>
        <p:spPr>
          <a:xfrm>
            <a:off x="704209" y="635069"/>
            <a:ext cx="4509236" cy="1139139"/>
          </a:xfrm>
        </p:spPr>
        <p:txBody>
          <a:bodyPr vert="horz" lIns="91440" tIns="45720" rIns="91440" bIns="45720" rtlCol="0" anchor="ctr">
            <a:normAutofit/>
          </a:bodyPr>
          <a:lstStyle/>
          <a:p>
            <a:r>
              <a:rPr lang="en-US" sz="3600" kern="1200">
                <a:solidFill>
                  <a:schemeClr val="tx1"/>
                </a:solidFill>
                <a:latin typeface="+mj-lt"/>
                <a:ea typeface="+mj-ea"/>
                <a:cs typeface="+mj-cs"/>
              </a:rPr>
              <a:t>Health and Wellbeing </a:t>
            </a:r>
          </a:p>
        </p:txBody>
      </p:sp>
      <p:sp>
        <p:nvSpPr>
          <p:cNvPr id="12" name="TextBox 11">
            <a:extLst>
              <a:ext uri="{FF2B5EF4-FFF2-40B4-BE49-F238E27FC236}">
                <a16:creationId xmlns:a16="http://schemas.microsoft.com/office/drawing/2014/main" id="{2209B3C1-8656-437E-99A9-2A598D21F745}"/>
              </a:ext>
            </a:extLst>
          </p:cNvPr>
          <p:cNvSpPr txBox="1"/>
          <p:nvPr/>
        </p:nvSpPr>
        <p:spPr>
          <a:xfrm>
            <a:off x="720992" y="1941362"/>
            <a:ext cx="4492454" cy="2419097"/>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000"/>
              <a:t>Sources used in order :-</a:t>
            </a:r>
          </a:p>
          <a:p>
            <a:pPr indent="-228600">
              <a:lnSpc>
                <a:spcPct val="90000"/>
              </a:lnSpc>
              <a:spcAft>
                <a:spcPts val="600"/>
              </a:spcAft>
              <a:buFont typeface="Arial" panose="020B0604020202020204" pitchFamily="34" charset="0"/>
              <a:buChar char="•"/>
            </a:pPr>
            <a:r>
              <a:rPr lang="en-US" sz="1000" u="sng">
                <a:hlinkClick r:id="rId2"/>
              </a:rPr>
              <a:t>https://www.telegraph.co.uk/news/2019/11/05/proportion-students-declaring-mental-health-issues-doubles-five/</a:t>
            </a:r>
            <a:r>
              <a:rPr lang="en-US" sz="1000"/>
              <a:t> </a:t>
            </a:r>
          </a:p>
          <a:p>
            <a:pPr indent="-228600">
              <a:lnSpc>
                <a:spcPct val="90000"/>
              </a:lnSpc>
              <a:spcAft>
                <a:spcPts val="600"/>
              </a:spcAft>
              <a:buFont typeface="Arial" panose="020B0604020202020204" pitchFamily="34" charset="0"/>
              <a:buChar char="•"/>
            </a:pPr>
            <a:r>
              <a:rPr lang="en-US" sz="1000" b="1" u="sng">
                <a:hlinkClick r:id="rId3"/>
              </a:rPr>
              <a:t>https://theboar.org/2019/11/mental-health-conditions-cause-equality-gaps-in-higher-education-report-finds/</a:t>
            </a:r>
            <a:r>
              <a:rPr lang="en-US" sz="1000" b="1"/>
              <a:t> </a:t>
            </a:r>
            <a:endParaRPr lang="en-US" sz="1000"/>
          </a:p>
          <a:p>
            <a:pPr indent="-228600">
              <a:lnSpc>
                <a:spcPct val="90000"/>
              </a:lnSpc>
              <a:spcAft>
                <a:spcPts val="600"/>
              </a:spcAft>
              <a:buFont typeface="Arial" panose="020B0604020202020204" pitchFamily="34" charset="0"/>
              <a:buChar char="•"/>
            </a:pPr>
            <a:r>
              <a:rPr lang="en-US" sz="1000" b="1" u="sng">
                <a:hlinkClick r:id="rId4"/>
              </a:rPr>
              <a:t>https://www.theguardian.com/education/2019/nov/10/stressed-teachers-at-breaking-point-says-report</a:t>
            </a:r>
            <a:r>
              <a:rPr lang="en-US" sz="1000" b="1"/>
              <a:t> </a:t>
            </a:r>
            <a:endParaRPr lang="en-US" sz="1000"/>
          </a:p>
          <a:p>
            <a:pPr indent="-228600">
              <a:lnSpc>
                <a:spcPct val="90000"/>
              </a:lnSpc>
              <a:spcAft>
                <a:spcPts val="600"/>
              </a:spcAft>
              <a:buFont typeface="Arial" panose="020B0604020202020204" pitchFamily="34" charset="0"/>
              <a:buChar char="•"/>
            </a:pPr>
            <a:r>
              <a:rPr lang="en-US" sz="1000" b="1" u="sng">
                <a:hlinkClick r:id="rId5"/>
              </a:rPr>
              <a:t>https://assets.publishing.service.gov.uk/government/uploads/system/uploads/attachment_data/file/747709/Mental_health_and_wellbeing_provision_in_schools.pdf</a:t>
            </a:r>
            <a:r>
              <a:rPr lang="en-US" sz="1000" b="1"/>
              <a:t> </a:t>
            </a:r>
            <a:endParaRPr lang="en-US" sz="1000"/>
          </a:p>
          <a:p>
            <a:pPr indent="-228600">
              <a:lnSpc>
                <a:spcPct val="90000"/>
              </a:lnSpc>
              <a:spcAft>
                <a:spcPts val="600"/>
              </a:spcAft>
              <a:buFont typeface="Arial" panose="020B0604020202020204" pitchFamily="34" charset="0"/>
              <a:buChar char="•"/>
            </a:pPr>
            <a:r>
              <a:rPr lang="en-US" sz="1000" b="1" u="sng">
                <a:hlinkClick r:id="rId6"/>
              </a:rPr>
              <a:t>https://www.gov.scot/news/more-mental-health-support-for-students/</a:t>
            </a:r>
            <a:r>
              <a:rPr lang="en-US" sz="1000" b="1"/>
              <a:t> </a:t>
            </a:r>
            <a:endParaRPr lang="en-US" sz="1000"/>
          </a:p>
          <a:p>
            <a:pPr indent="-228600">
              <a:lnSpc>
                <a:spcPct val="90000"/>
              </a:lnSpc>
              <a:spcAft>
                <a:spcPts val="600"/>
              </a:spcAft>
              <a:buFont typeface="Arial" panose="020B0604020202020204" pitchFamily="34" charset="0"/>
              <a:buChar char="•"/>
            </a:pPr>
            <a:r>
              <a:rPr lang="en-US" sz="1000" b="1" u="sng">
                <a:hlinkClick r:id="rId7"/>
              </a:rPr>
              <a:t>https://assets.publishing.service.gov.uk/government/uploads/system/uploads/attachment_data/file/370686/HT_briefing_layoutvFINALvii.pdf</a:t>
            </a:r>
            <a:r>
              <a:rPr lang="en-US" sz="1000" b="1"/>
              <a:t> </a:t>
            </a:r>
            <a:endParaRPr lang="en-US" sz="1000"/>
          </a:p>
        </p:txBody>
      </p:sp>
      <p:pic>
        <p:nvPicPr>
          <p:cNvPr id="8" name="Picture 7" descr="A screenshot of a social media post&#10;&#10;Description automatically generated">
            <a:extLst>
              <a:ext uri="{FF2B5EF4-FFF2-40B4-BE49-F238E27FC236}">
                <a16:creationId xmlns:a16="http://schemas.microsoft.com/office/drawing/2014/main" id="{FFFD32B4-A137-4A4C-A379-4910DDB500D6}"/>
              </a:ext>
            </a:extLst>
          </p:cNvPr>
          <p:cNvPicPr>
            <a:picLocks noChangeAspect="1"/>
          </p:cNvPicPr>
          <p:nvPr/>
        </p:nvPicPr>
        <p:blipFill rotWithShape="1">
          <a:blip r:embed="rId8"/>
          <a:srcRect l="4061" t="47914" r="56553" b="31457"/>
          <a:stretch/>
        </p:blipFill>
        <p:spPr>
          <a:xfrm>
            <a:off x="6034506" y="1050159"/>
            <a:ext cx="1048682" cy="308960"/>
          </a:xfrm>
          <a:prstGeom prst="rect">
            <a:avLst/>
          </a:prstGeom>
        </p:spPr>
      </p:pic>
      <p:pic>
        <p:nvPicPr>
          <p:cNvPr id="5" name="Picture 4" descr="A screenshot of a social media post&#10;&#10;Description automatically generated">
            <a:extLst>
              <a:ext uri="{FF2B5EF4-FFF2-40B4-BE49-F238E27FC236}">
                <a16:creationId xmlns:a16="http://schemas.microsoft.com/office/drawing/2014/main" id="{3DD48C89-057B-42BF-BF1D-65520CC925F9}"/>
              </a:ext>
            </a:extLst>
          </p:cNvPr>
          <p:cNvPicPr>
            <a:picLocks noChangeAspect="1"/>
          </p:cNvPicPr>
          <p:nvPr/>
        </p:nvPicPr>
        <p:blipFill rotWithShape="1">
          <a:blip r:embed="rId9"/>
          <a:srcRect l="13917" t="15563" r="3154" b="10235"/>
          <a:stretch/>
        </p:blipFill>
        <p:spPr>
          <a:xfrm>
            <a:off x="9089409" y="751033"/>
            <a:ext cx="2754569" cy="1386389"/>
          </a:xfrm>
          <a:prstGeom prst="rect">
            <a:avLst/>
          </a:prstGeom>
        </p:spPr>
      </p:pic>
      <p:pic>
        <p:nvPicPr>
          <p:cNvPr id="6" name="Picture 5" descr="A screenshot of a social media post&#10;&#10;Description automatically generated">
            <a:extLst>
              <a:ext uri="{FF2B5EF4-FFF2-40B4-BE49-F238E27FC236}">
                <a16:creationId xmlns:a16="http://schemas.microsoft.com/office/drawing/2014/main" id="{903FE04D-1B49-48DE-84E9-27DF641BD4FB}"/>
              </a:ext>
            </a:extLst>
          </p:cNvPr>
          <p:cNvPicPr>
            <a:picLocks noChangeAspect="1"/>
          </p:cNvPicPr>
          <p:nvPr/>
        </p:nvPicPr>
        <p:blipFill rotWithShape="1">
          <a:blip r:embed="rId10"/>
          <a:srcRect l="18300" t="8024" r="31756" b="12700"/>
          <a:stretch/>
        </p:blipFill>
        <p:spPr>
          <a:xfrm>
            <a:off x="3018260" y="5356746"/>
            <a:ext cx="1456099" cy="1300086"/>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F08F4CB0-DAC7-4FF3-883B-EDB6D43F7C32}"/>
              </a:ext>
            </a:extLst>
          </p:cNvPr>
          <p:cNvPicPr>
            <a:picLocks noChangeAspect="1"/>
          </p:cNvPicPr>
          <p:nvPr/>
        </p:nvPicPr>
        <p:blipFill rotWithShape="1">
          <a:blip r:embed="rId11"/>
          <a:srcRect l="36675" t="16527" r="36107" b="8574"/>
          <a:stretch/>
        </p:blipFill>
        <p:spPr>
          <a:xfrm>
            <a:off x="10763575" y="4857819"/>
            <a:ext cx="1128268" cy="1746444"/>
          </a:xfrm>
          <a:prstGeom prst="rect">
            <a:avLst/>
          </a:prstGeom>
        </p:spPr>
      </p:pic>
      <p:pic>
        <p:nvPicPr>
          <p:cNvPr id="4" name="Picture 3" descr="A screenshot of a social media post&#10;&#10;Description automatically generated">
            <a:extLst>
              <a:ext uri="{FF2B5EF4-FFF2-40B4-BE49-F238E27FC236}">
                <a16:creationId xmlns:a16="http://schemas.microsoft.com/office/drawing/2014/main" id="{1EB3C354-8643-427A-A331-EB6C72ACE6C4}"/>
              </a:ext>
            </a:extLst>
          </p:cNvPr>
          <p:cNvPicPr>
            <a:picLocks noChangeAspect="1"/>
          </p:cNvPicPr>
          <p:nvPr/>
        </p:nvPicPr>
        <p:blipFill rotWithShape="1">
          <a:blip r:embed="rId12"/>
          <a:srcRect l="14615" t="10834" r="40888" b="5658"/>
          <a:stretch/>
        </p:blipFill>
        <p:spPr>
          <a:xfrm>
            <a:off x="6367313" y="3068477"/>
            <a:ext cx="1746719" cy="2036919"/>
          </a:xfrm>
          <a:prstGeom prst="rect">
            <a:avLst/>
          </a:prstGeom>
        </p:spPr>
      </p:pic>
      <p:pic>
        <p:nvPicPr>
          <p:cNvPr id="7" name="Picture 6" descr="A screenshot of a social media post&#10;&#10;Description automatically generated">
            <a:extLst>
              <a:ext uri="{FF2B5EF4-FFF2-40B4-BE49-F238E27FC236}">
                <a16:creationId xmlns:a16="http://schemas.microsoft.com/office/drawing/2014/main" id="{0A78E8FA-D18C-4A39-9371-DD2FF7448CB6}"/>
              </a:ext>
            </a:extLst>
          </p:cNvPr>
          <p:cNvPicPr>
            <a:picLocks noChangeAspect="1"/>
          </p:cNvPicPr>
          <p:nvPr/>
        </p:nvPicPr>
        <p:blipFill rotWithShape="1">
          <a:blip r:embed="rId13"/>
          <a:srcRect l="34762" t="18544" r="35557" b="8395"/>
          <a:stretch/>
        </p:blipFill>
        <p:spPr>
          <a:xfrm>
            <a:off x="9347013" y="4956658"/>
            <a:ext cx="1191825" cy="1650222"/>
          </a:xfrm>
          <a:prstGeom prst="rect">
            <a:avLst/>
          </a:prstGeom>
        </p:spPr>
      </p:pic>
    </p:spTree>
    <p:extLst>
      <p:ext uri="{BB962C8B-B14F-4D97-AF65-F5344CB8AC3E}">
        <p14:creationId xmlns:p14="http://schemas.microsoft.com/office/powerpoint/2010/main" val="2245628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4DF612-B648-49F3-B700-C20A6E5B4BF3}"/>
              </a:ext>
            </a:extLst>
          </p:cNvPr>
          <p:cNvSpPr>
            <a:spLocks noGrp="1"/>
          </p:cNvSpPr>
          <p:nvPr>
            <p:ph idx="1"/>
          </p:nvPr>
        </p:nvSpPr>
        <p:spPr>
          <a:xfrm>
            <a:off x="838200" y="596766"/>
            <a:ext cx="10515600" cy="5580197"/>
          </a:xfrm>
        </p:spPr>
        <p:txBody>
          <a:bodyPr>
            <a:normAutofit fontScale="55000" lnSpcReduction="20000"/>
          </a:bodyPr>
          <a:lstStyle/>
          <a:p>
            <a:pPr marL="0" indent="0" algn="just">
              <a:buNone/>
            </a:pPr>
            <a:r>
              <a:rPr lang="en-GB" sz="2900" dirty="0"/>
              <a:t>Reading the Telegraph (2019), we learn that, in recent years, the topic of health and wellbeing has been an increasingly popular area of discussion in society.  For a long time, the topic of health and wellbeing has been considered a ‘taboo’ subject which has often been avoided.  Although, a previously estranged topic has been encouraged further in recent years as a topic of conversation.  In fact, the number of learners expressing concerns around mental issues through their higher education careers has doubled.  Though, according to the Office for Students, the female population are “more than twice as likely” (Telegraph, 2019) to convey concerns on issues such as anxiety and depression than their male associates.  According to an article by the Scottish Government (2019), due to the increase of learners expressing concerns, higher educational institutions such as colleges and universities have been investing more time and money in supporting their student’s health and wellbeing.  In fact, an additional twenty million is going towards these institutions so that they are able to employ more counsellors specifically trained in mental health issues.  It is important that we are able to recognise and support learners who are struggling with any issues relating to mental health so that they are able to achieve and get the best out of their education.  A report by The Office for Students (OfS) has conducted research regarding the successes of those with mental health issues in higher education and those without.  Their report highlighted that students who do struggle with their mental health during their studies at higher education will likely not achieve as well as their peers or even drop out, (Nicole Karageorgi, 2019).  However, when we are talking about health and wellbeing in regards to education, we often fail to recognise the added stress teachers are under, whom </a:t>
            </a:r>
            <a:r>
              <a:rPr lang="en-US" sz="2900" dirty="0"/>
              <a:t>“nearly three-quarters of teachers now describe themselves as stressed.” (Ferguson, D, 2019) </a:t>
            </a:r>
            <a:r>
              <a:rPr lang="en-GB" sz="2900" dirty="0"/>
              <a:t>Emma Kell, who wrote </a:t>
            </a:r>
            <a:r>
              <a:rPr lang="en-GB" sz="2900" i="1" dirty="0"/>
              <a:t>How to Survive in Teaching, </a:t>
            </a:r>
            <a:r>
              <a:rPr lang="en-GB" sz="2900" dirty="0"/>
              <a:t>is just one teacher within the secondary system whom experiences the added pressure of teaching.  She feels that, the government are so concerned with improving the educational system, that they are constantly monitoring what goes on within schools.  Even with her seventy-hour long weeks, she feels like she has no say in her profession and a feeling of “not feeling valued” (Ferguson, D (2019) often causes individuals to leave the sector.  All public schools within the UK are required to tackle key areas to contribute to pupils own personal development including their health and wellbeing.  These areas consists of self-respect and discipline, bullying and personal academic development.  It is also legally required that schools have their own policies on how they, as a school, intend to support these issues within their students, and display these publicly, (Department for Education, 2018).  A report by Public Health England shows us that there is evidence to support the notion that positive health and wellbeing among pupils can often have an impact on how well they perform academically.  Under both the Education Act 2002 and the Academics Act 2010, health and wellbeing has been introduced and considered through a curriculum that:-</a:t>
            </a:r>
          </a:p>
          <a:p>
            <a:pPr marL="0" indent="0" algn="just">
              <a:buNone/>
            </a:pPr>
            <a:r>
              <a:rPr lang="en-GB" sz="2900" dirty="0"/>
              <a:t>“promotes the spiritual, moral, cultural, mental and physical development of pupils at the school and of society and prepare pupils at the school for the opportunities, responsibilities and experiences of later life.”   (Public Health England, 2014)</a:t>
            </a:r>
          </a:p>
          <a:p>
            <a:pPr marL="0" indent="0" algn="just">
              <a:buNone/>
            </a:pPr>
            <a:r>
              <a:rPr lang="en-GB" sz="2900" dirty="0"/>
              <a:t> </a:t>
            </a:r>
          </a:p>
          <a:p>
            <a:endParaRPr lang="en-GB" dirty="0"/>
          </a:p>
        </p:txBody>
      </p:sp>
    </p:spTree>
    <p:extLst>
      <p:ext uri="{BB962C8B-B14F-4D97-AF65-F5344CB8AC3E}">
        <p14:creationId xmlns:p14="http://schemas.microsoft.com/office/powerpoint/2010/main" val="2933337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5DAAB-B28E-4277-8955-DAD1E9407678}"/>
              </a:ext>
            </a:extLst>
          </p:cNvPr>
          <p:cNvSpPr>
            <a:spLocks noGrp="1"/>
          </p:cNvSpPr>
          <p:nvPr>
            <p:ph type="title"/>
          </p:nvPr>
        </p:nvSpPr>
        <p:spPr>
          <a:xfrm>
            <a:off x="804672" y="723578"/>
            <a:ext cx="3387106" cy="1645501"/>
          </a:xfrm>
        </p:spPr>
        <p:txBody>
          <a:bodyPr vert="horz" lIns="91440" tIns="45720" rIns="91440" bIns="45720" rtlCol="0" anchor="ctr">
            <a:normAutofit/>
          </a:bodyPr>
          <a:lstStyle/>
          <a:p>
            <a:r>
              <a:rPr lang="en-US" sz="3700"/>
              <a:t>School Capacity/ Catchment</a:t>
            </a:r>
          </a:p>
        </p:txBody>
      </p:sp>
      <p:sp>
        <p:nvSpPr>
          <p:cNvPr id="11" name="TextBox 10">
            <a:extLst>
              <a:ext uri="{FF2B5EF4-FFF2-40B4-BE49-F238E27FC236}">
                <a16:creationId xmlns:a16="http://schemas.microsoft.com/office/drawing/2014/main" id="{21112A71-CFE9-47E5-93C2-D3709DDF9770}"/>
              </a:ext>
            </a:extLst>
          </p:cNvPr>
          <p:cNvSpPr txBox="1"/>
          <p:nvPr/>
        </p:nvSpPr>
        <p:spPr>
          <a:xfrm>
            <a:off x="804672" y="2548467"/>
            <a:ext cx="3387105" cy="362849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dirty="0"/>
              <a:t>Sources used in order :-</a:t>
            </a:r>
          </a:p>
          <a:p>
            <a:pPr indent="-228600">
              <a:lnSpc>
                <a:spcPct val="90000"/>
              </a:lnSpc>
              <a:spcAft>
                <a:spcPts val="600"/>
              </a:spcAft>
              <a:buFont typeface="Arial" panose="020B0604020202020204" pitchFamily="34" charset="0"/>
              <a:buChar char="•"/>
            </a:pPr>
            <a:r>
              <a:rPr lang="en-US" sz="1400" b="1" u="sng" dirty="0">
                <a:hlinkClick r:id="rId2"/>
              </a:rPr>
              <a:t>https://www.pressandjournal.co.uk/fp/news/highlands/1625557/highland-schools-bear-brunt-of-future-capacity-issues/</a:t>
            </a:r>
            <a:r>
              <a:rPr lang="en-US" sz="1400" b="1" u="sng" dirty="0"/>
              <a:t>, </a:t>
            </a:r>
            <a:r>
              <a:rPr lang="en-US" sz="1400" b="1" dirty="0"/>
              <a:t> </a:t>
            </a:r>
            <a:endParaRPr lang="en-US" sz="1400" dirty="0"/>
          </a:p>
          <a:p>
            <a:pPr indent="-228600">
              <a:lnSpc>
                <a:spcPct val="90000"/>
              </a:lnSpc>
              <a:spcAft>
                <a:spcPts val="600"/>
              </a:spcAft>
              <a:buFont typeface="Arial" panose="020B0604020202020204" pitchFamily="34" charset="0"/>
              <a:buChar char="•"/>
            </a:pPr>
            <a:r>
              <a:rPr lang="en-US" sz="1400" b="1" u="sng" dirty="0">
                <a:hlinkClick r:id="rId3"/>
              </a:rPr>
              <a:t>https://www.eveningexpress.co.uk/fp/news/local/council-fears-20-north-east-schools-may-be-over-capacity-in-next-five-years/</a:t>
            </a:r>
            <a:r>
              <a:rPr lang="en-US" sz="1400" b="1" u="sng" dirty="0"/>
              <a:t> </a:t>
            </a:r>
            <a:endParaRPr lang="en-US" sz="1400" dirty="0"/>
          </a:p>
          <a:p>
            <a:pPr indent="-228600">
              <a:lnSpc>
                <a:spcPct val="90000"/>
              </a:lnSpc>
              <a:spcAft>
                <a:spcPts val="600"/>
              </a:spcAft>
              <a:buFont typeface="Arial" panose="020B0604020202020204" pitchFamily="34" charset="0"/>
              <a:buChar char="•"/>
            </a:pPr>
            <a:r>
              <a:rPr lang="en-US" sz="1400" b="1" dirty="0"/>
              <a:t> </a:t>
            </a:r>
            <a:r>
              <a:rPr lang="en-US" sz="1400" b="1" u="sng" dirty="0">
                <a:hlinkClick r:id="rId4"/>
              </a:rPr>
              <a:t>https://www.kirkintilloch-herald.co.uk/education/fury-as-kids-in-east-dunbartonshire-may-be-turned-away-from-nearest-school-in-catchment-area-1-5044575</a:t>
            </a:r>
            <a:r>
              <a:rPr lang="en-US" sz="1400" b="1" u="sng" dirty="0"/>
              <a:t>, </a:t>
            </a:r>
            <a:endParaRPr lang="en-US" sz="1400" dirty="0"/>
          </a:p>
          <a:p>
            <a:pPr indent="-228600">
              <a:lnSpc>
                <a:spcPct val="90000"/>
              </a:lnSpc>
              <a:spcAft>
                <a:spcPts val="600"/>
              </a:spcAft>
              <a:buFont typeface="Arial" panose="020B0604020202020204" pitchFamily="34" charset="0"/>
              <a:buChar char="•"/>
            </a:pPr>
            <a:r>
              <a:rPr lang="en-US" sz="1400" b="1" u="sng" dirty="0">
                <a:hlinkClick r:id="rId5"/>
              </a:rPr>
              <a:t>https://childlawadvice.org.uk/information-pages/school-admissions/</a:t>
            </a:r>
            <a:endParaRPr lang="en-US" sz="1400" dirty="0"/>
          </a:p>
          <a:p>
            <a:pPr indent="-228600">
              <a:lnSpc>
                <a:spcPct val="90000"/>
              </a:lnSpc>
              <a:spcAft>
                <a:spcPts val="600"/>
              </a:spcAft>
              <a:buFont typeface="Arial" panose="020B0604020202020204" pitchFamily="34" charset="0"/>
              <a:buChar char="•"/>
            </a:pPr>
            <a:endParaRPr lang="en-US" sz="1400" dirty="0"/>
          </a:p>
        </p:txBody>
      </p:sp>
      <p:pic>
        <p:nvPicPr>
          <p:cNvPr id="7" name="Picture 6" descr="A screenshot of a social media post&#10;&#10;Description automatically generated">
            <a:extLst>
              <a:ext uri="{FF2B5EF4-FFF2-40B4-BE49-F238E27FC236}">
                <a16:creationId xmlns:a16="http://schemas.microsoft.com/office/drawing/2014/main" id="{441F30EA-844A-47E5-946E-3ECAEDA9C4D2}"/>
              </a:ext>
            </a:extLst>
          </p:cNvPr>
          <p:cNvPicPr>
            <a:picLocks noChangeAspect="1"/>
          </p:cNvPicPr>
          <p:nvPr/>
        </p:nvPicPr>
        <p:blipFill rotWithShape="1">
          <a:blip r:embed="rId6"/>
          <a:srcRect l="30026" t="32692" r="44451" b="17945"/>
          <a:stretch/>
        </p:blipFill>
        <p:spPr>
          <a:xfrm>
            <a:off x="5352437" y="474133"/>
            <a:ext cx="3089950" cy="3361582"/>
          </a:xfrm>
          <a:prstGeom prst="rect">
            <a:avLst/>
          </a:prstGeom>
        </p:spPr>
      </p:pic>
      <p:pic>
        <p:nvPicPr>
          <p:cNvPr id="6" name="Picture 5" descr="A screenshot of a social media post&#10;&#10;Description automatically generated">
            <a:extLst>
              <a:ext uri="{FF2B5EF4-FFF2-40B4-BE49-F238E27FC236}">
                <a16:creationId xmlns:a16="http://schemas.microsoft.com/office/drawing/2014/main" id="{4A460837-191E-4616-94A4-FF5D2039C411}"/>
              </a:ext>
            </a:extLst>
          </p:cNvPr>
          <p:cNvPicPr>
            <a:picLocks noChangeAspect="1"/>
          </p:cNvPicPr>
          <p:nvPr/>
        </p:nvPicPr>
        <p:blipFill rotWithShape="1">
          <a:blip r:embed="rId7"/>
          <a:srcRect l="30441" t="45072" r="32209" b="22785"/>
          <a:stretch/>
        </p:blipFill>
        <p:spPr>
          <a:xfrm>
            <a:off x="9279639" y="1242817"/>
            <a:ext cx="2438503" cy="1180432"/>
          </a:xfrm>
          <a:prstGeom prst="rect">
            <a:avLst/>
          </a:prstGeom>
        </p:spPr>
      </p:pic>
      <p:pic>
        <p:nvPicPr>
          <p:cNvPr id="5" name="Picture 4" descr="A screenshot of a social media post&#10;&#10;Description automatically generated">
            <a:extLst>
              <a:ext uri="{FF2B5EF4-FFF2-40B4-BE49-F238E27FC236}">
                <a16:creationId xmlns:a16="http://schemas.microsoft.com/office/drawing/2014/main" id="{0864FA8B-4205-4788-BBFB-DC5FE4ABEE62}"/>
              </a:ext>
            </a:extLst>
          </p:cNvPr>
          <p:cNvPicPr>
            <a:picLocks noChangeAspect="1"/>
          </p:cNvPicPr>
          <p:nvPr/>
        </p:nvPicPr>
        <p:blipFill rotWithShape="1">
          <a:blip r:embed="rId8"/>
          <a:srcRect l="30495" t="24351" r="34137" b="43088"/>
          <a:stretch/>
        </p:blipFill>
        <p:spPr>
          <a:xfrm>
            <a:off x="5009463" y="4373402"/>
            <a:ext cx="3775899" cy="1955374"/>
          </a:xfrm>
          <a:prstGeom prst="rect">
            <a:avLst/>
          </a:prstGeom>
        </p:spPr>
      </p:pic>
      <p:pic>
        <p:nvPicPr>
          <p:cNvPr id="10" name="Picture 9" descr="A screenshot of a computer&#10;&#10;Description automatically generated">
            <a:extLst>
              <a:ext uri="{FF2B5EF4-FFF2-40B4-BE49-F238E27FC236}">
                <a16:creationId xmlns:a16="http://schemas.microsoft.com/office/drawing/2014/main" id="{E884BC14-02F2-4E9F-A618-B88689DFE89C}"/>
              </a:ext>
            </a:extLst>
          </p:cNvPr>
          <p:cNvPicPr>
            <a:picLocks noChangeAspect="1"/>
          </p:cNvPicPr>
          <p:nvPr/>
        </p:nvPicPr>
        <p:blipFill rotWithShape="1">
          <a:blip r:embed="rId9"/>
          <a:srcRect l="29917" t="27389" r="39833" b="14667"/>
          <a:stretch/>
        </p:blipFill>
        <p:spPr>
          <a:xfrm>
            <a:off x="9279639" y="3713372"/>
            <a:ext cx="2438503" cy="2627416"/>
          </a:xfrm>
          <a:prstGeom prst="rect">
            <a:avLst/>
          </a:prstGeom>
        </p:spPr>
      </p:pic>
      <p:sp>
        <p:nvSpPr>
          <p:cNvPr id="12" name="Rectangle 11">
            <a:extLst>
              <a:ext uri="{FF2B5EF4-FFF2-40B4-BE49-F238E27FC236}">
                <a16:creationId xmlns:a16="http://schemas.microsoft.com/office/drawing/2014/main" id="{1DEFA71F-5E6F-4E43-A82F-320B19001333}"/>
              </a:ext>
            </a:extLst>
          </p:cNvPr>
          <p:cNvSpPr/>
          <p:nvPr/>
        </p:nvSpPr>
        <p:spPr>
          <a:xfrm>
            <a:off x="10905423" y="1607420"/>
            <a:ext cx="812719" cy="81583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3CD66767-A582-47A1-B228-0D3C79136477}"/>
              </a:ext>
            </a:extLst>
          </p:cNvPr>
          <p:cNvSpPr/>
          <p:nvPr/>
        </p:nvSpPr>
        <p:spPr>
          <a:xfrm>
            <a:off x="7731829" y="5022846"/>
            <a:ext cx="1078499" cy="1361021"/>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5808528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180E65-E6D5-4824-BCA1-79910A26A22B}"/>
              </a:ext>
            </a:extLst>
          </p:cNvPr>
          <p:cNvSpPr>
            <a:spLocks noGrp="1"/>
          </p:cNvSpPr>
          <p:nvPr>
            <p:ph idx="1"/>
          </p:nvPr>
        </p:nvSpPr>
        <p:spPr>
          <a:xfrm>
            <a:off x="838200" y="606392"/>
            <a:ext cx="10515600" cy="5570571"/>
          </a:xfrm>
        </p:spPr>
        <p:txBody>
          <a:bodyPr>
            <a:normAutofit fontScale="55000" lnSpcReduction="20000"/>
          </a:bodyPr>
          <a:lstStyle/>
          <a:p>
            <a:pPr marL="0" indent="0" algn="just">
              <a:buNone/>
            </a:pPr>
            <a:r>
              <a:rPr lang="en-GB" sz="2900" dirty="0"/>
              <a:t>Over the years, there has been dramatic changes in the capacity of schools with more places in both primary and secondary schools being offered to individuals.  To put this into perspective, since 2010, there has been over nine hundred thousand additional places, over six hundred thousand going to primary schools and the remainder going to secondary schools, (Department for Education, 2019). Due to the number of increasing students wishing to attend particular schools, many secondary schools are constantly experiencing capacity issues.  This means that there is often a question about the school’s ability to accommodate all of their students. For example, s school in the highlands, Scotland is already at 107% in their capacity levels and by 2033 or 2044, are expected to reach 150%.  Trish Robertson, a councillor for some of the schools, believes that the over-subscribed schools are adding pressure on, not only the schools funding and resources in general, but on the pupils, who are enrolled there.  Due to the high capacity within schools, there is not enough funding or resources to accommodate all students. It is thought by Trish that, “children will not achieve their full potential in crowded schools”, (Press and Journal, Macaulay, S, 2018) There is a major concern as to whether some schools will be over-subscribed within the near future.  Local authorities in the North-East have predicted that, within five years, roughly twenty schools will reach their full capacity.  This is largely because that there are increasing number of pupils progressing through the school system.  The authority regularly assesses the numbers within particular schools on a monthly basis to ensure their best efforts to attempt to reduce issues regarding capacity, (Evening Express, </a:t>
            </a:r>
            <a:r>
              <a:rPr lang="en-GB" sz="2900" dirty="0">
                <a:hlinkClick r:id="rId2" tooltip="Lee McCann">
                  <a:extLst>
                    <a:ext uri="{A12FA001-AC4F-418D-AE19-62706E023703}">
                      <ahyp:hlinkClr xmlns:ahyp="http://schemas.microsoft.com/office/drawing/2018/hyperlinkcolor" val="tx"/>
                    </a:ext>
                  </a:extLst>
                </a:hlinkClick>
              </a:rPr>
              <a:t>Lee</a:t>
            </a:r>
            <a:r>
              <a:rPr lang="en-GB" sz="2900" dirty="0"/>
              <a:t> McCann, 2018).  In East Dunbartonshire, individuals are being turned down from schools in their catchment area due to the higher demands of places.  Individuals who wish to attend a particular school, are required to meet a set criteria for that particular school.  However, because there are more applicants for schools, even though individuals may meet the criteria’s, they may still be refused due to the capacities being reached.  If a school is reaching their limits in terms of capacity, applicants will be ordered in regards to priority, those with additional learning needs or with siblings currently enrolled in the school being at the top.   This often leads to individuals being turned away from schools in their catchment area due to the level of capacity at the school, (Kirkintilloch Herald, 2019).  All schools within the UK, will have their own authority that are responsible for its admissions.  This is either run through the Governing body or the Local Authority.  The admissions authority are required by the government to prepare and write out a policy to aid the public in understanding of admissions for that particular school.  For example, each policy will have a personal Published Admission Number (PAN).  The PAN is a set number by individual schools by the admissions authority that has been discussed and accepted by the Local Authority as to the number of pupils accepted into the school.  Evenly, the number will be divided into each year group so that each school can meet their capacity. (Child Law Advice)</a:t>
            </a:r>
          </a:p>
          <a:p>
            <a:endParaRPr lang="en-GB" dirty="0"/>
          </a:p>
        </p:txBody>
      </p:sp>
    </p:spTree>
    <p:extLst>
      <p:ext uri="{BB962C8B-B14F-4D97-AF65-F5344CB8AC3E}">
        <p14:creationId xmlns:p14="http://schemas.microsoft.com/office/powerpoint/2010/main" val="4198141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6CD0F-AA2C-42CE-9920-DAE2B5D23184}"/>
              </a:ext>
            </a:extLst>
          </p:cNvPr>
          <p:cNvSpPr>
            <a:spLocks noGrp="1"/>
          </p:cNvSpPr>
          <p:nvPr>
            <p:ph type="title"/>
          </p:nvPr>
        </p:nvSpPr>
        <p:spPr>
          <a:xfrm>
            <a:off x="804672" y="723578"/>
            <a:ext cx="3387106" cy="1645501"/>
          </a:xfrm>
        </p:spPr>
        <p:txBody>
          <a:bodyPr vert="horz" lIns="91440" tIns="45720" rIns="91440" bIns="45720" rtlCol="0" anchor="ctr">
            <a:normAutofit/>
          </a:bodyPr>
          <a:lstStyle/>
          <a:p>
            <a:r>
              <a:rPr lang="en-US" sz="3700"/>
              <a:t>Additional Learning Needs</a:t>
            </a:r>
          </a:p>
        </p:txBody>
      </p:sp>
      <p:sp>
        <p:nvSpPr>
          <p:cNvPr id="8" name="TextBox 7">
            <a:extLst>
              <a:ext uri="{FF2B5EF4-FFF2-40B4-BE49-F238E27FC236}">
                <a16:creationId xmlns:a16="http://schemas.microsoft.com/office/drawing/2014/main" id="{2BDACFDB-319D-49F9-9AE3-24D678557805}"/>
              </a:ext>
            </a:extLst>
          </p:cNvPr>
          <p:cNvSpPr txBox="1"/>
          <p:nvPr/>
        </p:nvSpPr>
        <p:spPr>
          <a:xfrm>
            <a:off x="804672" y="2548467"/>
            <a:ext cx="3387105" cy="3628495"/>
          </a:xfrm>
          <a:prstGeom prst="rect">
            <a:avLst/>
          </a:prstGeom>
        </p:spPr>
        <p:txBody>
          <a:bodyPr vert="horz" lIns="91440" tIns="45720" rIns="91440" bIns="45720" rtlCol="0">
            <a:normAutofit fontScale="92500"/>
          </a:bodyPr>
          <a:lstStyle/>
          <a:p>
            <a:pPr indent="-228600">
              <a:lnSpc>
                <a:spcPct val="90000"/>
              </a:lnSpc>
              <a:spcAft>
                <a:spcPts val="600"/>
              </a:spcAft>
              <a:buFont typeface="Arial" panose="020B0604020202020204" pitchFamily="34" charset="0"/>
              <a:buChar char="•"/>
            </a:pPr>
            <a:r>
              <a:rPr lang="en-US" sz="1700" dirty="0"/>
              <a:t>Sources used in order :-</a:t>
            </a:r>
          </a:p>
          <a:p>
            <a:pPr indent="-228600">
              <a:lnSpc>
                <a:spcPct val="90000"/>
              </a:lnSpc>
              <a:spcAft>
                <a:spcPts val="600"/>
              </a:spcAft>
              <a:buFont typeface="Arial" panose="020B0604020202020204" pitchFamily="34" charset="0"/>
              <a:buChar char="•"/>
            </a:pPr>
            <a:r>
              <a:rPr lang="en-US" sz="1700" b="1" u="sng" dirty="0">
                <a:hlinkClick r:id="rId2"/>
              </a:rPr>
              <a:t>https://www.gov.uk/definition-of-disability-under-equality-act-2010</a:t>
            </a:r>
            <a:r>
              <a:rPr lang="en-US" sz="1700" b="1" u="sng" dirty="0"/>
              <a:t>, </a:t>
            </a:r>
            <a:endParaRPr lang="en-US" sz="1700" dirty="0"/>
          </a:p>
          <a:p>
            <a:pPr indent="-228600">
              <a:lnSpc>
                <a:spcPct val="90000"/>
              </a:lnSpc>
              <a:spcAft>
                <a:spcPts val="600"/>
              </a:spcAft>
              <a:buFont typeface="Arial" panose="020B0604020202020204" pitchFamily="34" charset="0"/>
              <a:buChar char="•"/>
            </a:pPr>
            <a:r>
              <a:rPr lang="en-US" sz="1700" b="1" u="sng" dirty="0">
                <a:hlinkClick r:id="rId3"/>
              </a:rPr>
              <a:t>https://www.lep.co.uk/education/lancashire-county-council-s-plea-for-more-funding-for-hundreds-of-sen-places-1-10114203</a:t>
            </a:r>
            <a:r>
              <a:rPr lang="en-US" sz="1700" b="1" u="sng" dirty="0"/>
              <a:t>, </a:t>
            </a:r>
            <a:endParaRPr lang="en-US" sz="1700" dirty="0"/>
          </a:p>
          <a:p>
            <a:pPr indent="-228600">
              <a:lnSpc>
                <a:spcPct val="90000"/>
              </a:lnSpc>
              <a:spcAft>
                <a:spcPts val="600"/>
              </a:spcAft>
              <a:buFont typeface="Arial" panose="020B0604020202020204" pitchFamily="34" charset="0"/>
              <a:buChar char="•"/>
            </a:pPr>
            <a:r>
              <a:rPr lang="en-US" sz="1700" b="1" u="sng" dirty="0">
                <a:hlinkClick r:id="rId4"/>
              </a:rPr>
              <a:t>https://www.bbc.co.uk/news/av/uk-northern-ireland-50482287/mum-s-lonely-fight-to-get-children-s-fasd-diagnosis</a:t>
            </a:r>
            <a:r>
              <a:rPr lang="en-US" sz="1700" b="1" u="sng" dirty="0"/>
              <a:t>, </a:t>
            </a:r>
            <a:endParaRPr lang="en-US" sz="1700" dirty="0"/>
          </a:p>
          <a:p>
            <a:pPr indent="-228600">
              <a:lnSpc>
                <a:spcPct val="90000"/>
              </a:lnSpc>
              <a:spcAft>
                <a:spcPts val="600"/>
              </a:spcAft>
              <a:buFont typeface="Arial" panose="020B0604020202020204" pitchFamily="34" charset="0"/>
              <a:buChar char="•"/>
            </a:pPr>
            <a:r>
              <a:rPr lang="en-US" sz="1700" b="1" u="sng" dirty="0">
                <a:hlinkClick r:id="rId5"/>
              </a:rPr>
              <a:t>https://www.npt.gov.uk/17774</a:t>
            </a:r>
            <a:r>
              <a:rPr lang="en-US" sz="1700" b="1" dirty="0"/>
              <a:t> </a:t>
            </a:r>
          </a:p>
          <a:p>
            <a:pPr indent="-228600">
              <a:lnSpc>
                <a:spcPct val="90000"/>
              </a:lnSpc>
              <a:spcAft>
                <a:spcPts val="600"/>
              </a:spcAft>
              <a:buFont typeface="Arial" panose="020B0604020202020204" pitchFamily="34" charset="0"/>
              <a:buChar char="•"/>
            </a:pPr>
            <a:r>
              <a:rPr lang="en-US" sz="1700" b="1" dirty="0"/>
              <a:t>Bryntirion Comprehensive School, </a:t>
            </a:r>
            <a:r>
              <a:rPr lang="en-US" sz="1700" b="1"/>
              <a:t>Equal Opportunities</a:t>
            </a:r>
            <a:endParaRPr lang="en-US" sz="1700" dirty="0"/>
          </a:p>
          <a:p>
            <a:pPr indent="-228600">
              <a:lnSpc>
                <a:spcPct val="90000"/>
              </a:lnSpc>
              <a:spcAft>
                <a:spcPts val="600"/>
              </a:spcAft>
              <a:buFont typeface="Arial" panose="020B0604020202020204" pitchFamily="34" charset="0"/>
              <a:buChar char="•"/>
            </a:pPr>
            <a:endParaRPr lang="en-US" sz="1700" dirty="0"/>
          </a:p>
        </p:txBody>
      </p:sp>
      <p:pic>
        <p:nvPicPr>
          <p:cNvPr id="5" name="Picture 4">
            <a:extLst>
              <a:ext uri="{FF2B5EF4-FFF2-40B4-BE49-F238E27FC236}">
                <a16:creationId xmlns:a16="http://schemas.microsoft.com/office/drawing/2014/main" id="{8A10B5AF-987E-4123-A695-63D78C74AB14}"/>
              </a:ext>
            </a:extLst>
          </p:cNvPr>
          <p:cNvPicPr>
            <a:picLocks noChangeAspect="1"/>
          </p:cNvPicPr>
          <p:nvPr/>
        </p:nvPicPr>
        <p:blipFill rotWithShape="1">
          <a:blip r:embed="rId6"/>
          <a:srcRect l="10750" t="10073" r="37583" b="10223"/>
          <a:stretch/>
        </p:blipFill>
        <p:spPr>
          <a:xfrm>
            <a:off x="5009463" y="516676"/>
            <a:ext cx="3775899" cy="3276496"/>
          </a:xfrm>
          <a:prstGeom prst="rect">
            <a:avLst/>
          </a:prstGeom>
        </p:spPr>
      </p:pic>
      <p:pic>
        <p:nvPicPr>
          <p:cNvPr id="4" name="Picture 3">
            <a:extLst>
              <a:ext uri="{FF2B5EF4-FFF2-40B4-BE49-F238E27FC236}">
                <a16:creationId xmlns:a16="http://schemas.microsoft.com/office/drawing/2014/main" id="{912A1ECD-59CC-4453-8E0D-2C5B753AC526}"/>
              </a:ext>
            </a:extLst>
          </p:cNvPr>
          <p:cNvPicPr>
            <a:picLocks noChangeAspect="1"/>
          </p:cNvPicPr>
          <p:nvPr/>
        </p:nvPicPr>
        <p:blipFill rotWithShape="1">
          <a:blip r:embed="rId7"/>
          <a:srcRect l="10000" t="31111" r="39334" b="32444"/>
          <a:stretch/>
        </p:blipFill>
        <p:spPr>
          <a:xfrm>
            <a:off x="9279639" y="1339703"/>
            <a:ext cx="2438503" cy="986659"/>
          </a:xfrm>
          <a:prstGeom prst="rect">
            <a:avLst/>
          </a:prstGeom>
        </p:spPr>
      </p:pic>
      <p:pic>
        <p:nvPicPr>
          <p:cNvPr id="6" name="Picture 5">
            <a:extLst>
              <a:ext uri="{FF2B5EF4-FFF2-40B4-BE49-F238E27FC236}">
                <a16:creationId xmlns:a16="http://schemas.microsoft.com/office/drawing/2014/main" id="{A06DDFE9-20F4-48EC-A3B8-5F45716383B9}"/>
              </a:ext>
            </a:extLst>
          </p:cNvPr>
          <p:cNvPicPr>
            <a:picLocks noChangeAspect="1"/>
          </p:cNvPicPr>
          <p:nvPr/>
        </p:nvPicPr>
        <p:blipFill rotWithShape="1">
          <a:blip r:embed="rId8"/>
          <a:srcRect l="65332" t="17311" r="8043" b="72022"/>
          <a:stretch/>
        </p:blipFill>
        <p:spPr>
          <a:xfrm>
            <a:off x="5009463" y="4925622"/>
            <a:ext cx="3775899" cy="850933"/>
          </a:xfrm>
          <a:prstGeom prst="rect">
            <a:avLst/>
          </a:prstGeom>
        </p:spPr>
      </p:pic>
      <p:pic>
        <p:nvPicPr>
          <p:cNvPr id="7" name="Picture 6">
            <a:extLst>
              <a:ext uri="{FF2B5EF4-FFF2-40B4-BE49-F238E27FC236}">
                <a16:creationId xmlns:a16="http://schemas.microsoft.com/office/drawing/2014/main" id="{3E914D00-0E9D-4CB1-9D3F-3E68B882EDA0}"/>
              </a:ext>
            </a:extLst>
          </p:cNvPr>
          <p:cNvPicPr>
            <a:picLocks noChangeAspect="1"/>
          </p:cNvPicPr>
          <p:nvPr/>
        </p:nvPicPr>
        <p:blipFill rotWithShape="1">
          <a:blip r:embed="rId9"/>
          <a:srcRect l="5167" t="32000" r="34334" b="55259"/>
          <a:stretch/>
        </p:blipFill>
        <p:spPr>
          <a:xfrm>
            <a:off x="9279639" y="4882646"/>
            <a:ext cx="2438503" cy="288869"/>
          </a:xfrm>
          <a:prstGeom prst="rect">
            <a:avLst/>
          </a:prstGeom>
        </p:spPr>
      </p:pic>
    </p:spTree>
    <p:extLst>
      <p:ext uri="{BB962C8B-B14F-4D97-AF65-F5344CB8AC3E}">
        <p14:creationId xmlns:p14="http://schemas.microsoft.com/office/powerpoint/2010/main" val="303729337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25BA43-A1D4-4C38-8581-8AA7FA736A5A}"/>
              </a:ext>
            </a:extLst>
          </p:cNvPr>
          <p:cNvSpPr>
            <a:spLocks noGrp="1"/>
          </p:cNvSpPr>
          <p:nvPr>
            <p:ph idx="1"/>
          </p:nvPr>
        </p:nvSpPr>
        <p:spPr/>
        <p:txBody>
          <a:bodyPr>
            <a:normAutofit fontScale="25000" lnSpcReduction="20000"/>
          </a:bodyPr>
          <a:lstStyle/>
          <a:p>
            <a:pPr algn="just"/>
            <a:r>
              <a:rPr lang="en-GB" sz="4600" dirty="0"/>
              <a:t>The most common description of the term ‘disability’ is individuals who has a ‘physical or mental impairment that has a ‘substantial’ and ‘long-term’ negative effect on your ability to do normal daily activities’ (GOV.UK, 2010).  We use the term ‘Additional Learning Needs (ALN)’ when we refer to anyone who has been diagnosed as ‘disabled’ which can have an effect on their education.  For example, someone with a physical disability might be more than capable mentally to keep up within their classes but may need further support in other aspects of their learning such as taking notes or extra time in exams.  Due to budget cuts within schools and educational systems within the UK, one particular area has been affected and that is the provision for those with additional learning needs.  However, the Lancaster County believes this should not be the case and individuals with ALN should have access to whatever services and support within education that they may require.  As a general approach to this is asking the government for san extra three and a half million to fill in the gaps in regards to ALN provisions.  For example, one of the aims they have for the money, is to provide the county with an additional two hundred spaces which will offer support and provisions to those with more complex needs (Lancashire Post, 2019) There are many individuals who get diagnosed with additional learning needs in the later parts of their schooling careers due to either a lack of understanding, consideration or the ability to accurately diagnose individuals.  This means that they often struggle as they progress through the educational system because their needs are not being effectively met.  Catherine Griffiths, from Aberystwyth, said she experienced a “lonely and isolating” experience when attempting to get her adopted children a diagnosis for Foetal Alcohol Spectrum Disorder (FASD).  Meanwhile, she felt that without a proper diagnosis for FASD, her children were not getting the correct academic support for her children (BBC, 2019).  In 2018, a new piece of legislation known as the ‘Additional Learning Needs and Educational Tribunal (Wales) Act’.  The act was written to essentially improve the provision for all individuals up to the age of twenty-five who has an additional learning needs.  As a result of the act, “the statements of SEN and Individual Education Plans (IEP)” provided for individuals with ALN to support them through the educational system.  In replacement, more “universal and statutory Individual Development Plans (IDPs)” which aims to gain improvement in the collaboration between health services and local authorities to ensure that individuals with ALN get the best possible support. (Neath Port Talbot Council, 2018)  Schools have a responsibility to ensure that their pupils have access to a safe and homely environment regardless of additional circumstances such as individuals having additional learning needs.  Each school often has a policy to convey to the public how they anticipate to do this.  Members of staff within schools should not only prevent discrimination and prejudice of these groups, but, be proactive in preventing specific stereotypes.  This will ensure that all individuals, regardless of circumstance, is able to access a safe and equal educational experience.  For example, Bryntirion, a comprehensive school in Bridgend, South Wales, ensures that their curriculum meets the needs of all individuals as well as individual achievements being acknowledged within the school community.  Also, that expectations of all individuals are maintained in a high standard and in such a way that individuals are able achieve their potential. In addition, there are some ways in which the staff ensure a safe community for all students.  For example, members of staff should ensure that separation, in any way, of individuals with different circumstances such as additional learning needs are avoided and that they are proactive in encouraging the diverse communities and needs are met in all aspects of the school community.  Too ensure this, each staff member should be provided with training so that they are able to accommodate individuals with diverse needs so that they are integrated within the school (Bryntirion Comprehensive School)</a:t>
            </a:r>
          </a:p>
          <a:p>
            <a:endParaRPr lang="en-GB" dirty="0"/>
          </a:p>
        </p:txBody>
      </p:sp>
    </p:spTree>
    <p:extLst>
      <p:ext uri="{BB962C8B-B14F-4D97-AF65-F5344CB8AC3E}">
        <p14:creationId xmlns:p14="http://schemas.microsoft.com/office/powerpoint/2010/main" val="3411522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A248E-BFCF-4820-8FC5-0BDFDD9E3289}"/>
              </a:ext>
            </a:extLst>
          </p:cNvPr>
          <p:cNvSpPr>
            <a:spLocks noGrp="1"/>
          </p:cNvSpPr>
          <p:nvPr>
            <p:ph type="title"/>
          </p:nvPr>
        </p:nvSpPr>
        <p:spPr/>
        <p:txBody>
          <a:bodyPr/>
          <a:lstStyle/>
          <a:p>
            <a:r>
              <a:rPr lang="en-GB" dirty="0"/>
              <a:t>References – Health and Wellbeing</a:t>
            </a:r>
          </a:p>
        </p:txBody>
      </p:sp>
      <p:sp>
        <p:nvSpPr>
          <p:cNvPr id="3" name="Content Placeholder 2">
            <a:extLst>
              <a:ext uri="{FF2B5EF4-FFF2-40B4-BE49-F238E27FC236}">
                <a16:creationId xmlns:a16="http://schemas.microsoft.com/office/drawing/2014/main" id="{A6158B3B-1302-4331-BDEC-0FCBD58B465A}"/>
              </a:ext>
            </a:extLst>
          </p:cNvPr>
          <p:cNvSpPr>
            <a:spLocks noGrp="1"/>
          </p:cNvSpPr>
          <p:nvPr>
            <p:ph idx="1"/>
          </p:nvPr>
        </p:nvSpPr>
        <p:spPr/>
        <p:txBody>
          <a:bodyPr>
            <a:normAutofit fontScale="55000" lnSpcReduction="20000"/>
          </a:bodyPr>
          <a:lstStyle/>
          <a:p>
            <a:r>
              <a:rPr lang="en-GB" b="1" dirty="0"/>
              <a:t>Camilla Turner (2019), ‘Proportion of students declaring mental health issues doubles in five years , figures show’, The Telegraph, 5</a:t>
            </a:r>
            <a:r>
              <a:rPr lang="en-GB" b="1" baseline="30000" dirty="0"/>
              <a:t>th</a:t>
            </a:r>
            <a:r>
              <a:rPr lang="en-GB" b="1" dirty="0"/>
              <a:t> November 2019, Available at: </a:t>
            </a:r>
            <a:r>
              <a:rPr lang="en-GB" b="1" u="sng" dirty="0">
                <a:hlinkClick r:id="rId2"/>
              </a:rPr>
              <a:t>https://www.telegraph.co.uk/news/2019/11/05/proportion-students-declaring-mental-health-issues-doubles-five/</a:t>
            </a:r>
            <a:r>
              <a:rPr lang="en-GB" b="1" dirty="0"/>
              <a:t> , Accessed: 19</a:t>
            </a:r>
            <a:r>
              <a:rPr lang="en-GB" b="1" baseline="30000" dirty="0"/>
              <a:t>th</a:t>
            </a:r>
            <a:r>
              <a:rPr lang="en-GB" b="1" dirty="0"/>
              <a:t> November 2019</a:t>
            </a:r>
          </a:p>
          <a:p>
            <a:r>
              <a:rPr lang="en-GB" b="1" dirty="0"/>
              <a:t>Karageorgi, N (2019) ‘Mental health conditions cause equality gaps in higher education, report finds’, The Boar, November 2019 Available at: </a:t>
            </a:r>
            <a:r>
              <a:rPr lang="en-GB" b="1" u="sng" dirty="0">
                <a:hlinkClick r:id="rId3"/>
              </a:rPr>
              <a:t>https://theboar.org/2019/11/mental-health-conditions-cause-equality-gaps-in-higher-education-report-finds/</a:t>
            </a:r>
            <a:r>
              <a:rPr lang="en-GB" b="1" dirty="0"/>
              <a:t> Accessed: 19</a:t>
            </a:r>
            <a:r>
              <a:rPr lang="en-GB" b="1" baseline="30000" dirty="0"/>
              <a:t>th</a:t>
            </a:r>
            <a:r>
              <a:rPr lang="en-GB" b="1" dirty="0"/>
              <a:t> November 2019</a:t>
            </a:r>
          </a:p>
          <a:p>
            <a:r>
              <a:rPr lang="en-GB" b="1" dirty="0"/>
              <a:t>Ferguson, D (2019) ‘Stressed teachers at breaking point says report’, </a:t>
            </a:r>
            <a:r>
              <a:rPr lang="en-GB" b="1" i="1" dirty="0"/>
              <a:t>The Guardian, </a:t>
            </a:r>
            <a:r>
              <a:rPr lang="en-GB" b="1" dirty="0"/>
              <a:t>10</a:t>
            </a:r>
            <a:r>
              <a:rPr lang="en-GB" b="1" baseline="30000" dirty="0"/>
              <a:t>th</a:t>
            </a:r>
            <a:r>
              <a:rPr lang="en-GB" b="1" dirty="0"/>
              <a:t> November, Available at: </a:t>
            </a:r>
            <a:r>
              <a:rPr lang="en-GB" b="1" u="sng" dirty="0">
                <a:hlinkClick r:id="rId4"/>
              </a:rPr>
              <a:t>https://www.theguardian.com/education/2019/nov/10/stressed-teachers-at-breaking-point-says-report</a:t>
            </a:r>
            <a:r>
              <a:rPr lang="en-GB" b="1" dirty="0"/>
              <a:t> Accessed: 19</a:t>
            </a:r>
            <a:r>
              <a:rPr lang="en-GB" b="1" baseline="30000" dirty="0"/>
              <a:t>th</a:t>
            </a:r>
            <a:r>
              <a:rPr lang="en-GB" b="1" dirty="0"/>
              <a:t> November 2019</a:t>
            </a:r>
          </a:p>
          <a:p>
            <a:r>
              <a:rPr lang="en-GB" b="1" dirty="0"/>
              <a:t>Department for Education (2018), ‘Mental health and wellbeing provision in schools - review of published policies and information’, October 2018, Available at: </a:t>
            </a:r>
            <a:r>
              <a:rPr lang="en-GB" b="1" u="sng" dirty="0">
                <a:hlinkClick r:id="rId5"/>
              </a:rPr>
              <a:t>https://assets.publishing.service.gov.uk/government/uploads/system/uploads/attachment_data/file/747709/Mental_health_and_wellbeing_provision_in_schools.pdf</a:t>
            </a:r>
            <a:r>
              <a:rPr lang="en-GB" b="1" dirty="0"/>
              <a:t> Accessed: 21</a:t>
            </a:r>
            <a:r>
              <a:rPr lang="en-GB" b="1" baseline="30000" dirty="0"/>
              <a:t>st</a:t>
            </a:r>
            <a:r>
              <a:rPr lang="en-GB" b="1" dirty="0"/>
              <a:t> November 2019</a:t>
            </a:r>
          </a:p>
          <a:p>
            <a:r>
              <a:rPr lang="en-GB" b="1" dirty="0"/>
              <a:t> </a:t>
            </a:r>
          </a:p>
          <a:p>
            <a:r>
              <a:rPr lang="en-GB" b="1" dirty="0"/>
              <a:t>Scottish Government (2019), ‘More mental health support for students’, 1</a:t>
            </a:r>
            <a:r>
              <a:rPr lang="en-GB" b="1" baseline="30000" dirty="0"/>
              <a:t>st</a:t>
            </a:r>
            <a:r>
              <a:rPr lang="en-GB" b="1" dirty="0"/>
              <a:t> November 2019, Available at: </a:t>
            </a:r>
            <a:r>
              <a:rPr lang="en-GB" b="1" u="sng" dirty="0">
                <a:hlinkClick r:id="rId6"/>
              </a:rPr>
              <a:t>https://www.gov.scot/news/more-mental-health-support-for-students/</a:t>
            </a:r>
            <a:r>
              <a:rPr lang="en-GB" b="1" dirty="0"/>
              <a:t>, Accessed: 21</a:t>
            </a:r>
            <a:r>
              <a:rPr lang="en-GB" b="1" baseline="30000" dirty="0"/>
              <a:t>st</a:t>
            </a:r>
            <a:r>
              <a:rPr lang="en-GB" b="1" dirty="0"/>
              <a:t> November 2019 </a:t>
            </a:r>
          </a:p>
          <a:p>
            <a:r>
              <a:rPr lang="en-GB" b="1" dirty="0"/>
              <a:t>Public Health England (2014), ‘The link between pupil health and wellbeing and attainment’, page 5, Available at: </a:t>
            </a:r>
            <a:r>
              <a:rPr lang="en-GB" b="1" u="sng" dirty="0">
                <a:hlinkClick r:id="rId7"/>
              </a:rPr>
              <a:t>https://assets.publishing.service.gov.uk/government/uploads/system/uploads/attachment_data/file/370686/HT_briefing_layoutvFINALvii.pdf</a:t>
            </a:r>
            <a:r>
              <a:rPr lang="en-GB" b="1" dirty="0"/>
              <a:t> Accessed: 21</a:t>
            </a:r>
            <a:r>
              <a:rPr lang="en-GB" b="1" baseline="30000" dirty="0"/>
              <a:t>st</a:t>
            </a:r>
            <a:r>
              <a:rPr lang="en-GB" b="1" dirty="0"/>
              <a:t> November 2019</a:t>
            </a:r>
          </a:p>
          <a:p>
            <a:endParaRPr lang="en-GB" dirty="0"/>
          </a:p>
        </p:txBody>
      </p:sp>
    </p:spTree>
    <p:extLst>
      <p:ext uri="{BB962C8B-B14F-4D97-AF65-F5344CB8AC3E}">
        <p14:creationId xmlns:p14="http://schemas.microsoft.com/office/powerpoint/2010/main" val="26178621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CB42B-6841-40F7-B891-8030DFA701DD}"/>
              </a:ext>
            </a:extLst>
          </p:cNvPr>
          <p:cNvSpPr>
            <a:spLocks noGrp="1"/>
          </p:cNvSpPr>
          <p:nvPr>
            <p:ph type="title"/>
          </p:nvPr>
        </p:nvSpPr>
        <p:spPr/>
        <p:txBody>
          <a:bodyPr/>
          <a:lstStyle/>
          <a:p>
            <a:r>
              <a:rPr lang="en-GB" dirty="0"/>
              <a:t>References – School Capacity and Catchment</a:t>
            </a:r>
          </a:p>
        </p:txBody>
      </p:sp>
      <p:sp>
        <p:nvSpPr>
          <p:cNvPr id="3" name="Content Placeholder 2">
            <a:extLst>
              <a:ext uri="{FF2B5EF4-FFF2-40B4-BE49-F238E27FC236}">
                <a16:creationId xmlns:a16="http://schemas.microsoft.com/office/drawing/2014/main" id="{42795854-8D9E-4D30-AADA-BB15DD27642B}"/>
              </a:ext>
            </a:extLst>
          </p:cNvPr>
          <p:cNvSpPr>
            <a:spLocks noGrp="1"/>
          </p:cNvSpPr>
          <p:nvPr>
            <p:ph idx="1"/>
          </p:nvPr>
        </p:nvSpPr>
        <p:spPr/>
        <p:txBody>
          <a:bodyPr>
            <a:normAutofit fontScale="70000" lnSpcReduction="20000"/>
          </a:bodyPr>
          <a:lstStyle/>
          <a:p>
            <a:r>
              <a:rPr lang="en-GB" b="1" dirty="0"/>
              <a:t>Macaulay ,S (2018), ‘Highland schools bear brunt of future capacity issues’, Press and Journal, December 6, 2018, 7:01 am, Available at: </a:t>
            </a:r>
            <a:r>
              <a:rPr lang="en-GB" b="1" u="sng" dirty="0">
                <a:hlinkClick r:id="rId2"/>
              </a:rPr>
              <a:t>https://www.pressandjournal.co.uk/fp/news/highlands/1625557/highland-schools-bear-brunt-of-future-capacity-issues/</a:t>
            </a:r>
            <a:r>
              <a:rPr lang="en-GB" b="1" u="sng" dirty="0"/>
              <a:t>, </a:t>
            </a:r>
            <a:r>
              <a:rPr lang="en-GB" b="1" dirty="0"/>
              <a:t> Accessed: 20</a:t>
            </a:r>
            <a:r>
              <a:rPr lang="en-GB" b="1" baseline="30000" dirty="0"/>
              <a:t>th</a:t>
            </a:r>
            <a:r>
              <a:rPr lang="en-GB" b="1" dirty="0"/>
              <a:t> November 2019</a:t>
            </a:r>
            <a:endParaRPr lang="en-GB" dirty="0"/>
          </a:p>
          <a:p>
            <a:r>
              <a:rPr lang="en-GB" b="1" dirty="0"/>
              <a:t>McCann, L, (2018), ‘Council fears 20 north-east schools may be over capacity in the next five years’, Evening Express, 30</a:t>
            </a:r>
            <a:r>
              <a:rPr lang="en-GB" b="1" baseline="30000" dirty="0"/>
              <a:t>th</a:t>
            </a:r>
            <a:r>
              <a:rPr lang="en-GB" b="1" dirty="0"/>
              <a:t> November 2018, 3:23 pm, Available at: </a:t>
            </a:r>
            <a:r>
              <a:rPr lang="en-GB" b="1" u="sng" dirty="0">
                <a:hlinkClick r:id="rId3"/>
              </a:rPr>
              <a:t>https://www.eveningexpress.co.uk/fp/news/local/council-fears-20-north-east-schools-may-be-over-capacity-in-next-five-years/</a:t>
            </a:r>
            <a:r>
              <a:rPr lang="en-GB" b="1" u="sng" dirty="0"/>
              <a:t> </a:t>
            </a:r>
            <a:r>
              <a:rPr lang="en-GB" b="1" dirty="0"/>
              <a:t>Accessed: 20</a:t>
            </a:r>
            <a:r>
              <a:rPr lang="en-GB" b="1" baseline="30000" dirty="0"/>
              <a:t>th</a:t>
            </a:r>
            <a:r>
              <a:rPr lang="en-GB" b="1" dirty="0"/>
              <a:t> November 2019</a:t>
            </a:r>
            <a:endParaRPr lang="en-GB" dirty="0"/>
          </a:p>
          <a:p>
            <a:r>
              <a:rPr lang="en-GB" b="1" dirty="0"/>
              <a:t> </a:t>
            </a:r>
            <a:endParaRPr lang="en-GB" dirty="0"/>
          </a:p>
          <a:p>
            <a:r>
              <a:rPr lang="en-GB" b="1" dirty="0"/>
              <a:t>Kirkintilloch Herald (2019), ‘Fury as kids in East Dunbartonshire may be turned away from nearest school in catchment area’, Published: 17:06 Tuesday 12 November 2019, Updated: 11:49 Friday 15 November 2019, Available at: </a:t>
            </a:r>
            <a:r>
              <a:rPr lang="en-GB" b="1" u="sng" dirty="0">
                <a:hlinkClick r:id="rId4"/>
              </a:rPr>
              <a:t>https://www.kirkintilloch-herald.co.uk/education/fury-as-kids-in-east-dunbartonshire-may-be-turned-away-from-nearest-school-in-catchment-area-1-5044575</a:t>
            </a:r>
            <a:r>
              <a:rPr lang="en-GB" b="1" u="sng" dirty="0"/>
              <a:t>, </a:t>
            </a:r>
            <a:r>
              <a:rPr lang="en-GB" b="1" dirty="0"/>
              <a:t>Accessed: 20</a:t>
            </a:r>
            <a:r>
              <a:rPr lang="en-GB" b="1" baseline="30000" dirty="0"/>
              <a:t>th</a:t>
            </a:r>
            <a:r>
              <a:rPr lang="en-GB" b="1" dirty="0"/>
              <a:t> November 2019</a:t>
            </a:r>
            <a:endParaRPr lang="en-GB" dirty="0"/>
          </a:p>
          <a:p>
            <a:r>
              <a:rPr lang="en-GB" b="1" dirty="0"/>
              <a:t>Child Law Advice (2017), ‘The School Admission Policy’, 15</a:t>
            </a:r>
            <a:r>
              <a:rPr lang="en-GB" b="1" baseline="30000" dirty="0"/>
              <a:t>th</a:t>
            </a:r>
            <a:r>
              <a:rPr lang="en-GB" b="1" dirty="0"/>
              <a:t> November 2017, Available at: </a:t>
            </a:r>
            <a:r>
              <a:rPr lang="en-GB" b="1" u="sng" dirty="0">
                <a:hlinkClick r:id="rId5"/>
              </a:rPr>
              <a:t>https://childlawadvice.org.uk/information-pages/school-admissions/</a:t>
            </a:r>
            <a:r>
              <a:rPr lang="en-GB" b="1" u="sng" dirty="0"/>
              <a:t>, </a:t>
            </a:r>
            <a:r>
              <a:rPr lang="en-GB" b="1" dirty="0"/>
              <a:t>Accessed: 20</a:t>
            </a:r>
            <a:r>
              <a:rPr lang="en-GB" b="1" baseline="30000" dirty="0"/>
              <a:t>th</a:t>
            </a:r>
            <a:r>
              <a:rPr lang="en-GB" b="1" dirty="0"/>
              <a:t> November 2019</a:t>
            </a:r>
            <a:endParaRPr lang="en-GB" dirty="0"/>
          </a:p>
          <a:p>
            <a:endParaRPr lang="en-GB" dirty="0"/>
          </a:p>
        </p:txBody>
      </p:sp>
    </p:spTree>
    <p:extLst>
      <p:ext uri="{BB962C8B-B14F-4D97-AF65-F5344CB8AC3E}">
        <p14:creationId xmlns:p14="http://schemas.microsoft.com/office/powerpoint/2010/main" val="12870204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6A8B0-7D9C-4397-930F-36BE82FF6D42}"/>
              </a:ext>
            </a:extLst>
          </p:cNvPr>
          <p:cNvSpPr>
            <a:spLocks noGrp="1"/>
          </p:cNvSpPr>
          <p:nvPr>
            <p:ph type="title"/>
          </p:nvPr>
        </p:nvSpPr>
        <p:spPr/>
        <p:txBody>
          <a:bodyPr/>
          <a:lstStyle/>
          <a:p>
            <a:r>
              <a:rPr lang="en-GB" dirty="0"/>
              <a:t>References – Additional Learning Needs</a:t>
            </a:r>
          </a:p>
        </p:txBody>
      </p:sp>
      <p:sp>
        <p:nvSpPr>
          <p:cNvPr id="3" name="Content Placeholder 2">
            <a:extLst>
              <a:ext uri="{FF2B5EF4-FFF2-40B4-BE49-F238E27FC236}">
                <a16:creationId xmlns:a16="http://schemas.microsoft.com/office/drawing/2014/main" id="{C1E899B7-C520-44F2-A758-7FDB7F0F9861}"/>
              </a:ext>
            </a:extLst>
          </p:cNvPr>
          <p:cNvSpPr>
            <a:spLocks noGrp="1"/>
          </p:cNvSpPr>
          <p:nvPr>
            <p:ph idx="1"/>
          </p:nvPr>
        </p:nvSpPr>
        <p:spPr/>
        <p:txBody>
          <a:bodyPr>
            <a:normAutofit fontScale="85000" lnSpcReduction="20000"/>
          </a:bodyPr>
          <a:lstStyle/>
          <a:p>
            <a:r>
              <a:rPr lang="en-GB" b="1" dirty="0"/>
              <a:t>The Equality Act (2010), ‘Definition of disability under the Equality Act 2010’, GOV.UK, Available at: </a:t>
            </a:r>
            <a:r>
              <a:rPr lang="en-GB" b="1" u="sng" dirty="0">
                <a:hlinkClick r:id="rId2"/>
              </a:rPr>
              <a:t>https://www.gov.uk/definition-of-disability-under-equality-act-2010</a:t>
            </a:r>
            <a:r>
              <a:rPr lang="en-GB" b="1" u="sng" dirty="0"/>
              <a:t>, </a:t>
            </a:r>
            <a:r>
              <a:rPr lang="en-GB" b="1" dirty="0"/>
              <a:t>Accessed: 21</a:t>
            </a:r>
            <a:r>
              <a:rPr lang="en-GB" b="1" baseline="30000" dirty="0"/>
              <a:t>st</a:t>
            </a:r>
            <a:r>
              <a:rPr lang="en-GB" b="1" dirty="0"/>
              <a:t> November 2019</a:t>
            </a:r>
            <a:endParaRPr lang="en-GB" dirty="0"/>
          </a:p>
          <a:p>
            <a:r>
              <a:rPr lang="en-GB" b="1" dirty="0"/>
              <a:t>Astbury, S (2019), ‘Lancashire County | Council’s plea for more funding for hundreds of SEN places’, 21</a:t>
            </a:r>
            <a:r>
              <a:rPr lang="en-GB" b="1" baseline="30000" dirty="0"/>
              <a:t>st</a:t>
            </a:r>
            <a:r>
              <a:rPr lang="en-GB" b="1" dirty="0"/>
              <a:t> November 2019 at 07:57, Lancashire Post, Available at: </a:t>
            </a:r>
            <a:r>
              <a:rPr lang="en-GB" b="1" u="sng" dirty="0">
                <a:hlinkClick r:id="rId3"/>
              </a:rPr>
              <a:t>https://www.lep.co.uk/education/lancashire-county-council-s-plea-for-more-funding-for-hundreds-of-sen-places-1-10114203</a:t>
            </a:r>
            <a:r>
              <a:rPr lang="en-GB" b="1" u="sng" dirty="0"/>
              <a:t>, </a:t>
            </a:r>
            <a:r>
              <a:rPr lang="en-GB" b="1" dirty="0"/>
              <a:t>Accessed: 22</a:t>
            </a:r>
            <a:r>
              <a:rPr lang="en-GB" b="1" baseline="30000" dirty="0"/>
              <a:t>nd</a:t>
            </a:r>
            <a:r>
              <a:rPr lang="en-GB" b="1" dirty="0"/>
              <a:t> November 2019</a:t>
            </a:r>
            <a:endParaRPr lang="en-GB" dirty="0"/>
          </a:p>
          <a:p>
            <a:r>
              <a:rPr lang="en-GB" b="1" dirty="0"/>
              <a:t>BBC (2019), Mums lonely fight to get children’s FASD diagnosed, 20</a:t>
            </a:r>
            <a:r>
              <a:rPr lang="en-GB" b="1" baseline="30000" dirty="0"/>
              <a:t>th</a:t>
            </a:r>
            <a:r>
              <a:rPr lang="en-GB" b="1" dirty="0"/>
              <a:t> November 2019, Available at: </a:t>
            </a:r>
            <a:r>
              <a:rPr lang="en-GB" b="1" u="sng" dirty="0">
                <a:hlinkClick r:id="rId4"/>
              </a:rPr>
              <a:t>https://www.bbc.co.uk/news/av/uk-northern-ireland-50482287/mum-s-lonely-fight-to-get-children-s-fasd-diagnosis</a:t>
            </a:r>
            <a:r>
              <a:rPr lang="en-GB" b="1" u="sng" dirty="0"/>
              <a:t>, </a:t>
            </a:r>
            <a:r>
              <a:rPr lang="en-GB" b="1" dirty="0"/>
              <a:t>Accessed: 22</a:t>
            </a:r>
            <a:r>
              <a:rPr lang="en-GB" b="1" baseline="30000" dirty="0"/>
              <a:t>nd</a:t>
            </a:r>
            <a:r>
              <a:rPr lang="en-GB" b="1" dirty="0"/>
              <a:t> November 2019</a:t>
            </a:r>
            <a:endParaRPr lang="en-GB" dirty="0"/>
          </a:p>
          <a:p>
            <a:r>
              <a:rPr lang="en-GB" b="1" dirty="0"/>
              <a:t>Neath Port Talbot Council (2018), ‘Additional Learning Needs and Education Tribunal (Wales) Act 2018’, Available at: </a:t>
            </a:r>
            <a:r>
              <a:rPr lang="en-GB" b="1" u="sng" dirty="0">
                <a:hlinkClick r:id="rId5"/>
              </a:rPr>
              <a:t>https://www.npt.gov.uk/17774</a:t>
            </a:r>
            <a:r>
              <a:rPr lang="en-GB" b="1" dirty="0"/>
              <a:t>, Accessed: 22</a:t>
            </a:r>
            <a:r>
              <a:rPr lang="en-GB" b="1" baseline="30000" dirty="0"/>
              <a:t>nd</a:t>
            </a:r>
            <a:r>
              <a:rPr lang="en-GB" b="1" dirty="0"/>
              <a:t> November 2019</a:t>
            </a:r>
            <a:endParaRPr lang="en-GB" dirty="0"/>
          </a:p>
          <a:p>
            <a:endParaRPr lang="en-GB" dirty="0"/>
          </a:p>
        </p:txBody>
      </p:sp>
    </p:spTree>
    <p:extLst>
      <p:ext uri="{BB962C8B-B14F-4D97-AF65-F5344CB8AC3E}">
        <p14:creationId xmlns:p14="http://schemas.microsoft.com/office/powerpoint/2010/main" val="373900854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otalTime>63</TotalTime>
  <Words>3092</Words>
  <Application>Microsoft Office PowerPoint</Application>
  <PresentationFormat>Widescreen</PresentationFormat>
  <Paragraphs>48</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Organic</vt:lpstr>
      <vt:lpstr>Modern Issues In Education</vt:lpstr>
      <vt:lpstr>PowerPoint Presentation</vt:lpstr>
      <vt:lpstr>Health and Wellbeing </vt:lpstr>
      <vt:lpstr>PowerPoint Presentation</vt:lpstr>
      <vt:lpstr>School Capacity/ Catchment</vt:lpstr>
      <vt:lpstr>PowerPoint Presentation</vt:lpstr>
      <vt:lpstr>Additional Learning Needs</vt:lpstr>
      <vt:lpstr>PowerPoint Presentation</vt:lpstr>
      <vt:lpstr>References – Health and Wellbeing</vt:lpstr>
      <vt:lpstr>References – School Capacity and Catchment</vt:lpstr>
      <vt:lpstr>References – Additional Learning Needs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 Issues In Education</dc:title>
  <dc:creator>Emma Robinson</dc:creator>
  <cp:lastModifiedBy>Emma Robinson</cp:lastModifiedBy>
  <cp:revision>5</cp:revision>
  <dcterms:created xsi:type="dcterms:W3CDTF">2019-11-25T22:55:33Z</dcterms:created>
  <dcterms:modified xsi:type="dcterms:W3CDTF">2019-11-26T00:02:05Z</dcterms:modified>
</cp:coreProperties>
</file>