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38"/>
  </p:notesMasterIdLst>
  <p:sldIdLst>
    <p:sldId id="256" r:id="rId23"/>
    <p:sldId id="257" r:id="rId24"/>
    <p:sldId id="274" r:id="rId25"/>
    <p:sldId id="311" r:id="rId26"/>
    <p:sldId id="677" r:id="rId27"/>
    <p:sldId id="678" r:id="rId28"/>
    <p:sldId id="673" r:id="rId29"/>
    <p:sldId id="676" r:id="rId30"/>
    <p:sldId id="265" r:id="rId31"/>
    <p:sldId id="277" r:id="rId32"/>
    <p:sldId id="681" r:id="rId33"/>
    <p:sldId id="682" r:id="rId34"/>
    <p:sldId id="671" r:id="rId35"/>
    <p:sldId id="674" r:id="rId36"/>
    <p:sldId id="504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2B8BD8-C48D-4461-992E-2D713E77254C}" v="161" dt="2024-09-09T12:12:26.1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932B8BD8-C48D-4461-992E-2D713E77254C}"/>
    <pc:docChg chg="undo custSel addSld delSld modSld sldOrd">
      <pc:chgData name="Stephanie Bradley" userId="bb573b86-6a01-430f-ba3c-43c2b2970490" providerId="ADAL" clId="{932B8BD8-C48D-4461-992E-2D713E77254C}" dt="2024-09-09T18:22:42.490" v="2113" actId="2696"/>
      <pc:docMkLst>
        <pc:docMk/>
      </pc:docMkLst>
      <pc:sldChg chg="modSp mod">
        <pc:chgData name="Stephanie Bradley" userId="bb573b86-6a01-430f-ba3c-43c2b2970490" providerId="ADAL" clId="{932B8BD8-C48D-4461-992E-2D713E77254C}" dt="2024-09-08T18:55:08.279" v="6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932B8BD8-C48D-4461-992E-2D713E77254C}" dt="2024-09-08T18:55:08.279" v="6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modSp mod">
        <pc:chgData name="Stephanie Bradley" userId="bb573b86-6a01-430f-ba3c-43c2b2970490" providerId="ADAL" clId="{932B8BD8-C48D-4461-992E-2D713E77254C}" dt="2024-09-09T06:44:49.768" v="463" actId="20577"/>
        <pc:sldMkLst>
          <pc:docMk/>
          <pc:sldMk cId="1738271695" sldId="265"/>
        </pc:sldMkLst>
        <pc:spChg chg="mod">
          <ac:chgData name="Stephanie Bradley" userId="bb573b86-6a01-430f-ba3c-43c2b2970490" providerId="ADAL" clId="{932B8BD8-C48D-4461-992E-2D713E77254C}" dt="2024-09-09T06:44:49.768" v="463" actId="20577"/>
          <ac:spMkLst>
            <pc:docMk/>
            <pc:sldMk cId="1738271695" sldId="265"/>
            <ac:spMk id="2" creationId="{5623AF26-A755-AF15-E598-C4512C230DCE}"/>
          </ac:spMkLst>
        </pc:spChg>
      </pc:sldChg>
      <pc:sldChg chg="modSp mod">
        <pc:chgData name="Stephanie Bradley" userId="bb573b86-6a01-430f-ba3c-43c2b2970490" providerId="ADAL" clId="{932B8BD8-C48D-4461-992E-2D713E77254C}" dt="2024-09-09T06:42:15.343" v="317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932B8BD8-C48D-4461-992E-2D713E77254C}" dt="2024-09-09T06:42:15.343" v="317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932B8BD8-C48D-4461-992E-2D713E77254C}" dt="2024-09-08T18:56:01.330" v="72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932B8BD8-C48D-4461-992E-2D713E77254C}" dt="2024-09-08T18:56:01.330" v="72" actId="20577"/>
          <ac:spMkLst>
            <pc:docMk/>
            <pc:sldMk cId="137735091" sldId="277"/>
            <ac:spMk id="2" creationId="{C765B0B8-F1E5-8E12-B73B-0C3E8FC0903B}"/>
          </ac:spMkLst>
        </pc:spChg>
      </pc:sldChg>
      <pc:sldChg chg="del ord">
        <pc:chgData name="Stephanie Bradley" userId="bb573b86-6a01-430f-ba3c-43c2b2970490" providerId="ADAL" clId="{932B8BD8-C48D-4461-992E-2D713E77254C}" dt="2024-09-08T18:56:31.266" v="96" actId="2696"/>
        <pc:sldMkLst>
          <pc:docMk/>
          <pc:sldMk cId="2348142600" sldId="283"/>
        </pc:sldMkLst>
      </pc:sldChg>
      <pc:sldChg chg="modSp mod">
        <pc:chgData name="Stephanie Bradley" userId="bb573b86-6a01-430f-ba3c-43c2b2970490" providerId="ADAL" clId="{932B8BD8-C48D-4461-992E-2D713E77254C}" dt="2024-09-09T06:44:40.937" v="461" actId="12"/>
        <pc:sldMkLst>
          <pc:docMk/>
          <pc:sldMk cId="1839522070" sldId="311"/>
        </pc:sldMkLst>
        <pc:spChg chg="mod">
          <ac:chgData name="Stephanie Bradley" userId="bb573b86-6a01-430f-ba3c-43c2b2970490" providerId="ADAL" clId="{932B8BD8-C48D-4461-992E-2D713E77254C}" dt="2024-09-08T18:56:14.286" v="94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932B8BD8-C48D-4461-992E-2D713E77254C}" dt="2024-09-09T06:44:40.937" v="461" actId="12"/>
          <ac:spMkLst>
            <pc:docMk/>
            <pc:sldMk cId="1839522070" sldId="311"/>
            <ac:spMk id="3" creationId="{E59E4643-C805-F4EA-EA41-6D9CE5CD232F}"/>
          </ac:spMkLst>
        </pc:spChg>
      </pc:sldChg>
      <pc:sldChg chg="modSp mod ord">
        <pc:chgData name="Stephanie Bradley" userId="bb573b86-6a01-430f-ba3c-43c2b2970490" providerId="ADAL" clId="{932B8BD8-C48D-4461-992E-2D713E77254C}" dt="2024-09-09T07:06:18.243" v="1300"/>
        <pc:sldMkLst>
          <pc:docMk/>
          <pc:sldMk cId="807364755" sldId="504"/>
        </pc:sldMkLst>
        <pc:spChg chg="mod">
          <ac:chgData name="Stephanie Bradley" userId="bb573b86-6a01-430f-ba3c-43c2b2970490" providerId="ADAL" clId="{932B8BD8-C48D-4461-992E-2D713E77254C}" dt="2024-09-09T06:38:14.635" v="114" actId="20577"/>
          <ac:spMkLst>
            <pc:docMk/>
            <pc:sldMk cId="807364755" sldId="504"/>
            <ac:spMk id="2" creationId="{EAE98400-CD88-FF07-23F1-63FD2273C312}"/>
          </ac:spMkLst>
        </pc:spChg>
        <pc:spChg chg="mod">
          <ac:chgData name="Stephanie Bradley" userId="bb573b86-6a01-430f-ba3c-43c2b2970490" providerId="ADAL" clId="{932B8BD8-C48D-4461-992E-2D713E77254C}" dt="2024-09-09T06:41:26.372" v="287" actId="20577"/>
          <ac:spMkLst>
            <pc:docMk/>
            <pc:sldMk cId="807364755" sldId="504"/>
            <ac:spMk id="3" creationId="{37843095-9C45-CC80-16E9-D100E994F784}"/>
          </ac:spMkLst>
        </pc:spChg>
      </pc:sldChg>
      <pc:sldChg chg="del">
        <pc:chgData name="Stephanie Bradley" userId="bb573b86-6a01-430f-ba3c-43c2b2970490" providerId="ADAL" clId="{932B8BD8-C48D-4461-992E-2D713E77254C}" dt="2024-09-08T18:56:25.282" v="95" actId="2696"/>
        <pc:sldMkLst>
          <pc:docMk/>
          <pc:sldMk cId="1519299817" sldId="609"/>
        </pc:sldMkLst>
      </pc:sldChg>
      <pc:sldChg chg="del ord">
        <pc:chgData name="Stephanie Bradley" userId="bb573b86-6a01-430f-ba3c-43c2b2970490" providerId="ADAL" clId="{932B8BD8-C48D-4461-992E-2D713E77254C}" dt="2024-09-09T07:13:42.168" v="1318" actId="2696"/>
        <pc:sldMkLst>
          <pc:docMk/>
          <pc:sldMk cId="1086943675" sldId="672"/>
        </pc:sldMkLst>
      </pc:sldChg>
      <pc:sldChg chg="modSp mod ord modAnim">
        <pc:chgData name="Stephanie Bradley" userId="bb573b86-6a01-430f-ba3c-43c2b2970490" providerId="ADAL" clId="{932B8BD8-C48D-4461-992E-2D713E77254C}" dt="2024-09-09T12:12:26.102" v="2112" actId="5793"/>
        <pc:sldMkLst>
          <pc:docMk/>
          <pc:sldMk cId="545691933" sldId="673"/>
        </pc:sldMkLst>
        <pc:spChg chg="mod">
          <ac:chgData name="Stephanie Bradley" userId="bb573b86-6a01-430f-ba3c-43c2b2970490" providerId="ADAL" clId="{932B8BD8-C48D-4461-992E-2D713E77254C}" dt="2024-09-09T12:12:26.102" v="2112" actId="5793"/>
          <ac:spMkLst>
            <pc:docMk/>
            <pc:sldMk cId="545691933" sldId="673"/>
            <ac:spMk id="3" creationId="{C0C08E64-5CF0-3028-9098-D3A3BB3A0819}"/>
          </ac:spMkLst>
        </pc:spChg>
      </pc:sldChg>
      <pc:sldChg chg="modSp">
        <pc:chgData name="Stephanie Bradley" userId="bb573b86-6a01-430f-ba3c-43c2b2970490" providerId="ADAL" clId="{932B8BD8-C48D-4461-992E-2D713E77254C}" dt="2024-09-09T07:10:04.314" v="1304" actId="20577"/>
        <pc:sldMkLst>
          <pc:docMk/>
          <pc:sldMk cId="4197528151" sldId="674"/>
        </pc:sldMkLst>
        <pc:spChg chg="mod">
          <ac:chgData name="Stephanie Bradley" userId="bb573b86-6a01-430f-ba3c-43c2b2970490" providerId="ADAL" clId="{932B8BD8-C48D-4461-992E-2D713E77254C}" dt="2024-09-09T07:10:04.314" v="1304" actId="20577"/>
          <ac:spMkLst>
            <pc:docMk/>
            <pc:sldMk cId="4197528151" sldId="674"/>
            <ac:spMk id="3" creationId="{EA2F906A-3E84-E2D4-3907-95B66A07F60F}"/>
          </ac:spMkLst>
        </pc:spChg>
      </pc:sldChg>
      <pc:sldChg chg="modSp del mod">
        <pc:chgData name="Stephanie Bradley" userId="bb573b86-6a01-430f-ba3c-43c2b2970490" providerId="ADAL" clId="{932B8BD8-C48D-4461-992E-2D713E77254C}" dt="2024-09-09T18:22:42.490" v="2113" actId="2696"/>
        <pc:sldMkLst>
          <pc:docMk/>
          <pc:sldMk cId="1584183139" sldId="675"/>
        </pc:sldMkLst>
        <pc:spChg chg="mod">
          <ac:chgData name="Stephanie Bradley" userId="bb573b86-6a01-430f-ba3c-43c2b2970490" providerId="ADAL" clId="{932B8BD8-C48D-4461-992E-2D713E77254C}" dt="2024-09-09T07:12:22.174" v="1316" actId="5793"/>
          <ac:spMkLst>
            <pc:docMk/>
            <pc:sldMk cId="1584183139" sldId="675"/>
            <ac:spMk id="3" creationId="{0591BB08-E8FC-96F2-96D1-51F2E1C9FCAA}"/>
          </ac:spMkLst>
        </pc:spChg>
      </pc:sldChg>
      <pc:sldChg chg="modSp new mod">
        <pc:chgData name="Stephanie Bradley" userId="bb573b86-6a01-430f-ba3c-43c2b2970490" providerId="ADAL" clId="{932B8BD8-C48D-4461-992E-2D713E77254C}" dt="2024-09-09T06:45:22.226" v="513" actId="113"/>
        <pc:sldMkLst>
          <pc:docMk/>
          <pc:sldMk cId="559979622" sldId="676"/>
        </pc:sldMkLst>
        <pc:spChg chg="mod">
          <ac:chgData name="Stephanie Bradley" userId="bb573b86-6a01-430f-ba3c-43c2b2970490" providerId="ADAL" clId="{932B8BD8-C48D-4461-992E-2D713E77254C}" dt="2024-09-09T06:45:22.226" v="513" actId="113"/>
          <ac:spMkLst>
            <pc:docMk/>
            <pc:sldMk cId="559979622" sldId="676"/>
            <ac:spMk id="2" creationId="{4A120835-638F-5350-09B8-E57885BB3FCA}"/>
          </ac:spMkLst>
        </pc:spChg>
        <pc:spChg chg="mod">
          <ac:chgData name="Stephanie Bradley" userId="bb573b86-6a01-430f-ba3c-43c2b2970490" providerId="ADAL" clId="{932B8BD8-C48D-4461-992E-2D713E77254C}" dt="2024-09-09T06:45:15.604" v="511" actId="20577"/>
          <ac:spMkLst>
            <pc:docMk/>
            <pc:sldMk cId="559979622" sldId="676"/>
            <ac:spMk id="3" creationId="{F882B86F-E7D0-7376-E1A8-63B72F94682B}"/>
          </ac:spMkLst>
        </pc:spChg>
      </pc:sldChg>
      <pc:sldChg chg="modSp new mod modAnim">
        <pc:chgData name="Stephanie Bradley" userId="bb573b86-6a01-430f-ba3c-43c2b2970490" providerId="ADAL" clId="{932B8BD8-C48D-4461-992E-2D713E77254C}" dt="2024-09-09T06:59:34.056" v="1208"/>
        <pc:sldMkLst>
          <pc:docMk/>
          <pc:sldMk cId="2103761821" sldId="677"/>
        </pc:sldMkLst>
        <pc:spChg chg="mod">
          <ac:chgData name="Stephanie Bradley" userId="bb573b86-6a01-430f-ba3c-43c2b2970490" providerId="ADAL" clId="{932B8BD8-C48D-4461-992E-2D713E77254C}" dt="2024-09-09T06:51:50.292" v="882" actId="20577"/>
          <ac:spMkLst>
            <pc:docMk/>
            <pc:sldMk cId="2103761821" sldId="677"/>
            <ac:spMk id="2" creationId="{AA5C4D31-D4E6-852D-D898-109ECD459388}"/>
          </ac:spMkLst>
        </pc:spChg>
        <pc:spChg chg="mod">
          <ac:chgData name="Stephanie Bradley" userId="bb573b86-6a01-430f-ba3c-43c2b2970490" providerId="ADAL" clId="{932B8BD8-C48D-4461-992E-2D713E77254C}" dt="2024-09-09T06:53:26.408" v="924" actId="20577"/>
          <ac:spMkLst>
            <pc:docMk/>
            <pc:sldMk cId="2103761821" sldId="677"/>
            <ac:spMk id="3" creationId="{61AA4B7E-9570-1F2D-FF7B-6AE3D284AD0C}"/>
          </ac:spMkLst>
        </pc:spChg>
      </pc:sldChg>
      <pc:sldChg chg="addSp modSp new mod modClrScheme modAnim chgLayout">
        <pc:chgData name="Stephanie Bradley" userId="bb573b86-6a01-430f-ba3c-43c2b2970490" providerId="ADAL" clId="{932B8BD8-C48D-4461-992E-2D713E77254C}" dt="2024-09-09T06:58:37.133" v="1200" actId="20577"/>
        <pc:sldMkLst>
          <pc:docMk/>
          <pc:sldMk cId="1536925561" sldId="678"/>
        </pc:sldMkLst>
        <pc:spChg chg="mod ord">
          <ac:chgData name="Stephanie Bradley" userId="bb573b86-6a01-430f-ba3c-43c2b2970490" providerId="ADAL" clId="{932B8BD8-C48D-4461-992E-2D713E77254C}" dt="2024-09-09T06:56:03.214" v="1071" actId="700"/>
          <ac:spMkLst>
            <pc:docMk/>
            <pc:sldMk cId="1536925561" sldId="678"/>
            <ac:spMk id="2" creationId="{34D33D19-BA4E-822E-CBC1-54492450905C}"/>
          </ac:spMkLst>
        </pc:spChg>
        <pc:spChg chg="mod ord">
          <ac:chgData name="Stephanie Bradley" userId="bb573b86-6a01-430f-ba3c-43c2b2970490" providerId="ADAL" clId="{932B8BD8-C48D-4461-992E-2D713E77254C}" dt="2024-09-09T06:57:51.415" v="1175" actId="313"/>
          <ac:spMkLst>
            <pc:docMk/>
            <pc:sldMk cId="1536925561" sldId="678"/>
            <ac:spMk id="3" creationId="{F362DFE4-2A5E-DC5B-C8A3-0DADC5500B28}"/>
          </ac:spMkLst>
        </pc:spChg>
        <pc:spChg chg="add mod ord">
          <ac:chgData name="Stephanie Bradley" userId="bb573b86-6a01-430f-ba3c-43c2b2970490" providerId="ADAL" clId="{932B8BD8-C48D-4461-992E-2D713E77254C}" dt="2024-09-09T06:58:37.133" v="1200" actId="20577"/>
          <ac:spMkLst>
            <pc:docMk/>
            <pc:sldMk cId="1536925561" sldId="678"/>
            <ac:spMk id="4" creationId="{4B677567-517D-3956-7134-4039D06BDD3B}"/>
          </ac:spMkLst>
        </pc:spChg>
      </pc:sldChg>
      <pc:sldChg chg="modSp new del mod modAnim">
        <pc:chgData name="Stephanie Bradley" userId="bb573b86-6a01-430f-ba3c-43c2b2970490" providerId="ADAL" clId="{932B8BD8-C48D-4461-992E-2D713E77254C}" dt="2024-09-09T18:22:42.490" v="2113" actId="2696"/>
        <pc:sldMkLst>
          <pc:docMk/>
          <pc:sldMk cId="3209763974" sldId="679"/>
        </pc:sldMkLst>
        <pc:spChg chg="mod">
          <ac:chgData name="Stephanie Bradley" userId="bb573b86-6a01-430f-ba3c-43c2b2970490" providerId="ADAL" clId="{932B8BD8-C48D-4461-992E-2D713E77254C}" dt="2024-09-09T07:15:14.280" v="1325" actId="14100"/>
          <ac:spMkLst>
            <pc:docMk/>
            <pc:sldMk cId="3209763974" sldId="679"/>
            <ac:spMk id="2" creationId="{2C50297F-6EB7-0D19-C6B6-B727A2E10272}"/>
          </ac:spMkLst>
        </pc:spChg>
        <pc:spChg chg="mod">
          <ac:chgData name="Stephanie Bradley" userId="bb573b86-6a01-430f-ba3c-43c2b2970490" providerId="ADAL" clId="{932B8BD8-C48D-4461-992E-2D713E77254C}" dt="2024-09-09T07:18:20.841" v="1824" actId="5793"/>
          <ac:spMkLst>
            <pc:docMk/>
            <pc:sldMk cId="3209763974" sldId="679"/>
            <ac:spMk id="3" creationId="{62487A8F-EC4D-A87E-2408-F435E87238FF}"/>
          </ac:spMkLst>
        </pc:spChg>
      </pc:sldChg>
      <pc:sldChg chg="modSp new del mod">
        <pc:chgData name="Stephanie Bradley" userId="bb573b86-6a01-430f-ba3c-43c2b2970490" providerId="ADAL" clId="{932B8BD8-C48D-4461-992E-2D713E77254C}" dt="2024-09-09T18:22:42.490" v="2113" actId="2696"/>
        <pc:sldMkLst>
          <pc:docMk/>
          <pc:sldMk cId="1606601450" sldId="680"/>
        </pc:sldMkLst>
        <pc:spChg chg="mod">
          <ac:chgData name="Stephanie Bradley" userId="bb573b86-6a01-430f-ba3c-43c2b2970490" providerId="ADAL" clId="{932B8BD8-C48D-4461-992E-2D713E77254C}" dt="2024-09-09T07:19:32.350" v="1872" actId="113"/>
          <ac:spMkLst>
            <pc:docMk/>
            <pc:sldMk cId="1606601450" sldId="680"/>
            <ac:spMk id="2" creationId="{CA9E9D96-BF7E-2643-FB07-436A48B4E587}"/>
          </ac:spMkLst>
        </pc:spChg>
        <pc:spChg chg="mod">
          <ac:chgData name="Stephanie Bradley" userId="bb573b86-6a01-430f-ba3c-43c2b2970490" providerId="ADAL" clId="{932B8BD8-C48D-4461-992E-2D713E77254C}" dt="2024-09-09T07:21:08.761" v="2043" actId="5793"/>
          <ac:spMkLst>
            <pc:docMk/>
            <pc:sldMk cId="1606601450" sldId="680"/>
            <ac:spMk id="3" creationId="{17B41460-EA36-6A3D-8AA6-1E46A0E3D62D}"/>
          </ac:spMkLst>
        </pc:spChg>
      </pc:sldChg>
      <pc:sldChg chg="modSp new mod ord">
        <pc:chgData name="Stephanie Bradley" userId="bb573b86-6a01-430f-ba3c-43c2b2970490" providerId="ADAL" clId="{932B8BD8-C48D-4461-992E-2D713E77254C}" dt="2024-09-09T12:11:38.727" v="2091"/>
        <pc:sldMkLst>
          <pc:docMk/>
          <pc:sldMk cId="3473138672" sldId="681"/>
        </pc:sldMkLst>
        <pc:spChg chg="mod">
          <ac:chgData name="Stephanie Bradley" userId="bb573b86-6a01-430f-ba3c-43c2b2970490" providerId="ADAL" clId="{932B8BD8-C48D-4461-992E-2D713E77254C}" dt="2024-09-09T07:22:09.898" v="2067" actId="113"/>
          <ac:spMkLst>
            <pc:docMk/>
            <pc:sldMk cId="3473138672" sldId="681"/>
            <ac:spMk id="2" creationId="{0B63F963-D220-875E-C8A5-07168675C7A9}"/>
          </ac:spMkLst>
        </pc:spChg>
        <pc:spChg chg="mod">
          <ac:chgData name="Stephanie Bradley" userId="bb573b86-6a01-430f-ba3c-43c2b2970490" providerId="ADAL" clId="{932B8BD8-C48D-4461-992E-2D713E77254C}" dt="2024-09-09T07:22:35.312" v="2087" actId="20577"/>
          <ac:spMkLst>
            <pc:docMk/>
            <pc:sldMk cId="3473138672" sldId="681"/>
            <ac:spMk id="3" creationId="{BE48374F-EBAB-AE76-8D2F-4D21DAE0E2C1}"/>
          </ac:spMkLst>
        </pc:spChg>
      </pc:sldChg>
      <pc:sldChg chg="modSp add ord modAnim">
        <pc:chgData name="Stephanie Bradley" userId="bb573b86-6a01-430f-ba3c-43c2b2970490" providerId="ADAL" clId="{932B8BD8-C48D-4461-992E-2D713E77254C}" dt="2024-09-09T12:12:07.901" v="2110" actId="20577"/>
        <pc:sldMkLst>
          <pc:docMk/>
          <pc:sldMk cId="306435177" sldId="682"/>
        </pc:sldMkLst>
        <pc:spChg chg="mod">
          <ac:chgData name="Stephanie Bradley" userId="bb573b86-6a01-430f-ba3c-43c2b2970490" providerId="ADAL" clId="{932B8BD8-C48D-4461-992E-2D713E77254C}" dt="2024-09-09T12:12:07.901" v="2110" actId="20577"/>
          <ac:spMkLst>
            <pc:docMk/>
            <pc:sldMk cId="306435177" sldId="682"/>
            <ac:spMk id="3" creationId="{C0C08E64-5CF0-3028-9098-D3A3BB3A0819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customXml" Target="../ink/ink2.xml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a51b7412-77ec-4d28-a152-1c25db1096e5" TargetMode="External"/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9486/423/186" TargetMode="Externa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July–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/>
            </a:br>
            <a:r>
              <a:rPr lang="en-GB"/>
              <a:t>10 Week Course (10 PSE)</a:t>
            </a:r>
            <a:br>
              <a:rPr lang="en-GB"/>
            </a:br>
            <a:br>
              <a:rPr lang="en-GB"/>
            </a:br>
            <a:r>
              <a:rPr lang="en-GB" b="1"/>
              <a:t>WEEK 10</a:t>
            </a:r>
            <a:br>
              <a:rPr lang="en-GB"/>
            </a:br>
            <a:br>
              <a:rPr lang="en-GB"/>
            </a:br>
            <a:r>
              <a:rPr lang="en-GB"/>
              <a:t>6 Week Course (6PSE)</a:t>
            </a:r>
            <a:r>
              <a:rPr lang="en-GB" b="1"/>
              <a:t>  WEEK 6</a:t>
            </a:r>
            <a:br>
              <a:rPr lang="en-GB" b="1"/>
            </a:br>
            <a:br>
              <a:rPr lang="en-GB" b="1"/>
            </a:br>
            <a:r>
              <a:rPr lang="en-GB"/>
              <a:t>Book Unit 10 – Tomorrow</a:t>
            </a:r>
            <a:br>
              <a:rPr lang="en-GB"/>
            </a:br>
            <a:r>
              <a:rPr lang="en-GB"/>
              <a:t> Skills Practice</a:t>
            </a:r>
            <a:br>
              <a:rPr lang="en-GB"/>
            </a:br>
            <a:r>
              <a:rPr lang="en-GB"/>
              <a:t>Focus on Error Correction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10/6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Speaking practice – talking about the future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Review &amp; Practise Conditionals</a:t>
            </a:r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C4D31-D4E6-852D-D898-109ECD459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Discussing Future Plans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A4B7E-9570-1F2D-FF7B-6AE3D284A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6640"/>
            <a:ext cx="7886700" cy="5120323"/>
          </a:xfrm>
        </p:spPr>
        <p:txBody>
          <a:bodyPr/>
          <a:lstStyle/>
          <a:p>
            <a:pPr marL="0" indent="0">
              <a:buNone/>
            </a:pPr>
            <a:r>
              <a:rPr lang="en-GB" b="1"/>
              <a:t>Predictions about where you will be:</a:t>
            </a:r>
          </a:p>
          <a:p>
            <a:r>
              <a:rPr lang="en-GB"/>
              <a:t>This weekend I’ll be….</a:t>
            </a:r>
          </a:p>
          <a:p>
            <a:pPr marL="0" indent="0" algn="ctr">
              <a:buNone/>
            </a:pPr>
            <a:r>
              <a:rPr lang="en-GB"/>
              <a:t>in [+ place] /  -</a:t>
            </a:r>
            <a:r>
              <a:rPr lang="en-GB" err="1"/>
              <a:t>ing</a:t>
            </a:r>
            <a:r>
              <a:rPr lang="en-GB"/>
              <a:t> [somewhere]</a:t>
            </a:r>
          </a:p>
          <a:p>
            <a:endParaRPr lang="en-GB"/>
          </a:p>
          <a:p>
            <a:r>
              <a:rPr lang="en-GB"/>
              <a:t>This time next week, I’ll be </a:t>
            </a:r>
            <a:r>
              <a:rPr lang="en-GB" sz="4400"/>
              <a:t>…</a:t>
            </a:r>
          </a:p>
          <a:p>
            <a:pPr marL="0" indent="0" algn="ctr">
              <a:buNone/>
            </a:pPr>
            <a:r>
              <a:rPr lang="en-GB"/>
              <a:t>- </a:t>
            </a:r>
            <a:r>
              <a:rPr lang="en-GB" err="1"/>
              <a:t>ing</a:t>
            </a:r>
            <a:r>
              <a:rPr lang="en-GB"/>
              <a:t> [something]</a:t>
            </a:r>
            <a:endParaRPr lang="en-GB" sz="1600"/>
          </a:p>
          <a:p>
            <a:pPr marL="0" indent="0">
              <a:buNone/>
            </a:pPr>
            <a:r>
              <a:rPr lang="en-GB" b="1"/>
              <a:t>Plans:</a:t>
            </a:r>
          </a:p>
          <a:p>
            <a:r>
              <a:rPr lang="en-GB"/>
              <a:t>This weekend I’m …</a:t>
            </a:r>
          </a:p>
          <a:p>
            <a:pPr marL="0" indent="0">
              <a:buNone/>
            </a:pPr>
            <a:r>
              <a:rPr lang="en-GB"/>
              <a:t>   -</a:t>
            </a:r>
            <a:r>
              <a:rPr lang="en-GB" err="1"/>
              <a:t>ing</a:t>
            </a:r>
            <a:r>
              <a:rPr lang="en-GB"/>
              <a:t> to [do something]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76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33D19-BA4E-822E-CBC1-544924509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In 2030…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2DFE4-2A5E-DC5B-C8A3-0DADC5500B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I might/could/ be</a:t>
            </a:r>
          </a:p>
          <a:p>
            <a:pPr marL="0" indent="0">
              <a:buNone/>
            </a:pPr>
            <a:r>
              <a:rPr lang="en-GB"/>
              <a:t>I’ll probably be</a:t>
            </a:r>
          </a:p>
          <a:p>
            <a:pPr marL="0" indent="0">
              <a:buNone/>
            </a:pPr>
            <a:r>
              <a:rPr lang="en-GB"/>
              <a:t>I’m likely to be </a:t>
            </a:r>
          </a:p>
          <a:p>
            <a:pPr marL="0" indent="0">
              <a:buNone/>
            </a:pPr>
            <a:r>
              <a:rPr lang="en-GB"/>
              <a:t>It’s possible I’ll be</a:t>
            </a:r>
          </a:p>
          <a:p>
            <a:pPr marL="0" indent="0">
              <a:buNone/>
            </a:pPr>
            <a:r>
              <a:rPr lang="en-GB"/>
              <a:t>I’ll be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677567-517D-3956-7134-4039D06BDD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-</a:t>
            </a:r>
            <a:r>
              <a:rPr lang="en-GB" err="1"/>
              <a:t>ing</a:t>
            </a:r>
            <a:r>
              <a:rPr lang="en-GB"/>
              <a:t> [something]</a:t>
            </a:r>
          </a:p>
          <a:p>
            <a:pPr marL="0" indent="0">
              <a:buNone/>
            </a:pPr>
            <a:r>
              <a:rPr lang="en-GB"/>
              <a:t>a [something]</a:t>
            </a:r>
          </a:p>
          <a:p>
            <a:pPr marL="0" indent="0">
              <a:buNone/>
            </a:pPr>
            <a:r>
              <a:rPr lang="en-GB"/>
              <a:t>the [something of something]</a:t>
            </a:r>
          </a:p>
          <a:p>
            <a:pPr marL="0" indent="0">
              <a:buNone/>
            </a:pPr>
            <a:r>
              <a:rPr lang="en-GB"/>
              <a:t>age/state/ status</a:t>
            </a:r>
          </a:p>
        </p:txBody>
      </p:sp>
    </p:spTree>
    <p:extLst>
      <p:ext uri="{BB962C8B-B14F-4D97-AF65-F5344CB8AC3E}">
        <p14:creationId xmlns:p14="http://schemas.microsoft.com/office/powerpoint/2010/main" val="153692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EE0F2-3EBD-5D51-BB39-C99D8BE6F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Tomorrow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8E64-5CF0-3028-9098-D3A3BB3A0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46480"/>
            <a:ext cx="7886700" cy="5130483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r>
              <a:rPr lang="en-GB"/>
              <a:t>Work in groups. Discuss the infographic.</a:t>
            </a:r>
          </a:p>
          <a:p>
            <a:pPr marL="0" indent="0">
              <a:buNone/>
            </a:pPr>
            <a:r>
              <a:rPr lang="en-GB"/>
              <a:t>Group A – L&amp;S e-book p170</a:t>
            </a:r>
          </a:p>
          <a:p>
            <a:pPr marL="0" indent="0">
              <a:buNone/>
            </a:pPr>
            <a:r>
              <a:rPr lang="en-GB"/>
              <a:t>Group B – R&amp;W e-book p170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Work with a partner from the other group. Tell them what your group discussed.</a:t>
            </a:r>
          </a:p>
        </p:txBody>
      </p:sp>
    </p:spTree>
    <p:extLst>
      <p:ext uri="{BB962C8B-B14F-4D97-AF65-F5344CB8AC3E}">
        <p14:creationId xmlns:p14="http://schemas.microsoft.com/office/powerpoint/2010/main" val="54569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20835-638F-5350-09B8-E57885BB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11-12pm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2B86F-E7D0-7376-E1A8-63B72F946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Extra class with Michelle</a:t>
            </a:r>
          </a:p>
        </p:txBody>
      </p:sp>
    </p:spTree>
    <p:extLst>
      <p:ext uri="{BB962C8B-B14F-4D97-AF65-F5344CB8AC3E}">
        <p14:creationId xmlns:p14="http://schemas.microsoft.com/office/powerpoint/2010/main" val="559979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10-minute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4101654" cy="3607785"/>
          </a:xfrm>
        </p:spPr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10/6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Two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B508E-D68E-66E8-B080-BFED50EB6245}"/>
              </a:ext>
            </a:extLst>
          </p:cNvPr>
          <p:cNvSpPr txBox="1"/>
          <p:nvPr/>
        </p:nvSpPr>
        <p:spPr>
          <a:xfrm>
            <a:off x="5287384" y="2845398"/>
            <a:ext cx="36214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>
              <a:solidFill>
                <a:schemeClr val="bg1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EC09EF-A1C5-BDDE-F4FF-EBA06095C6C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2571078"/>
            <a:ext cx="3870325" cy="2926080"/>
          </a:xfrm>
        </p:spPr>
        <p:txBody>
          <a:bodyPr/>
          <a:lstStyle/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Speaking and Listening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3F963-D220-875E-C8A5-07168675C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Review Conditionals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8374F-EBAB-AE76-8D2F-4D21DAE0E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>
                <a:hlinkClick r:id="rId2"/>
              </a:rPr>
              <a:t>www.Kahoot.it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>
                <a:hlinkClick r:id="rId3"/>
              </a:rPr>
              <a:t>Revise Conditionals - Details - Kahoot!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73138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EE0F2-3EBD-5D51-BB39-C99D8BE6F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Tomorrow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8E64-5CF0-3028-9098-D3A3BB3A0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46480"/>
            <a:ext cx="7886700" cy="5130483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What are your predictions for the next 20 years?</a:t>
            </a:r>
          </a:p>
          <a:p>
            <a:r>
              <a:rPr lang="en-GB" b="1"/>
              <a:t>There/It/something</a:t>
            </a:r>
            <a:r>
              <a:rPr lang="en-GB"/>
              <a:t> might/could/ is likely to be/will probably be…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351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E07B3-D69C-ED82-06E9-776D7B0C0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Drones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84F01-C103-50C7-F269-AC1B94C22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can drones do? Are they helpful or a menace? Discuss.</a:t>
            </a:r>
          </a:p>
          <a:p>
            <a:endParaRPr lang="en-GB"/>
          </a:p>
          <a:p>
            <a:r>
              <a:rPr lang="en-GB"/>
              <a:t>Watch the video in the L&amp;S e-book and answer the questions p170-171.</a:t>
            </a:r>
          </a:p>
        </p:txBody>
      </p:sp>
    </p:spTree>
    <p:extLst>
      <p:ext uri="{BB962C8B-B14F-4D97-AF65-F5344CB8AC3E}">
        <p14:creationId xmlns:p14="http://schemas.microsoft.com/office/powerpoint/2010/main" val="2941828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B5909-8D1F-6EAD-8FC2-EC11C9CF2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New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F906A-3E84-E2D4-3907-95B66A07F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:</a:t>
            </a:r>
          </a:p>
          <a:p>
            <a:endParaRPr lang="en-GB"/>
          </a:p>
          <a:p>
            <a:pPr marL="0" indent="0">
              <a:buNone/>
            </a:pPr>
            <a:r>
              <a:rPr lang="en-GB">
                <a:hlinkClick r:id="rId2"/>
              </a:rPr>
              <a:t>https://wordwall.net/play/59486/423/186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L&amp;S e-book page 172</a:t>
            </a:r>
          </a:p>
          <a:p>
            <a:r>
              <a:rPr lang="en-GB"/>
              <a:t>Exercises 1-2</a:t>
            </a:r>
          </a:p>
        </p:txBody>
      </p:sp>
    </p:spTree>
    <p:extLst>
      <p:ext uri="{BB962C8B-B14F-4D97-AF65-F5344CB8AC3E}">
        <p14:creationId xmlns:p14="http://schemas.microsoft.com/office/powerpoint/2010/main" val="419752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98400-CD88-FF07-23F1-63FD2273C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35336"/>
          </a:xfrm>
        </p:spPr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43095-9C45-CC80-16E9-D100E994F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00461"/>
            <a:ext cx="7886700" cy="5176502"/>
          </a:xfrm>
        </p:spPr>
        <p:txBody>
          <a:bodyPr/>
          <a:lstStyle/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Listening Practice</a:t>
            </a:r>
          </a:p>
          <a:p>
            <a:pPr marL="0" indent="0">
              <a:buNone/>
            </a:pPr>
            <a:r>
              <a:rPr lang="en-GB"/>
              <a:t>L&amp;S e-book pages 176-178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We will discuss this topic in class tomorrow.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Vocabulary</a:t>
            </a:r>
            <a:r>
              <a:rPr lang="en-GB"/>
              <a:t> </a:t>
            </a:r>
          </a:p>
          <a:p>
            <a:pPr marL="0" indent="0">
              <a:buNone/>
            </a:pPr>
            <a:r>
              <a:rPr lang="en-GB"/>
              <a:t>L&amp;S book page 181</a:t>
            </a:r>
          </a:p>
          <a:p>
            <a:pPr marL="0" indent="0">
              <a:buNone/>
            </a:pPr>
            <a:r>
              <a:rPr lang="en-GB"/>
              <a:t>R&amp;W book page 181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364755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Props1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381</Words>
  <Application>Microsoft Office PowerPoint</Application>
  <PresentationFormat>On-screen Show (4:3)</PresentationFormat>
  <Paragraphs>92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15</vt:i4>
      </vt:variant>
    </vt:vector>
  </HeadingPairs>
  <TitlesOfParts>
    <vt:vector size="36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July– September 2024</vt:lpstr>
      <vt:lpstr> 10 Week Course (10 PSE)  WEEK 10  6 Week Course (6PSE)  WEEK 6  Book Unit 10 – Tomorrow  Skills Practice Focus on Error Correction</vt:lpstr>
      <vt:lpstr>  WEEK 10/6   Day One   Session One</vt:lpstr>
      <vt:lpstr>Discussing Future Plans I</vt:lpstr>
      <vt:lpstr>In 2030…</vt:lpstr>
      <vt:lpstr>Tomorrow</vt:lpstr>
      <vt:lpstr>11-12pm </vt:lpstr>
      <vt:lpstr>Take a 10-minute break</vt:lpstr>
      <vt:lpstr>  WEEK 10/6   Day One   Session Two</vt:lpstr>
      <vt:lpstr>Review Conditionals</vt:lpstr>
      <vt:lpstr>Tomorrow</vt:lpstr>
      <vt:lpstr>Drones</vt:lpstr>
      <vt:lpstr>New Vocabulary</vt:lpstr>
      <vt:lpstr>Self-Study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</cp:revision>
  <dcterms:created xsi:type="dcterms:W3CDTF">2021-03-10T12:10:47Z</dcterms:created>
  <dcterms:modified xsi:type="dcterms:W3CDTF">2024-09-09T18:22:51Z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