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5" r:id="rId1"/>
  </p:sldMasterIdLst>
  <p:sldIdLst>
    <p:sldId id="256" r:id="rId2"/>
    <p:sldId id="258"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2F0D9"/>
    <a:srgbClr val="2F528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04429A-E57C-D943-CCFD-5BBA68F28FCB}" v="1428" dt="2022-09-25T18:50:40.257"/>
    <p1510:client id="{13C51BFE-CD73-47DD-80A5-7E0F39749462}" v="1468" dt="2022-09-17T17:04:22.699"/>
    <p1510:client id="{1EDC664B-510B-A126-FAAE-97CC3ADC7A7C}" v="4776" dt="2022-09-18T19:27:04.438"/>
    <p1510:client id="{255DA326-4F24-52F0-6365-B0C05DF339E2}" v="1156" dt="2022-09-14T20:20:43.656"/>
    <p1510:client id="{5914CC7B-18F6-41EC-99D7-C5065ED4F8BB}" v="690" dt="2022-09-11T17:58:11.866"/>
    <p1510:client id="{59ED5D93-EEFC-AB88-711D-0D489528867B}" v="5" dt="2022-09-26T08:07:56.446"/>
    <p1510:client id="{76446D16-EA36-319D-BE1C-A0A019F8A4FF}" v="100" dt="2022-09-23T07:52:37.915"/>
    <p1510:client id="{77B958DA-1AF4-6F38-F09E-C1C9D91EF912}" v="15" dt="2022-09-20T17:45:32.638"/>
    <p1510:client id="{9F792FD5-FB9A-0182-0C52-365803706F50}" v="1146" dt="2022-09-17T18:08:54.119"/>
    <p1510:client id="{BFC6E791-3385-D43F-9789-542A5AE89B45}" v="624" dt="2022-09-22T16:06:47.507"/>
    <p1510:client id="{CB586A08-3890-D8C8-5F7C-B86AA9D44196}" v="158" dt="2022-09-15T21:00:59.380"/>
    <p1510:client id="{D3636E92-670D-8C14-645E-28E9DE0EB087}" v="1404" dt="2022-09-13T21:05:28.311"/>
    <p1510:client id="{DA58B27F-DC20-3613-B006-AFEBB748536F}" v="1218" dt="2022-09-23T19:39:53.475"/>
    <p1510:client id="{E7340C51-320F-D355-265E-155EA33A7ADA}" v="899" dt="2022-09-19T19:23:55.3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 Moore (2205919)" userId="S::2205919@student.uwtsd.ac.uk::64d26ce3-4c41-40d5-a73e-6ae161d1e0d3" providerId="AD" clId="Web-{1EDC664B-510B-A126-FAAE-97CC3ADC7A7C}"/>
    <pc:docChg chg="modSld">
      <pc:chgData name="Rhian Moore (2205919)" userId="S::2205919@student.uwtsd.ac.uk::64d26ce3-4c41-40d5-a73e-6ae161d1e0d3" providerId="AD" clId="Web-{1EDC664B-510B-A126-FAAE-97CC3ADC7A7C}" dt="2022-09-18T19:27:04.438" v="2637" actId="20577"/>
      <pc:docMkLst>
        <pc:docMk/>
      </pc:docMkLst>
      <pc:sldChg chg="addSp delSp modSp">
        <pc:chgData name="Rhian Moore (2205919)" userId="S::2205919@student.uwtsd.ac.uk::64d26ce3-4c41-40d5-a73e-6ae161d1e0d3" providerId="AD" clId="Web-{1EDC664B-510B-A126-FAAE-97CC3ADC7A7C}" dt="2022-09-18T19:27:04.438" v="2637" actId="20577"/>
        <pc:sldMkLst>
          <pc:docMk/>
          <pc:sldMk cId="109857222" sldId="256"/>
        </pc:sldMkLst>
        <pc:spChg chg="mod">
          <ac:chgData name="Rhian Moore (2205919)" userId="S::2205919@student.uwtsd.ac.uk::64d26ce3-4c41-40d5-a73e-6ae161d1e0d3" providerId="AD" clId="Web-{1EDC664B-510B-A126-FAAE-97CC3ADC7A7C}" dt="2022-09-18T17:44:33.339" v="1489" actId="14100"/>
          <ac:spMkLst>
            <pc:docMk/>
            <pc:sldMk cId="109857222" sldId="256"/>
            <ac:spMk id="2" creationId="{648004EF-3CBC-98BD-7699-6C15E701113E}"/>
          </ac:spMkLst>
        </pc:spChg>
        <pc:spChg chg="mod">
          <ac:chgData name="Rhian Moore (2205919)" userId="S::2205919@student.uwtsd.ac.uk::64d26ce3-4c41-40d5-a73e-6ae161d1e0d3" providerId="AD" clId="Web-{1EDC664B-510B-A126-FAAE-97CC3ADC7A7C}" dt="2022-09-18T17:40:46.190" v="1481" actId="14100"/>
          <ac:spMkLst>
            <pc:docMk/>
            <pc:sldMk cId="109857222" sldId="256"/>
            <ac:spMk id="3" creationId="{EF85955B-C4F7-4F91-A35E-81DD896B8226}"/>
          </ac:spMkLst>
        </pc:spChg>
        <pc:spChg chg="mod">
          <ac:chgData name="Rhian Moore (2205919)" userId="S::2205919@student.uwtsd.ac.uk::64d26ce3-4c41-40d5-a73e-6ae161d1e0d3" providerId="AD" clId="Web-{1EDC664B-510B-A126-FAAE-97CC3ADC7A7C}" dt="2022-09-18T19:12:53.968" v="2456" actId="1076"/>
          <ac:spMkLst>
            <pc:docMk/>
            <pc:sldMk cId="109857222" sldId="256"/>
            <ac:spMk id="19" creationId="{8F859343-502F-8B3A-F7B9-1D96DC9D0017}"/>
          </ac:spMkLst>
        </pc:spChg>
        <pc:spChg chg="mod">
          <ac:chgData name="Rhian Moore (2205919)" userId="S::2205919@student.uwtsd.ac.uk::64d26ce3-4c41-40d5-a73e-6ae161d1e0d3" providerId="AD" clId="Web-{1EDC664B-510B-A126-FAAE-97CC3ADC7A7C}" dt="2022-09-18T17:43:19.414" v="1488" actId="20577"/>
          <ac:spMkLst>
            <pc:docMk/>
            <pc:sldMk cId="109857222" sldId="256"/>
            <ac:spMk id="22" creationId="{3F4A20A5-D666-CDAC-2611-60E8E522D94B}"/>
          </ac:spMkLst>
        </pc:spChg>
        <pc:spChg chg="mod">
          <ac:chgData name="Rhian Moore (2205919)" userId="S::2205919@student.uwtsd.ac.uk::64d26ce3-4c41-40d5-a73e-6ae161d1e0d3" providerId="AD" clId="Web-{1EDC664B-510B-A126-FAAE-97CC3ADC7A7C}" dt="2022-09-18T17:43:08.539" v="1486" actId="20577"/>
          <ac:spMkLst>
            <pc:docMk/>
            <pc:sldMk cId="109857222" sldId="256"/>
            <ac:spMk id="24" creationId="{52BE85F9-5645-7FAC-2836-96C63AD22CF5}"/>
          </ac:spMkLst>
        </pc:spChg>
        <pc:spChg chg="mod">
          <ac:chgData name="Rhian Moore (2205919)" userId="S::2205919@student.uwtsd.ac.uk::64d26ce3-4c41-40d5-a73e-6ae161d1e0d3" providerId="AD" clId="Web-{1EDC664B-510B-A126-FAAE-97CC3ADC7A7C}" dt="2022-09-18T15:29:53.965" v="467" actId="1076"/>
          <ac:spMkLst>
            <pc:docMk/>
            <pc:sldMk cId="109857222" sldId="256"/>
            <ac:spMk id="25" creationId="{6B4B7161-1266-44CA-E93E-7E14366F78F1}"/>
          </ac:spMkLst>
        </pc:spChg>
        <pc:spChg chg="mod">
          <ac:chgData name="Rhian Moore (2205919)" userId="S::2205919@student.uwtsd.ac.uk::64d26ce3-4c41-40d5-a73e-6ae161d1e0d3" providerId="AD" clId="Web-{1EDC664B-510B-A126-FAAE-97CC3ADC7A7C}" dt="2022-09-18T17:45:00.809" v="1491" actId="14100"/>
          <ac:spMkLst>
            <pc:docMk/>
            <pc:sldMk cId="109857222" sldId="256"/>
            <ac:spMk id="27" creationId="{3E702D6E-67D6-5CAB-8430-89256A2AF01E}"/>
          </ac:spMkLst>
        </pc:spChg>
        <pc:spChg chg="add mod">
          <ac:chgData name="Rhian Moore (2205919)" userId="S::2205919@student.uwtsd.ac.uk::64d26ce3-4c41-40d5-a73e-6ae161d1e0d3" providerId="AD" clId="Web-{1EDC664B-510B-A126-FAAE-97CC3ADC7A7C}" dt="2022-09-18T17:42:08.959" v="1482" actId="1076"/>
          <ac:spMkLst>
            <pc:docMk/>
            <pc:sldMk cId="109857222" sldId="256"/>
            <ac:spMk id="28" creationId="{A517704F-9A05-9E1B-0D6B-E5C0830B045E}"/>
          </ac:spMkLst>
        </pc:spChg>
        <pc:spChg chg="add del mod">
          <ac:chgData name="Rhian Moore (2205919)" userId="S::2205919@student.uwtsd.ac.uk::64d26ce3-4c41-40d5-a73e-6ae161d1e0d3" providerId="AD" clId="Web-{1EDC664B-510B-A126-FAAE-97CC3ADC7A7C}" dt="2022-09-18T17:06:03.994" v="1080"/>
          <ac:spMkLst>
            <pc:docMk/>
            <pc:sldMk cId="109857222" sldId="256"/>
            <ac:spMk id="29" creationId="{AC03A7DE-1C0A-AA0A-0570-67A3D82CD3BA}"/>
          </ac:spMkLst>
        </pc:spChg>
        <pc:spChg chg="add mod">
          <ac:chgData name="Rhian Moore (2205919)" userId="S::2205919@student.uwtsd.ac.uk::64d26ce3-4c41-40d5-a73e-6ae161d1e0d3" providerId="AD" clId="Web-{1EDC664B-510B-A126-FAAE-97CC3ADC7A7C}" dt="2022-09-18T17:39:16.827" v="1476" actId="1076"/>
          <ac:spMkLst>
            <pc:docMk/>
            <pc:sldMk cId="109857222" sldId="256"/>
            <ac:spMk id="30" creationId="{AF68C99F-04F8-7070-27B8-9091BFB4B7B8}"/>
          </ac:spMkLst>
        </pc:spChg>
        <pc:spChg chg="add del mod">
          <ac:chgData name="Rhian Moore (2205919)" userId="S::2205919@student.uwtsd.ac.uk::64d26ce3-4c41-40d5-a73e-6ae161d1e0d3" providerId="AD" clId="Web-{1EDC664B-510B-A126-FAAE-97CC3ADC7A7C}" dt="2022-09-18T17:32:12.908" v="1456"/>
          <ac:spMkLst>
            <pc:docMk/>
            <pc:sldMk cId="109857222" sldId="256"/>
            <ac:spMk id="31" creationId="{EF272BA8-F9F5-AE75-970A-CB9D253B14A2}"/>
          </ac:spMkLst>
        </pc:spChg>
        <pc:spChg chg="add mod">
          <ac:chgData name="Rhian Moore (2205919)" userId="S::2205919@student.uwtsd.ac.uk::64d26ce3-4c41-40d5-a73e-6ae161d1e0d3" providerId="AD" clId="Web-{1EDC664B-510B-A126-FAAE-97CC3ADC7A7C}" dt="2022-09-18T19:27:04.438" v="2637" actId="20577"/>
          <ac:spMkLst>
            <pc:docMk/>
            <pc:sldMk cId="109857222" sldId="256"/>
            <ac:spMk id="32" creationId="{F5F29544-7917-4E29-ED34-5B4BE24A6B21}"/>
          </ac:spMkLst>
        </pc:spChg>
        <pc:graphicFrameChg chg="add mod modGraphic">
          <ac:chgData name="Rhian Moore (2205919)" userId="S::2205919@student.uwtsd.ac.uk::64d26ce3-4c41-40d5-a73e-6ae161d1e0d3" providerId="AD" clId="Web-{1EDC664B-510B-A126-FAAE-97CC3ADC7A7C}" dt="2022-09-18T19:26:39.297" v="2635" actId="1076"/>
          <ac:graphicFrameMkLst>
            <pc:docMk/>
            <pc:sldMk cId="109857222" sldId="256"/>
            <ac:graphicFrameMk id="29" creationId="{7420DA1D-B58F-55B2-9DDE-8A02171E2077}"/>
          </ac:graphicFrameMkLst>
        </pc:graphicFrameChg>
        <pc:picChg chg="mod">
          <ac:chgData name="Rhian Moore (2205919)" userId="S::2205919@student.uwtsd.ac.uk::64d26ce3-4c41-40d5-a73e-6ae161d1e0d3" providerId="AD" clId="Web-{1EDC664B-510B-A126-FAAE-97CC3ADC7A7C}" dt="2022-09-18T14:54:03.924" v="192" actId="1076"/>
          <ac:picMkLst>
            <pc:docMk/>
            <pc:sldMk cId="109857222" sldId="256"/>
            <ac:picMk id="14" creationId="{2D6E7174-2738-9F94-F58C-AC1E734C5C46}"/>
          </ac:picMkLst>
        </pc:picChg>
      </pc:sldChg>
      <pc:sldChg chg="modSp">
        <pc:chgData name="Rhian Moore (2205919)" userId="S::2205919@student.uwtsd.ac.uk::64d26ce3-4c41-40d5-a73e-6ae161d1e0d3" providerId="AD" clId="Web-{1EDC664B-510B-A126-FAAE-97CC3ADC7A7C}" dt="2022-09-18T16:37:58.574" v="978" actId="20577"/>
        <pc:sldMkLst>
          <pc:docMk/>
          <pc:sldMk cId="4266118840" sldId="257"/>
        </pc:sldMkLst>
        <pc:spChg chg="mod">
          <ac:chgData name="Rhian Moore (2205919)" userId="S::2205919@student.uwtsd.ac.uk::64d26ce3-4c41-40d5-a73e-6ae161d1e0d3" providerId="AD" clId="Web-{1EDC664B-510B-A126-FAAE-97CC3ADC7A7C}" dt="2022-09-18T16:37:58.574" v="978" actId="20577"/>
          <ac:spMkLst>
            <pc:docMk/>
            <pc:sldMk cId="4266118840" sldId="257"/>
            <ac:spMk id="5" creationId="{07E8B83B-8D16-1860-F2F7-68F3289AC8D3}"/>
          </ac:spMkLst>
        </pc:spChg>
      </pc:sldChg>
    </pc:docChg>
  </pc:docChgLst>
  <pc:docChgLst>
    <pc:chgData name="Rhian Moore (2205919)" userId="S::2205919@student.uwtsd.ac.uk::64d26ce3-4c41-40d5-a73e-6ae161d1e0d3" providerId="AD" clId="Web-{76446D16-EA36-319D-BE1C-A0A019F8A4FF}"/>
    <pc:docChg chg="modSld">
      <pc:chgData name="Rhian Moore (2205919)" userId="S::2205919@student.uwtsd.ac.uk::64d26ce3-4c41-40d5-a73e-6ae161d1e0d3" providerId="AD" clId="Web-{76446D16-EA36-319D-BE1C-A0A019F8A4FF}" dt="2022-09-23T07:52:37.915" v="70" actId="20577"/>
      <pc:docMkLst>
        <pc:docMk/>
      </pc:docMkLst>
      <pc:sldChg chg="modSp">
        <pc:chgData name="Rhian Moore (2205919)" userId="S::2205919@student.uwtsd.ac.uk::64d26ce3-4c41-40d5-a73e-6ae161d1e0d3" providerId="AD" clId="Web-{76446D16-EA36-319D-BE1C-A0A019F8A4FF}" dt="2022-09-23T07:52:37.915" v="70" actId="20577"/>
        <pc:sldMkLst>
          <pc:docMk/>
          <pc:sldMk cId="1976150711" sldId="258"/>
        </pc:sldMkLst>
        <pc:spChg chg="mod">
          <ac:chgData name="Rhian Moore (2205919)" userId="S::2205919@student.uwtsd.ac.uk::64d26ce3-4c41-40d5-a73e-6ae161d1e0d3" providerId="AD" clId="Web-{76446D16-EA36-319D-BE1C-A0A019F8A4FF}" dt="2022-09-23T07:52:37.915" v="70" actId="20577"/>
          <ac:spMkLst>
            <pc:docMk/>
            <pc:sldMk cId="1976150711" sldId="258"/>
            <ac:spMk id="3" creationId="{7BFE17BA-9ACB-78EB-C95E-1DE6DA0ACD13}"/>
          </ac:spMkLst>
        </pc:spChg>
        <pc:spChg chg="mod">
          <ac:chgData name="Rhian Moore (2205919)" userId="S::2205919@student.uwtsd.ac.uk::64d26ce3-4c41-40d5-a73e-6ae161d1e0d3" providerId="AD" clId="Web-{76446D16-EA36-319D-BE1C-A0A019F8A4FF}" dt="2022-09-23T07:42:27.344" v="27" actId="20577"/>
          <ac:spMkLst>
            <pc:docMk/>
            <pc:sldMk cId="1976150711" sldId="258"/>
            <ac:spMk id="4" creationId="{DEAE90F2-B70D-CFB5-C63E-F24EF41F0049}"/>
          </ac:spMkLst>
        </pc:spChg>
      </pc:sldChg>
    </pc:docChg>
  </pc:docChgLst>
  <pc:docChgLst>
    <pc:chgData name="Rhian Moore (2205919)" userId="S::2205919@student.uwtsd.ac.uk::64d26ce3-4c41-40d5-a73e-6ae161d1e0d3" providerId="AD" clId="Web-{77B958DA-1AF4-6F38-F09E-C1C9D91EF912}"/>
    <pc:docChg chg="modSld">
      <pc:chgData name="Rhian Moore (2205919)" userId="S::2205919@student.uwtsd.ac.uk::64d26ce3-4c41-40d5-a73e-6ae161d1e0d3" providerId="AD" clId="Web-{77B958DA-1AF4-6F38-F09E-C1C9D91EF912}" dt="2022-09-20T17:45:32.638" v="11" actId="1076"/>
      <pc:docMkLst>
        <pc:docMk/>
      </pc:docMkLst>
      <pc:sldChg chg="modSp">
        <pc:chgData name="Rhian Moore (2205919)" userId="S::2205919@student.uwtsd.ac.uk::64d26ce3-4c41-40d5-a73e-6ae161d1e0d3" providerId="AD" clId="Web-{77B958DA-1AF4-6F38-F09E-C1C9D91EF912}" dt="2022-09-20T17:45:32.638" v="11" actId="1076"/>
        <pc:sldMkLst>
          <pc:docMk/>
          <pc:sldMk cId="109857222" sldId="256"/>
        </pc:sldMkLst>
        <pc:spChg chg="mod">
          <ac:chgData name="Rhian Moore (2205919)" userId="S::2205919@student.uwtsd.ac.uk::64d26ce3-4c41-40d5-a73e-6ae161d1e0d3" providerId="AD" clId="Web-{77B958DA-1AF4-6F38-F09E-C1C9D91EF912}" dt="2022-09-20T17:44:31.196" v="7" actId="20577"/>
          <ac:spMkLst>
            <pc:docMk/>
            <pc:sldMk cId="109857222" sldId="256"/>
            <ac:spMk id="24" creationId="{52BE85F9-5645-7FAC-2836-96C63AD22CF5}"/>
          </ac:spMkLst>
        </pc:spChg>
        <pc:spChg chg="mod">
          <ac:chgData name="Rhian Moore (2205919)" userId="S::2205919@student.uwtsd.ac.uk::64d26ce3-4c41-40d5-a73e-6ae161d1e0d3" providerId="AD" clId="Web-{77B958DA-1AF4-6F38-F09E-C1C9D91EF912}" dt="2022-09-20T17:41:06.214" v="3" actId="1076"/>
          <ac:spMkLst>
            <pc:docMk/>
            <pc:sldMk cId="109857222" sldId="256"/>
            <ac:spMk id="27" creationId="{3E702D6E-67D6-5CAB-8430-89256A2AF01E}"/>
          </ac:spMkLst>
        </pc:spChg>
        <pc:spChg chg="mod">
          <ac:chgData name="Rhian Moore (2205919)" userId="S::2205919@student.uwtsd.ac.uk::64d26ce3-4c41-40d5-a73e-6ae161d1e0d3" providerId="AD" clId="Web-{77B958DA-1AF4-6F38-F09E-C1C9D91EF912}" dt="2022-09-20T17:45:27.106" v="10" actId="1076"/>
          <ac:spMkLst>
            <pc:docMk/>
            <pc:sldMk cId="109857222" sldId="256"/>
            <ac:spMk id="28" creationId="{A517704F-9A05-9E1B-0D6B-E5C0830B045E}"/>
          </ac:spMkLst>
        </pc:spChg>
        <pc:spChg chg="mod">
          <ac:chgData name="Rhian Moore (2205919)" userId="S::2205919@student.uwtsd.ac.uk::64d26ce3-4c41-40d5-a73e-6ae161d1e0d3" providerId="AD" clId="Web-{77B958DA-1AF4-6F38-F09E-C1C9D91EF912}" dt="2022-09-20T17:45:32.638" v="11" actId="1076"/>
          <ac:spMkLst>
            <pc:docMk/>
            <pc:sldMk cId="109857222" sldId="256"/>
            <ac:spMk id="30" creationId="{AF68C99F-04F8-7070-27B8-9091BFB4B7B8}"/>
          </ac:spMkLst>
        </pc:spChg>
        <pc:spChg chg="mod">
          <ac:chgData name="Rhian Moore (2205919)" userId="S::2205919@student.uwtsd.ac.uk::64d26ce3-4c41-40d5-a73e-6ae161d1e0d3" providerId="AD" clId="Web-{77B958DA-1AF4-6F38-F09E-C1C9D91EF912}" dt="2022-09-20T17:45:21.419" v="9" actId="1076"/>
          <ac:spMkLst>
            <pc:docMk/>
            <pc:sldMk cId="109857222" sldId="256"/>
            <ac:spMk id="32" creationId="{F5F29544-7917-4E29-ED34-5B4BE24A6B21}"/>
          </ac:spMkLst>
        </pc:spChg>
      </pc:sldChg>
    </pc:docChg>
  </pc:docChgLst>
  <pc:docChgLst>
    <pc:chgData name="Rhian Moore (2205919)" userId="S::2205919@student.uwtsd.ac.uk::64d26ce3-4c41-40d5-a73e-6ae161d1e0d3" providerId="AD" clId="Web-{E7340C51-320F-D355-265E-155EA33A7ADA}"/>
    <pc:docChg chg="modSld">
      <pc:chgData name="Rhian Moore (2205919)" userId="S::2205919@student.uwtsd.ac.uk::64d26ce3-4c41-40d5-a73e-6ae161d1e0d3" providerId="AD" clId="Web-{E7340C51-320F-D355-265E-155EA33A7ADA}" dt="2022-09-19T19:23:55.327" v="491" actId="14100"/>
      <pc:docMkLst>
        <pc:docMk/>
      </pc:docMkLst>
      <pc:sldChg chg="addSp delSp modSp">
        <pc:chgData name="Rhian Moore (2205919)" userId="S::2205919@student.uwtsd.ac.uk::64d26ce3-4c41-40d5-a73e-6ae161d1e0d3" providerId="AD" clId="Web-{E7340C51-320F-D355-265E-155EA33A7ADA}" dt="2022-09-19T19:23:55.327" v="491" actId="14100"/>
        <pc:sldMkLst>
          <pc:docMk/>
          <pc:sldMk cId="109857222" sldId="256"/>
        </pc:sldMkLst>
        <pc:spChg chg="mod">
          <ac:chgData name="Rhian Moore (2205919)" userId="S::2205919@student.uwtsd.ac.uk::64d26ce3-4c41-40d5-a73e-6ae161d1e0d3" providerId="AD" clId="Web-{E7340C51-320F-D355-265E-155EA33A7ADA}" dt="2022-09-19T18:56:43.758" v="239" actId="20577"/>
          <ac:spMkLst>
            <pc:docMk/>
            <pc:sldMk cId="109857222" sldId="256"/>
            <ac:spMk id="11" creationId="{D273F4F7-6D0E-2B7C-1BBD-2716EE480277}"/>
          </ac:spMkLst>
        </pc:spChg>
        <pc:spChg chg="mod">
          <ac:chgData name="Rhian Moore (2205919)" userId="S::2205919@student.uwtsd.ac.uk::64d26ce3-4c41-40d5-a73e-6ae161d1e0d3" providerId="AD" clId="Web-{E7340C51-320F-D355-265E-155EA33A7ADA}" dt="2022-09-19T19:23:55.327" v="491" actId="14100"/>
          <ac:spMkLst>
            <pc:docMk/>
            <pc:sldMk cId="109857222" sldId="256"/>
            <ac:spMk id="19" creationId="{8F859343-502F-8B3A-F7B9-1D96DC9D0017}"/>
          </ac:spMkLst>
        </pc:spChg>
        <pc:spChg chg="mod">
          <ac:chgData name="Rhian Moore (2205919)" userId="S::2205919@student.uwtsd.ac.uk::64d26ce3-4c41-40d5-a73e-6ae161d1e0d3" providerId="AD" clId="Web-{E7340C51-320F-D355-265E-155EA33A7ADA}" dt="2022-09-19T19:21:37.543" v="465" actId="20577"/>
          <ac:spMkLst>
            <pc:docMk/>
            <pc:sldMk cId="109857222" sldId="256"/>
            <ac:spMk id="25" creationId="{6B4B7161-1266-44CA-E93E-7E14366F78F1}"/>
          </ac:spMkLst>
        </pc:spChg>
        <pc:spChg chg="mod">
          <ac:chgData name="Rhian Moore (2205919)" userId="S::2205919@student.uwtsd.ac.uk::64d26ce3-4c41-40d5-a73e-6ae161d1e0d3" providerId="AD" clId="Web-{E7340C51-320F-D355-265E-155EA33A7ADA}" dt="2022-09-19T16:57:09.442" v="4" actId="14100"/>
          <ac:spMkLst>
            <pc:docMk/>
            <pc:sldMk cId="109857222" sldId="256"/>
            <ac:spMk id="26" creationId="{1D2D724B-E51B-A953-4F5C-16C77DDF0025}"/>
          </ac:spMkLst>
        </pc:spChg>
        <pc:spChg chg="mod">
          <ac:chgData name="Rhian Moore (2205919)" userId="S::2205919@student.uwtsd.ac.uk::64d26ce3-4c41-40d5-a73e-6ae161d1e0d3" providerId="AD" clId="Web-{E7340C51-320F-D355-265E-155EA33A7ADA}" dt="2022-09-19T16:55:42.986" v="0" actId="14100"/>
          <ac:spMkLst>
            <pc:docMk/>
            <pc:sldMk cId="109857222" sldId="256"/>
            <ac:spMk id="28" creationId="{A517704F-9A05-9E1B-0D6B-E5C0830B045E}"/>
          </ac:spMkLst>
        </pc:spChg>
        <pc:spChg chg="mod">
          <ac:chgData name="Rhian Moore (2205919)" userId="S::2205919@student.uwtsd.ac.uk::64d26ce3-4c41-40d5-a73e-6ae161d1e0d3" providerId="AD" clId="Web-{E7340C51-320F-D355-265E-155EA33A7ADA}" dt="2022-09-19T19:21:12.855" v="463" actId="20577"/>
          <ac:spMkLst>
            <pc:docMk/>
            <pc:sldMk cId="109857222" sldId="256"/>
            <ac:spMk id="32" creationId="{F5F29544-7917-4E29-ED34-5B4BE24A6B21}"/>
          </ac:spMkLst>
        </pc:spChg>
        <pc:spChg chg="add del mod">
          <ac:chgData name="Rhian Moore (2205919)" userId="S::2205919@student.uwtsd.ac.uk::64d26ce3-4c41-40d5-a73e-6ae161d1e0d3" providerId="AD" clId="Web-{E7340C51-320F-D355-265E-155EA33A7ADA}" dt="2022-09-19T19:14:33.658" v="377"/>
          <ac:spMkLst>
            <pc:docMk/>
            <pc:sldMk cId="109857222" sldId="256"/>
            <ac:spMk id="173" creationId="{7A43A93B-3AFD-8DD4-5CC0-5E7E78840E7E}"/>
          </ac:spMkLst>
        </pc:spChg>
        <pc:spChg chg="add mod">
          <ac:chgData name="Rhian Moore (2205919)" userId="S::2205919@student.uwtsd.ac.uk::64d26ce3-4c41-40d5-a73e-6ae161d1e0d3" providerId="AD" clId="Web-{E7340C51-320F-D355-265E-155EA33A7ADA}" dt="2022-09-19T19:22:10.763" v="470"/>
          <ac:spMkLst>
            <pc:docMk/>
            <pc:sldMk cId="109857222" sldId="256"/>
            <ac:spMk id="241" creationId="{3A9C8275-BC32-4E03-BDE6-A6B843AF6130}"/>
          </ac:spMkLst>
        </pc:spChg>
        <pc:spChg chg="add mod">
          <ac:chgData name="Rhian Moore (2205919)" userId="S::2205919@student.uwtsd.ac.uk::64d26ce3-4c41-40d5-a73e-6ae161d1e0d3" providerId="AD" clId="Web-{E7340C51-320F-D355-265E-155EA33A7ADA}" dt="2022-09-19T19:23:21.592" v="489" actId="14100"/>
          <ac:spMkLst>
            <pc:docMk/>
            <pc:sldMk cId="109857222" sldId="256"/>
            <ac:spMk id="242" creationId="{7959E584-185D-933F-B086-C8EBE475F083}"/>
          </ac:spMkLst>
        </pc:spChg>
        <pc:spChg chg="add del">
          <ac:chgData name="Rhian Moore (2205919)" userId="S::2205919@student.uwtsd.ac.uk::64d26ce3-4c41-40d5-a73e-6ae161d1e0d3" providerId="AD" clId="Web-{E7340C51-320F-D355-265E-155EA33A7ADA}" dt="2022-09-19T17:28:47.047" v="101"/>
          <ac:spMkLst>
            <pc:docMk/>
            <pc:sldMk cId="109857222" sldId="256"/>
            <ac:spMk id="330" creationId="{5AE49805-C690-DC8E-A15C-31395CA4B3C1}"/>
          </ac:spMkLst>
        </pc:spChg>
        <pc:graphicFrameChg chg="mod">
          <ac:chgData name="Rhian Moore (2205919)" userId="S::2205919@student.uwtsd.ac.uk::64d26ce3-4c41-40d5-a73e-6ae161d1e0d3" providerId="AD" clId="Web-{E7340C51-320F-D355-265E-155EA33A7ADA}" dt="2022-09-19T16:56:08.128" v="2" actId="1076"/>
          <ac:graphicFrameMkLst>
            <pc:docMk/>
            <pc:sldMk cId="109857222" sldId="256"/>
            <ac:graphicFrameMk id="29" creationId="{7420DA1D-B58F-55B2-9DDE-8A02171E2077}"/>
          </ac:graphicFrameMkLst>
        </pc:graphicFrameChg>
        <pc:picChg chg="mod">
          <ac:chgData name="Rhian Moore (2205919)" userId="S::2205919@student.uwtsd.ac.uk::64d26ce3-4c41-40d5-a73e-6ae161d1e0d3" providerId="AD" clId="Web-{E7340C51-320F-D355-265E-155EA33A7ADA}" dt="2022-09-19T17:24:51.634" v="21" actId="14100"/>
          <ac:picMkLst>
            <pc:docMk/>
            <pc:sldMk cId="109857222" sldId="256"/>
            <ac:picMk id="14" creationId="{2D6E7174-2738-9F94-F58C-AC1E734C5C46}"/>
          </ac:picMkLst>
        </pc:picChg>
        <pc:picChg chg="add mod">
          <ac:chgData name="Rhian Moore (2205919)" userId="S::2205919@student.uwtsd.ac.uk::64d26ce3-4c41-40d5-a73e-6ae161d1e0d3" providerId="AD" clId="Web-{E7340C51-320F-D355-265E-155EA33A7ADA}" dt="2022-09-19T18:57:10.821" v="250" actId="1076"/>
          <ac:picMkLst>
            <pc:docMk/>
            <pc:sldMk cId="109857222" sldId="256"/>
            <ac:picMk id="186" creationId="{7562EE50-D4A1-9E40-048D-E84CDBED3DE5}"/>
          </ac:picMkLst>
        </pc:picChg>
      </pc:sldChg>
    </pc:docChg>
  </pc:docChgLst>
  <pc:docChgLst>
    <pc:chgData name="Rhian Moore (2205919)" userId="S::2205919@student.uwtsd.ac.uk::64d26ce3-4c41-40d5-a73e-6ae161d1e0d3" providerId="AD" clId="Web-{D3636E92-670D-8C14-645E-28E9DE0EB087}"/>
    <pc:docChg chg="modSld addMainMaster delMainMaster">
      <pc:chgData name="Rhian Moore (2205919)" userId="S::2205919@student.uwtsd.ac.uk::64d26ce3-4c41-40d5-a73e-6ae161d1e0d3" providerId="AD" clId="Web-{D3636E92-670D-8C14-645E-28E9DE0EB087}" dt="2022-09-13T21:05:26.874" v="729" actId="20577"/>
      <pc:docMkLst>
        <pc:docMk/>
      </pc:docMkLst>
      <pc:sldChg chg="addSp delSp modSp mod modClrScheme chgLayout">
        <pc:chgData name="Rhian Moore (2205919)" userId="S::2205919@student.uwtsd.ac.uk::64d26ce3-4c41-40d5-a73e-6ae161d1e0d3" providerId="AD" clId="Web-{D3636E92-670D-8C14-645E-28E9DE0EB087}" dt="2022-09-13T21:05:26.874" v="729" actId="20577"/>
        <pc:sldMkLst>
          <pc:docMk/>
          <pc:sldMk cId="109857222" sldId="256"/>
        </pc:sldMkLst>
        <pc:spChg chg="del">
          <ac:chgData name="Rhian Moore (2205919)" userId="S::2205919@student.uwtsd.ac.uk::64d26ce3-4c41-40d5-a73e-6ae161d1e0d3" providerId="AD" clId="Web-{D3636E92-670D-8C14-645E-28E9DE0EB087}" dt="2022-09-13T18:25:46.988" v="0"/>
          <ac:spMkLst>
            <pc:docMk/>
            <pc:sldMk cId="109857222" sldId="256"/>
            <ac:spMk id="2" creationId="{00000000-0000-0000-0000-000000000000}"/>
          </ac:spMkLst>
        </pc:spChg>
        <pc:spChg chg="add mod">
          <ac:chgData name="Rhian Moore (2205919)" userId="S::2205919@student.uwtsd.ac.uk::64d26ce3-4c41-40d5-a73e-6ae161d1e0d3" providerId="AD" clId="Web-{D3636E92-670D-8C14-645E-28E9DE0EB087}" dt="2022-09-13T21:01:21.942" v="714" actId="20577"/>
          <ac:spMkLst>
            <pc:docMk/>
            <pc:sldMk cId="109857222" sldId="256"/>
            <ac:spMk id="2" creationId="{D00B6937-D12B-D99C-5CC5-03BB3545DAB9}"/>
          </ac:spMkLst>
        </pc:spChg>
        <pc:spChg chg="mod">
          <ac:chgData name="Rhian Moore (2205919)" userId="S::2205919@student.uwtsd.ac.uk::64d26ce3-4c41-40d5-a73e-6ae161d1e0d3" providerId="AD" clId="Web-{D3636E92-670D-8C14-645E-28E9DE0EB087}" dt="2022-09-13T21:03:54.011" v="721" actId="1076"/>
          <ac:spMkLst>
            <pc:docMk/>
            <pc:sldMk cId="109857222" sldId="256"/>
            <ac:spMk id="8" creationId="{3A75819D-1873-96BB-B8F6-743498550DC9}"/>
          </ac:spMkLst>
        </pc:spChg>
        <pc:spChg chg="mod">
          <ac:chgData name="Rhian Moore (2205919)" userId="S::2205919@student.uwtsd.ac.uk::64d26ce3-4c41-40d5-a73e-6ae161d1e0d3" providerId="AD" clId="Web-{D3636E92-670D-8C14-645E-28E9DE0EB087}" dt="2022-09-13T21:01:37.959" v="715" actId="1076"/>
          <ac:spMkLst>
            <pc:docMk/>
            <pc:sldMk cId="109857222" sldId="256"/>
            <ac:spMk id="11" creationId="{D273F4F7-6D0E-2B7C-1BBD-2716EE480277}"/>
          </ac:spMkLst>
        </pc:spChg>
        <pc:spChg chg="mod">
          <ac:chgData name="Rhian Moore (2205919)" userId="S::2205919@student.uwtsd.ac.uk::64d26ce3-4c41-40d5-a73e-6ae161d1e0d3" providerId="AD" clId="Web-{D3636E92-670D-8C14-645E-28E9DE0EB087}" dt="2022-09-13T20:59:24.500" v="690" actId="1076"/>
          <ac:spMkLst>
            <pc:docMk/>
            <pc:sldMk cId="109857222" sldId="256"/>
            <ac:spMk id="19" creationId="{FE2D0468-A71D-350C-7A40-DE8B4EEC4386}"/>
          </ac:spMkLst>
        </pc:spChg>
        <pc:spChg chg="mod">
          <ac:chgData name="Rhian Moore (2205919)" userId="S::2205919@student.uwtsd.ac.uk::64d26ce3-4c41-40d5-a73e-6ae161d1e0d3" providerId="AD" clId="Web-{D3636E92-670D-8C14-645E-28E9DE0EB087}" dt="2022-09-13T21:02:36.711" v="718" actId="1076"/>
          <ac:spMkLst>
            <pc:docMk/>
            <pc:sldMk cId="109857222" sldId="256"/>
            <ac:spMk id="22" creationId="{3F4A20A5-D666-CDAC-2611-60E8E522D94B}"/>
          </ac:spMkLst>
        </pc:spChg>
        <pc:spChg chg="mod">
          <ac:chgData name="Rhian Moore (2205919)" userId="S::2205919@student.uwtsd.ac.uk::64d26ce3-4c41-40d5-a73e-6ae161d1e0d3" providerId="AD" clId="Web-{D3636E92-670D-8C14-645E-28E9DE0EB087}" dt="2022-09-13T21:05:26.874" v="729" actId="20577"/>
          <ac:spMkLst>
            <pc:docMk/>
            <pc:sldMk cId="109857222" sldId="256"/>
            <ac:spMk id="25" creationId="{6B4B7161-1266-44CA-E93E-7E14366F78F1}"/>
          </ac:spMkLst>
        </pc:spChg>
        <pc:picChg chg="mod">
          <ac:chgData name="Rhian Moore (2205919)" userId="S::2205919@student.uwtsd.ac.uk::64d26ce3-4c41-40d5-a73e-6ae161d1e0d3" providerId="AD" clId="Web-{D3636E92-670D-8C14-645E-28E9DE0EB087}" dt="2022-09-13T21:04:00.948" v="722" actId="1076"/>
          <ac:picMkLst>
            <pc:docMk/>
            <pc:sldMk cId="109857222" sldId="256"/>
            <ac:picMk id="14" creationId="{2D6E7174-2738-9F94-F58C-AC1E734C5C46}"/>
          </ac:picMkLst>
        </pc:picChg>
      </pc:sldChg>
      <pc:sldChg chg="addSp modSp mod modClrScheme chgLayout">
        <pc:chgData name="Rhian Moore (2205919)" userId="S::2205919@student.uwtsd.ac.uk::64d26ce3-4c41-40d5-a73e-6ae161d1e0d3" providerId="AD" clId="Web-{D3636E92-670D-8C14-645E-28E9DE0EB087}" dt="2022-09-13T20:58:58.734" v="689" actId="20577"/>
        <pc:sldMkLst>
          <pc:docMk/>
          <pc:sldMk cId="4266118840" sldId="257"/>
        </pc:sldMkLst>
        <pc:spChg chg="mod ord">
          <ac:chgData name="Rhian Moore (2205919)" userId="S::2205919@student.uwtsd.ac.uk::64d26ce3-4c41-40d5-a73e-6ae161d1e0d3" providerId="AD" clId="Web-{D3636E92-670D-8C14-645E-28E9DE0EB087}" dt="2022-09-13T20:55:34.413" v="677" actId="20577"/>
          <ac:spMkLst>
            <pc:docMk/>
            <pc:sldMk cId="4266118840" sldId="257"/>
            <ac:spMk id="2" creationId="{95BB86BE-6FDE-88F0-18D9-663A50E6545D}"/>
          </ac:spMkLst>
        </pc:spChg>
        <pc:spChg chg="mod ord">
          <ac:chgData name="Rhian Moore (2205919)" userId="S::2205919@student.uwtsd.ac.uk::64d26ce3-4c41-40d5-a73e-6ae161d1e0d3" providerId="AD" clId="Web-{D3636E92-670D-8C14-645E-28E9DE0EB087}" dt="2022-09-13T20:55:51.351" v="679" actId="20577"/>
          <ac:spMkLst>
            <pc:docMk/>
            <pc:sldMk cId="4266118840" sldId="257"/>
            <ac:spMk id="3" creationId="{3B2BFC79-1755-02A8-B283-38D0EA15B502}"/>
          </ac:spMkLst>
        </pc:spChg>
        <pc:spChg chg="add mod">
          <ac:chgData name="Rhian Moore (2205919)" userId="S::2205919@student.uwtsd.ac.uk::64d26ce3-4c41-40d5-a73e-6ae161d1e0d3" providerId="AD" clId="Web-{D3636E92-670D-8C14-645E-28E9DE0EB087}" dt="2022-09-13T20:58:58.734" v="689" actId="20577"/>
          <ac:spMkLst>
            <pc:docMk/>
            <pc:sldMk cId="4266118840" sldId="257"/>
            <ac:spMk id="4" creationId="{B5AD692B-E04C-A93B-32F0-5B0771D7BFAC}"/>
          </ac:spMkLst>
        </pc:spChg>
      </pc:sldChg>
      <pc:sldMasterChg chg="del delSldLayout">
        <pc:chgData name="Rhian Moore (2205919)" userId="S::2205919@student.uwtsd.ac.uk::64d26ce3-4c41-40d5-a73e-6ae161d1e0d3" providerId="AD" clId="Web-{D3636E92-670D-8C14-645E-28E9DE0EB087}" dt="2022-09-13T19:06:49.951" v="175"/>
        <pc:sldMasterMkLst>
          <pc:docMk/>
          <pc:sldMasterMk cId="2124008892" sldId="2147483780"/>
        </pc:sldMasterMkLst>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016276549" sldId="2147483781"/>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4276375963" sldId="2147483782"/>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3642332406" sldId="2147483783"/>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536498079" sldId="2147483784"/>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338967332" sldId="2147483785"/>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400773016" sldId="2147483786"/>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3881092410" sldId="2147483787"/>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146860762" sldId="2147483788"/>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728777774" sldId="2147483789"/>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4144565772" sldId="2147483790"/>
          </pc:sldLayoutMkLst>
        </pc:sldLayoutChg>
        <pc:sldLayoutChg chg="del">
          <pc:chgData name="Rhian Moore (2205919)" userId="S::2205919@student.uwtsd.ac.uk::64d26ce3-4c41-40d5-a73e-6ae161d1e0d3" providerId="AD" clId="Web-{D3636E92-670D-8C14-645E-28E9DE0EB087}" dt="2022-09-13T19:06:49.951" v="175"/>
          <pc:sldLayoutMkLst>
            <pc:docMk/>
            <pc:sldMasterMk cId="2124008892" sldId="2147483780"/>
            <pc:sldLayoutMk cId="2241530143" sldId="2147483791"/>
          </pc:sldLayoutMkLst>
        </pc:sldLayoutChg>
      </pc:sldMasterChg>
      <pc:sldMasterChg chg="add del addSldLayout delSldLayout modSldLayout">
        <pc:chgData name="Rhian Moore (2205919)" userId="S::2205919@student.uwtsd.ac.uk::64d26ce3-4c41-40d5-a73e-6ae161d1e0d3" providerId="AD" clId="Web-{D3636E92-670D-8C14-645E-28E9DE0EB087}" dt="2022-09-13T19:07:13.061" v="176"/>
        <pc:sldMasterMkLst>
          <pc:docMk/>
          <pc:sldMasterMk cId="1362356067" sldId="2147483792"/>
        </pc:sldMasterMkLst>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81510420" sldId="2147483793"/>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83546555" sldId="2147483794"/>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511179404" sldId="2147483795"/>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661891980" sldId="2147483796"/>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757992000" sldId="2147483797"/>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61535056" sldId="2147483798"/>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684915096" sldId="2147483799"/>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780365521" sldId="2147483800"/>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824061268" sldId="2147483801"/>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550339180" sldId="2147483802"/>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1168808492" sldId="2147483803"/>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771794802" sldId="2147483804"/>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224837439" sldId="2147483805"/>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1590809700" sldId="2147483806"/>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2006621284" sldId="2147483807"/>
          </pc:sldLayoutMkLst>
        </pc:sldLayoutChg>
        <pc:sldLayoutChg chg="add del mod replId">
          <pc:chgData name="Rhian Moore (2205919)" userId="S::2205919@student.uwtsd.ac.uk::64d26ce3-4c41-40d5-a73e-6ae161d1e0d3" providerId="AD" clId="Web-{D3636E92-670D-8C14-645E-28E9DE0EB087}" dt="2022-09-13T19:07:13.061" v="176"/>
          <pc:sldLayoutMkLst>
            <pc:docMk/>
            <pc:sldMasterMk cId="1362356067" sldId="2147483792"/>
            <pc:sldLayoutMk cId="3723271740" sldId="2147483808"/>
          </pc:sldLayoutMkLst>
        </pc:sldLayoutChg>
      </pc:sldMasterChg>
      <pc:sldMasterChg chg="add addSldLayout modSldLayout">
        <pc:chgData name="Rhian Moore (2205919)" userId="S::2205919@student.uwtsd.ac.uk::64d26ce3-4c41-40d5-a73e-6ae161d1e0d3" providerId="AD" clId="Web-{D3636E92-670D-8C14-645E-28E9DE0EB087}" dt="2022-09-13T19:07:13.061" v="176"/>
        <pc:sldMasterMkLst>
          <pc:docMk/>
          <pc:sldMasterMk cId="2466691492" sldId="2147483809"/>
        </pc:sldMasterMkLst>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799917052" sldId="2147483810"/>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662608770" sldId="2147483811"/>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149385148" sldId="2147483812"/>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447343475" sldId="2147483813"/>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2680182566" sldId="2147483814"/>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484345577" sldId="2147483815"/>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4064081542" sldId="2147483816"/>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238357933" sldId="2147483817"/>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719103343" sldId="2147483818"/>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84144169" sldId="2147483819"/>
          </pc:sldLayoutMkLst>
        </pc:sldLayoutChg>
        <pc:sldLayoutChg chg="add mod replId">
          <pc:chgData name="Rhian Moore (2205919)" userId="S::2205919@student.uwtsd.ac.uk::64d26ce3-4c41-40d5-a73e-6ae161d1e0d3" providerId="AD" clId="Web-{D3636E92-670D-8C14-645E-28E9DE0EB087}" dt="2022-09-13T19:07:13.061" v="176"/>
          <pc:sldLayoutMkLst>
            <pc:docMk/>
            <pc:sldMasterMk cId="2466691492" sldId="2147483809"/>
            <pc:sldLayoutMk cId="3226502675" sldId="2147483820"/>
          </pc:sldLayoutMkLst>
        </pc:sldLayoutChg>
      </pc:sldMasterChg>
    </pc:docChg>
  </pc:docChgLst>
  <pc:docChgLst>
    <pc:chgData name="Rhian Moore (2205919)" userId="S::2205919@student.uwtsd.ac.uk::64d26ce3-4c41-40d5-a73e-6ae161d1e0d3" providerId="AD" clId="Web-{13C51BFE-CD73-47DD-80A5-7E0F39749462}"/>
    <pc:docChg chg="mod addSld delSld modSld addMainMaster delMainMaster modMainMaster setSldSz">
      <pc:chgData name="Rhian Moore (2205919)" userId="S::2205919@student.uwtsd.ac.uk::64d26ce3-4c41-40d5-a73e-6ae161d1e0d3" providerId="AD" clId="Web-{13C51BFE-CD73-47DD-80A5-7E0F39749462}" dt="2022-09-17T17:04:22.684" v="876" actId="20577"/>
      <pc:docMkLst>
        <pc:docMk/>
      </pc:docMkLst>
      <pc:sldChg chg="addSp delSp modSp mod modClrScheme chgLayout">
        <pc:chgData name="Rhian Moore (2205919)" userId="S::2205919@student.uwtsd.ac.uk::64d26ce3-4c41-40d5-a73e-6ae161d1e0d3" providerId="AD" clId="Web-{13C51BFE-CD73-47DD-80A5-7E0F39749462}" dt="2022-09-17T17:04:22.684" v="876" actId="20577"/>
        <pc:sldMkLst>
          <pc:docMk/>
          <pc:sldMk cId="109857222" sldId="256"/>
        </pc:sldMkLst>
        <pc:spChg chg="add mod">
          <ac:chgData name="Rhian Moore (2205919)" userId="S::2205919@student.uwtsd.ac.uk::64d26ce3-4c41-40d5-a73e-6ae161d1e0d3" providerId="AD" clId="Web-{13C51BFE-CD73-47DD-80A5-7E0F39749462}" dt="2022-09-17T16:57:20.481" v="863" actId="14100"/>
          <ac:spMkLst>
            <pc:docMk/>
            <pc:sldMk cId="109857222" sldId="256"/>
            <ac:spMk id="2" creationId="{648004EF-3CBC-98BD-7699-6C15E701113E}"/>
          </ac:spMkLst>
        </pc:spChg>
        <pc:spChg chg="del">
          <ac:chgData name="Rhian Moore (2205919)" userId="S::2205919@student.uwtsd.ac.uk::64d26ce3-4c41-40d5-a73e-6ae161d1e0d3" providerId="AD" clId="Web-{13C51BFE-CD73-47DD-80A5-7E0F39749462}" dt="2022-09-17T13:21:37.320" v="93"/>
          <ac:spMkLst>
            <pc:docMk/>
            <pc:sldMk cId="109857222" sldId="256"/>
            <ac:spMk id="2" creationId="{D00B6937-D12B-D99C-5CC5-03BB3545DAB9}"/>
          </ac:spMkLst>
        </pc:spChg>
        <pc:spChg chg="mod">
          <ac:chgData name="Rhian Moore (2205919)" userId="S::2205919@student.uwtsd.ac.uk::64d26ce3-4c41-40d5-a73e-6ae161d1e0d3" providerId="AD" clId="Web-{13C51BFE-CD73-47DD-80A5-7E0F39749462}" dt="2022-09-17T16:57:27.279" v="864" actId="14100"/>
          <ac:spMkLst>
            <pc:docMk/>
            <pc:sldMk cId="109857222" sldId="256"/>
            <ac:spMk id="3" creationId="{EF85955B-C4F7-4F91-A35E-81DD896B8226}"/>
          </ac:spMkLst>
        </pc:spChg>
        <pc:spChg chg="mod">
          <ac:chgData name="Rhian Moore (2205919)" userId="S::2205919@student.uwtsd.ac.uk::64d26ce3-4c41-40d5-a73e-6ae161d1e0d3" providerId="AD" clId="Web-{13C51BFE-CD73-47DD-80A5-7E0F39749462}" dt="2022-09-17T16:51:09.629" v="826" actId="1076"/>
          <ac:spMkLst>
            <pc:docMk/>
            <pc:sldMk cId="109857222" sldId="256"/>
            <ac:spMk id="4" creationId="{17F0A0FE-CD7A-6859-E938-78907873734F}"/>
          </ac:spMkLst>
        </pc:spChg>
        <pc:spChg chg="mod">
          <ac:chgData name="Rhian Moore (2205919)" userId="S::2205919@student.uwtsd.ac.uk::64d26ce3-4c41-40d5-a73e-6ae161d1e0d3" providerId="AD" clId="Web-{13C51BFE-CD73-47DD-80A5-7E0F39749462}" dt="2022-09-17T16:43:33.121" v="791"/>
          <ac:spMkLst>
            <pc:docMk/>
            <pc:sldMk cId="109857222" sldId="256"/>
            <ac:spMk id="5" creationId="{7ED22E0B-BBB5-19F8-F7A8-66D35CB2DE50}"/>
          </ac:spMkLst>
        </pc:spChg>
        <pc:spChg chg="mod">
          <ac:chgData name="Rhian Moore (2205919)" userId="S::2205919@student.uwtsd.ac.uk::64d26ce3-4c41-40d5-a73e-6ae161d1e0d3" providerId="AD" clId="Web-{13C51BFE-CD73-47DD-80A5-7E0F39749462}" dt="2022-09-17T16:43:33.121" v="791"/>
          <ac:spMkLst>
            <pc:docMk/>
            <pc:sldMk cId="109857222" sldId="256"/>
            <ac:spMk id="6" creationId="{3D35D6EB-B56B-B869-212A-AF9EE90BF577}"/>
          </ac:spMkLst>
        </pc:spChg>
        <pc:spChg chg="mod">
          <ac:chgData name="Rhian Moore (2205919)" userId="S::2205919@student.uwtsd.ac.uk::64d26ce3-4c41-40d5-a73e-6ae161d1e0d3" providerId="AD" clId="Web-{13C51BFE-CD73-47DD-80A5-7E0F39749462}" dt="2022-09-17T16:43:33.121" v="791"/>
          <ac:spMkLst>
            <pc:docMk/>
            <pc:sldMk cId="109857222" sldId="256"/>
            <ac:spMk id="7" creationId="{E63D5007-5A61-884A-F804-E66D1E509F49}"/>
          </ac:spMkLst>
        </pc:spChg>
        <pc:spChg chg="mod">
          <ac:chgData name="Rhian Moore (2205919)" userId="S::2205919@student.uwtsd.ac.uk::64d26ce3-4c41-40d5-a73e-6ae161d1e0d3" providerId="AD" clId="Web-{13C51BFE-CD73-47DD-80A5-7E0F39749462}" dt="2022-09-17T16:44:37.594" v="793" actId="1076"/>
          <ac:spMkLst>
            <pc:docMk/>
            <pc:sldMk cId="109857222" sldId="256"/>
            <ac:spMk id="8" creationId="{3A75819D-1873-96BB-B8F6-743498550DC9}"/>
          </ac:spMkLst>
        </pc:spChg>
        <pc:spChg chg="mod">
          <ac:chgData name="Rhian Moore (2205919)" userId="S::2205919@student.uwtsd.ac.uk::64d26ce3-4c41-40d5-a73e-6ae161d1e0d3" providerId="AD" clId="Web-{13C51BFE-CD73-47DD-80A5-7E0F39749462}" dt="2022-09-17T16:43:33.121" v="791"/>
          <ac:spMkLst>
            <pc:docMk/>
            <pc:sldMk cId="109857222" sldId="256"/>
            <ac:spMk id="9" creationId="{9264C125-EC9C-F275-471F-7539A1245C4E}"/>
          </ac:spMkLst>
        </pc:spChg>
        <pc:spChg chg="mod">
          <ac:chgData name="Rhian Moore (2205919)" userId="S::2205919@student.uwtsd.ac.uk::64d26ce3-4c41-40d5-a73e-6ae161d1e0d3" providerId="AD" clId="Web-{13C51BFE-CD73-47DD-80A5-7E0F39749462}" dt="2022-09-17T16:43:33.121" v="791"/>
          <ac:spMkLst>
            <pc:docMk/>
            <pc:sldMk cId="109857222" sldId="256"/>
            <ac:spMk id="10" creationId="{42FCDF52-687A-2C28-A277-BFCC3FCC26E5}"/>
          </ac:spMkLst>
        </pc:spChg>
        <pc:spChg chg="mod">
          <ac:chgData name="Rhian Moore (2205919)" userId="S::2205919@student.uwtsd.ac.uk::64d26ce3-4c41-40d5-a73e-6ae161d1e0d3" providerId="AD" clId="Web-{13C51BFE-CD73-47DD-80A5-7E0F39749462}" dt="2022-09-17T16:54:35.163" v="849" actId="14100"/>
          <ac:spMkLst>
            <pc:docMk/>
            <pc:sldMk cId="109857222" sldId="256"/>
            <ac:spMk id="11" creationId="{D273F4F7-6D0E-2B7C-1BBD-2716EE480277}"/>
          </ac:spMkLst>
        </pc:spChg>
        <pc:spChg chg="mod">
          <ac:chgData name="Rhian Moore (2205919)" userId="S::2205919@student.uwtsd.ac.uk::64d26ce3-4c41-40d5-a73e-6ae161d1e0d3" providerId="AD" clId="Web-{13C51BFE-CD73-47DD-80A5-7E0F39749462}" dt="2022-09-17T16:43:33.121" v="791"/>
          <ac:spMkLst>
            <pc:docMk/>
            <pc:sldMk cId="109857222" sldId="256"/>
            <ac:spMk id="12" creationId="{A857A3A3-EAEF-77D9-3B7C-DE6C23B92E06}"/>
          </ac:spMkLst>
        </pc:spChg>
        <pc:spChg chg="mod">
          <ac:chgData name="Rhian Moore (2205919)" userId="S::2205919@student.uwtsd.ac.uk::64d26ce3-4c41-40d5-a73e-6ae161d1e0d3" providerId="AD" clId="Web-{13C51BFE-CD73-47DD-80A5-7E0F39749462}" dt="2022-09-17T16:43:33.121" v="791"/>
          <ac:spMkLst>
            <pc:docMk/>
            <pc:sldMk cId="109857222" sldId="256"/>
            <ac:spMk id="13" creationId="{84E0C3AF-65A4-CFF7-C0D8-F9769B173B75}"/>
          </ac:spMkLst>
        </pc:spChg>
        <pc:spChg chg="mod">
          <ac:chgData name="Rhian Moore (2205919)" userId="S::2205919@student.uwtsd.ac.uk::64d26ce3-4c41-40d5-a73e-6ae161d1e0d3" providerId="AD" clId="Web-{13C51BFE-CD73-47DD-80A5-7E0F39749462}" dt="2022-09-17T16:43:33.121" v="791"/>
          <ac:spMkLst>
            <pc:docMk/>
            <pc:sldMk cId="109857222" sldId="256"/>
            <ac:spMk id="15" creationId="{AA5D6684-50F5-6CE1-F9DE-8068F17EDB54}"/>
          </ac:spMkLst>
        </pc:spChg>
        <pc:spChg chg="mod">
          <ac:chgData name="Rhian Moore (2205919)" userId="S::2205919@student.uwtsd.ac.uk::64d26ce3-4c41-40d5-a73e-6ae161d1e0d3" providerId="AD" clId="Web-{13C51BFE-CD73-47DD-80A5-7E0F39749462}" dt="2022-09-17T16:43:33.121" v="791"/>
          <ac:spMkLst>
            <pc:docMk/>
            <pc:sldMk cId="109857222" sldId="256"/>
            <ac:spMk id="16" creationId="{4A46DA1E-77A4-E11A-5A7B-7005AD004623}"/>
          </ac:spMkLst>
        </pc:spChg>
        <pc:spChg chg="mod">
          <ac:chgData name="Rhian Moore (2205919)" userId="S::2205919@student.uwtsd.ac.uk::64d26ce3-4c41-40d5-a73e-6ae161d1e0d3" providerId="AD" clId="Web-{13C51BFE-CD73-47DD-80A5-7E0F39749462}" dt="2022-09-17T16:43:33.121" v="791"/>
          <ac:spMkLst>
            <pc:docMk/>
            <pc:sldMk cId="109857222" sldId="256"/>
            <ac:spMk id="17" creationId="{CB19983E-54D4-B261-DA37-96BCFBA523DA}"/>
          </ac:spMkLst>
        </pc:spChg>
        <pc:spChg chg="mod">
          <ac:chgData name="Rhian Moore (2205919)" userId="S::2205919@student.uwtsd.ac.uk::64d26ce3-4c41-40d5-a73e-6ae161d1e0d3" providerId="AD" clId="Web-{13C51BFE-CD73-47DD-80A5-7E0F39749462}" dt="2022-09-17T16:43:33.121" v="791"/>
          <ac:spMkLst>
            <pc:docMk/>
            <pc:sldMk cId="109857222" sldId="256"/>
            <ac:spMk id="18" creationId="{847332D4-CA13-D413-2BFD-3DCF0EE68056}"/>
          </ac:spMkLst>
        </pc:spChg>
        <pc:spChg chg="add mod">
          <ac:chgData name="Rhian Moore (2205919)" userId="S::2205919@student.uwtsd.ac.uk::64d26ce3-4c41-40d5-a73e-6ae161d1e0d3" providerId="AD" clId="Web-{13C51BFE-CD73-47DD-80A5-7E0F39749462}" dt="2022-09-17T16:57:10.887" v="862" actId="1076"/>
          <ac:spMkLst>
            <pc:docMk/>
            <pc:sldMk cId="109857222" sldId="256"/>
            <ac:spMk id="19" creationId="{8F859343-502F-8B3A-F7B9-1D96DC9D0017}"/>
          </ac:spMkLst>
        </pc:spChg>
        <pc:spChg chg="del mod">
          <ac:chgData name="Rhian Moore (2205919)" userId="S::2205919@student.uwtsd.ac.uk::64d26ce3-4c41-40d5-a73e-6ae161d1e0d3" providerId="AD" clId="Web-{13C51BFE-CD73-47DD-80A5-7E0F39749462}" dt="2022-09-17T14:04:57.509" v="255"/>
          <ac:spMkLst>
            <pc:docMk/>
            <pc:sldMk cId="109857222" sldId="256"/>
            <ac:spMk id="19" creationId="{FE2D0468-A71D-350C-7A40-DE8B4EEC4386}"/>
          </ac:spMkLst>
        </pc:spChg>
        <pc:spChg chg="mod">
          <ac:chgData name="Rhian Moore (2205919)" userId="S::2205919@student.uwtsd.ac.uk::64d26ce3-4c41-40d5-a73e-6ae161d1e0d3" providerId="AD" clId="Web-{13C51BFE-CD73-47DD-80A5-7E0F39749462}" dt="2022-09-17T16:43:33.121" v="791"/>
          <ac:spMkLst>
            <pc:docMk/>
            <pc:sldMk cId="109857222" sldId="256"/>
            <ac:spMk id="20" creationId="{1C91613D-3628-99CE-75C1-5E79C99B316F}"/>
          </ac:spMkLst>
        </pc:spChg>
        <pc:spChg chg="mod">
          <ac:chgData name="Rhian Moore (2205919)" userId="S::2205919@student.uwtsd.ac.uk::64d26ce3-4c41-40d5-a73e-6ae161d1e0d3" providerId="AD" clId="Web-{13C51BFE-CD73-47DD-80A5-7E0F39749462}" dt="2022-09-17T16:43:33.121" v="791"/>
          <ac:spMkLst>
            <pc:docMk/>
            <pc:sldMk cId="109857222" sldId="256"/>
            <ac:spMk id="21" creationId="{F6BF891C-FCF6-D730-A889-B46C75559459}"/>
          </ac:spMkLst>
        </pc:spChg>
        <pc:spChg chg="mod">
          <ac:chgData name="Rhian Moore (2205919)" userId="S::2205919@student.uwtsd.ac.uk::64d26ce3-4c41-40d5-a73e-6ae161d1e0d3" providerId="AD" clId="Web-{13C51BFE-CD73-47DD-80A5-7E0F39749462}" dt="2022-09-17T16:53:40.288" v="843" actId="20577"/>
          <ac:spMkLst>
            <pc:docMk/>
            <pc:sldMk cId="109857222" sldId="256"/>
            <ac:spMk id="22" creationId="{3F4A20A5-D666-CDAC-2611-60E8E522D94B}"/>
          </ac:spMkLst>
        </pc:spChg>
        <pc:spChg chg="mod">
          <ac:chgData name="Rhian Moore (2205919)" userId="S::2205919@student.uwtsd.ac.uk::64d26ce3-4c41-40d5-a73e-6ae161d1e0d3" providerId="AD" clId="Web-{13C51BFE-CD73-47DD-80A5-7E0F39749462}" dt="2022-09-17T16:43:33.121" v="791"/>
          <ac:spMkLst>
            <pc:docMk/>
            <pc:sldMk cId="109857222" sldId="256"/>
            <ac:spMk id="23" creationId="{1751F182-F04B-0C82-3262-7448BA6B96EC}"/>
          </ac:spMkLst>
        </pc:spChg>
        <pc:spChg chg="mod">
          <ac:chgData name="Rhian Moore (2205919)" userId="S::2205919@student.uwtsd.ac.uk::64d26ce3-4c41-40d5-a73e-6ae161d1e0d3" providerId="AD" clId="Web-{13C51BFE-CD73-47DD-80A5-7E0F39749462}" dt="2022-09-17T17:04:22.684" v="876" actId="20577"/>
          <ac:spMkLst>
            <pc:docMk/>
            <pc:sldMk cId="109857222" sldId="256"/>
            <ac:spMk id="24" creationId="{52BE85F9-5645-7FAC-2836-96C63AD22CF5}"/>
          </ac:spMkLst>
        </pc:spChg>
        <pc:spChg chg="mod">
          <ac:chgData name="Rhian Moore (2205919)" userId="S::2205919@student.uwtsd.ac.uk::64d26ce3-4c41-40d5-a73e-6ae161d1e0d3" providerId="AD" clId="Web-{13C51BFE-CD73-47DD-80A5-7E0F39749462}" dt="2022-09-17T16:57:51.624" v="866" actId="14100"/>
          <ac:spMkLst>
            <pc:docMk/>
            <pc:sldMk cId="109857222" sldId="256"/>
            <ac:spMk id="25" creationId="{6B4B7161-1266-44CA-E93E-7E14366F78F1}"/>
          </ac:spMkLst>
        </pc:spChg>
        <pc:spChg chg="add mod">
          <ac:chgData name="Rhian Moore (2205919)" userId="S::2205919@student.uwtsd.ac.uk::64d26ce3-4c41-40d5-a73e-6ae161d1e0d3" providerId="AD" clId="Web-{13C51BFE-CD73-47DD-80A5-7E0F39749462}" dt="2022-09-17T16:51:01.562" v="825" actId="1076"/>
          <ac:spMkLst>
            <pc:docMk/>
            <pc:sldMk cId="109857222" sldId="256"/>
            <ac:spMk id="26" creationId="{1D2D724B-E51B-A953-4F5C-16C77DDF0025}"/>
          </ac:spMkLst>
        </pc:spChg>
        <pc:spChg chg="add mod">
          <ac:chgData name="Rhian Moore (2205919)" userId="S::2205919@student.uwtsd.ac.uk::64d26ce3-4c41-40d5-a73e-6ae161d1e0d3" providerId="AD" clId="Web-{13C51BFE-CD73-47DD-80A5-7E0F39749462}" dt="2022-09-17T16:48:39.290" v="822" actId="14100"/>
          <ac:spMkLst>
            <pc:docMk/>
            <pc:sldMk cId="109857222" sldId="256"/>
            <ac:spMk id="27" creationId="{3E702D6E-67D6-5CAB-8430-89256A2AF01E}"/>
          </ac:spMkLst>
        </pc:spChg>
        <pc:spChg chg="add del">
          <ac:chgData name="Rhian Moore (2205919)" userId="S::2205919@student.uwtsd.ac.uk::64d26ce3-4c41-40d5-a73e-6ae161d1e0d3" providerId="AD" clId="Web-{13C51BFE-CD73-47DD-80A5-7E0F39749462}" dt="2022-09-17T14:02:57.473" v="242"/>
          <ac:spMkLst>
            <pc:docMk/>
            <pc:sldMk cId="109857222" sldId="256"/>
            <ac:spMk id="27" creationId="{533BB365-FE90-5CF9-5AC9-38FED83885A0}"/>
          </ac:spMkLst>
        </pc:spChg>
        <pc:picChg chg="mod">
          <ac:chgData name="Rhian Moore (2205919)" userId="S::2205919@student.uwtsd.ac.uk::64d26ce3-4c41-40d5-a73e-6ae161d1e0d3" providerId="AD" clId="Web-{13C51BFE-CD73-47DD-80A5-7E0F39749462}" dt="2022-09-17T16:54:52.883" v="850" actId="1076"/>
          <ac:picMkLst>
            <pc:docMk/>
            <pc:sldMk cId="109857222" sldId="256"/>
            <ac:picMk id="14" creationId="{2D6E7174-2738-9F94-F58C-AC1E734C5C46}"/>
          </ac:picMkLst>
        </pc:picChg>
      </pc:sldChg>
      <pc:sldChg chg="addSp modSp mod modClrScheme chgLayout">
        <pc:chgData name="Rhian Moore (2205919)" userId="S::2205919@student.uwtsd.ac.uk::64d26ce3-4c41-40d5-a73e-6ae161d1e0d3" providerId="AD" clId="Web-{13C51BFE-CD73-47DD-80A5-7E0F39749462}" dt="2022-09-17T16:43:33.121" v="791"/>
        <pc:sldMkLst>
          <pc:docMk/>
          <pc:sldMk cId="4266118840" sldId="257"/>
        </pc:sldMkLst>
        <pc:spChg chg="mod ord">
          <ac:chgData name="Rhian Moore (2205919)" userId="S::2205919@student.uwtsd.ac.uk::64d26ce3-4c41-40d5-a73e-6ae161d1e0d3" providerId="AD" clId="Web-{13C51BFE-CD73-47DD-80A5-7E0F39749462}" dt="2022-09-17T16:43:33.121" v="791"/>
          <ac:spMkLst>
            <pc:docMk/>
            <pc:sldMk cId="4266118840" sldId="257"/>
            <ac:spMk id="2" creationId="{95BB86BE-6FDE-88F0-18D9-663A50E6545D}"/>
          </ac:spMkLst>
        </pc:spChg>
        <pc:spChg chg="mod ord">
          <ac:chgData name="Rhian Moore (2205919)" userId="S::2205919@student.uwtsd.ac.uk::64d26ce3-4c41-40d5-a73e-6ae161d1e0d3" providerId="AD" clId="Web-{13C51BFE-CD73-47DD-80A5-7E0F39749462}" dt="2022-09-17T16:43:33.121" v="791"/>
          <ac:spMkLst>
            <pc:docMk/>
            <pc:sldMk cId="4266118840" sldId="257"/>
            <ac:spMk id="3" creationId="{3B2BFC79-1755-02A8-B283-38D0EA15B502}"/>
          </ac:spMkLst>
        </pc:spChg>
        <pc:spChg chg="mod">
          <ac:chgData name="Rhian Moore (2205919)" userId="S::2205919@student.uwtsd.ac.uk::64d26ce3-4c41-40d5-a73e-6ae161d1e0d3" providerId="AD" clId="Web-{13C51BFE-CD73-47DD-80A5-7E0F39749462}" dt="2022-09-17T16:43:33.121" v="791"/>
          <ac:spMkLst>
            <pc:docMk/>
            <pc:sldMk cId="4266118840" sldId="257"/>
            <ac:spMk id="4" creationId="{B5AD692B-E04C-A93B-32F0-5B0771D7BFAC}"/>
          </ac:spMkLst>
        </pc:spChg>
        <pc:spChg chg="add mod">
          <ac:chgData name="Rhian Moore (2205919)" userId="S::2205919@student.uwtsd.ac.uk::64d26ce3-4c41-40d5-a73e-6ae161d1e0d3" providerId="AD" clId="Web-{13C51BFE-CD73-47DD-80A5-7E0F39749462}" dt="2022-09-17T16:43:33.121" v="791"/>
          <ac:spMkLst>
            <pc:docMk/>
            <pc:sldMk cId="4266118840" sldId="257"/>
            <ac:spMk id="5" creationId="{07E8B83B-8D16-1860-F2F7-68F3289AC8D3}"/>
          </ac:spMkLst>
        </pc:spChg>
        <pc:spChg chg="mod">
          <ac:chgData name="Rhian Moore (2205919)" userId="S::2205919@student.uwtsd.ac.uk::64d26ce3-4c41-40d5-a73e-6ae161d1e0d3" providerId="AD" clId="Web-{13C51BFE-CD73-47DD-80A5-7E0F39749462}" dt="2022-09-17T16:43:33.121" v="791"/>
          <ac:spMkLst>
            <pc:docMk/>
            <pc:sldMk cId="4266118840" sldId="257"/>
            <ac:spMk id="8" creationId="{20C272D2-3AC8-7EE3-53A1-BBC0088CDFB6}"/>
          </ac:spMkLst>
        </pc:spChg>
        <pc:spChg chg="mod">
          <ac:chgData name="Rhian Moore (2205919)" userId="S::2205919@student.uwtsd.ac.uk::64d26ce3-4c41-40d5-a73e-6ae161d1e0d3" providerId="AD" clId="Web-{13C51BFE-CD73-47DD-80A5-7E0F39749462}" dt="2022-09-17T16:43:33.121" v="791"/>
          <ac:spMkLst>
            <pc:docMk/>
            <pc:sldMk cId="4266118840" sldId="257"/>
            <ac:spMk id="9" creationId="{F4A02850-91C4-3DCD-88E6-5D0940BA0883}"/>
          </ac:spMkLst>
        </pc:spChg>
        <pc:spChg chg="mod">
          <ac:chgData name="Rhian Moore (2205919)" userId="S::2205919@student.uwtsd.ac.uk::64d26ce3-4c41-40d5-a73e-6ae161d1e0d3" providerId="AD" clId="Web-{13C51BFE-CD73-47DD-80A5-7E0F39749462}" dt="2022-09-17T16:43:33.121" v="791"/>
          <ac:spMkLst>
            <pc:docMk/>
            <pc:sldMk cId="4266118840" sldId="257"/>
            <ac:spMk id="10" creationId="{054816CE-9DEC-F080-C93D-23672BDA8C80}"/>
          </ac:spMkLst>
        </pc:spChg>
        <pc:spChg chg="mod">
          <ac:chgData name="Rhian Moore (2205919)" userId="S::2205919@student.uwtsd.ac.uk::64d26ce3-4c41-40d5-a73e-6ae161d1e0d3" providerId="AD" clId="Web-{13C51BFE-CD73-47DD-80A5-7E0F39749462}" dt="2022-09-17T16:43:33.121" v="791"/>
          <ac:spMkLst>
            <pc:docMk/>
            <pc:sldMk cId="4266118840" sldId="257"/>
            <ac:spMk id="11" creationId="{0D221DA3-7D46-F46C-B9D5-B0D076D367C4}"/>
          </ac:spMkLst>
        </pc:spChg>
        <pc:spChg chg="mod">
          <ac:chgData name="Rhian Moore (2205919)" userId="S::2205919@student.uwtsd.ac.uk::64d26ce3-4c41-40d5-a73e-6ae161d1e0d3" providerId="AD" clId="Web-{13C51BFE-CD73-47DD-80A5-7E0F39749462}" dt="2022-09-17T16:43:33.121" v="791"/>
          <ac:spMkLst>
            <pc:docMk/>
            <pc:sldMk cId="4266118840" sldId="257"/>
            <ac:spMk id="12" creationId="{F0508EA0-40F5-2FC3-8280-8AA6769653BB}"/>
          </ac:spMkLst>
        </pc:spChg>
      </pc:sldChg>
      <pc:sldChg chg="new del">
        <pc:chgData name="Rhian Moore (2205919)" userId="S::2205919@student.uwtsd.ac.uk::64d26ce3-4c41-40d5-a73e-6ae161d1e0d3" providerId="AD" clId="Web-{13C51BFE-CD73-47DD-80A5-7E0F39749462}" dt="2022-09-17T16:28:52.842" v="716"/>
        <pc:sldMkLst>
          <pc:docMk/>
          <pc:sldMk cId="2424405550" sldId="258"/>
        </pc:sldMkLst>
      </pc:sldChg>
      <pc:sldChg chg="modSp new del mod modClrScheme chgLayout">
        <pc:chgData name="Rhian Moore (2205919)" userId="S::2205919@student.uwtsd.ac.uk::64d26ce3-4c41-40d5-a73e-6ae161d1e0d3" providerId="AD" clId="Web-{13C51BFE-CD73-47DD-80A5-7E0F39749462}" dt="2022-09-17T16:43:48.481" v="792"/>
        <pc:sldMkLst>
          <pc:docMk/>
          <pc:sldMk cId="3318596048" sldId="258"/>
        </pc:sldMkLst>
        <pc:spChg chg="mod ord">
          <ac:chgData name="Rhian Moore (2205919)" userId="S::2205919@student.uwtsd.ac.uk::64d26ce3-4c41-40d5-a73e-6ae161d1e0d3" providerId="AD" clId="Web-{13C51BFE-CD73-47DD-80A5-7E0F39749462}" dt="2022-09-17T16:43:28.620" v="790"/>
          <ac:spMkLst>
            <pc:docMk/>
            <pc:sldMk cId="3318596048" sldId="258"/>
            <ac:spMk id="2" creationId="{BD8CA7CB-C881-4F28-F46C-FDCF4DF4472B}"/>
          </ac:spMkLst>
        </pc:spChg>
        <pc:spChg chg="mod ord">
          <ac:chgData name="Rhian Moore (2205919)" userId="S::2205919@student.uwtsd.ac.uk::64d26ce3-4c41-40d5-a73e-6ae161d1e0d3" providerId="AD" clId="Web-{13C51BFE-CD73-47DD-80A5-7E0F39749462}" dt="2022-09-17T16:43:28.620" v="790"/>
          <ac:spMkLst>
            <pc:docMk/>
            <pc:sldMk cId="3318596048" sldId="258"/>
            <ac:spMk id="3" creationId="{7FC2EB7D-8EEF-C11D-27F4-1E94AEABAF5C}"/>
          </ac:spMkLst>
        </pc:spChg>
      </pc:sldChg>
      <pc:sldMasterChg chg="modSp del delSldLayout modSldLayout">
        <pc:chgData name="Rhian Moore (2205919)" userId="S::2205919@student.uwtsd.ac.uk::64d26ce3-4c41-40d5-a73e-6ae161d1e0d3" providerId="AD" clId="Web-{13C51BFE-CD73-47DD-80A5-7E0F39749462}" dt="2022-09-17T16:35:45.361" v="729"/>
        <pc:sldMasterMkLst>
          <pc:docMk/>
          <pc:sldMasterMk cId="2466691492" sldId="2147483809"/>
        </pc:sldMasterMkLst>
        <pc:spChg chg="mod">
          <ac:chgData name="Rhian Moore (2205919)" userId="S::2205919@student.uwtsd.ac.uk::64d26ce3-4c41-40d5-a73e-6ae161d1e0d3" providerId="AD" clId="Web-{13C51BFE-CD73-47DD-80A5-7E0F39749462}" dt="2022-09-17T16:35:45.127" v="728"/>
          <ac:spMkLst>
            <pc:docMk/>
            <pc:sldMasterMk cId="2466691492" sldId="2147483809"/>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4"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5"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ac:spMk id="6" creationId="{00000000-0000-0000-0000-000000000000}"/>
          </ac:spMkLst>
        </pc:sp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799917052" sldId="2147483810"/>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799917052" sldId="2147483810"/>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799917052" sldId="2147483810"/>
              <ac:spMk id="3" creationId="{00000000-0000-0000-0000-000000000000}"/>
            </ac:spMkLst>
          </pc:spChg>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3662608770" sldId="2147483811"/>
          </pc:sldLayoutMkLst>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149385148" sldId="2147483812"/>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149385148" sldId="2147483812"/>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149385148" sldId="2147483812"/>
              <ac:spMk id="3" creationId="{00000000-0000-0000-0000-000000000000}"/>
            </ac:spMkLst>
          </pc:spChg>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3447343475" sldId="2147483813"/>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3447343475" sldId="2147483813"/>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447343475" sldId="2147483813"/>
              <ac:spMk id="4" creationId="{00000000-0000-0000-0000-000000000000}"/>
            </ac:spMkLst>
          </pc:spChg>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2680182566" sldId="2147483814"/>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4"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5"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680182566" sldId="2147483814"/>
              <ac:spMk id="6" creationId="{00000000-0000-0000-0000-000000000000}"/>
            </ac:spMkLst>
          </pc:spChg>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3484345577" sldId="2147483815"/>
          </pc:sldLayoutMkLst>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4064081542" sldId="2147483816"/>
          </pc:sldLayoutMkLst>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238357933" sldId="2147483817"/>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238357933" sldId="2147483817"/>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38357933" sldId="2147483817"/>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238357933" sldId="2147483817"/>
              <ac:spMk id="4" creationId="{00000000-0000-0000-0000-000000000000}"/>
            </ac:spMkLst>
          </pc:spChg>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3719103343" sldId="2147483818"/>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3719103343" sldId="2147483818"/>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719103343" sldId="2147483818"/>
              <ac:spMk id="3"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719103343" sldId="2147483818"/>
              <ac:spMk id="4" creationId="{00000000-0000-0000-0000-000000000000}"/>
            </ac:spMkLst>
          </pc:spChg>
        </pc:sldLayoutChg>
        <pc:sldLayoutChg chg="del">
          <pc:chgData name="Rhian Moore (2205919)" userId="S::2205919@student.uwtsd.ac.uk::64d26ce3-4c41-40d5-a73e-6ae161d1e0d3" providerId="AD" clId="Web-{13C51BFE-CD73-47DD-80A5-7E0F39749462}" dt="2022-09-17T16:35:45.361" v="729"/>
          <pc:sldLayoutMkLst>
            <pc:docMk/>
            <pc:sldMasterMk cId="2466691492" sldId="2147483809"/>
            <pc:sldLayoutMk cId="384144169" sldId="2147483819"/>
          </pc:sldLayoutMkLst>
        </pc:sldLayoutChg>
        <pc:sldLayoutChg chg="modSp del">
          <pc:chgData name="Rhian Moore (2205919)" userId="S::2205919@student.uwtsd.ac.uk::64d26ce3-4c41-40d5-a73e-6ae161d1e0d3" providerId="AD" clId="Web-{13C51BFE-CD73-47DD-80A5-7E0F39749462}" dt="2022-09-17T16:35:45.361" v="729"/>
          <pc:sldLayoutMkLst>
            <pc:docMk/>
            <pc:sldMasterMk cId="2466691492" sldId="2147483809"/>
            <pc:sldLayoutMk cId="3226502675" sldId="2147483820"/>
          </pc:sldLayoutMkLst>
          <pc:spChg chg="mod">
            <ac:chgData name="Rhian Moore (2205919)" userId="S::2205919@student.uwtsd.ac.uk::64d26ce3-4c41-40d5-a73e-6ae161d1e0d3" providerId="AD" clId="Web-{13C51BFE-CD73-47DD-80A5-7E0F39749462}" dt="2022-09-17T16:35:45.127" v="728"/>
            <ac:spMkLst>
              <pc:docMk/>
              <pc:sldMasterMk cId="2466691492" sldId="2147483809"/>
              <pc:sldLayoutMk cId="3226502675" sldId="2147483820"/>
              <ac:spMk id="2" creationId="{00000000-0000-0000-0000-000000000000}"/>
            </ac:spMkLst>
          </pc:spChg>
          <pc:spChg chg="mod">
            <ac:chgData name="Rhian Moore (2205919)" userId="S::2205919@student.uwtsd.ac.uk::64d26ce3-4c41-40d5-a73e-6ae161d1e0d3" providerId="AD" clId="Web-{13C51BFE-CD73-47DD-80A5-7E0F39749462}" dt="2022-09-17T16:35:45.127" v="728"/>
            <ac:spMkLst>
              <pc:docMk/>
              <pc:sldMasterMk cId="2466691492" sldId="2147483809"/>
              <pc:sldLayoutMk cId="3226502675" sldId="2147483820"/>
              <ac:spMk id="3" creationId="{00000000-0000-0000-0000-000000000000}"/>
            </ac:spMkLst>
          </pc:spChg>
        </pc:sldLayoutChg>
      </pc:sldMasterChg>
      <pc:sldMasterChg chg="modSp add del addSldLayout delSldLayout modSldLayout">
        <pc:chgData name="Rhian Moore (2205919)" userId="S::2205919@student.uwtsd.ac.uk::64d26ce3-4c41-40d5-a73e-6ae161d1e0d3" providerId="AD" clId="Web-{13C51BFE-CD73-47DD-80A5-7E0F39749462}" dt="2022-09-17T16:43:28.620" v="790"/>
        <pc:sldMasterMkLst>
          <pc:docMk/>
          <pc:sldMasterMk cId="2673395536" sldId="2147483821"/>
        </pc:sldMasterMkLst>
        <pc:spChg chg="mod">
          <ac:chgData name="Rhian Moore (2205919)" userId="S::2205919@student.uwtsd.ac.uk::64d26ce3-4c41-40d5-a73e-6ae161d1e0d3" providerId="AD" clId="Web-{13C51BFE-CD73-47DD-80A5-7E0F39749462}" dt="2022-09-17T16:43:28.401" v="789"/>
          <ac:spMkLst>
            <pc:docMk/>
            <pc:sldMasterMk cId="2673395536" sldId="2147483821"/>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4"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5"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ac:spMk id="6" creationId="{00000000-0000-0000-0000-000000000000}"/>
          </ac:spMkLst>
        </pc:sp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2484887026" sldId="2147483822"/>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2484887026" sldId="2147483822"/>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2484887026" sldId="2147483822"/>
              <ac:spMk id="3" creationId="{00000000-0000-0000-0000-000000000000}"/>
            </ac:spMkLst>
          </pc:spChg>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2100608173" sldId="2147483823"/>
          </pc:sldLayoutMkLst>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8761868" sldId="2147483824"/>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8761868" sldId="2147483824"/>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761868" sldId="2147483824"/>
              <ac:spMk id="3"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3525660238" sldId="2147483825"/>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3525660238" sldId="2147483825"/>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3525660238" sldId="2147483825"/>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82573476" sldId="2147483826"/>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4"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5"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2573476" sldId="2147483826"/>
              <ac:spMk id="6" creationId="{00000000-0000-0000-0000-000000000000}"/>
            </ac:spMkLst>
          </pc:spChg>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2714708077" sldId="2147483827"/>
          </pc:sldLayoutMkLst>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618141446" sldId="2147483828"/>
          </pc:sldLayoutMkLst>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386841698" sldId="2147483829"/>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386841698" sldId="2147483829"/>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386841698" sldId="2147483829"/>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386841698" sldId="2147483829"/>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83051099" sldId="2147483830"/>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83051099" sldId="2147483830"/>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3051099" sldId="2147483830"/>
              <ac:spMk id="3"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83051099" sldId="2147483830"/>
              <ac:spMk id="4" creationId="{00000000-0000-0000-0000-000000000000}"/>
            </ac:spMkLst>
          </pc:spChg>
        </pc:sldLayoutChg>
        <pc:sldLayoutChg chg="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4242424281" sldId="2147483831"/>
          </pc:sldLayoutMkLst>
        </pc:sldLayoutChg>
        <pc:sldLayoutChg chg="modSp add del mod replId">
          <pc:chgData name="Rhian Moore (2205919)" userId="S::2205919@student.uwtsd.ac.uk::64d26ce3-4c41-40d5-a73e-6ae161d1e0d3" providerId="AD" clId="Web-{13C51BFE-CD73-47DD-80A5-7E0F39749462}" dt="2022-09-17T16:43:28.620" v="790"/>
          <pc:sldLayoutMkLst>
            <pc:docMk/>
            <pc:sldMasterMk cId="2673395536" sldId="2147483821"/>
            <pc:sldLayoutMk cId="1964539843" sldId="2147483832"/>
          </pc:sldLayoutMkLst>
          <pc:spChg chg="mod">
            <ac:chgData name="Rhian Moore (2205919)" userId="S::2205919@student.uwtsd.ac.uk::64d26ce3-4c41-40d5-a73e-6ae161d1e0d3" providerId="AD" clId="Web-{13C51BFE-CD73-47DD-80A5-7E0F39749462}" dt="2022-09-17T16:43:28.401" v="789"/>
            <ac:spMkLst>
              <pc:docMk/>
              <pc:sldMasterMk cId="2673395536" sldId="2147483821"/>
              <pc:sldLayoutMk cId="1964539843" sldId="2147483832"/>
              <ac:spMk id="2" creationId="{00000000-0000-0000-0000-000000000000}"/>
            </ac:spMkLst>
          </pc:spChg>
          <pc:spChg chg="mod">
            <ac:chgData name="Rhian Moore (2205919)" userId="S::2205919@student.uwtsd.ac.uk::64d26ce3-4c41-40d5-a73e-6ae161d1e0d3" providerId="AD" clId="Web-{13C51BFE-CD73-47DD-80A5-7E0F39749462}" dt="2022-09-17T16:43:28.401" v="789"/>
            <ac:spMkLst>
              <pc:docMk/>
              <pc:sldMasterMk cId="2673395536" sldId="2147483821"/>
              <pc:sldLayoutMk cId="1964539843" sldId="2147483832"/>
              <ac:spMk id="3" creationId="{00000000-0000-0000-0000-000000000000}"/>
            </ac:spMkLst>
          </pc:spChg>
        </pc:sldLayoutChg>
      </pc:sldMasterChg>
      <pc:sldMasterChg chg="modSp add del addSldLayout delSldLayout modSldLayout">
        <pc:chgData name="Rhian Moore (2205919)" userId="S::2205919@student.uwtsd.ac.uk::64d26ce3-4c41-40d5-a73e-6ae161d1e0d3" providerId="AD" clId="Web-{13C51BFE-CD73-47DD-80A5-7E0F39749462}" dt="2022-09-17T16:38:14.936" v="750"/>
        <pc:sldMasterMkLst>
          <pc:docMk/>
          <pc:sldMasterMk cId="1892273656" sldId="2147483833"/>
        </pc:sldMasterMkLst>
        <pc:spChg chg="mod">
          <ac:chgData name="Rhian Moore (2205919)" userId="S::2205919@student.uwtsd.ac.uk::64d26ce3-4c41-40d5-a73e-6ae161d1e0d3" providerId="AD" clId="Web-{13C51BFE-CD73-47DD-80A5-7E0F39749462}" dt="2022-09-17T16:38:11.639" v="749"/>
          <ac:spMkLst>
            <pc:docMk/>
            <pc:sldMasterMk cId="1892273656" sldId="2147483833"/>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4"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5"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ac:spMk id="6" creationId="{00000000-0000-0000-0000-000000000000}"/>
          </ac:spMkLst>
        </pc:sp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854249983" sldId="2147483834"/>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2854249983" sldId="2147483834"/>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2854249983" sldId="2147483834"/>
              <ac:spMk id="3" creationId="{00000000-0000-0000-0000-000000000000}"/>
            </ac:spMkLst>
          </pc:spChg>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027232857" sldId="2147483835"/>
          </pc:sldLayoutMkLst>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807661787" sldId="2147483836"/>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2807661787" sldId="2147483836"/>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2807661787" sldId="2147483836"/>
              <ac:spMk id="3"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3226564454" sldId="2147483837"/>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3226564454" sldId="2147483837"/>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226564454" sldId="2147483837"/>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3936370529" sldId="2147483838"/>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4"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5"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3936370529" sldId="2147483838"/>
              <ac:spMk id="6" creationId="{00000000-0000-0000-0000-000000000000}"/>
            </ac:spMkLst>
          </pc:spChg>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745131257" sldId="2147483839"/>
          </pc:sldLayoutMkLst>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3666386119" sldId="2147483840"/>
          </pc:sldLayoutMkLst>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1162633639" sldId="2147483841"/>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1162633639" sldId="2147483841"/>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1162633639" sldId="2147483841"/>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1162633639" sldId="2147483841"/>
              <ac:spMk id="4" creationId="{00000000-0000-0000-0000-000000000000}"/>
            </ac:spMkLst>
          </pc:spChg>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639100095" sldId="2147483842"/>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639100095" sldId="2147483842"/>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639100095" sldId="2147483842"/>
              <ac:spMk id="3"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639100095" sldId="2147483842"/>
              <ac:spMk id="4" creationId="{00000000-0000-0000-0000-000000000000}"/>
            </ac:spMkLst>
          </pc:spChg>
        </pc:sldLayoutChg>
        <pc:sldLayoutChg chg="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459624823" sldId="2147483843"/>
          </pc:sldLayoutMkLst>
        </pc:sldLayoutChg>
        <pc:sldLayoutChg chg="modSp add del mod replId">
          <pc:chgData name="Rhian Moore (2205919)" userId="S::2205919@student.uwtsd.ac.uk::64d26ce3-4c41-40d5-a73e-6ae161d1e0d3" providerId="AD" clId="Web-{13C51BFE-CD73-47DD-80A5-7E0F39749462}" dt="2022-09-17T16:38:14.936" v="750"/>
          <pc:sldLayoutMkLst>
            <pc:docMk/>
            <pc:sldMasterMk cId="1892273656" sldId="2147483833"/>
            <pc:sldLayoutMk cId="2432904793" sldId="2147483844"/>
          </pc:sldLayoutMkLst>
          <pc:spChg chg="mod">
            <ac:chgData name="Rhian Moore (2205919)" userId="S::2205919@student.uwtsd.ac.uk::64d26ce3-4c41-40d5-a73e-6ae161d1e0d3" providerId="AD" clId="Web-{13C51BFE-CD73-47DD-80A5-7E0F39749462}" dt="2022-09-17T16:38:11.639" v="749"/>
            <ac:spMkLst>
              <pc:docMk/>
              <pc:sldMasterMk cId="1892273656" sldId="2147483833"/>
              <pc:sldLayoutMk cId="2432904793" sldId="2147483844"/>
              <ac:spMk id="2" creationId="{00000000-0000-0000-0000-000000000000}"/>
            </ac:spMkLst>
          </pc:spChg>
          <pc:spChg chg="mod">
            <ac:chgData name="Rhian Moore (2205919)" userId="S::2205919@student.uwtsd.ac.uk::64d26ce3-4c41-40d5-a73e-6ae161d1e0d3" providerId="AD" clId="Web-{13C51BFE-CD73-47DD-80A5-7E0F39749462}" dt="2022-09-17T16:38:11.639" v="749"/>
            <ac:spMkLst>
              <pc:docMk/>
              <pc:sldMasterMk cId="1892273656" sldId="2147483833"/>
              <pc:sldLayoutMk cId="2432904793" sldId="2147483844"/>
              <ac:spMk id="3" creationId="{00000000-0000-0000-0000-000000000000}"/>
            </ac:spMkLst>
          </pc:spChg>
        </pc:sldLayoutChg>
      </pc:sldMasterChg>
      <pc:sldMasterChg chg="modSp add addSldLayout modSldLayout">
        <pc:chgData name="Rhian Moore (2205919)" userId="S::2205919@student.uwtsd.ac.uk::64d26ce3-4c41-40d5-a73e-6ae161d1e0d3" providerId="AD" clId="Web-{13C51BFE-CD73-47DD-80A5-7E0F39749462}" dt="2022-09-17T16:43:33.121" v="791"/>
        <pc:sldMasterMkLst>
          <pc:docMk/>
          <pc:sldMasterMk cId="3432890088" sldId="2147483833"/>
        </pc:sldMasterMkLst>
        <pc:spChg chg="mod">
          <ac:chgData name="Rhian Moore (2205919)" userId="S::2205919@student.uwtsd.ac.uk::64d26ce3-4c41-40d5-a73e-6ae161d1e0d3" providerId="AD" clId="Web-{13C51BFE-CD73-47DD-80A5-7E0F39749462}" dt="2022-09-17T16:43:33.121" v="791"/>
          <ac:spMkLst>
            <pc:docMk/>
            <pc:sldMasterMk cId="3432890088" sldId="2147483833"/>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4"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5"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ac:spMk id="6" creationId="{00000000-0000-0000-0000-000000000000}"/>
          </ac:spMkLst>
        </pc:sp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553178638" sldId="2147483834"/>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553178638" sldId="2147483834"/>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553178638" sldId="2147483834"/>
              <ac:spMk id="3" creationId="{00000000-0000-0000-0000-000000000000}"/>
            </ac:spMkLst>
          </pc:spChg>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3598419440" sldId="2147483835"/>
          </pc:sldLayoutMkLst>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704295190" sldId="2147483836"/>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704295190" sldId="2147483836"/>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704295190" sldId="2147483836"/>
              <ac:spMk id="3" creationId="{00000000-0000-0000-0000-000000000000}"/>
            </ac:spMkLst>
          </pc:spChg>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865382762" sldId="2147483837"/>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865382762" sldId="2147483837"/>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865382762" sldId="2147483837"/>
              <ac:spMk id="4" creationId="{00000000-0000-0000-0000-000000000000}"/>
            </ac:spMkLst>
          </pc:spChg>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4249500176" sldId="2147483838"/>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4"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5"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4249500176" sldId="2147483838"/>
              <ac:spMk id="6" creationId="{00000000-0000-0000-0000-000000000000}"/>
            </ac:spMkLst>
          </pc:spChg>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1682032706" sldId="2147483839"/>
          </pc:sldLayoutMkLst>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3937476239" sldId="2147483840"/>
          </pc:sldLayoutMkLst>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60025607" sldId="2147483841"/>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60025607" sldId="2147483841"/>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60025607" sldId="2147483841"/>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60025607" sldId="2147483841"/>
              <ac:spMk id="4" creationId="{00000000-0000-0000-0000-000000000000}"/>
            </ac:spMkLst>
          </pc:spChg>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3326777533" sldId="2147483842"/>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3326777533" sldId="2147483842"/>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3326777533" sldId="2147483842"/>
              <ac:spMk id="3"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3326777533" sldId="2147483842"/>
              <ac:spMk id="4" creationId="{00000000-0000-0000-0000-000000000000}"/>
            </ac:spMkLst>
          </pc:spChg>
        </pc:sldLayoutChg>
        <pc:sldLayoutChg chg="add mod replId">
          <pc:chgData name="Rhian Moore (2205919)" userId="S::2205919@student.uwtsd.ac.uk::64d26ce3-4c41-40d5-a73e-6ae161d1e0d3" providerId="AD" clId="Web-{13C51BFE-CD73-47DD-80A5-7E0F39749462}" dt="2022-09-17T16:43:28.620" v="790"/>
          <pc:sldLayoutMkLst>
            <pc:docMk/>
            <pc:sldMasterMk cId="3432890088" sldId="2147483833"/>
            <pc:sldLayoutMk cId="511888626" sldId="2147483843"/>
          </pc:sldLayoutMkLst>
        </pc:sldLayoutChg>
        <pc:sldLayoutChg chg="modSp add mod replId">
          <pc:chgData name="Rhian Moore (2205919)" userId="S::2205919@student.uwtsd.ac.uk::64d26ce3-4c41-40d5-a73e-6ae161d1e0d3" providerId="AD" clId="Web-{13C51BFE-CD73-47DD-80A5-7E0F39749462}" dt="2022-09-17T16:43:33.121" v="791"/>
          <pc:sldLayoutMkLst>
            <pc:docMk/>
            <pc:sldMasterMk cId="3432890088" sldId="2147483833"/>
            <pc:sldLayoutMk cId="1553956027" sldId="2147483844"/>
          </pc:sldLayoutMkLst>
          <pc:spChg chg="mod">
            <ac:chgData name="Rhian Moore (2205919)" userId="S::2205919@student.uwtsd.ac.uk::64d26ce3-4c41-40d5-a73e-6ae161d1e0d3" providerId="AD" clId="Web-{13C51BFE-CD73-47DD-80A5-7E0F39749462}" dt="2022-09-17T16:43:33.121" v="791"/>
            <ac:spMkLst>
              <pc:docMk/>
              <pc:sldMasterMk cId="3432890088" sldId="2147483833"/>
              <pc:sldLayoutMk cId="1553956027" sldId="2147483844"/>
              <ac:spMk id="2" creationId="{00000000-0000-0000-0000-000000000000}"/>
            </ac:spMkLst>
          </pc:spChg>
          <pc:spChg chg="mod">
            <ac:chgData name="Rhian Moore (2205919)" userId="S::2205919@student.uwtsd.ac.uk::64d26ce3-4c41-40d5-a73e-6ae161d1e0d3" providerId="AD" clId="Web-{13C51BFE-CD73-47DD-80A5-7E0F39749462}" dt="2022-09-17T16:43:33.121" v="791"/>
            <ac:spMkLst>
              <pc:docMk/>
              <pc:sldMasterMk cId="3432890088" sldId="2147483833"/>
              <pc:sldLayoutMk cId="1553956027" sldId="2147483844"/>
              <ac:spMk id="3" creationId="{00000000-0000-0000-0000-000000000000}"/>
            </ac:spMkLst>
          </pc:spChg>
        </pc:sldLayoutChg>
      </pc:sldMasterChg>
    </pc:docChg>
  </pc:docChgLst>
  <pc:docChgLst>
    <pc:chgData name="Rhian Moore (2205919)" userId="S::2205919@student.uwtsd.ac.uk::64d26ce3-4c41-40d5-a73e-6ae161d1e0d3" providerId="AD" clId="Web-{BFC6E791-3385-D43F-9789-542A5AE89B45}"/>
    <pc:docChg chg="addSld delSld modSld addMainMaster delMainMaster">
      <pc:chgData name="Rhian Moore (2205919)" userId="S::2205919@student.uwtsd.ac.uk::64d26ce3-4c41-40d5-a73e-6ae161d1e0d3" providerId="AD" clId="Web-{BFC6E791-3385-D43F-9789-542A5AE89B45}" dt="2022-09-22T16:06:47.507" v="444" actId="20577"/>
      <pc:docMkLst>
        <pc:docMk/>
      </pc:docMkLst>
      <pc:sldChg chg="addSp delSp modSp mod setBg modClrScheme chgLayout">
        <pc:chgData name="Rhian Moore (2205919)" userId="S::2205919@student.uwtsd.ac.uk::64d26ce3-4c41-40d5-a73e-6ae161d1e0d3" providerId="AD" clId="Web-{BFC6E791-3385-D43F-9789-542A5AE89B45}" dt="2022-09-22T16:06:47.507" v="444" actId="20577"/>
        <pc:sldMkLst>
          <pc:docMk/>
          <pc:sldMk cId="109857222" sldId="256"/>
        </pc:sldMkLst>
        <pc:spChg chg="mod">
          <ac:chgData name="Rhian Moore (2205919)" userId="S::2205919@student.uwtsd.ac.uk::64d26ce3-4c41-40d5-a73e-6ae161d1e0d3" providerId="AD" clId="Web-{BFC6E791-3385-D43F-9789-542A5AE89B45}" dt="2022-09-22T13:32:05.474" v="241"/>
          <ac:spMkLst>
            <pc:docMk/>
            <pc:sldMk cId="109857222" sldId="256"/>
            <ac:spMk id="2" creationId="{648004EF-3CBC-98BD-7699-6C15E701113E}"/>
          </ac:spMkLst>
        </pc:spChg>
        <pc:spChg chg="mod">
          <ac:chgData name="Rhian Moore (2205919)" userId="S::2205919@student.uwtsd.ac.uk::64d26ce3-4c41-40d5-a73e-6ae161d1e0d3" providerId="AD" clId="Web-{BFC6E791-3385-D43F-9789-542A5AE89B45}" dt="2022-09-22T13:39:30.817" v="263" actId="20577"/>
          <ac:spMkLst>
            <pc:docMk/>
            <pc:sldMk cId="109857222" sldId="256"/>
            <ac:spMk id="8" creationId="{3A75819D-1873-96BB-B8F6-743498550DC9}"/>
          </ac:spMkLst>
        </pc:spChg>
        <pc:spChg chg="mod">
          <ac:chgData name="Rhian Moore (2205919)" userId="S::2205919@student.uwtsd.ac.uk::64d26ce3-4c41-40d5-a73e-6ae161d1e0d3" providerId="AD" clId="Web-{BFC6E791-3385-D43F-9789-542A5AE89B45}" dt="2022-09-22T10:50:16.868" v="2" actId="14100"/>
          <ac:spMkLst>
            <pc:docMk/>
            <pc:sldMk cId="109857222" sldId="256"/>
            <ac:spMk id="11" creationId="{D273F4F7-6D0E-2B7C-1BBD-2716EE480277}"/>
          </ac:spMkLst>
        </pc:spChg>
        <pc:spChg chg="mod">
          <ac:chgData name="Rhian Moore (2205919)" userId="S::2205919@student.uwtsd.ac.uk::64d26ce3-4c41-40d5-a73e-6ae161d1e0d3" providerId="AD" clId="Web-{BFC6E791-3385-D43F-9789-542A5AE89B45}" dt="2022-09-22T12:54:42.198" v="156"/>
          <ac:spMkLst>
            <pc:docMk/>
            <pc:sldMk cId="109857222" sldId="256"/>
            <ac:spMk id="19" creationId="{8F859343-502F-8B3A-F7B9-1D96DC9D0017}"/>
          </ac:spMkLst>
        </pc:spChg>
        <pc:spChg chg="add del mod">
          <ac:chgData name="Rhian Moore (2205919)" userId="S::2205919@student.uwtsd.ac.uk::64d26ce3-4c41-40d5-a73e-6ae161d1e0d3" providerId="AD" clId="Web-{BFC6E791-3385-D43F-9789-542A5AE89B45}" dt="2022-09-22T13:30:38.097" v="227" actId="20577"/>
          <ac:spMkLst>
            <pc:docMk/>
            <pc:sldMk cId="109857222" sldId="256"/>
            <ac:spMk id="24" creationId="{52BE85F9-5645-7FAC-2836-96C63AD22CF5}"/>
          </ac:spMkLst>
        </pc:spChg>
        <pc:spChg chg="mod">
          <ac:chgData name="Rhian Moore (2205919)" userId="S::2205919@student.uwtsd.ac.uk::64d26ce3-4c41-40d5-a73e-6ae161d1e0d3" providerId="AD" clId="Web-{BFC6E791-3385-D43F-9789-542A5AE89B45}" dt="2022-09-22T13:43:10.059" v="291" actId="20577"/>
          <ac:spMkLst>
            <pc:docMk/>
            <pc:sldMk cId="109857222" sldId="256"/>
            <ac:spMk id="25" creationId="{6B4B7161-1266-44CA-E93E-7E14366F78F1}"/>
          </ac:spMkLst>
        </pc:spChg>
        <pc:spChg chg="mod">
          <ac:chgData name="Rhian Moore (2205919)" userId="S::2205919@student.uwtsd.ac.uk::64d26ce3-4c41-40d5-a73e-6ae161d1e0d3" providerId="AD" clId="Web-{BFC6E791-3385-D43F-9789-542A5AE89B45}" dt="2022-09-22T13:31:22.692" v="240" actId="20577"/>
          <ac:spMkLst>
            <pc:docMk/>
            <pc:sldMk cId="109857222" sldId="256"/>
            <ac:spMk id="27" creationId="{3E702D6E-67D6-5CAB-8430-89256A2AF01E}"/>
          </ac:spMkLst>
        </pc:spChg>
        <pc:spChg chg="mod">
          <ac:chgData name="Rhian Moore (2205919)" userId="S::2205919@student.uwtsd.ac.uk::64d26ce3-4c41-40d5-a73e-6ae161d1e0d3" providerId="AD" clId="Web-{BFC6E791-3385-D43F-9789-542A5AE89B45}" dt="2022-09-22T12:53:12.086" v="153" actId="20577"/>
          <ac:spMkLst>
            <pc:docMk/>
            <pc:sldMk cId="109857222" sldId="256"/>
            <ac:spMk id="28" creationId="{A517704F-9A05-9E1B-0D6B-E5C0830B045E}"/>
          </ac:spMkLst>
        </pc:spChg>
        <pc:spChg chg="del mod">
          <ac:chgData name="Rhian Moore (2205919)" userId="S::2205919@student.uwtsd.ac.uk::64d26ce3-4c41-40d5-a73e-6ae161d1e0d3" providerId="AD" clId="Web-{BFC6E791-3385-D43F-9789-542A5AE89B45}" dt="2022-09-22T13:35:31.997" v="255"/>
          <ac:spMkLst>
            <pc:docMk/>
            <pc:sldMk cId="109857222" sldId="256"/>
            <ac:spMk id="30" creationId="{AF68C99F-04F8-7070-27B8-9091BFB4B7B8}"/>
          </ac:spMkLst>
        </pc:spChg>
        <pc:spChg chg="mod">
          <ac:chgData name="Rhian Moore (2205919)" userId="S::2205919@student.uwtsd.ac.uk::64d26ce3-4c41-40d5-a73e-6ae161d1e0d3" providerId="AD" clId="Web-{BFC6E791-3385-D43F-9789-542A5AE89B45}" dt="2022-09-22T13:40:24.960" v="269" actId="20577"/>
          <ac:spMkLst>
            <pc:docMk/>
            <pc:sldMk cId="109857222" sldId="256"/>
            <ac:spMk id="32" creationId="{F5F29544-7917-4E29-ED34-5B4BE24A6B21}"/>
          </ac:spMkLst>
        </pc:spChg>
        <pc:spChg chg="mod">
          <ac:chgData name="Rhian Moore (2205919)" userId="S::2205919@student.uwtsd.ac.uk::64d26ce3-4c41-40d5-a73e-6ae161d1e0d3" providerId="AD" clId="Web-{BFC6E791-3385-D43F-9789-542A5AE89B45}" dt="2022-09-22T12:55:58.076" v="161" actId="1076"/>
          <ac:spMkLst>
            <pc:docMk/>
            <pc:sldMk cId="109857222" sldId="256"/>
            <ac:spMk id="241" creationId="{3A9C8275-BC32-4E03-BDE6-A6B843AF6130}"/>
          </ac:spMkLst>
        </pc:spChg>
        <pc:spChg chg="mod">
          <ac:chgData name="Rhian Moore (2205919)" userId="S::2205919@student.uwtsd.ac.uk::64d26ce3-4c41-40d5-a73e-6ae161d1e0d3" providerId="AD" clId="Web-{BFC6E791-3385-D43F-9789-542A5AE89B45}" dt="2022-09-22T16:06:47.507" v="444" actId="20577"/>
          <ac:spMkLst>
            <pc:docMk/>
            <pc:sldMk cId="109857222" sldId="256"/>
            <ac:spMk id="242" creationId="{7959E584-185D-933F-B086-C8EBE475F083}"/>
          </ac:spMkLst>
        </pc:spChg>
        <pc:graphicFrameChg chg="mod">
          <ac:chgData name="Rhian Moore (2205919)" userId="S::2205919@student.uwtsd.ac.uk::64d26ce3-4c41-40d5-a73e-6ae161d1e0d3" providerId="AD" clId="Web-{BFC6E791-3385-D43F-9789-542A5AE89B45}" dt="2022-09-22T13:41:28.399" v="270" actId="1076"/>
          <ac:graphicFrameMkLst>
            <pc:docMk/>
            <pc:sldMk cId="109857222" sldId="256"/>
            <ac:graphicFrameMk id="29" creationId="{7420DA1D-B58F-55B2-9DDE-8A02171E2077}"/>
          </ac:graphicFrameMkLst>
        </pc:graphicFrameChg>
        <pc:graphicFrameChg chg="add del">
          <ac:chgData name="Rhian Moore (2205919)" userId="S::2205919@student.uwtsd.ac.uk::64d26ce3-4c41-40d5-a73e-6ae161d1e0d3" providerId="AD" clId="Web-{BFC6E791-3385-D43F-9789-542A5AE89B45}" dt="2022-09-22T12:41:48.001" v="119"/>
          <ac:graphicFrameMkLst>
            <pc:docMk/>
            <pc:sldMk cId="109857222" sldId="256"/>
            <ac:graphicFrameMk id="244" creationId="{427134B2-6A69-E399-909A-A71A0EFAC4D1}"/>
          </ac:graphicFrameMkLst>
        </pc:graphicFrameChg>
        <pc:graphicFrameChg chg="add del">
          <ac:chgData name="Rhian Moore (2205919)" userId="S::2205919@student.uwtsd.ac.uk::64d26ce3-4c41-40d5-a73e-6ae161d1e0d3" providerId="AD" clId="Web-{BFC6E791-3385-D43F-9789-542A5AE89B45}" dt="2022-09-22T12:42:54.659" v="123"/>
          <ac:graphicFrameMkLst>
            <pc:docMk/>
            <pc:sldMk cId="109857222" sldId="256"/>
            <ac:graphicFrameMk id="246" creationId="{D63453B1-92EB-C6E3-447C-993562A4EB46}"/>
          </ac:graphicFrameMkLst>
        </pc:graphicFrameChg>
        <pc:picChg chg="del mod">
          <ac:chgData name="Rhian Moore (2205919)" userId="S::2205919@student.uwtsd.ac.uk::64d26ce3-4c41-40d5-a73e-6ae161d1e0d3" providerId="AD" clId="Web-{BFC6E791-3385-D43F-9789-542A5AE89B45}" dt="2022-09-22T13:20:00.779" v="206"/>
          <ac:picMkLst>
            <pc:docMk/>
            <pc:sldMk cId="109857222" sldId="256"/>
            <ac:picMk id="186" creationId="{7562EE50-D4A1-9E40-048D-E84CDBED3DE5}"/>
          </ac:picMkLst>
        </pc:picChg>
      </pc:sldChg>
      <pc:sldChg chg="modSp del mod modClrScheme chgLayout">
        <pc:chgData name="Rhian Moore (2205919)" userId="S::2205919@student.uwtsd.ac.uk::64d26ce3-4c41-40d5-a73e-6ae161d1e0d3" providerId="AD" clId="Web-{BFC6E791-3385-D43F-9789-542A5AE89B45}" dt="2022-09-22T13:08:46.054" v="185"/>
        <pc:sldMkLst>
          <pc:docMk/>
          <pc:sldMk cId="4266118840" sldId="257"/>
        </pc:sldMkLst>
        <pc:spChg chg="mod ord">
          <ac:chgData name="Rhian Moore (2205919)" userId="S::2205919@student.uwtsd.ac.uk::64d26ce3-4c41-40d5-a73e-6ae161d1e0d3" providerId="AD" clId="Web-{BFC6E791-3385-D43F-9789-542A5AE89B45}" dt="2022-09-22T13:02:40.870" v="173"/>
          <ac:spMkLst>
            <pc:docMk/>
            <pc:sldMk cId="4266118840" sldId="257"/>
            <ac:spMk id="2" creationId="{95BB86BE-6FDE-88F0-18D9-663A50E6545D}"/>
          </ac:spMkLst>
        </pc:spChg>
        <pc:spChg chg="mod ord">
          <ac:chgData name="Rhian Moore (2205919)" userId="S::2205919@student.uwtsd.ac.uk::64d26ce3-4c41-40d5-a73e-6ae161d1e0d3" providerId="AD" clId="Web-{BFC6E791-3385-D43F-9789-542A5AE89B45}" dt="2022-09-22T13:02:40.870" v="173"/>
          <ac:spMkLst>
            <pc:docMk/>
            <pc:sldMk cId="4266118840" sldId="257"/>
            <ac:spMk id="3" creationId="{3B2BFC79-1755-02A8-B283-38D0EA15B502}"/>
          </ac:spMkLst>
        </pc:spChg>
      </pc:sldChg>
      <pc:sldChg chg="addSp delSp modSp new mod setBg modClrScheme delDesignElem chgLayout">
        <pc:chgData name="Rhian Moore (2205919)" userId="S::2205919@student.uwtsd.ac.uk::64d26ce3-4c41-40d5-a73e-6ae161d1e0d3" providerId="AD" clId="Web-{BFC6E791-3385-D43F-9789-542A5AE89B45}" dt="2022-09-22T15:49:31.282" v="423" actId="20577"/>
        <pc:sldMkLst>
          <pc:docMk/>
          <pc:sldMk cId="1976150711" sldId="258"/>
        </pc:sldMkLst>
        <pc:spChg chg="mod ord">
          <ac:chgData name="Rhian Moore (2205919)" userId="S::2205919@student.uwtsd.ac.uk::64d26ce3-4c41-40d5-a73e-6ae161d1e0d3" providerId="AD" clId="Web-{BFC6E791-3385-D43F-9789-542A5AE89B45}" dt="2022-09-22T14:24:00.764" v="350" actId="1076"/>
          <ac:spMkLst>
            <pc:docMk/>
            <pc:sldMk cId="1976150711" sldId="258"/>
            <ac:spMk id="2" creationId="{62D793CE-35AB-A562-45EB-B4B4A1D45331}"/>
          </ac:spMkLst>
        </pc:spChg>
        <pc:spChg chg="add mod">
          <ac:chgData name="Rhian Moore (2205919)" userId="S::2205919@student.uwtsd.ac.uk::64d26ce3-4c41-40d5-a73e-6ae161d1e0d3" providerId="AD" clId="Web-{BFC6E791-3385-D43F-9789-542A5AE89B45}" dt="2022-09-22T15:49:14.109" v="421" actId="1076"/>
          <ac:spMkLst>
            <pc:docMk/>
            <pc:sldMk cId="1976150711" sldId="258"/>
            <ac:spMk id="3" creationId="{7BFE17BA-9ACB-78EB-C95E-1DE6DA0ACD13}"/>
          </ac:spMkLst>
        </pc:spChg>
        <pc:spChg chg="add mod">
          <ac:chgData name="Rhian Moore (2205919)" userId="S::2205919@student.uwtsd.ac.uk::64d26ce3-4c41-40d5-a73e-6ae161d1e0d3" providerId="AD" clId="Web-{BFC6E791-3385-D43F-9789-542A5AE89B45}" dt="2022-09-22T15:49:31.282" v="423" actId="20577"/>
          <ac:spMkLst>
            <pc:docMk/>
            <pc:sldMk cId="1976150711" sldId="258"/>
            <ac:spMk id="4" creationId="{DEAE90F2-B70D-CFB5-C63E-F24EF41F0049}"/>
          </ac:spMkLst>
        </pc:spChg>
        <pc:spChg chg="add del">
          <ac:chgData name="Rhian Moore (2205919)" userId="S::2205919@student.uwtsd.ac.uk::64d26ce3-4c41-40d5-a73e-6ae161d1e0d3" providerId="AD" clId="Web-{BFC6E791-3385-D43F-9789-542A5AE89B45}" dt="2022-09-22T12:43:03.800" v="124"/>
          <ac:spMkLst>
            <pc:docMk/>
            <pc:sldMk cId="1976150711" sldId="258"/>
            <ac:spMk id="16" creationId="{52723366-C73B-4ED6-ADEF-29911C6BC55F}"/>
          </ac:spMkLst>
        </pc:spChg>
        <pc:spChg chg="add del">
          <ac:chgData name="Rhian Moore (2205919)" userId="S::2205919@student.uwtsd.ac.uk::64d26ce3-4c41-40d5-a73e-6ae161d1e0d3" providerId="AD" clId="Web-{BFC6E791-3385-D43F-9789-542A5AE89B45}" dt="2022-09-22T12:43:03.800" v="124"/>
          <ac:spMkLst>
            <pc:docMk/>
            <pc:sldMk cId="1976150711" sldId="258"/>
            <ac:spMk id="18" creationId="{847A4152-8E41-4D1C-B88C-57C5C430A69E}"/>
          </ac:spMkLst>
        </pc:spChg>
        <pc:spChg chg="add del">
          <ac:chgData name="Rhian Moore (2205919)" userId="S::2205919@student.uwtsd.ac.uk::64d26ce3-4c41-40d5-a73e-6ae161d1e0d3" providerId="AD" clId="Web-{BFC6E791-3385-D43F-9789-542A5AE89B45}" dt="2022-09-22T12:43:03.800" v="124"/>
          <ac:spMkLst>
            <pc:docMk/>
            <pc:sldMk cId="1976150711" sldId="258"/>
            <ac:spMk id="20" creationId="{999F76F5-72D4-4814-9169-8F535AEEB809}"/>
          </ac:spMkLst>
        </pc:spChg>
        <pc:spChg chg="add del">
          <ac:chgData name="Rhian Moore (2205919)" userId="S::2205919@student.uwtsd.ac.uk::64d26ce3-4c41-40d5-a73e-6ae161d1e0d3" providerId="AD" clId="Web-{BFC6E791-3385-D43F-9789-542A5AE89B45}" dt="2022-09-22T12:43:03.800" v="124"/>
          <ac:spMkLst>
            <pc:docMk/>
            <pc:sldMk cId="1976150711" sldId="258"/>
            <ac:spMk id="22" creationId="{C6202988-4466-42C5-B33A-AFABF051B4FE}"/>
          </ac:spMkLst>
        </pc:spChg>
        <pc:grpChg chg="add del">
          <ac:chgData name="Rhian Moore (2205919)" userId="S::2205919@student.uwtsd.ac.uk::64d26ce3-4c41-40d5-a73e-6ae161d1e0d3" providerId="AD" clId="Web-{BFC6E791-3385-D43F-9789-542A5AE89B45}" dt="2022-09-22T12:43:03.800" v="124"/>
          <ac:grpSpMkLst>
            <pc:docMk/>
            <pc:sldMk cId="1976150711" sldId="258"/>
            <ac:grpSpMk id="8" creationId="{614F7DB2-2747-44B1-8CCD-EA4CF6EABA54}"/>
          </ac:grpSpMkLst>
        </pc:grpChg>
        <pc:cxnChg chg="add del">
          <ac:chgData name="Rhian Moore (2205919)" userId="S::2205919@student.uwtsd.ac.uk::64d26ce3-4c41-40d5-a73e-6ae161d1e0d3" providerId="AD" clId="Web-{BFC6E791-3385-D43F-9789-542A5AE89B45}" dt="2022-09-22T12:43:03.800" v="124"/>
          <ac:cxnSpMkLst>
            <pc:docMk/>
            <pc:sldMk cId="1976150711" sldId="258"/>
            <ac:cxnSpMk id="14" creationId="{2C02D87C-1E23-4B24-AFE6-A85743C72FDD}"/>
          </ac:cxnSpMkLst>
        </pc:cxnChg>
      </pc:sldChg>
      <pc:sldChg chg="addSp modSp new del">
        <pc:chgData name="Rhian Moore (2205919)" userId="S::2205919@student.uwtsd.ac.uk::64d26ce3-4c41-40d5-a73e-6ae161d1e0d3" providerId="AD" clId="Web-{BFC6E791-3385-D43F-9789-542A5AE89B45}" dt="2022-09-22T14:24:11.780" v="351"/>
        <pc:sldMkLst>
          <pc:docMk/>
          <pc:sldMk cId="337382691" sldId="259"/>
        </pc:sldMkLst>
        <pc:spChg chg="mod">
          <ac:chgData name="Rhian Moore (2205919)" userId="S::2205919@student.uwtsd.ac.uk::64d26ce3-4c41-40d5-a73e-6ae161d1e0d3" providerId="AD" clId="Web-{BFC6E791-3385-D43F-9789-542A5AE89B45}" dt="2022-09-22T14:23:04.278" v="344" actId="20577"/>
          <ac:spMkLst>
            <pc:docMk/>
            <pc:sldMk cId="337382691" sldId="259"/>
            <ac:spMk id="2" creationId="{83EA666C-D88C-668D-E059-037AAEAA4C16}"/>
          </ac:spMkLst>
        </pc:spChg>
        <pc:spChg chg="add mod">
          <ac:chgData name="Rhian Moore (2205919)" userId="S::2205919@student.uwtsd.ac.uk::64d26ce3-4c41-40d5-a73e-6ae161d1e0d3" providerId="AD" clId="Web-{BFC6E791-3385-D43F-9789-542A5AE89B45}" dt="2022-09-22T14:23:22.278" v="345" actId="1076"/>
          <ac:spMkLst>
            <pc:docMk/>
            <pc:sldMk cId="337382691" sldId="259"/>
            <ac:spMk id="3" creationId="{DB4766D5-082D-6DA6-EAAA-C43602B972AB}"/>
          </ac:spMkLst>
        </pc:spChg>
      </pc:sldChg>
      <pc:sldChg chg="addSp modSp new del">
        <pc:chgData name="Rhian Moore (2205919)" userId="S::2205919@student.uwtsd.ac.uk::64d26ce3-4c41-40d5-a73e-6ae161d1e0d3" providerId="AD" clId="Web-{BFC6E791-3385-D43F-9789-542A5AE89B45}" dt="2022-09-22T13:46:16.518" v="306"/>
        <pc:sldMkLst>
          <pc:docMk/>
          <pc:sldMk cId="2433070954" sldId="259"/>
        </pc:sldMkLst>
        <pc:spChg chg="mod">
          <ac:chgData name="Rhian Moore (2205919)" userId="S::2205919@student.uwtsd.ac.uk::64d26ce3-4c41-40d5-a73e-6ae161d1e0d3" providerId="AD" clId="Web-{BFC6E791-3385-D43F-9789-542A5AE89B45}" dt="2022-09-22T13:45:36.657" v="303" actId="20577"/>
          <ac:spMkLst>
            <pc:docMk/>
            <pc:sldMk cId="2433070954" sldId="259"/>
            <ac:spMk id="2" creationId="{5B2B3855-F3A8-2D98-3F7B-76E11C645496}"/>
          </ac:spMkLst>
        </pc:spChg>
        <pc:spChg chg="add mod">
          <ac:chgData name="Rhian Moore (2205919)" userId="S::2205919@student.uwtsd.ac.uk::64d26ce3-4c41-40d5-a73e-6ae161d1e0d3" providerId="AD" clId="Web-{BFC6E791-3385-D43F-9789-542A5AE89B45}" dt="2022-09-22T13:46:09.565" v="305"/>
          <ac:spMkLst>
            <pc:docMk/>
            <pc:sldMk cId="2433070954" sldId="259"/>
            <ac:spMk id="3" creationId="{DC46E040-3029-6230-72F9-572736F97A75}"/>
          </ac:spMkLst>
        </pc:spChg>
      </pc:sldChg>
      <pc:sldMasterChg chg="del delSldLayout">
        <pc:chgData name="Rhian Moore (2205919)" userId="S::2205919@student.uwtsd.ac.uk::64d26ce3-4c41-40d5-a73e-6ae161d1e0d3" providerId="AD" clId="Web-{BFC6E791-3385-D43F-9789-542A5AE89B45}" dt="2022-09-22T12:38:31.963" v="83"/>
        <pc:sldMasterMkLst>
          <pc:docMk/>
          <pc:sldMasterMk cId="3432890088" sldId="2147483833"/>
        </pc:sldMasterMkLst>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553178638" sldId="2147483834"/>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3598419440" sldId="2147483835"/>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704295190" sldId="2147483836"/>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865382762" sldId="2147483837"/>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4249500176" sldId="2147483838"/>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682032706" sldId="2147483839"/>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3937476239" sldId="2147483840"/>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60025607" sldId="2147483841"/>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3326777533" sldId="2147483842"/>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511888626" sldId="2147483843"/>
          </pc:sldLayoutMkLst>
        </pc:sldLayoutChg>
        <pc:sldLayoutChg chg="del">
          <pc:chgData name="Rhian Moore (2205919)" userId="S::2205919@student.uwtsd.ac.uk::64d26ce3-4c41-40d5-a73e-6ae161d1e0d3" providerId="AD" clId="Web-{BFC6E791-3385-D43F-9789-542A5AE89B45}" dt="2022-09-22T12:38:31.963" v="83"/>
          <pc:sldLayoutMkLst>
            <pc:docMk/>
            <pc:sldMasterMk cId="3432890088" sldId="2147483833"/>
            <pc:sldLayoutMk cId="1553956027" sldId="2147483844"/>
          </pc:sldLayoutMkLst>
        </pc:sldLayoutChg>
      </pc:sldMasterChg>
      <pc:sldMasterChg chg="add del addSldLayout delSldLayout modSldLayout">
        <pc:chgData name="Rhian Moore (2205919)" userId="S::2205919@student.uwtsd.ac.uk::64d26ce3-4c41-40d5-a73e-6ae161d1e0d3" providerId="AD" clId="Web-{BFC6E791-3385-D43F-9789-542A5AE89B45}" dt="2022-09-22T12:43:03.800" v="124"/>
        <pc:sldMasterMkLst>
          <pc:docMk/>
          <pc:sldMasterMk cId="6812417" sldId="2147483845"/>
        </pc:sldMasterMkLst>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340124229" sldId="2147483846"/>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587010698" sldId="2147483847"/>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1966474884" sldId="2147483848"/>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252230476" sldId="2147483849"/>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725944859" sldId="2147483850"/>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4029786877" sldId="2147483851"/>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707156549" sldId="2147483852"/>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1634256599" sldId="2147483853"/>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268938886" sldId="2147483854"/>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273283885" sldId="2147483855"/>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884552962" sldId="2147483856"/>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753206238" sldId="2147483857"/>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777763418" sldId="2147483858"/>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3145943714" sldId="2147483859"/>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4117447060" sldId="2147483860"/>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230765661" sldId="2147483861"/>
          </pc:sldLayoutMkLst>
        </pc:sldLayoutChg>
        <pc:sldLayoutChg chg="add del mod replId">
          <pc:chgData name="Rhian Moore (2205919)" userId="S::2205919@student.uwtsd.ac.uk::64d26ce3-4c41-40d5-a73e-6ae161d1e0d3" providerId="AD" clId="Web-{BFC6E791-3385-D43F-9789-542A5AE89B45}" dt="2022-09-22T12:43:03.800" v="124"/>
          <pc:sldLayoutMkLst>
            <pc:docMk/>
            <pc:sldMasterMk cId="6812417" sldId="2147483845"/>
            <pc:sldLayoutMk cId="2234455691" sldId="2147483862"/>
          </pc:sldLayoutMkLst>
        </pc:sldLayoutChg>
      </pc:sldMasterChg>
      <pc:sldMasterChg chg="add del addSldLayout delSldLayout modSldLayout">
        <pc:chgData name="Rhian Moore (2205919)" userId="S::2205919@student.uwtsd.ac.uk::64d26ce3-4c41-40d5-a73e-6ae161d1e0d3" providerId="AD" clId="Web-{BFC6E791-3385-D43F-9789-542A5AE89B45}" dt="2022-09-22T12:42:50.331" v="122"/>
        <pc:sldMasterMkLst>
          <pc:docMk/>
          <pc:sldMasterMk cId="1297863636" sldId="2147483863"/>
        </pc:sldMasterMkLst>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3457783490" sldId="2147483864"/>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485860025" sldId="2147483865"/>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220732730" sldId="2147483866"/>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3102403967" sldId="2147483867"/>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2540197958" sldId="2147483868"/>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735827332" sldId="2147483869"/>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571340170" sldId="2147483870"/>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420355071" sldId="2147483871"/>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2064765993" sldId="2147483872"/>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242418600" sldId="2147483873"/>
          </pc:sldLayoutMkLst>
        </pc:sldLayoutChg>
        <pc:sldLayoutChg chg="add del mod replId">
          <pc:chgData name="Rhian Moore (2205919)" userId="S::2205919@student.uwtsd.ac.uk::64d26ce3-4c41-40d5-a73e-6ae161d1e0d3" providerId="AD" clId="Web-{BFC6E791-3385-D43F-9789-542A5AE89B45}" dt="2022-09-22T12:42:50.331" v="122"/>
          <pc:sldLayoutMkLst>
            <pc:docMk/>
            <pc:sldMasterMk cId="1297863636" sldId="2147483863"/>
            <pc:sldLayoutMk cId="1006615078" sldId="2147483874"/>
          </pc:sldLayoutMkLst>
        </pc:sldLayoutChg>
      </pc:sldMasterChg>
      <pc:sldMasterChg chg="add del addSldLayout delSldLayout modSldLayout">
        <pc:chgData name="Rhian Moore (2205919)" userId="S::2205919@student.uwtsd.ac.uk::64d26ce3-4c41-40d5-a73e-6ae161d1e0d3" providerId="AD" clId="Web-{BFC6E791-3385-D43F-9789-542A5AE89B45}" dt="2022-09-22T13:02:09.885" v="171"/>
        <pc:sldMasterMkLst>
          <pc:docMk/>
          <pc:sldMasterMk cId="3770445705" sldId="2147483863"/>
        </pc:sldMasterMkLst>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3179086577" sldId="2147483864"/>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383577129" sldId="2147483865"/>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3790640420" sldId="2147483866"/>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873395172" sldId="2147483867"/>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562573929" sldId="2147483868"/>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4090442646" sldId="2147483869"/>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2178391792" sldId="2147483870"/>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47178063" sldId="2147483871"/>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1721013830" sldId="2147483872"/>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2632451819" sldId="2147483873"/>
          </pc:sldLayoutMkLst>
        </pc:sldLayoutChg>
        <pc:sldLayoutChg chg="add del mod replId">
          <pc:chgData name="Rhian Moore (2205919)" userId="S::2205919@student.uwtsd.ac.uk::64d26ce3-4c41-40d5-a73e-6ae161d1e0d3" providerId="AD" clId="Web-{BFC6E791-3385-D43F-9789-542A5AE89B45}" dt="2022-09-22T13:02:09.885" v="171"/>
          <pc:sldLayoutMkLst>
            <pc:docMk/>
            <pc:sldMasterMk cId="3770445705" sldId="2147483863"/>
            <pc:sldLayoutMk cId="892126465" sldId="2147483874"/>
          </pc:sldLayoutMkLst>
        </pc:sldLayoutChg>
      </pc:sldMasterChg>
      <pc:sldMasterChg chg="add del addSldLayout delSldLayout modSldLayout">
        <pc:chgData name="Rhian Moore (2205919)" userId="S::2205919@student.uwtsd.ac.uk::64d26ce3-4c41-40d5-a73e-6ae161d1e0d3" providerId="AD" clId="Web-{BFC6E791-3385-D43F-9789-542A5AE89B45}" dt="2022-09-22T13:02:19.713" v="172"/>
        <pc:sldMasterMkLst>
          <pc:docMk/>
          <pc:sldMasterMk cId="3022065055" sldId="2147483875"/>
        </pc:sldMasterMkLst>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529590640" sldId="2147483876"/>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268473792" sldId="2147483877"/>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029075090" sldId="2147483878"/>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423151835" sldId="2147483879"/>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523510166" sldId="2147483880"/>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749790282" sldId="2147483881"/>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248781649" sldId="2147483882"/>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591582227" sldId="2147483883"/>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629752683" sldId="2147483884"/>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339768012" sldId="2147483885"/>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454461161" sldId="2147483886"/>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294859766" sldId="2147483887"/>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382567531" sldId="2147483888"/>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1490460231" sldId="2147483889"/>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269620978" sldId="2147483890"/>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2160055917" sldId="2147483891"/>
          </pc:sldLayoutMkLst>
        </pc:sldLayoutChg>
        <pc:sldLayoutChg chg="add del mod replId">
          <pc:chgData name="Rhian Moore (2205919)" userId="S::2205919@student.uwtsd.ac.uk::64d26ce3-4c41-40d5-a73e-6ae161d1e0d3" providerId="AD" clId="Web-{BFC6E791-3385-D43F-9789-542A5AE89B45}" dt="2022-09-22T13:02:19.713" v="172"/>
          <pc:sldLayoutMkLst>
            <pc:docMk/>
            <pc:sldMasterMk cId="3022065055" sldId="2147483875"/>
            <pc:sldLayoutMk cId="3380228990" sldId="2147483892"/>
          </pc:sldLayoutMkLst>
        </pc:sldLayoutChg>
      </pc:sldMasterChg>
      <pc:sldMasterChg chg="add del addSldLayout delSldLayout modSldLayout">
        <pc:chgData name="Rhian Moore (2205919)" userId="S::2205919@student.uwtsd.ac.uk::64d26ce3-4c41-40d5-a73e-6ae161d1e0d3" providerId="AD" clId="Web-{BFC6E791-3385-D43F-9789-542A5AE89B45}" dt="2022-09-22T13:02:40.870" v="173"/>
        <pc:sldMasterMkLst>
          <pc:docMk/>
          <pc:sldMasterMk cId="2206685946" sldId="2147483893"/>
        </pc:sldMasterMkLst>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3365935397" sldId="2147483894"/>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446704888" sldId="2147483895"/>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98940520" sldId="2147483896"/>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71773489" sldId="2147483897"/>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1899015370" sldId="2147483898"/>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542835978" sldId="2147483899"/>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447845650" sldId="2147483900"/>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2197555550" sldId="2147483901"/>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757995701" sldId="2147483902"/>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3267074375" sldId="2147483903"/>
          </pc:sldLayoutMkLst>
        </pc:sldLayoutChg>
        <pc:sldLayoutChg chg="add del mod replId">
          <pc:chgData name="Rhian Moore (2205919)" userId="S::2205919@student.uwtsd.ac.uk::64d26ce3-4c41-40d5-a73e-6ae161d1e0d3" providerId="AD" clId="Web-{BFC6E791-3385-D43F-9789-542A5AE89B45}" dt="2022-09-22T13:02:40.870" v="173"/>
          <pc:sldLayoutMkLst>
            <pc:docMk/>
            <pc:sldMasterMk cId="2206685946" sldId="2147483893"/>
            <pc:sldLayoutMk cId="1394546373" sldId="2147483904"/>
          </pc:sldLayoutMkLst>
        </pc:sldLayoutChg>
      </pc:sldMasterChg>
      <pc:sldMasterChg chg="add addSldLayout modSldLayout">
        <pc:chgData name="Rhian Moore (2205919)" userId="S::2205919@student.uwtsd.ac.uk::64d26ce3-4c41-40d5-a73e-6ae161d1e0d3" providerId="AD" clId="Web-{BFC6E791-3385-D43F-9789-542A5AE89B45}" dt="2022-09-22T13:02:40.870" v="173"/>
        <pc:sldMasterMkLst>
          <pc:docMk/>
          <pc:sldMasterMk cId="3804444304" sldId="2147483905"/>
        </pc:sldMasterMkLst>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3331330481" sldId="2147483906"/>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574506610" sldId="2147483907"/>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3346464060" sldId="2147483908"/>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2020798943" sldId="2147483909"/>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017296060" sldId="2147483910"/>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3811095217" sldId="2147483911"/>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4044097778" sldId="2147483912"/>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262383769" sldId="2147483913"/>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2149972248" sldId="2147483914"/>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893616563" sldId="2147483915"/>
          </pc:sldLayoutMkLst>
        </pc:sldLayoutChg>
        <pc:sldLayoutChg chg="add mod replId">
          <pc:chgData name="Rhian Moore (2205919)" userId="S::2205919@student.uwtsd.ac.uk::64d26ce3-4c41-40d5-a73e-6ae161d1e0d3" providerId="AD" clId="Web-{BFC6E791-3385-D43F-9789-542A5AE89B45}" dt="2022-09-22T13:02:40.870" v="173"/>
          <pc:sldLayoutMkLst>
            <pc:docMk/>
            <pc:sldMasterMk cId="3804444304" sldId="2147483905"/>
            <pc:sldLayoutMk cId="1572565221" sldId="2147483916"/>
          </pc:sldLayoutMkLst>
        </pc:sldLayoutChg>
      </pc:sldMasterChg>
    </pc:docChg>
  </pc:docChgLst>
  <pc:docChgLst>
    <pc:chgData name="Rhian Moore (2205919)" userId="S::2205919@student.uwtsd.ac.uk::64d26ce3-4c41-40d5-a73e-6ae161d1e0d3" providerId="AD" clId="Web-{5914CC7B-18F6-41EC-99D7-C5065ED4F8BB}"/>
    <pc:docChg chg="mod addSld modSld addMainMaster delMainMaster modMainMaster setSldSz">
      <pc:chgData name="Rhian Moore (2205919)" userId="S::2205919@student.uwtsd.ac.uk::64d26ce3-4c41-40d5-a73e-6ae161d1e0d3" providerId="AD" clId="Web-{5914CC7B-18F6-41EC-99D7-C5065ED4F8BB}" dt="2022-09-11T17:58:11.866" v="512" actId="20577"/>
      <pc:docMkLst>
        <pc:docMk/>
      </pc:docMkLst>
      <pc:sldChg chg="addSp delSp modSp mod setBg modClrScheme modShow chgLayout">
        <pc:chgData name="Rhian Moore (2205919)" userId="S::2205919@student.uwtsd.ac.uk::64d26ce3-4c41-40d5-a73e-6ae161d1e0d3" providerId="AD" clId="Web-{5914CC7B-18F6-41EC-99D7-C5065ED4F8BB}" dt="2022-09-11T17:58:11.866" v="512" actId="20577"/>
        <pc:sldMkLst>
          <pc:docMk/>
          <pc:sldMk cId="109857222" sldId="256"/>
        </pc:sldMkLst>
        <pc:spChg chg="mod ord">
          <ac:chgData name="Rhian Moore (2205919)" userId="S::2205919@student.uwtsd.ac.uk::64d26ce3-4c41-40d5-a73e-6ae161d1e0d3" providerId="AD" clId="Web-{5914CC7B-18F6-41EC-99D7-C5065ED4F8BB}" dt="2022-09-11T16:55:39.529" v="329" actId="14100"/>
          <ac:spMkLst>
            <pc:docMk/>
            <pc:sldMk cId="109857222" sldId="256"/>
            <ac:spMk id="2" creationId="{00000000-0000-0000-0000-000000000000}"/>
          </ac:spMkLst>
        </pc:spChg>
        <pc:spChg chg="del mod ord">
          <ac:chgData name="Rhian Moore (2205919)" userId="S::2205919@student.uwtsd.ac.uk::64d26ce3-4c41-40d5-a73e-6ae161d1e0d3" providerId="AD" clId="Web-{5914CC7B-18F6-41EC-99D7-C5065ED4F8BB}" dt="2022-09-11T16:55:20.982" v="327"/>
          <ac:spMkLst>
            <pc:docMk/>
            <pc:sldMk cId="109857222" sldId="256"/>
            <ac:spMk id="3" creationId="{00000000-0000-0000-0000-000000000000}"/>
          </ac:spMkLst>
        </pc:spChg>
        <pc:spChg chg="add mod">
          <ac:chgData name="Rhian Moore (2205919)" userId="S::2205919@student.uwtsd.ac.uk::64d26ce3-4c41-40d5-a73e-6ae161d1e0d3" providerId="AD" clId="Web-{5914CC7B-18F6-41EC-99D7-C5065ED4F8BB}" dt="2022-09-11T16:59:35.665" v="351" actId="1076"/>
          <ac:spMkLst>
            <pc:docMk/>
            <pc:sldMk cId="109857222" sldId="256"/>
            <ac:spMk id="4" creationId="{17F0A0FE-CD7A-6859-E938-78907873734F}"/>
          </ac:spMkLst>
        </pc:spChg>
        <pc:spChg chg="add mod">
          <ac:chgData name="Rhian Moore (2205919)" userId="S::2205919@student.uwtsd.ac.uk::64d26ce3-4c41-40d5-a73e-6ae161d1e0d3" providerId="AD" clId="Web-{5914CC7B-18F6-41EC-99D7-C5065ED4F8BB}" dt="2022-09-11T16:40:15.482" v="187"/>
          <ac:spMkLst>
            <pc:docMk/>
            <pc:sldMk cId="109857222" sldId="256"/>
            <ac:spMk id="5" creationId="{7ED22E0B-BBB5-19F8-F7A8-66D35CB2DE50}"/>
          </ac:spMkLst>
        </pc:spChg>
        <pc:spChg chg="add mod">
          <ac:chgData name="Rhian Moore (2205919)" userId="S::2205919@student.uwtsd.ac.uk::64d26ce3-4c41-40d5-a73e-6ae161d1e0d3" providerId="AD" clId="Web-{5914CC7B-18F6-41EC-99D7-C5065ED4F8BB}" dt="2022-09-11T16:40:15.482" v="187"/>
          <ac:spMkLst>
            <pc:docMk/>
            <pc:sldMk cId="109857222" sldId="256"/>
            <ac:spMk id="6" creationId="{3D35D6EB-B56B-B869-212A-AF9EE90BF577}"/>
          </ac:spMkLst>
        </pc:spChg>
        <pc:spChg chg="add mod">
          <ac:chgData name="Rhian Moore (2205919)" userId="S::2205919@student.uwtsd.ac.uk::64d26ce3-4c41-40d5-a73e-6ae161d1e0d3" providerId="AD" clId="Web-{5914CC7B-18F6-41EC-99D7-C5065ED4F8BB}" dt="2022-09-11T16:40:15.482" v="187"/>
          <ac:spMkLst>
            <pc:docMk/>
            <pc:sldMk cId="109857222" sldId="256"/>
            <ac:spMk id="7" creationId="{E63D5007-5A61-884A-F804-E66D1E509F49}"/>
          </ac:spMkLst>
        </pc:spChg>
        <pc:spChg chg="add mod">
          <ac:chgData name="Rhian Moore (2205919)" userId="S::2205919@student.uwtsd.ac.uk::64d26ce3-4c41-40d5-a73e-6ae161d1e0d3" providerId="AD" clId="Web-{5914CC7B-18F6-41EC-99D7-C5065ED4F8BB}" dt="2022-09-11T16:40:58.483" v="188" actId="1076"/>
          <ac:spMkLst>
            <pc:docMk/>
            <pc:sldMk cId="109857222" sldId="256"/>
            <ac:spMk id="8" creationId="{3A75819D-1873-96BB-B8F6-743498550DC9}"/>
          </ac:spMkLst>
        </pc:spChg>
        <pc:spChg chg="add mod">
          <ac:chgData name="Rhian Moore (2205919)" userId="S::2205919@student.uwtsd.ac.uk::64d26ce3-4c41-40d5-a73e-6ae161d1e0d3" providerId="AD" clId="Web-{5914CC7B-18F6-41EC-99D7-C5065ED4F8BB}" dt="2022-09-11T16:59:25.321" v="350" actId="1076"/>
          <ac:spMkLst>
            <pc:docMk/>
            <pc:sldMk cId="109857222" sldId="256"/>
            <ac:spMk id="9" creationId="{9264C125-EC9C-F275-471F-7539A1245C4E}"/>
          </ac:spMkLst>
        </pc:spChg>
        <pc:spChg chg="add mod">
          <ac:chgData name="Rhian Moore (2205919)" userId="S::2205919@student.uwtsd.ac.uk::64d26ce3-4c41-40d5-a73e-6ae161d1e0d3" providerId="AD" clId="Web-{5914CC7B-18F6-41EC-99D7-C5065ED4F8BB}" dt="2022-09-11T16:59:59.822" v="354" actId="14100"/>
          <ac:spMkLst>
            <pc:docMk/>
            <pc:sldMk cId="109857222" sldId="256"/>
            <ac:spMk id="10" creationId="{42FCDF52-687A-2C28-A277-BFCC3FCC26E5}"/>
          </ac:spMkLst>
        </pc:spChg>
        <pc:spChg chg="add mod">
          <ac:chgData name="Rhian Moore (2205919)" userId="S::2205919@student.uwtsd.ac.uk::64d26ce3-4c41-40d5-a73e-6ae161d1e0d3" providerId="AD" clId="Web-{5914CC7B-18F6-41EC-99D7-C5065ED4F8BB}" dt="2022-09-11T16:58:29.726" v="346" actId="1076"/>
          <ac:spMkLst>
            <pc:docMk/>
            <pc:sldMk cId="109857222" sldId="256"/>
            <ac:spMk id="11" creationId="{D273F4F7-6D0E-2B7C-1BBD-2716EE480277}"/>
          </ac:spMkLst>
        </pc:spChg>
        <pc:spChg chg="add mod">
          <ac:chgData name="Rhian Moore (2205919)" userId="S::2205919@student.uwtsd.ac.uk::64d26ce3-4c41-40d5-a73e-6ae161d1e0d3" providerId="AD" clId="Web-{5914CC7B-18F6-41EC-99D7-C5065ED4F8BB}" dt="2022-09-11T16:58:20.319" v="345" actId="1076"/>
          <ac:spMkLst>
            <pc:docMk/>
            <pc:sldMk cId="109857222" sldId="256"/>
            <ac:spMk id="12" creationId="{A857A3A3-EAEF-77D9-3B7C-DE6C23B92E06}"/>
          </ac:spMkLst>
        </pc:spChg>
        <pc:spChg chg="add mod">
          <ac:chgData name="Rhian Moore (2205919)" userId="S::2205919@student.uwtsd.ac.uk::64d26ce3-4c41-40d5-a73e-6ae161d1e0d3" providerId="AD" clId="Web-{5914CC7B-18F6-41EC-99D7-C5065ED4F8BB}" dt="2022-09-11T16:40:15.482" v="187"/>
          <ac:spMkLst>
            <pc:docMk/>
            <pc:sldMk cId="109857222" sldId="256"/>
            <ac:spMk id="13" creationId="{84E0C3AF-65A4-CFF7-C0D8-F9769B173B75}"/>
          </ac:spMkLst>
        </pc:spChg>
        <pc:spChg chg="add mod">
          <ac:chgData name="Rhian Moore (2205919)" userId="S::2205919@student.uwtsd.ac.uk::64d26ce3-4c41-40d5-a73e-6ae161d1e0d3" providerId="AD" clId="Web-{5914CC7B-18F6-41EC-99D7-C5065ED4F8BB}" dt="2022-09-11T16:42:17.423" v="193" actId="14100"/>
          <ac:spMkLst>
            <pc:docMk/>
            <pc:sldMk cId="109857222" sldId="256"/>
            <ac:spMk id="15" creationId="{AA5D6684-50F5-6CE1-F9DE-8068F17EDB54}"/>
          </ac:spMkLst>
        </pc:spChg>
        <pc:spChg chg="add mod">
          <ac:chgData name="Rhian Moore (2205919)" userId="S::2205919@student.uwtsd.ac.uk::64d26ce3-4c41-40d5-a73e-6ae161d1e0d3" providerId="AD" clId="Web-{5914CC7B-18F6-41EC-99D7-C5065ED4F8BB}" dt="2022-09-11T16:58:17.069" v="344" actId="1076"/>
          <ac:spMkLst>
            <pc:docMk/>
            <pc:sldMk cId="109857222" sldId="256"/>
            <ac:spMk id="16" creationId="{4A46DA1E-77A4-E11A-5A7B-7005AD004623}"/>
          </ac:spMkLst>
        </pc:spChg>
        <pc:spChg chg="add">
          <ac:chgData name="Rhian Moore (2205919)" userId="S::2205919@student.uwtsd.ac.uk::64d26ce3-4c41-40d5-a73e-6ae161d1e0d3" providerId="AD" clId="Web-{5914CC7B-18F6-41EC-99D7-C5065ED4F8BB}" dt="2022-09-11T16:46:46.343" v="206"/>
          <ac:spMkLst>
            <pc:docMk/>
            <pc:sldMk cId="109857222" sldId="256"/>
            <ac:spMk id="17" creationId="{CB19983E-54D4-B261-DA37-96BCFBA523DA}"/>
          </ac:spMkLst>
        </pc:spChg>
        <pc:spChg chg="add">
          <ac:chgData name="Rhian Moore (2205919)" userId="S::2205919@student.uwtsd.ac.uk::64d26ce3-4c41-40d5-a73e-6ae161d1e0d3" providerId="AD" clId="Web-{5914CC7B-18F6-41EC-99D7-C5065ED4F8BB}" dt="2022-09-11T16:46:51.421" v="207"/>
          <ac:spMkLst>
            <pc:docMk/>
            <pc:sldMk cId="109857222" sldId="256"/>
            <ac:spMk id="18" creationId="{847332D4-CA13-D413-2BFD-3DCF0EE68056}"/>
          </ac:spMkLst>
        </pc:spChg>
        <pc:spChg chg="add mod">
          <ac:chgData name="Rhian Moore (2205919)" userId="S::2205919@student.uwtsd.ac.uk::64d26ce3-4c41-40d5-a73e-6ae161d1e0d3" providerId="AD" clId="Web-{5914CC7B-18F6-41EC-99D7-C5065ED4F8BB}" dt="2022-09-11T16:59:08.430" v="348" actId="1076"/>
          <ac:spMkLst>
            <pc:docMk/>
            <pc:sldMk cId="109857222" sldId="256"/>
            <ac:spMk id="19" creationId="{FE2D0468-A71D-350C-7A40-DE8B4EEC4386}"/>
          </ac:spMkLst>
        </pc:spChg>
        <pc:spChg chg="add">
          <ac:chgData name="Rhian Moore (2205919)" userId="S::2205919@student.uwtsd.ac.uk::64d26ce3-4c41-40d5-a73e-6ae161d1e0d3" providerId="AD" clId="Web-{5914CC7B-18F6-41EC-99D7-C5065ED4F8BB}" dt="2022-09-11T16:54:49.965" v="324"/>
          <ac:spMkLst>
            <pc:docMk/>
            <pc:sldMk cId="109857222" sldId="256"/>
            <ac:spMk id="20" creationId="{1C91613D-3628-99CE-75C1-5E79C99B316F}"/>
          </ac:spMkLst>
        </pc:spChg>
        <pc:spChg chg="add">
          <ac:chgData name="Rhian Moore (2205919)" userId="S::2205919@student.uwtsd.ac.uk::64d26ce3-4c41-40d5-a73e-6ae161d1e0d3" providerId="AD" clId="Web-{5914CC7B-18F6-41EC-99D7-C5065ED4F8BB}" dt="2022-09-11T16:55:05.013" v="326"/>
          <ac:spMkLst>
            <pc:docMk/>
            <pc:sldMk cId="109857222" sldId="256"/>
            <ac:spMk id="21" creationId="{F6BF891C-FCF6-D730-A889-B46C75559459}"/>
          </ac:spMkLst>
        </pc:spChg>
        <pc:spChg chg="add mod">
          <ac:chgData name="Rhian Moore (2205919)" userId="S::2205919@student.uwtsd.ac.uk::64d26ce3-4c41-40d5-a73e-6ae161d1e0d3" providerId="AD" clId="Web-{5914CC7B-18F6-41EC-99D7-C5065ED4F8BB}" dt="2022-09-11T17:29:34.117" v="359" actId="20577"/>
          <ac:spMkLst>
            <pc:docMk/>
            <pc:sldMk cId="109857222" sldId="256"/>
            <ac:spMk id="22" creationId="{3F4A20A5-D666-CDAC-2611-60E8E522D94B}"/>
          </ac:spMkLst>
        </pc:spChg>
        <pc:spChg chg="add">
          <ac:chgData name="Rhian Moore (2205919)" userId="S::2205919@student.uwtsd.ac.uk::64d26ce3-4c41-40d5-a73e-6ae161d1e0d3" providerId="AD" clId="Web-{5914CC7B-18F6-41EC-99D7-C5065ED4F8BB}" dt="2022-09-11T16:55:51.358" v="330"/>
          <ac:spMkLst>
            <pc:docMk/>
            <pc:sldMk cId="109857222" sldId="256"/>
            <ac:spMk id="23" creationId="{1751F182-F04B-0C82-3262-7448BA6B96EC}"/>
          </ac:spMkLst>
        </pc:spChg>
        <pc:spChg chg="add del">
          <ac:chgData name="Rhian Moore (2205919)" userId="S::2205919@student.uwtsd.ac.uk::64d26ce3-4c41-40d5-a73e-6ae161d1e0d3" providerId="AD" clId="Web-{5914CC7B-18F6-41EC-99D7-C5065ED4F8BB}" dt="2022-09-11T17:00:02.166" v="355"/>
          <ac:spMkLst>
            <pc:docMk/>
            <pc:sldMk cId="109857222" sldId="256"/>
            <ac:spMk id="24" creationId="{5BA4E2D6-61EB-E31A-1FC4-BE63CFE224F1}"/>
          </ac:spMkLst>
        </pc:spChg>
        <pc:spChg chg="add mod">
          <ac:chgData name="Rhian Moore (2205919)" userId="S::2205919@student.uwtsd.ac.uk::64d26ce3-4c41-40d5-a73e-6ae161d1e0d3" providerId="AD" clId="Web-{5914CC7B-18F6-41EC-99D7-C5065ED4F8BB}" dt="2022-09-11T17:58:11.866" v="512" actId="20577"/>
          <ac:spMkLst>
            <pc:docMk/>
            <pc:sldMk cId="109857222" sldId="256"/>
            <ac:spMk id="25" creationId="{6B4B7161-1266-44CA-E93E-7E14366F78F1}"/>
          </ac:spMkLst>
        </pc:spChg>
        <pc:picChg chg="add mod">
          <ac:chgData name="Rhian Moore (2205919)" userId="S::2205919@student.uwtsd.ac.uk::64d26ce3-4c41-40d5-a73e-6ae161d1e0d3" providerId="AD" clId="Web-{5914CC7B-18F6-41EC-99D7-C5065ED4F8BB}" dt="2022-09-11T16:59:20.008" v="349" actId="1076"/>
          <ac:picMkLst>
            <pc:docMk/>
            <pc:sldMk cId="109857222" sldId="256"/>
            <ac:picMk id="14" creationId="{2D6E7174-2738-9F94-F58C-AC1E734C5C46}"/>
          </ac:picMkLst>
        </pc:picChg>
      </pc:sldChg>
      <pc:sldChg chg="modSp new mod modClrScheme chgLayout">
        <pc:chgData name="Rhian Moore (2205919)" userId="S::2205919@student.uwtsd.ac.uk::64d26ce3-4c41-40d5-a73e-6ae161d1e0d3" providerId="AD" clId="Web-{5914CC7B-18F6-41EC-99D7-C5065ED4F8BB}" dt="2022-09-11T17:32:14.654" v="361" actId="14100"/>
        <pc:sldMkLst>
          <pc:docMk/>
          <pc:sldMk cId="4266118840" sldId="257"/>
        </pc:sldMkLst>
        <pc:spChg chg="mod ord">
          <ac:chgData name="Rhian Moore (2205919)" userId="S::2205919@student.uwtsd.ac.uk::64d26ce3-4c41-40d5-a73e-6ae161d1e0d3" providerId="AD" clId="Web-{5914CC7B-18F6-41EC-99D7-C5065ED4F8BB}" dt="2022-09-11T17:32:10.544" v="360" actId="1076"/>
          <ac:spMkLst>
            <pc:docMk/>
            <pc:sldMk cId="4266118840" sldId="257"/>
            <ac:spMk id="2" creationId="{95BB86BE-6FDE-88F0-18D9-663A50E6545D}"/>
          </ac:spMkLst>
        </pc:spChg>
        <pc:spChg chg="mod ord">
          <ac:chgData name="Rhian Moore (2205919)" userId="S::2205919@student.uwtsd.ac.uk::64d26ce3-4c41-40d5-a73e-6ae161d1e0d3" providerId="AD" clId="Web-{5914CC7B-18F6-41EC-99D7-C5065ED4F8BB}" dt="2022-09-11T17:32:14.654" v="361" actId="14100"/>
          <ac:spMkLst>
            <pc:docMk/>
            <pc:sldMk cId="4266118840" sldId="257"/>
            <ac:spMk id="3" creationId="{3B2BFC79-1755-02A8-B283-38D0EA15B502}"/>
          </ac:spMkLst>
        </pc:spChg>
      </pc:sldChg>
      <pc:sldMasterChg chg="del delSldLayout">
        <pc:chgData name="Rhian Moore (2205919)" userId="S::2205919@student.uwtsd.ac.uk::64d26ce3-4c41-40d5-a73e-6ae161d1e0d3" providerId="AD" clId="Web-{5914CC7B-18F6-41EC-99D7-C5065ED4F8BB}" dt="2022-09-11T15:23:54.792" v="75"/>
        <pc:sldMasterMkLst>
          <pc:docMk/>
          <pc:sldMasterMk cId="2460954070" sldId="2147483660"/>
        </pc:sldMasterMkLst>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2385387890" sldId="2147483661"/>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949138452" sldId="2147483662"/>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2591524520" sldId="2147483663"/>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1203092039" sldId="2147483664"/>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733172339" sldId="2147483665"/>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210312558" sldId="2147483666"/>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146388984" sldId="2147483667"/>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171841454" sldId="2147483668"/>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1718958274" sldId="2147483669"/>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2202905451" sldId="2147483670"/>
          </pc:sldLayoutMkLst>
        </pc:sldLayoutChg>
        <pc:sldLayoutChg chg="del">
          <pc:chgData name="Rhian Moore (2205919)" userId="S::2205919@student.uwtsd.ac.uk::64d26ce3-4c41-40d5-a73e-6ae161d1e0d3" providerId="AD" clId="Web-{5914CC7B-18F6-41EC-99D7-C5065ED4F8BB}" dt="2022-09-11T15:23:54.792" v="75"/>
          <pc:sldLayoutMkLst>
            <pc:docMk/>
            <pc:sldMasterMk cId="2460954070" sldId="2147483660"/>
            <pc:sldLayoutMk cId="3479445657" sldId="2147483671"/>
          </pc:sldLayoutMkLst>
        </pc:sldLayoutChg>
      </pc:sldMasterChg>
      <pc:sldMasterChg chg="add del addSldLayout delSldLayout modSldLayout">
        <pc:chgData name="Rhian Moore (2205919)" userId="S::2205919@student.uwtsd.ac.uk::64d26ce3-4c41-40d5-a73e-6ae161d1e0d3" providerId="AD" clId="Web-{5914CC7B-18F6-41EC-99D7-C5065ED4F8BB}" dt="2022-09-11T15:23:56.636" v="76"/>
        <pc:sldMasterMkLst>
          <pc:docMk/>
          <pc:sldMasterMk cId="1080221791" sldId="2147483672"/>
        </pc:sldMasterMkLst>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073699903" sldId="2147483673"/>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3425114142" sldId="2147483674"/>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477519613" sldId="2147483675"/>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279721250" sldId="2147483676"/>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3427186224" sldId="2147483677"/>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954698376" sldId="2147483678"/>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415154616" sldId="2147483679"/>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285502760" sldId="2147483680"/>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090088571" sldId="2147483681"/>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1524765414" sldId="2147483682"/>
          </pc:sldLayoutMkLst>
        </pc:sldLayoutChg>
        <pc:sldLayoutChg chg="add del mod replId">
          <pc:chgData name="Rhian Moore (2205919)" userId="S::2205919@student.uwtsd.ac.uk::64d26ce3-4c41-40d5-a73e-6ae161d1e0d3" providerId="AD" clId="Web-{5914CC7B-18F6-41EC-99D7-C5065ED4F8BB}" dt="2022-09-11T15:23:56.636" v="76"/>
          <pc:sldLayoutMkLst>
            <pc:docMk/>
            <pc:sldMasterMk cId="1080221791" sldId="2147483672"/>
            <pc:sldLayoutMk cId="2192078125" sldId="2147483683"/>
          </pc:sldLayoutMkLst>
        </pc:sldLayoutChg>
      </pc:sldMasterChg>
      <pc:sldMasterChg chg="add del addSldLayout delSldLayout modSldLayout">
        <pc:chgData name="Rhian Moore (2205919)" userId="S::2205919@student.uwtsd.ac.uk::64d26ce3-4c41-40d5-a73e-6ae161d1e0d3" providerId="AD" clId="Web-{5914CC7B-18F6-41EC-99D7-C5065ED4F8BB}" dt="2022-09-11T15:24:01.027" v="77"/>
        <pc:sldMasterMkLst>
          <pc:docMk/>
          <pc:sldMasterMk cId="2213368365" sldId="2147483684"/>
        </pc:sldMasterMkLst>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3804398714" sldId="2147483685"/>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2366755381" sldId="2147483686"/>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1604761322" sldId="2147483687"/>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2443158715" sldId="2147483688"/>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842392838" sldId="2147483689"/>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849293674" sldId="2147483690"/>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1346532931" sldId="2147483691"/>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3065687344" sldId="2147483692"/>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1600724759" sldId="2147483693"/>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2336368069" sldId="2147483694"/>
          </pc:sldLayoutMkLst>
        </pc:sldLayoutChg>
        <pc:sldLayoutChg chg="add del mod replId">
          <pc:chgData name="Rhian Moore (2205919)" userId="S::2205919@student.uwtsd.ac.uk::64d26ce3-4c41-40d5-a73e-6ae161d1e0d3" providerId="AD" clId="Web-{5914CC7B-18F6-41EC-99D7-C5065ED4F8BB}" dt="2022-09-11T15:24:01.027" v="77"/>
          <pc:sldLayoutMkLst>
            <pc:docMk/>
            <pc:sldMasterMk cId="2213368365" sldId="2147483684"/>
            <pc:sldLayoutMk cId="717504517" sldId="2147483695"/>
          </pc:sldLayoutMkLst>
        </pc:sldLayoutChg>
      </pc:sldMasterChg>
      <pc:sldMasterChg chg="add del addSldLayout delSldLayout modSldLayout">
        <pc:chgData name="Rhian Moore (2205919)" userId="S::2205919@student.uwtsd.ac.uk::64d26ce3-4c41-40d5-a73e-6ae161d1e0d3" providerId="AD" clId="Web-{5914CC7B-18F6-41EC-99D7-C5065ED4F8BB}" dt="2022-09-11T15:24:08.699" v="78"/>
        <pc:sldMasterMkLst>
          <pc:docMk/>
          <pc:sldMasterMk cId="3979901101" sldId="2147483696"/>
        </pc:sldMasterMkLst>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875274635" sldId="2147483697"/>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633789687" sldId="2147483698"/>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015277486" sldId="2147483699"/>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4269141286" sldId="2147483700"/>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3739281420" sldId="2147483701"/>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22337726" sldId="2147483702"/>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970046353" sldId="2147483703"/>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698695430" sldId="2147483704"/>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540801188" sldId="2147483705"/>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044904163" sldId="2147483706"/>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3364165467" sldId="2147483707"/>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3199551761" sldId="2147483708"/>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1312406898" sldId="2147483709"/>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495492569" sldId="2147483710"/>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702193870" sldId="2147483711"/>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332354134" sldId="2147483712"/>
          </pc:sldLayoutMkLst>
        </pc:sldLayoutChg>
        <pc:sldLayoutChg chg="add del mod replId">
          <pc:chgData name="Rhian Moore (2205919)" userId="S::2205919@student.uwtsd.ac.uk::64d26ce3-4c41-40d5-a73e-6ae161d1e0d3" providerId="AD" clId="Web-{5914CC7B-18F6-41EC-99D7-C5065ED4F8BB}" dt="2022-09-11T15:24:08.699" v="78"/>
          <pc:sldLayoutMkLst>
            <pc:docMk/>
            <pc:sldMasterMk cId="3979901101" sldId="2147483696"/>
            <pc:sldLayoutMk cId="2987615652" sldId="2147483713"/>
          </pc:sldLayoutMkLst>
        </pc:sldLayoutChg>
      </pc:sldMasterChg>
      <pc:sldMasterChg chg="add del addSldLayout delSldLayout modSldLayout">
        <pc:chgData name="Rhian Moore (2205919)" userId="S::2205919@student.uwtsd.ac.uk::64d26ce3-4c41-40d5-a73e-6ae161d1e0d3" providerId="AD" clId="Web-{5914CC7B-18F6-41EC-99D7-C5065ED4F8BB}" dt="2022-09-11T15:24:10.824" v="79"/>
        <pc:sldMasterMkLst>
          <pc:docMk/>
          <pc:sldMasterMk cId="2339222075" sldId="2147483714"/>
        </pc:sldMasterMkLst>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657661489" sldId="2147483715"/>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4155283859" sldId="2147483716"/>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397266131" sldId="2147483717"/>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4001061501" sldId="2147483718"/>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1156189414" sldId="2147483719"/>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55634683" sldId="2147483720"/>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272686032" sldId="2147483721"/>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3280679836" sldId="2147483722"/>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345475116" sldId="2147483723"/>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789663069" sldId="2147483724"/>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832114333" sldId="2147483725"/>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931898565" sldId="2147483726"/>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3578491797" sldId="2147483727"/>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336202872" sldId="2147483728"/>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3587540403" sldId="2147483729"/>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2098277217" sldId="2147483730"/>
          </pc:sldLayoutMkLst>
        </pc:sldLayoutChg>
        <pc:sldLayoutChg chg="add del mod replId">
          <pc:chgData name="Rhian Moore (2205919)" userId="S::2205919@student.uwtsd.ac.uk::64d26ce3-4c41-40d5-a73e-6ae161d1e0d3" providerId="AD" clId="Web-{5914CC7B-18F6-41EC-99D7-C5065ED4F8BB}" dt="2022-09-11T15:24:10.824" v="79"/>
          <pc:sldLayoutMkLst>
            <pc:docMk/>
            <pc:sldMasterMk cId="2339222075" sldId="2147483714"/>
            <pc:sldLayoutMk cId="4116855392" sldId="2147483731"/>
          </pc:sldLayoutMkLst>
        </pc:sldLayoutChg>
      </pc:sldMasterChg>
      <pc:sldMasterChg chg="add del addSldLayout delSldLayout modSldLayout">
        <pc:chgData name="Rhian Moore (2205919)" userId="S::2205919@student.uwtsd.ac.uk::64d26ce3-4c41-40d5-a73e-6ae161d1e0d3" providerId="AD" clId="Web-{5914CC7B-18F6-41EC-99D7-C5065ED4F8BB}" dt="2022-09-11T15:24:14.668" v="80"/>
        <pc:sldMasterMkLst>
          <pc:docMk/>
          <pc:sldMasterMk cId="1209480314" sldId="2147483732"/>
        </pc:sldMasterMkLst>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118613378" sldId="2147483733"/>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461982702" sldId="2147483734"/>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99450764" sldId="2147483735"/>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990342109" sldId="2147483736"/>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1079999827" sldId="2147483737"/>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393619231" sldId="2147483738"/>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882148610" sldId="2147483739"/>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13880630" sldId="2147483740"/>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514510077" sldId="2147483741"/>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990007518" sldId="2147483742"/>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1086390121" sldId="2147483743"/>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992814312" sldId="2147483744"/>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053731249" sldId="2147483745"/>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2424924444" sldId="2147483746"/>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3016567267" sldId="2147483747"/>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4215553664" sldId="2147483748"/>
          </pc:sldLayoutMkLst>
        </pc:sldLayoutChg>
        <pc:sldLayoutChg chg="add del mod replId">
          <pc:chgData name="Rhian Moore (2205919)" userId="S::2205919@student.uwtsd.ac.uk::64d26ce3-4c41-40d5-a73e-6ae161d1e0d3" providerId="AD" clId="Web-{5914CC7B-18F6-41EC-99D7-C5065ED4F8BB}" dt="2022-09-11T15:24:14.668" v="80"/>
          <pc:sldLayoutMkLst>
            <pc:docMk/>
            <pc:sldMasterMk cId="1209480314" sldId="2147483732"/>
            <pc:sldLayoutMk cId="1399510894" sldId="2147483749"/>
          </pc:sldLayoutMkLst>
        </pc:sldLayoutChg>
      </pc:sldMasterChg>
      <pc:sldMasterChg chg="add del addSldLayout delSldLayout modSldLayout">
        <pc:chgData name="Rhian Moore (2205919)" userId="S::2205919@student.uwtsd.ac.uk::64d26ce3-4c41-40d5-a73e-6ae161d1e0d3" providerId="AD" clId="Web-{5914CC7B-18F6-41EC-99D7-C5065ED4F8BB}" dt="2022-09-11T15:24:21.668" v="81"/>
        <pc:sldMasterMkLst>
          <pc:docMk/>
          <pc:sldMasterMk cId="2861064402" sldId="2147483750"/>
        </pc:sldMasterMkLst>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909174446" sldId="2147483751"/>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978185995" sldId="2147483752"/>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1360182617" sldId="2147483753"/>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512804529" sldId="2147483754"/>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210429303" sldId="2147483755"/>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723422828" sldId="2147483756"/>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1300718209" sldId="2147483757"/>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5690589" sldId="2147483758"/>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1915077531" sldId="2147483759"/>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47944315" sldId="2147483760"/>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416716672" sldId="2147483761"/>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340968421" sldId="2147483762"/>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821112972" sldId="2147483763"/>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125182705" sldId="2147483764"/>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30233268" sldId="2147483765"/>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2000654643" sldId="2147483766"/>
          </pc:sldLayoutMkLst>
        </pc:sldLayoutChg>
        <pc:sldLayoutChg chg="add del mod replId">
          <pc:chgData name="Rhian Moore (2205919)" userId="S::2205919@student.uwtsd.ac.uk::64d26ce3-4c41-40d5-a73e-6ae161d1e0d3" providerId="AD" clId="Web-{5914CC7B-18F6-41EC-99D7-C5065ED4F8BB}" dt="2022-09-11T15:24:21.668" v="81"/>
          <pc:sldLayoutMkLst>
            <pc:docMk/>
            <pc:sldMasterMk cId="2861064402" sldId="2147483750"/>
            <pc:sldLayoutMk cId="3770628102" sldId="2147483767"/>
          </pc:sldLayoutMkLst>
        </pc:sldLayoutChg>
      </pc:sldMasterChg>
      <pc:sldMasterChg chg="modSp add del addSldLayout delSldLayout modSldLayout">
        <pc:chgData name="Rhian Moore (2205919)" userId="S::2205919@student.uwtsd.ac.uk::64d26ce3-4c41-40d5-a73e-6ae161d1e0d3" providerId="AD" clId="Web-{5914CC7B-18F6-41EC-99D7-C5065ED4F8BB}" dt="2022-09-11T16:40:10.841" v="186"/>
        <pc:sldMasterMkLst>
          <pc:docMk/>
          <pc:sldMasterMk cId="2370810878" sldId="2147483768"/>
        </pc:sldMasterMkLst>
        <pc:spChg chg="mod">
          <ac:chgData name="Rhian Moore (2205919)" userId="S::2205919@student.uwtsd.ac.uk::64d26ce3-4c41-40d5-a73e-6ae161d1e0d3" providerId="AD" clId="Web-{5914CC7B-18F6-41EC-99D7-C5065ED4F8BB}" dt="2022-09-11T16:40:10.747" v="185"/>
          <ac:spMkLst>
            <pc:docMk/>
            <pc:sldMasterMk cId="2370810878" sldId="2147483768"/>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4"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5"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ac:spMk id="6" creationId="{00000000-0000-0000-0000-000000000000}"/>
          </ac:spMkLst>
        </pc:sp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3836169766" sldId="2147483769"/>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3836169766" sldId="2147483769"/>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836169766" sldId="2147483769"/>
              <ac:spMk id="3" creationId="{00000000-0000-0000-0000-000000000000}"/>
            </ac:spMkLst>
          </pc:spChg>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746218881" sldId="2147483770"/>
          </pc:sldLayoutMkLst>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1681191712" sldId="2147483771"/>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1681191712" sldId="2147483771"/>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1681191712" sldId="2147483771"/>
              <ac:spMk id="3" creationId="{00000000-0000-0000-0000-000000000000}"/>
            </ac:spMkLst>
          </pc:spChg>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4100850157" sldId="2147483772"/>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4100850157" sldId="2147483772"/>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4100850157" sldId="2147483772"/>
              <ac:spMk id="4" creationId="{00000000-0000-0000-0000-000000000000}"/>
            </ac:spMkLst>
          </pc:spChg>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867617777" sldId="2147483773"/>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4"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5"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867617777" sldId="2147483773"/>
              <ac:spMk id="6" creationId="{00000000-0000-0000-0000-000000000000}"/>
            </ac:spMkLst>
          </pc:spChg>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923688935" sldId="2147483774"/>
          </pc:sldLayoutMkLst>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2916964160" sldId="2147483775"/>
          </pc:sldLayoutMkLst>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3232252660" sldId="2147483776"/>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3232252660" sldId="2147483776"/>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232252660" sldId="2147483776"/>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232252660" sldId="2147483776"/>
              <ac:spMk id="4" creationId="{00000000-0000-0000-0000-000000000000}"/>
            </ac:spMkLst>
          </pc:spChg>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2791102761" sldId="2147483777"/>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2791102761" sldId="2147483777"/>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2791102761" sldId="2147483777"/>
              <ac:spMk id="3"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2791102761" sldId="2147483777"/>
              <ac:spMk id="4" creationId="{00000000-0000-0000-0000-000000000000}"/>
            </ac:spMkLst>
          </pc:spChg>
        </pc:sldLayoutChg>
        <pc:sldLayoutChg chg="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1054575506" sldId="2147483778"/>
          </pc:sldLayoutMkLst>
        </pc:sldLayoutChg>
        <pc:sldLayoutChg chg="modSp add del mod replId">
          <pc:chgData name="Rhian Moore (2205919)" userId="S::2205919@student.uwtsd.ac.uk::64d26ce3-4c41-40d5-a73e-6ae161d1e0d3" providerId="AD" clId="Web-{5914CC7B-18F6-41EC-99D7-C5065ED4F8BB}" dt="2022-09-11T16:40:10.841" v="186"/>
          <pc:sldLayoutMkLst>
            <pc:docMk/>
            <pc:sldMasterMk cId="2370810878" sldId="2147483768"/>
            <pc:sldLayoutMk cId="3850972930" sldId="2147483779"/>
          </pc:sldLayoutMkLst>
          <pc:spChg chg="mod">
            <ac:chgData name="Rhian Moore (2205919)" userId="S::2205919@student.uwtsd.ac.uk::64d26ce3-4c41-40d5-a73e-6ae161d1e0d3" providerId="AD" clId="Web-{5914CC7B-18F6-41EC-99D7-C5065ED4F8BB}" dt="2022-09-11T16:40:10.747" v="185"/>
            <ac:spMkLst>
              <pc:docMk/>
              <pc:sldMasterMk cId="2370810878" sldId="2147483768"/>
              <pc:sldLayoutMk cId="3850972930" sldId="2147483779"/>
              <ac:spMk id="2" creationId="{00000000-0000-0000-0000-000000000000}"/>
            </ac:spMkLst>
          </pc:spChg>
          <pc:spChg chg="mod">
            <ac:chgData name="Rhian Moore (2205919)" userId="S::2205919@student.uwtsd.ac.uk::64d26ce3-4c41-40d5-a73e-6ae161d1e0d3" providerId="AD" clId="Web-{5914CC7B-18F6-41EC-99D7-C5065ED4F8BB}" dt="2022-09-11T16:40:10.747" v="185"/>
            <ac:spMkLst>
              <pc:docMk/>
              <pc:sldMasterMk cId="2370810878" sldId="2147483768"/>
              <pc:sldLayoutMk cId="3850972930" sldId="2147483779"/>
              <ac:spMk id="3" creationId="{00000000-0000-0000-0000-000000000000}"/>
            </ac:spMkLst>
          </pc:spChg>
        </pc:sldLayoutChg>
      </pc:sldMasterChg>
      <pc:sldMasterChg chg="modSp add addSldLayout modSldLayout">
        <pc:chgData name="Rhian Moore (2205919)" userId="S::2205919@student.uwtsd.ac.uk::64d26ce3-4c41-40d5-a73e-6ae161d1e0d3" providerId="AD" clId="Web-{5914CC7B-18F6-41EC-99D7-C5065ED4F8BB}" dt="2022-09-11T16:40:15.482" v="187"/>
        <pc:sldMasterMkLst>
          <pc:docMk/>
          <pc:sldMasterMk cId="2124008892" sldId="2147483780"/>
        </pc:sldMasterMkLst>
        <pc:spChg chg="mod">
          <ac:chgData name="Rhian Moore (2205919)" userId="S::2205919@student.uwtsd.ac.uk::64d26ce3-4c41-40d5-a73e-6ae161d1e0d3" providerId="AD" clId="Web-{5914CC7B-18F6-41EC-99D7-C5065ED4F8BB}" dt="2022-09-11T16:40:15.482" v="187"/>
          <ac:spMkLst>
            <pc:docMk/>
            <pc:sldMasterMk cId="2124008892" sldId="2147483780"/>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4"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5"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ac:spMk id="6" creationId="{00000000-0000-0000-0000-000000000000}"/>
          </ac:spMkLst>
        </pc:sp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016276549" sldId="2147483781"/>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016276549" sldId="2147483781"/>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016276549" sldId="2147483781"/>
              <ac:spMk id="3" creationId="{00000000-0000-0000-0000-000000000000}"/>
            </ac:spMkLst>
          </pc:spChg>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4276375963" sldId="2147483782"/>
          </pc:sldLayoutMkLst>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3642332406" sldId="2147483783"/>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3642332406" sldId="2147483783"/>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3642332406" sldId="2147483783"/>
              <ac:spMk id="3" creationId="{00000000-0000-0000-0000-000000000000}"/>
            </ac:spMkLst>
          </pc:spChg>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536498079" sldId="2147483784"/>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536498079" sldId="2147483784"/>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536498079" sldId="2147483784"/>
              <ac:spMk id="4" creationId="{00000000-0000-0000-0000-000000000000}"/>
            </ac:spMkLst>
          </pc:spChg>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338967332" sldId="2147483785"/>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4"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5"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338967332" sldId="2147483785"/>
              <ac:spMk id="6" creationId="{00000000-0000-0000-0000-000000000000}"/>
            </ac:spMkLst>
          </pc:spChg>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400773016" sldId="2147483786"/>
          </pc:sldLayoutMkLst>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3881092410" sldId="2147483787"/>
          </pc:sldLayoutMkLst>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146860762" sldId="2147483788"/>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146860762" sldId="2147483788"/>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146860762" sldId="2147483788"/>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146860762" sldId="2147483788"/>
              <ac:spMk id="4" creationId="{00000000-0000-0000-0000-000000000000}"/>
            </ac:spMkLst>
          </pc:spChg>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728777774" sldId="2147483789"/>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728777774" sldId="2147483789"/>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728777774" sldId="2147483789"/>
              <ac:spMk id="3"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728777774" sldId="2147483789"/>
              <ac:spMk id="4" creationId="{00000000-0000-0000-0000-000000000000}"/>
            </ac:spMkLst>
          </pc:spChg>
        </pc:sldLayoutChg>
        <pc:sldLayoutChg chg="add mod replId">
          <pc:chgData name="Rhian Moore (2205919)" userId="S::2205919@student.uwtsd.ac.uk::64d26ce3-4c41-40d5-a73e-6ae161d1e0d3" providerId="AD" clId="Web-{5914CC7B-18F6-41EC-99D7-C5065ED4F8BB}" dt="2022-09-11T16:40:10.841" v="186"/>
          <pc:sldLayoutMkLst>
            <pc:docMk/>
            <pc:sldMasterMk cId="2124008892" sldId="2147483780"/>
            <pc:sldLayoutMk cId="4144565772" sldId="2147483790"/>
          </pc:sldLayoutMkLst>
        </pc:sldLayoutChg>
        <pc:sldLayoutChg chg="modSp add mod replId">
          <pc:chgData name="Rhian Moore (2205919)" userId="S::2205919@student.uwtsd.ac.uk::64d26ce3-4c41-40d5-a73e-6ae161d1e0d3" providerId="AD" clId="Web-{5914CC7B-18F6-41EC-99D7-C5065ED4F8BB}" dt="2022-09-11T16:40:15.482" v="187"/>
          <pc:sldLayoutMkLst>
            <pc:docMk/>
            <pc:sldMasterMk cId="2124008892" sldId="2147483780"/>
            <pc:sldLayoutMk cId="2241530143" sldId="2147483791"/>
          </pc:sldLayoutMkLst>
          <pc:spChg chg="mod">
            <ac:chgData name="Rhian Moore (2205919)" userId="S::2205919@student.uwtsd.ac.uk::64d26ce3-4c41-40d5-a73e-6ae161d1e0d3" providerId="AD" clId="Web-{5914CC7B-18F6-41EC-99D7-C5065ED4F8BB}" dt="2022-09-11T16:40:15.482" v="187"/>
            <ac:spMkLst>
              <pc:docMk/>
              <pc:sldMasterMk cId="2124008892" sldId="2147483780"/>
              <pc:sldLayoutMk cId="2241530143" sldId="2147483791"/>
              <ac:spMk id="2" creationId="{00000000-0000-0000-0000-000000000000}"/>
            </ac:spMkLst>
          </pc:spChg>
          <pc:spChg chg="mod">
            <ac:chgData name="Rhian Moore (2205919)" userId="S::2205919@student.uwtsd.ac.uk::64d26ce3-4c41-40d5-a73e-6ae161d1e0d3" providerId="AD" clId="Web-{5914CC7B-18F6-41EC-99D7-C5065ED4F8BB}" dt="2022-09-11T16:40:15.482" v="187"/>
            <ac:spMkLst>
              <pc:docMk/>
              <pc:sldMasterMk cId="2124008892" sldId="2147483780"/>
              <pc:sldLayoutMk cId="2241530143" sldId="2147483791"/>
              <ac:spMk id="3" creationId="{00000000-0000-0000-0000-000000000000}"/>
            </ac:spMkLst>
          </pc:spChg>
        </pc:sldLayoutChg>
      </pc:sldMasterChg>
    </pc:docChg>
  </pc:docChgLst>
  <pc:docChgLst>
    <pc:chgData name="Rhian Moore (2205919)" userId="S::2205919@student.uwtsd.ac.uk::64d26ce3-4c41-40d5-a73e-6ae161d1e0d3" providerId="AD" clId="Web-{DA58B27F-DC20-3613-B006-AFEBB748536F}"/>
    <pc:docChg chg="modSld">
      <pc:chgData name="Rhian Moore (2205919)" userId="S::2205919@student.uwtsd.ac.uk::64d26ce3-4c41-40d5-a73e-6ae161d1e0d3" providerId="AD" clId="Web-{DA58B27F-DC20-3613-B006-AFEBB748536F}" dt="2022-09-23T19:39:53.475" v="585" actId="20577"/>
      <pc:docMkLst>
        <pc:docMk/>
      </pc:docMkLst>
      <pc:sldChg chg="modSp">
        <pc:chgData name="Rhian Moore (2205919)" userId="S::2205919@student.uwtsd.ac.uk::64d26ce3-4c41-40d5-a73e-6ae161d1e0d3" providerId="AD" clId="Web-{DA58B27F-DC20-3613-B006-AFEBB748536F}" dt="2022-09-23T19:39:53.475" v="585" actId="20577"/>
        <pc:sldMkLst>
          <pc:docMk/>
          <pc:sldMk cId="109857222" sldId="256"/>
        </pc:sldMkLst>
        <pc:spChg chg="mod">
          <ac:chgData name="Rhian Moore (2205919)" userId="S::2205919@student.uwtsd.ac.uk::64d26ce3-4c41-40d5-a73e-6ae161d1e0d3" providerId="AD" clId="Web-{DA58B27F-DC20-3613-B006-AFEBB748536F}" dt="2022-09-23T19:39:53.475" v="585" actId="20577"/>
          <ac:spMkLst>
            <pc:docMk/>
            <pc:sldMk cId="109857222" sldId="256"/>
            <ac:spMk id="25" creationId="{6B4B7161-1266-44CA-E93E-7E14366F78F1}"/>
          </ac:spMkLst>
        </pc:spChg>
        <pc:spChg chg="mod">
          <ac:chgData name="Rhian Moore (2205919)" userId="S::2205919@student.uwtsd.ac.uk::64d26ce3-4c41-40d5-a73e-6ae161d1e0d3" providerId="AD" clId="Web-{DA58B27F-DC20-3613-B006-AFEBB748536F}" dt="2022-09-23T19:36:11.026" v="581" actId="20577"/>
          <ac:spMkLst>
            <pc:docMk/>
            <pc:sldMk cId="109857222" sldId="256"/>
            <ac:spMk id="242" creationId="{7959E584-185D-933F-B086-C8EBE475F083}"/>
          </ac:spMkLst>
        </pc:spChg>
      </pc:sldChg>
    </pc:docChg>
  </pc:docChgLst>
  <pc:docChgLst>
    <pc:chgData name="Rhian Moore (2205919)" userId="S::2205919@student.uwtsd.ac.uk::64d26ce3-4c41-40d5-a73e-6ae161d1e0d3" providerId="AD" clId="Web-{0B04429A-E57C-D943-CCFD-5BBA68F28FCB}"/>
    <pc:docChg chg="addSld delSld modSld">
      <pc:chgData name="Rhian Moore (2205919)" userId="S::2205919@student.uwtsd.ac.uk::64d26ce3-4c41-40d5-a73e-6ae161d1e0d3" providerId="AD" clId="Web-{0B04429A-E57C-D943-CCFD-5BBA68F28FCB}" dt="2022-09-25T18:50:43.585" v="800" actId="1076"/>
      <pc:docMkLst>
        <pc:docMk/>
      </pc:docMkLst>
      <pc:sldChg chg="addSp delSp modSp">
        <pc:chgData name="Rhian Moore (2205919)" userId="S::2205919@student.uwtsd.ac.uk::64d26ce3-4c41-40d5-a73e-6ae161d1e0d3" providerId="AD" clId="Web-{0B04429A-E57C-D943-CCFD-5BBA68F28FCB}" dt="2022-09-25T18:50:43.585" v="800" actId="1076"/>
        <pc:sldMkLst>
          <pc:docMk/>
          <pc:sldMk cId="109857222" sldId="256"/>
        </pc:sldMkLst>
        <pc:spChg chg="mod">
          <ac:chgData name="Rhian Moore (2205919)" userId="S::2205919@student.uwtsd.ac.uk::64d26ce3-4c41-40d5-a73e-6ae161d1e0d3" providerId="AD" clId="Web-{0B04429A-E57C-D943-CCFD-5BBA68F28FCB}" dt="2022-09-25T18:06:22.623" v="658" actId="14100"/>
          <ac:spMkLst>
            <pc:docMk/>
            <pc:sldMk cId="109857222" sldId="256"/>
            <ac:spMk id="11" creationId="{D273F4F7-6D0E-2B7C-1BBD-2716EE480277}"/>
          </ac:spMkLst>
        </pc:spChg>
        <pc:spChg chg="mod">
          <ac:chgData name="Rhian Moore (2205919)" userId="S::2205919@student.uwtsd.ac.uk::64d26ce3-4c41-40d5-a73e-6ae161d1e0d3" providerId="AD" clId="Web-{0B04429A-E57C-D943-CCFD-5BBA68F28FCB}" dt="2022-09-25T17:26:11.321" v="322" actId="14100"/>
          <ac:spMkLst>
            <pc:docMk/>
            <pc:sldMk cId="109857222" sldId="256"/>
            <ac:spMk id="24" creationId="{52BE85F9-5645-7FAC-2836-96C63AD22CF5}"/>
          </ac:spMkLst>
        </pc:spChg>
        <pc:spChg chg="mod">
          <ac:chgData name="Rhian Moore (2205919)" userId="S::2205919@student.uwtsd.ac.uk::64d26ce3-4c41-40d5-a73e-6ae161d1e0d3" providerId="AD" clId="Web-{0B04429A-E57C-D943-CCFD-5BBA68F28FCB}" dt="2022-09-25T18:22:45.365" v="747" actId="20577"/>
          <ac:spMkLst>
            <pc:docMk/>
            <pc:sldMk cId="109857222" sldId="256"/>
            <ac:spMk id="25" creationId="{6B4B7161-1266-44CA-E93E-7E14366F78F1}"/>
          </ac:spMkLst>
        </pc:spChg>
        <pc:spChg chg="mod">
          <ac:chgData name="Rhian Moore (2205919)" userId="S::2205919@student.uwtsd.ac.uk::64d26ce3-4c41-40d5-a73e-6ae161d1e0d3" providerId="AD" clId="Web-{0B04429A-E57C-D943-CCFD-5BBA68F28FCB}" dt="2022-09-25T18:10:13.458" v="684" actId="20577"/>
          <ac:spMkLst>
            <pc:docMk/>
            <pc:sldMk cId="109857222" sldId="256"/>
            <ac:spMk id="27" creationId="{3E702D6E-67D6-5CAB-8430-89256A2AF01E}"/>
          </ac:spMkLst>
        </pc:spChg>
        <pc:spChg chg="mod">
          <ac:chgData name="Rhian Moore (2205919)" userId="S::2205919@student.uwtsd.ac.uk::64d26ce3-4c41-40d5-a73e-6ae161d1e0d3" providerId="AD" clId="Web-{0B04429A-E57C-D943-CCFD-5BBA68F28FCB}" dt="2022-09-25T18:50:40.257" v="799" actId="20577"/>
          <ac:spMkLst>
            <pc:docMk/>
            <pc:sldMk cId="109857222" sldId="256"/>
            <ac:spMk id="32" creationId="{F5F29544-7917-4E29-ED34-5B4BE24A6B21}"/>
          </ac:spMkLst>
        </pc:spChg>
        <pc:spChg chg="mod">
          <ac:chgData name="Rhian Moore (2205919)" userId="S::2205919@student.uwtsd.ac.uk::64d26ce3-4c41-40d5-a73e-6ae161d1e0d3" providerId="AD" clId="Web-{0B04429A-E57C-D943-CCFD-5BBA68F28FCB}" dt="2022-09-25T17:23:35.770" v="317" actId="1076"/>
          <ac:spMkLst>
            <pc:docMk/>
            <pc:sldMk cId="109857222" sldId="256"/>
            <ac:spMk id="241" creationId="{3A9C8275-BC32-4E03-BDE6-A6B843AF6130}"/>
          </ac:spMkLst>
        </pc:spChg>
        <pc:spChg chg="mod">
          <ac:chgData name="Rhian Moore (2205919)" userId="S::2205919@student.uwtsd.ac.uk::64d26ce3-4c41-40d5-a73e-6ae161d1e0d3" providerId="AD" clId="Web-{0B04429A-E57C-D943-CCFD-5BBA68F28FCB}" dt="2022-09-25T17:27:06.682" v="323" actId="1076"/>
          <ac:spMkLst>
            <pc:docMk/>
            <pc:sldMk cId="109857222" sldId="256"/>
            <ac:spMk id="242" creationId="{7959E584-185D-933F-B086-C8EBE475F083}"/>
          </ac:spMkLst>
        </pc:spChg>
        <pc:spChg chg="add del">
          <ac:chgData name="Rhian Moore (2205919)" userId="S::2205919@student.uwtsd.ac.uk::64d26ce3-4c41-40d5-a73e-6ae161d1e0d3" providerId="AD" clId="Web-{0B04429A-E57C-D943-CCFD-5BBA68F28FCB}" dt="2022-09-25T17:23:15.050" v="316"/>
          <ac:spMkLst>
            <pc:docMk/>
            <pc:sldMk cId="109857222" sldId="256"/>
            <ac:spMk id="249" creationId="{A36302A1-849F-DB1B-0992-98994EDFB70C}"/>
          </ac:spMkLst>
        </pc:spChg>
        <pc:spChg chg="add del">
          <ac:chgData name="Rhian Moore (2205919)" userId="S::2205919@student.uwtsd.ac.uk::64d26ce3-4c41-40d5-a73e-6ae161d1e0d3" providerId="AD" clId="Web-{0B04429A-E57C-D943-CCFD-5BBA68F28FCB}" dt="2022-09-25T17:23:09.003" v="315"/>
          <ac:spMkLst>
            <pc:docMk/>
            <pc:sldMk cId="109857222" sldId="256"/>
            <ac:spMk id="250" creationId="{6A84D689-5610-0E1D-9D14-2AC4F99C7374}"/>
          </ac:spMkLst>
        </pc:spChg>
        <pc:spChg chg="add del mod">
          <ac:chgData name="Rhian Moore (2205919)" userId="S::2205919@student.uwtsd.ac.uk::64d26ce3-4c41-40d5-a73e-6ae161d1e0d3" providerId="AD" clId="Web-{0B04429A-E57C-D943-CCFD-5BBA68F28FCB}" dt="2022-09-25T17:59:01.189" v="554"/>
          <ac:spMkLst>
            <pc:docMk/>
            <pc:sldMk cId="109857222" sldId="256"/>
            <ac:spMk id="251" creationId="{29F15BD0-008A-28E8-B6B3-B5BF9C419274}"/>
          </ac:spMkLst>
        </pc:spChg>
        <pc:spChg chg="add mod">
          <ac:chgData name="Rhian Moore (2205919)" userId="S::2205919@student.uwtsd.ac.uk::64d26ce3-4c41-40d5-a73e-6ae161d1e0d3" providerId="AD" clId="Web-{0B04429A-E57C-D943-CCFD-5BBA68F28FCB}" dt="2022-09-25T18:13:31.203" v="706" actId="14100"/>
          <ac:spMkLst>
            <pc:docMk/>
            <pc:sldMk cId="109857222" sldId="256"/>
            <ac:spMk id="429" creationId="{1745488E-005C-BD55-85E2-FF58414E5397}"/>
          </ac:spMkLst>
        </pc:spChg>
        <pc:graphicFrameChg chg="mod">
          <ac:chgData name="Rhian Moore (2205919)" userId="S::2205919@student.uwtsd.ac.uk::64d26ce3-4c41-40d5-a73e-6ae161d1e0d3" providerId="AD" clId="Web-{0B04429A-E57C-D943-CCFD-5BBA68F28FCB}" dt="2022-09-25T18:50:43.585" v="800" actId="1076"/>
          <ac:graphicFrameMkLst>
            <pc:docMk/>
            <pc:sldMk cId="109857222" sldId="256"/>
            <ac:graphicFrameMk id="29" creationId="{7420DA1D-B58F-55B2-9DDE-8A02171E2077}"/>
          </ac:graphicFrameMkLst>
        </pc:graphicFrameChg>
        <pc:picChg chg="add del mod">
          <ac:chgData name="Rhian Moore (2205919)" userId="S::2205919@student.uwtsd.ac.uk::64d26ce3-4c41-40d5-a73e-6ae161d1e0d3" providerId="AD" clId="Web-{0B04429A-E57C-D943-CCFD-5BBA68F28FCB}" dt="2022-09-25T17:37:15.705" v="397"/>
          <ac:picMkLst>
            <pc:docMk/>
            <pc:sldMk cId="109857222" sldId="256"/>
            <ac:picMk id="252" creationId="{60D97145-F621-554D-C44B-2E91CFB0A392}"/>
          </ac:picMkLst>
        </pc:picChg>
        <pc:picChg chg="add mod">
          <ac:chgData name="Rhian Moore (2205919)" userId="S::2205919@student.uwtsd.ac.uk::64d26ce3-4c41-40d5-a73e-6ae161d1e0d3" providerId="AD" clId="Web-{0B04429A-E57C-D943-CCFD-5BBA68F28FCB}" dt="2022-09-25T18:13:19.468" v="705" actId="1076"/>
          <ac:picMkLst>
            <pc:docMk/>
            <pc:sldMk cId="109857222" sldId="256"/>
            <ac:picMk id="452" creationId="{7AEAB047-0FCF-999E-8DD8-4BA38014BB6D}"/>
          </ac:picMkLst>
        </pc:picChg>
      </pc:sldChg>
      <pc:sldChg chg="modSp">
        <pc:chgData name="Rhian Moore (2205919)" userId="S::2205919@student.uwtsd.ac.uk::64d26ce3-4c41-40d5-a73e-6ae161d1e0d3" providerId="AD" clId="Web-{0B04429A-E57C-D943-CCFD-5BBA68F28FCB}" dt="2022-09-25T18:39:27.050" v="795" actId="20577"/>
        <pc:sldMkLst>
          <pc:docMk/>
          <pc:sldMk cId="1976150711" sldId="258"/>
        </pc:sldMkLst>
        <pc:spChg chg="mod">
          <ac:chgData name="Rhian Moore (2205919)" userId="S::2205919@student.uwtsd.ac.uk::64d26ce3-4c41-40d5-a73e-6ae161d1e0d3" providerId="AD" clId="Web-{0B04429A-E57C-D943-CCFD-5BBA68F28FCB}" dt="2022-09-25T18:39:27.050" v="795" actId="20577"/>
          <ac:spMkLst>
            <pc:docMk/>
            <pc:sldMk cId="1976150711" sldId="258"/>
            <ac:spMk id="3" creationId="{7BFE17BA-9ACB-78EB-C95E-1DE6DA0ACD13}"/>
          </ac:spMkLst>
        </pc:spChg>
      </pc:sldChg>
      <pc:sldChg chg="new del">
        <pc:chgData name="Rhian Moore (2205919)" userId="S::2205919@student.uwtsd.ac.uk::64d26ce3-4c41-40d5-a73e-6ae161d1e0d3" providerId="AD" clId="Web-{0B04429A-E57C-D943-CCFD-5BBA68F28FCB}" dt="2022-09-25T18:18:46.937" v="716"/>
        <pc:sldMkLst>
          <pc:docMk/>
          <pc:sldMk cId="645748692" sldId="259"/>
        </pc:sldMkLst>
      </pc:sldChg>
    </pc:docChg>
  </pc:docChgLst>
  <pc:docChgLst>
    <pc:chgData name="Rhian Moore (2205919)" userId="S::2205919@student.uwtsd.ac.uk::64d26ce3-4c41-40d5-a73e-6ae161d1e0d3" providerId="AD" clId="Web-{9F792FD5-FB9A-0182-0C52-365803706F50}"/>
    <pc:docChg chg="addSld delSld modSld">
      <pc:chgData name="Rhian Moore (2205919)" userId="S::2205919@student.uwtsd.ac.uk::64d26ce3-4c41-40d5-a73e-6ae161d1e0d3" providerId="AD" clId="Web-{9F792FD5-FB9A-0182-0C52-365803706F50}" dt="2022-09-17T18:08:54.119" v="613" actId="20577"/>
      <pc:docMkLst>
        <pc:docMk/>
      </pc:docMkLst>
      <pc:sldChg chg="modSp">
        <pc:chgData name="Rhian Moore (2205919)" userId="S::2205919@student.uwtsd.ac.uk::64d26ce3-4c41-40d5-a73e-6ae161d1e0d3" providerId="AD" clId="Web-{9F792FD5-FB9A-0182-0C52-365803706F50}" dt="2022-09-17T18:08:54.119" v="613" actId="20577"/>
        <pc:sldMkLst>
          <pc:docMk/>
          <pc:sldMk cId="109857222" sldId="256"/>
        </pc:sldMkLst>
        <pc:spChg chg="mod">
          <ac:chgData name="Rhian Moore (2205919)" userId="S::2205919@student.uwtsd.ac.uk::64d26ce3-4c41-40d5-a73e-6ae161d1e0d3" providerId="AD" clId="Web-{9F792FD5-FB9A-0182-0C52-365803706F50}" dt="2022-09-17T17:12:33.159" v="12" actId="1076"/>
          <ac:spMkLst>
            <pc:docMk/>
            <pc:sldMk cId="109857222" sldId="256"/>
            <ac:spMk id="2" creationId="{648004EF-3CBC-98BD-7699-6C15E701113E}"/>
          </ac:spMkLst>
        </pc:spChg>
        <pc:spChg chg="mod">
          <ac:chgData name="Rhian Moore (2205919)" userId="S::2205919@student.uwtsd.ac.uk::64d26ce3-4c41-40d5-a73e-6ae161d1e0d3" providerId="AD" clId="Web-{9F792FD5-FB9A-0182-0C52-365803706F50}" dt="2022-09-17T17:12:21.721" v="10" actId="1076"/>
          <ac:spMkLst>
            <pc:docMk/>
            <pc:sldMk cId="109857222" sldId="256"/>
            <ac:spMk id="3" creationId="{EF85955B-C4F7-4F91-A35E-81DD896B8226}"/>
          </ac:spMkLst>
        </pc:spChg>
        <pc:spChg chg="mod">
          <ac:chgData name="Rhian Moore (2205919)" userId="S::2205919@student.uwtsd.ac.uk::64d26ce3-4c41-40d5-a73e-6ae161d1e0d3" providerId="AD" clId="Web-{9F792FD5-FB9A-0182-0C52-365803706F50}" dt="2022-09-17T17:11:52.157" v="9" actId="14100"/>
          <ac:spMkLst>
            <pc:docMk/>
            <pc:sldMk cId="109857222" sldId="256"/>
            <ac:spMk id="8" creationId="{3A75819D-1873-96BB-B8F6-743498550DC9}"/>
          </ac:spMkLst>
        </pc:spChg>
        <pc:spChg chg="mod">
          <ac:chgData name="Rhian Moore (2205919)" userId="S::2205919@student.uwtsd.ac.uk::64d26ce3-4c41-40d5-a73e-6ae161d1e0d3" providerId="AD" clId="Web-{9F792FD5-FB9A-0182-0C52-365803706F50}" dt="2022-09-17T18:08:54.119" v="613" actId="20577"/>
          <ac:spMkLst>
            <pc:docMk/>
            <pc:sldMk cId="109857222" sldId="256"/>
            <ac:spMk id="27" creationId="{3E702D6E-67D6-5CAB-8430-89256A2AF01E}"/>
          </ac:spMkLst>
        </pc:spChg>
      </pc:sldChg>
      <pc:sldChg chg="modSp">
        <pc:chgData name="Rhian Moore (2205919)" userId="S::2205919@student.uwtsd.ac.uk::64d26ce3-4c41-40d5-a73e-6ae161d1e0d3" providerId="AD" clId="Web-{9F792FD5-FB9A-0182-0C52-365803706F50}" dt="2022-09-17T17:37:36.625" v="181" actId="20577"/>
        <pc:sldMkLst>
          <pc:docMk/>
          <pc:sldMk cId="4266118840" sldId="257"/>
        </pc:sldMkLst>
        <pc:spChg chg="mod">
          <ac:chgData name="Rhian Moore (2205919)" userId="S::2205919@student.uwtsd.ac.uk::64d26ce3-4c41-40d5-a73e-6ae161d1e0d3" providerId="AD" clId="Web-{9F792FD5-FB9A-0182-0C52-365803706F50}" dt="2022-09-17T17:37:36.625" v="181" actId="20577"/>
          <ac:spMkLst>
            <pc:docMk/>
            <pc:sldMk cId="4266118840" sldId="257"/>
            <ac:spMk id="5" creationId="{07E8B83B-8D16-1860-F2F7-68F3289AC8D3}"/>
          </ac:spMkLst>
        </pc:spChg>
        <pc:spChg chg="mod">
          <ac:chgData name="Rhian Moore (2205919)" userId="S::2205919@student.uwtsd.ac.uk::64d26ce3-4c41-40d5-a73e-6ae161d1e0d3" providerId="AD" clId="Web-{9F792FD5-FB9A-0182-0C52-365803706F50}" dt="2022-09-17T17:36:31.136" v="178" actId="14100"/>
          <ac:spMkLst>
            <pc:docMk/>
            <pc:sldMk cId="4266118840" sldId="257"/>
            <ac:spMk id="8" creationId="{20C272D2-3AC8-7EE3-53A1-BBC0088CDFB6}"/>
          </ac:spMkLst>
        </pc:spChg>
      </pc:sldChg>
      <pc:sldChg chg="addSp delSp new del">
        <pc:chgData name="Rhian Moore (2205919)" userId="S::2205919@student.uwtsd.ac.uk::64d26ce3-4c41-40d5-a73e-6ae161d1e0d3" providerId="AD" clId="Web-{9F792FD5-FB9A-0182-0C52-365803706F50}" dt="2022-09-17T17:39:33.240" v="185"/>
        <pc:sldMkLst>
          <pc:docMk/>
          <pc:sldMk cId="2400879543" sldId="258"/>
        </pc:sldMkLst>
        <pc:spChg chg="add del">
          <ac:chgData name="Rhian Moore (2205919)" userId="S::2205919@student.uwtsd.ac.uk::64d26ce3-4c41-40d5-a73e-6ae161d1e0d3" providerId="AD" clId="Web-{9F792FD5-FB9A-0182-0C52-365803706F50}" dt="2022-09-17T17:39:31.255" v="184"/>
          <ac:spMkLst>
            <pc:docMk/>
            <pc:sldMk cId="2400879543" sldId="258"/>
            <ac:spMk id="4" creationId="{7B0A2209-991B-6191-4C36-AF1CBAD0B416}"/>
          </ac:spMkLst>
        </pc:spChg>
      </pc:sldChg>
    </pc:docChg>
  </pc:docChgLst>
  <pc:docChgLst>
    <pc:chgData name="Rhian Moore (2205919)" userId="S::2205919@student.uwtsd.ac.uk::64d26ce3-4c41-40d5-a73e-6ae161d1e0d3" providerId="AD" clId="Web-{CB586A08-3890-D8C8-5F7C-B86AA9D44196}"/>
    <pc:docChg chg="addSld delSld modSld">
      <pc:chgData name="Rhian Moore (2205919)" userId="S::2205919@student.uwtsd.ac.uk::64d26ce3-4c41-40d5-a73e-6ae161d1e0d3" providerId="AD" clId="Web-{CB586A08-3890-D8C8-5F7C-B86AA9D44196}" dt="2022-09-15T21:00:58.239" v="119" actId="20577"/>
      <pc:docMkLst>
        <pc:docMk/>
      </pc:docMkLst>
      <pc:sldChg chg="modSp">
        <pc:chgData name="Rhian Moore (2205919)" userId="S::2205919@student.uwtsd.ac.uk::64d26ce3-4c41-40d5-a73e-6ae161d1e0d3" providerId="AD" clId="Web-{CB586A08-3890-D8C8-5F7C-B86AA9D44196}" dt="2022-09-15T20:57:56.609" v="105" actId="20577"/>
        <pc:sldMkLst>
          <pc:docMk/>
          <pc:sldMk cId="109857222" sldId="256"/>
        </pc:sldMkLst>
        <pc:spChg chg="mod">
          <ac:chgData name="Rhian Moore (2205919)" userId="S::2205919@student.uwtsd.ac.uk::64d26ce3-4c41-40d5-a73e-6ae161d1e0d3" providerId="AD" clId="Web-{CB586A08-3890-D8C8-5F7C-B86AA9D44196}" dt="2022-09-15T20:57:56.609" v="105" actId="20577"/>
          <ac:spMkLst>
            <pc:docMk/>
            <pc:sldMk cId="109857222" sldId="256"/>
            <ac:spMk id="24" creationId="{52BE85F9-5645-7FAC-2836-96C63AD22CF5}"/>
          </ac:spMkLst>
        </pc:spChg>
      </pc:sldChg>
      <pc:sldChg chg="addSp delSp modSp">
        <pc:chgData name="Rhian Moore (2205919)" userId="S::2205919@student.uwtsd.ac.uk::64d26ce3-4c41-40d5-a73e-6ae161d1e0d3" providerId="AD" clId="Web-{CB586A08-3890-D8C8-5F7C-B86AA9D44196}" dt="2022-09-15T21:00:58.239" v="119" actId="20577"/>
        <pc:sldMkLst>
          <pc:docMk/>
          <pc:sldMk cId="4266118840" sldId="257"/>
        </pc:sldMkLst>
        <pc:spChg chg="mod">
          <ac:chgData name="Rhian Moore (2205919)" userId="S::2205919@student.uwtsd.ac.uk::64d26ce3-4c41-40d5-a73e-6ae161d1e0d3" providerId="AD" clId="Web-{CB586A08-3890-D8C8-5F7C-B86AA9D44196}" dt="2022-09-15T20:58:24.250" v="108" actId="20577"/>
          <ac:spMkLst>
            <pc:docMk/>
            <pc:sldMk cId="4266118840" sldId="257"/>
            <ac:spMk id="2" creationId="{95BB86BE-6FDE-88F0-18D9-663A50E6545D}"/>
          </ac:spMkLst>
        </pc:spChg>
        <pc:spChg chg="mod">
          <ac:chgData name="Rhian Moore (2205919)" userId="S::2205919@student.uwtsd.ac.uk::64d26ce3-4c41-40d5-a73e-6ae161d1e0d3" providerId="AD" clId="Web-{CB586A08-3890-D8C8-5F7C-B86AA9D44196}" dt="2022-09-15T20:46:58.856" v="92" actId="20577"/>
          <ac:spMkLst>
            <pc:docMk/>
            <pc:sldMk cId="4266118840" sldId="257"/>
            <ac:spMk id="3" creationId="{3B2BFC79-1755-02A8-B283-38D0EA15B502}"/>
          </ac:spMkLst>
        </pc:spChg>
        <pc:spChg chg="mod">
          <ac:chgData name="Rhian Moore (2205919)" userId="S::2205919@student.uwtsd.ac.uk::64d26ce3-4c41-40d5-a73e-6ae161d1e0d3" providerId="AD" clId="Web-{CB586A08-3890-D8C8-5F7C-B86AA9D44196}" dt="2022-09-15T20:45:24.822" v="90" actId="20577"/>
          <ac:spMkLst>
            <pc:docMk/>
            <pc:sldMk cId="4266118840" sldId="257"/>
            <ac:spMk id="4" creationId="{B5AD692B-E04C-A93B-32F0-5B0771D7BFAC}"/>
          </ac:spMkLst>
        </pc:spChg>
        <pc:spChg chg="add del mod">
          <ac:chgData name="Rhian Moore (2205919)" userId="S::2205919@student.uwtsd.ac.uk::64d26ce3-4c41-40d5-a73e-6ae161d1e0d3" providerId="AD" clId="Web-{CB586A08-3890-D8C8-5F7C-B86AA9D44196}" dt="2022-09-15T20:08:04.041" v="20"/>
          <ac:spMkLst>
            <pc:docMk/>
            <pc:sldMk cId="4266118840" sldId="257"/>
            <ac:spMk id="5" creationId="{E9B61893-FDE3-EDA4-D56D-15AA59BCB31B}"/>
          </ac:spMkLst>
        </pc:spChg>
        <pc:spChg chg="add del mod">
          <ac:chgData name="Rhian Moore (2205919)" userId="S::2205919@student.uwtsd.ac.uk::64d26ce3-4c41-40d5-a73e-6ae161d1e0d3" providerId="AD" clId="Web-{CB586A08-3890-D8C8-5F7C-B86AA9D44196}" dt="2022-09-15T20:18:39.652" v="28"/>
          <ac:spMkLst>
            <pc:docMk/>
            <pc:sldMk cId="4266118840" sldId="257"/>
            <ac:spMk id="6" creationId="{C8B9F43F-C5FB-C493-A9AD-CC740D987BCB}"/>
          </ac:spMkLst>
        </pc:spChg>
        <pc:spChg chg="add del mod">
          <ac:chgData name="Rhian Moore (2205919)" userId="S::2205919@student.uwtsd.ac.uk::64d26ce3-4c41-40d5-a73e-6ae161d1e0d3" providerId="AD" clId="Web-{CB586A08-3890-D8C8-5F7C-B86AA9D44196}" dt="2022-09-15T20:19:03.997" v="31"/>
          <ac:spMkLst>
            <pc:docMk/>
            <pc:sldMk cId="4266118840" sldId="257"/>
            <ac:spMk id="7" creationId="{C69BE8EE-9AB5-6A1C-6D76-BB510E84D13C}"/>
          </ac:spMkLst>
        </pc:spChg>
        <pc:spChg chg="add mod">
          <ac:chgData name="Rhian Moore (2205919)" userId="S::2205919@student.uwtsd.ac.uk::64d26ce3-4c41-40d5-a73e-6ae161d1e0d3" providerId="AD" clId="Web-{CB586A08-3890-D8C8-5F7C-B86AA9D44196}" dt="2022-09-15T20:58:39.548" v="111" actId="14100"/>
          <ac:spMkLst>
            <pc:docMk/>
            <pc:sldMk cId="4266118840" sldId="257"/>
            <ac:spMk id="8" creationId="{20C272D2-3AC8-7EE3-53A1-BBC0088CDFB6}"/>
          </ac:spMkLst>
        </pc:spChg>
        <pc:spChg chg="add">
          <ac:chgData name="Rhian Moore (2205919)" userId="S::2205919@student.uwtsd.ac.uk::64d26ce3-4c41-40d5-a73e-6ae161d1e0d3" providerId="AD" clId="Web-{CB586A08-3890-D8C8-5F7C-B86AA9D44196}" dt="2022-09-15T20:31:05.455" v="63"/>
          <ac:spMkLst>
            <pc:docMk/>
            <pc:sldMk cId="4266118840" sldId="257"/>
            <ac:spMk id="9" creationId="{F4A02850-91C4-3DCD-88E6-5D0940BA0883}"/>
          </ac:spMkLst>
        </pc:spChg>
        <pc:spChg chg="add mod">
          <ac:chgData name="Rhian Moore (2205919)" userId="S::2205919@student.uwtsd.ac.uk::64d26ce3-4c41-40d5-a73e-6ae161d1e0d3" providerId="AD" clId="Web-{CB586A08-3890-D8C8-5F7C-B86AA9D44196}" dt="2022-09-15T20:47:09.591" v="93" actId="1076"/>
          <ac:spMkLst>
            <pc:docMk/>
            <pc:sldMk cId="4266118840" sldId="257"/>
            <ac:spMk id="10" creationId="{054816CE-9DEC-F080-C93D-23672BDA8C80}"/>
          </ac:spMkLst>
        </pc:spChg>
        <pc:spChg chg="add mod">
          <ac:chgData name="Rhian Moore (2205919)" userId="S::2205919@student.uwtsd.ac.uk::64d26ce3-4c41-40d5-a73e-6ae161d1e0d3" providerId="AD" clId="Web-{CB586A08-3890-D8C8-5F7C-B86AA9D44196}" dt="2022-09-15T20:48:32.265" v="101" actId="20577"/>
          <ac:spMkLst>
            <pc:docMk/>
            <pc:sldMk cId="4266118840" sldId="257"/>
            <ac:spMk id="11" creationId="{0D221DA3-7D46-F46C-B9D5-B0D076D367C4}"/>
          </ac:spMkLst>
        </pc:spChg>
        <pc:spChg chg="add mod">
          <ac:chgData name="Rhian Moore (2205919)" userId="S::2205919@student.uwtsd.ac.uk::64d26ce3-4c41-40d5-a73e-6ae161d1e0d3" providerId="AD" clId="Web-{CB586A08-3890-D8C8-5F7C-B86AA9D44196}" dt="2022-09-15T21:00:58.239" v="119" actId="20577"/>
          <ac:spMkLst>
            <pc:docMk/>
            <pc:sldMk cId="4266118840" sldId="257"/>
            <ac:spMk id="12" creationId="{F0508EA0-40F5-2FC3-8280-8AA6769653BB}"/>
          </ac:spMkLst>
        </pc:spChg>
      </pc:sldChg>
      <pc:sldChg chg="new del">
        <pc:chgData name="Rhian Moore (2205919)" userId="S::2205919@student.uwtsd.ac.uk::64d26ce3-4c41-40d5-a73e-6ae161d1e0d3" providerId="AD" clId="Web-{CB586A08-3890-D8C8-5F7C-B86AA9D44196}" dt="2022-09-15T20:43:24.413" v="84"/>
        <pc:sldMkLst>
          <pc:docMk/>
          <pc:sldMk cId="3451422596" sldId="258"/>
        </pc:sldMkLst>
      </pc:sldChg>
    </pc:docChg>
  </pc:docChgLst>
  <pc:docChgLst>
    <pc:chgData name="Rhian Moore (2205919)" userId="S::2205919@student.uwtsd.ac.uk::64d26ce3-4c41-40d5-a73e-6ae161d1e0d3" providerId="AD" clId="Web-{59ED5D93-EEFC-AB88-711D-0D489528867B}"/>
    <pc:docChg chg="modSld">
      <pc:chgData name="Rhian Moore (2205919)" userId="S::2205919@student.uwtsd.ac.uk::64d26ce3-4c41-40d5-a73e-6ae161d1e0d3" providerId="AD" clId="Web-{59ED5D93-EEFC-AB88-711D-0D489528867B}" dt="2022-09-26T08:07:56.446" v="4" actId="1076"/>
      <pc:docMkLst>
        <pc:docMk/>
      </pc:docMkLst>
      <pc:sldChg chg="modSp">
        <pc:chgData name="Rhian Moore (2205919)" userId="S::2205919@student.uwtsd.ac.uk::64d26ce3-4c41-40d5-a73e-6ae161d1e0d3" providerId="AD" clId="Web-{59ED5D93-EEFC-AB88-711D-0D489528867B}" dt="2022-09-26T08:07:56.446" v="4" actId="1076"/>
        <pc:sldMkLst>
          <pc:docMk/>
          <pc:sldMk cId="109857222" sldId="256"/>
        </pc:sldMkLst>
        <pc:spChg chg="mod">
          <ac:chgData name="Rhian Moore (2205919)" userId="S::2205919@student.uwtsd.ac.uk::64d26ce3-4c41-40d5-a73e-6ae161d1e0d3" providerId="AD" clId="Web-{59ED5D93-EEFC-AB88-711D-0D489528867B}" dt="2022-09-26T08:07:48.414" v="3" actId="1076"/>
          <ac:spMkLst>
            <pc:docMk/>
            <pc:sldMk cId="109857222" sldId="256"/>
            <ac:spMk id="429" creationId="{1745488E-005C-BD55-85E2-FF58414E5397}"/>
          </ac:spMkLst>
        </pc:spChg>
        <pc:picChg chg="mod">
          <ac:chgData name="Rhian Moore (2205919)" userId="S::2205919@student.uwtsd.ac.uk::64d26ce3-4c41-40d5-a73e-6ae161d1e0d3" providerId="AD" clId="Web-{59ED5D93-EEFC-AB88-711D-0D489528867B}" dt="2022-09-26T08:07:56.446" v="4" actId="1076"/>
          <ac:picMkLst>
            <pc:docMk/>
            <pc:sldMk cId="109857222" sldId="256"/>
            <ac:picMk id="452" creationId="{7AEAB047-0FCF-999E-8DD8-4BA38014BB6D}"/>
          </ac:picMkLst>
        </pc:picChg>
      </pc:sldChg>
    </pc:docChg>
  </pc:docChgLst>
  <pc:docChgLst>
    <pc:chgData name="Rhian Moore (2205919)" userId="S::2205919@student.uwtsd.ac.uk::64d26ce3-4c41-40d5-a73e-6ae161d1e0d3" providerId="AD" clId="Web-{255DA326-4F24-52F0-6365-B0C05DF339E2}"/>
    <pc:docChg chg="modSld">
      <pc:chgData name="Rhian Moore (2205919)" userId="S::2205919@student.uwtsd.ac.uk::64d26ce3-4c41-40d5-a73e-6ae161d1e0d3" providerId="AD" clId="Web-{255DA326-4F24-52F0-6365-B0C05DF339E2}" dt="2022-09-14T20:20:43.656" v="624" actId="20577"/>
      <pc:docMkLst>
        <pc:docMk/>
      </pc:docMkLst>
      <pc:sldChg chg="addSp modSp">
        <pc:chgData name="Rhian Moore (2205919)" userId="S::2205919@student.uwtsd.ac.uk::64d26ce3-4c41-40d5-a73e-6ae161d1e0d3" providerId="AD" clId="Web-{255DA326-4F24-52F0-6365-B0C05DF339E2}" dt="2022-09-14T20:20:43.656" v="624" actId="20577"/>
        <pc:sldMkLst>
          <pc:docMk/>
          <pc:sldMk cId="109857222" sldId="256"/>
        </pc:sldMkLst>
        <pc:spChg chg="mod">
          <ac:chgData name="Rhian Moore (2205919)" userId="S::2205919@student.uwtsd.ac.uk::64d26ce3-4c41-40d5-a73e-6ae161d1e0d3" providerId="AD" clId="Web-{255DA326-4F24-52F0-6365-B0C05DF339E2}" dt="2022-09-14T19:15:48.403" v="310" actId="1076"/>
          <ac:spMkLst>
            <pc:docMk/>
            <pc:sldMk cId="109857222" sldId="256"/>
            <ac:spMk id="2" creationId="{D00B6937-D12B-D99C-5CC5-03BB3545DAB9}"/>
          </ac:spMkLst>
        </pc:spChg>
        <pc:spChg chg="add mod">
          <ac:chgData name="Rhian Moore (2205919)" userId="S::2205919@student.uwtsd.ac.uk::64d26ce3-4c41-40d5-a73e-6ae161d1e0d3" providerId="AD" clId="Web-{255DA326-4F24-52F0-6365-B0C05DF339E2}" dt="2022-09-14T19:15:37.122" v="308"/>
          <ac:spMkLst>
            <pc:docMk/>
            <pc:sldMk cId="109857222" sldId="256"/>
            <ac:spMk id="3" creationId="{EF85955B-C4F7-4F91-A35E-81DD896B8226}"/>
          </ac:spMkLst>
        </pc:spChg>
        <pc:spChg chg="mod">
          <ac:chgData name="Rhian Moore (2205919)" userId="S::2205919@student.uwtsd.ac.uk::64d26ce3-4c41-40d5-a73e-6ae161d1e0d3" providerId="AD" clId="Web-{255DA326-4F24-52F0-6365-B0C05DF339E2}" dt="2022-09-14T17:25:46.883" v="247" actId="14100"/>
          <ac:spMkLst>
            <pc:docMk/>
            <pc:sldMk cId="109857222" sldId="256"/>
            <ac:spMk id="11" creationId="{D273F4F7-6D0E-2B7C-1BBD-2716EE480277}"/>
          </ac:spMkLst>
        </pc:spChg>
        <pc:spChg chg="mod">
          <ac:chgData name="Rhian Moore (2205919)" userId="S::2205919@student.uwtsd.ac.uk::64d26ce3-4c41-40d5-a73e-6ae161d1e0d3" providerId="AD" clId="Web-{255DA326-4F24-52F0-6365-B0C05DF339E2}" dt="2022-09-14T17:25:16.929" v="242" actId="1076"/>
          <ac:spMkLst>
            <pc:docMk/>
            <pc:sldMk cId="109857222" sldId="256"/>
            <ac:spMk id="19" creationId="{FE2D0468-A71D-350C-7A40-DE8B4EEC4386}"/>
          </ac:spMkLst>
        </pc:spChg>
        <pc:spChg chg="add mod">
          <ac:chgData name="Rhian Moore (2205919)" userId="S::2205919@student.uwtsd.ac.uk::64d26ce3-4c41-40d5-a73e-6ae161d1e0d3" providerId="AD" clId="Web-{255DA326-4F24-52F0-6365-B0C05DF339E2}" dt="2022-09-14T20:20:43.656" v="624" actId="20577"/>
          <ac:spMkLst>
            <pc:docMk/>
            <pc:sldMk cId="109857222" sldId="256"/>
            <ac:spMk id="24" creationId="{52BE85F9-5645-7FAC-2836-96C63AD22CF5}"/>
          </ac:spMkLst>
        </pc:spChg>
        <pc:spChg chg="mod">
          <ac:chgData name="Rhian Moore (2205919)" userId="S::2205919@student.uwtsd.ac.uk::64d26ce3-4c41-40d5-a73e-6ae161d1e0d3" providerId="AD" clId="Web-{255DA326-4F24-52F0-6365-B0C05DF339E2}" dt="2022-09-14T17:29:57.360" v="299" actId="20577"/>
          <ac:spMkLst>
            <pc:docMk/>
            <pc:sldMk cId="109857222" sldId="256"/>
            <ac:spMk id="25" creationId="{6B4B7161-1266-44CA-E93E-7E14366F78F1}"/>
          </ac:spMkLst>
        </pc:spChg>
        <pc:picChg chg="mod">
          <ac:chgData name="Rhian Moore (2205919)" userId="S::2205919@student.uwtsd.ac.uk::64d26ce3-4c41-40d5-a73e-6ae161d1e0d3" providerId="AD" clId="Web-{255DA326-4F24-52F0-6365-B0C05DF339E2}" dt="2022-09-14T17:25:21.226" v="243" actId="1076"/>
          <ac:picMkLst>
            <pc:docMk/>
            <pc:sldMk cId="109857222" sldId="256"/>
            <ac:picMk id="14" creationId="{2D6E7174-2738-9F94-F58C-AC1E734C5C46}"/>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E60AEA-94F8-4612-9D7F-418B06D0DA00}"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7E08130F-B051-4469-BC85-EA6C131EE3E1}">
      <dgm:prSet phldrT="[Text]" phldr="0"/>
      <dgm:spPr/>
      <dgm:t>
        <a:bodyPr/>
        <a:lstStyle/>
        <a:p>
          <a:r>
            <a:rPr lang="en-GB" dirty="0">
              <a:latin typeface="Calibri Light" panose="020F0302020204030204"/>
            </a:rPr>
            <a:t>Evaluate</a:t>
          </a:r>
          <a:endParaRPr lang="en-GB" dirty="0"/>
        </a:p>
      </dgm:t>
    </dgm:pt>
    <dgm:pt modelId="{B159C6D8-52D6-4417-A42D-32614767CBB1}" type="parTrans" cxnId="{D5A284C2-E6F6-4B48-9A82-77A37D732180}">
      <dgm:prSet/>
      <dgm:spPr/>
      <dgm:t>
        <a:bodyPr/>
        <a:lstStyle/>
        <a:p>
          <a:endParaRPr lang="en-GB"/>
        </a:p>
      </dgm:t>
    </dgm:pt>
    <dgm:pt modelId="{6364E531-216E-4F2F-8B32-BFF64C5FBE1D}" type="sibTrans" cxnId="{D5A284C2-E6F6-4B48-9A82-77A37D732180}">
      <dgm:prSet/>
      <dgm:spPr/>
      <dgm:t>
        <a:bodyPr/>
        <a:lstStyle/>
        <a:p>
          <a:endParaRPr lang="en-GB"/>
        </a:p>
      </dgm:t>
    </dgm:pt>
    <dgm:pt modelId="{26A13426-99FF-4461-8946-D6FD88ACE3B2}">
      <dgm:prSet phldrT="[Text]" phldr="0"/>
      <dgm:spPr/>
      <dgm:t>
        <a:bodyPr/>
        <a:lstStyle/>
        <a:p>
          <a:r>
            <a:rPr lang="en-GB" dirty="0">
              <a:latin typeface="Calibri Light" panose="020F0302020204030204"/>
            </a:rPr>
            <a:t>Reconstruct</a:t>
          </a:r>
          <a:endParaRPr lang="en-GB" dirty="0"/>
        </a:p>
      </dgm:t>
    </dgm:pt>
    <dgm:pt modelId="{0EA9B6B9-2B3A-43BD-8720-29ED6CD79E1A}" type="parTrans" cxnId="{797E87DB-7626-4D7B-B8F6-4EDEAA0040D7}">
      <dgm:prSet/>
      <dgm:spPr/>
      <dgm:t>
        <a:bodyPr/>
        <a:lstStyle/>
        <a:p>
          <a:endParaRPr lang="en-GB"/>
        </a:p>
      </dgm:t>
    </dgm:pt>
    <dgm:pt modelId="{513328B5-F8EC-42D1-BF4E-5C33A3B9DDC9}" type="sibTrans" cxnId="{797E87DB-7626-4D7B-B8F6-4EDEAA0040D7}">
      <dgm:prSet/>
      <dgm:spPr/>
      <dgm:t>
        <a:bodyPr/>
        <a:lstStyle/>
        <a:p>
          <a:endParaRPr lang="en-GB"/>
        </a:p>
      </dgm:t>
    </dgm:pt>
    <dgm:pt modelId="{FF7F4C99-DC4B-473A-9C25-C6E12EF9DAB8}">
      <dgm:prSet phldrT="[Text]" phldr="0"/>
      <dgm:spPr/>
      <dgm:t>
        <a:bodyPr/>
        <a:lstStyle/>
        <a:p>
          <a:r>
            <a:rPr lang="en-GB" dirty="0">
              <a:latin typeface="Calibri Light" panose="020F0302020204030204"/>
            </a:rPr>
            <a:t>Analyse</a:t>
          </a:r>
          <a:endParaRPr lang="en-GB" dirty="0"/>
        </a:p>
      </dgm:t>
    </dgm:pt>
    <dgm:pt modelId="{97336230-0426-46AE-8448-C3A60CF86C03}" type="parTrans" cxnId="{E44E43BD-8D92-44F8-8D6D-8BE7E5A58A0D}">
      <dgm:prSet/>
      <dgm:spPr/>
      <dgm:t>
        <a:bodyPr/>
        <a:lstStyle/>
        <a:p>
          <a:endParaRPr lang="en-GB"/>
        </a:p>
      </dgm:t>
    </dgm:pt>
    <dgm:pt modelId="{E12DB750-8EB7-49A3-914E-92948D0CDF2B}" type="sibTrans" cxnId="{E44E43BD-8D92-44F8-8D6D-8BE7E5A58A0D}">
      <dgm:prSet/>
      <dgm:spPr/>
      <dgm:t>
        <a:bodyPr/>
        <a:lstStyle/>
        <a:p>
          <a:endParaRPr lang="en-GB"/>
        </a:p>
      </dgm:t>
    </dgm:pt>
    <dgm:pt modelId="{5EDD088D-7788-48AB-A1EF-52DDBCA5FC83}">
      <dgm:prSet phldrT="[Text]" phldr="0"/>
      <dgm:spPr/>
      <dgm:t>
        <a:bodyPr/>
        <a:lstStyle/>
        <a:p>
          <a:r>
            <a:rPr lang="en-GB" dirty="0">
              <a:latin typeface="Calibri Light" panose="020F0302020204030204"/>
            </a:rPr>
            <a:t>Distil</a:t>
          </a:r>
          <a:endParaRPr lang="en-GB" dirty="0"/>
        </a:p>
      </dgm:t>
    </dgm:pt>
    <dgm:pt modelId="{12A36D9E-D518-4C3C-99C0-5186C52A63BB}" type="parTrans" cxnId="{3772C3E2-5674-4207-9D6E-EB0EB675341B}">
      <dgm:prSet/>
      <dgm:spPr/>
      <dgm:t>
        <a:bodyPr/>
        <a:lstStyle/>
        <a:p>
          <a:endParaRPr lang="en-GB"/>
        </a:p>
      </dgm:t>
    </dgm:pt>
    <dgm:pt modelId="{79872EEA-50E1-4471-9991-C6DA000C7813}" type="sibTrans" cxnId="{3772C3E2-5674-4207-9D6E-EB0EB675341B}">
      <dgm:prSet/>
      <dgm:spPr/>
      <dgm:t>
        <a:bodyPr/>
        <a:lstStyle/>
        <a:p>
          <a:endParaRPr lang="en-GB"/>
        </a:p>
      </dgm:t>
    </dgm:pt>
    <dgm:pt modelId="{12E0147E-9C66-4053-A446-93C055123052}">
      <dgm:prSet phldrT="[Text]" phldr="0"/>
      <dgm:spPr/>
      <dgm:t>
        <a:bodyPr/>
        <a:lstStyle/>
        <a:p>
          <a:r>
            <a:rPr lang="en-GB" dirty="0">
              <a:latin typeface="Calibri Light" panose="020F0302020204030204"/>
            </a:rPr>
            <a:t>Apply</a:t>
          </a:r>
          <a:endParaRPr lang="en-GB" dirty="0"/>
        </a:p>
      </dgm:t>
    </dgm:pt>
    <dgm:pt modelId="{17B70105-FBD1-4CB5-951B-5EB0DEFF43C6}" type="parTrans" cxnId="{DCCA74E4-7697-469F-81A3-A54C0D837517}">
      <dgm:prSet/>
      <dgm:spPr/>
      <dgm:t>
        <a:bodyPr/>
        <a:lstStyle/>
        <a:p>
          <a:endParaRPr lang="en-GB"/>
        </a:p>
      </dgm:t>
    </dgm:pt>
    <dgm:pt modelId="{A9D27739-BAFA-426C-BE55-D00BF2A384FE}" type="sibTrans" cxnId="{DCCA74E4-7697-469F-81A3-A54C0D837517}">
      <dgm:prSet/>
      <dgm:spPr/>
      <dgm:t>
        <a:bodyPr/>
        <a:lstStyle/>
        <a:p>
          <a:endParaRPr lang="en-GB"/>
        </a:p>
      </dgm:t>
    </dgm:pt>
    <dgm:pt modelId="{D1C5429F-8DC9-4903-941C-40B23C1A8A5F}" type="pres">
      <dgm:prSet presAssocID="{B7E60AEA-94F8-4612-9D7F-418B06D0DA00}" presName="cycle" presStyleCnt="0">
        <dgm:presLayoutVars>
          <dgm:dir/>
          <dgm:resizeHandles val="exact"/>
        </dgm:presLayoutVars>
      </dgm:prSet>
      <dgm:spPr/>
    </dgm:pt>
    <dgm:pt modelId="{A2458E7C-5AC3-45DB-8012-6A3FACCEE0A9}" type="pres">
      <dgm:prSet presAssocID="{7E08130F-B051-4469-BC85-EA6C131EE3E1}" presName="node" presStyleLbl="node1" presStyleIdx="0" presStyleCnt="5">
        <dgm:presLayoutVars>
          <dgm:bulletEnabled val="1"/>
        </dgm:presLayoutVars>
      </dgm:prSet>
      <dgm:spPr/>
    </dgm:pt>
    <dgm:pt modelId="{22746FDC-4993-4AED-8144-884F202D9ECE}" type="pres">
      <dgm:prSet presAssocID="{6364E531-216E-4F2F-8B32-BFF64C5FBE1D}" presName="sibTrans" presStyleLbl="sibTrans2D1" presStyleIdx="0" presStyleCnt="5"/>
      <dgm:spPr/>
    </dgm:pt>
    <dgm:pt modelId="{15D176DE-33F7-4224-8451-DB48B50DA42D}" type="pres">
      <dgm:prSet presAssocID="{6364E531-216E-4F2F-8B32-BFF64C5FBE1D}" presName="connectorText" presStyleLbl="sibTrans2D1" presStyleIdx="0" presStyleCnt="5"/>
      <dgm:spPr/>
    </dgm:pt>
    <dgm:pt modelId="{E7B21E60-E493-497E-8577-201E20F5DF51}" type="pres">
      <dgm:prSet presAssocID="{26A13426-99FF-4461-8946-D6FD88ACE3B2}" presName="node" presStyleLbl="node1" presStyleIdx="1" presStyleCnt="5">
        <dgm:presLayoutVars>
          <dgm:bulletEnabled val="1"/>
        </dgm:presLayoutVars>
      </dgm:prSet>
      <dgm:spPr/>
    </dgm:pt>
    <dgm:pt modelId="{2D2B53E4-87FF-47BA-B497-942ECF59EEFB}" type="pres">
      <dgm:prSet presAssocID="{513328B5-F8EC-42D1-BF4E-5C33A3B9DDC9}" presName="sibTrans" presStyleLbl="sibTrans2D1" presStyleIdx="1" presStyleCnt="5"/>
      <dgm:spPr/>
    </dgm:pt>
    <dgm:pt modelId="{B7C15305-B33E-44B1-A6C0-50F3947D1AAB}" type="pres">
      <dgm:prSet presAssocID="{513328B5-F8EC-42D1-BF4E-5C33A3B9DDC9}" presName="connectorText" presStyleLbl="sibTrans2D1" presStyleIdx="1" presStyleCnt="5"/>
      <dgm:spPr/>
    </dgm:pt>
    <dgm:pt modelId="{58B6E76A-C4D6-4EAC-8B2F-A2162459E1A6}" type="pres">
      <dgm:prSet presAssocID="{FF7F4C99-DC4B-473A-9C25-C6E12EF9DAB8}" presName="node" presStyleLbl="node1" presStyleIdx="2" presStyleCnt="5">
        <dgm:presLayoutVars>
          <dgm:bulletEnabled val="1"/>
        </dgm:presLayoutVars>
      </dgm:prSet>
      <dgm:spPr/>
    </dgm:pt>
    <dgm:pt modelId="{FEEEADB3-05E7-4F5A-A3EE-DA9B229C9AD6}" type="pres">
      <dgm:prSet presAssocID="{E12DB750-8EB7-49A3-914E-92948D0CDF2B}" presName="sibTrans" presStyleLbl="sibTrans2D1" presStyleIdx="2" presStyleCnt="5"/>
      <dgm:spPr/>
    </dgm:pt>
    <dgm:pt modelId="{692DE0D9-BB83-4C9F-B8F1-DB5BC7A3C7D5}" type="pres">
      <dgm:prSet presAssocID="{E12DB750-8EB7-49A3-914E-92948D0CDF2B}" presName="connectorText" presStyleLbl="sibTrans2D1" presStyleIdx="2" presStyleCnt="5"/>
      <dgm:spPr/>
    </dgm:pt>
    <dgm:pt modelId="{C4420357-E038-47CD-AC2B-6A13BC87831A}" type="pres">
      <dgm:prSet presAssocID="{5EDD088D-7788-48AB-A1EF-52DDBCA5FC83}" presName="node" presStyleLbl="node1" presStyleIdx="3" presStyleCnt="5">
        <dgm:presLayoutVars>
          <dgm:bulletEnabled val="1"/>
        </dgm:presLayoutVars>
      </dgm:prSet>
      <dgm:spPr/>
    </dgm:pt>
    <dgm:pt modelId="{CF16758C-1AC6-48EB-A358-38B49E6DE14F}" type="pres">
      <dgm:prSet presAssocID="{79872EEA-50E1-4471-9991-C6DA000C7813}" presName="sibTrans" presStyleLbl="sibTrans2D1" presStyleIdx="3" presStyleCnt="5"/>
      <dgm:spPr/>
    </dgm:pt>
    <dgm:pt modelId="{2053503B-BAD3-4727-9894-655351444384}" type="pres">
      <dgm:prSet presAssocID="{79872EEA-50E1-4471-9991-C6DA000C7813}" presName="connectorText" presStyleLbl="sibTrans2D1" presStyleIdx="3" presStyleCnt="5"/>
      <dgm:spPr/>
    </dgm:pt>
    <dgm:pt modelId="{C38A4BD2-A778-49D1-BB06-398870D18B41}" type="pres">
      <dgm:prSet presAssocID="{12E0147E-9C66-4053-A446-93C055123052}" presName="node" presStyleLbl="node1" presStyleIdx="4" presStyleCnt="5">
        <dgm:presLayoutVars>
          <dgm:bulletEnabled val="1"/>
        </dgm:presLayoutVars>
      </dgm:prSet>
      <dgm:spPr/>
    </dgm:pt>
    <dgm:pt modelId="{457C5D91-9B57-4B0D-A7C3-17CA37918C51}" type="pres">
      <dgm:prSet presAssocID="{A9D27739-BAFA-426C-BE55-D00BF2A384FE}" presName="sibTrans" presStyleLbl="sibTrans2D1" presStyleIdx="4" presStyleCnt="5"/>
      <dgm:spPr/>
    </dgm:pt>
    <dgm:pt modelId="{1FB830F5-3EA4-4CDC-AAB9-8843C045081C}" type="pres">
      <dgm:prSet presAssocID="{A9D27739-BAFA-426C-BE55-D00BF2A384FE}" presName="connectorText" presStyleLbl="sibTrans2D1" presStyleIdx="4" presStyleCnt="5"/>
      <dgm:spPr/>
    </dgm:pt>
  </dgm:ptLst>
  <dgm:cxnLst>
    <dgm:cxn modelId="{6EB87A09-E085-4FF9-96DC-AA3872EFFABF}" type="presOf" srcId="{5EDD088D-7788-48AB-A1EF-52DDBCA5FC83}" destId="{C4420357-E038-47CD-AC2B-6A13BC87831A}" srcOrd="0" destOrd="0" presId="urn:microsoft.com/office/officeart/2005/8/layout/cycle2"/>
    <dgm:cxn modelId="{DF62800A-FEEB-47F3-96E4-C269C80F4967}" type="presOf" srcId="{6364E531-216E-4F2F-8B32-BFF64C5FBE1D}" destId="{15D176DE-33F7-4224-8451-DB48B50DA42D}" srcOrd="1" destOrd="0" presId="urn:microsoft.com/office/officeart/2005/8/layout/cycle2"/>
    <dgm:cxn modelId="{68552C13-8067-4212-B398-E3DD39FDF8E7}" type="presOf" srcId="{A9D27739-BAFA-426C-BE55-D00BF2A384FE}" destId="{457C5D91-9B57-4B0D-A7C3-17CA37918C51}" srcOrd="0" destOrd="0" presId="urn:microsoft.com/office/officeart/2005/8/layout/cycle2"/>
    <dgm:cxn modelId="{E323DD30-C613-45E5-B116-2E9977871062}" type="presOf" srcId="{6364E531-216E-4F2F-8B32-BFF64C5FBE1D}" destId="{22746FDC-4993-4AED-8144-884F202D9ECE}" srcOrd="0" destOrd="0" presId="urn:microsoft.com/office/officeart/2005/8/layout/cycle2"/>
    <dgm:cxn modelId="{927F5263-DB45-4D9A-8C02-5F3AA29A5DD8}" type="presOf" srcId="{7E08130F-B051-4469-BC85-EA6C131EE3E1}" destId="{A2458E7C-5AC3-45DB-8012-6A3FACCEE0A9}" srcOrd="0" destOrd="0" presId="urn:microsoft.com/office/officeart/2005/8/layout/cycle2"/>
    <dgm:cxn modelId="{9DE87B63-F13F-4268-B568-3C89896A0DAC}" type="presOf" srcId="{79872EEA-50E1-4471-9991-C6DA000C7813}" destId="{CF16758C-1AC6-48EB-A358-38B49E6DE14F}" srcOrd="0" destOrd="0" presId="urn:microsoft.com/office/officeart/2005/8/layout/cycle2"/>
    <dgm:cxn modelId="{48470E6E-D327-4CA2-AACC-667A0C60CECF}" type="presOf" srcId="{E12DB750-8EB7-49A3-914E-92948D0CDF2B}" destId="{692DE0D9-BB83-4C9F-B8F1-DB5BC7A3C7D5}" srcOrd="1" destOrd="0" presId="urn:microsoft.com/office/officeart/2005/8/layout/cycle2"/>
    <dgm:cxn modelId="{275ACA53-C98D-4A3E-9B10-A16EDB31F238}" type="presOf" srcId="{513328B5-F8EC-42D1-BF4E-5C33A3B9DDC9}" destId="{2D2B53E4-87FF-47BA-B497-942ECF59EEFB}" srcOrd="0" destOrd="0" presId="urn:microsoft.com/office/officeart/2005/8/layout/cycle2"/>
    <dgm:cxn modelId="{B0E13957-D8EC-4F21-8D36-FB977257EF89}" type="presOf" srcId="{E12DB750-8EB7-49A3-914E-92948D0CDF2B}" destId="{FEEEADB3-05E7-4F5A-A3EE-DA9B229C9AD6}" srcOrd="0" destOrd="0" presId="urn:microsoft.com/office/officeart/2005/8/layout/cycle2"/>
    <dgm:cxn modelId="{74BD7E7F-DF01-4509-A31C-8A4B34B36CB7}" type="presOf" srcId="{A9D27739-BAFA-426C-BE55-D00BF2A384FE}" destId="{1FB830F5-3EA4-4CDC-AAB9-8843C045081C}" srcOrd="1" destOrd="0" presId="urn:microsoft.com/office/officeart/2005/8/layout/cycle2"/>
    <dgm:cxn modelId="{B1CC6486-F09E-44EB-83E7-0002D1FB4522}" type="presOf" srcId="{12E0147E-9C66-4053-A446-93C055123052}" destId="{C38A4BD2-A778-49D1-BB06-398870D18B41}" srcOrd="0" destOrd="0" presId="urn:microsoft.com/office/officeart/2005/8/layout/cycle2"/>
    <dgm:cxn modelId="{3B5991B1-D4CD-4DF3-A90E-B217589252DF}" type="presOf" srcId="{26A13426-99FF-4461-8946-D6FD88ACE3B2}" destId="{E7B21E60-E493-497E-8577-201E20F5DF51}" srcOrd="0" destOrd="0" presId="urn:microsoft.com/office/officeart/2005/8/layout/cycle2"/>
    <dgm:cxn modelId="{E44E43BD-8D92-44F8-8D6D-8BE7E5A58A0D}" srcId="{B7E60AEA-94F8-4612-9D7F-418B06D0DA00}" destId="{FF7F4C99-DC4B-473A-9C25-C6E12EF9DAB8}" srcOrd="2" destOrd="0" parTransId="{97336230-0426-46AE-8448-C3A60CF86C03}" sibTransId="{E12DB750-8EB7-49A3-914E-92948D0CDF2B}"/>
    <dgm:cxn modelId="{D5A284C2-E6F6-4B48-9A82-77A37D732180}" srcId="{B7E60AEA-94F8-4612-9D7F-418B06D0DA00}" destId="{7E08130F-B051-4469-BC85-EA6C131EE3E1}" srcOrd="0" destOrd="0" parTransId="{B159C6D8-52D6-4417-A42D-32614767CBB1}" sibTransId="{6364E531-216E-4F2F-8B32-BFF64C5FBE1D}"/>
    <dgm:cxn modelId="{797E87DB-7626-4D7B-B8F6-4EDEAA0040D7}" srcId="{B7E60AEA-94F8-4612-9D7F-418B06D0DA00}" destId="{26A13426-99FF-4461-8946-D6FD88ACE3B2}" srcOrd="1" destOrd="0" parTransId="{0EA9B6B9-2B3A-43BD-8720-29ED6CD79E1A}" sibTransId="{513328B5-F8EC-42D1-BF4E-5C33A3B9DDC9}"/>
    <dgm:cxn modelId="{474C93DF-48E7-47E5-8DC1-3597998E82DF}" type="presOf" srcId="{B7E60AEA-94F8-4612-9D7F-418B06D0DA00}" destId="{D1C5429F-8DC9-4903-941C-40B23C1A8A5F}" srcOrd="0" destOrd="0" presId="urn:microsoft.com/office/officeart/2005/8/layout/cycle2"/>
    <dgm:cxn modelId="{3772C3E2-5674-4207-9D6E-EB0EB675341B}" srcId="{B7E60AEA-94F8-4612-9D7F-418B06D0DA00}" destId="{5EDD088D-7788-48AB-A1EF-52DDBCA5FC83}" srcOrd="3" destOrd="0" parTransId="{12A36D9E-D518-4C3C-99C0-5186C52A63BB}" sibTransId="{79872EEA-50E1-4471-9991-C6DA000C7813}"/>
    <dgm:cxn modelId="{94CBE5E2-FACB-4FF9-AC9E-74FEBDA3E088}" type="presOf" srcId="{513328B5-F8EC-42D1-BF4E-5C33A3B9DDC9}" destId="{B7C15305-B33E-44B1-A6C0-50F3947D1AAB}" srcOrd="1" destOrd="0" presId="urn:microsoft.com/office/officeart/2005/8/layout/cycle2"/>
    <dgm:cxn modelId="{5341F6E3-3695-4B96-9BBC-FDE1670D4EF6}" type="presOf" srcId="{79872EEA-50E1-4471-9991-C6DA000C7813}" destId="{2053503B-BAD3-4727-9894-655351444384}" srcOrd="1" destOrd="0" presId="urn:microsoft.com/office/officeart/2005/8/layout/cycle2"/>
    <dgm:cxn modelId="{DCCA74E4-7697-469F-81A3-A54C0D837517}" srcId="{B7E60AEA-94F8-4612-9D7F-418B06D0DA00}" destId="{12E0147E-9C66-4053-A446-93C055123052}" srcOrd="4" destOrd="0" parTransId="{17B70105-FBD1-4CB5-951B-5EB0DEFF43C6}" sibTransId="{A9D27739-BAFA-426C-BE55-D00BF2A384FE}"/>
    <dgm:cxn modelId="{1385EFFA-C709-4CB4-8D2E-5E80EFCFAA5A}" type="presOf" srcId="{FF7F4C99-DC4B-473A-9C25-C6E12EF9DAB8}" destId="{58B6E76A-C4D6-4EAC-8B2F-A2162459E1A6}" srcOrd="0" destOrd="0" presId="urn:microsoft.com/office/officeart/2005/8/layout/cycle2"/>
    <dgm:cxn modelId="{EC16B739-219F-48CD-8266-13E07C57C26A}" type="presParOf" srcId="{D1C5429F-8DC9-4903-941C-40B23C1A8A5F}" destId="{A2458E7C-5AC3-45DB-8012-6A3FACCEE0A9}" srcOrd="0" destOrd="0" presId="urn:microsoft.com/office/officeart/2005/8/layout/cycle2"/>
    <dgm:cxn modelId="{77269B52-3A96-440A-9F23-899C42CA003F}" type="presParOf" srcId="{D1C5429F-8DC9-4903-941C-40B23C1A8A5F}" destId="{22746FDC-4993-4AED-8144-884F202D9ECE}" srcOrd="1" destOrd="0" presId="urn:microsoft.com/office/officeart/2005/8/layout/cycle2"/>
    <dgm:cxn modelId="{5B0C8C41-F9B2-4505-B842-74096459057C}" type="presParOf" srcId="{22746FDC-4993-4AED-8144-884F202D9ECE}" destId="{15D176DE-33F7-4224-8451-DB48B50DA42D}" srcOrd="0" destOrd="0" presId="urn:microsoft.com/office/officeart/2005/8/layout/cycle2"/>
    <dgm:cxn modelId="{9EBDD28A-0D3C-4526-874A-22838D7377BF}" type="presParOf" srcId="{D1C5429F-8DC9-4903-941C-40B23C1A8A5F}" destId="{E7B21E60-E493-497E-8577-201E20F5DF51}" srcOrd="2" destOrd="0" presId="urn:microsoft.com/office/officeart/2005/8/layout/cycle2"/>
    <dgm:cxn modelId="{662790AA-12F3-4EA3-9E50-105FCD03EA80}" type="presParOf" srcId="{D1C5429F-8DC9-4903-941C-40B23C1A8A5F}" destId="{2D2B53E4-87FF-47BA-B497-942ECF59EEFB}" srcOrd="3" destOrd="0" presId="urn:microsoft.com/office/officeart/2005/8/layout/cycle2"/>
    <dgm:cxn modelId="{731276C4-0770-49A1-88AE-1FCE493D252E}" type="presParOf" srcId="{2D2B53E4-87FF-47BA-B497-942ECF59EEFB}" destId="{B7C15305-B33E-44B1-A6C0-50F3947D1AAB}" srcOrd="0" destOrd="0" presId="urn:microsoft.com/office/officeart/2005/8/layout/cycle2"/>
    <dgm:cxn modelId="{25FCC5E0-8A4E-4FEC-99E8-055635048C2B}" type="presParOf" srcId="{D1C5429F-8DC9-4903-941C-40B23C1A8A5F}" destId="{58B6E76A-C4D6-4EAC-8B2F-A2162459E1A6}" srcOrd="4" destOrd="0" presId="urn:microsoft.com/office/officeart/2005/8/layout/cycle2"/>
    <dgm:cxn modelId="{D0CD42BB-9B73-4E46-8E23-5859186643B4}" type="presParOf" srcId="{D1C5429F-8DC9-4903-941C-40B23C1A8A5F}" destId="{FEEEADB3-05E7-4F5A-A3EE-DA9B229C9AD6}" srcOrd="5" destOrd="0" presId="urn:microsoft.com/office/officeart/2005/8/layout/cycle2"/>
    <dgm:cxn modelId="{5E36E629-FA9C-4AFF-886E-AA3FC8AD0B94}" type="presParOf" srcId="{FEEEADB3-05E7-4F5A-A3EE-DA9B229C9AD6}" destId="{692DE0D9-BB83-4C9F-B8F1-DB5BC7A3C7D5}" srcOrd="0" destOrd="0" presId="urn:microsoft.com/office/officeart/2005/8/layout/cycle2"/>
    <dgm:cxn modelId="{E9357B95-120A-4820-986C-4D7C6EF939BA}" type="presParOf" srcId="{D1C5429F-8DC9-4903-941C-40B23C1A8A5F}" destId="{C4420357-E038-47CD-AC2B-6A13BC87831A}" srcOrd="6" destOrd="0" presId="urn:microsoft.com/office/officeart/2005/8/layout/cycle2"/>
    <dgm:cxn modelId="{D7DA60FD-2313-4024-AEDE-EF4D7C114775}" type="presParOf" srcId="{D1C5429F-8DC9-4903-941C-40B23C1A8A5F}" destId="{CF16758C-1AC6-48EB-A358-38B49E6DE14F}" srcOrd="7" destOrd="0" presId="urn:microsoft.com/office/officeart/2005/8/layout/cycle2"/>
    <dgm:cxn modelId="{EFB1DA4A-B740-498F-95C8-FF1B3D24952A}" type="presParOf" srcId="{CF16758C-1AC6-48EB-A358-38B49E6DE14F}" destId="{2053503B-BAD3-4727-9894-655351444384}" srcOrd="0" destOrd="0" presId="urn:microsoft.com/office/officeart/2005/8/layout/cycle2"/>
    <dgm:cxn modelId="{9242DF43-D671-4B35-BA07-C918FEA5B21C}" type="presParOf" srcId="{D1C5429F-8DC9-4903-941C-40B23C1A8A5F}" destId="{C38A4BD2-A778-49D1-BB06-398870D18B41}" srcOrd="8" destOrd="0" presId="urn:microsoft.com/office/officeart/2005/8/layout/cycle2"/>
    <dgm:cxn modelId="{EE2066C5-6EE6-4126-BF93-4DD19F023B79}" type="presParOf" srcId="{D1C5429F-8DC9-4903-941C-40B23C1A8A5F}" destId="{457C5D91-9B57-4B0D-A7C3-17CA37918C51}" srcOrd="9" destOrd="0" presId="urn:microsoft.com/office/officeart/2005/8/layout/cycle2"/>
    <dgm:cxn modelId="{5CAC56B3-595D-4DB1-9A4B-33F8A2AE2B89}" type="presParOf" srcId="{457C5D91-9B57-4B0D-A7C3-17CA37918C51}" destId="{1FB830F5-3EA4-4CDC-AAB9-8843C045081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58E7C-5AC3-45DB-8012-6A3FACCEE0A9}">
      <dsp:nvSpPr>
        <dsp:cNvPr id="0" name=""/>
        <dsp:cNvSpPr/>
      </dsp:nvSpPr>
      <dsp:spPr>
        <a:xfrm>
          <a:off x="670555" y="493"/>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Calibri Light" panose="020F0302020204030204"/>
            </a:rPr>
            <a:t>Evaluate</a:t>
          </a:r>
          <a:endParaRPr lang="en-GB" sz="500" kern="1200" dirty="0"/>
        </a:p>
      </dsp:txBody>
      <dsp:txXfrm>
        <a:off x="723908" y="53846"/>
        <a:ext cx="257613" cy="257613"/>
      </dsp:txXfrm>
    </dsp:sp>
    <dsp:sp modelId="{22746FDC-4993-4AED-8144-884F202D9ECE}">
      <dsp:nvSpPr>
        <dsp:cNvPr id="0" name=""/>
        <dsp:cNvSpPr/>
      </dsp:nvSpPr>
      <dsp:spPr>
        <a:xfrm rot="2160000">
          <a:off x="1023343" y="280299"/>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1026115" y="296357"/>
        <a:ext cx="67745" cy="73775"/>
      </dsp:txXfrm>
    </dsp:sp>
    <dsp:sp modelId="{E7B21E60-E493-497E-8577-201E20F5DF51}">
      <dsp:nvSpPr>
        <dsp:cNvPr id="0" name=""/>
        <dsp:cNvSpPr/>
      </dsp:nvSpPr>
      <dsp:spPr>
        <a:xfrm>
          <a:off x="1113023" y="321965"/>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Calibri Light" panose="020F0302020204030204"/>
            </a:rPr>
            <a:t>Reconstruct</a:t>
          </a:r>
          <a:endParaRPr lang="en-GB" sz="500" kern="1200" dirty="0"/>
        </a:p>
      </dsp:txBody>
      <dsp:txXfrm>
        <a:off x="1166376" y="375318"/>
        <a:ext cx="257613" cy="257613"/>
      </dsp:txXfrm>
    </dsp:sp>
    <dsp:sp modelId="{2D2B53E4-87FF-47BA-B497-942ECF59EEFB}">
      <dsp:nvSpPr>
        <dsp:cNvPr id="0" name=""/>
        <dsp:cNvSpPr/>
      </dsp:nvSpPr>
      <dsp:spPr>
        <a:xfrm rot="6480000">
          <a:off x="1163136" y="700117"/>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1182138" y="710902"/>
        <a:ext cx="67745" cy="73775"/>
      </dsp:txXfrm>
    </dsp:sp>
    <dsp:sp modelId="{58B6E76A-C4D6-4EAC-8B2F-A2162459E1A6}">
      <dsp:nvSpPr>
        <dsp:cNvPr id="0" name=""/>
        <dsp:cNvSpPr/>
      </dsp:nvSpPr>
      <dsp:spPr>
        <a:xfrm>
          <a:off x="944015" y="842117"/>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Calibri Light" panose="020F0302020204030204"/>
            </a:rPr>
            <a:t>Analyse</a:t>
          </a:r>
          <a:endParaRPr lang="en-GB" sz="500" kern="1200" dirty="0"/>
        </a:p>
      </dsp:txBody>
      <dsp:txXfrm>
        <a:off x="997368" y="895470"/>
        <a:ext cx="257613" cy="257613"/>
      </dsp:txXfrm>
    </dsp:sp>
    <dsp:sp modelId="{FEEEADB3-05E7-4F5A-A3EE-DA9B229C9AD6}">
      <dsp:nvSpPr>
        <dsp:cNvPr id="0" name=""/>
        <dsp:cNvSpPr/>
      </dsp:nvSpPr>
      <dsp:spPr>
        <a:xfrm rot="10800000">
          <a:off x="807064" y="962798"/>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836097" y="987389"/>
        <a:ext cx="67745" cy="73775"/>
      </dsp:txXfrm>
    </dsp:sp>
    <dsp:sp modelId="{C4420357-E038-47CD-AC2B-6A13BC87831A}">
      <dsp:nvSpPr>
        <dsp:cNvPr id="0" name=""/>
        <dsp:cNvSpPr/>
      </dsp:nvSpPr>
      <dsp:spPr>
        <a:xfrm>
          <a:off x="397095" y="842117"/>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Calibri Light" panose="020F0302020204030204"/>
            </a:rPr>
            <a:t>Distil</a:t>
          </a:r>
          <a:endParaRPr lang="en-GB" sz="500" kern="1200" dirty="0"/>
        </a:p>
      </dsp:txBody>
      <dsp:txXfrm>
        <a:off x="450448" y="895470"/>
        <a:ext cx="257613" cy="257613"/>
      </dsp:txXfrm>
    </dsp:sp>
    <dsp:sp modelId="{CF16758C-1AC6-48EB-A358-38B49E6DE14F}">
      <dsp:nvSpPr>
        <dsp:cNvPr id="0" name=""/>
        <dsp:cNvSpPr/>
      </dsp:nvSpPr>
      <dsp:spPr>
        <a:xfrm rot="15120000">
          <a:off x="447207" y="705327"/>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rot="10800000">
        <a:off x="466209" y="743724"/>
        <a:ext cx="67745" cy="73775"/>
      </dsp:txXfrm>
    </dsp:sp>
    <dsp:sp modelId="{C38A4BD2-A778-49D1-BB06-398870D18B41}">
      <dsp:nvSpPr>
        <dsp:cNvPr id="0" name=""/>
        <dsp:cNvSpPr/>
      </dsp:nvSpPr>
      <dsp:spPr>
        <a:xfrm>
          <a:off x="228087" y="321965"/>
          <a:ext cx="364319" cy="364319"/>
        </a:xfrm>
        <a:prstGeom prst="ellipse">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kern="1200" dirty="0">
              <a:latin typeface="Calibri Light" panose="020F0302020204030204"/>
            </a:rPr>
            <a:t>Apply</a:t>
          </a:r>
          <a:endParaRPr lang="en-GB" sz="500" kern="1200" dirty="0"/>
        </a:p>
      </dsp:txBody>
      <dsp:txXfrm>
        <a:off x="281440" y="375318"/>
        <a:ext cx="257613" cy="257613"/>
      </dsp:txXfrm>
    </dsp:sp>
    <dsp:sp modelId="{457C5D91-9B57-4B0D-A7C3-17CA37918C51}">
      <dsp:nvSpPr>
        <dsp:cNvPr id="0" name=""/>
        <dsp:cNvSpPr/>
      </dsp:nvSpPr>
      <dsp:spPr>
        <a:xfrm rot="19440000">
          <a:off x="580875" y="283519"/>
          <a:ext cx="96778" cy="12295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
            <a:lnSpc>
              <a:spcPct val="90000"/>
            </a:lnSpc>
            <a:spcBef>
              <a:spcPct val="0"/>
            </a:spcBef>
            <a:spcAft>
              <a:spcPct val="35000"/>
            </a:spcAft>
            <a:buNone/>
          </a:pPr>
          <a:endParaRPr lang="en-GB" sz="400" kern="1200"/>
        </a:p>
      </dsp:txBody>
      <dsp:txXfrm>
        <a:off x="583647" y="316643"/>
        <a:ext cx="67745" cy="73775"/>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dirty="0"/>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4BDF68E2-58F2-4D09-BE8B-E3BD06533059}" type="datetimeFigureOut">
              <a:rPr lang="en-US" dirty="0"/>
              <a:t>9/26/2022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1330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8FC5F6-F338-4AE4-BB23-26385BCFC423}" type="datetimeFigureOut">
              <a:rPr lang="en-US" dirty="0"/>
              <a:t>9/26/2022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extLst>
      <p:ext uri="{BB962C8B-B14F-4D97-AF65-F5344CB8AC3E}">
        <p14:creationId xmlns:p14="http://schemas.microsoft.com/office/powerpoint/2010/main" val="15745066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dirty="0"/>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9/26/2022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64640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dirty="0"/>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19AB4D41-86C1-4908-B66A-0B50CEB3BF29}" type="datetimeFigureOut">
              <a:rPr lang="en-US" dirty="0"/>
              <a:t>9/26/2022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020798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dirty="0"/>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426E2C-56C1-4E0D-A793-0088A7FDD37E}" type="datetimeFigureOut">
              <a:rPr lang="en-US" dirty="0"/>
              <a:t>9/26/2022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17296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8C39B41-D8B5-4052-B551-9B5525EAA8B6}" type="datetimeFigureOut">
              <a:rPr lang="en-US" dirty="0"/>
              <a:t>9/26/2022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11095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9/26/2022</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044097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9/26/2022</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2383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9/26/2022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49972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E2D6473-DF6D-4702-B328-E0DD40540A4E}" type="datetimeFigureOut">
              <a:rPr lang="en-US" dirty="0"/>
              <a:t>9/26/2022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93616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E26F7E3A-B166-407D-9866-32884E7D5B37}" type="datetimeFigureOut">
              <a:rPr lang="en-US" dirty="0"/>
              <a:t>9/26/2022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572565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9/26/2022</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4444304"/>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i.org/10.29333/iji.2020.1321" TargetMode="External"/><Relationship Id="rId2" Type="http://schemas.openxmlformats.org/officeDocument/2006/relationships/hyperlink" Target="http://www.simplypsychology.org/blooms-taxonomy.html"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lumMod val="95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F0A0FE-CD7A-6859-E938-78907873734F}"/>
              </a:ext>
            </a:extLst>
          </p:cNvPr>
          <p:cNvSpPr/>
          <p:nvPr/>
        </p:nvSpPr>
        <p:spPr>
          <a:xfrm>
            <a:off x="79511" y="97247"/>
            <a:ext cx="1474124" cy="363452"/>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8576" tIns="19289" rIns="38576" bIns="19289" numCol="1" spcCol="0" rtlCol="0" fromWordArt="0" anchor="t" anchorCtr="0" forceAA="0" compatLnSpc="1">
            <a:prstTxWarp prst="textNoShape">
              <a:avLst/>
            </a:prstTxWarp>
            <a:noAutofit/>
          </a:bodyPr>
          <a:lstStyle/>
          <a:p>
            <a:pPr lvl="2"/>
            <a:endParaRPr lang="en-GB" sz="1013" b="1" u="sng">
              <a:solidFill>
                <a:schemeClr val="tx1"/>
              </a:solidFill>
              <a:latin typeface="Arial"/>
              <a:cs typeface="Calibri" panose="020F0502020204030204"/>
            </a:endParaRPr>
          </a:p>
        </p:txBody>
      </p:sp>
      <p:sp>
        <p:nvSpPr>
          <p:cNvPr id="5" name="TextBox 4">
            <a:extLst>
              <a:ext uri="{FF2B5EF4-FFF2-40B4-BE49-F238E27FC236}">
                <a16:creationId xmlns:a16="http://schemas.microsoft.com/office/drawing/2014/main" id="{7ED22E0B-BBB5-19F8-F7A8-66D35CB2DE50}"/>
              </a:ext>
            </a:extLst>
          </p:cNvPr>
          <p:cNvSpPr txBox="1"/>
          <p:nvPr/>
        </p:nvSpPr>
        <p:spPr>
          <a:xfrm>
            <a:off x="5370185" y="2494732"/>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6" name="TextBox 5">
            <a:extLst>
              <a:ext uri="{FF2B5EF4-FFF2-40B4-BE49-F238E27FC236}">
                <a16:creationId xmlns:a16="http://schemas.microsoft.com/office/drawing/2014/main" id="{3D35D6EB-B56B-B869-212A-AF9EE90BF577}"/>
              </a:ext>
            </a:extLst>
          </p:cNvPr>
          <p:cNvSpPr txBox="1"/>
          <p:nvPr/>
        </p:nvSpPr>
        <p:spPr>
          <a:xfrm>
            <a:off x="6206507" y="2494732"/>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7" name="TextBox 6">
            <a:extLst>
              <a:ext uri="{FF2B5EF4-FFF2-40B4-BE49-F238E27FC236}">
                <a16:creationId xmlns:a16="http://schemas.microsoft.com/office/drawing/2014/main" id="{E63D5007-5A61-884A-F804-E66D1E509F49}"/>
              </a:ext>
            </a:extLst>
          </p:cNvPr>
          <p:cNvSpPr txBox="1"/>
          <p:nvPr/>
        </p:nvSpPr>
        <p:spPr>
          <a:xfrm>
            <a:off x="5839832" y="2268699"/>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8" name="Rectangle 7">
            <a:extLst>
              <a:ext uri="{FF2B5EF4-FFF2-40B4-BE49-F238E27FC236}">
                <a16:creationId xmlns:a16="http://schemas.microsoft.com/office/drawing/2014/main" id="{3A75819D-1873-96BB-B8F6-743498550DC9}"/>
              </a:ext>
            </a:extLst>
          </p:cNvPr>
          <p:cNvSpPr/>
          <p:nvPr/>
        </p:nvSpPr>
        <p:spPr>
          <a:xfrm>
            <a:off x="2734604" y="79178"/>
            <a:ext cx="5233941" cy="291147"/>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800" dirty="0">
                <a:latin typeface="Arial"/>
                <a:cs typeface="Calibri"/>
              </a:rPr>
              <a:t>NAME RHIAN MOORE              STUDENT NUMBER 2205919              MODULE CODE ECGE4005P/C</a:t>
            </a:r>
            <a:endParaRPr lang="en-GB" sz="800">
              <a:latin typeface="Arial"/>
              <a:cs typeface="Arial"/>
            </a:endParaRPr>
          </a:p>
        </p:txBody>
      </p:sp>
      <p:sp>
        <p:nvSpPr>
          <p:cNvPr id="9" name="TextBox 8">
            <a:extLst>
              <a:ext uri="{FF2B5EF4-FFF2-40B4-BE49-F238E27FC236}">
                <a16:creationId xmlns:a16="http://schemas.microsoft.com/office/drawing/2014/main" id="{9264C125-EC9C-F275-471F-7539A1245C4E}"/>
              </a:ext>
            </a:extLst>
          </p:cNvPr>
          <p:cNvSpPr txBox="1"/>
          <p:nvPr/>
        </p:nvSpPr>
        <p:spPr>
          <a:xfrm>
            <a:off x="5644849" y="2198616"/>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10" name="TextBox 9">
            <a:extLst>
              <a:ext uri="{FF2B5EF4-FFF2-40B4-BE49-F238E27FC236}">
                <a16:creationId xmlns:a16="http://schemas.microsoft.com/office/drawing/2014/main" id="{42FCDF52-687A-2C28-A277-BFCC3FCC26E5}"/>
              </a:ext>
            </a:extLst>
          </p:cNvPr>
          <p:cNvSpPr txBox="1"/>
          <p:nvPr/>
        </p:nvSpPr>
        <p:spPr>
          <a:xfrm>
            <a:off x="6598297" y="2118011"/>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11" name="Flowchart: Alternative Process 10">
            <a:extLst>
              <a:ext uri="{FF2B5EF4-FFF2-40B4-BE49-F238E27FC236}">
                <a16:creationId xmlns:a16="http://schemas.microsoft.com/office/drawing/2014/main" id="{D273F4F7-6D0E-2B7C-1BBD-2716EE480277}"/>
              </a:ext>
            </a:extLst>
          </p:cNvPr>
          <p:cNvSpPr/>
          <p:nvPr/>
        </p:nvSpPr>
        <p:spPr>
          <a:xfrm>
            <a:off x="-6436" y="455705"/>
            <a:ext cx="2152941" cy="6260468"/>
          </a:xfrm>
          <a:prstGeom prst="flowChartAlternateProcess">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38576" tIns="19289" rIns="38576" bIns="19289" numCol="1" spcCol="0" rtlCol="0" fromWordArt="0" anchor="b" anchorCtr="0" forceAA="0" compatLnSpc="1">
            <a:prstTxWarp prst="textNoShape">
              <a:avLst/>
            </a:prstTxWarp>
            <a:noAutofit/>
          </a:bodyPr>
          <a:lstStyle/>
          <a:p>
            <a:endParaRPr lang="en-GB" sz="600" dirty="0">
              <a:cs typeface="Calibri"/>
            </a:endParaRPr>
          </a:p>
        </p:txBody>
      </p:sp>
      <p:sp>
        <p:nvSpPr>
          <p:cNvPr id="12" name="TextBox 11">
            <a:extLst>
              <a:ext uri="{FF2B5EF4-FFF2-40B4-BE49-F238E27FC236}">
                <a16:creationId xmlns:a16="http://schemas.microsoft.com/office/drawing/2014/main" id="{A857A3A3-EAEF-77D9-3B7C-DE6C23B92E06}"/>
              </a:ext>
            </a:extLst>
          </p:cNvPr>
          <p:cNvSpPr txBox="1"/>
          <p:nvPr/>
        </p:nvSpPr>
        <p:spPr>
          <a:xfrm>
            <a:off x="4176598" y="2969401"/>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sp>
        <p:nvSpPr>
          <p:cNvPr id="13" name="TextBox 12">
            <a:extLst>
              <a:ext uri="{FF2B5EF4-FFF2-40B4-BE49-F238E27FC236}">
                <a16:creationId xmlns:a16="http://schemas.microsoft.com/office/drawing/2014/main" id="{84E0C3AF-65A4-CFF7-C0D8-F9769B173B75}"/>
              </a:ext>
            </a:extLst>
          </p:cNvPr>
          <p:cNvSpPr txBox="1"/>
          <p:nvPr/>
        </p:nvSpPr>
        <p:spPr>
          <a:xfrm>
            <a:off x="4397008" y="4085283"/>
            <a:ext cx="76349" cy="152698"/>
          </a:xfrm>
          <a:prstGeom prst="rect">
            <a:avLst/>
          </a:prstGeom>
          <a:noFill/>
        </p:spPr>
        <p:txBody>
          <a:bodyPr rot="0" spcFirstLastPara="0" vertOverflow="overflow" horzOverflow="overflow" vert="horz" wrap="square" lIns="38576" tIns="19289" rIns="38576" bIns="19289" numCol="1" spcCol="0" rtlCol="0" fromWordArt="0" anchor="t" anchorCtr="0" forceAA="0" compatLnSpc="1">
            <a:prstTxWarp prst="textNoShape">
              <a:avLst/>
            </a:prstTxWarp>
            <a:spAutoFit/>
          </a:bodyPr>
          <a:lstStyle/>
          <a:p>
            <a:pPr algn="l"/>
            <a:endParaRPr lang="en-GB" sz="760"/>
          </a:p>
        </p:txBody>
      </p:sp>
      <p:pic>
        <p:nvPicPr>
          <p:cNvPr id="14" name="Picture 14" descr="Diagram&#10;&#10;Description automatically generated">
            <a:extLst>
              <a:ext uri="{FF2B5EF4-FFF2-40B4-BE49-F238E27FC236}">
                <a16:creationId xmlns:a16="http://schemas.microsoft.com/office/drawing/2014/main" id="{2D6E7174-2738-9F94-F58C-AC1E734C5C46}"/>
              </a:ext>
            </a:extLst>
          </p:cNvPr>
          <p:cNvPicPr>
            <a:picLocks noChangeAspect="1"/>
          </p:cNvPicPr>
          <p:nvPr/>
        </p:nvPicPr>
        <p:blipFill>
          <a:blip r:embed="rId2"/>
          <a:stretch>
            <a:fillRect/>
          </a:stretch>
        </p:blipFill>
        <p:spPr>
          <a:xfrm>
            <a:off x="205995" y="3784457"/>
            <a:ext cx="916575" cy="780715"/>
          </a:xfrm>
          <a:prstGeom prst="rect">
            <a:avLst/>
          </a:prstGeom>
        </p:spPr>
      </p:pic>
      <p:sp>
        <p:nvSpPr>
          <p:cNvPr id="15" name="TextBox 14">
            <a:extLst>
              <a:ext uri="{FF2B5EF4-FFF2-40B4-BE49-F238E27FC236}">
                <a16:creationId xmlns:a16="http://schemas.microsoft.com/office/drawing/2014/main" id="{AA5D6684-50F5-6CE1-F9DE-8068F17EDB54}"/>
              </a:ext>
            </a:extLst>
          </p:cNvPr>
          <p:cNvSpPr txBox="1"/>
          <p:nvPr/>
        </p:nvSpPr>
        <p:spPr>
          <a:xfrm flipH="1">
            <a:off x="3684185" y="1944807"/>
            <a:ext cx="156737" cy="134345"/>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16" name="TextBox 15">
            <a:extLst>
              <a:ext uri="{FF2B5EF4-FFF2-40B4-BE49-F238E27FC236}">
                <a16:creationId xmlns:a16="http://schemas.microsoft.com/office/drawing/2014/main" id="{4A46DA1E-77A4-E11A-5A7B-7005AD004623}"/>
              </a:ext>
            </a:extLst>
          </p:cNvPr>
          <p:cNvSpPr txBox="1"/>
          <p:nvPr/>
        </p:nvSpPr>
        <p:spPr>
          <a:xfrm>
            <a:off x="3297144" y="2606936"/>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17" name="TextBox 16">
            <a:extLst>
              <a:ext uri="{FF2B5EF4-FFF2-40B4-BE49-F238E27FC236}">
                <a16:creationId xmlns:a16="http://schemas.microsoft.com/office/drawing/2014/main" id="{CB19983E-54D4-B261-DA37-96BCFBA523DA}"/>
              </a:ext>
            </a:extLst>
          </p:cNvPr>
          <p:cNvSpPr txBox="1"/>
          <p:nvPr/>
        </p:nvSpPr>
        <p:spPr>
          <a:xfrm>
            <a:off x="3578629" y="2603738"/>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18" name="TextBox 17">
            <a:extLst>
              <a:ext uri="{FF2B5EF4-FFF2-40B4-BE49-F238E27FC236}">
                <a16:creationId xmlns:a16="http://schemas.microsoft.com/office/drawing/2014/main" id="{847332D4-CA13-D413-2BFD-3DCF0EE68056}"/>
              </a:ext>
            </a:extLst>
          </p:cNvPr>
          <p:cNvSpPr txBox="1"/>
          <p:nvPr/>
        </p:nvSpPr>
        <p:spPr>
          <a:xfrm>
            <a:off x="3473072" y="2709295"/>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0" name="TextBox 19">
            <a:extLst>
              <a:ext uri="{FF2B5EF4-FFF2-40B4-BE49-F238E27FC236}">
                <a16:creationId xmlns:a16="http://schemas.microsoft.com/office/drawing/2014/main" id="{1C91613D-3628-99CE-75C1-5E79C99B316F}"/>
              </a:ext>
            </a:extLst>
          </p:cNvPr>
          <p:cNvSpPr txBox="1"/>
          <p:nvPr/>
        </p:nvSpPr>
        <p:spPr>
          <a:xfrm>
            <a:off x="3559437" y="2450201"/>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1" name="TextBox 20">
            <a:extLst>
              <a:ext uri="{FF2B5EF4-FFF2-40B4-BE49-F238E27FC236}">
                <a16:creationId xmlns:a16="http://schemas.microsoft.com/office/drawing/2014/main" id="{F6BF891C-FCF6-D730-A889-B46C75559459}"/>
              </a:ext>
            </a:extLst>
          </p:cNvPr>
          <p:cNvSpPr txBox="1"/>
          <p:nvPr/>
        </p:nvSpPr>
        <p:spPr>
          <a:xfrm>
            <a:off x="4116010" y="2440604"/>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2" name="TextBox 21">
            <a:extLst>
              <a:ext uri="{FF2B5EF4-FFF2-40B4-BE49-F238E27FC236}">
                <a16:creationId xmlns:a16="http://schemas.microsoft.com/office/drawing/2014/main" id="{3F4A20A5-D666-CDAC-2611-60E8E522D94B}"/>
              </a:ext>
            </a:extLst>
          </p:cNvPr>
          <p:cNvSpPr txBox="1"/>
          <p:nvPr/>
        </p:nvSpPr>
        <p:spPr>
          <a:xfrm>
            <a:off x="76610" y="565737"/>
            <a:ext cx="1202148" cy="175049"/>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r>
              <a:rPr lang="en-GB" sz="800" b="1" u="sng" dirty="0">
                <a:latin typeface="Arial"/>
                <a:cs typeface="Calibri" panose="020F0502020204030204"/>
              </a:rPr>
              <a:t>Introduction</a:t>
            </a:r>
          </a:p>
        </p:txBody>
      </p:sp>
      <p:sp>
        <p:nvSpPr>
          <p:cNvPr id="23" name="TextBox 22">
            <a:extLst>
              <a:ext uri="{FF2B5EF4-FFF2-40B4-BE49-F238E27FC236}">
                <a16:creationId xmlns:a16="http://schemas.microsoft.com/office/drawing/2014/main" id="{1751F182-F04B-0C82-3262-7448BA6B96EC}"/>
              </a:ext>
            </a:extLst>
          </p:cNvPr>
          <p:cNvSpPr txBox="1"/>
          <p:nvPr/>
        </p:nvSpPr>
        <p:spPr>
          <a:xfrm>
            <a:off x="4211971" y="2536565"/>
            <a:ext cx="101798" cy="203597"/>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pPr algn="l"/>
            <a:endParaRPr lang="en-GB" sz="1013"/>
          </a:p>
        </p:txBody>
      </p:sp>
      <p:sp>
        <p:nvSpPr>
          <p:cNvPr id="25" name="TextBox 24">
            <a:extLst>
              <a:ext uri="{FF2B5EF4-FFF2-40B4-BE49-F238E27FC236}">
                <a16:creationId xmlns:a16="http://schemas.microsoft.com/office/drawing/2014/main" id="{6B4B7161-1266-44CA-E93E-7E14366F78F1}"/>
              </a:ext>
            </a:extLst>
          </p:cNvPr>
          <p:cNvSpPr txBox="1"/>
          <p:nvPr/>
        </p:nvSpPr>
        <p:spPr>
          <a:xfrm>
            <a:off x="-4056" y="730213"/>
            <a:ext cx="2071019" cy="7255898"/>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sz="800" dirty="0">
                <a:latin typeface="Arial"/>
                <a:cs typeface="Calibri"/>
              </a:rPr>
              <a:t>To explore what is meant by Critical thinking is to mostly question all information researched by theorists and not accept these findings without analysing first. Having said this, there are often barriers from doing so, due to personal and emotional reasons and it can become difficult.</a:t>
            </a:r>
          </a:p>
          <a:p>
            <a:r>
              <a:rPr lang="en-GB" sz="800" dirty="0">
                <a:latin typeface="Arial"/>
                <a:cs typeface="Calibri"/>
              </a:rPr>
              <a:t>It is a useful skill to be able to critically think and manage our own views and argue those points convincingly, without developing a passionate response.</a:t>
            </a:r>
          </a:p>
          <a:p>
            <a:r>
              <a:rPr lang="en-GB" sz="800" dirty="0">
                <a:latin typeface="Arial"/>
                <a:cs typeface="Calibri"/>
              </a:rPr>
              <a:t>These are all essential skills and qualities for students during higher education, as it will build own self confidence to continue to discuss and engage in these questions and arguments. By continuing to apply opinions and raise them for debate, they will give plenty of opportunities for further alternatives and conclusions.</a:t>
            </a:r>
            <a:endParaRPr lang="en-GB" sz="800" dirty="0">
              <a:cs typeface="Calibri"/>
            </a:endParaRPr>
          </a:p>
          <a:p>
            <a:r>
              <a:rPr lang="en-GB" sz="800" dirty="0">
                <a:latin typeface="Arial"/>
                <a:ea typeface="+mn-lt"/>
                <a:cs typeface="+mn-lt"/>
              </a:rPr>
              <a:t>Several researchers have provided examples and descriptions of the processes in critical thinking. Below show two theorist's descriptions on how cognitive methods can be a process of knowledge.</a:t>
            </a: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r>
              <a:rPr lang="en-GB" sz="800" dirty="0">
                <a:latin typeface="Arial"/>
                <a:cs typeface="Calibri"/>
              </a:rPr>
              <a:t>Source :</a:t>
            </a:r>
            <a:r>
              <a:rPr lang="en-GB" sz="800" dirty="0" err="1">
                <a:latin typeface="Arial"/>
                <a:cs typeface="Calibri"/>
              </a:rPr>
              <a:t>Romiszowski's</a:t>
            </a:r>
            <a:r>
              <a:rPr lang="en-GB" sz="800" dirty="0">
                <a:latin typeface="Arial"/>
                <a:cs typeface="Calibri"/>
              </a:rPr>
              <a:t> skill-cycle (1981)</a:t>
            </a:r>
            <a:endParaRPr lang="en-GB">
              <a:cs typeface="Calibri"/>
            </a:endParaRPr>
          </a:p>
          <a:p>
            <a:endParaRPr lang="en-GB" sz="800" dirty="0">
              <a:latin typeface="Arial"/>
              <a:cs typeface="Calibri"/>
            </a:endParaRPr>
          </a:p>
          <a:p>
            <a:r>
              <a:rPr lang="en-GB" sz="800" dirty="0" err="1">
                <a:latin typeface="Arial"/>
                <a:cs typeface="Calibri"/>
              </a:rPr>
              <a:t>Romiszowski's</a:t>
            </a:r>
            <a:r>
              <a:rPr lang="en-GB" sz="800" dirty="0">
                <a:latin typeface="Arial"/>
                <a:cs typeface="Calibri"/>
              </a:rPr>
              <a:t> investigation into cognitive processing methods, were heavily influenced by Bloom's Taxonomy  as seen below.</a:t>
            </a:r>
          </a:p>
          <a:p>
            <a:endParaRPr lang="en-GB" sz="800" dirty="0">
              <a:latin typeface="Arial"/>
              <a:cs typeface="Calibri"/>
            </a:endParaRPr>
          </a:p>
          <a:p>
            <a:r>
              <a:rPr lang="en-GB" sz="800" dirty="0">
                <a:latin typeface="Arial"/>
                <a:cs typeface="Calibri"/>
              </a:rPr>
              <a:t>Source: Blooms Taxonomy  (1956) </a:t>
            </a: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pPr algn="ctr"/>
            <a:br>
              <a:rPr lang="en-US" sz="1000" dirty="0"/>
            </a:br>
            <a:endParaRPr lang="en-US" sz="1013">
              <a:ea typeface="Calibri" panose="020F0502020204030204"/>
              <a:cs typeface="Calibri" panose="020F0502020204030204"/>
            </a:endParaRPr>
          </a:p>
        </p:txBody>
      </p:sp>
      <p:sp>
        <p:nvSpPr>
          <p:cNvPr id="3" name="Rectangle 2">
            <a:extLst>
              <a:ext uri="{FF2B5EF4-FFF2-40B4-BE49-F238E27FC236}">
                <a16:creationId xmlns:a16="http://schemas.microsoft.com/office/drawing/2014/main" id="{EF85955B-C4F7-4F91-A35E-81DD896B8226}"/>
              </a:ext>
            </a:extLst>
          </p:cNvPr>
          <p:cNvSpPr/>
          <p:nvPr/>
        </p:nvSpPr>
        <p:spPr>
          <a:xfrm>
            <a:off x="2148427" y="379365"/>
            <a:ext cx="2869088" cy="581508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13"/>
          </a:p>
        </p:txBody>
      </p:sp>
      <p:sp>
        <p:nvSpPr>
          <p:cNvPr id="24" name="TextBox 23">
            <a:extLst>
              <a:ext uri="{FF2B5EF4-FFF2-40B4-BE49-F238E27FC236}">
                <a16:creationId xmlns:a16="http://schemas.microsoft.com/office/drawing/2014/main" id="{52BE85F9-5645-7FAC-2836-96C63AD22CF5}"/>
              </a:ext>
            </a:extLst>
          </p:cNvPr>
          <p:cNvSpPr txBox="1"/>
          <p:nvPr/>
        </p:nvSpPr>
        <p:spPr>
          <a:xfrm>
            <a:off x="2163025" y="378824"/>
            <a:ext cx="2856198" cy="6084359"/>
          </a:xfrm>
          <a:prstGeom prst="rect">
            <a:avLst/>
          </a:prstGeom>
          <a:solidFill>
            <a:schemeClr val="accent2">
              <a:lumMod val="40000"/>
              <a:lumOff val="60000"/>
            </a:schemeClr>
          </a:solid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sz="800" b="1" u="sng" dirty="0">
                <a:latin typeface="Arial"/>
                <a:cs typeface="Calibri"/>
              </a:rPr>
              <a:t>Time management</a:t>
            </a:r>
          </a:p>
          <a:p>
            <a:r>
              <a:rPr lang="en-GB" sz="800" dirty="0">
                <a:latin typeface="Arial"/>
                <a:cs typeface="Calibri"/>
              </a:rPr>
              <a:t>Time management is something we all practice and if done well it can have a positive effect on what specific activity we need carried out. It demands self-discipline which can take time to contend with but reinforce this with good habits it will get a lot easier. When  prepared it ensures a well-organised approach. With the right motivation it will improve a student's time management utilising the hours and days effectively. Therefore, gaining more time on research and completing assignments in a timely manner.</a:t>
            </a:r>
          </a:p>
          <a:p>
            <a:endParaRPr lang="en-GB" sz="800" dirty="0">
              <a:latin typeface="Arial"/>
              <a:cs typeface="Calibri"/>
            </a:endParaRPr>
          </a:p>
          <a:p>
            <a:r>
              <a:rPr lang="en-GB" sz="800" dirty="0">
                <a:latin typeface="Arial"/>
                <a:cs typeface="Calibri"/>
              </a:rPr>
              <a:t>As stated, and researched by Ron Ritchard (2015, p. 88) one of the 8 cultural forces needed in every learning situation.</a:t>
            </a:r>
          </a:p>
          <a:p>
            <a:pPr algn="just"/>
            <a:endParaRPr lang="en-GB" sz="800" dirty="0">
              <a:latin typeface="Arial"/>
              <a:ea typeface="+mn-lt"/>
              <a:cs typeface="+mn-lt"/>
            </a:endParaRPr>
          </a:p>
          <a:p>
            <a:pPr lvl="1"/>
            <a:r>
              <a:rPr lang="en-GB" sz="800" dirty="0">
                <a:latin typeface="Arial"/>
                <a:ea typeface="+mn-lt"/>
                <a:cs typeface="+mn-lt"/>
              </a:rPr>
              <a:t>Time |</a:t>
            </a:r>
            <a:r>
              <a:rPr lang="en-GB" sz="800" dirty="0" err="1">
                <a:latin typeface="Arial"/>
                <a:ea typeface="+mn-lt"/>
                <a:cs typeface="+mn-lt"/>
              </a:rPr>
              <a:t>tīm</a:t>
            </a:r>
            <a:r>
              <a:rPr lang="en-GB" sz="800" dirty="0">
                <a:latin typeface="Arial"/>
                <a:ea typeface="+mn-lt"/>
                <a:cs typeface="+mn-lt"/>
              </a:rPr>
              <a:t>| noun: The “containers,” consisting of measurable periods, that we allocate, assign or use to accomplish tasks of our choosing. An entity through which we recall, sequence, and make sense of our experience. A qualitative dimension through which our experiences flow, allowing us to speak of good times, time dragging by, losing track of time, and so on in order to mark its value. As a culture shaper, all of these conceptions of time are in play. Our allocations of periods of time reflect our values. Our sequencing of events, construction of moments, and reflections on actions allows us to scaffold and draw a connecting thread through learning occasions to create a unity. Finally, our ability to generate, sustain, and capitalize on periods of total engagement allows us to create the energy needed for learning and thinking.</a:t>
            </a:r>
            <a:endParaRPr lang="en-GB" sz="800">
              <a:latin typeface="Arial"/>
              <a:cs typeface="Arial"/>
            </a:endParaRPr>
          </a:p>
          <a:p>
            <a:pPr algn="just"/>
            <a:endParaRPr lang="en-GB" sz="800" dirty="0">
              <a:latin typeface="Arial"/>
              <a:ea typeface="Calibri"/>
              <a:cs typeface="Calibri"/>
            </a:endParaRPr>
          </a:p>
          <a:p>
            <a:pPr algn="just"/>
            <a:r>
              <a:rPr lang="en-GB" sz="800" dirty="0">
                <a:latin typeface="Arial"/>
                <a:ea typeface="Calibri"/>
                <a:cs typeface="Calibri"/>
              </a:rPr>
              <a:t>Other good strategies to minimize disruptions are establishing routines, value time given, and learning to prioritise. If students use these strategies in higher education to help guide with managing their time and appreciate this early on in their studies. They will ultimately achieve their best. Giving a feeling of better coping strategies and a sense of being in charge. Juggling many tasks and demands in personal life alongside studies can become overwhelming. It can become hard and stressful to fit everything in. (Cottrell , 2019) believes when identifying priorities, it can be effective to set a plan using diaries or planners to keep everything in order thus avoiding becoming overwhelmed.</a:t>
            </a:r>
          </a:p>
          <a:p>
            <a:pPr algn="just"/>
            <a:endParaRPr lang="en-GB" sz="800" dirty="0">
              <a:latin typeface="Arial"/>
              <a:ea typeface="Calibri"/>
              <a:cs typeface="Calibri"/>
            </a:endParaRPr>
          </a:p>
          <a:p>
            <a:pPr algn="just"/>
            <a:endParaRPr lang="en-GB" sz="800" b="1" dirty="0">
              <a:latin typeface="Arial"/>
              <a:ea typeface="Calibri"/>
              <a:cs typeface="Calibri"/>
            </a:endParaRPr>
          </a:p>
        </p:txBody>
      </p:sp>
      <p:sp>
        <p:nvSpPr>
          <p:cNvPr id="26" name="TextBox 25">
            <a:extLst>
              <a:ext uri="{FF2B5EF4-FFF2-40B4-BE49-F238E27FC236}">
                <a16:creationId xmlns:a16="http://schemas.microsoft.com/office/drawing/2014/main" id="{1D2D724B-E51B-A953-4F5C-16C77DDF0025}"/>
              </a:ext>
            </a:extLst>
          </p:cNvPr>
          <p:cNvSpPr txBox="1"/>
          <p:nvPr/>
        </p:nvSpPr>
        <p:spPr>
          <a:xfrm>
            <a:off x="137762" y="76897"/>
            <a:ext cx="1550827" cy="363690"/>
          </a:xfrm>
          <a:prstGeom prst="rect">
            <a:avLst/>
          </a:prstGeom>
          <a:noFill/>
        </p:spPr>
        <p:txBody>
          <a:bodyPr rot="0" spcFirstLastPara="0" vertOverflow="overflow" horzOverflow="overflow" vert="horz" wrap="square" lIns="51435" tIns="25718" rIns="51435" bIns="25718" numCol="1" spcCol="0" rtlCol="0" fromWordArt="0" anchor="t" anchorCtr="0" forceAA="0" compatLnSpc="1">
            <a:prstTxWarp prst="textNoShape">
              <a:avLst/>
            </a:prstTxWarp>
            <a:spAutoFit/>
          </a:bodyPr>
          <a:lstStyle/>
          <a:p>
            <a:r>
              <a:rPr lang="en-GB" sz="1013" b="1" u="sng">
                <a:latin typeface="Arial"/>
                <a:ea typeface="Calibri"/>
                <a:cs typeface="Calibri"/>
              </a:rPr>
              <a:t>Critical thinking skills in student learning</a:t>
            </a:r>
          </a:p>
        </p:txBody>
      </p:sp>
      <p:sp>
        <p:nvSpPr>
          <p:cNvPr id="2" name="Rectangle 1">
            <a:extLst>
              <a:ext uri="{FF2B5EF4-FFF2-40B4-BE49-F238E27FC236}">
                <a16:creationId xmlns:a16="http://schemas.microsoft.com/office/drawing/2014/main" id="{648004EF-3CBC-98BD-7699-6C15E701113E}"/>
              </a:ext>
            </a:extLst>
          </p:cNvPr>
          <p:cNvSpPr/>
          <p:nvPr/>
        </p:nvSpPr>
        <p:spPr>
          <a:xfrm>
            <a:off x="5001853" y="2355626"/>
            <a:ext cx="3601939" cy="3020491"/>
          </a:xfrm>
          <a:prstGeom prst="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rtlCol="0" anchor="ctr"/>
          <a:lstStyle/>
          <a:p>
            <a:pPr algn="ctr"/>
            <a:endParaRPr lang="en-GB" sz="1013"/>
          </a:p>
        </p:txBody>
      </p:sp>
      <p:sp>
        <p:nvSpPr>
          <p:cNvPr id="19" name="Rectangle 18">
            <a:extLst>
              <a:ext uri="{FF2B5EF4-FFF2-40B4-BE49-F238E27FC236}">
                <a16:creationId xmlns:a16="http://schemas.microsoft.com/office/drawing/2014/main" id="{8F859343-502F-8B3A-F7B9-1D96DC9D0017}"/>
              </a:ext>
            </a:extLst>
          </p:cNvPr>
          <p:cNvSpPr/>
          <p:nvPr/>
        </p:nvSpPr>
        <p:spPr>
          <a:xfrm>
            <a:off x="8605737" y="69973"/>
            <a:ext cx="3496052" cy="5929688"/>
          </a:xfrm>
          <a:prstGeom prst="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51435" tIns="25718" rIns="51435" bIns="25718" rtlCol="0" anchor="ctr"/>
          <a:lstStyle/>
          <a:p>
            <a:pPr algn="ctr"/>
            <a:endParaRPr lang="en-GB" sz="1013"/>
          </a:p>
        </p:txBody>
      </p:sp>
      <p:sp>
        <p:nvSpPr>
          <p:cNvPr id="27" name="TextBox 26">
            <a:extLst>
              <a:ext uri="{FF2B5EF4-FFF2-40B4-BE49-F238E27FC236}">
                <a16:creationId xmlns:a16="http://schemas.microsoft.com/office/drawing/2014/main" id="{3E702D6E-67D6-5CAB-8430-89256A2AF01E}"/>
              </a:ext>
            </a:extLst>
          </p:cNvPr>
          <p:cNvSpPr txBox="1"/>
          <p:nvPr/>
        </p:nvSpPr>
        <p:spPr>
          <a:xfrm>
            <a:off x="5020120" y="2358624"/>
            <a:ext cx="3664703" cy="2654573"/>
          </a:xfrm>
          <a:prstGeom prst="rect">
            <a:avLst/>
          </a:prstGeom>
          <a:solidFill>
            <a:schemeClr val="tx2">
              <a:lumMod val="20000"/>
              <a:lumOff val="80000"/>
            </a:schemeClr>
          </a:solidFill>
          <a:ln>
            <a:solidFill>
              <a:schemeClr val="tx2">
                <a:lumMod val="20000"/>
                <a:lumOff val="80000"/>
              </a:schemeClr>
            </a:solidFill>
          </a:ln>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GB" sz="800" b="1" u="sng" dirty="0">
                <a:latin typeface="Arial"/>
                <a:cs typeface="Calibri"/>
              </a:rPr>
              <a:t>Note taking</a:t>
            </a:r>
          </a:p>
          <a:p>
            <a:r>
              <a:rPr lang="en-GB" sz="800" dirty="0">
                <a:latin typeface="Arial"/>
                <a:cs typeface="Calibri"/>
              </a:rPr>
              <a:t>Taking notes is a useful way to remember key points in a lecture. It helps with any of the main points and ideas needed for assignments. Strategic note taking can help with processing information and involves active listening to write content given. It is a skill and can improve a learner's performance.</a:t>
            </a:r>
          </a:p>
          <a:p>
            <a:r>
              <a:rPr lang="en-GB" sz="800" dirty="0">
                <a:latin typeface="Arial"/>
                <a:cs typeface="Calibri"/>
              </a:rPr>
              <a:t>(Prince, 2004) suggests that poor note taking by students are likely to struggle during their course and their performance may suffer as a result. Further research implies strategic note taking, overall improving students learning.</a:t>
            </a:r>
          </a:p>
          <a:p>
            <a:r>
              <a:rPr lang="en-GB" sz="800" dirty="0">
                <a:latin typeface="Arial"/>
                <a:cs typeface="Calibri"/>
              </a:rPr>
              <a:t>It is seen as a tool for cognitive processing. When writing things down students feel better equipped to remember information given during lectures. </a:t>
            </a:r>
          </a:p>
          <a:p>
            <a:r>
              <a:rPr lang="en-GB" sz="800" dirty="0">
                <a:latin typeface="Arial"/>
                <a:cs typeface="Calibri"/>
              </a:rPr>
              <a:t>(Boyle , 2011) reiterates this by saying that actively listening and through lots of engagement all whilst writing down important information, allows students a better understanding of what they are learning. Using this skill, he implies that if not used strategically students will not benefit from note taking.</a:t>
            </a:r>
          </a:p>
          <a:p>
            <a:r>
              <a:rPr lang="en-GB" sz="800" dirty="0">
                <a:latin typeface="Arial"/>
                <a:cs typeface="Calibri"/>
              </a:rPr>
              <a:t>Students should avoid large written pieces of  information. Rather use abbreviations, key points and bullet points. Take clues given from the lecturer , such as theorists names or helpful resources to use but also resources not to use. The more effective notes' students take from a lecture the more they will take away to begin their research with a broader understanding.</a:t>
            </a:r>
          </a:p>
          <a:p>
            <a:endParaRPr lang="en-GB" sz="800" dirty="0">
              <a:latin typeface="Arial"/>
              <a:cs typeface="Calibri"/>
            </a:endParaRPr>
          </a:p>
        </p:txBody>
      </p:sp>
      <p:sp>
        <p:nvSpPr>
          <p:cNvPr id="28" name="Rectangle 27">
            <a:extLst>
              <a:ext uri="{FF2B5EF4-FFF2-40B4-BE49-F238E27FC236}">
                <a16:creationId xmlns:a16="http://schemas.microsoft.com/office/drawing/2014/main" id="{A517704F-9A05-9E1B-0D6B-E5C0830B045E}"/>
              </a:ext>
            </a:extLst>
          </p:cNvPr>
          <p:cNvSpPr/>
          <p:nvPr/>
        </p:nvSpPr>
        <p:spPr>
          <a:xfrm>
            <a:off x="5017759" y="390751"/>
            <a:ext cx="2746644" cy="1875761"/>
          </a:xfrm>
          <a:prstGeom prst="rect">
            <a:avLst/>
          </a:prstGeom>
          <a:solidFill>
            <a:schemeClr val="accent2">
              <a:lumMod val="40000"/>
              <a:lumOff val="6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rtl="0"/>
            <a:r>
              <a:rPr lang="en-GB" sz="800" b="1" dirty="0">
                <a:solidFill>
                  <a:schemeClr val="tx1"/>
                </a:solidFill>
                <a:latin typeface="Arial"/>
                <a:ea typeface="Segoe UI"/>
                <a:cs typeface="Segoe UI"/>
              </a:rPr>
              <a:t>1</a:t>
            </a:r>
            <a:endParaRPr lang="en-US" sz="800" dirty="0">
              <a:solidFill>
                <a:schemeClr val="tx1"/>
              </a:solidFill>
              <a:latin typeface="Arial"/>
              <a:ea typeface="Segoe UI"/>
              <a:cs typeface="Segoe UI"/>
            </a:endParaRPr>
          </a:p>
          <a:p>
            <a:pPr algn="just"/>
            <a:endParaRPr lang="en-GB" sz="800" b="1" dirty="0">
              <a:solidFill>
                <a:schemeClr val="tx1"/>
              </a:solidFill>
              <a:latin typeface="Arial"/>
              <a:ea typeface="Segoe UI"/>
              <a:cs typeface="Segoe UI"/>
            </a:endParaRPr>
          </a:p>
          <a:p>
            <a:pPr algn="just"/>
            <a:endParaRPr lang="en-GB" sz="800" b="1" dirty="0">
              <a:solidFill>
                <a:schemeClr val="tx1"/>
              </a:solidFill>
              <a:latin typeface="Arial"/>
              <a:ea typeface="Segoe UI"/>
              <a:cs typeface="Segoe UI"/>
            </a:endParaRPr>
          </a:p>
          <a:p>
            <a:pPr algn="just"/>
            <a:endParaRPr lang="en-GB" sz="800" b="1" dirty="0">
              <a:solidFill>
                <a:schemeClr val="tx1"/>
              </a:solidFill>
              <a:latin typeface="Arial"/>
              <a:ea typeface="Segoe UI"/>
              <a:cs typeface="Segoe UI"/>
            </a:endParaRPr>
          </a:p>
          <a:p>
            <a:pPr algn="just"/>
            <a:endParaRPr lang="en-GB" sz="800" b="1" dirty="0">
              <a:solidFill>
                <a:schemeClr val="tx1"/>
              </a:solidFill>
              <a:latin typeface="Arial"/>
              <a:ea typeface="Segoe UI"/>
              <a:cs typeface="Segoe UI"/>
            </a:endParaRPr>
          </a:p>
          <a:p>
            <a:pPr algn="just"/>
            <a:r>
              <a:rPr lang="en-GB" sz="800" b="1" dirty="0">
                <a:solidFill>
                  <a:schemeClr val="tx1"/>
                </a:solidFill>
                <a:latin typeface="Arial"/>
                <a:ea typeface="Segoe UI"/>
                <a:cs typeface="Segoe UI"/>
              </a:rPr>
              <a:t>10 steps to good time management</a:t>
            </a:r>
            <a:endParaRPr lang="en-GB" dirty="0">
              <a:solidFill>
                <a:schemeClr val="tx1"/>
              </a:solidFill>
            </a:endParaRPr>
          </a:p>
          <a:p>
            <a:pPr marL="171450" indent="-171450" algn="just">
              <a:buFont typeface="Arial"/>
              <a:buChar char="•"/>
            </a:pPr>
            <a:r>
              <a:rPr lang="en-GB" sz="800" b="1" dirty="0">
                <a:solidFill>
                  <a:schemeClr val="tx1"/>
                </a:solidFill>
                <a:latin typeface="Arial"/>
                <a:ea typeface="Segoe UI"/>
                <a:cs typeface="Segoe UI"/>
              </a:rPr>
              <a:t>Be systematic </a:t>
            </a:r>
            <a:r>
              <a:rPr lang="en-GB" sz="800" dirty="0">
                <a:solidFill>
                  <a:schemeClr val="tx1"/>
                </a:solidFill>
                <a:latin typeface="Arial"/>
                <a:ea typeface="Segoe UI"/>
                <a:cs typeface="Segoe UI"/>
              </a:rPr>
              <a:t>in time management</a:t>
            </a:r>
            <a:endParaRPr lang="en-GB" sz="800" b="1" dirty="0">
              <a:solidFill>
                <a:schemeClr val="tx1"/>
              </a:solidFill>
              <a:latin typeface="Arial"/>
              <a:ea typeface="Segoe UI"/>
              <a:cs typeface="Segoe UI"/>
            </a:endParaRPr>
          </a:p>
          <a:p>
            <a:pPr marL="171450" indent="-171450" algn="just">
              <a:buFont typeface="Arial"/>
              <a:buChar char="•"/>
            </a:pPr>
            <a:r>
              <a:rPr lang="en-GB" sz="800" b="1" dirty="0">
                <a:solidFill>
                  <a:schemeClr val="tx1"/>
                </a:solidFill>
                <a:latin typeface="Arial"/>
                <a:ea typeface="Segoe UI"/>
                <a:cs typeface="Segoe UI"/>
              </a:rPr>
              <a:t>Find out </a:t>
            </a:r>
            <a:r>
              <a:rPr lang="en-GB" sz="800" dirty="0">
                <a:solidFill>
                  <a:schemeClr val="tx1"/>
                </a:solidFill>
                <a:latin typeface="Arial"/>
                <a:ea typeface="Segoe UI"/>
                <a:cs typeface="Segoe UI"/>
              </a:rPr>
              <a:t>your time requirements</a:t>
            </a:r>
            <a:endParaRPr lang="en-GB">
              <a:solidFill>
                <a:schemeClr val="tx1"/>
              </a:solidFill>
              <a:cs typeface="Calibri"/>
            </a:endParaRPr>
          </a:p>
          <a:p>
            <a:pPr marL="171450" indent="-171450" algn="just">
              <a:buFont typeface="Arial"/>
              <a:buChar char="•"/>
            </a:pPr>
            <a:r>
              <a:rPr lang="en-GB" sz="800" b="1" dirty="0">
                <a:solidFill>
                  <a:schemeClr val="tx1"/>
                </a:solidFill>
                <a:latin typeface="Arial"/>
                <a:ea typeface="Segoe UI"/>
                <a:cs typeface="Segoe UI"/>
              </a:rPr>
              <a:t>Clarify</a:t>
            </a:r>
            <a:r>
              <a:rPr lang="en-US" sz="800" dirty="0">
                <a:solidFill>
                  <a:schemeClr val="tx1"/>
                </a:solidFill>
                <a:latin typeface="Arial"/>
                <a:ea typeface="Segoe UI"/>
                <a:cs typeface="Segoe UI"/>
              </a:rPr>
              <a:t>​ how you use your time currently</a:t>
            </a:r>
            <a:endParaRPr lang="en-US" dirty="0">
              <a:solidFill>
                <a:schemeClr val="tx1"/>
              </a:solidFill>
              <a:cs typeface="Calibri"/>
            </a:endParaRPr>
          </a:p>
          <a:p>
            <a:pPr marL="171450" indent="-171450" algn="just">
              <a:buFont typeface="Arial"/>
              <a:buChar char="•"/>
            </a:pPr>
            <a:r>
              <a:rPr lang="en-GB" sz="800" b="1" dirty="0">
                <a:solidFill>
                  <a:schemeClr val="tx1"/>
                </a:solidFill>
                <a:latin typeface="Arial"/>
                <a:ea typeface="Segoe UI"/>
                <a:cs typeface="Segoe UI"/>
              </a:rPr>
              <a:t>Decide</a:t>
            </a:r>
            <a:r>
              <a:rPr lang="en-US" sz="800" dirty="0">
                <a:solidFill>
                  <a:schemeClr val="tx1"/>
                </a:solidFill>
                <a:latin typeface="Arial"/>
                <a:ea typeface="Segoe UI"/>
                <a:cs typeface="Segoe UI"/>
              </a:rPr>
              <a:t>​ how you want to spend your time</a:t>
            </a:r>
          </a:p>
          <a:p>
            <a:pPr marL="171450" indent="-171450" algn="just">
              <a:buFont typeface="Arial"/>
              <a:buChar char="•"/>
            </a:pPr>
            <a:r>
              <a:rPr lang="en-GB" sz="800" b="1" dirty="0">
                <a:solidFill>
                  <a:schemeClr val="tx1"/>
                </a:solidFill>
                <a:latin typeface="Arial"/>
                <a:ea typeface="Segoe UI"/>
                <a:cs typeface="Segoe UI"/>
              </a:rPr>
              <a:t>Prioritise</a:t>
            </a:r>
            <a:r>
              <a:rPr lang="en-US" sz="800" dirty="0">
                <a:solidFill>
                  <a:schemeClr val="tx1"/>
                </a:solidFill>
                <a:latin typeface="Arial"/>
                <a:ea typeface="Segoe UI"/>
                <a:cs typeface="Segoe UI"/>
              </a:rPr>
              <a:t>​ what is most important</a:t>
            </a:r>
          </a:p>
          <a:p>
            <a:pPr marL="171450" indent="-171450" algn="just">
              <a:buFont typeface="Arial"/>
              <a:buChar char="•"/>
            </a:pPr>
            <a:r>
              <a:rPr lang="en-GB" sz="800" b="1" dirty="0">
                <a:solidFill>
                  <a:schemeClr val="tx1"/>
                </a:solidFill>
                <a:latin typeface="Arial"/>
                <a:ea typeface="Segoe UI"/>
                <a:cs typeface="Segoe UI"/>
              </a:rPr>
              <a:t>Plan</a:t>
            </a:r>
            <a:r>
              <a:rPr lang="en-US" sz="800" dirty="0">
                <a:solidFill>
                  <a:schemeClr val="tx1"/>
                </a:solidFill>
                <a:latin typeface="Arial"/>
                <a:ea typeface="Segoe UI"/>
                <a:cs typeface="Segoe UI"/>
              </a:rPr>
              <a:t>​ what you will do when</a:t>
            </a:r>
          </a:p>
          <a:p>
            <a:pPr marL="171450" indent="-171450" algn="just">
              <a:buFont typeface="Arial"/>
              <a:buChar char="•"/>
            </a:pPr>
            <a:r>
              <a:rPr lang="en-GB" sz="800" b="1" dirty="0">
                <a:solidFill>
                  <a:schemeClr val="tx1"/>
                </a:solidFill>
                <a:latin typeface="Arial"/>
                <a:ea typeface="Segoe UI"/>
                <a:cs typeface="Segoe UI"/>
              </a:rPr>
              <a:t>Do it</a:t>
            </a:r>
            <a:r>
              <a:rPr lang="en-US" sz="800" dirty="0">
                <a:solidFill>
                  <a:schemeClr val="tx1"/>
                </a:solidFill>
                <a:latin typeface="Arial"/>
                <a:ea typeface="Segoe UI"/>
                <a:cs typeface="Segoe UI"/>
              </a:rPr>
              <a:t>​ keeping to your plan</a:t>
            </a:r>
          </a:p>
          <a:p>
            <a:pPr marL="171450" indent="-171450" algn="just">
              <a:buFont typeface="Arial"/>
              <a:buChar char="•"/>
            </a:pPr>
            <a:r>
              <a:rPr lang="en-GB" sz="800" b="1" dirty="0">
                <a:solidFill>
                  <a:schemeClr val="tx1"/>
                </a:solidFill>
                <a:latin typeface="Arial"/>
                <a:ea typeface="Segoe UI"/>
                <a:cs typeface="Segoe UI"/>
              </a:rPr>
              <a:t>Apply</a:t>
            </a:r>
            <a:r>
              <a:rPr lang="en-GB" sz="800" dirty="0">
                <a:solidFill>
                  <a:schemeClr val="tx1"/>
                </a:solidFill>
                <a:latin typeface="Arial"/>
                <a:ea typeface="Segoe UI"/>
                <a:cs typeface="Segoe UI"/>
              </a:rPr>
              <a:t> time management techniques</a:t>
            </a:r>
          </a:p>
          <a:p>
            <a:pPr marL="171450" indent="-171450" algn="just">
              <a:buFont typeface="Arial"/>
              <a:buChar char="•"/>
            </a:pPr>
            <a:r>
              <a:rPr lang="en-GB" sz="800" b="1" dirty="0">
                <a:solidFill>
                  <a:schemeClr val="tx1"/>
                </a:solidFill>
                <a:latin typeface="Arial"/>
                <a:ea typeface="Segoe UI"/>
                <a:cs typeface="Segoe UI"/>
              </a:rPr>
              <a:t>Manage distractions</a:t>
            </a:r>
            <a:r>
              <a:rPr lang="en-US" sz="800" dirty="0">
                <a:solidFill>
                  <a:schemeClr val="tx1"/>
                </a:solidFill>
                <a:latin typeface="Arial"/>
                <a:ea typeface="Segoe UI"/>
                <a:cs typeface="Segoe UI"/>
              </a:rPr>
              <a:t>​ and procrastination</a:t>
            </a:r>
            <a:endParaRPr lang="en-US" dirty="0" err="1">
              <a:solidFill>
                <a:schemeClr val="tx1"/>
              </a:solidFill>
              <a:cs typeface="Calibri" panose="020F0502020204030204"/>
            </a:endParaRPr>
          </a:p>
          <a:p>
            <a:pPr marL="171450" indent="-171450" algn="just">
              <a:buFont typeface="Arial"/>
              <a:buChar char="•"/>
            </a:pPr>
            <a:r>
              <a:rPr lang="en-GB" sz="800" b="1" dirty="0">
                <a:solidFill>
                  <a:schemeClr val="tx1"/>
                </a:solidFill>
                <a:latin typeface="Arial"/>
                <a:ea typeface="Segoe UI"/>
                <a:cs typeface="Segoe UI"/>
              </a:rPr>
              <a:t>Monitor</a:t>
            </a:r>
            <a:r>
              <a:rPr lang="en-GB" sz="800" dirty="0">
                <a:solidFill>
                  <a:schemeClr val="tx1"/>
                </a:solidFill>
                <a:latin typeface="Arial"/>
                <a:ea typeface="Segoe UI"/>
                <a:cs typeface="Segoe UI"/>
              </a:rPr>
              <a:t> keep checking it is all working</a:t>
            </a:r>
            <a:endParaRPr lang="en-US" sz="800" dirty="0">
              <a:solidFill>
                <a:schemeClr val="tx1"/>
              </a:solidFill>
              <a:latin typeface="Arial"/>
              <a:ea typeface="Segoe UI"/>
              <a:cs typeface="Segoe UI"/>
            </a:endParaRPr>
          </a:p>
          <a:p>
            <a:pPr marL="171450" indent="-171450" algn="just">
              <a:buFont typeface="Arial"/>
              <a:buChar char="•"/>
            </a:pPr>
            <a:endParaRPr lang="en-GB" sz="800" dirty="0">
              <a:solidFill>
                <a:schemeClr val="tx1"/>
              </a:solidFill>
              <a:latin typeface="Arial"/>
              <a:ea typeface="Segoe UI"/>
              <a:cs typeface="Segoe UI"/>
            </a:endParaRPr>
          </a:p>
          <a:p>
            <a:pPr algn="just"/>
            <a:endParaRPr lang="en-GB" sz="800" dirty="0">
              <a:solidFill>
                <a:schemeClr val="tx1"/>
              </a:solidFill>
              <a:latin typeface="Arial"/>
              <a:ea typeface="Segoe UI"/>
              <a:cs typeface="Segoe UI"/>
            </a:endParaRPr>
          </a:p>
          <a:p>
            <a:pPr algn="just"/>
            <a:r>
              <a:rPr lang="en-GB" sz="800" dirty="0">
                <a:solidFill>
                  <a:schemeClr val="tx1"/>
                </a:solidFill>
                <a:latin typeface="Arial"/>
                <a:ea typeface="Segoe UI"/>
                <a:cs typeface="Segoe UI"/>
              </a:rPr>
              <a:t>(Cottrell , 2019, p. 127)</a:t>
            </a:r>
            <a:endParaRPr lang="en-GB" dirty="0">
              <a:solidFill>
                <a:schemeClr val="tx1"/>
              </a:solidFill>
            </a:endParaRPr>
          </a:p>
          <a:p>
            <a:pPr algn="just" rtl="0"/>
            <a:r>
              <a:rPr lang="en-GB" sz="800" dirty="0">
                <a:solidFill>
                  <a:schemeClr val="tx1"/>
                </a:solidFill>
                <a:latin typeface="Arial"/>
                <a:ea typeface="Segoe UI"/>
                <a:cs typeface="Segoe UI"/>
              </a:rPr>
              <a:t>​</a:t>
            </a:r>
          </a:p>
          <a:p>
            <a:pPr algn="just" rtl="0"/>
            <a:r>
              <a:rPr lang="en-GB" dirty="0">
                <a:latin typeface="Calibri"/>
                <a:ea typeface="Segoe UI"/>
                <a:cs typeface="Segoe UI"/>
              </a:rPr>
              <a:t>​</a:t>
            </a:r>
          </a:p>
          <a:p>
            <a:pPr algn="just" rtl="0"/>
            <a:r>
              <a:rPr lang="en-GB" dirty="0">
                <a:latin typeface="Calibri"/>
                <a:ea typeface="Segoe UI"/>
                <a:cs typeface="Segoe UI"/>
              </a:rPr>
              <a:t>​</a:t>
            </a:r>
            <a:endParaRPr lang="en-GB" dirty="0"/>
          </a:p>
        </p:txBody>
      </p:sp>
      <p:sp>
        <p:nvSpPr>
          <p:cNvPr id="32" name="TextBox 31">
            <a:extLst>
              <a:ext uri="{FF2B5EF4-FFF2-40B4-BE49-F238E27FC236}">
                <a16:creationId xmlns:a16="http://schemas.microsoft.com/office/drawing/2014/main" id="{F5F29544-7917-4E29-ED34-5B4BE24A6B21}"/>
              </a:ext>
            </a:extLst>
          </p:cNvPr>
          <p:cNvSpPr txBox="1"/>
          <p:nvPr/>
        </p:nvSpPr>
        <p:spPr>
          <a:xfrm>
            <a:off x="8681957" y="89423"/>
            <a:ext cx="3360962" cy="6124754"/>
          </a:xfrm>
          <a:prstGeom prst="rect">
            <a:avLst/>
          </a:prstGeom>
          <a:solidFill>
            <a:srgbClr val="E2F0D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b="1" u="sng" dirty="0">
                <a:latin typeface="Arial"/>
                <a:cs typeface="Calibri"/>
              </a:rPr>
              <a:t>Reflective learning</a:t>
            </a:r>
          </a:p>
          <a:p>
            <a:r>
              <a:rPr lang="en-GB" sz="800" dirty="0">
                <a:latin typeface="Arial"/>
                <a:cs typeface="Calibri"/>
              </a:rPr>
              <a:t>Reflective learning or critical refection is a means of focusing our attention back to our own experience in students' academic learning. It's can help support a student's learning and understanding in a particular way that led to change and transformation, recognising what was significant and important. Any issues that arise can help to identify patterns in their actions and over time. Even small changes can transform aspects , such that the way they see and act going forward.</a:t>
            </a:r>
          </a:p>
          <a:p>
            <a:r>
              <a:rPr lang="en-GB" sz="800" dirty="0">
                <a:latin typeface="Arial"/>
                <a:cs typeface="Calibri"/>
              </a:rPr>
              <a:t>Developing critical reflection gradually brings diverse and often unexpected benefits. Creating a routine for reflection gains in-depth analysis which can be helpful in terms of self-management and enriching professional practice. </a:t>
            </a:r>
          </a:p>
          <a:p>
            <a:r>
              <a:rPr lang="en-GB" sz="800" dirty="0">
                <a:latin typeface="Arial"/>
                <a:cs typeface="Calibri"/>
              </a:rPr>
              <a:t>(Cottrell , 2011) states that deciding what you want to achieve from undertaking refection is a good start. Some things to look at would be to ask - Why something went well? Why certain contributions aren’t as effective as you would wish? </a:t>
            </a:r>
          </a:p>
          <a:p>
            <a:r>
              <a:rPr lang="en-GB" sz="800" dirty="0">
                <a:latin typeface="Arial"/>
                <a:cs typeface="Calibri"/>
              </a:rPr>
              <a:t>Once being clear on the purpose of your reflection in terms of performance, understanding and knowledge. It can be easier in what approach and appropriate action to focus on. By examining these it can show multiple perspectives.</a:t>
            </a:r>
            <a:endParaRPr lang="en-GB">
              <a:cs typeface="Calibri"/>
            </a:endParaRPr>
          </a:p>
          <a:p>
            <a:endParaRPr lang="en-GB" sz="800" dirty="0">
              <a:latin typeface="Arial"/>
              <a:cs typeface="Calibri"/>
            </a:endParaRPr>
          </a:p>
          <a:p>
            <a:endParaRPr lang="en-GB" sz="800" dirty="0">
              <a:latin typeface="Arial"/>
              <a:cs typeface="Calibri"/>
            </a:endParaRPr>
          </a:p>
          <a:p>
            <a:endParaRPr lang="en-GB" sz="800"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endParaRPr lang="en-GB" sz="800" b="1" u="sng" dirty="0">
              <a:latin typeface="Arial"/>
              <a:cs typeface="Calibri"/>
            </a:endParaRPr>
          </a:p>
          <a:p>
            <a:pPr lvl="2"/>
            <a:endParaRPr lang="en-GB" sz="800" dirty="0">
              <a:latin typeface="Arial"/>
              <a:cs typeface="Calibri"/>
            </a:endParaRPr>
          </a:p>
          <a:p>
            <a:pPr lvl="2"/>
            <a:endParaRPr lang="en-GB" sz="800" dirty="0">
              <a:latin typeface="Arial"/>
              <a:cs typeface="Calibri"/>
            </a:endParaRPr>
          </a:p>
          <a:p>
            <a:pPr lvl="2"/>
            <a:endParaRPr lang="en-GB" sz="800" dirty="0">
              <a:latin typeface="Arial"/>
              <a:cs typeface="Calibri"/>
            </a:endParaRPr>
          </a:p>
          <a:p>
            <a:pPr lvl="2"/>
            <a:r>
              <a:rPr lang="en-GB" sz="800" dirty="0">
                <a:latin typeface="Arial"/>
                <a:cs typeface="Calibri"/>
              </a:rPr>
              <a:t>Source: Stella Cottrell (2010)</a:t>
            </a:r>
            <a:endParaRPr lang="en-GB" dirty="0">
              <a:cs typeface="Calibri"/>
            </a:endParaRPr>
          </a:p>
          <a:p>
            <a:pPr lvl="2"/>
            <a:endParaRPr lang="en-GB" sz="800" dirty="0">
              <a:latin typeface="Arial"/>
              <a:cs typeface="Calibri"/>
            </a:endParaRPr>
          </a:p>
          <a:p>
            <a:pPr lvl="2"/>
            <a:endParaRPr lang="en-GB" sz="800" dirty="0">
              <a:latin typeface="Arial"/>
              <a:cs typeface="Calibri"/>
            </a:endParaRPr>
          </a:p>
          <a:p>
            <a:pPr lvl="2"/>
            <a:endParaRPr lang="en-GB" sz="800" dirty="0">
              <a:latin typeface="Arial"/>
              <a:cs typeface="Calibri"/>
            </a:endParaRPr>
          </a:p>
          <a:p>
            <a:r>
              <a:rPr lang="en-GB" sz="800" dirty="0">
                <a:latin typeface="Arial"/>
                <a:cs typeface="Calibri"/>
              </a:rPr>
              <a:t>Cottrell's core model consists of 5 stages. Adapt or delete any of these stages for own purpose or benefit. By thinking back over the experience, use of a journal or log to record findings gives opportunities to privately analyse, and for any effort needed to progress in future. </a:t>
            </a:r>
          </a:p>
          <a:p>
            <a:pPr lvl="2"/>
            <a:endParaRPr lang="en-GB" sz="800" dirty="0">
              <a:latin typeface="Arial"/>
              <a:cs typeface="Calibri"/>
            </a:endParaRPr>
          </a:p>
          <a:p>
            <a:pPr lvl="2"/>
            <a:endParaRPr lang="en-GB" sz="800" dirty="0">
              <a:latin typeface="Arial"/>
              <a:cs typeface="Calibri"/>
            </a:endParaRPr>
          </a:p>
          <a:p>
            <a:endParaRPr lang="en-GB" sz="800" dirty="0">
              <a:latin typeface="Arial"/>
              <a:cs typeface="Calibri"/>
            </a:endParaRPr>
          </a:p>
        </p:txBody>
      </p:sp>
      <p:graphicFrame>
        <p:nvGraphicFramePr>
          <p:cNvPr id="29" name="Diagram 30">
            <a:extLst>
              <a:ext uri="{FF2B5EF4-FFF2-40B4-BE49-F238E27FC236}">
                <a16:creationId xmlns:a16="http://schemas.microsoft.com/office/drawing/2014/main" id="{7420DA1D-B58F-55B2-9DDE-8A02171E2077}"/>
              </a:ext>
            </a:extLst>
          </p:cNvPr>
          <p:cNvGraphicFramePr/>
          <p:nvPr>
            <p:extLst>
              <p:ext uri="{D42A27DB-BD31-4B8C-83A1-F6EECF244321}">
                <p14:modId xmlns:p14="http://schemas.microsoft.com/office/powerpoint/2010/main" val="869461050"/>
              </p:ext>
            </p:extLst>
          </p:nvPr>
        </p:nvGraphicFramePr>
        <p:xfrm>
          <a:off x="9501090" y="2804134"/>
          <a:ext cx="1705430" cy="12069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1" name="Rectangle 240">
            <a:extLst>
              <a:ext uri="{FF2B5EF4-FFF2-40B4-BE49-F238E27FC236}">
                <a16:creationId xmlns:a16="http://schemas.microsoft.com/office/drawing/2014/main" id="{3A9C8275-BC32-4E03-BDE6-A6B843AF6130}"/>
              </a:ext>
            </a:extLst>
          </p:cNvPr>
          <p:cNvSpPr/>
          <p:nvPr/>
        </p:nvSpPr>
        <p:spPr>
          <a:xfrm>
            <a:off x="5095875" y="5260975"/>
            <a:ext cx="3505200" cy="134620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2" name="TextBox 241">
            <a:extLst>
              <a:ext uri="{FF2B5EF4-FFF2-40B4-BE49-F238E27FC236}">
                <a16:creationId xmlns:a16="http://schemas.microsoft.com/office/drawing/2014/main" id="{7959E584-185D-933F-B086-C8EBE475F083}"/>
              </a:ext>
            </a:extLst>
          </p:cNvPr>
          <p:cNvSpPr txBox="1"/>
          <p:nvPr/>
        </p:nvSpPr>
        <p:spPr>
          <a:xfrm>
            <a:off x="5101166" y="5262033"/>
            <a:ext cx="3406775"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 b="1" u="sng" dirty="0">
                <a:latin typeface="Arial"/>
                <a:cs typeface="Calibri"/>
              </a:rPr>
              <a:t>Conclusion</a:t>
            </a:r>
          </a:p>
          <a:p>
            <a:r>
              <a:rPr lang="en-GB" sz="800" dirty="0">
                <a:latin typeface="Arial"/>
                <a:cs typeface="Calibri"/>
              </a:rPr>
              <a:t>The three study skills highlighted are fundamental areas to influence critical thinking. They all support in developing the skills and qualities needed to help with progression and self-management. Creative thinking has been described by many theorists as 'the active use of our creative imaginations'. Swartz</a:t>
            </a:r>
            <a:r>
              <a:rPr lang="en-GB" sz="800" i="1" dirty="0">
                <a:latin typeface="Arial"/>
                <a:cs typeface="Calibri"/>
              </a:rPr>
              <a:t> et al  </a:t>
            </a:r>
            <a:r>
              <a:rPr lang="en-GB" sz="800" dirty="0">
                <a:latin typeface="Arial"/>
                <a:cs typeface="Calibri"/>
              </a:rPr>
              <a:t>(1998, p.167)  It should explore realms of possibilities and involve an independence to not conform to others' views. Expressing ideas in a way that will have a meaningful 'fresh' outcome. </a:t>
            </a:r>
          </a:p>
          <a:p>
            <a:endParaRPr lang="en-GB" sz="800" b="1" u="sng" dirty="0">
              <a:latin typeface="Arial"/>
              <a:cs typeface="Calibri"/>
            </a:endParaRPr>
          </a:p>
          <a:p>
            <a:endParaRPr lang="en-GB" sz="800" b="1" u="sng" dirty="0">
              <a:latin typeface="Arial"/>
              <a:cs typeface="Calibri"/>
            </a:endParaRPr>
          </a:p>
        </p:txBody>
      </p:sp>
      <p:sp>
        <p:nvSpPr>
          <p:cNvPr id="429" name="TextBox 428">
            <a:extLst>
              <a:ext uri="{FF2B5EF4-FFF2-40B4-BE49-F238E27FC236}">
                <a16:creationId xmlns:a16="http://schemas.microsoft.com/office/drawing/2014/main" id="{1745488E-005C-BD55-85E2-FF58414E5397}"/>
              </a:ext>
            </a:extLst>
          </p:cNvPr>
          <p:cNvSpPr txBox="1"/>
          <p:nvPr/>
        </p:nvSpPr>
        <p:spPr>
          <a:xfrm>
            <a:off x="152449" y="5857743"/>
            <a:ext cx="1528312" cy="918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452" name="Picture 452" descr="Diagram&#10;&#10;Description automatically generated">
            <a:extLst>
              <a:ext uri="{FF2B5EF4-FFF2-40B4-BE49-F238E27FC236}">
                <a16:creationId xmlns:a16="http://schemas.microsoft.com/office/drawing/2014/main" id="{7AEAB047-0FCF-999E-8DD8-4BA38014BB6D}"/>
              </a:ext>
            </a:extLst>
          </p:cNvPr>
          <p:cNvPicPr>
            <a:picLocks noChangeAspect="1"/>
          </p:cNvPicPr>
          <p:nvPr/>
        </p:nvPicPr>
        <p:blipFill>
          <a:blip r:embed="rId8"/>
          <a:stretch>
            <a:fillRect/>
          </a:stretch>
        </p:blipFill>
        <p:spPr>
          <a:xfrm>
            <a:off x="207938" y="5881047"/>
            <a:ext cx="1525138" cy="89620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793CE-35AB-A562-45EB-B4B4A1D45331}"/>
              </a:ext>
            </a:extLst>
          </p:cNvPr>
          <p:cNvSpPr>
            <a:spLocks noGrp="1"/>
          </p:cNvSpPr>
          <p:nvPr>
            <p:ph type="title"/>
          </p:nvPr>
        </p:nvSpPr>
        <p:spPr>
          <a:xfrm>
            <a:off x="580055" y="832357"/>
            <a:ext cx="10583158" cy="880027"/>
          </a:xfrm>
        </p:spPr>
        <p:txBody>
          <a:bodyPr vert="horz" lIns="91440" tIns="45720" rIns="91440" bIns="45720" rtlCol="0" anchor="ctr">
            <a:normAutofit/>
          </a:bodyPr>
          <a:lstStyle/>
          <a:p>
            <a:r>
              <a:rPr lang="en-US" sz="2800" b="1" u="sng" dirty="0">
                <a:latin typeface="Arial"/>
                <a:cs typeface="Arial"/>
              </a:rPr>
              <a:t>Reference list.</a:t>
            </a:r>
          </a:p>
        </p:txBody>
      </p:sp>
      <p:sp>
        <p:nvSpPr>
          <p:cNvPr id="3" name="TextBox 2">
            <a:extLst>
              <a:ext uri="{FF2B5EF4-FFF2-40B4-BE49-F238E27FC236}">
                <a16:creationId xmlns:a16="http://schemas.microsoft.com/office/drawing/2014/main" id="{7BFE17BA-9ACB-78EB-C95E-1DE6DA0ACD13}"/>
              </a:ext>
            </a:extLst>
          </p:cNvPr>
          <p:cNvSpPr txBox="1"/>
          <p:nvPr/>
        </p:nvSpPr>
        <p:spPr>
          <a:xfrm>
            <a:off x="495301" y="732044"/>
            <a:ext cx="9601196" cy="326361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defTabSz="457200">
              <a:lnSpc>
                <a:spcPct val="90000"/>
              </a:lnSpc>
              <a:spcBef>
                <a:spcPct val="20000"/>
              </a:spcBef>
              <a:spcAft>
                <a:spcPts val="600"/>
              </a:spcAft>
              <a:buClr>
                <a:schemeClr val="accent1"/>
              </a:buClr>
              <a:buSzPct val="115000"/>
            </a:pPr>
            <a:endParaRPr lang="en-US" sz="1000" dirty="0">
              <a:solidFill>
                <a:schemeClr val="tx1">
                  <a:lumMod val="85000"/>
                  <a:lumOff val="15000"/>
                </a:schemeClr>
              </a:solidFill>
            </a:endParaRPr>
          </a:p>
          <a:p>
            <a:pPr defTabSz="457200">
              <a:lnSpc>
                <a:spcPct val="90000"/>
              </a:lnSpc>
              <a:spcBef>
                <a:spcPct val="20000"/>
              </a:spcBef>
              <a:spcAft>
                <a:spcPts val="600"/>
              </a:spcAft>
              <a:buClr>
                <a:schemeClr val="accent1"/>
              </a:buClr>
              <a:buSzPct val="115000"/>
            </a:pPr>
            <a:endParaRPr lang="en-US" sz="1100" dirty="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dirty="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dirty="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dirty="0">
              <a:solidFill>
                <a:schemeClr val="tx1">
                  <a:lumMod val="85000"/>
                  <a:lumOff val="15000"/>
                </a:schemeClr>
              </a:solidFill>
              <a:latin typeface="Arial"/>
              <a:cs typeface="Arial"/>
            </a:endParaRPr>
          </a:p>
          <a:p>
            <a:pPr defTabSz="457200">
              <a:lnSpc>
                <a:spcPct val="90000"/>
              </a:lnSpc>
              <a:spcBef>
                <a:spcPct val="20000"/>
              </a:spcBef>
              <a:spcAft>
                <a:spcPts val="600"/>
              </a:spcAft>
            </a:pPr>
            <a:r>
              <a:rPr lang="en-US" sz="1100" dirty="0">
                <a:solidFill>
                  <a:schemeClr val="tx1">
                    <a:lumMod val="85000"/>
                    <a:lumOff val="15000"/>
                  </a:schemeClr>
                </a:solidFill>
                <a:latin typeface="Arial"/>
                <a:cs typeface="Arial"/>
              </a:rPr>
              <a:t>Cottrell, S. (2019)</a:t>
            </a:r>
            <a:r>
              <a:rPr lang="en-US" sz="1100" i="1" dirty="0">
                <a:solidFill>
                  <a:schemeClr val="tx1">
                    <a:lumMod val="85000"/>
                    <a:lumOff val="15000"/>
                  </a:schemeClr>
                </a:solidFill>
                <a:latin typeface="Arial"/>
                <a:cs typeface="Arial"/>
              </a:rPr>
              <a:t>The Study Skills Handbook </a:t>
            </a:r>
            <a:r>
              <a:rPr lang="en-US" sz="1100" dirty="0">
                <a:solidFill>
                  <a:schemeClr val="tx1">
                    <a:lumMod val="85000"/>
                    <a:lumOff val="15000"/>
                  </a:schemeClr>
                </a:solidFill>
                <a:latin typeface="Arial"/>
                <a:cs typeface="Arial"/>
              </a:rPr>
              <a:t>London</a:t>
            </a:r>
            <a:r>
              <a:rPr lang="en-US" sz="1100" i="1" dirty="0">
                <a:solidFill>
                  <a:schemeClr val="tx1">
                    <a:lumMod val="85000"/>
                    <a:lumOff val="15000"/>
                  </a:schemeClr>
                </a:solidFill>
                <a:latin typeface="Arial"/>
                <a:cs typeface="Arial"/>
              </a:rPr>
              <a:t>.</a:t>
            </a:r>
            <a:r>
              <a:rPr lang="en-US" sz="1100" dirty="0">
                <a:solidFill>
                  <a:schemeClr val="tx1">
                    <a:lumMod val="85000"/>
                    <a:lumOff val="15000"/>
                  </a:schemeClr>
                </a:solidFill>
                <a:latin typeface="Arial"/>
                <a:cs typeface="Arial"/>
              </a:rPr>
              <a:t> Bloomsbury Publishing Plc. </a:t>
            </a:r>
            <a:endParaRPr lang="en-US" dirty="0">
              <a:solidFill>
                <a:schemeClr val="tx1">
                  <a:lumMod val="85000"/>
                  <a:lumOff val="15000"/>
                </a:schemeClr>
              </a:solidFill>
              <a:cs typeface="Calibri"/>
            </a:endParaRPr>
          </a:p>
          <a:p>
            <a:pPr defTabSz="457200">
              <a:lnSpc>
                <a:spcPct val="90000"/>
              </a:lnSpc>
              <a:spcBef>
                <a:spcPct val="20000"/>
              </a:spcBef>
              <a:spcAft>
                <a:spcPts val="600"/>
              </a:spcAft>
              <a:buClr>
                <a:schemeClr val="accent1"/>
              </a:buClr>
              <a:buSzPct val="115000"/>
            </a:pPr>
            <a:r>
              <a:rPr lang="en-US" sz="1100" dirty="0">
                <a:solidFill>
                  <a:schemeClr val="tx1">
                    <a:lumMod val="85000"/>
                    <a:lumOff val="15000"/>
                  </a:schemeClr>
                </a:solidFill>
                <a:latin typeface="Arial"/>
                <a:cs typeface="Arial"/>
              </a:rPr>
              <a:t>Cottrell, S. (2011) </a:t>
            </a:r>
            <a:r>
              <a:rPr lang="en-US" sz="1100" i="1" dirty="0">
                <a:solidFill>
                  <a:schemeClr val="tx1">
                    <a:lumMod val="85000"/>
                    <a:lumOff val="15000"/>
                  </a:schemeClr>
                </a:solidFill>
                <a:latin typeface="Arial"/>
                <a:cs typeface="Arial"/>
              </a:rPr>
              <a:t>Critical thinking skills : developing effective analysis and argument.</a:t>
            </a:r>
            <a:r>
              <a:rPr lang="en-US" sz="1100" dirty="0">
                <a:solidFill>
                  <a:schemeClr val="tx1">
                    <a:lumMod val="85000"/>
                    <a:lumOff val="15000"/>
                  </a:schemeClr>
                </a:solidFill>
                <a:latin typeface="Arial"/>
                <a:cs typeface="Arial"/>
              </a:rPr>
              <a:t> (2nd ed) Basingstoke: Palgrave Macmillan.  </a:t>
            </a:r>
          </a:p>
          <a:p>
            <a:pPr defTabSz="457200">
              <a:lnSpc>
                <a:spcPct val="90000"/>
              </a:lnSpc>
              <a:spcBef>
                <a:spcPct val="20000"/>
              </a:spcBef>
              <a:spcAft>
                <a:spcPts val="600"/>
              </a:spcAft>
              <a:buClr>
                <a:schemeClr val="accent1"/>
              </a:buClr>
              <a:buSzPct val="115000"/>
            </a:pPr>
            <a:r>
              <a:rPr lang="en-US" sz="1100" dirty="0">
                <a:solidFill>
                  <a:schemeClr val="tx1">
                    <a:lumMod val="85000"/>
                    <a:lumOff val="15000"/>
                  </a:schemeClr>
                </a:solidFill>
                <a:latin typeface="Arial"/>
                <a:cs typeface="Arial"/>
              </a:rPr>
              <a:t>Cottrell, S. (2017) </a:t>
            </a:r>
            <a:r>
              <a:rPr lang="en-US" sz="1100" i="1" dirty="0">
                <a:solidFill>
                  <a:schemeClr val="tx1">
                    <a:lumMod val="85000"/>
                    <a:lumOff val="15000"/>
                  </a:schemeClr>
                </a:solidFill>
                <a:latin typeface="Arial"/>
                <a:cs typeface="Arial"/>
              </a:rPr>
              <a:t>Critical thinking skills : effective analysis, argument and reflection </a:t>
            </a:r>
            <a:r>
              <a:rPr lang="en-US" sz="1100" dirty="0">
                <a:solidFill>
                  <a:schemeClr val="tx1">
                    <a:lumMod val="85000"/>
                    <a:lumOff val="15000"/>
                  </a:schemeClr>
                </a:solidFill>
                <a:latin typeface="Arial"/>
                <a:cs typeface="Arial"/>
              </a:rPr>
              <a:t>(3rd. ed.) Palgrave Macmillan.  </a:t>
            </a:r>
          </a:p>
          <a:p>
            <a:pPr defTabSz="457200">
              <a:lnSpc>
                <a:spcPct val="90000"/>
              </a:lnSpc>
              <a:spcBef>
                <a:spcPct val="20000"/>
              </a:spcBef>
              <a:spcAft>
                <a:spcPts val="600"/>
              </a:spcAft>
            </a:pPr>
            <a:r>
              <a:rPr lang="en-US" sz="1100" dirty="0">
                <a:solidFill>
                  <a:schemeClr val="tx1">
                    <a:lumMod val="85000"/>
                    <a:lumOff val="15000"/>
                  </a:schemeClr>
                </a:solidFill>
                <a:latin typeface="Arial"/>
                <a:cs typeface="Arial"/>
              </a:rPr>
              <a:t>Dwyer, C. (2017) </a:t>
            </a:r>
            <a:r>
              <a:rPr lang="en-US" sz="1100" i="1" dirty="0">
                <a:solidFill>
                  <a:schemeClr val="tx1">
                    <a:lumMod val="85000"/>
                    <a:lumOff val="15000"/>
                  </a:schemeClr>
                </a:solidFill>
                <a:latin typeface="Arial"/>
                <a:cs typeface="Arial"/>
              </a:rPr>
              <a:t>Critical Thinking: Conceptual Perspectives and Practical Guidelines</a:t>
            </a:r>
            <a:r>
              <a:rPr lang="en-US" sz="1100" dirty="0">
                <a:solidFill>
                  <a:schemeClr val="tx1">
                    <a:lumMod val="85000"/>
                    <a:lumOff val="15000"/>
                  </a:schemeClr>
                </a:solidFill>
                <a:latin typeface="Arial"/>
                <a:cs typeface="Arial"/>
              </a:rPr>
              <a:t>. Cambridge: Cambridge University Press. doi:10.1017/9781316537411  </a:t>
            </a:r>
          </a:p>
          <a:p>
            <a:pPr defTabSz="457200">
              <a:lnSpc>
                <a:spcPct val="90000"/>
              </a:lnSpc>
              <a:spcBef>
                <a:spcPct val="20000"/>
              </a:spcBef>
              <a:spcAft>
                <a:spcPts val="600"/>
              </a:spcAft>
              <a:buClr>
                <a:schemeClr val="accent1"/>
              </a:buClr>
              <a:buSzPct val="115000"/>
            </a:pPr>
            <a:r>
              <a:rPr lang="en-US" sz="1100" dirty="0">
                <a:solidFill>
                  <a:schemeClr val="tx1">
                    <a:lumMod val="85000"/>
                    <a:lumOff val="15000"/>
                  </a:schemeClr>
                </a:solidFill>
                <a:latin typeface="Arial"/>
                <a:cs typeface="Arial"/>
              </a:rPr>
              <a:t>Eales-Reynolds, L, Judge, B, McCreery, E, &amp; Jones, P (2013) </a:t>
            </a:r>
            <a:r>
              <a:rPr lang="en-US" sz="1100" i="1" dirty="0">
                <a:solidFill>
                  <a:schemeClr val="tx1">
                    <a:lumMod val="85000"/>
                    <a:lumOff val="15000"/>
                  </a:schemeClr>
                </a:solidFill>
                <a:latin typeface="Arial"/>
                <a:cs typeface="Arial"/>
              </a:rPr>
              <a:t>Critical Thinking Skills for Education Students. </a:t>
            </a:r>
            <a:r>
              <a:rPr lang="en-US" sz="1100" dirty="0">
                <a:solidFill>
                  <a:schemeClr val="tx1">
                    <a:lumMod val="85000"/>
                    <a:lumOff val="15000"/>
                  </a:schemeClr>
                </a:solidFill>
                <a:latin typeface="Arial"/>
                <a:cs typeface="Arial"/>
              </a:rPr>
              <a:t>London: SAGE Publications, Limited.</a:t>
            </a:r>
          </a:p>
          <a:p>
            <a:pPr defTabSz="457200">
              <a:lnSpc>
                <a:spcPct val="90000"/>
              </a:lnSpc>
              <a:spcBef>
                <a:spcPct val="20000"/>
              </a:spcBef>
              <a:spcAft>
                <a:spcPts val="600"/>
              </a:spcAft>
              <a:buClr>
                <a:schemeClr val="accent1"/>
              </a:buClr>
              <a:buSzPct val="115000"/>
            </a:pPr>
            <a:r>
              <a:rPr lang="en-US" sz="1100" dirty="0">
                <a:solidFill>
                  <a:schemeClr val="tx1">
                    <a:lumMod val="85000"/>
                    <a:lumOff val="15000"/>
                  </a:schemeClr>
                </a:solidFill>
                <a:latin typeface="Arial"/>
                <a:cs typeface="Arial"/>
              </a:rPr>
              <a:t>Forsyth. (2013). </a:t>
            </a:r>
            <a:r>
              <a:rPr lang="en-US" sz="1100" i="1" dirty="0">
                <a:solidFill>
                  <a:schemeClr val="tx1">
                    <a:lumMod val="85000"/>
                    <a:lumOff val="15000"/>
                  </a:schemeClr>
                </a:solidFill>
                <a:latin typeface="Arial"/>
                <a:cs typeface="Arial"/>
              </a:rPr>
              <a:t>Successful time management</a:t>
            </a:r>
            <a:r>
              <a:rPr lang="en-US" sz="1100" dirty="0">
                <a:solidFill>
                  <a:schemeClr val="tx1">
                    <a:lumMod val="85000"/>
                    <a:lumOff val="15000"/>
                  </a:schemeClr>
                </a:solidFill>
                <a:latin typeface="Arial"/>
                <a:cs typeface="Arial"/>
              </a:rPr>
              <a:t> (3rd ed). Philadelphia: Kogan Page Ltd.   </a:t>
            </a:r>
          </a:p>
          <a:p>
            <a:pPr defTabSz="457200">
              <a:lnSpc>
                <a:spcPct val="90000"/>
              </a:lnSpc>
              <a:spcBef>
                <a:spcPct val="20000"/>
              </a:spcBef>
              <a:spcAft>
                <a:spcPts val="600"/>
              </a:spcAft>
              <a:buClr>
                <a:schemeClr val="accent1"/>
              </a:buClr>
              <a:buSzPct val="115000"/>
            </a:pPr>
            <a:r>
              <a:rPr lang="en-US" sz="1100" dirty="0">
                <a:solidFill>
                  <a:schemeClr val="tx1">
                    <a:lumMod val="85000"/>
                    <a:lumOff val="15000"/>
                  </a:schemeClr>
                </a:solidFill>
                <a:latin typeface="Arial"/>
                <a:cs typeface="Arial"/>
              </a:rPr>
              <a:t>McGregor, D. (2007) </a:t>
            </a:r>
            <a:r>
              <a:rPr lang="en-US" sz="1100" i="1" dirty="0">
                <a:solidFill>
                  <a:schemeClr val="tx1">
                    <a:lumMod val="85000"/>
                    <a:lumOff val="15000"/>
                  </a:schemeClr>
                </a:solidFill>
                <a:latin typeface="Arial"/>
                <a:cs typeface="Arial"/>
              </a:rPr>
              <a:t>Developing thinking; developing learning : a guide to thinking skills in education</a:t>
            </a:r>
            <a:r>
              <a:rPr lang="en-US" sz="1100" dirty="0">
                <a:solidFill>
                  <a:schemeClr val="tx1">
                    <a:lumMod val="85000"/>
                    <a:lumOff val="15000"/>
                  </a:schemeClr>
                </a:solidFill>
                <a:latin typeface="Arial"/>
                <a:cs typeface="Arial"/>
              </a:rPr>
              <a:t>. Maidenhead: Open University Press.   </a:t>
            </a:r>
            <a:endParaRPr lang="en-US" sz="110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dirty="0">
              <a:solidFill>
                <a:schemeClr val="tx1">
                  <a:lumMod val="85000"/>
                  <a:lumOff val="15000"/>
                </a:schemeClr>
              </a:solidFill>
              <a:latin typeface="Arial"/>
              <a:cs typeface="Arial"/>
            </a:endParaRPr>
          </a:p>
          <a:p>
            <a:pPr defTabSz="457200">
              <a:lnSpc>
                <a:spcPct val="90000"/>
              </a:lnSpc>
              <a:spcBef>
                <a:spcPct val="20000"/>
              </a:spcBef>
              <a:spcAft>
                <a:spcPts val="600"/>
              </a:spcAft>
            </a:pPr>
            <a:endParaRPr lang="en-US" sz="1100" dirty="0">
              <a:solidFill>
                <a:schemeClr val="tx1">
                  <a:lumMod val="85000"/>
                  <a:lumOff val="15000"/>
                </a:schemeClr>
              </a:solidFill>
              <a:latin typeface="Arial"/>
              <a:cs typeface="Arial"/>
            </a:endParaRPr>
          </a:p>
          <a:p>
            <a:pPr defTabSz="457200">
              <a:lnSpc>
                <a:spcPct val="90000"/>
              </a:lnSpc>
              <a:spcBef>
                <a:spcPct val="20000"/>
              </a:spcBef>
              <a:spcAft>
                <a:spcPts val="600"/>
              </a:spcAft>
              <a:buClr>
                <a:schemeClr val="accent1"/>
              </a:buClr>
              <a:buSzPct val="115000"/>
            </a:pPr>
            <a:r>
              <a:rPr lang="en-US" sz="1100" dirty="0">
                <a:solidFill>
                  <a:schemeClr val="tx1">
                    <a:lumMod val="85000"/>
                    <a:lumOff val="15000"/>
                  </a:schemeClr>
                </a:solidFill>
                <a:latin typeface="Arial"/>
                <a:cs typeface="Arial"/>
              </a:rPr>
              <a:t>Ritchhart, R. (2015) </a:t>
            </a:r>
            <a:r>
              <a:rPr lang="en-US" sz="1100" i="1" dirty="0">
                <a:solidFill>
                  <a:schemeClr val="tx1">
                    <a:lumMod val="85000"/>
                    <a:lumOff val="15000"/>
                  </a:schemeClr>
                </a:solidFill>
                <a:latin typeface="Arial"/>
                <a:cs typeface="Arial"/>
              </a:rPr>
              <a:t>Creating cultures of thinking : the 8 forces we must master to truly transform our schools.</a:t>
            </a:r>
            <a:r>
              <a:rPr lang="en-US" sz="1100" dirty="0">
                <a:solidFill>
                  <a:schemeClr val="tx1">
                    <a:lumMod val="85000"/>
                    <a:lumOff val="15000"/>
                  </a:schemeClr>
                </a:solidFill>
                <a:latin typeface="Arial"/>
                <a:cs typeface="Arial"/>
              </a:rPr>
              <a:t> San Francisco: Jossey-Bass. </a:t>
            </a:r>
            <a:endParaRPr lang="en-US" dirty="0">
              <a:solidFill>
                <a:schemeClr val="tx1">
                  <a:lumMod val="85000"/>
                  <a:lumOff val="15000"/>
                </a:schemeClr>
              </a:solidFill>
              <a:latin typeface="Calibri" panose="020F0502020204030204"/>
              <a:cs typeface="Calibri"/>
            </a:endParaRPr>
          </a:p>
          <a:p>
            <a:pPr defTabSz="457200">
              <a:lnSpc>
                <a:spcPct val="90000"/>
              </a:lnSpc>
              <a:spcBef>
                <a:spcPct val="20000"/>
              </a:spcBef>
              <a:spcAft>
                <a:spcPts val="600"/>
              </a:spcAft>
            </a:pPr>
            <a:r>
              <a:rPr lang="en-US" sz="1100" dirty="0">
                <a:latin typeface="Arial"/>
                <a:ea typeface="+mn-lt"/>
                <a:cs typeface="+mn-lt"/>
              </a:rPr>
              <a:t>Ruhl , C. (2021, May 24). Simply Psychology</a:t>
            </a:r>
            <a:r>
              <a:rPr lang="en-US" sz="1100" dirty="0">
                <a:ea typeface="+mn-lt"/>
                <a:cs typeface="+mn-lt"/>
              </a:rPr>
              <a:t>.</a:t>
            </a:r>
            <a:r>
              <a:rPr lang="en-US" sz="1100" dirty="0">
                <a:latin typeface="Calibri"/>
                <a:ea typeface="+mn-lt"/>
                <a:cs typeface="+mn-lt"/>
              </a:rPr>
              <a:t> </a:t>
            </a:r>
            <a:r>
              <a:rPr lang="en-US" sz="1100" i="1" dirty="0">
                <a:latin typeface="Arial"/>
                <a:ea typeface="+mn-lt"/>
                <a:cs typeface="+mn-lt"/>
              </a:rPr>
              <a:t>Bloom’s taxonomy of learning</a:t>
            </a:r>
            <a:r>
              <a:rPr lang="en-US" sz="1100" dirty="0">
                <a:latin typeface="Arial"/>
                <a:ea typeface="+mn-lt"/>
                <a:cs typeface="+mn-lt"/>
              </a:rPr>
              <a:t>. Available at: </a:t>
            </a:r>
            <a:r>
              <a:rPr lang="en-US" sz="1100" dirty="0">
                <a:latin typeface="Arial"/>
                <a:ea typeface="+mn-lt"/>
                <a:cs typeface="+mn-lt"/>
                <a:hlinkClick r:id="rId2"/>
              </a:rPr>
              <a:t>www.simplypsychology.org/blooms-taxonomy.html</a:t>
            </a:r>
            <a:r>
              <a:rPr lang="en-US" sz="1100" dirty="0">
                <a:latin typeface="Arial"/>
                <a:ea typeface="+mn-lt"/>
                <a:cs typeface="+mn-lt"/>
              </a:rPr>
              <a:t> (Accessed on: 24 September 2022).</a:t>
            </a:r>
            <a:endParaRPr lang="en-US" sz="1100" dirty="0">
              <a:latin typeface="Arial"/>
              <a:cs typeface="Arial"/>
            </a:endParaRPr>
          </a:p>
          <a:p>
            <a:pPr defTabSz="457200">
              <a:lnSpc>
                <a:spcPct val="90000"/>
              </a:lnSpc>
              <a:spcBef>
                <a:spcPct val="20000"/>
              </a:spcBef>
              <a:spcAft>
                <a:spcPts val="600"/>
              </a:spcAft>
            </a:pPr>
            <a:r>
              <a:rPr lang="en-US" sz="1100" dirty="0">
                <a:solidFill>
                  <a:schemeClr val="tx1">
                    <a:lumMod val="85000"/>
                    <a:lumOff val="15000"/>
                  </a:schemeClr>
                </a:solidFill>
                <a:latin typeface="Arial"/>
                <a:cs typeface="Arial"/>
              </a:rPr>
              <a:t>Salame, I. I., &amp; Thompson, A. (2020). 'Students Views on Strategic Note-taking and its Impact on Performance, Achievement, and Learning'. </a:t>
            </a:r>
            <a:r>
              <a:rPr lang="en-US" sz="1100" i="1" dirty="0">
                <a:solidFill>
                  <a:schemeClr val="tx1">
                    <a:lumMod val="85000"/>
                    <a:lumOff val="15000"/>
                  </a:schemeClr>
                </a:solidFill>
                <a:latin typeface="Arial"/>
                <a:cs typeface="Arial"/>
              </a:rPr>
              <a:t>International Journal of Instruction</a:t>
            </a:r>
            <a:r>
              <a:rPr lang="en-US" sz="1100" dirty="0">
                <a:solidFill>
                  <a:schemeClr val="tx1">
                    <a:lumMod val="85000"/>
                    <a:lumOff val="15000"/>
                  </a:schemeClr>
                </a:solidFill>
                <a:latin typeface="Arial"/>
                <a:cs typeface="Arial"/>
              </a:rPr>
              <a:t>, 13(2), 1-16. </a:t>
            </a:r>
            <a:r>
              <a:rPr lang="en-US" sz="1100" dirty="0">
                <a:solidFill>
                  <a:schemeClr val="tx1">
                    <a:lumMod val="85000"/>
                    <a:lumOff val="15000"/>
                  </a:schemeClr>
                </a:solidFill>
                <a:latin typeface="Arial"/>
                <a:cs typeface="Arial"/>
                <a:hlinkClick r:id="rId3">
                  <a:extLst>
                    <a:ext uri="{A12FA001-AC4F-418D-AE19-62706E023703}">
                      <ahyp:hlinkClr xmlns:ahyp="http://schemas.microsoft.com/office/drawing/2018/hyperlinkcolor" val="tx"/>
                    </a:ext>
                  </a:extLst>
                </a:hlinkClick>
              </a:rPr>
              <a:t>https://doi.org/10.29333/iji.2020.1321</a:t>
            </a:r>
            <a:r>
              <a:rPr lang="en-US" sz="1100" dirty="0">
                <a:solidFill>
                  <a:schemeClr val="tx1">
                    <a:lumMod val="85000"/>
                    <a:lumOff val="15000"/>
                  </a:schemeClr>
                </a:solidFill>
                <a:latin typeface="Arial"/>
                <a:cs typeface="Arial"/>
              </a:rPr>
              <a:t>  </a:t>
            </a:r>
            <a:endParaRPr lang="en-US">
              <a:solidFill>
                <a:schemeClr val="tx1">
                  <a:lumMod val="85000"/>
                  <a:lumOff val="15000"/>
                </a:schemeClr>
              </a:solidFill>
              <a:cs typeface="Calibri"/>
            </a:endParaRPr>
          </a:p>
          <a:p>
            <a:pPr defTabSz="457200">
              <a:lnSpc>
                <a:spcPct val="90000"/>
              </a:lnSpc>
              <a:spcBef>
                <a:spcPct val="20000"/>
              </a:spcBef>
              <a:spcAft>
                <a:spcPts val="600"/>
              </a:spcAft>
              <a:buClr>
                <a:schemeClr val="accent1"/>
              </a:buClr>
              <a:buSzPct val="115000"/>
            </a:pPr>
            <a:endParaRPr lang="en-US" sz="1100" dirty="0">
              <a:solidFill>
                <a:schemeClr val="tx1">
                  <a:lumMod val="85000"/>
                  <a:lumOff val="15000"/>
                </a:schemeClr>
              </a:solidFill>
              <a:latin typeface="Arial"/>
              <a:cs typeface="Arial"/>
            </a:endParaRPr>
          </a:p>
        </p:txBody>
      </p:sp>
      <p:sp>
        <p:nvSpPr>
          <p:cNvPr id="4" name="TextBox 3">
            <a:extLst>
              <a:ext uri="{FF2B5EF4-FFF2-40B4-BE49-F238E27FC236}">
                <a16:creationId xmlns:a16="http://schemas.microsoft.com/office/drawing/2014/main" id="{DEAE90F2-B70D-CFB5-C63E-F24EF41F0049}"/>
              </a:ext>
            </a:extLst>
          </p:cNvPr>
          <p:cNvSpPr txBox="1"/>
          <p:nvPr/>
        </p:nvSpPr>
        <p:spPr>
          <a:xfrm>
            <a:off x="492086" y="3888954"/>
            <a:ext cx="7260115"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100" dirty="0">
              <a:latin typeface="Arial"/>
              <a:cs typeface="Arial"/>
            </a:endParaRPr>
          </a:p>
          <a:p>
            <a:r>
              <a:rPr lang="en-US" sz="1100" dirty="0">
                <a:latin typeface="Arial"/>
                <a:cs typeface="Arial"/>
              </a:rPr>
              <a:t>McMillan, K, &amp; Weyers, J.D.B (2012) , </a:t>
            </a:r>
            <a:r>
              <a:rPr lang="en-US" sz="1100" i="1" dirty="0">
                <a:latin typeface="Arial"/>
                <a:cs typeface="Arial"/>
              </a:rPr>
              <a:t>The Study Skills Book</a:t>
            </a:r>
            <a:r>
              <a:rPr lang="en-US" sz="1100" dirty="0">
                <a:latin typeface="Arial"/>
                <a:cs typeface="Arial"/>
              </a:rPr>
              <a:t> </a:t>
            </a:r>
            <a:r>
              <a:rPr lang="en-US" sz="1100" dirty="0" err="1">
                <a:latin typeface="Arial"/>
                <a:cs typeface="Arial"/>
              </a:rPr>
              <a:t>EBook</a:t>
            </a:r>
            <a:r>
              <a:rPr lang="en-US" sz="1100" dirty="0">
                <a:latin typeface="Arial"/>
                <a:cs typeface="Arial"/>
              </a:rPr>
              <a:t>, (3rd ed) Harlow, England: Pearson Education, Limited.</a:t>
            </a:r>
            <a:r>
              <a:rPr lang="en-US" sz="1100" dirty="0">
                <a:solidFill>
                  <a:srgbClr val="000000"/>
                </a:solidFill>
                <a:latin typeface="Calibri"/>
                <a:cs typeface="Calibri"/>
              </a:rPr>
              <a:t> </a:t>
            </a:r>
            <a:r>
              <a:rPr lang="en-US" sz="1100" dirty="0">
                <a:latin typeface="Arial"/>
                <a:ea typeface="+mn-lt"/>
                <a:cs typeface="+mn-lt"/>
              </a:rPr>
              <a:t>Available from: ProQuest </a:t>
            </a:r>
            <a:r>
              <a:rPr lang="en-US" sz="1100" dirty="0" err="1">
                <a:latin typeface="Arial"/>
                <a:ea typeface="+mn-lt"/>
                <a:cs typeface="+mn-lt"/>
              </a:rPr>
              <a:t>Ebook</a:t>
            </a:r>
            <a:r>
              <a:rPr lang="en-US" sz="1100" dirty="0">
                <a:latin typeface="Arial"/>
                <a:ea typeface="+mn-lt"/>
                <a:cs typeface="+mn-lt"/>
              </a:rPr>
              <a:t> Central. [22 September 2022].</a:t>
            </a:r>
            <a:endParaRPr lang="en-US" sz="1100">
              <a:solidFill>
                <a:srgbClr val="555555"/>
              </a:solidFill>
              <a:latin typeface="Arial"/>
              <a:cs typeface="Arial"/>
            </a:endParaRPr>
          </a:p>
        </p:txBody>
      </p:sp>
    </p:spTree>
    <p:extLst>
      <p:ext uri="{BB962C8B-B14F-4D97-AF65-F5344CB8AC3E}">
        <p14:creationId xmlns:p14="http://schemas.microsoft.com/office/powerpoint/2010/main" val="1976150711"/>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1</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Retrospect</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1338</cp:revision>
  <dcterms:created xsi:type="dcterms:W3CDTF">2022-09-11T14:38:19Z</dcterms:created>
  <dcterms:modified xsi:type="dcterms:W3CDTF">2022-09-26T08:08:05Z</dcterms:modified>
</cp:coreProperties>
</file>