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7"/>
  </p:notesMasterIdLst>
  <p:sldIdLst>
    <p:sldId id="257" r:id="rId2"/>
    <p:sldId id="267" r:id="rId3"/>
    <p:sldId id="268" r:id="rId4"/>
    <p:sldId id="291" r:id="rId5"/>
    <p:sldId id="260" r:id="rId6"/>
    <p:sldId id="261" r:id="rId7"/>
    <p:sldId id="293" r:id="rId8"/>
    <p:sldId id="265" r:id="rId9"/>
    <p:sldId id="262" r:id="rId10"/>
    <p:sldId id="263" r:id="rId11"/>
    <p:sldId id="264" r:id="rId12"/>
    <p:sldId id="269" r:id="rId13"/>
    <p:sldId id="270" r:id="rId14"/>
    <p:sldId id="271" r:id="rId15"/>
    <p:sldId id="294" r:id="rId16"/>
    <p:sldId id="272" r:id="rId17"/>
    <p:sldId id="273" r:id="rId18"/>
    <p:sldId id="292" r:id="rId19"/>
    <p:sldId id="274" r:id="rId20"/>
    <p:sldId id="305" r:id="rId21"/>
    <p:sldId id="276" r:id="rId22"/>
    <p:sldId id="277" r:id="rId23"/>
    <p:sldId id="259" r:id="rId24"/>
    <p:sldId id="278" r:id="rId25"/>
    <p:sldId id="279" r:id="rId26"/>
    <p:sldId id="280" r:id="rId27"/>
    <p:sldId id="306" r:id="rId28"/>
    <p:sldId id="295" r:id="rId29"/>
    <p:sldId id="296" r:id="rId30"/>
    <p:sldId id="297" r:id="rId31"/>
    <p:sldId id="298" r:id="rId32"/>
    <p:sldId id="299" r:id="rId33"/>
    <p:sldId id="300" r:id="rId34"/>
    <p:sldId id="281" r:id="rId35"/>
    <p:sldId id="282" r:id="rId36"/>
    <p:sldId id="283" r:id="rId37"/>
    <p:sldId id="284" r:id="rId38"/>
    <p:sldId id="285" r:id="rId39"/>
    <p:sldId id="286" r:id="rId40"/>
    <p:sldId id="302" r:id="rId41"/>
    <p:sldId id="287" r:id="rId42"/>
    <p:sldId id="288" r:id="rId43"/>
    <p:sldId id="303" r:id="rId44"/>
    <p:sldId id="289" r:id="rId45"/>
    <p:sldId id="304"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247D0CA-8B59-4FF4-A122-EDB95DE87FD2}" v="66" dt="2025-02-07T08:50:17.1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659" autoAdjust="0"/>
    <p:restoredTop sz="94660"/>
  </p:normalViewPr>
  <p:slideViewPr>
    <p:cSldViewPr snapToGrid="0">
      <p:cViewPr varScale="1">
        <p:scale>
          <a:sx n="73" d="100"/>
          <a:sy n="73" d="100"/>
        </p:scale>
        <p:origin x="72" y="5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ilir Owen-griffiths" userId="d360e4a8-cf1e-4542-8524-c6d9389cf2a9" providerId="ADAL" clId="{F247D0CA-8B59-4FF4-A122-EDB95DE87FD2}"/>
    <pc:docChg chg="undo custSel addSld delSld modSld sldOrd">
      <pc:chgData name="Eilir Owen-griffiths" userId="d360e4a8-cf1e-4542-8524-c6d9389cf2a9" providerId="ADAL" clId="{F247D0CA-8B59-4FF4-A122-EDB95DE87FD2}" dt="2025-02-07T08:55:36.223" v="627" actId="26606"/>
      <pc:docMkLst>
        <pc:docMk/>
      </pc:docMkLst>
      <pc:sldChg chg="modSp mod">
        <pc:chgData name="Eilir Owen-griffiths" userId="d360e4a8-cf1e-4542-8524-c6d9389cf2a9" providerId="ADAL" clId="{F247D0CA-8B59-4FF4-A122-EDB95DE87FD2}" dt="2025-02-07T08:40:53.207" v="445" actId="6549"/>
        <pc:sldMkLst>
          <pc:docMk/>
          <pc:sldMk cId="0" sldId="257"/>
        </pc:sldMkLst>
        <pc:spChg chg="mod">
          <ac:chgData name="Eilir Owen-griffiths" userId="d360e4a8-cf1e-4542-8524-c6d9389cf2a9" providerId="ADAL" clId="{F247D0CA-8B59-4FF4-A122-EDB95DE87FD2}" dt="2025-02-07T08:40:53.207" v="445" actId="6549"/>
          <ac:spMkLst>
            <pc:docMk/>
            <pc:sldMk cId="0" sldId="257"/>
            <ac:spMk id="2050" creationId="{632DB393-AAFB-4C8A-C8D1-09DB09E6B708}"/>
          </ac:spMkLst>
        </pc:spChg>
      </pc:sldChg>
      <pc:sldChg chg="modSp mod">
        <pc:chgData name="Eilir Owen-griffiths" userId="d360e4a8-cf1e-4542-8524-c6d9389cf2a9" providerId="ADAL" clId="{F247D0CA-8B59-4FF4-A122-EDB95DE87FD2}" dt="2025-02-07T08:23:53.100" v="262" actId="20577"/>
        <pc:sldMkLst>
          <pc:docMk/>
          <pc:sldMk cId="0" sldId="259"/>
        </pc:sldMkLst>
        <pc:spChg chg="mod">
          <ac:chgData name="Eilir Owen-griffiths" userId="d360e4a8-cf1e-4542-8524-c6d9389cf2a9" providerId="ADAL" clId="{F247D0CA-8B59-4FF4-A122-EDB95DE87FD2}" dt="2025-02-07T08:22:27.889" v="172" actId="20577"/>
          <ac:spMkLst>
            <pc:docMk/>
            <pc:sldMk cId="0" sldId="259"/>
            <ac:spMk id="5122" creationId="{00000000-0000-0000-0000-000000000000}"/>
          </ac:spMkLst>
        </pc:spChg>
        <pc:spChg chg="mod">
          <ac:chgData name="Eilir Owen-griffiths" userId="d360e4a8-cf1e-4542-8524-c6d9389cf2a9" providerId="ADAL" clId="{F247D0CA-8B59-4FF4-A122-EDB95DE87FD2}" dt="2025-02-07T08:23:53.100" v="262" actId="20577"/>
          <ac:spMkLst>
            <pc:docMk/>
            <pc:sldMk cId="0" sldId="259"/>
            <ac:spMk id="5123" creationId="{00000000-0000-0000-0000-000000000000}"/>
          </ac:spMkLst>
        </pc:spChg>
      </pc:sldChg>
      <pc:sldChg chg="addSp delSp modSp mod setBg modClrScheme chgLayout">
        <pc:chgData name="Eilir Owen-griffiths" userId="d360e4a8-cf1e-4542-8524-c6d9389cf2a9" providerId="ADAL" clId="{F247D0CA-8B59-4FF4-A122-EDB95DE87FD2}" dt="2025-02-07T08:49:11.911" v="467" actId="26606"/>
        <pc:sldMkLst>
          <pc:docMk/>
          <pc:sldMk cId="0" sldId="261"/>
        </pc:sldMkLst>
        <pc:spChg chg="mod ord">
          <ac:chgData name="Eilir Owen-griffiths" userId="d360e4a8-cf1e-4542-8524-c6d9389cf2a9" providerId="ADAL" clId="{F247D0CA-8B59-4FF4-A122-EDB95DE87FD2}" dt="2025-02-07T08:49:11.911" v="467" actId="26606"/>
          <ac:spMkLst>
            <pc:docMk/>
            <pc:sldMk cId="0" sldId="261"/>
            <ac:spMk id="2" creationId="{26F6FDF4-5E9A-8B57-3219-15B801763736}"/>
          </ac:spMkLst>
        </pc:spChg>
        <pc:spChg chg="mod ord">
          <ac:chgData name="Eilir Owen-griffiths" userId="d360e4a8-cf1e-4542-8524-c6d9389cf2a9" providerId="ADAL" clId="{F247D0CA-8B59-4FF4-A122-EDB95DE87FD2}" dt="2025-02-07T08:49:11.911" v="467" actId="26606"/>
          <ac:spMkLst>
            <pc:docMk/>
            <pc:sldMk cId="0" sldId="261"/>
            <ac:spMk id="6146" creationId="{AE36EA47-A45F-2E0B-D48E-213F07BB3EAF}"/>
          </ac:spMkLst>
        </pc:spChg>
        <pc:spChg chg="del mod ord">
          <ac:chgData name="Eilir Owen-griffiths" userId="d360e4a8-cf1e-4542-8524-c6d9389cf2a9" providerId="ADAL" clId="{F247D0CA-8B59-4FF4-A122-EDB95DE87FD2}" dt="2025-02-07T08:48:56.191" v="465" actId="700"/>
          <ac:spMkLst>
            <pc:docMk/>
            <pc:sldMk cId="0" sldId="261"/>
            <ac:spMk id="6147" creationId="{A1F6D98B-880A-E1D3-3816-9F23B52BB076}"/>
          </ac:spMkLst>
        </pc:spChg>
        <pc:spChg chg="add">
          <ac:chgData name="Eilir Owen-griffiths" userId="d360e4a8-cf1e-4542-8524-c6d9389cf2a9" providerId="ADAL" clId="{F247D0CA-8B59-4FF4-A122-EDB95DE87FD2}" dt="2025-02-07T08:49:11.911" v="467" actId="26606"/>
          <ac:spMkLst>
            <pc:docMk/>
            <pc:sldMk cId="0" sldId="261"/>
            <ac:spMk id="6152" creationId="{3ECBE1F1-D69B-4AFA-ABD5-8E41720EF6DE}"/>
          </ac:spMkLst>
        </pc:spChg>
        <pc:spChg chg="add">
          <ac:chgData name="Eilir Owen-griffiths" userId="d360e4a8-cf1e-4542-8524-c6d9389cf2a9" providerId="ADAL" clId="{F247D0CA-8B59-4FF4-A122-EDB95DE87FD2}" dt="2025-02-07T08:49:11.911" v="467" actId="26606"/>
          <ac:spMkLst>
            <pc:docMk/>
            <pc:sldMk cId="0" sldId="261"/>
            <ac:spMk id="6154" creationId="{603A6265-E10C-4B85-9C20-E75FCAF9CC63}"/>
          </ac:spMkLst>
        </pc:spChg>
        <pc:picChg chg="add">
          <ac:chgData name="Eilir Owen-griffiths" userId="d360e4a8-cf1e-4542-8524-c6d9389cf2a9" providerId="ADAL" clId="{F247D0CA-8B59-4FF4-A122-EDB95DE87FD2}" dt="2025-02-07T08:49:11.911" v="467" actId="26606"/>
          <ac:picMkLst>
            <pc:docMk/>
            <pc:sldMk cId="0" sldId="261"/>
            <ac:picMk id="6148" creationId="{5BEC3305-439D-975E-2748-AE17EE33447F}"/>
          </ac:picMkLst>
        </pc:picChg>
      </pc:sldChg>
      <pc:sldChg chg="modSp mod">
        <pc:chgData name="Eilir Owen-griffiths" userId="d360e4a8-cf1e-4542-8524-c6d9389cf2a9" providerId="ADAL" clId="{F247D0CA-8B59-4FF4-A122-EDB95DE87FD2}" dt="2025-02-07T08:49:39.585" v="469" actId="27636"/>
        <pc:sldMkLst>
          <pc:docMk/>
          <pc:sldMk cId="0" sldId="262"/>
        </pc:sldMkLst>
        <pc:spChg chg="mod">
          <ac:chgData name="Eilir Owen-griffiths" userId="d360e4a8-cf1e-4542-8524-c6d9389cf2a9" providerId="ADAL" clId="{F247D0CA-8B59-4FF4-A122-EDB95DE87FD2}" dt="2025-02-07T08:49:39.585" v="469" actId="27636"/>
          <ac:spMkLst>
            <pc:docMk/>
            <pc:sldMk cId="0" sldId="262"/>
            <ac:spMk id="9219" creationId="{6AD3B099-F47E-D409-8960-024A7F5DAF48}"/>
          </ac:spMkLst>
        </pc:spChg>
      </pc:sldChg>
      <pc:sldChg chg="addSp delSp modSp mod modClrScheme delDesignElem chgLayout">
        <pc:chgData name="Eilir Owen-griffiths" userId="d360e4a8-cf1e-4542-8524-c6d9389cf2a9" providerId="ADAL" clId="{F247D0CA-8B59-4FF4-A122-EDB95DE87FD2}" dt="2025-02-07T08:42:33.980" v="462" actId="27636"/>
        <pc:sldMkLst>
          <pc:docMk/>
          <pc:sldMk cId="0" sldId="265"/>
        </pc:sldMkLst>
        <pc:spChg chg="add mod ord">
          <ac:chgData name="Eilir Owen-griffiths" userId="d360e4a8-cf1e-4542-8524-c6d9389cf2a9" providerId="ADAL" clId="{F247D0CA-8B59-4FF4-A122-EDB95DE87FD2}" dt="2025-02-07T08:42:33.980" v="462" actId="27636"/>
          <ac:spMkLst>
            <pc:docMk/>
            <pc:sldMk cId="0" sldId="265"/>
            <ac:spMk id="2" creationId="{EAB018DA-0B07-0D86-AA1A-DA631E6C4C7C}"/>
          </ac:spMkLst>
        </pc:spChg>
        <pc:spChg chg="mod ord">
          <ac:chgData name="Eilir Owen-griffiths" userId="d360e4a8-cf1e-4542-8524-c6d9389cf2a9" providerId="ADAL" clId="{F247D0CA-8B59-4FF4-A122-EDB95DE87FD2}" dt="2025-02-07T08:42:26.139" v="458" actId="700"/>
          <ac:spMkLst>
            <pc:docMk/>
            <pc:sldMk cId="0" sldId="265"/>
            <ac:spMk id="7170" creationId="{F9D9807B-C7AC-E5CF-FE0E-DF997D52D73F}"/>
          </ac:spMkLst>
        </pc:spChg>
        <pc:spChg chg="mod ord">
          <ac:chgData name="Eilir Owen-griffiths" userId="d360e4a8-cf1e-4542-8524-c6d9389cf2a9" providerId="ADAL" clId="{F247D0CA-8B59-4FF4-A122-EDB95DE87FD2}" dt="2025-02-07T08:42:33.978" v="461" actId="27636"/>
          <ac:spMkLst>
            <pc:docMk/>
            <pc:sldMk cId="0" sldId="265"/>
            <ac:spMk id="7171" creationId="{3ED62A4D-CBE1-178C-3033-AD4EF69C9274}"/>
          </ac:spMkLst>
        </pc:spChg>
        <pc:spChg chg="del">
          <ac:chgData name="Eilir Owen-griffiths" userId="d360e4a8-cf1e-4542-8524-c6d9389cf2a9" providerId="ADAL" clId="{F247D0CA-8B59-4FF4-A122-EDB95DE87FD2}" dt="2025-02-07T08:42:26.139" v="458" actId="700"/>
          <ac:spMkLst>
            <pc:docMk/>
            <pc:sldMk cId="0" sldId="265"/>
            <ac:spMk id="7176" creationId="{AC17DE74-01C9-4859-B65A-85CF999E8580}"/>
          </ac:spMkLst>
        </pc:spChg>
        <pc:spChg chg="del">
          <ac:chgData name="Eilir Owen-griffiths" userId="d360e4a8-cf1e-4542-8524-c6d9389cf2a9" providerId="ADAL" clId="{F247D0CA-8B59-4FF4-A122-EDB95DE87FD2}" dt="2025-02-07T08:42:26.139" v="458" actId="700"/>
          <ac:spMkLst>
            <pc:docMk/>
            <pc:sldMk cId="0" sldId="265"/>
            <ac:spMk id="7178" creationId="{068C0432-0E90-4CC1-8CD3-D44A90DF07EF}"/>
          </ac:spMkLst>
        </pc:spChg>
      </pc:sldChg>
      <pc:sldChg chg="modSp del mod">
        <pc:chgData name="Eilir Owen-griffiths" userId="d360e4a8-cf1e-4542-8524-c6d9389cf2a9" providerId="ADAL" clId="{F247D0CA-8B59-4FF4-A122-EDB95DE87FD2}" dt="2025-02-07T08:42:35.629" v="463" actId="47"/>
        <pc:sldMkLst>
          <pc:docMk/>
          <pc:sldMk cId="0" sldId="266"/>
        </pc:sldMkLst>
        <pc:spChg chg="mod">
          <ac:chgData name="Eilir Owen-griffiths" userId="d360e4a8-cf1e-4542-8524-c6d9389cf2a9" providerId="ADAL" clId="{F247D0CA-8B59-4FF4-A122-EDB95DE87FD2}" dt="2025-02-07T08:42:31.329" v="459" actId="21"/>
          <ac:spMkLst>
            <pc:docMk/>
            <pc:sldMk cId="0" sldId="266"/>
            <ac:spMk id="8195" creationId="{05A3AE08-0F52-9921-38CE-AC42E4A5D1C1}"/>
          </ac:spMkLst>
        </pc:spChg>
      </pc:sldChg>
      <pc:sldChg chg="addSp modSp mod setBg">
        <pc:chgData name="Eilir Owen-griffiths" userId="d360e4a8-cf1e-4542-8524-c6d9389cf2a9" providerId="ADAL" clId="{F247D0CA-8B59-4FF4-A122-EDB95DE87FD2}" dt="2025-02-07T08:41:55.200" v="450" actId="26606"/>
        <pc:sldMkLst>
          <pc:docMk/>
          <pc:sldMk cId="3598399592" sldId="267"/>
        </pc:sldMkLst>
        <pc:spChg chg="mod">
          <ac:chgData name="Eilir Owen-griffiths" userId="d360e4a8-cf1e-4542-8524-c6d9389cf2a9" providerId="ADAL" clId="{F247D0CA-8B59-4FF4-A122-EDB95DE87FD2}" dt="2025-02-07T08:41:55.200" v="450" actId="26606"/>
          <ac:spMkLst>
            <pc:docMk/>
            <pc:sldMk cId="3598399592" sldId="267"/>
            <ac:spMk id="2" creationId="{09E1435A-D60F-BEE6-65AB-BECA94ABEA47}"/>
          </ac:spMkLst>
        </pc:spChg>
        <pc:spChg chg="add">
          <ac:chgData name="Eilir Owen-griffiths" userId="d360e4a8-cf1e-4542-8524-c6d9389cf2a9" providerId="ADAL" clId="{F247D0CA-8B59-4FF4-A122-EDB95DE87FD2}" dt="2025-02-07T08:41:55.200" v="450" actId="26606"/>
          <ac:spMkLst>
            <pc:docMk/>
            <pc:sldMk cId="3598399592" sldId="267"/>
            <ac:spMk id="9" creationId="{A4AC5506-6312-4701-8D3C-40187889A947}"/>
          </ac:spMkLst>
        </pc:spChg>
        <pc:picChg chg="mod">
          <ac:chgData name="Eilir Owen-griffiths" userId="d360e4a8-cf1e-4542-8524-c6d9389cf2a9" providerId="ADAL" clId="{F247D0CA-8B59-4FF4-A122-EDB95DE87FD2}" dt="2025-02-07T08:41:55.200" v="450" actId="26606"/>
          <ac:picMkLst>
            <pc:docMk/>
            <pc:sldMk cId="3598399592" sldId="267"/>
            <ac:picMk id="4" creationId="{AFA6D6A7-2C7F-01A4-9BB8-84B826DC2034}"/>
          </ac:picMkLst>
        </pc:picChg>
      </pc:sldChg>
      <pc:sldChg chg="addSp delSp modSp mod setBg modClrScheme chgLayout">
        <pc:chgData name="Eilir Owen-griffiths" userId="d360e4a8-cf1e-4542-8524-c6d9389cf2a9" providerId="ADAL" clId="{F247D0CA-8B59-4FF4-A122-EDB95DE87FD2}" dt="2025-02-07T08:41:58.790" v="451" actId="26606"/>
        <pc:sldMkLst>
          <pc:docMk/>
          <pc:sldMk cId="2341917651" sldId="268"/>
        </pc:sldMkLst>
        <pc:spChg chg="mod ord">
          <ac:chgData name="Eilir Owen-griffiths" userId="d360e4a8-cf1e-4542-8524-c6d9389cf2a9" providerId="ADAL" clId="{F247D0CA-8B59-4FF4-A122-EDB95DE87FD2}" dt="2025-02-07T08:41:58.790" v="451" actId="26606"/>
          <ac:spMkLst>
            <pc:docMk/>
            <pc:sldMk cId="2341917651" sldId="268"/>
            <ac:spMk id="2" creationId="{F4F33DFF-EFBF-8955-FCDD-698FED44CC7E}"/>
          </ac:spMkLst>
        </pc:spChg>
        <pc:spChg chg="del mod">
          <ac:chgData name="Eilir Owen-griffiths" userId="d360e4a8-cf1e-4542-8524-c6d9389cf2a9" providerId="ADAL" clId="{F247D0CA-8B59-4FF4-A122-EDB95DE87FD2}" dt="2025-02-07T08:41:01.012" v="448" actId="478"/>
          <ac:spMkLst>
            <pc:docMk/>
            <pc:sldMk cId="2341917651" sldId="268"/>
            <ac:spMk id="3" creationId="{16244E06-8407-9021-19FA-9CEBF19EA3B2}"/>
          </ac:spMkLst>
        </pc:spChg>
        <pc:spChg chg="mod ord">
          <ac:chgData name="Eilir Owen-griffiths" userId="d360e4a8-cf1e-4542-8524-c6d9389cf2a9" providerId="ADAL" clId="{F247D0CA-8B59-4FF4-A122-EDB95DE87FD2}" dt="2025-02-07T08:41:58.790" v="451" actId="26606"/>
          <ac:spMkLst>
            <pc:docMk/>
            <pc:sldMk cId="2341917651" sldId="268"/>
            <ac:spMk id="4" creationId="{EE2DD968-8FA0-BCE7-20E7-093DEE115428}"/>
          </ac:spMkLst>
        </pc:spChg>
        <pc:spChg chg="add">
          <ac:chgData name="Eilir Owen-griffiths" userId="d360e4a8-cf1e-4542-8524-c6d9389cf2a9" providerId="ADAL" clId="{F247D0CA-8B59-4FF4-A122-EDB95DE87FD2}" dt="2025-02-07T08:41:58.790" v="451" actId="26606"/>
          <ac:spMkLst>
            <pc:docMk/>
            <pc:sldMk cId="2341917651" sldId="268"/>
            <ac:spMk id="10" creationId="{3ECBE1F1-D69B-4AFA-ABD5-8E41720EF6DE}"/>
          </ac:spMkLst>
        </pc:spChg>
        <pc:spChg chg="add">
          <ac:chgData name="Eilir Owen-griffiths" userId="d360e4a8-cf1e-4542-8524-c6d9389cf2a9" providerId="ADAL" clId="{F247D0CA-8B59-4FF4-A122-EDB95DE87FD2}" dt="2025-02-07T08:41:58.790" v="451" actId="26606"/>
          <ac:spMkLst>
            <pc:docMk/>
            <pc:sldMk cId="2341917651" sldId="268"/>
            <ac:spMk id="12" creationId="{603A6265-E10C-4B85-9C20-E75FCAF9CC63}"/>
          </ac:spMkLst>
        </pc:spChg>
        <pc:picChg chg="add">
          <ac:chgData name="Eilir Owen-griffiths" userId="d360e4a8-cf1e-4542-8524-c6d9389cf2a9" providerId="ADAL" clId="{F247D0CA-8B59-4FF4-A122-EDB95DE87FD2}" dt="2025-02-07T08:41:58.790" v="451" actId="26606"/>
          <ac:picMkLst>
            <pc:docMk/>
            <pc:sldMk cId="2341917651" sldId="268"/>
            <ac:picMk id="6" creationId="{C61A35B9-A2A1-CA1E-44FF-A8C465166F0B}"/>
          </ac:picMkLst>
        </pc:picChg>
      </pc:sldChg>
      <pc:sldChg chg="addSp delSp modSp mod">
        <pc:chgData name="Eilir Owen-griffiths" userId="d360e4a8-cf1e-4542-8524-c6d9389cf2a9" providerId="ADAL" clId="{F247D0CA-8B59-4FF4-A122-EDB95DE87FD2}" dt="2025-02-07T08:50:24.087" v="475" actId="26606"/>
        <pc:sldMkLst>
          <pc:docMk/>
          <pc:sldMk cId="3741438507" sldId="269"/>
        </pc:sldMkLst>
        <pc:spChg chg="mod">
          <ac:chgData name="Eilir Owen-griffiths" userId="d360e4a8-cf1e-4542-8524-c6d9389cf2a9" providerId="ADAL" clId="{F247D0CA-8B59-4FF4-A122-EDB95DE87FD2}" dt="2025-02-07T08:50:24.087" v="475" actId="26606"/>
          <ac:spMkLst>
            <pc:docMk/>
            <pc:sldMk cId="3741438507" sldId="269"/>
            <ac:spMk id="2" creationId="{7BD4DA23-2088-BC27-AB17-51260D9FFFB3}"/>
          </ac:spMkLst>
        </pc:spChg>
        <pc:spChg chg="mod">
          <ac:chgData name="Eilir Owen-griffiths" userId="d360e4a8-cf1e-4542-8524-c6d9389cf2a9" providerId="ADAL" clId="{F247D0CA-8B59-4FF4-A122-EDB95DE87FD2}" dt="2025-02-07T08:50:24.087" v="475" actId="26606"/>
          <ac:spMkLst>
            <pc:docMk/>
            <pc:sldMk cId="3741438507" sldId="269"/>
            <ac:spMk id="1030" creationId="{8428F935-A84C-AE3D-2E1F-3DD00F09890D}"/>
          </ac:spMkLst>
        </pc:spChg>
        <pc:spChg chg="add del">
          <ac:chgData name="Eilir Owen-griffiths" userId="d360e4a8-cf1e-4542-8524-c6d9389cf2a9" providerId="ADAL" clId="{F247D0CA-8B59-4FF4-A122-EDB95DE87FD2}" dt="2025-02-07T08:50:24.087" v="475" actId="26606"/>
          <ac:spMkLst>
            <pc:docMk/>
            <pc:sldMk cId="3741438507" sldId="269"/>
            <ac:spMk id="1068" creationId="{45D37F4E-DDB4-456B-97E0-9937730A039F}"/>
          </ac:spMkLst>
        </pc:spChg>
        <pc:spChg chg="add del">
          <ac:chgData name="Eilir Owen-griffiths" userId="d360e4a8-cf1e-4542-8524-c6d9389cf2a9" providerId="ADAL" clId="{F247D0CA-8B59-4FF4-A122-EDB95DE87FD2}" dt="2025-02-07T08:50:24.087" v="475" actId="26606"/>
          <ac:spMkLst>
            <pc:docMk/>
            <pc:sldMk cId="3741438507" sldId="269"/>
            <ac:spMk id="1070" creationId="{B2DD41CD-8F47-4F56-AD12-4E2FF7696987}"/>
          </ac:spMkLst>
        </pc:spChg>
        <pc:spChg chg="add del">
          <ac:chgData name="Eilir Owen-griffiths" userId="d360e4a8-cf1e-4542-8524-c6d9389cf2a9" providerId="ADAL" clId="{F247D0CA-8B59-4FF4-A122-EDB95DE87FD2}" dt="2025-02-07T08:50:24.087" v="474" actId="26606"/>
          <ac:spMkLst>
            <pc:docMk/>
            <pc:sldMk cId="3741438507" sldId="269"/>
            <ac:spMk id="1075" creationId="{743AA782-23D1-4521-8CAD-47662984AA08}"/>
          </ac:spMkLst>
        </pc:spChg>
        <pc:spChg chg="add del">
          <ac:chgData name="Eilir Owen-griffiths" userId="d360e4a8-cf1e-4542-8524-c6d9389cf2a9" providerId="ADAL" clId="{F247D0CA-8B59-4FF4-A122-EDB95DE87FD2}" dt="2025-02-07T08:50:24.087" v="474" actId="26606"/>
          <ac:spMkLst>
            <pc:docMk/>
            <pc:sldMk cId="3741438507" sldId="269"/>
            <ac:spMk id="1077" creationId="{71877DBC-BB60-40F0-AC93-2ACDBAAE60CE}"/>
          </ac:spMkLst>
        </pc:spChg>
        <pc:spChg chg="add">
          <ac:chgData name="Eilir Owen-griffiths" userId="d360e4a8-cf1e-4542-8524-c6d9389cf2a9" providerId="ADAL" clId="{F247D0CA-8B59-4FF4-A122-EDB95DE87FD2}" dt="2025-02-07T08:50:24.087" v="475" actId="26606"/>
          <ac:spMkLst>
            <pc:docMk/>
            <pc:sldMk cId="3741438507" sldId="269"/>
            <ac:spMk id="1084" creationId="{B6FACB3C-9069-4791-BC5C-0DB7CD19B853}"/>
          </ac:spMkLst>
        </pc:spChg>
        <pc:spChg chg="add">
          <ac:chgData name="Eilir Owen-griffiths" userId="d360e4a8-cf1e-4542-8524-c6d9389cf2a9" providerId="ADAL" clId="{F247D0CA-8B59-4FF4-A122-EDB95DE87FD2}" dt="2025-02-07T08:50:24.087" v="475" actId="26606"/>
          <ac:spMkLst>
            <pc:docMk/>
            <pc:sldMk cId="3741438507" sldId="269"/>
            <ac:spMk id="1085" creationId="{71F2038E-D777-4B76-81DD-DD13EE91B9DD}"/>
          </ac:spMkLst>
        </pc:spChg>
        <pc:grpChg chg="add">
          <ac:chgData name="Eilir Owen-griffiths" userId="d360e4a8-cf1e-4542-8524-c6d9389cf2a9" providerId="ADAL" clId="{F247D0CA-8B59-4FF4-A122-EDB95DE87FD2}" dt="2025-02-07T08:50:24.087" v="475" actId="26606"/>
          <ac:grpSpMkLst>
            <pc:docMk/>
            <pc:sldMk cId="3741438507" sldId="269"/>
            <ac:grpSpMk id="1079" creationId="{DD354807-230F-4402-B1B9-F733A8F1F190}"/>
          </ac:grpSpMkLst>
        </pc:grpChg>
        <pc:picChg chg="add mod">
          <ac:chgData name="Eilir Owen-griffiths" userId="d360e4a8-cf1e-4542-8524-c6d9389cf2a9" providerId="ADAL" clId="{F247D0CA-8B59-4FF4-A122-EDB95DE87FD2}" dt="2025-02-07T08:50:24.087" v="475" actId="26606"/>
          <ac:picMkLst>
            <pc:docMk/>
            <pc:sldMk cId="3741438507" sldId="269"/>
            <ac:picMk id="4" creationId="{0D21D9E8-2628-560F-1932-DE95A55614DE}"/>
          </ac:picMkLst>
        </pc:picChg>
        <pc:picChg chg="del mod">
          <ac:chgData name="Eilir Owen-griffiths" userId="d360e4a8-cf1e-4542-8524-c6d9389cf2a9" providerId="ADAL" clId="{F247D0CA-8B59-4FF4-A122-EDB95DE87FD2}" dt="2025-02-07T08:50:15.741" v="471" actId="478"/>
          <ac:picMkLst>
            <pc:docMk/>
            <pc:sldMk cId="3741438507" sldId="269"/>
            <ac:picMk id="1028" creationId="{527F0528-9E05-78BE-B633-3D173BFBD46F}"/>
          </ac:picMkLst>
        </pc:picChg>
      </pc:sldChg>
      <pc:sldChg chg="addSp delSp modSp mod setBg setClrOvrMap">
        <pc:chgData name="Eilir Owen-griffiths" userId="d360e4a8-cf1e-4542-8524-c6d9389cf2a9" providerId="ADAL" clId="{F247D0CA-8B59-4FF4-A122-EDB95DE87FD2}" dt="2025-02-07T08:50:43.087" v="480" actId="313"/>
        <pc:sldMkLst>
          <pc:docMk/>
          <pc:sldMk cId="3313944312" sldId="270"/>
        </pc:sldMkLst>
        <pc:spChg chg="add">
          <ac:chgData name="Eilir Owen-griffiths" userId="d360e4a8-cf1e-4542-8524-c6d9389cf2a9" providerId="ADAL" clId="{F247D0CA-8B59-4FF4-A122-EDB95DE87FD2}" dt="2025-02-07T08:16:56.176" v="1"/>
          <ac:spMkLst>
            <pc:docMk/>
            <pc:sldMk cId="3313944312" sldId="270"/>
            <ac:spMk id="2" creationId="{EF7F0381-15F3-9762-DA74-A06F0E646744}"/>
          </ac:spMkLst>
        </pc:spChg>
        <pc:spChg chg="add">
          <ac:chgData name="Eilir Owen-griffiths" userId="d360e4a8-cf1e-4542-8524-c6d9389cf2a9" providerId="ADAL" clId="{F247D0CA-8B59-4FF4-A122-EDB95DE87FD2}" dt="2025-02-07T08:17:03.174" v="5"/>
          <ac:spMkLst>
            <pc:docMk/>
            <pc:sldMk cId="3313944312" sldId="270"/>
            <ac:spMk id="3" creationId="{C164C961-C927-EAB3-8246-2CA3CB4168C3}"/>
          </ac:spMkLst>
        </pc:spChg>
        <pc:spChg chg="mod">
          <ac:chgData name="Eilir Owen-griffiths" userId="d360e4a8-cf1e-4542-8524-c6d9389cf2a9" providerId="ADAL" clId="{F247D0CA-8B59-4FF4-A122-EDB95DE87FD2}" dt="2025-02-07T08:50:34.084" v="476" actId="26606"/>
          <ac:spMkLst>
            <pc:docMk/>
            <pc:sldMk cId="3313944312" sldId="270"/>
            <ac:spMk id="4" creationId="{1F0341D3-8860-9718-C719-6DBCB735EB65}"/>
          </ac:spMkLst>
        </pc:spChg>
        <pc:spChg chg="mod">
          <ac:chgData name="Eilir Owen-griffiths" userId="d360e4a8-cf1e-4542-8524-c6d9389cf2a9" providerId="ADAL" clId="{F247D0CA-8B59-4FF4-A122-EDB95DE87FD2}" dt="2025-02-07T08:50:34.084" v="476" actId="26606"/>
          <ac:spMkLst>
            <pc:docMk/>
            <pc:sldMk cId="3313944312" sldId="270"/>
            <ac:spMk id="5" creationId="{4B6B0A4C-5A71-F652-7A19-8AE233C8AB70}"/>
          </ac:spMkLst>
        </pc:spChg>
        <pc:spChg chg="add del mod">
          <ac:chgData name="Eilir Owen-griffiths" userId="d360e4a8-cf1e-4542-8524-c6d9389cf2a9" providerId="ADAL" clId="{F247D0CA-8B59-4FF4-A122-EDB95DE87FD2}" dt="2025-02-07T08:50:43.087" v="480" actId="313"/>
          <ac:spMkLst>
            <pc:docMk/>
            <pc:sldMk cId="3313944312" sldId="270"/>
            <ac:spMk id="6" creationId="{78E2D159-3AE8-8178-81E4-1938E6F09D46}"/>
          </ac:spMkLst>
        </pc:spChg>
        <pc:spChg chg="add mod">
          <ac:chgData name="Eilir Owen-griffiths" userId="d360e4a8-cf1e-4542-8524-c6d9389cf2a9" providerId="ADAL" clId="{F247D0CA-8B59-4FF4-A122-EDB95DE87FD2}" dt="2025-02-07T08:17:14.702" v="8"/>
          <ac:spMkLst>
            <pc:docMk/>
            <pc:sldMk cId="3313944312" sldId="270"/>
            <ac:spMk id="7" creationId="{117534D0-02F8-98A6-493B-A4202B98CD95}"/>
          </ac:spMkLst>
        </pc:spChg>
        <pc:spChg chg="add">
          <ac:chgData name="Eilir Owen-griffiths" userId="d360e4a8-cf1e-4542-8524-c6d9389cf2a9" providerId="ADAL" clId="{F247D0CA-8B59-4FF4-A122-EDB95DE87FD2}" dt="2025-02-07T08:50:34.084" v="476" actId="26606"/>
          <ac:spMkLst>
            <pc:docMk/>
            <pc:sldMk cId="3313944312" sldId="270"/>
            <ac:spMk id="11" creationId="{10F24D38-B79E-44B4-830E-043F45D96DC2}"/>
          </ac:spMkLst>
        </pc:spChg>
        <pc:cxnChg chg="add">
          <ac:chgData name="Eilir Owen-griffiths" userId="d360e4a8-cf1e-4542-8524-c6d9389cf2a9" providerId="ADAL" clId="{F247D0CA-8B59-4FF4-A122-EDB95DE87FD2}" dt="2025-02-07T08:50:34.084" v="476" actId="26606"/>
          <ac:cxnSpMkLst>
            <pc:docMk/>
            <pc:sldMk cId="3313944312" sldId="270"/>
            <ac:cxnSpMk id="13" creationId="{FC469874-256B-45B3-A79C-7591B4BA1ECC}"/>
          </ac:cxnSpMkLst>
        </pc:cxnChg>
      </pc:sldChg>
      <pc:sldChg chg="addSp delSp modSp mod setBg">
        <pc:chgData name="Eilir Owen-griffiths" userId="d360e4a8-cf1e-4542-8524-c6d9389cf2a9" providerId="ADAL" clId="{F247D0CA-8B59-4FF4-A122-EDB95DE87FD2}" dt="2025-02-07T08:51:07.651" v="485" actId="313"/>
        <pc:sldMkLst>
          <pc:docMk/>
          <pc:sldMk cId="3291717609" sldId="271"/>
        </pc:sldMkLst>
        <pc:spChg chg="mod">
          <ac:chgData name="Eilir Owen-griffiths" userId="d360e4a8-cf1e-4542-8524-c6d9389cf2a9" providerId="ADAL" clId="{F247D0CA-8B59-4FF4-A122-EDB95DE87FD2}" dt="2025-02-07T08:50:51.036" v="481" actId="26606"/>
          <ac:spMkLst>
            <pc:docMk/>
            <pc:sldMk cId="3291717609" sldId="271"/>
            <ac:spMk id="2" creationId="{3ECD7A8B-8540-2AD5-198B-A58DA2C40C3D}"/>
          </ac:spMkLst>
        </pc:spChg>
        <pc:spChg chg="mod">
          <ac:chgData name="Eilir Owen-griffiths" userId="d360e4a8-cf1e-4542-8524-c6d9389cf2a9" providerId="ADAL" clId="{F247D0CA-8B59-4FF4-A122-EDB95DE87FD2}" dt="2025-02-07T08:50:51.036" v="481" actId="26606"/>
          <ac:spMkLst>
            <pc:docMk/>
            <pc:sldMk cId="3291717609" sldId="271"/>
            <ac:spMk id="3" creationId="{5F6EBB3E-8DA7-98C7-4157-30161489D509}"/>
          </ac:spMkLst>
        </pc:spChg>
        <pc:spChg chg="add del mod">
          <ac:chgData name="Eilir Owen-griffiths" userId="d360e4a8-cf1e-4542-8524-c6d9389cf2a9" providerId="ADAL" clId="{F247D0CA-8B59-4FF4-A122-EDB95DE87FD2}" dt="2025-02-07T08:51:07.651" v="485" actId="313"/>
          <ac:spMkLst>
            <pc:docMk/>
            <pc:sldMk cId="3291717609" sldId="271"/>
            <ac:spMk id="4" creationId="{3B48CB57-BBCA-E2B3-2541-6F2249622DD1}"/>
          </ac:spMkLst>
        </pc:spChg>
        <pc:spChg chg="add">
          <ac:chgData name="Eilir Owen-griffiths" userId="d360e4a8-cf1e-4542-8524-c6d9389cf2a9" providerId="ADAL" clId="{F247D0CA-8B59-4FF4-A122-EDB95DE87FD2}" dt="2025-02-07T08:17:53.429" v="15"/>
          <ac:spMkLst>
            <pc:docMk/>
            <pc:sldMk cId="3291717609" sldId="271"/>
            <ac:spMk id="5" creationId="{1B6DABBF-A738-3A37-D0BF-29BF1E9EB5EB}"/>
          </ac:spMkLst>
        </pc:spChg>
        <pc:spChg chg="add mod">
          <ac:chgData name="Eilir Owen-griffiths" userId="d360e4a8-cf1e-4542-8524-c6d9389cf2a9" providerId="ADAL" clId="{F247D0CA-8B59-4FF4-A122-EDB95DE87FD2}" dt="2025-02-07T08:18:02.722" v="22"/>
          <ac:spMkLst>
            <pc:docMk/>
            <pc:sldMk cId="3291717609" sldId="271"/>
            <ac:spMk id="6" creationId="{47B2CB19-0A8C-ADEE-1F90-400D182DFDEC}"/>
          </ac:spMkLst>
        </pc:spChg>
        <pc:spChg chg="add">
          <ac:chgData name="Eilir Owen-griffiths" userId="d360e4a8-cf1e-4542-8524-c6d9389cf2a9" providerId="ADAL" clId="{F247D0CA-8B59-4FF4-A122-EDB95DE87FD2}" dt="2025-02-07T08:50:51.036" v="481" actId="26606"/>
          <ac:spMkLst>
            <pc:docMk/>
            <pc:sldMk cId="3291717609" sldId="271"/>
            <ac:spMk id="9" creationId="{21739CA5-F0F5-48E1-8E8C-F24B71827E46}"/>
          </ac:spMkLst>
        </pc:spChg>
        <pc:spChg chg="add">
          <ac:chgData name="Eilir Owen-griffiths" userId="d360e4a8-cf1e-4542-8524-c6d9389cf2a9" providerId="ADAL" clId="{F247D0CA-8B59-4FF4-A122-EDB95DE87FD2}" dt="2025-02-07T08:50:51.036" v="481" actId="26606"/>
          <ac:spMkLst>
            <pc:docMk/>
            <pc:sldMk cId="3291717609" sldId="271"/>
            <ac:spMk id="11" creationId="{3EAD2937-F230-41D4-B9C5-975B129BFC20}"/>
          </ac:spMkLst>
        </pc:spChg>
        <pc:spChg chg="add">
          <ac:chgData name="Eilir Owen-griffiths" userId="d360e4a8-cf1e-4542-8524-c6d9389cf2a9" providerId="ADAL" clId="{F247D0CA-8B59-4FF4-A122-EDB95DE87FD2}" dt="2025-02-07T08:50:51.036" v="481" actId="26606"/>
          <ac:spMkLst>
            <pc:docMk/>
            <pc:sldMk cId="3291717609" sldId="271"/>
            <ac:spMk id="13" creationId="{CCD444A3-C338-4886-B7F1-4BA2AF46EB64}"/>
          </ac:spMkLst>
        </pc:spChg>
      </pc:sldChg>
      <pc:sldChg chg="addSp delSp modSp add del mod modClrScheme delDesignElem chgLayout">
        <pc:chgData name="Eilir Owen-griffiths" userId="d360e4a8-cf1e-4542-8524-c6d9389cf2a9" providerId="ADAL" clId="{F247D0CA-8B59-4FF4-A122-EDB95DE87FD2}" dt="2025-02-07T08:51:45.666" v="487" actId="26606"/>
        <pc:sldMkLst>
          <pc:docMk/>
          <pc:sldMk cId="2428083826" sldId="272"/>
        </pc:sldMkLst>
        <pc:spChg chg="add mod ord">
          <ac:chgData name="Eilir Owen-griffiths" userId="d360e4a8-cf1e-4542-8524-c6d9389cf2a9" providerId="ADAL" clId="{F247D0CA-8B59-4FF4-A122-EDB95DE87FD2}" dt="2025-02-07T08:51:45.666" v="487" actId="26606"/>
          <ac:spMkLst>
            <pc:docMk/>
            <pc:sldMk cId="2428083826" sldId="272"/>
            <ac:spMk id="2" creationId="{A6965CC2-C377-4930-07C0-29F452FCBEFA}"/>
          </ac:spMkLst>
        </pc:spChg>
        <pc:spChg chg="mod ord">
          <ac:chgData name="Eilir Owen-griffiths" userId="d360e4a8-cf1e-4542-8524-c6d9389cf2a9" providerId="ADAL" clId="{F247D0CA-8B59-4FF4-A122-EDB95DE87FD2}" dt="2025-02-07T08:51:45.666" v="487" actId="26606"/>
          <ac:spMkLst>
            <pc:docMk/>
            <pc:sldMk cId="2428083826" sldId="272"/>
            <ac:spMk id="3" creationId="{1E25D321-6E54-B642-9F1E-2B5121F9D05F}"/>
          </ac:spMkLst>
        </pc:spChg>
        <pc:spChg chg="add del mod ord">
          <ac:chgData name="Eilir Owen-griffiths" userId="d360e4a8-cf1e-4542-8524-c6d9389cf2a9" providerId="ADAL" clId="{F247D0CA-8B59-4FF4-A122-EDB95DE87FD2}" dt="2025-02-07T08:19:17.084" v="35" actId="931"/>
          <ac:spMkLst>
            <pc:docMk/>
            <pc:sldMk cId="2428083826" sldId="272"/>
            <ac:spMk id="4" creationId="{BC87D614-BF95-A404-8B48-04DB9E181798}"/>
          </ac:spMkLst>
        </pc:spChg>
        <pc:spChg chg="del mod ord">
          <ac:chgData name="Eilir Owen-griffiths" userId="d360e4a8-cf1e-4542-8524-c6d9389cf2a9" providerId="ADAL" clId="{F247D0CA-8B59-4FF4-A122-EDB95DE87FD2}" dt="2025-02-07T08:19:04.409" v="34" actId="700"/>
          <ac:spMkLst>
            <pc:docMk/>
            <pc:sldMk cId="2428083826" sldId="272"/>
            <ac:spMk id="5" creationId="{961C352B-A5B8-F404-73B3-CB8E700BEE3A}"/>
          </ac:spMkLst>
        </pc:spChg>
        <pc:spChg chg="add">
          <ac:chgData name="Eilir Owen-griffiths" userId="d360e4a8-cf1e-4542-8524-c6d9389cf2a9" providerId="ADAL" clId="{F247D0CA-8B59-4FF4-A122-EDB95DE87FD2}" dt="2025-02-07T08:51:45.666" v="487" actId="26606"/>
          <ac:spMkLst>
            <pc:docMk/>
            <pc:sldMk cId="2428083826" sldId="272"/>
            <ac:spMk id="9" creationId="{D009D6D5-DAC2-4A8B-A17A-E206B9012D09}"/>
          </ac:spMkLst>
        </pc:spChg>
        <pc:spChg chg="del">
          <ac:chgData name="Eilir Owen-griffiths" userId="d360e4a8-cf1e-4542-8524-c6d9389cf2a9" providerId="ADAL" clId="{F247D0CA-8B59-4FF4-A122-EDB95DE87FD2}" dt="2025-02-07T08:19:04.409" v="34" actId="700"/>
          <ac:spMkLst>
            <pc:docMk/>
            <pc:sldMk cId="2428083826" sldId="272"/>
            <ac:spMk id="10" creationId="{100EDD19-6802-4EC3-95CE-CFFAB042CFD6}"/>
          </ac:spMkLst>
        </pc:spChg>
        <pc:spChg chg="del">
          <ac:chgData name="Eilir Owen-griffiths" userId="d360e4a8-cf1e-4542-8524-c6d9389cf2a9" providerId="ADAL" clId="{F247D0CA-8B59-4FF4-A122-EDB95DE87FD2}" dt="2025-02-07T08:19:04.409" v="34" actId="700"/>
          <ac:spMkLst>
            <pc:docMk/>
            <pc:sldMk cId="2428083826" sldId="272"/>
            <ac:spMk id="12" creationId="{DB17E863-922E-4C26-BD64-E8FD41D28661}"/>
          </ac:spMkLst>
        </pc:spChg>
        <pc:picChg chg="add mod">
          <ac:chgData name="Eilir Owen-griffiths" userId="d360e4a8-cf1e-4542-8524-c6d9389cf2a9" providerId="ADAL" clId="{F247D0CA-8B59-4FF4-A122-EDB95DE87FD2}" dt="2025-02-07T08:51:45.666" v="487" actId="26606"/>
          <ac:picMkLst>
            <pc:docMk/>
            <pc:sldMk cId="2428083826" sldId="272"/>
            <ac:picMk id="7" creationId="{1C475F49-477F-FD5F-4BD7-D1704174121F}"/>
          </ac:picMkLst>
        </pc:picChg>
      </pc:sldChg>
      <pc:sldChg chg="addSp delSp modSp mod setBg setClrOvrMap">
        <pc:chgData name="Eilir Owen-griffiths" userId="d360e4a8-cf1e-4542-8524-c6d9389cf2a9" providerId="ADAL" clId="{F247D0CA-8B59-4FF4-A122-EDB95DE87FD2}" dt="2025-02-07T08:51:51.351" v="488" actId="26606"/>
        <pc:sldMkLst>
          <pc:docMk/>
          <pc:sldMk cId="3470384890" sldId="273"/>
        </pc:sldMkLst>
        <pc:spChg chg="mod">
          <ac:chgData name="Eilir Owen-griffiths" userId="d360e4a8-cf1e-4542-8524-c6d9389cf2a9" providerId="ADAL" clId="{F247D0CA-8B59-4FF4-A122-EDB95DE87FD2}" dt="2025-02-07T08:51:51.351" v="488" actId="26606"/>
          <ac:spMkLst>
            <pc:docMk/>
            <pc:sldMk cId="3470384890" sldId="273"/>
            <ac:spMk id="6" creationId="{82B0DC8C-5217-EB4D-6C01-D68E8FF6D4B7}"/>
          </ac:spMkLst>
        </pc:spChg>
        <pc:spChg chg="mod">
          <ac:chgData name="Eilir Owen-griffiths" userId="d360e4a8-cf1e-4542-8524-c6d9389cf2a9" providerId="ADAL" clId="{F247D0CA-8B59-4FF4-A122-EDB95DE87FD2}" dt="2025-02-07T08:51:51.351" v="488" actId="26606"/>
          <ac:spMkLst>
            <pc:docMk/>
            <pc:sldMk cId="3470384890" sldId="273"/>
            <ac:spMk id="7" creationId="{5B413743-6EC6-4D3F-5FF4-58C85312984A}"/>
          </ac:spMkLst>
        </pc:spChg>
        <pc:spChg chg="mod">
          <ac:chgData name="Eilir Owen-griffiths" userId="d360e4a8-cf1e-4542-8524-c6d9389cf2a9" providerId="ADAL" clId="{F247D0CA-8B59-4FF4-A122-EDB95DE87FD2}" dt="2025-02-07T08:51:51.351" v="488" actId="26606"/>
          <ac:spMkLst>
            <pc:docMk/>
            <pc:sldMk cId="3470384890" sldId="273"/>
            <ac:spMk id="8" creationId="{2C5AF816-B8FF-6414-73C7-55E00C98C312}"/>
          </ac:spMkLst>
        </pc:spChg>
        <pc:spChg chg="del">
          <ac:chgData name="Eilir Owen-griffiths" userId="d360e4a8-cf1e-4542-8524-c6d9389cf2a9" providerId="ADAL" clId="{F247D0CA-8B59-4FF4-A122-EDB95DE87FD2}" dt="2025-02-07T08:51:51.351" v="488" actId="26606"/>
          <ac:spMkLst>
            <pc:docMk/>
            <pc:sldMk cId="3470384890" sldId="273"/>
            <ac:spMk id="13" creationId="{21739CA5-F0F5-48E1-8E8C-F24B71827E46}"/>
          </ac:spMkLst>
        </pc:spChg>
        <pc:spChg chg="del">
          <ac:chgData name="Eilir Owen-griffiths" userId="d360e4a8-cf1e-4542-8524-c6d9389cf2a9" providerId="ADAL" clId="{F247D0CA-8B59-4FF4-A122-EDB95DE87FD2}" dt="2025-02-07T08:51:51.351" v="488" actId="26606"/>
          <ac:spMkLst>
            <pc:docMk/>
            <pc:sldMk cId="3470384890" sldId="273"/>
            <ac:spMk id="15" creationId="{3EAD2937-F230-41D4-B9C5-975B129BFC20}"/>
          </ac:spMkLst>
        </pc:spChg>
        <pc:spChg chg="del">
          <ac:chgData name="Eilir Owen-griffiths" userId="d360e4a8-cf1e-4542-8524-c6d9389cf2a9" providerId="ADAL" clId="{F247D0CA-8B59-4FF4-A122-EDB95DE87FD2}" dt="2025-02-07T08:51:51.351" v="488" actId="26606"/>
          <ac:spMkLst>
            <pc:docMk/>
            <pc:sldMk cId="3470384890" sldId="273"/>
            <ac:spMk id="17" creationId="{CCD444A3-C338-4886-B7F1-4BA2AF46EB64}"/>
          </ac:spMkLst>
        </pc:spChg>
        <pc:spChg chg="add">
          <ac:chgData name="Eilir Owen-griffiths" userId="d360e4a8-cf1e-4542-8524-c6d9389cf2a9" providerId="ADAL" clId="{F247D0CA-8B59-4FF4-A122-EDB95DE87FD2}" dt="2025-02-07T08:51:51.351" v="488" actId="26606"/>
          <ac:spMkLst>
            <pc:docMk/>
            <pc:sldMk cId="3470384890" sldId="273"/>
            <ac:spMk id="22" creationId="{10F24D38-B79E-44B4-830E-043F45D96DC2}"/>
          </ac:spMkLst>
        </pc:spChg>
        <pc:cxnChg chg="add">
          <ac:chgData name="Eilir Owen-griffiths" userId="d360e4a8-cf1e-4542-8524-c6d9389cf2a9" providerId="ADAL" clId="{F247D0CA-8B59-4FF4-A122-EDB95DE87FD2}" dt="2025-02-07T08:51:51.351" v="488" actId="26606"/>
          <ac:cxnSpMkLst>
            <pc:docMk/>
            <pc:sldMk cId="3470384890" sldId="273"/>
            <ac:cxnSpMk id="24" creationId="{FC469874-256B-45B3-A79C-7591B4BA1ECC}"/>
          </ac:cxnSpMkLst>
        </pc:cxnChg>
      </pc:sldChg>
      <pc:sldChg chg="modSp mod">
        <pc:chgData name="Eilir Owen-griffiths" userId="d360e4a8-cf1e-4542-8524-c6d9389cf2a9" providerId="ADAL" clId="{F247D0CA-8B59-4FF4-A122-EDB95DE87FD2}" dt="2025-02-07T08:20:47.354" v="98"/>
        <pc:sldMkLst>
          <pc:docMk/>
          <pc:sldMk cId="1862847027" sldId="274"/>
        </pc:sldMkLst>
        <pc:spChg chg="mod">
          <ac:chgData name="Eilir Owen-griffiths" userId="d360e4a8-cf1e-4542-8524-c6d9389cf2a9" providerId="ADAL" clId="{F247D0CA-8B59-4FF4-A122-EDB95DE87FD2}" dt="2025-02-07T08:20:47.354" v="98"/>
          <ac:spMkLst>
            <pc:docMk/>
            <pc:sldMk cId="1862847027" sldId="274"/>
            <ac:spMk id="3" creationId="{D666ED81-820E-E932-2AB2-C8FD37E20CD7}"/>
          </ac:spMkLst>
        </pc:spChg>
        <pc:spChg chg="mod">
          <ac:chgData name="Eilir Owen-griffiths" userId="d360e4a8-cf1e-4542-8524-c6d9389cf2a9" providerId="ADAL" clId="{F247D0CA-8B59-4FF4-A122-EDB95DE87FD2}" dt="2025-02-07T08:20:28.848" v="95" actId="20577"/>
          <ac:spMkLst>
            <pc:docMk/>
            <pc:sldMk cId="1862847027" sldId="274"/>
            <ac:spMk id="5" creationId="{75C865BD-5F32-D21D-450A-5224C5BB8750}"/>
          </ac:spMkLst>
        </pc:spChg>
      </pc:sldChg>
      <pc:sldChg chg="modSp mod">
        <pc:chgData name="Eilir Owen-griffiths" userId="d360e4a8-cf1e-4542-8524-c6d9389cf2a9" providerId="ADAL" clId="{F247D0CA-8B59-4FF4-A122-EDB95DE87FD2}" dt="2025-02-07T08:23:47.682" v="260" actId="20577"/>
        <pc:sldMkLst>
          <pc:docMk/>
          <pc:sldMk cId="0" sldId="276"/>
        </pc:sldMkLst>
        <pc:spChg chg="mod">
          <ac:chgData name="Eilir Owen-griffiths" userId="d360e4a8-cf1e-4542-8524-c6d9389cf2a9" providerId="ADAL" clId="{F247D0CA-8B59-4FF4-A122-EDB95DE87FD2}" dt="2025-02-07T08:22:21.474" v="166" actId="20577"/>
          <ac:spMkLst>
            <pc:docMk/>
            <pc:sldMk cId="0" sldId="276"/>
            <ac:spMk id="3074" creationId="{00000000-0000-0000-0000-000000000000}"/>
          </ac:spMkLst>
        </pc:spChg>
        <pc:spChg chg="mod">
          <ac:chgData name="Eilir Owen-griffiths" userId="d360e4a8-cf1e-4542-8524-c6d9389cf2a9" providerId="ADAL" clId="{F247D0CA-8B59-4FF4-A122-EDB95DE87FD2}" dt="2025-02-07T08:23:47.682" v="260" actId="20577"/>
          <ac:spMkLst>
            <pc:docMk/>
            <pc:sldMk cId="0" sldId="276"/>
            <ac:spMk id="3075" creationId="{00000000-0000-0000-0000-000000000000}"/>
          </ac:spMkLst>
        </pc:spChg>
      </pc:sldChg>
      <pc:sldChg chg="modSp mod">
        <pc:chgData name="Eilir Owen-griffiths" userId="d360e4a8-cf1e-4542-8524-c6d9389cf2a9" providerId="ADAL" clId="{F247D0CA-8B59-4FF4-A122-EDB95DE87FD2}" dt="2025-02-07T08:23:50.010" v="261" actId="20577"/>
        <pc:sldMkLst>
          <pc:docMk/>
          <pc:sldMk cId="0" sldId="277"/>
        </pc:sldMkLst>
        <pc:spChg chg="mod">
          <ac:chgData name="Eilir Owen-griffiths" userId="d360e4a8-cf1e-4542-8524-c6d9389cf2a9" providerId="ADAL" clId="{F247D0CA-8B59-4FF4-A122-EDB95DE87FD2}" dt="2025-02-07T08:22:24.823" v="169" actId="20577"/>
          <ac:spMkLst>
            <pc:docMk/>
            <pc:sldMk cId="0" sldId="277"/>
            <ac:spMk id="4098" creationId="{00000000-0000-0000-0000-000000000000}"/>
          </ac:spMkLst>
        </pc:spChg>
        <pc:spChg chg="mod">
          <ac:chgData name="Eilir Owen-griffiths" userId="d360e4a8-cf1e-4542-8524-c6d9389cf2a9" providerId="ADAL" clId="{F247D0CA-8B59-4FF4-A122-EDB95DE87FD2}" dt="2025-02-07T08:23:50.010" v="261" actId="20577"/>
          <ac:spMkLst>
            <pc:docMk/>
            <pc:sldMk cId="0" sldId="277"/>
            <ac:spMk id="4099" creationId="{00000000-0000-0000-0000-000000000000}"/>
          </ac:spMkLst>
        </pc:spChg>
      </pc:sldChg>
      <pc:sldChg chg="modSp mod">
        <pc:chgData name="Eilir Owen-griffiths" userId="d360e4a8-cf1e-4542-8524-c6d9389cf2a9" providerId="ADAL" clId="{F247D0CA-8B59-4FF4-A122-EDB95DE87FD2}" dt="2025-02-07T08:23:58.874" v="263" actId="20577"/>
        <pc:sldMkLst>
          <pc:docMk/>
          <pc:sldMk cId="0" sldId="278"/>
        </pc:sldMkLst>
        <pc:spChg chg="mod">
          <ac:chgData name="Eilir Owen-griffiths" userId="d360e4a8-cf1e-4542-8524-c6d9389cf2a9" providerId="ADAL" clId="{F247D0CA-8B59-4FF4-A122-EDB95DE87FD2}" dt="2025-02-07T08:22:31.392" v="174" actId="20577"/>
          <ac:spMkLst>
            <pc:docMk/>
            <pc:sldMk cId="0" sldId="278"/>
            <ac:spMk id="6146" creationId="{00000000-0000-0000-0000-000000000000}"/>
          </ac:spMkLst>
        </pc:spChg>
        <pc:spChg chg="mod">
          <ac:chgData name="Eilir Owen-griffiths" userId="d360e4a8-cf1e-4542-8524-c6d9389cf2a9" providerId="ADAL" clId="{F247D0CA-8B59-4FF4-A122-EDB95DE87FD2}" dt="2025-02-07T08:23:58.874" v="263" actId="20577"/>
          <ac:spMkLst>
            <pc:docMk/>
            <pc:sldMk cId="0" sldId="278"/>
            <ac:spMk id="6147" creationId="{00000000-0000-0000-0000-000000000000}"/>
          </ac:spMkLst>
        </pc:spChg>
      </pc:sldChg>
      <pc:sldChg chg="modSp mod">
        <pc:chgData name="Eilir Owen-griffiths" userId="d360e4a8-cf1e-4542-8524-c6d9389cf2a9" providerId="ADAL" clId="{F247D0CA-8B59-4FF4-A122-EDB95DE87FD2}" dt="2025-02-07T08:24:01.793" v="264" actId="20577"/>
        <pc:sldMkLst>
          <pc:docMk/>
          <pc:sldMk cId="0" sldId="279"/>
        </pc:sldMkLst>
        <pc:spChg chg="mod">
          <ac:chgData name="Eilir Owen-griffiths" userId="d360e4a8-cf1e-4542-8524-c6d9389cf2a9" providerId="ADAL" clId="{F247D0CA-8B59-4FF4-A122-EDB95DE87FD2}" dt="2025-02-07T08:22:36" v="177" actId="20577"/>
          <ac:spMkLst>
            <pc:docMk/>
            <pc:sldMk cId="0" sldId="279"/>
            <ac:spMk id="7170" creationId="{00000000-0000-0000-0000-000000000000}"/>
          </ac:spMkLst>
        </pc:spChg>
        <pc:spChg chg="mod">
          <ac:chgData name="Eilir Owen-griffiths" userId="d360e4a8-cf1e-4542-8524-c6d9389cf2a9" providerId="ADAL" clId="{F247D0CA-8B59-4FF4-A122-EDB95DE87FD2}" dt="2025-02-07T08:24:01.793" v="264" actId="20577"/>
          <ac:spMkLst>
            <pc:docMk/>
            <pc:sldMk cId="0" sldId="279"/>
            <ac:spMk id="7171" creationId="{00000000-0000-0000-0000-000000000000}"/>
          </ac:spMkLst>
        </pc:spChg>
      </pc:sldChg>
      <pc:sldChg chg="modSp mod">
        <pc:chgData name="Eilir Owen-griffiths" userId="d360e4a8-cf1e-4542-8524-c6d9389cf2a9" providerId="ADAL" clId="{F247D0CA-8B59-4FF4-A122-EDB95DE87FD2}" dt="2025-02-07T08:52:43.192" v="564" actId="20577"/>
        <pc:sldMkLst>
          <pc:docMk/>
          <pc:sldMk cId="0" sldId="280"/>
        </pc:sldMkLst>
        <pc:spChg chg="mod">
          <ac:chgData name="Eilir Owen-griffiths" userId="d360e4a8-cf1e-4542-8524-c6d9389cf2a9" providerId="ADAL" clId="{F247D0CA-8B59-4FF4-A122-EDB95DE87FD2}" dt="2025-02-07T08:22:42.503" v="181" actId="20577"/>
          <ac:spMkLst>
            <pc:docMk/>
            <pc:sldMk cId="0" sldId="280"/>
            <ac:spMk id="8194" creationId="{00000000-0000-0000-0000-000000000000}"/>
          </ac:spMkLst>
        </pc:spChg>
        <pc:spChg chg="mod">
          <ac:chgData name="Eilir Owen-griffiths" userId="d360e4a8-cf1e-4542-8524-c6d9389cf2a9" providerId="ADAL" clId="{F247D0CA-8B59-4FF4-A122-EDB95DE87FD2}" dt="2025-02-07T08:52:43.192" v="564" actId="20577"/>
          <ac:spMkLst>
            <pc:docMk/>
            <pc:sldMk cId="0" sldId="280"/>
            <ac:spMk id="8195" creationId="{00000000-0000-0000-0000-000000000000}"/>
          </ac:spMkLst>
        </pc:spChg>
      </pc:sldChg>
      <pc:sldChg chg="modSp mod">
        <pc:chgData name="Eilir Owen-griffiths" userId="d360e4a8-cf1e-4542-8524-c6d9389cf2a9" providerId="ADAL" clId="{F247D0CA-8B59-4FF4-A122-EDB95DE87FD2}" dt="2025-02-07T08:25:00.140" v="278" actId="20577"/>
        <pc:sldMkLst>
          <pc:docMk/>
          <pc:sldMk cId="359036849" sldId="281"/>
        </pc:sldMkLst>
        <pc:spChg chg="mod">
          <ac:chgData name="Eilir Owen-griffiths" userId="d360e4a8-cf1e-4542-8524-c6d9389cf2a9" providerId="ADAL" clId="{F247D0CA-8B59-4FF4-A122-EDB95DE87FD2}" dt="2025-02-07T08:25:00.140" v="278" actId="20577"/>
          <ac:spMkLst>
            <pc:docMk/>
            <pc:sldMk cId="359036849" sldId="281"/>
            <ac:spMk id="3" creationId="{27ECEA71-AB8D-079A-B336-335510F515A0}"/>
          </ac:spMkLst>
        </pc:spChg>
      </pc:sldChg>
      <pc:sldChg chg="addSp delSp modSp mod modClrScheme chgLayout">
        <pc:chgData name="Eilir Owen-griffiths" userId="d360e4a8-cf1e-4542-8524-c6d9389cf2a9" providerId="ADAL" clId="{F247D0CA-8B59-4FF4-A122-EDB95DE87FD2}" dt="2025-02-07T08:28:12.091" v="304" actId="700"/>
        <pc:sldMkLst>
          <pc:docMk/>
          <pc:sldMk cId="1940579361" sldId="282"/>
        </pc:sldMkLst>
        <pc:spChg chg="add">
          <ac:chgData name="Eilir Owen-griffiths" userId="d360e4a8-cf1e-4542-8524-c6d9389cf2a9" providerId="ADAL" clId="{F247D0CA-8B59-4FF4-A122-EDB95DE87FD2}" dt="2025-02-07T08:27:33.349" v="291"/>
          <ac:spMkLst>
            <pc:docMk/>
            <pc:sldMk cId="1940579361" sldId="282"/>
            <ac:spMk id="2" creationId="{823818DF-7FEB-9E75-4B9A-786D6830C4C4}"/>
          </ac:spMkLst>
        </pc:spChg>
        <pc:spChg chg="add mod">
          <ac:chgData name="Eilir Owen-griffiths" userId="d360e4a8-cf1e-4542-8524-c6d9389cf2a9" providerId="ADAL" clId="{F247D0CA-8B59-4FF4-A122-EDB95DE87FD2}" dt="2025-02-07T08:27:40.578" v="295"/>
          <ac:spMkLst>
            <pc:docMk/>
            <pc:sldMk cId="1940579361" sldId="282"/>
            <ac:spMk id="3" creationId="{334C5C1C-B525-AE87-B8F0-E203C9CA8BF1}"/>
          </ac:spMkLst>
        </pc:spChg>
        <pc:spChg chg="del mod ord">
          <ac:chgData name="Eilir Owen-griffiths" userId="d360e4a8-cf1e-4542-8524-c6d9389cf2a9" providerId="ADAL" clId="{F247D0CA-8B59-4FF4-A122-EDB95DE87FD2}" dt="2025-02-07T08:28:12.091" v="304" actId="700"/>
          <ac:spMkLst>
            <pc:docMk/>
            <pc:sldMk cId="1940579361" sldId="282"/>
            <ac:spMk id="4" creationId="{EB99BA66-856E-D6B2-F920-CFE90DF2CCF2}"/>
          </ac:spMkLst>
        </pc:spChg>
        <pc:spChg chg="add del mod ord">
          <ac:chgData name="Eilir Owen-griffiths" userId="d360e4a8-cf1e-4542-8524-c6d9389cf2a9" providerId="ADAL" clId="{F247D0CA-8B59-4FF4-A122-EDB95DE87FD2}" dt="2025-02-07T08:28:12.091" v="304" actId="700"/>
          <ac:spMkLst>
            <pc:docMk/>
            <pc:sldMk cId="1940579361" sldId="282"/>
            <ac:spMk id="5" creationId="{10167242-CB6A-F6AD-15FC-36DD745F5F35}"/>
          </ac:spMkLst>
        </pc:spChg>
        <pc:spChg chg="del mod">
          <ac:chgData name="Eilir Owen-griffiths" userId="d360e4a8-cf1e-4542-8524-c6d9389cf2a9" providerId="ADAL" clId="{F247D0CA-8B59-4FF4-A122-EDB95DE87FD2}" dt="2025-02-07T08:28:07.592" v="303" actId="478"/>
          <ac:spMkLst>
            <pc:docMk/>
            <pc:sldMk cId="1940579361" sldId="282"/>
            <ac:spMk id="6" creationId="{E863AA1A-9A36-8810-550A-C645D1AC685E}"/>
          </ac:spMkLst>
        </pc:spChg>
        <pc:spChg chg="add del mod">
          <ac:chgData name="Eilir Owen-griffiths" userId="d360e4a8-cf1e-4542-8524-c6d9389cf2a9" providerId="ADAL" clId="{F247D0CA-8B59-4FF4-A122-EDB95DE87FD2}" dt="2025-02-07T08:28:12.091" v="304" actId="700"/>
          <ac:spMkLst>
            <pc:docMk/>
            <pc:sldMk cId="1940579361" sldId="282"/>
            <ac:spMk id="8" creationId="{61576EE4-2118-A1D8-4FAA-4F4DE5DFFD18}"/>
          </ac:spMkLst>
        </pc:spChg>
        <pc:spChg chg="add mod ord">
          <ac:chgData name="Eilir Owen-griffiths" userId="d360e4a8-cf1e-4542-8524-c6d9389cf2a9" providerId="ADAL" clId="{F247D0CA-8B59-4FF4-A122-EDB95DE87FD2}" dt="2025-02-07T08:28:12.091" v="304" actId="700"/>
          <ac:spMkLst>
            <pc:docMk/>
            <pc:sldMk cId="1940579361" sldId="282"/>
            <ac:spMk id="9" creationId="{81C57238-911D-865F-34A8-FCBD59F46541}"/>
          </ac:spMkLst>
        </pc:spChg>
      </pc:sldChg>
      <pc:sldChg chg="modSp mod">
        <pc:chgData name="Eilir Owen-griffiths" userId="d360e4a8-cf1e-4542-8524-c6d9389cf2a9" providerId="ADAL" clId="{F247D0CA-8B59-4FF4-A122-EDB95DE87FD2}" dt="2025-02-07T08:27:12.472" v="290" actId="20577"/>
        <pc:sldMkLst>
          <pc:docMk/>
          <pc:sldMk cId="937103889" sldId="283"/>
        </pc:sldMkLst>
        <pc:spChg chg="mod">
          <ac:chgData name="Eilir Owen-griffiths" userId="d360e4a8-cf1e-4542-8524-c6d9389cf2a9" providerId="ADAL" clId="{F247D0CA-8B59-4FF4-A122-EDB95DE87FD2}" dt="2025-02-07T08:27:12.472" v="290" actId="20577"/>
          <ac:spMkLst>
            <pc:docMk/>
            <pc:sldMk cId="937103889" sldId="283"/>
            <ac:spMk id="2" creationId="{4F60A177-E454-1429-12A6-299C777B967D}"/>
          </ac:spMkLst>
        </pc:spChg>
        <pc:spChg chg="mod">
          <ac:chgData name="Eilir Owen-griffiths" userId="d360e4a8-cf1e-4542-8524-c6d9389cf2a9" providerId="ADAL" clId="{F247D0CA-8B59-4FF4-A122-EDB95DE87FD2}" dt="2025-02-07T08:27:04.643" v="285" actId="27636"/>
          <ac:spMkLst>
            <pc:docMk/>
            <pc:sldMk cId="937103889" sldId="283"/>
            <ac:spMk id="3" creationId="{3F21341C-6196-A722-EF62-0C942FD21970}"/>
          </ac:spMkLst>
        </pc:spChg>
      </pc:sldChg>
      <pc:sldChg chg="modSp mod">
        <pc:chgData name="Eilir Owen-griffiths" userId="d360e4a8-cf1e-4542-8524-c6d9389cf2a9" providerId="ADAL" clId="{F247D0CA-8B59-4FF4-A122-EDB95DE87FD2}" dt="2025-02-07T08:28:47.944" v="312" actId="27636"/>
        <pc:sldMkLst>
          <pc:docMk/>
          <pc:sldMk cId="1711256339" sldId="284"/>
        </pc:sldMkLst>
        <pc:spChg chg="mod">
          <ac:chgData name="Eilir Owen-griffiths" userId="d360e4a8-cf1e-4542-8524-c6d9389cf2a9" providerId="ADAL" clId="{F247D0CA-8B59-4FF4-A122-EDB95DE87FD2}" dt="2025-02-07T08:28:47.944" v="312" actId="27636"/>
          <ac:spMkLst>
            <pc:docMk/>
            <pc:sldMk cId="1711256339" sldId="284"/>
            <ac:spMk id="2" creationId="{95981F90-A17A-898F-5B68-D2E6E51FCC11}"/>
          </ac:spMkLst>
        </pc:spChg>
        <pc:spChg chg="mod">
          <ac:chgData name="Eilir Owen-griffiths" userId="d360e4a8-cf1e-4542-8524-c6d9389cf2a9" providerId="ADAL" clId="{F247D0CA-8B59-4FF4-A122-EDB95DE87FD2}" dt="2025-02-07T08:28:45.266" v="308" actId="21"/>
          <ac:spMkLst>
            <pc:docMk/>
            <pc:sldMk cId="1711256339" sldId="284"/>
            <ac:spMk id="3" creationId="{93419652-0D89-37EC-1539-91834EE3C897}"/>
          </ac:spMkLst>
        </pc:spChg>
      </pc:sldChg>
      <pc:sldChg chg="modSp mod">
        <pc:chgData name="Eilir Owen-griffiths" userId="d360e4a8-cf1e-4542-8524-c6d9389cf2a9" providerId="ADAL" clId="{F247D0CA-8B59-4FF4-A122-EDB95DE87FD2}" dt="2025-02-07T08:29:16.820" v="330"/>
        <pc:sldMkLst>
          <pc:docMk/>
          <pc:sldMk cId="1934313505" sldId="285"/>
        </pc:sldMkLst>
        <pc:spChg chg="mod">
          <ac:chgData name="Eilir Owen-griffiths" userId="d360e4a8-cf1e-4542-8524-c6d9389cf2a9" providerId="ADAL" clId="{F247D0CA-8B59-4FF4-A122-EDB95DE87FD2}" dt="2025-02-07T08:29:04.776" v="327" actId="20577"/>
          <ac:spMkLst>
            <pc:docMk/>
            <pc:sldMk cId="1934313505" sldId="285"/>
            <ac:spMk id="2" creationId="{3A240900-20CD-AC60-AC48-DD6524AF1964}"/>
          </ac:spMkLst>
        </pc:spChg>
        <pc:spChg chg="mod">
          <ac:chgData name="Eilir Owen-griffiths" userId="d360e4a8-cf1e-4542-8524-c6d9389cf2a9" providerId="ADAL" clId="{F247D0CA-8B59-4FF4-A122-EDB95DE87FD2}" dt="2025-02-07T08:29:16.820" v="330"/>
          <ac:spMkLst>
            <pc:docMk/>
            <pc:sldMk cId="1934313505" sldId="285"/>
            <ac:spMk id="3" creationId="{83C219DE-6EBA-1577-F368-5EBEB8D2B1A6}"/>
          </ac:spMkLst>
        </pc:spChg>
      </pc:sldChg>
      <pc:sldChg chg="addSp delSp modSp mod setBg">
        <pc:chgData name="Eilir Owen-griffiths" userId="d360e4a8-cf1e-4542-8524-c6d9389cf2a9" providerId="ADAL" clId="{F247D0CA-8B59-4FF4-A122-EDB95DE87FD2}" dt="2025-02-07T08:54:13.694" v="581" actId="26606"/>
        <pc:sldMkLst>
          <pc:docMk/>
          <pc:sldMk cId="1631052896" sldId="286"/>
        </pc:sldMkLst>
        <pc:spChg chg="add">
          <ac:chgData name="Eilir Owen-griffiths" userId="d360e4a8-cf1e-4542-8524-c6d9389cf2a9" providerId="ADAL" clId="{F247D0CA-8B59-4FF4-A122-EDB95DE87FD2}" dt="2025-02-07T08:29:48.340" v="335"/>
          <ac:spMkLst>
            <pc:docMk/>
            <pc:sldMk cId="1631052896" sldId="286"/>
            <ac:spMk id="2" creationId="{7B62F308-9956-C942-047F-F0111D363717}"/>
          </ac:spMkLst>
        </pc:spChg>
        <pc:spChg chg="add mod">
          <ac:chgData name="Eilir Owen-griffiths" userId="d360e4a8-cf1e-4542-8524-c6d9389cf2a9" providerId="ADAL" clId="{F247D0CA-8B59-4FF4-A122-EDB95DE87FD2}" dt="2025-02-07T08:29:53.458" v="341"/>
          <ac:spMkLst>
            <pc:docMk/>
            <pc:sldMk cId="1631052896" sldId="286"/>
            <ac:spMk id="3" creationId="{657EC50F-A9F1-223F-B910-11CF8DC90771}"/>
          </ac:spMkLst>
        </pc:spChg>
        <pc:spChg chg="mod">
          <ac:chgData name="Eilir Owen-griffiths" userId="d360e4a8-cf1e-4542-8524-c6d9389cf2a9" providerId="ADAL" clId="{F247D0CA-8B59-4FF4-A122-EDB95DE87FD2}" dt="2025-02-07T08:54:13.694" v="581" actId="26606"/>
          <ac:spMkLst>
            <pc:docMk/>
            <pc:sldMk cId="1631052896" sldId="286"/>
            <ac:spMk id="4" creationId="{209D0713-6435-B5FA-BF57-FCF1278787E7}"/>
          </ac:spMkLst>
        </pc:spChg>
        <pc:spChg chg="mod">
          <ac:chgData name="Eilir Owen-griffiths" userId="d360e4a8-cf1e-4542-8524-c6d9389cf2a9" providerId="ADAL" clId="{F247D0CA-8B59-4FF4-A122-EDB95DE87FD2}" dt="2025-02-07T08:54:13.694" v="581" actId="26606"/>
          <ac:spMkLst>
            <pc:docMk/>
            <pc:sldMk cId="1631052896" sldId="286"/>
            <ac:spMk id="5" creationId="{5C827C66-CDE2-D375-5E45-C47086711788}"/>
          </ac:spMkLst>
        </pc:spChg>
        <pc:spChg chg="add del mod">
          <ac:chgData name="Eilir Owen-griffiths" userId="d360e4a8-cf1e-4542-8524-c6d9389cf2a9" providerId="ADAL" clId="{F247D0CA-8B59-4FF4-A122-EDB95DE87FD2}" dt="2025-02-07T08:54:13.694" v="581" actId="26606"/>
          <ac:spMkLst>
            <pc:docMk/>
            <pc:sldMk cId="1631052896" sldId="286"/>
            <ac:spMk id="6" creationId="{BCECBF8C-9E5E-9DA8-5EBA-A1651AFBB213}"/>
          </ac:spMkLst>
        </pc:spChg>
        <pc:spChg chg="add">
          <ac:chgData name="Eilir Owen-griffiths" userId="d360e4a8-cf1e-4542-8524-c6d9389cf2a9" providerId="ADAL" clId="{F247D0CA-8B59-4FF4-A122-EDB95DE87FD2}" dt="2025-02-07T08:54:13.694" v="581" actId="26606"/>
          <ac:spMkLst>
            <pc:docMk/>
            <pc:sldMk cId="1631052896" sldId="286"/>
            <ac:spMk id="11" creationId="{21739CA5-F0F5-48E1-8E8C-F24B71827E46}"/>
          </ac:spMkLst>
        </pc:spChg>
        <pc:spChg chg="add">
          <ac:chgData name="Eilir Owen-griffiths" userId="d360e4a8-cf1e-4542-8524-c6d9389cf2a9" providerId="ADAL" clId="{F247D0CA-8B59-4FF4-A122-EDB95DE87FD2}" dt="2025-02-07T08:54:13.694" v="581" actId="26606"/>
          <ac:spMkLst>
            <pc:docMk/>
            <pc:sldMk cId="1631052896" sldId="286"/>
            <ac:spMk id="13" creationId="{3EAD2937-F230-41D4-B9C5-975B129BFC20}"/>
          </ac:spMkLst>
        </pc:spChg>
        <pc:spChg chg="add">
          <ac:chgData name="Eilir Owen-griffiths" userId="d360e4a8-cf1e-4542-8524-c6d9389cf2a9" providerId="ADAL" clId="{F247D0CA-8B59-4FF4-A122-EDB95DE87FD2}" dt="2025-02-07T08:54:13.694" v="581" actId="26606"/>
          <ac:spMkLst>
            <pc:docMk/>
            <pc:sldMk cId="1631052896" sldId="286"/>
            <ac:spMk id="15" creationId="{CCD444A3-C338-4886-B7F1-4BA2AF46EB64}"/>
          </ac:spMkLst>
        </pc:spChg>
      </pc:sldChg>
      <pc:sldChg chg="addSp delSp modSp mod setBg setClrOvrMap">
        <pc:chgData name="Eilir Owen-griffiths" userId="d360e4a8-cf1e-4542-8524-c6d9389cf2a9" providerId="ADAL" clId="{F247D0CA-8B59-4FF4-A122-EDB95DE87FD2}" dt="2025-02-07T08:54:47.401" v="595" actId="26606"/>
        <pc:sldMkLst>
          <pc:docMk/>
          <pc:sldMk cId="1416971596" sldId="287"/>
        </pc:sldMkLst>
        <pc:spChg chg="mod">
          <ac:chgData name="Eilir Owen-griffiths" userId="d360e4a8-cf1e-4542-8524-c6d9389cf2a9" providerId="ADAL" clId="{F247D0CA-8B59-4FF4-A122-EDB95DE87FD2}" dt="2025-02-07T08:54:47.401" v="595" actId="26606"/>
          <ac:spMkLst>
            <pc:docMk/>
            <pc:sldMk cId="1416971596" sldId="287"/>
            <ac:spMk id="2" creationId="{3AC65DEE-4CFA-09A1-1966-238AE01BBDFF}"/>
          </ac:spMkLst>
        </pc:spChg>
        <pc:spChg chg="mod">
          <ac:chgData name="Eilir Owen-griffiths" userId="d360e4a8-cf1e-4542-8524-c6d9389cf2a9" providerId="ADAL" clId="{F247D0CA-8B59-4FF4-A122-EDB95DE87FD2}" dt="2025-02-07T08:54:47.401" v="595" actId="26606"/>
          <ac:spMkLst>
            <pc:docMk/>
            <pc:sldMk cId="1416971596" sldId="287"/>
            <ac:spMk id="3" creationId="{CC2A9757-D811-3108-E72F-3988F5063E2C}"/>
          </ac:spMkLst>
        </pc:spChg>
        <pc:spChg chg="mod">
          <ac:chgData name="Eilir Owen-griffiths" userId="d360e4a8-cf1e-4542-8524-c6d9389cf2a9" providerId="ADAL" clId="{F247D0CA-8B59-4FF4-A122-EDB95DE87FD2}" dt="2025-02-07T08:54:47.401" v="595" actId="26606"/>
          <ac:spMkLst>
            <pc:docMk/>
            <pc:sldMk cId="1416971596" sldId="287"/>
            <ac:spMk id="4" creationId="{7B721968-921A-975E-C1DD-178B0DB3F161}"/>
          </ac:spMkLst>
        </pc:spChg>
        <pc:spChg chg="del">
          <ac:chgData name="Eilir Owen-griffiths" userId="d360e4a8-cf1e-4542-8524-c6d9389cf2a9" providerId="ADAL" clId="{F247D0CA-8B59-4FF4-A122-EDB95DE87FD2}" dt="2025-02-07T08:54:28.474" v="583" actId="26606"/>
          <ac:spMkLst>
            <pc:docMk/>
            <pc:sldMk cId="1416971596" sldId="287"/>
            <ac:spMk id="18" creationId="{FEF085B8-A2C0-4A6F-B663-CCC56F3CD373}"/>
          </ac:spMkLst>
        </pc:spChg>
        <pc:spChg chg="del">
          <ac:chgData name="Eilir Owen-griffiths" userId="d360e4a8-cf1e-4542-8524-c6d9389cf2a9" providerId="ADAL" clId="{F247D0CA-8B59-4FF4-A122-EDB95DE87FD2}" dt="2025-02-07T08:54:28.474" v="583" actId="26606"/>
          <ac:spMkLst>
            <pc:docMk/>
            <pc:sldMk cId="1416971596" sldId="287"/>
            <ac:spMk id="20" creationId="{2658F6D6-96E0-421A-96D6-3DF404008543}"/>
          </ac:spMkLst>
        </pc:spChg>
        <pc:spChg chg="del">
          <ac:chgData name="Eilir Owen-griffiths" userId="d360e4a8-cf1e-4542-8524-c6d9389cf2a9" providerId="ADAL" clId="{F247D0CA-8B59-4FF4-A122-EDB95DE87FD2}" dt="2025-02-07T08:54:28.474" v="583" actId="26606"/>
          <ac:spMkLst>
            <pc:docMk/>
            <pc:sldMk cId="1416971596" sldId="287"/>
            <ac:spMk id="22" creationId="{3CF62545-93A0-4FD5-9B48-48DCA794CBA1}"/>
          </ac:spMkLst>
        </pc:spChg>
        <pc:spChg chg="add del">
          <ac:chgData name="Eilir Owen-griffiths" userId="d360e4a8-cf1e-4542-8524-c6d9389cf2a9" providerId="ADAL" clId="{F247D0CA-8B59-4FF4-A122-EDB95DE87FD2}" dt="2025-02-07T08:54:47.401" v="595" actId="26606"/>
          <ac:spMkLst>
            <pc:docMk/>
            <pc:sldMk cId="1416971596" sldId="287"/>
            <ac:spMk id="27" creationId="{1DE7243B-5109-444B-8FAF-7437C66BC0E9}"/>
          </ac:spMkLst>
        </pc:spChg>
        <pc:spChg chg="add del">
          <ac:chgData name="Eilir Owen-griffiths" userId="d360e4a8-cf1e-4542-8524-c6d9389cf2a9" providerId="ADAL" clId="{F247D0CA-8B59-4FF4-A122-EDB95DE87FD2}" dt="2025-02-07T08:54:47.401" v="595" actId="26606"/>
          <ac:spMkLst>
            <pc:docMk/>
            <pc:sldMk cId="1416971596" sldId="287"/>
            <ac:spMk id="29" creationId="{4C5D6221-DA7B-4611-AA26-7D8E349FDE96}"/>
          </ac:spMkLst>
        </pc:spChg>
        <pc:spChg chg="add del">
          <ac:chgData name="Eilir Owen-griffiths" userId="d360e4a8-cf1e-4542-8524-c6d9389cf2a9" providerId="ADAL" clId="{F247D0CA-8B59-4FF4-A122-EDB95DE87FD2}" dt="2025-02-07T08:54:47.397" v="594" actId="26606"/>
          <ac:spMkLst>
            <pc:docMk/>
            <pc:sldMk cId="1416971596" sldId="287"/>
            <ac:spMk id="34" creationId="{21739CA5-F0F5-48E1-8E8C-F24B71827E46}"/>
          </ac:spMkLst>
        </pc:spChg>
        <pc:spChg chg="add del">
          <ac:chgData name="Eilir Owen-griffiths" userId="d360e4a8-cf1e-4542-8524-c6d9389cf2a9" providerId="ADAL" clId="{F247D0CA-8B59-4FF4-A122-EDB95DE87FD2}" dt="2025-02-07T08:54:47.397" v="594" actId="26606"/>
          <ac:spMkLst>
            <pc:docMk/>
            <pc:sldMk cId="1416971596" sldId="287"/>
            <ac:spMk id="36" creationId="{3EAD2937-F230-41D4-B9C5-975B129BFC20}"/>
          </ac:spMkLst>
        </pc:spChg>
        <pc:spChg chg="add del">
          <ac:chgData name="Eilir Owen-griffiths" userId="d360e4a8-cf1e-4542-8524-c6d9389cf2a9" providerId="ADAL" clId="{F247D0CA-8B59-4FF4-A122-EDB95DE87FD2}" dt="2025-02-07T08:54:47.397" v="594" actId="26606"/>
          <ac:spMkLst>
            <pc:docMk/>
            <pc:sldMk cId="1416971596" sldId="287"/>
            <ac:spMk id="38" creationId="{CCD444A3-C338-4886-B7F1-4BA2AF46EB64}"/>
          </ac:spMkLst>
        </pc:spChg>
        <pc:spChg chg="add">
          <ac:chgData name="Eilir Owen-griffiths" userId="d360e4a8-cf1e-4542-8524-c6d9389cf2a9" providerId="ADAL" clId="{F247D0CA-8B59-4FF4-A122-EDB95DE87FD2}" dt="2025-02-07T08:54:47.401" v="595" actId="26606"/>
          <ac:spMkLst>
            <pc:docMk/>
            <pc:sldMk cId="1416971596" sldId="287"/>
            <ac:spMk id="40" creationId="{10F24D38-B79E-44B4-830E-043F45D96DC2}"/>
          </ac:spMkLst>
        </pc:spChg>
        <pc:cxnChg chg="add">
          <ac:chgData name="Eilir Owen-griffiths" userId="d360e4a8-cf1e-4542-8524-c6d9389cf2a9" providerId="ADAL" clId="{F247D0CA-8B59-4FF4-A122-EDB95DE87FD2}" dt="2025-02-07T08:54:47.401" v="595" actId="26606"/>
          <ac:cxnSpMkLst>
            <pc:docMk/>
            <pc:sldMk cId="1416971596" sldId="287"/>
            <ac:cxnSpMk id="41" creationId="{FC469874-256B-45B3-A79C-7591B4BA1ECC}"/>
          </ac:cxnSpMkLst>
        </pc:cxnChg>
      </pc:sldChg>
      <pc:sldChg chg="addSp delSp modSp mod modClrScheme chgLayout">
        <pc:chgData name="Eilir Owen-griffiths" userId="d360e4a8-cf1e-4542-8524-c6d9389cf2a9" providerId="ADAL" clId="{F247D0CA-8B59-4FF4-A122-EDB95DE87FD2}" dt="2025-02-07T08:54:57.835" v="611" actId="20577"/>
        <pc:sldMkLst>
          <pc:docMk/>
          <pc:sldMk cId="608323112" sldId="288"/>
        </pc:sldMkLst>
        <pc:spChg chg="mod ord">
          <ac:chgData name="Eilir Owen-griffiths" userId="d360e4a8-cf1e-4542-8524-c6d9389cf2a9" providerId="ADAL" clId="{F247D0CA-8B59-4FF4-A122-EDB95DE87FD2}" dt="2025-02-07T08:54:57.835" v="611" actId="20577"/>
          <ac:spMkLst>
            <pc:docMk/>
            <pc:sldMk cId="608323112" sldId="288"/>
            <ac:spMk id="2" creationId="{5E9994D8-7C62-9E63-CE62-23B47F14A81E}"/>
          </ac:spMkLst>
        </pc:spChg>
        <pc:spChg chg="mod ord">
          <ac:chgData name="Eilir Owen-griffiths" userId="d360e4a8-cf1e-4542-8524-c6d9389cf2a9" providerId="ADAL" clId="{F247D0CA-8B59-4FF4-A122-EDB95DE87FD2}" dt="2025-02-07T08:33:15.019" v="371" actId="27636"/>
          <ac:spMkLst>
            <pc:docMk/>
            <pc:sldMk cId="608323112" sldId="288"/>
            <ac:spMk id="3" creationId="{5E3B6F0C-CC08-2455-359D-C188036600B5}"/>
          </ac:spMkLst>
        </pc:spChg>
        <pc:spChg chg="del mod">
          <ac:chgData name="Eilir Owen-griffiths" userId="d360e4a8-cf1e-4542-8524-c6d9389cf2a9" providerId="ADAL" clId="{F247D0CA-8B59-4FF4-A122-EDB95DE87FD2}" dt="2025-02-07T08:33:12.617" v="369" actId="478"/>
          <ac:spMkLst>
            <pc:docMk/>
            <pc:sldMk cId="608323112" sldId="288"/>
            <ac:spMk id="4" creationId="{B8110355-A985-E738-DC85-95B71D3E9755}"/>
          </ac:spMkLst>
        </pc:spChg>
        <pc:spChg chg="add del mod">
          <ac:chgData name="Eilir Owen-griffiths" userId="d360e4a8-cf1e-4542-8524-c6d9389cf2a9" providerId="ADAL" clId="{F247D0CA-8B59-4FF4-A122-EDB95DE87FD2}" dt="2025-02-07T08:33:15.003" v="370" actId="700"/>
          <ac:spMkLst>
            <pc:docMk/>
            <pc:sldMk cId="608323112" sldId="288"/>
            <ac:spMk id="6" creationId="{31B5AED1-8EF4-7A59-C5F3-9EBC179D6ECB}"/>
          </ac:spMkLst>
        </pc:spChg>
      </pc:sldChg>
      <pc:sldChg chg="addSp delSp modSp mod">
        <pc:chgData name="Eilir Owen-griffiths" userId="d360e4a8-cf1e-4542-8524-c6d9389cf2a9" providerId="ADAL" clId="{F247D0CA-8B59-4FF4-A122-EDB95DE87FD2}" dt="2025-02-07T08:55:28.856" v="626" actId="26606"/>
        <pc:sldMkLst>
          <pc:docMk/>
          <pc:sldMk cId="697456688" sldId="289"/>
        </pc:sldMkLst>
        <pc:spChg chg="mod">
          <ac:chgData name="Eilir Owen-griffiths" userId="d360e4a8-cf1e-4542-8524-c6d9389cf2a9" providerId="ADAL" clId="{F247D0CA-8B59-4FF4-A122-EDB95DE87FD2}" dt="2025-02-07T08:55:28.856" v="626" actId="26606"/>
          <ac:spMkLst>
            <pc:docMk/>
            <pc:sldMk cId="697456688" sldId="289"/>
            <ac:spMk id="2" creationId="{AC8F452A-6EA1-3CCA-61F4-4138556D32D8}"/>
          </ac:spMkLst>
        </pc:spChg>
        <pc:spChg chg="add del mod">
          <ac:chgData name="Eilir Owen-griffiths" userId="d360e4a8-cf1e-4542-8524-c6d9389cf2a9" providerId="ADAL" clId="{F247D0CA-8B59-4FF4-A122-EDB95DE87FD2}" dt="2025-02-07T08:55:28.856" v="626" actId="26606"/>
          <ac:spMkLst>
            <pc:docMk/>
            <pc:sldMk cId="697456688" sldId="289"/>
            <ac:spMk id="3" creationId="{4E85495C-6D9F-A9B2-1FF2-53E665CB9B92}"/>
          </ac:spMkLst>
        </pc:spChg>
        <pc:spChg chg="add">
          <ac:chgData name="Eilir Owen-griffiths" userId="d360e4a8-cf1e-4542-8524-c6d9389cf2a9" providerId="ADAL" clId="{F247D0CA-8B59-4FF4-A122-EDB95DE87FD2}" dt="2025-02-07T08:33:57.918" v="401"/>
          <ac:spMkLst>
            <pc:docMk/>
            <pc:sldMk cId="697456688" sldId="289"/>
            <ac:spMk id="4" creationId="{CE3883DE-1677-C0F2-70D7-923144BB674E}"/>
          </ac:spMkLst>
        </pc:spChg>
        <pc:spChg chg="add mod">
          <ac:chgData name="Eilir Owen-griffiths" userId="d360e4a8-cf1e-4542-8524-c6d9389cf2a9" providerId="ADAL" clId="{F247D0CA-8B59-4FF4-A122-EDB95DE87FD2}" dt="2025-02-07T08:34:03.396" v="405"/>
          <ac:spMkLst>
            <pc:docMk/>
            <pc:sldMk cId="697456688" sldId="289"/>
            <ac:spMk id="5" creationId="{C3007317-479C-6E99-9495-89E466BFDD13}"/>
          </ac:spMkLst>
        </pc:spChg>
        <pc:spChg chg="add del">
          <ac:chgData name="Eilir Owen-griffiths" userId="d360e4a8-cf1e-4542-8524-c6d9389cf2a9" providerId="ADAL" clId="{F247D0CA-8B59-4FF4-A122-EDB95DE87FD2}" dt="2025-02-07T08:55:28.856" v="626" actId="26606"/>
          <ac:spMkLst>
            <pc:docMk/>
            <pc:sldMk cId="697456688" sldId="289"/>
            <ac:spMk id="8" creationId="{5A0118C5-4F8D-4CF4-BADD-53FEACC6C42A}"/>
          </ac:spMkLst>
        </pc:spChg>
        <pc:spChg chg="add del">
          <ac:chgData name="Eilir Owen-griffiths" userId="d360e4a8-cf1e-4542-8524-c6d9389cf2a9" providerId="ADAL" clId="{F247D0CA-8B59-4FF4-A122-EDB95DE87FD2}" dt="2025-02-07T08:55:28.856" v="626" actId="26606"/>
          <ac:spMkLst>
            <pc:docMk/>
            <pc:sldMk cId="697456688" sldId="289"/>
            <ac:spMk id="10" creationId="{A99050EE-26AF-4253-BD50-F0FCD965A8F6}"/>
          </ac:spMkLst>
        </pc:spChg>
        <pc:spChg chg="add del">
          <ac:chgData name="Eilir Owen-griffiths" userId="d360e4a8-cf1e-4542-8524-c6d9389cf2a9" providerId="ADAL" clId="{F247D0CA-8B59-4FF4-A122-EDB95DE87FD2}" dt="2025-02-07T08:55:28.856" v="626" actId="26606"/>
          <ac:spMkLst>
            <pc:docMk/>
            <pc:sldMk cId="697456688" sldId="289"/>
            <ac:spMk id="16" creationId="{D0C78466-EB6E-45A0-99A6-A00789ACD90A}"/>
          </ac:spMkLst>
        </pc:spChg>
        <pc:spChg chg="add del">
          <ac:chgData name="Eilir Owen-griffiths" userId="d360e4a8-cf1e-4542-8524-c6d9389cf2a9" providerId="ADAL" clId="{F247D0CA-8B59-4FF4-A122-EDB95DE87FD2}" dt="2025-02-07T08:55:28.856" v="626" actId="26606"/>
          <ac:spMkLst>
            <pc:docMk/>
            <pc:sldMk cId="697456688" sldId="289"/>
            <ac:spMk id="18" creationId="{E99F76E4-5DFD-4DBE-B042-66FBCD1182C9}"/>
          </ac:spMkLst>
        </pc:spChg>
        <pc:spChg chg="add del">
          <ac:chgData name="Eilir Owen-griffiths" userId="d360e4a8-cf1e-4542-8524-c6d9389cf2a9" providerId="ADAL" clId="{F247D0CA-8B59-4FF4-A122-EDB95DE87FD2}" dt="2025-02-07T08:55:28.856" v="625" actId="26606"/>
          <ac:spMkLst>
            <pc:docMk/>
            <pc:sldMk cId="697456688" sldId="289"/>
            <ac:spMk id="366" creationId="{3ECBE1F1-D69B-4AFA-ABD5-8E41720EF6DE}"/>
          </ac:spMkLst>
        </pc:spChg>
        <pc:spChg chg="add">
          <ac:chgData name="Eilir Owen-griffiths" userId="d360e4a8-cf1e-4542-8524-c6d9389cf2a9" providerId="ADAL" clId="{F247D0CA-8B59-4FF4-A122-EDB95DE87FD2}" dt="2025-02-07T08:55:28.856" v="626" actId="26606"/>
          <ac:spMkLst>
            <pc:docMk/>
            <pc:sldMk cId="697456688" sldId="289"/>
            <ac:spMk id="367" creationId="{EDDBB197-D710-4A4F-A9CA-FD2177498BE8}"/>
          </ac:spMkLst>
        </pc:spChg>
        <pc:spChg chg="add del">
          <ac:chgData name="Eilir Owen-griffiths" userId="d360e4a8-cf1e-4542-8524-c6d9389cf2a9" providerId="ADAL" clId="{F247D0CA-8B59-4FF4-A122-EDB95DE87FD2}" dt="2025-02-07T08:55:28.856" v="625" actId="26606"/>
          <ac:spMkLst>
            <pc:docMk/>
            <pc:sldMk cId="697456688" sldId="289"/>
            <ac:spMk id="368" creationId="{603A6265-E10C-4B85-9C20-E75FCAF9CC63}"/>
          </ac:spMkLst>
        </pc:spChg>
        <pc:spChg chg="add">
          <ac:chgData name="Eilir Owen-griffiths" userId="d360e4a8-cf1e-4542-8524-c6d9389cf2a9" providerId="ADAL" clId="{F247D0CA-8B59-4FF4-A122-EDB95DE87FD2}" dt="2025-02-07T08:55:28.856" v="626" actId="26606"/>
          <ac:spMkLst>
            <pc:docMk/>
            <pc:sldMk cId="697456688" sldId="289"/>
            <ac:spMk id="369" creationId="{975D1CFA-2CDB-4B64-BD9F-85744E8DA12F}"/>
          </ac:spMkLst>
        </pc:spChg>
        <pc:grpChg chg="add del">
          <ac:chgData name="Eilir Owen-griffiths" userId="d360e4a8-cf1e-4542-8524-c6d9389cf2a9" providerId="ADAL" clId="{F247D0CA-8B59-4FF4-A122-EDB95DE87FD2}" dt="2025-02-07T08:55:28.856" v="626" actId="26606"/>
          <ac:grpSpMkLst>
            <pc:docMk/>
            <pc:sldMk cId="697456688" sldId="289"/>
            <ac:grpSpMk id="12" creationId="{00E015F5-1A99-4E40-BC3D-7707802996B5}"/>
          </ac:grpSpMkLst>
        </pc:grpChg>
        <pc:grpChg chg="add del">
          <ac:chgData name="Eilir Owen-griffiths" userId="d360e4a8-cf1e-4542-8524-c6d9389cf2a9" providerId="ADAL" clId="{F247D0CA-8B59-4FF4-A122-EDB95DE87FD2}" dt="2025-02-07T08:55:28.856" v="626" actId="26606"/>
          <ac:grpSpMkLst>
            <pc:docMk/>
            <pc:sldMk cId="697456688" sldId="289"/>
            <ac:grpSpMk id="20" creationId="{5468B3A9-705E-43C3-A742-0619B0D8F2EE}"/>
          </ac:grpSpMkLst>
        </pc:grpChg>
        <pc:grpChg chg="add del">
          <ac:chgData name="Eilir Owen-griffiths" userId="d360e4a8-cf1e-4542-8524-c6d9389cf2a9" providerId="ADAL" clId="{F247D0CA-8B59-4FF4-A122-EDB95DE87FD2}" dt="2025-02-07T08:55:28.856" v="626" actId="26606"/>
          <ac:grpSpMkLst>
            <pc:docMk/>
            <pc:sldMk cId="697456688" sldId="289"/>
            <ac:grpSpMk id="191" creationId="{773717CC-ECEE-4ABF-BA61-C59F46801775}"/>
          </ac:grpSpMkLst>
        </pc:grpChg>
        <pc:grpChg chg="add">
          <ac:chgData name="Eilir Owen-griffiths" userId="d360e4a8-cf1e-4542-8524-c6d9389cf2a9" providerId="ADAL" clId="{F247D0CA-8B59-4FF4-A122-EDB95DE87FD2}" dt="2025-02-07T08:55:28.856" v="626" actId="26606"/>
          <ac:grpSpMkLst>
            <pc:docMk/>
            <pc:sldMk cId="697456688" sldId="289"/>
            <ac:grpSpMk id="371" creationId="{25EE5136-01F1-466C-962D-BA9B4C6757AA}"/>
          </ac:grpSpMkLst>
        </pc:grpChg>
        <pc:picChg chg="add del">
          <ac:chgData name="Eilir Owen-griffiths" userId="d360e4a8-cf1e-4542-8524-c6d9389cf2a9" providerId="ADAL" clId="{F247D0CA-8B59-4FF4-A122-EDB95DE87FD2}" dt="2025-02-07T08:55:28.856" v="625" actId="26606"/>
          <ac:picMkLst>
            <pc:docMk/>
            <pc:sldMk cId="697456688" sldId="289"/>
            <ac:picMk id="362" creationId="{6938E1A0-E382-8F75-2C7F-879AE1A75FD7}"/>
          </ac:picMkLst>
        </pc:picChg>
        <pc:picChg chg="add">
          <ac:chgData name="Eilir Owen-griffiths" userId="d360e4a8-cf1e-4542-8524-c6d9389cf2a9" providerId="ADAL" clId="{F247D0CA-8B59-4FF4-A122-EDB95DE87FD2}" dt="2025-02-07T08:55:28.856" v="626" actId="26606"/>
          <ac:picMkLst>
            <pc:docMk/>
            <pc:sldMk cId="697456688" sldId="289"/>
            <ac:picMk id="364" creationId="{081ED6C8-FB83-5A2E-499C-D1F187112DFD}"/>
          </ac:picMkLst>
        </pc:picChg>
      </pc:sldChg>
      <pc:sldChg chg="modSp">
        <pc:chgData name="Eilir Owen-griffiths" userId="d360e4a8-cf1e-4542-8524-c6d9389cf2a9" providerId="ADAL" clId="{F247D0CA-8B59-4FF4-A122-EDB95DE87FD2}" dt="2025-02-07T08:20:21.318" v="82" actId="20577"/>
        <pc:sldMkLst>
          <pc:docMk/>
          <pc:sldMk cId="1460168426" sldId="292"/>
        </pc:sldMkLst>
        <pc:spChg chg="mod">
          <ac:chgData name="Eilir Owen-griffiths" userId="d360e4a8-cf1e-4542-8524-c6d9389cf2a9" providerId="ADAL" clId="{F247D0CA-8B59-4FF4-A122-EDB95DE87FD2}" dt="2025-02-07T08:20:21.318" v="82" actId="20577"/>
          <ac:spMkLst>
            <pc:docMk/>
            <pc:sldMk cId="1460168426" sldId="292"/>
            <ac:spMk id="5" creationId="{57F678F8-370F-83DF-14F0-10D97FEE4F80}"/>
          </ac:spMkLst>
        </pc:spChg>
      </pc:sldChg>
      <pc:sldChg chg="addSp modSp mod setBg">
        <pc:chgData name="Eilir Owen-griffiths" userId="d360e4a8-cf1e-4542-8524-c6d9389cf2a9" providerId="ADAL" clId="{F247D0CA-8B59-4FF4-A122-EDB95DE87FD2}" dt="2025-02-07T08:49:08.478" v="466" actId="26606"/>
        <pc:sldMkLst>
          <pc:docMk/>
          <pc:sldMk cId="531743140" sldId="293"/>
        </pc:sldMkLst>
        <pc:spChg chg="mod">
          <ac:chgData name="Eilir Owen-griffiths" userId="d360e4a8-cf1e-4542-8524-c6d9389cf2a9" providerId="ADAL" clId="{F247D0CA-8B59-4FF4-A122-EDB95DE87FD2}" dt="2025-02-07T08:49:08.478" v="466" actId="26606"/>
          <ac:spMkLst>
            <pc:docMk/>
            <pc:sldMk cId="531743140" sldId="293"/>
            <ac:spMk id="2" creationId="{C5BACA8C-68FD-02B1-9E8A-E4DBBBAA9F07}"/>
          </ac:spMkLst>
        </pc:spChg>
        <pc:spChg chg="mod">
          <ac:chgData name="Eilir Owen-griffiths" userId="d360e4a8-cf1e-4542-8524-c6d9389cf2a9" providerId="ADAL" clId="{F247D0CA-8B59-4FF4-A122-EDB95DE87FD2}" dt="2025-02-07T08:49:08.478" v="466" actId="26606"/>
          <ac:spMkLst>
            <pc:docMk/>
            <pc:sldMk cId="531743140" sldId="293"/>
            <ac:spMk id="3" creationId="{E64D2A97-39DD-DD43-5AEE-9804EB702093}"/>
          </ac:spMkLst>
        </pc:spChg>
        <pc:spChg chg="add">
          <ac:chgData name="Eilir Owen-griffiths" userId="d360e4a8-cf1e-4542-8524-c6d9389cf2a9" providerId="ADAL" clId="{F247D0CA-8B59-4FF4-A122-EDB95DE87FD2}" dt="2025-02-07T08:49:08.478" v="466" actId="26606"/>
          <ac:spMkLst>
            <pc:docMk/>
            <pc:sldMk cId="531743140" sldId="293"/>
            <ac:spMk id="10" creationId="{3ECBE1F1-D69B-4AFA-ABD5-8E41720EF6DE}"/>
          </ac:spMkLst>
        </pc:spChg>
        <pc:spChg chg="add">
          <ac:chgData name="Eilir Owen-griffiths" userId="d360e4a8-cf1e-4542-8524-c6d9389cf2a9" providerId="ADAL" clId="{F247D0CA-8B59-4FF4-A122-EDB95DE87FD2}" dt="2025-02-07T08:49:08.478" v="466" actId="26606"/>
          <ac:spMkLst>
            <pc:docMk/>
            <pc:sldMk cId="531743140" sldId="293"/>
            <ac:spMk id="12" creationId="{603A6265-E10C-4B85-9C20-E75FCAF9CC63}"/>
          </ac:spMkLst>
        </pc:spChg>
        <pc:picChg chg="mod ord">
          <ac:chgData name="Eilir Owen-griffiths" userId="d360e4a8-cf1e-4542-8524-c6d9389cf2a9" providerId="ADAL" clId="{F247D0CA-8B59-4FF4-A122-EDB95DE87FD2}" dt="2025-02-07T08:49:08.478" v="466" actId="26606"/>
          <ac:picMkLst>
            <pc:docMk/>
            <pc:sldMk cId="531743140" sldId="293"/>
            <ac:picMk id="5" creationId="{89849FAA-174F-FB09-B33B-CAAD5150AA54}"/>
          </ac:picMkLst>
        </pc:picChg>
      </pc:sldChg>
      <pc:sldChg chg="addSp modSp add mod setBg">
        <pc:chgData name="Eilir Owen-griffiths" userId="d360e4a8-cf1e-4542-8524-c6d9389cf2a9" providerId="ADAL" clId="{F247D0CA-8B59-4FF4-A122-EDB95DE87FD2}" dt="2025-02-07T08:51:24.479" v="486" actId="26606"/>
        <pc:sldMkLst>
          <pc:docMk/>
          <pc:sldMk cId="392121160" sldId="294"/>
        </pc:sldMkLst>
        <pc:spChg chg="mod">
          <ac:chgData name="Eilir Owen-griffiths" userId="d360e4a8-cf1e-4542-8524-c6d9389cf2a9" providerId="ADAL" clId="{F247D0CA-8B59-4FF4-A122-EDB95DE87FD2}" dt="2025-02-07T08:51:24.479" v="486" actId="26606"/>
          <ac:spMkLst>
            <pc:docMk/>
            <pc:sldMk cId="392121160" sldId="294"/>
            <ac:spMk id="2" creationId="{F563FE75-C0B5-4706-D6A7-89A842929732}"/>
          </ac:spMkLst>
        </pc:spChg>
        <pc:spChg chg="mod">
          <ac:chgData name="Eilir Owen-griffiths" userId="d360e4a8-cf1e-4542-8524-c6d9389cf2a9" providerId="ADAL" clId="{F247D0CA-8B59-4FF4-A122-EDB95DE87FD2}" dt="2025-02-07T08:51:24.479" v="486" actId="26606"/>
          <ac:spMkLst>
            <pc:docMk/>
            <pc:sldMk cId="392121160" sldId="294"/>
            <ac:spMk id="3" creationId="{E1B8A2DC-2102-BF09-FE18-B92843043431}"/>
          </ac:spMkLst>
        </pc:spChg>
        <pc:spChg chg="mod">
          <ac:chgData name="Eilir Owen-griffiths" userId="d360e4a8-cf1e-4542-8524-c6d9389cf2a9" providerId="ADAL" clId="{F247D0CA-8B59-4FF4-A122-EDB95DE87FD2}" dt="2025-02-07T08:51:24.479" v="486" actId="26606"/>
          <ac:spMkLst>
            <pc:docMk/>
            <pc:sldMk cId="392121160" sldId="294"/>
            <ac:spMk id="4" creationId="{C2ADB4DB-26BA-18C8-0CF8-314E3E3E5BD9}"/>
          </ac:spMkLst>
        </pc:spChg>
        <pc:spChg chg="add">
          <ac:chgData name="Eilir Owen-griffiths" userId="d360e4a8-cf1e-4542-8524-c6d9389cf2a9" providerId="ADAL" clId="{F247D0CA-8B59-4FF4-A122-EDB95DE87FD2}" dt="2025-02-07T08:51:24.479" v="486" actId="26606"/>
          <ac:spMkLst>
            <pc:docMk/>
            <pc:sldMk cId="392121160" sldId="294"/>
            <ac:spMk id="9" creationId="{21739CA5-F0F5-48E1-8E8C-F24B71827E46}"/>
          </ac:spMkLst>
        </pc:spChg>
        <pc:spChg chg="add">
          <ac:chgData name="Eilir Owen-griffiths" userId="d360e4a8-cf1e-4542-8524-c6d9389cf2a9" providerId="ADAL" clId="{F247D0CA-8B59-4FF4-A122-EDB95DE87FD2}" dt="2025-02-07T08:51:24.479" v="486" actId="26606"/>
          <ac:spMkLst>
            <pc:docMk/>
            <pc:sldMk cId="392121160" sldId="294"/>
            <ac:spMk id="11" creationId="{3EAD2937-F230-41D4-B9C5-975B129BFC20}"/>
          </ac:spMkLst>
        </pc:spChg>
        <pc:spChg chg="add">
          <ac:chgData name="Eilir Owen-griffiths" userId="d360e4a8-cf1e-4542-8524-c6d9389cf2a9" providerId="ADAL" clId="{F247D0CA-8B59-4FF4-A122-EDB95DE87FD2}" dt="2025-02-07T08:51:24.479" v="486" actId="26606"/>
          <ac:spMkLst>
            <pc:docMk/>
            <pc:sldMk cId="392121160" sldId="294"/>
            <ac:spMk id="13" creationId="{CCD444A3-C338-4886-B7F1-4BA2AF46EB64}"/>
          </ac:spMkLst>
        </pc:spChg>
      </pc:sldChg>
      <pc:sldChg chg="modSp add mod ord">
        <pc:chgData name="Eilir Owen-griffiths" userId="d360e4a8-cf1e-4542-8524-c6d9389cf2a9" providerId="ADAL" clId="{F247D0CA-8B59-4FF4-A122-EDB95DE87FD2}" dt="2025-02-07T08:23:09.296" v="208" actId="20577"/>
        <pc:sldMkLst>
          <pc:docMk/>
          <pc:sldMk cId="346285581" sldId="295"/>
        </pc:sldMkLst>
        <pc:spChg chg="mod">
          <ac:chgData name="Eilir Owen-griffiths" userId="d360e4a8-cf1e-4542-8524-c6d9389cf2a9" providerId="ADAL" clId="{F247D0CA-8B59-4FF4-A122-EDB95DE87FD2}" dt="2025-02-07T08:23:09.296" v="208" actId="20577"/>
          <ac:spMkLst>
            <pc:docMk/>
            <pc:sldMk cId="346285581" sldId="295"/>
            <ac:spMk id="3074" creationId="{DF64FFD3-88CF-05E4-DE57-D963CCD31726}"/>
          </ac:spMkLst>
        </pc:spChg>
      </pc:sldChg>
      <pc:sldChg chg="modSp add mod ord">
        <pc:chgData name="Eilir Owen-griffiths" userId="d360e4a8-cf1e-4542-8524-c6d9389cf2a9" providerId="ADAL" clId="{F247D0CA-8B59-4FF4-A122-EDB95DE87FD2}" dt="2025-02-07T08:23:11.996" v="211" actId="20577"/>
        <pc:sldMkLst>
          <pc:docMk/>
          <pc:sldMk cId="2625157692" sldId="296"/>
        </pc:sldMkLst>
        <pc:spChg chg="mod">
          <ac:chgData name="Eilir Owen-griffiths" userId="d360e4a8-cf1e-4542-8524-c6d9389cf2a9" providerId="ADAL" clId="{F247D0CA-8B59-4FF4-A122-EDB95DE87FD2}" dt="2025-02-07T08:23:11.996" v="211" actId="20577"/>
          <ac:spMkLst>
            <pc:docMk/>
            <pc:sldMk cId="2625157692" sldId="296"/>
            <ac:spMk id="4098" creationId="{82A66444-AE2C-94B1-9D3A-0D8409D45729}"/>
          </ac:spMkLst>
        </pc:spChg>
      </pc:sldChg>
      <pc:sldChg chg="modSp add mod ord">
        <pc:chgData name="Eilir Owen-griffiths" userId="d360e4a8-cf1e-4542-8524-c6d9389cf2a9" providerId="ADAL" clId="{F247D0CA-8B59-4FF4-A122-EDB95DE87FD2}" dt="2025-02-07T08:23:15.481" v="214" actId="20577"/>
        <pc:sldMkLst>
          <pc:docMk/>
          <pc:sldMk cId="1102767443" sldId="297"/>
        </pc:sldMkLst>
        <pc:spChg chg="mod">
          <ac:chgData name="Eilir Owen-griffiths" userId="d360e4a8-cf1e-4542-8524-c6d9389cf2a9" providerId="ADAL" clId="{F247D0CA-8B59-4FF4-A122-EDB95DE87FD2}" dt="2025-02-07T08:23:15.481" v="214" actId="20577"/>
          <ac:spMkLst>
            <pc:docMk/>
            <pc:sldMk cId="1102767443" sldId="297"/>
            <ac:spMk id="5122" creationId="{98A7621E-1EFF-E402-0CE6-4D10EDD57C13}"/>
          </ac:spMkLst>
        </pc:spChg>
      </pc:sldChg>
      <pc:sldChg chg="modSp add mod ord">
        <pc:chgData name="Eilir Owen-griffiths" userId="d360e4a8-cf1e-4542-8524-c6d9389cf2a9" providerId="ADAL" clId="{F247D0CA-8B59-4FF4-A122-EDB95DE87FD2}" dt="2025-02-07T08:24:08.410" v="266" actId="20577"/>
        <pc:sldMkLst>
          <pc:docMk/>
          <pc:sldMk cId="3158802098" sldId="298"/>
        </pc:sldMkLst>
        <pc:spChg chg="mod">
          <ac:chgData name="Eilir Owen-griffiths" userId="d360e4a8-cf1e-4542-8524-c6d9389cf2a9" providerId="ADAL" clId="{F247D0CA-8B59-4FF4-A122-EDB95DE87FD2}" dt="2025-02-07T08:23:18.254" v="217" actId="20577"/>
          <ac:spMkLst>
            <pc:docMk/>
            <pc:sldMk cId="3158802098" sldId="298"/>
            <ac:spMk id="6146" creationId="{0C190B19-FD17-FFCA-4F21-F078C63E23D8}"/>
          </ac:spMkLst>
        </pc:spChg>
        <pc:spChg chg="mod">
          <ac:chgData name="Eilir Owen-griffiths" userId="d360e4a8-cf1e-4542-8524-c6d9389cf2a9" providerId="ADAL" clId="{F247D0CA-8B59-4FF4-A122-EDB95DE87FD2}" dt="2025-02-07T08:24:08.410" v="266" actId="20577"/>
          <ac:spMkLst>
            <pc:docMk/>
            <pc:sldMk cId="3158802098" sldId="298"/>
            <ac:spMk id="6147" creationId="{935422DD-3D8A-6876-CA2D-ADC8B29AC709}"/>
          </ac:spMkLst>
        </pc:spChg>
      </pc:sldChg>
      <pc:sldChg chg="modSp add mod ord">
        <pc:chgData name="Eilir Owen-griffiths" userId="d360e4a8-cf1e-4542-8524-c6d9389cf2a9" providerId="ADAL" clId="{F247D0CA-8B59-4FF4-A122-EDB95DE87FD2}" dt="2025-02-07T08:24:11.204" v="267" actId="20577"/>
        <pc:sldMkLst>
          <pc:docMk/>
          <pc:sldMk cId="3260625039" sldId="299"/>
        </pc:sldMkLst>
        <pc:spChg chg="mod">
          <ac:chgData name="Eilir Owen-griffiths" userId="d360e4a8-cf1e-4542-8524-c6d9389cf2a9" providerId="ADAL" clId="{F247D0CA-8B59-4FF4-A122-EDB95DE87FD2}" dt="2025-02-07T08:23:21.457" v="220" actId="20577"/>
          <ac:spMkLst>
            <pc:docMk/>
            <pc:sldMk cId="3260625039" sldId="299"/>
            <ac:spMk id="7170" creationId="{8DB3108F-6D81-637A-02A8-D4B9E81A295F}"/>
          </ac:spMkLst>
        </pc:spChg>
        <pc:spChg chg="mod">
          <ac:chgData name="Eilir Owen-griffiths" userId="d360e4a8-cf1e-4542-8524-c6d9389cf2a9" providerId="ADAL" clId="{F247D0CA-8B59-4FF4-A122-EDB95DE87FD2}" dt="2025-02-07T08:24:11.204" v="267" actId="20577"/>
          <ac:spMkLst>
            <pc:docMk/>
            <pc:sldMk cId="3260625039" sldId="299"/>
            <ac:spMk id="7171" creationId="{9937F5D0-8353-F3BA-28CF-89C9C84018C7}"/>
          </ac:spMkLst>
        </pc:spChg>
      </pc:sldChg>
      <pc:sldChg chg="modSp add mod ord">
        <pc:chgData name="Eilir Owen-griffiths" userId="d360e4a8-cf1e-4542-8524-c6d9389cf2a9" providerId="ADAL" clId="{F247D0CA-8B59-4FF4-A122-EDB95DE87FD2}" dt="2025-02-07T08:24:13.304" v="268" actId="20577"/>
        <pc:sldMkLst>
          <pc:docMk/>
          <pc:sldMk cId="4277758886" sldId="300"/>
        </pc:sldMkLst>
        <pc:spChg chg="mod">
          <ac:chgData name="Eilir Owen-griffiths" userId="d360e4a8-cf1e-4542-8524-c6d9389cf2a9" providerId="ADAL" clId="{F247D0CA-8B59-4FF4-A122-EDB95DE87FD2}" dt="2025-02-07T08:23:24.270" v="223" actId="20577"/>
          <ac:spMkLst>
            <pc:docMk/>
            <pc:sldMk cId="4277758886" sldId="300"/>
            <ac:spMk id="8194" creationId="{83E4D66E-FA9E-C98C-2A5D-4A61D691A412}"/>
          </ac:spMkLst>
        </pc:spChg>
        <pc:spChg chg="mod">
          <ac:chgData name="Eilir Owen-griffiths" userId="d360e4a8-cf1e-4542-8524-c6d9389cf2a9" providerId="ADAL" clId="{F247D0CA-8B59-4FF4-A122-EDB95DE87FD2}" dt="2025-02-07T08:24:13.304" v="268" actId="20577"/>
          <ac:spMkLst>
            <pc:docMk/>
            <pc:sldMk cId="4277758886" sldId="300"/>
            <ac:spMk id="8195" creationId="{5D7DAE70-2B5C-1D4A-BFC8-745A975EB7DD}"/>
          </ac:spMkLst>
        </pc:spChg>
      </pc:sldChg>
      <pc:sldChg chg="new del">
        <pc:chgData name="Eilir Owen-griffiths" userId="d360e4a8-cf1e-4542-8524-c6d9389cf2a9" providerId="ADAL" clId="{F247D0CA-8B59-4FF4-A122-EDB95DE87FD2}" dt="2025-02-07T08:32:05.162" v="355" actId="47"/>
        <pc:sldMkLst>
          <pc:docMk/>
          <pc:sldMk cId="863029351" sldId="301"/>
        </pc:sldMkLst>
      </pc:sldChg>
      <pc:sldChg chg="addSp modSp add mod setBg setClrOvrMap">
        <pc:chgData name="Eilir Owen-griffiths" userId="d360e4a8-cf1e-4542-8524-c6d9389cf2a9" providerId="ADAL" clId="{F247D0CA-8B59-4FF4-A122-EDB95DE87FD2}" dt="2025-02-07T08:54:22.162" v="582" actId="26606"/>
        <pc:sldMkLst>
          <pc:docMk/>
          <pc:sldMk cId="4098432318" sldId="302"/>
        </pc:sldMkLst>
        <pc:spChg chg="mod">
          <ac:chgData name="Eilir Owen-griffiths" userId="d360e4a8-cf1e-4542-8524-c6d9389cf2a9" providerId="ADAL" clId="{F247D0CA-8B59-4FF4-A122-EDB95DE87FD2}" dt="2025-02-07T08:54:22.162" v="582" actId="26606"/>
          <ac:spMkLst>
            <pc:docMk/>
            <pc:sldMk cId="4098432318" sldId="302"/>
            <ac:spMk id="4" creationId="{209D0713-6435-B5FA-BF57-FCF1278787E7}"/>
          </ac:spMkLst>
        </pc:spChg>
        <pc:spChg chg="mod">
          <ac:chgData name="Eilir Owen-griffiths" userId="d360e4a8-cf1e-4542-8524-c6d9389cf2a9" providerId="ADAL" clId="{F247D0CA-8B59-4FF4-A122-EDB95DE87FD2}" dt="2025-02-07T08:54:22.162" v="582" actId="26606"/>
          <ac:spMkLst>
            <pc:docMk/>
            <pc:sldMk cId="4098432318" sldId="302"/>
            <ac:spMk id="5" creationId="{5C827C66-CDE2-D375-5E45-C47086711788}"/>
          </ac:spMkLst>
        </pc:spChg>
        <pc:spChg chg="mod">
          <ac:chgData name="Eilir Owen-griffiths" userId="d360e4a8-cf1e-4542-8524-c6d9389cf2a9" providerId="ADAL" clId="{F247D0CA-8B59-4FF4-A122-EDB95DE87FD2}" dt="2025-02-07T08:54:22.162" v="582" actId="26606"/>
          <ac:spMkLst>
            <pc:docMk/>
            <pc:sldMk cId="4098432318" sldId="302"/>
            <ac:spMk id="6" creationId="{BCECBF8C-9E5E-9DA8-5EBA-A1651AFBB213}"/>
          </ac:spMkLst>
        </pc:spChg>
        <pc:spChg chg="add">
          <ac:chgData name="Eilir Owen-griffiths" userId="d360e4a8-cf1e-4542-8524-c6d9389cf2a9" providerId="ADAL" clId="{F247D0CA-8B59-4FF4-A122-EDB95DE87FD2}" dt="2025-02-07T08:54:22.162" v="582" actId="26606"/>
          <ac:spMkLst>
            <pc:docMk/>
            <pc:sldMk cId="4098432318" sldId="302"/>
            <ac:spMk id="11" creationId="{10F24D38-B79E-44B4-830E-043F45D96DC2}"/>
          </ac:spMkLst>
        </pc:spChg>
        <pc:cxnChg chg="add">
          <ac:chgData name="Eilir Owen-griffiths" userId="d360e4a8-cf1e-4542-8524-c6d9389cf2a9" providerId="ADAL" clId="{F247D0CA-8B59-4FF4-A122-EDB95DE87FD2}" dt="2025-02-07T08:54:22.162" v="582" actId="26606"/>
          <ac:cxnSpMkLst>
            <pc:docMk/>
            <pc:sldMk cId="4098432318" sldId="302"/>
            <ac:cxnSpMk id="13" creationId="{FC469874-256B-45B3-A79C-7591B4BA1ECC}"/>
          </ac:cxnSpMkLst>
        </pc:cxnChg>
      </pc:sldChg>
      <pc:sldChg chg="addSp delSp modSp new mod">
        <pc:chgData name="Eilir Owen-griffiths" userId="d360e4a8-cf1e-4542-8524-c6d9389cf2a9" providerId="ADAL" clId="{F247D0CA-8B59-4FF4-A122-EDB95DE87FD2}" dt="2025-02-07T08:55:12.478" v="623" actId="313"/>
        <pc:sldMkLst>
          <pc:docMk/>
          <pc:sldMk cId="2934498893" sldId="303"/>
        </pc:sldMkLst>
        <pc:spChg chg="mod">
          <ac:chgData name="Eilir Owen-griffiths" userId="d360e4a8-cf1e-4542-8524-c6d9389cf2a9" providerId="ADAL" clId="{F247D0CA-8B59-4FF4-A122-EDB95DE87FD2}" dt="2025-02-07T08:55:08.592" v="613" actId="27636"/>
          <ac:spMkLst>
            <pc:docMk/>
            <pc:sldMk cId="2934498893" sldId="303"/>
            <ac:spMk id="3" creationId="{EE1FDE1E-3AB8-3DFF-85EC-E1C8A49910BE}"/>
          </ac:spMkLst>
        </pc:spChg>
        <pc:spChg chg="add del mod">
          <ac:chgData name="Eilir Owen-griffiths" userId="d360e4a8-cf1e-4542-8524-c6d9389cf2a9" providerId="ADAL" clId="{F247D0CA-8B59-4FF4-A122-EDB95DE87FD2}" dt="2025-02-07T08:55:12.478" v="623" actId="313"/>
          <ac:spMkLst>
            <pc:docMk/>
            <pc:sldMk cId="2934498893" sldId="303"/>
            <ac:spMk id="4" creationId="{BE408F27-7ADC-02BB-50DE-7F7F5F530D8B}"/>
          </ac:spMkLst>
        </pc:spChg>
        <pc:spChg chg="add mod">
          <ac:chgData name="Eilir Owen-griffiths" userId="d360e4a8-cf1e-4542-8524-c6d9389cf2a9" providerId="ADAL" clId="{F247D0CA-8B59-4FF4-A122-EDB95DE87FD2}" dt="2025-02-07T08:33:30.070" v="374"/>
          <ac:spMkLst>
            <pc:docMk/>
            <pc:sldMk cId="2934498893" sldId="303"/>
            <ac:spMk id="5" creationId="{BA7EE8F8-70DB-2E2D-7463-6119C1BFBEE9}"/>
          </ac:spMkLst>
        </pc:spChg>
      </pc:sldChg>
      <pc:sldChg chg="addSp modSp new mod setBg">
        <pc:chgData name="Eilir Owen-griffiths" userId="d360e4a8-cf1e-4542-8524-c6d9389cf2a9" providerId="ADAL" clId="{F247D0CA-8B59-4FF4-A122-EDB95DE87FD2}" dt="2025-02-07T08:55:36.223" v="627" actId="26606"/>
        <pc:sldMkLst>
          <pc:docMk/>
          <pc:sldMk cId="1527100742" sldId="304"/>
        </pc:sldMkLst>
        <pc:spChg chg="mod">
          <ac:chgData name="Eilir Owen-griffiths" userId="d360e4a8-cf1e-4542-8524-c6d9389cf2a9" providerId="ADAL" clId="{F247D0CA-8B59-4FF4-A122-EDB95DE87FD2}" dt="2025-02-07T08:55:36.223" v="627" actId="26606"/>
          <ac:spMkLst>
            <pc:docMk/>
            <pc:sldMk cId="1527100742" sldId="304"/>
            <ac:spMk id="2" creationId="{04901A1C-5B8C-AB36-D749-016FD808147B}"/>
          </ac:spMkLst>
        </pc:spChg>
        <pc:spChg chg="mod">
          <ac:chgData name="Eilir Owen-griffiths" userId="d360e4a8-cf1e-4542-8524-c6d9389cf2a9" providerId="ADAL" clId="{F247D0CA-8B59-4FF4-A122-EDB95DE87FD2}" dt="2025-02-07T08:55:36.223" v="627" actId="26606"/>
          <ac:spMkLst>
            <pc:docMk/>
            <pc:sldMk cId="1527100742" sldId="304"/>
            <ac:spMk id="3" creationId="{BE550CE9-24AF-2970-E747-C76FCE9EE2AD}"/>
          </ac:spMkLst>
        </pc:spChg>
        <pc:spChg chg="add">
          <ac:chgData name="Eilir Owen-griffiths" userId="d360e4a8-cf1e-4542-8524-c6d9389cf2a9" providerId="ADAL" clId="{F247D0CA-8B59-4FF4-A122-EDB95DE87FD2}" dt="2025-02-07T08:55:36.223" v="627" actId="26606"/>
          <ac:spMkLst>
            <pc:docMk/>
            <pc:sldMk cId="1527100742" sldId="304"/>
            <ac:spMk id="9" creationId="{C0763A76-9F1C-4FC5-82B7-DD475DA461B2}"/>
          </ac:spMkLst>
        </pc:spChg>
        <pc:spChg chg="add">
          <ac:chgData name="Eilir Owen-griffiths" userId="d360e4a8-cf1e-4542-8524-c6d9389cf2a9" providerId="ADAL" clId="{F247D0CA-8B59-4FF4-A122-EDB95DE87FD2}" dt="2025-02-07T08:55:36.223" v="627" actId="26606"/>
          <ac:spMkLst>
            <pc:docMk/>
            <pc:sldMk cId="1527100742" sldId="304"/>
            <ac:spMk id="11" creationId="{E81BF4F6-F2CF-4984-9D14-D6966D92F99F}"/>
          </ac:spMkLst>
        </pc:spChg>
        <pc:picChg chg="add">
          <ac:chgData name="Eilir Owen-griffiths" userId="d360e4a8-cf1e-4542-8524-c6d9389cf2a9" providerId="ADAL" clId="{F247D0CA-8B59-4FF4-A122-EDB95DE87FD2}" dt="2025-02-07T08:55:36.223" v="627" actId="26606"/>
          <ac:picMkLst>
            <pc:docMk/>
            <pc:sldMk cId="1527100742" sldId="304"/>
            <ac:picMk id="5" creationId="{CFA7B70A-E627-837D-15D3-813934943672}"/>
          </ac:picMkLst>
        </pc:picChg>
      </pc:sldChg>
      <pc:sldChg chg="addSp delSp modSp new mod setBg addAnim">
        <pc:chgData name="Eilir Owen-griffiths" userId="d360e4a8-cf1e-4542-8524-c6d9389cf2a9" providerId="ADAL" clId="{F247D0CA-8B59-4FF4-A122-EDB95DE87FD2}" dt="2025-02-07T08:53:22.408" v="580"/>
        <pc:sldMkLst>
          <pc:docMk/>
          <pc:sldMk cId="4079855017" sldId="305"/>
        </pc:sldMkLst>
        <pc:spChg chg="mod">
          <ac:chgData name="Eilir Owen-griffiths" userId="d360e4a8-cf1e-4542-8524-c6d9389cf2a9" providerId="ADAL" clId="{F247D0CA-8B59-4FF4-A122-EDB95DE87FD2}" dt="2025-02-07T08:53:22.408" v="579" actId="26606"/>
          <ac:spMkLst>
            <pc:docMk/>
            <pc:sldMk cId="4079855017" sldId="305"/>
            <ac:spMk id="2" creationId="{3EFB6C80-2646-0556-3935-36FA83B3695B}"/>
          </ac:spMkLst>
        </pc:spChg>
        <pc:spChg chg="del">
          <ac:chgData name="Eilir Owen-griffiths" userId="d360e4a8-cf1e-4542-8524-c6d9389cf2a9" providerId="ADAL" clId="{F247D0CA-8B59-4FF4-A122-EDB95DE87FD2}" dt="2025-02-07T08:52:53.428" v="566" actId="26606"/>
          <ac:spMkLst>
            <pc:docMk/>
            <pc:sldMk cId="4079855017" sldId="305"/>
            <ac:spMk id="3" creationId="{091A3795-65BA-1801-1E7A-E82E00427CBA}"/>
          </ac:spMkLst>
        </pc:spChg>
        <pc:spChg chg="add del">
          <ac:chgData name="Eilir Owen-griffiths" userId="d360e4a8-cf1e-4542-8524-c6d9389cf2a9" providerId="ADAL" clId="{F247D0CA-8B59-4FF4-A122-EDB95DE87FD2}" dt="2025-02-07T08:53:22.408" v="579" actId="26606"/>
          <ac:spMkLst>
            <pc:docMk/>
            <pc:sldMk cId="4079855017" sldId="305"/>
            <ac:spMk id="8" creationId="{C7D023E4-8DE1-436E-9847-ED6A4B4B04FD}"/>
          </ac:spMkLst>
        </pc:spChg>
        <pc:spChg chg="add">
          <ac:chgData name="Eilir Owen-griffiths" userId="d360e4a8-cf1e-4542-8524-c6d9389cf2a9" providerId="ADAL" clId="{F247D0CA-8B59-4FF4-A122-EDB95DE87FD2}" dt="2025-02-07T08:53:22.408" v="579" actId="26606"/>
          <ac:spMkLst>
            <pc:docMk/>
            <pc:sldMk cId="4079855017" sldId="305"/>
            <ac:spMk id="27" creationId="{6AEF9F34-F8DE-435D-8393-55823E7FF328}"/>
          </ac:spMkLst>
        </pc:spChg>
        <pc:spChg chg="add">
          <ac:chgData name="Eilir Owen-griffiths" userId="d360e4a8-cf1e-4542-8524-c6d9389cf2a9" providerId="ADAL" clId="{F247D0CA-8B59-4FF4-A122-EDB95DE87FD2}" dt="2025-02-07T08:53:22.408" v="579" actId="26606"/>
          <ac:spMkLst>
            <pc:docMk/>
            <pc:sldMk cId="4079855017" sldId="305"/>
            <ac:spMk id="29" creationId="{6DE750BC-D75E-438F-8DFB-BFC088BFB37B}"/>
          </ac:spMkLst>
        </pc:spChg>
        <pc:grpChg chg="add del">
          <ac:chgData name="Eilir Owen-griffiths" userId="d360e4a8-cf1e-4542-8524-c6d9389cf2a9" providerId="ADAL" clId="{F247D0CA-8B59-4FF4-A122-EDB95DE87FD2}" dt="2025-02-07T08:53:22.408" v="579" actId="26606"/>
          <ac:grpSpMkLst>
            <pc:docMk/>
            <pc:sldMk cId="4079855017" sldId="305"/>
            <ac:grpSpMk id="10" creationId="{1FEC590B-3306-47E9-BD67-97F3F76169A4}"/>
          </ac:grpSpMkLst>
        </pc:grpChg>
        <pc:grpChg chg="add del">
          <ac:chgData name="Eilir Owen-griffiths" userId="d360e4a8-cf1e-4542-8524-c6d9389cf2a9" providerId="ADAL" clId="{F247D0CA-8B59-4FF4-A122-EDB95DE87FD2}" dt="2025-02-07T08:53:22.408" v="579" actId="26606"/>
          <ac:grpSpMkLst>
            <pc:docMk/>
            <pc:sldMk cId="4079855017" sldId="305"/>
            <ac:grpSpMk id="14" creationId="{A47AAF5E-1692-48C9-98FB-6432BF0BC4F7}"/>
          </ac:grpSpMkLst>
        </pc:grpChg>
        <pc:picChg chg="add">
          <ac:chgData name="Eilir Owen-griffiths" userId="d360e4a8-cf1e-4542-8524-c6d9389cf2a9" providerId="ADAL" clId="{F247D0CA-8B59-4FF4-A122-EDB95DE87FD2}" dt="2025-02-07T08:53:22.408" v="579" actId="26606"/>
          <ac:picMkLst>
            <pc:docMk/>
            <pc:sldMk cId="4079855017" sldId="305"/>
            <ac:picMk id="23" creationId="{FD868CFF-6F9A-3134-520E-FBB97E1157B1}"/>
          </ac:picMkLst>
        </pc:picChg>
      </pc:sldChg>
      <pc:sldChg chg="addSp delSp modSp new mod setBg">
        <pc:chgData name="Eilir Owen-griffiths" userId="d360e4a8-cf1e-4542-8524-c6d9389cf2a9" providerId="ADAL" clId="{F247D0CA-8B59-4FF4-A122-EDB95DE87FD2}" dt="2025-02-07T08:53:16.277" v="578" actId="26606"/>
        <pc:sldMkLst>
          <pc:docMk/>
          <pc:sldMk cId="2200035713" sldId="306"/>
        </pc:sldMkLst>
        <pc:spChg chg="mod">
          <ac:chgData name="Eilir Owen-griffiths" userId="d360e4a8-cf1e-4542-8524-c6d9389cf2a9" providerId="ADAL" clId="{F247D0CA-8B59-4FF4-A122-EDB95DE87FD2}" dt="2025-02-07T08:53:16.277" v="578" actId="26606"/>
          <ac:spMkLst>
            <pc:docMk/>
            <pc:sldMk cId="2200035713" sldId="306"/>
            <ac:spMk id="2" creationId="{E9908CC2-6205-2C30-8D70-39B927B320E2}"/>
          </ac:spMkLst>
        </pc:spChg>
        <pc:spChg chg="add del">
          <ac:chgData name="Eilir Owen-griffiths" userId="d360e4a8-cf1e-4542-8524-c6d9389cf2a9" providerId="ADAL" clId="{F247D0CA-8B59-4FF4-A122-EDB95DE87FD2}" dt="2025-02-07T08:53:16.277" v="578" actId="26606"/>
          <ac:spMkLst>
            <pc:docMk/>
            <pc:sldMk cId="2200035713" sldId="306"/>
            <ac:spMk id="3" creationId="{932DA3BA-7E83-6940-D016-41F28CEC575E}"/>
          </ac:spMkLst>
        </pc:spChg>
        <pc:spChg chg="add del">
          <ac:chgData name="Eilir Owen-griffiths" userId="d360e4a8-cf1e-4542-8524-c6d9389cf2a9" providerId="ADAL" clId="{F247D0CA-8B59-4FF4-A122-EDB95DE87FD2}" dt="2025-02-07T08:53:16.262" v="577" actId="26606"/>
          <ac:spMkLst>
            <pc:docMk/>
            <pc:sldMk cId="2200035713" sldId="306"/>
            <ac:spMk id="8" creationId="{C7D023E4-8DE1-436E-9847-ED6A4B4B04FD}"/>
          </ac:spMkLst>
        </pc:spChg>
        <pc:spChg chg="add">
          <ac:chgData name="Eilir Owen-griffiths" userId="d360e4a8-cf1e-4542-8524-c6d9389cf2a9" providerId="ADAL" clId="{F247D0CA-8B59-4FF4-A122-EDB95DE87FD2}" dt="2025-02-07T08:53:16.277" v="578" actId="26606"/>
          <ac:spMkLst>
            <pc:docMk/>
            <pc:sldMk cId="2200035713" sldId="306"/>
            <ac:spMk id="9" creationId="{6AEF9F34-F8DE-435D-8393-55823E7FF328}"/>
          </ac:spMkLst>
        </pc:spChg>
        <pc:spChg chg="add">
          <ac:chgData name="Eilir Owen-griffiths" userId="d360e4a8-cf1e-4542-8524-c6d9389cf2a9" providerId="ADAL" clId="{F247D0CA-8B59-4FF4-A122-EDB95DE87FD2}" dt="2025-02-07T08:53:16.277" v="578" actId="26606"/>
          <ac:spMkLst>
            <pc:docMk/>
            <pc:sldMk cId="2200035713" sldId="306"/>
            <ac:spMk id="23" creationId="{6DE750BC-D75E-438F-8DFB-BFC088BFB37B}"/>
          </ac:spMkLst>
        </pc:spChg>
        <pc:grpChg chg="add del">
          <ac:chgData name="Eilir Owen-griffiths" userId="d360e4a8-cf1e-4542-8524-c6d9389cf2a9" providerId="ADAL" clId="{F247D0CA-8B59-4FF4-A122-EDB95DE87FD2}" dt="2025-02-07T08:53:16.262" v="577" actId="26606"/>
          <ac:grpSpMkLst>
            <pc:docMk/>
            <pc:sldMk cId="2200035713" sldId="306"/>
            <ac:grpSpMk id="10" creationId="{1FEC590B-3306-47E9-BD67-97F3F76169A4}"/>
          </ac:grpSpMkLst>
        </pc:grpChg>
        <pc:grpChg chg="add del">
          <ac:chgData name="Eilir Owen-griffiths" userId="d360e4a8-cf1e-4542-8524-c6d9389cf2a9" providerId="ADAL" clId="{F247D0CA-8B59-4FF4-A122-EDB95DE87FD2}" dt="2025-02-07T08:53:16.262" v="577" actId="26606"/>
          <ac:grpSpMkLst>
            <pc:docMk/>
            <pc:sldMk cId="2200035713" sldId="306"/>
            <ac:grpSpMk id="14" creationId="{A47AAF5E-1692-48C9-98FB-6432BF0BC4F7}"/>
          </ac:grpSpMkLst>
        </pc:grpChg>
        <pc:picChg chg="add">
          <ac:chgData name="Eilir Owen-griffiths" userId="d360e4a8-cf1e-4542-8524-c6d9389cf2a9" providerId="ADAL" clId="{F247D0CA-8B59-4FF4-A122-EDB95DE87FD2}" dt="2025-02-07T08:53:16.277" v="578" actId="26606"/>
          <ac:picMkLst>
            <pc:docMk/>
            <pc:sldMk cId="2200035713" sldId="306"/>
            <ac:picMk id="5" creationId="{058279AE-177E-C384-348D-C311970A0A2D}"/>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261002A-758D-4FBC-8B6B-D275410FB533}"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A14405D3-D18D-4A25-8D40-145EB7D24F7F}">
      <dgm:prSet/>
      <dgm:spPr/>
      <dgm:t>
        <a:bodyPr/>
        <a:lstStyle/>
        <a:p>
          <a:r>
            <a:rPr lang="en-GB"/>
            <a:t>"People began whispering to one another, and some people began to walk out. They didn't laugh -- they were just irritated when they realized nothing was going to happen, and they haven't fogotten it 30 years later: they're still angry." </a:t>
          </a:r>
          <a:endParaRPr lang="en-US"/>
        </a:p>
      </dgm:t>
    </dgm:pt>
    <dgm:pt modelId="{70929489-4E09-4401-9143-A9BE1D42EE71}" type="parTrans" cxnId="{BC617346-42A5-45C8-ABB9-A6F9FB62D6B2}">
      <dgm:prSet/>
      <dgm:spPr/>
      <dgm:t>
        <a:bodyPr/>
        <a:lstStyle/>
        <a:p>
          <a:endParaRPr lang="en-US"/>
        </a:p>
      </dgm:t>
    </dgm:pt>
    <dgm:pt modelId="{3A24C0E0-B05C-42F7-9AE7-5151A5200C2C}" type="sibTrans" cxnId="{BC617346-42A5-45C8-ABB9-A6F9FB62D6B2}">
      <dgm:prSet/>
      <dgm:spPr/>
      <dgm:t>
        <a:bodyPr/>
        <a:lstStyle/>
        <a:p>
          <a:endParaRPr lang="en-US"/>
        </a:p>
      </dgm:t>
    </dgm:pt>
    <dgm:pt modelId="{498DA6FC-FB54-434A-A924-2E236D616810}">
      <dgm:prSet/>
      <dgm:spPr/>
      <dgm:t>
        <a:bodyPr/>
        <a:lstStyle/>
        <a:p>
          <a:r>
            <a:rPr lang="en-GB"/>
            <a:t>John Cage, copyright © 1998, rev 2002 by Larry J Solomon </a:t>
          </a:r>
          <a:endParaRPr lang="en-US"/>
        </a:p>
      </dgm:t>
    </dgm:pt>
    <dgm:pt modelId="{734FB08A-4775-4DE1-BA2D-30DE30994703}" type="parTrans" cxnId="{2611E50D-0DB8-42CF-8B32-9F9403A793AE}">
      <dgm:prSet/>
      <dgm:spPr/>
      <dgm:t>
        <a:bodyPr/>
        <a:lstStyle/>
        <a:p>
          <a:endParaRPr lang="en-US"/>
        </a:p>
      </dgm:t>
    </dgm:pt>
    <dgm:pt modelId="{79F04B25-4103-47C2-90E2-C2CD37F12F69}" type="sibTrans" cxnId="{2611E50D-0DB8-42CF-8B32-9F9403A793AE}">
      <dgm:prSet/>
      <dgm:spPr/>
      <dgm:t>
        <a:bodyPr/>
        <a:lstStyle/>
        <a:p>
          <a:endParaRPr lang="en-US"/>
        </a:p>
      </dgm:t>
    </dgm:pt>
    <dgm:pt modelId="{73935456-8748-4AE1-9FE5-A4C46C189B38}" type="pres">
      <dgm:prSet presAssocID="{8261002A-758D-4FBC-8B6B-D275410FB533}" presName="hierChild1" presStyleCnt="0">
        <dgm:presLayoutVars>
          <dgm:chPref val="1"/>
          <dgm:dir/>
          <dgm:animOne val="branch"/>
          <dgm:animLvl val="lvl"/>
          <dgm:resizeHandles/>
        </dgm:presLayoutVars>
      </dgm:prSet>
      <dgm:spPr/>
    </dgm:pt>
    <dgm:pt modelId="{D1F696C8-2F99-46FD-9C64-68C035D30708}" type="pres">
      <dgm:prSet presAssocID="{A14405D3-D18D-4A25-8D40-145EB7D24F7F}" presName="hierRoot1" presStyleCnt="0"/>
      <dgm:spPr/>
    </dgm:pt>
    <dgm:pt modelId="{06B2D323-ED7D-49C9-BD30-1C1927E81143}" type="pres">
      <dgm:prSet presAssocID="{A14405D3-D18D-4A25-8D40-145EB7D24F7F}" presName="composite" presStyleCnt="0"/>
      <dgm:spPr/>
    </dgm:pt>
    <dgm:pt modelId="{EB1663C2-71D3-4B22-854F-126EBFDF3D0A}" type="pres">
      <dgm:prSet presAssocID="{A14405D3-D18D-4A25-8D40-145EB7D24F7F}" presName="background" presStyleLbl="node0" presStyleIdx="0" presStyleCnt="2"/>
      <dgm:spPr/>
    </dgm:pt>
    <dgm:pt modelId="{4A3A048E-1795-4EBA-9BDE-954046A56231}" type="pres">
      <dgm:prSet presAssocID="{A14405D3-D18D-4A25-8D40-145EB7D24F7F}" presName="text" presStyleLbl="fgAcc0" presStyleIdx="0" presStyleCnt="2">
        <dgm:presLayoutVars>
          <dgm:chPref val="3"/>
        </dgm:presLayoutVars>
      </dgm:prSet>
      <dgm:spPr/>
    </dgm:pt>
    <dgm:pt modelId="{FDCEF170-0509-4354-B223-45D4E9BBD7B1}" type="pres">
      <dgm:prSet presAssocID="{A14405D3-D18D-4A25-8D40-145EB7D24F7F}" presName="hierChild2" presStyleCnt="0"/>
      <dgm:spPr/>
    </dgm:pt>
    <dgm:pt modelId="{81BA48B4-3C67-4EF2-B100-AD4042A62ABF}" type="pres">
      <dgm:prSet presAssocID="{498DA6FC-FB54-434A-A924-2E236D616810}" presName="hierRoot1" presStyleCnt="0"/>
      <dgm:spPr/>
    </dgm:pt>
    <dgm:pt modelId="{19B549E6-3C45-435F-A305-50B1E99099E0}" type="pres">
      <dgm:prSet presAssocID="{498DA6FC-FB54-434A-A924-2E236D616810}" presName="composite" presStyleCnt="0"/>
      <dgm:spPr/>
    </dgm:pt>
    <dgm:pt modelId="{0A53D3D1-8E9A-44AD-B804-E1BDFD778A61}" type="pres">
      <dgm:prSet presAssocID="{498DA6FC-FB54-434A-A924-2E236D616810}" presName="background" presStyleLbl="node0" presStyleIdx="1" presStyleCnt="2"/>
      <dgm:spPr/>
    </dgm:pt>
    <dgm:pt modelId="{11DB8B48-CFC6-408E-95C0-ABBFCD7D53D7}" type="pres">
      <dgm:prSet presAssocID="{498DA6FC-FB54-434A-A924-2E236D616810}" presName="text" presStyleLbl="fgAcc0" presStyleIdx="1" presStyleCnt="2">
        <dgm:presLayoutVars>
          <dgm:chPref val="3"/>
        </dgm:presLayoutVars>
      </dgm:prSet>
      <dgm:spPr/>
    </dgm:pt>
    <dgm:pt modelId="{2870880A-58A1-4C71-848F-F53CA3812749}" type="pres">
      <dgm:prSet presAssocID="{498DA6FC-FB54-434A-A924-2E236D616810}" presName="hierChild2" presStyleCnt="0"/>
      <dgm:spPr/>
    </dgm:pt>
  </dgm:ptLst>
  <dgm:cxnLst>
    <dgm:cxn modelId="{2611E50D-0DB8-42CF-8B32-9F9403A793AE}" srcId="{8261002A-758D-4FBC-8B6B-D275410FB533}" destId="{498DA6FC-FB54-434A-A924-2E236D616810}" srcOrd="1" destOrd="0" parTransId="{734FB08A-4775-4DE1-BA2D-30DE30994703}" sibTransId="{79F04B25-4103-47C2-90E2-C2CD37F12F69}"/>
    <dgm:cxn modelId="{D1586320-16CB-423B-BE5C-07978A173A21}" type="presOf" srcId="{498DA6FC-FB54-434A-A924-2E236D616810}" destId="{11DB8B48-CFC6-408E-95C0-ABBFCD7D53D7}" srcOrd="0" destOrd="0" presId="urn:microsoft.com/office/officeart/2005/8/layout/hierarchy1"/>
    <dgm:cxn modelId="{BC617346-42A5-45C8-ABB9-A6F9FB62D6B2}" srcId="{8261002A-758D-4FBC-8B6B-D275410FB533}" destId="{A14405D3-D18D-4A25-8D40-145EB7D24F7F}" srcOrd="0" destOrd="0" parTransId="{70929489-4E09-4401-9143-A9BE1D42EE71}" sibTransId="{3A24C0E0-B05C-42F7-9AE7-5151A5200C2C}"/>
    <dgm:cxn modelId="{A73079A9-7C2A-4651-BBE2-8441FDFE5688}" type="presOf" srcId="{8261002A-758D-4FBC-8B6B-D275410FB533}" destId="{73935456-8748-4AE1-9FE5-A4C46C189B38}" srcOrd="0" destOrd="0" presId="urn:microsoft.com/office/officeart/2005/8/layout/hierarchy1"/>
    <dgm:cxn modelId="{C60641F6-C1A4-4325-8F93-39FCC1660530}" type="presOf" srcId="{A14405D3-D18D-4A25-8D40-145EB7D24F7F}" destId="{4A3A048E-1795-4EBA-9BDE-954046A56231}" srcOrd="0" destOrd="0" presId="urn:microsoft.com/office/officeart/2005/8/layout/hierarchy1"/>
    <dgm:cxn modelId="{8A019668-8640-4FF8-A859-EC7EB01CB1D4}" type="presParOf" srcId="{73935456-8748-4AE1-9FE5-A4C46C189B38}" destId="{D1F696C8-2F99-46FD-9C64-68C035D30708}" srcOrd="0" destOrd="0" presId="urn:microsoft.com/office/officeart/2005/8/layout/hierarchy1"/>
    <dgm:cxn modelId="{96613058-A4A0-42A7-B2F9-D0B49BE76784}" type="presParOf" srcId="{D1F696C8-2F99-46FD-9C64-68C035D30708}" destId="{06B2D323-ED7D-49C9-BD30-1C1927E81143}" srcOrd="0" destOrd="0" presId="urn:microsoft.com/office/officeart/2005/8/layout/hierarchy1"/>
    <dgm:cxn modelId="{5C40C821-16C1-4BDA-971B-6AB5E589AF96}" type="presParOf" srcId="{06B2D323-ED7D-49C9-BD30-1C1927E81143}" destId="{EB1663C2-71D3-4B22-854F-126EBFDF3D0A}" srcOrd="0" destOrd="0" presId="urn:microsoft.com/office/officeart/2005/8/layout/hierarchy1"/>
    <dgm:cxn modelId="{FF3BADA0-C1AB-47D8-8E2A-FFAB5A0C6DAF}" type="presParOf" srcId="{06B2D323-ED7D-49C9-BD30-1C1927E81143}" destId="{4A3A048E-1795-4EBA-9BDE-954046A56231}" srcOrd="1" destOrd="0" presId="urn:microsoft.com/office/officeart/2005/8/layout/hierarchy1"/>
    <dgm:cxn modelId="{F19A1517-A9BC-4E72-9B28-6331AE187A3F}" type="presParOf" srcId="{D1F696C8-2F99-46FD-9C64-68C035D30708}" destId="{FDCEF170-0509-4354-B223-45D4E9BBD7B1}" srcOrd="1" destOrd="0" presId="urn:microsoft.com/office/officeart/2005/8/layout/hierarchy1"/>
    <dgm:cxn modelId="{4A65E8BF-1526-4121-A6D0-690C720A57F9}" type="presParOf" srcId="{73935456-8748-4AE1-9FE5-A4C46C189B38}" destId="{81BA48B4-3C67-4EF2-B100-AD4042A62ABF}" srcOrd="1" destOrd="0" presId="urn:microsoft.com/office/officeart/2005/8/layout/hierarchy1"/>
    <dgm:cxn modelId="{7ED5DDC3-E89B-4522-B324-C20B6F4E3410}" type="presParOf" srcId="{81BA48B4-3C67-4EF2-B100-AD4042A62ABF}" destId="{19B549E6-3C45-435F-A305-50B1E99099E0}" srcOrd="0" destOrd="0" presId="urn:microsoft.com/office/officeart/2005/8/layout/hierarchy1"/>
    <dgm:cxn modelId="{345E6DC9-2A04-492C-80EB-18AFFFFDB2AE}" type="presParOf" srcId="{19B549E6-3C45-435F-A305-50B1E99099E0}" destId="{0A53D3D1-8E9A-44AD-B804-E1BDFD778A61}" srcOrd="0" destOrd="0" presId="urn:microsoft.com/office/officeart/2005/8/layout/hierarchy1"/>
    <dgm:cxn modelId="{C11B6A9A-DC42-4194-ACF6-DF98D5E24A8F}" type="presParOf" srcId="{19B549E6-3C45-435F-A305-50B1E99099E0}" destId="{11DB8B48-CFC6-408E-95C0-ABBFCD7D53D7}" srcOrd="1" destOrd="0" presId="urn:microsoft.com/office/officeart/2005/8/layout/hierarchy1"/>
    <dgm:cxn modelId="{046CB14B-1017-4AF9-B50F-9EFC924DF2BE}" type="presParOf" srcId="{81BA48B4-3C67-4EF2-B100-AD4042A62ABF}" destId="{2870880A-58A1-4C71-848F-F53CA3812749}"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1663C2-71D3-4B22-854F-126EBFDF3D0A}">
      <dsp:nvSpPr>
        <dsp:cNvPr id="0" name=""/>
        <dsp:cNvSpPr/>
      </dsp:nvSpPr>
      <dsp:spPr>
        <a:xfrm>
          <a:off x="1333" y="110983"/>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3A048E-1795-4EBA-9BDE-954046A56231}">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"People began whispering to one another, and some people began to walk out. They didn't laugh -- they were just irritated when they realized nothing was going to happen, and they haven't fogotten it 30 years later: they're still angry." </a:t>
          </a:r>
          <a:endParaRPr lang="en-US" sz="2300" kern="1200"/>
        </a:p>
      </dsp:txBody>
      <dsp:txXfrm>
        <a:off x="608661" y="692298"/>
        <a:ext cx="4508047" cy="2799040"/>
      </dsp:txXfrm>
    </dsp:sp>
    <dsp:sp modelId="{0A53D3D1-8E9A-44AD-B804-E1BDFD778A61}">
      <dsp:nvSpPr>
        <dsp:cNvPr id="0" name=""/>
        <dsp:cNvSpPr/>
      </dsp:nvSpPr>
      <dsp:spPr>
        <a:xfrm>
          <a:off x="5724037" y="110983"/>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DB8B48-CFC6-408E-95C0-ABBFCD7D53D7}">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John Cage, copyright © 1998, rev 2002 by Larry J Solomon </a:t>
          </a:r>
          <a:endParaRPr lang="en-US" sz="2300" kern="1200"/>
        </a:p>
      </dsp:txBody>
      <dsp:txXfrm>
        <a:off x="6331365" y="692298"/>
        <a:ext cx="4508047" cy="279904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28867B-3C84-4EF0-9C68-568D6507892B}" type="datetimeFigureOut">
              <a:rPr lang="en-GB" smtClean="0"/>
              <a:t>07/02/2025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0DD2AD-71E2-4898-852F-11B880872549}" type="slidenum">
              <a:rPr lang="en-GB" smtClean="0"/>
              <a:t>‹#›</a:t>
            </a:fld>
            <a:endParaRPr lang="en-GB"/>
          </a:p>
        </p:txBody>
      </p:sp>
    </p:spTree>
    <p:extLst>
      <p:ext uri="{BB962C8B-B14F-4D97-AF65-F5344CB8AC3E}">
        <p14:creationId xmlns:p14="http://schemas.microsoft.com/office/powerpoint/2010/main" val="3504764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0DD2AD-71E2-4898-852F-11B880872549}" type="slidenum">
              <a:rPr lang="en-GB" smtClean="0"/>
              <a:t>13</a:t>
            </a:fld>
            <a:endParaRPr lang="en-GB"/>
          </a:p>
        </p:txBody>
      </p:sp>
    </p:spTree>
    <p:extLst>
      <p:ext uri="{BB962C8B-B14F-4D97-AF65-F5344CB8AC3E}">
        <p14:creationId xmlns:p14="http://schemas.microsoft.com/office/powerpoint/2010/main" val="6207474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0DD2AD-71E2-4898-852F-11B880872549}" type="slidenum">
              <a:rPr lang="en-GB" smtClean="0"/>
              <a:t>34</a:t>
            </a:fld>
            <a:endParaRPr lang="en-GB"/>
          </a:p>
        </p:txBody>
      </p:sp>
    </p:spTree>
    <p:extLst>
      <p:ext uri="{BB962C8B-B14F-4D97-AF65-F5344CB8AC3E}">
        <p14:creationId xmlns:p14="http://schemas.microsoft.com/office/powerpoint/2010/main" val="28626305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21000-2D92-C1C8-01AF-8BAE3D40DF7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79696BC-D525-5BAA-31C6-37F21DED2C0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7FD3437-0AC1-5218-B9B4-CCDC77DB6E5B}"/>
              </a:ext>
            </a:extLst>
          </p:cNvPr>
          <p:cNvSpPr>
            <a:spLocks noGrp="1"/>
          </p:cNvSpPr>
          <p:nvPr>
            <p:ph type="dt" sz="half" idx="10"/>
          </p:nvPr>
        </p:nvSpPr>
        <p:spPr/>
        <p:txBody>
          <a:bodyPr/>
          <a:lstStyle/>
          <a:p>
            <a:fld id="{3BA010D5-6534-4E4A-819B-4D2F3497D548}" type="datetimeFigureOut">
              <a:rPr lang="en-GB" smtClean="0"/>
              <a:t>07/02/2025</a:t>
            </a:fld>
            <a:endParaRPr lang="en-GB"/>
          </a:p>
        </p:txBody>
      </p:sp>
      <p:sp>
        <p:nvSpPr>
          <p:cNvPr id="5" name="Footer Placeholder 4">
            <a:extLst>
              <a:ext uri="{FF2B5EF4-FFF2-40B4-BE49-F238E27FC236}">
                <a16:creationId xmlns:a16="http://schemas.microsoft.com/office/drawing/2014/main" id="{A6940FE7-E682-F0EC-D042-A63B13B9CD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731111-02CC-0F49-5C8E-954B616A493B}"/>
              </a:ext>
            </a:extLst>
          </p:cNvPr>
          <p:cNvSpPr>
            <a:spLocks noGrp="1"/>
          </p:cNvSpPr>
          <p:nvPr>
            <p:ph type="sldNum" sz="quarter" idx="12"/>
          </p:nvPr>
        </p:nvSpPr>
        <p:spPr/>
        <p:txBody>
          <a:bodyPr/>
          <a:lstStyle/>
          <a:p>
            <a:fld id="{08345A63-AA7C-4BF3-9900-55C534B00ED8}" type="slidenum">
              <a:rPr lang="en-GB" smtClean="0"/>
              <a:t>‹#›</a:t>
            </a:fld>
            <a:endParaRPr lang="en-GB"/>
          </a:p>
        </p:txBody>
      </p:sp>
    </p:spTree>
    <p:extLst>
      <p:ext uri="{BB962C8B-B14F-4D97-AF65-F5344CB8AC3E}">
        <p14:creationId xmlns:p14="http://schemas.microsoft.com/office/powerpoint/2010/main" val="35799514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CD961-F42B-C2EA-F362-DE5C13183AD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4B89D4C-1A89-6103-883F-70932F5B086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7037F2-5C0B-9E79-59FE-BFDF8EA6718A}"/>
              </a:ext>
            </a:extLst>
          </p:cNvPr>
          <p:cNvSpPr>
            <a:spLocks noGrp="1"/>
          </p:cNvSpPr>
          <p:nvPr>
            <p:ph type="dt" sz="half" idx="10"/>
          </p:nvPr>
        </p:nvSpPr>
        <p:spPr/>
        <p:txBody>
          <a:bodyPr/>
          <a:lstStyle/>
          <a:p>
            <a:fld id="{3BA010D5-6534-4E4A-819B-4D2F3497D548}" type="datetimeFigureOut">
              <a:rPr lang="en-GB" smtClean="0"/>
              <a:t>07/02/2025</a:t>
            </a:fld>
            <a:endParaRPr lang="en-GB"/>
          </a:p>
        </p:txBody>
      </p:sp>
      <p:sp>
        <p:nvSpPr>
          <p:cNvPr id="5" name="Footer Placeholder 4">
            <a:extLst>
              <a:ext uri="{FF2B5EF4-FFF2-40B4-BE49-F238E27FC236}">
                <a16:creationId xmlns:a16="http://schemas.microsoft.com/office/drawing/2014/main" id="{A1EC6B19-5DF2-B9F5-8410-1F9DAA46BA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D6D585-52F7-0375-B702-EC1A597C36B2}"/>
              </a:ext>
            </a:extLst>
          </p:cNvPr>
          <p:cNvSpPr>
            <a:spLocks noGrp="1"/>
          </p:cNvSpPr>
          <p:nvPr>
            <p:ph type="sldNum" sz="quarter" idx="12"/>
          </p:nvPr>
        </p:nvSpPr>
        <p:spPr/>
        <p:txBody>
          <a:bodyPr/>
          <a:lstStyle/>
          <a:p>
            <a:fld id="{08345A63-AA7C-4BF3-9900-55C534B00ED8}" type="slidenum">
              <a:rPr lang="en-GB" smtClean="0"/>
              <a:t>‹#›</a:t>
            </a:fld>
            <a:endParaRPr lang="en-GB"/>
          </a:p>
        </p:txBody>
      </p:sp>
    </p:spTree>
    <p:extLst>
      <p:ext uri="{BB962C8B-B14F-4D97-AF65-F5344CB8AC3E}">
        <p14:creationId xmlns:p14="http://schemas.microsoft.com/office/powerpoint/2010/main" val="2398283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3E907-FCB0-EE4D-EF17-5E630034A1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57040B3-6BF4-11D4-C8BB-D3480A55731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891D535-FA03-7D8F-456C-6B028954DD82}"/>
              </a:ext>
            </a:extLst>
          </p:cNvPr>
          <p:cNvSpPr>
            <a:spLocks noGrp="1"/>
          </p:cNvSpPr>
          <p:nvPr>
            <p:ph type="dt" sz="half" idx="10"/>
          </p:nvPr>
        </p:nvSpPr>
        <p:spPr/>
        <p:txBody>
          <a:bodyPr/>
          <a:lstStyle/>
          <a:p>
            <a:fld id="{3BA010D5-6534-4E4A-819B-4D2F3497D548}" type="datetimeFigureOut">
              <a:rPr lang="en-GB" smtClean="0"/>
              <a:t>07/02/2025</a:t>
            </a:fld>
            <a:endParaRPr lang="en-GB"/>
          </a:p>
        </p:txBody>
      </p:sp>
      <p:sp>
        <p:nvSpPr>
          <p:cNvPr id="5" name="Footer Placeholder 4">
            <a:extLst>
              <a:ext uri="{FF2B5EF4-FFF2-40B4-BE49-F238E27FC236}">
                <a16:creationId xmlns:a16="http://schemas.microsoft.com/office/drawing/2014/main" id="{270926D4-4F44-7B78-261C-EE1F75450F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A553BA-3D37-8EB7-EB88-A5531246BBD1}"/>
              </a:ext>
            </a:extLst>
          </p:cNvPr>
          <p:cNvSpPr>
            <a:spLocks noGrp="1"/>
          </p:cNvSpPr>
          <p:nvPr>
            <p:ph type="sldNum" sz="quarter" idx="12"/>
          </p:nvPr>
        </p:nvSpPr>
        <p:spPr/>
        <p:txBody>
          <a:bodyPr/>
          <a:lstStyle/>
          <a:p>
            <a:fld id="{08345A63-AA7C-4BF3-9900-55C534B00ED8}" type="slidenum">
              <a:rPr lang="en-GB" smtClean="0"/>
              <a:t>‹#›</a:t>
            </a:fld>
            <a:endParaRPr lang="en-GB"/>
          </a:p>
        </p:txBody>
      </p:sp>
    </p:spTree>
    <p:extLst>
      <p:ext uri="{BB962C8B-B14F-4D97-AF65-F5344CB8AC3E}">
        <p14:creationId xmlns:p14="http://schemas.microsoft.com/office/powerpoint/2010/main" val="33913549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322D1-7834-69C0-56B4-8D6E5C6B915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4468B74-9045-7562-43C2-025AE4EB027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6358CE5-7F06-5BFA-E1B3-EFE4D084207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CE57424-68B0-32FA-BAE4-B3D20B2C5DC8}"/>
              </a:ext>
            </a:extLst>
          </p:cNvPr>
          <p:cNvSpPr>
            <a:spLocks noGrp="1"/>
          </p:cNvSpPr>
          <p:nvPr>
            <p:ph type="dt" sz="half" idx="10"/>
          </p:nvPr>
        </p:nvSpPr>
        <p:spPr/>
        <p:txBody>
          <a:bodyPr/>
          <a:lstStyle/>
          <a:p>
            <a:fld id="{3BA010D5-6534-4E4A-819B-4D2F3497D548}" type="datetimeFigureOut">
              <a:rPr lang="en-GB" smtClean="0"/>
              <a:t>07/02/2025</a:t>
            </a:fld>
            <a:endParaRPr lang="en-GB"/>
          </a:p>
        </p:txBody>
      </p:sp>
      <p:sp>
        <p:nvSpPr>
          <p:cNvPr id="6" name="Footer Placeholder 5">
            <a:extLst>
              <a:ext uri="{FF2B5EF4-FFF2-40B4-BE49-F238E27FC236}">
                <a16:creationId xmlns:a16="http://schemas.microsoft.com/office/drawing/2014/main" id="{4EF72254-F5DF-F3EB-F3A6-B8BB1CFEDD9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56FA3E-A6E2-0D50-94BD-2417E3123BA2}"/>
              </a:ext>
            </a:extLst>
          </p:cNvPr>
          <p:cNvSpPr>
            <a:spLocks noGrp="1"/>
          </p:cNvSpPr>
          <p:nvPr>
            <p:ph type="sldNum" sz="quarter" idx="12"/>
          </p:nvPr>
        </p:nvSpPr>
        <p:spPr/>
        <p:txBody>
          <a:bodyPr/>
          <a:lstStyle/>
          <a:p>
            <a:fld id="{08345A63-AA7C-4BF3-9900-55C534B00ED8}" type="slidenum">
              <a:rPr lang="en-GB" smtClean="0"/>
              <a:t>‹#›</a:t>
            </a:fld>
            <a:endParaRPr lang="en-GB"/>
          </a:p>
        </p:txBody>
      </p:sp>
    </p:spTree>
    <p:extLst>
      <p:ext uri="{BB962C8B-B14F-4D97-AF65-F5344CB8AC3E}">
        <p14:creationId xmlns:p14="http://schemas.microsoft.com/office/powerpoint/2010/main" val="4525767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ED73E-4260-0B22-CF51-3D6C245DA39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C9553F-6DE7-F409-5820-F8B7470F792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F000BB4-D38B-44C8-23AB-0637277EA88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763CE27-2BBD-0BD8-20B9-7CEF16DA1AC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8DF7838-3134-CF2D-F2F7-908929EA9FA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EF8CE76-07DB-555D-698F-32BB463B21C5}"/>
              </a:ext>
            </a:extLst>
          </p:cNvPr>
          <p:cNvSpPr>
            <a:spLocks noGrp="1"/>
          </p:cNvSpPr>
          <p:nvPr>
            <p:ph type="dt" sz="half" idx="10"/>
          </p:nvPr>
        </p:nvSpPr>
        <p:spPr/>
        <p:txBody>
          <a:bodyPr/>
          <a:lstStyle/>
          <a:p>
            <a:fld id="{3BA010D5-6534-4E4A-819B-4D2F3497D548}" type="datetimeFigureOut">
              <a:rPr lang="en-GB" smtClean="0"/>
              <a:t>07/02/2025</a:t>
            </a:fld>
            <a:endParaRPr lang="en-GB"/>
          </a:p>
        </p:txBody>
      </p:sp>
      <p:sp>
        <p:nvSpPr>
          <p:cNvPr id="8" name="Footer Placeholder 7">
            <a:extLst>
              <a:ext uri="{FF2B5EF4-FFF2-40B4-BE49-F238E27FC236}">
                <a16:creationId xmlns:a16="http://schemas.microsoft.com/office/drawing/2014/main" id="{10DFDDF8-346A-29B7-DF3F-625FBFBB8FB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DA23594-E658-406E-6070-CE3970A7E4CE}"/>
              </a:ext>
            </a:extLst>
          </p:cNvPr>
          <p:cNvSpPr>
            <a:spLocks noGrp="1"/>
          </p:cNvSpPr>
          <p:nvPr>
            <p:ph type="sldNum" sz="quarter" idx="12"/>
          </p:nvPr>
        </p:nvSpPr>
        <p:spPr/>
        <p:txBody>
          <a:bodyPr/>
          <a:lstStyle/>
          <a:p>
            <a:fld id="{08345A63-AA7C-4BF3-9900-55C534B00ED8}" type="slidenum">
              <a:rPr lang="en-GB" smtClean="0"/>
              <a:t>‹#›</a:t>
            </a:fld>
            <a:endParaRPr lang="en-GB"/>
          </a:p>
        </p:txBody>
      </p:sp>
    </p:spTree>
    <p:extLst>
      <p:ext uri="{BB962C8B-B14F-4D97-AF65-F5344CB8AC3E}">
        <p14:creationId xmlns:p14="http://schemas.microsoft.com/office/powerpoint/2010/main" val="31476772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5088F-78A6-0E82-D99F-4DD59CFC8AD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A1A106A-8C7A-A2DB-D235-A14131C46C97}"/>
              </a:ext>
            </a:extLst>
          </p:cNvPr>
          <p:cNvSpPr>
            <a:spLocks noGrp="1"/>
          </p:cNvSpPr>
          <p:nvPr>
            <p:ph type="dt" sz="half" idx="10"/>
          </p:nvPr>
        </p:nvSpPr>
        <p:spPr/>
        <p:txBody>
          <a:bodyPr/>
          <a:lstStyle/>
          <a:p>
            <a:fld id="{3BA010D5-6534-4E4A-819B-4D2F3497D548}" type="datetimeFigureOut">
              <a:rPr lang="en-GB" smtClean="0"/>
              <a:t>07/02/2025</a:t>
            </a:fld>
            <a:endParaRPr lang="en-GB"/>
          </a:p>
        </p:txBody>
      </p:sp>
      <p:sp>
        <p:nvSpPr>
          <p:cNvPr id="4" name="Footer Placeholder 3">
            <a:extLst>
              <a:ext uri="{FF2B5EF4-FFF2-40B4-BE49-F238E27FC236}">
                <a16:creationId xmlns:a16="http://schemas.microsoft.com/office/drawing/2014/main" id="{257C3C84-3EA3-86A4-41DC-2605C7E902A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DB7DE81-B482-6DB8-AF63-D2A4E6DC1B66}"/>
              </a:ext>
            </a:extLst>
          </p:cNvPr>
          <p:cNvSpPr>
            <a:spLocks noGrp="1"/>
          </p:cNvSpPr>
          <p:nvPr>
            <p:ph type="sldNum" sz="quarter" idx="12"/>
          </p:nvPr>
        </p:nvSpPr>
        <p:spPr/>
        <p:txBody>
          <a:bodyPr/>
          <a:lstStyle/>
          <a:p>
            <a:fld id="{08345A63-AA7C-4BF3-9900-55C534B00ED8}" type="slidenum">
              <a:rPr lang="en-GB" smtClean="0"/>
              <a:t>‹#›</a:t>
            </a:fld>
            <a:endParaRPr lang="en-GB"/>
          </a:p>
        </p:txBody>
      </p:sp>
    </p:spTree>
    <p:extLst>
      <p:ext uri="{BB962C8B-B14F-4D97-AF65-F5344CB8AC3E}">
        <p14:creationId xmlns:p14="http://schemas.microsoft.com/office/powerpoint/2010/main" val="8898469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DCB3D6-B29E-366A-68C1-EC9CB01BF9EA}"/>
              </a:ext>
            </a:extLst>
          </p:cNvPr>
          <p:cNvSpPr>
            <a:spLocks noGrp="1"/>
          </p:cNvSpPr>
          <p:nvPr>
            <p:ph type="dt" sz="half" idx="10"/>
          </p:nvPr>
        </p:nvSpPr>
        <p:spPr/>
        <p:txBody>
          <a:bodyPr/>
          <a:lstStyle/>
          <a:p>
            <a:fld id="{3BA010D5-6534-4E4A-819B-4D2F3497D548}" type="datetimeFigureOut">
              <a:rPr lang="en-GB" smtClean="0"/>
              <a:t>07/02/2025</a:t>
            </a:fld>
            <a:endParaRPr lang="en-GB"/>
          </a:p>
        </p:txBody>
      </p:sp>
      <p:sp>
        <p:nvSpPr>
          <p:cNvPr id="3" name="Footer Placeholder 2">
            <a:extLst>
              <a:ext uri="{FF2B5EF4-FFF2-40B4-BE49-F238E27FC236}">
                <a16:creationId xmlns:a16="http://schemas.microsoft.com/office/drawing/2014/main" id="{9C6AF2A3-0AE8-8BD5-2D52-24605A8CDB9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14A0435-E38D-38CF-F94D-49B48116F6DB}"/>
              </a:ext>
            </a:extLst>
          </p:cNvPr>
          <p:cNvSpPr>
            <a:spLocks noGrp="1"/>
          </p:cNvSpPr>
          <p:nvPr>
            <p:ph type="sldNum" sz="quarter" idx="12"/>
          </p:nvPr>
        </p:nvSpPr>
        <p:spPr/>
        <p:txBody>
          <a:bodyPr/>
          <a:lstStyle/>
          <a:p>
            <a:fld id="{08345A63-AA7C-4BF3-9900-55C534B00ED8}" type="slidenum">
              <a:rPr lang="en-GB" smtClean="0"/>
              <a:t>‹#›</a:t>
            </a:fld>
            <a:endParaRPr lang="en-GB"/>
          </a:p>
        </p:txBody>
      </p:sp>
    </p:spTree>
    <p:extLst>
      <p:ext uri="{BB962C8B-B14F-4D97-AF65-F5344CB8AC3E}">
        <p14:creationId xmlns:p14="http://schemas.microsoft.com/office/powerpoint/2010/main" val="19788954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7C0A4-0622-DE66-BD8E-F5A6F818FC1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10365DB-AE8C-A1C7-8055-4218C79B87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2B583A5-8131-2772-62D4-9618B033B8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5C0452-C467-EFDE-7A45-95245F249962}"/>
              </a:ext>
            </a:extLst>
          </p:cNvPr>
          <p:cNvSpPr>
            <a:spLocks noGrp="1"/>
          </p:cNvSpPr>
          <p:nvPr>
            <p:ph type="dt" sz="half" idx="10"/>
          </p:nvPr>
        </p:nvSpPr>
        <p:spPr/>
        <p:txBody>
          <a:bodyPr/>
          <a:lstStyle/>
          <a:p>
            <a:fld id="{3BA010D5-6534-4E4A-819B-4D2F3497D548}" type="datetimeFigureOut">
              <a:rPr lang="en-GB" smtClean="0"/>
              <a:t>07/02/2025</a:t>
            </a:fld>
            <a:endParaRPr lang="en-GB"/>
          </a:p>
        </p:txBody>
      </p:sp>
      <p:sp>
        <p:nvSpPr>
          <p:cNvPr id="6" name="Footer Placeholder 5">
            <a:extLst>
              <a:ext uri="{FF2B5EF4-FFF2-40B4-BE49-F238E27FC236}">
                <a16:creationId xmlns:a16="http://schemas.microsoft.com/office/drawing/2014/main" id="{59228A3F-B238-53CB-DC7A-A90778D2E8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E6BEC6-5252-818A-D658-22F8FB90B9D4}"/>
              </a:ext>
            </a:extLst>
          </p:cNvPr>
          <p:cNvSpPr>
            <a:spLocks noGrp="1"/>
          </p:cNvSpPr>
          <p:nvPr>
            <p:ph type="sldNum" sz="quarter" idx="12"/>
          </p:nvPr>
        </p:nvSpPr>
        <p:spPr/>
        <p:txBody>
          <a:bodyPr/>
          <a:lstStyle/>
          <a:p>
            <a:fld id="{08345A63-AA7C-4BF3-9900-55C534B00ED8}" type="slidenum">
              <a:rPr lang="en-GB" smtClean="0"/>
              <a:t>‹#›</a:t>
            </a:fld>
            <a:endParaRPr lang="en-GB"/>
          </a:p>
        </p:txBody>
      </p:sp>
    </p:spTree>
    <p:extLst>
      <p:ext uri="{BB962C8B-B14F-4D97-AF65-F5344CB8AC3E}">
        <p14:creationId xmlns:p14="http://schemas.microsoft.com/office/powerpoint/2010/main" val="7663891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D3893-8E45-4C34-32B2-22BAD71FE6D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BCFC43E-DA29-E146-9217-3880AF8EF8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207346A-40DA-CD05-0B78-12CDC3EC96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BFC48E-AC8D-651A-F01C-F803FCFC67CD}"/>
              </a:ext>
            </a:extLst>
          </p:cNvPr>
          <p:cNvSpPr>
            <a:spLocks noGrp="1"/>
          </p:cNvSpPr>
          <p:nvPr>
            <p:ph type="dt" sz="half" idx="10"/>
          </p:nvPr>
        </p:nvSpPr>
        <p:spPr/>
        <p:txBody>
          <a:bodyPr/>
          <a:lstStyle/>
          <a:p>
            <a:fld id="{3BA010D5-6534-4E4A-819B-4D2F3497D548}" type="datetimeFigureOut">
              <a:rPr lang="en-GB" smtClean="0"/>
              <a:t>07/02/2025</a:t>
            </a:fld>
            <a:endParaRPr lang="en-GB"/>
          </a:p>
        </p:txBody>
      </p:sp>
      <p:sp>
        <p:nvSpPr>
          <p:cNvPr id="6" name="Footer Placeholder 5">
            <a:extLst>
              <a:ext uri="{FF2B5EF4-FFF2-40B4-BE49-F238E27FC236}">
                <a16:creationId xmlns:a16="http://schemas.microsoft.com/office/drawing/2014/main" id="{FBC7CE6C-B1BC-0B48-C978-5C459C7BBA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CAA0DB-8C05-A60B-9FA6-15B8E8FAAFC2}"/>
              </a:ext>
            </a:extLst>
          </p:cNvPr>
          <p:cNvSpPr>
            <a:spLocks noGrp="1"/>
          </p:cNvSpPr>
          <p:nvPr>
            <p:ph type="sldNum" sz="quarter" idx="12"/>
          </p:nvPr>
        </p:nvSpPr>
        <p:spPr/>
        <p:txBody>
          <a:bodyPr/>
          <a:lstStyle/>
          <a:p>
            <a:fld id="{08345A63-AA7C-4BF3-9900-55C534B00ED8}" type="slidenum">
              <a:rPr lang="en-GB" smtClean="0"/>
              <a:t>‹#›</a:t>
            </a:fld>
            <a:endParaRPr lang="en-GB"/>
          </a:p>
        </p:txBody>
      </p:sp>
    </p:spTree>
    <p:extLst>
      <p:ext uri="{BB962C8B-B14F-4D97-AF65-F5344CB8AC3E}">
        <p14:creationId xmlns:p14="http://schemas.microsoft.com/office/powerpoint/2010/main" val="11283062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8C3B0-6159-6C03-E9F2-B7CBDE62DA1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B61CBDD-CC76-0A61-1F41-E225789DC3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6D7C2B-9798-3774-9407-096FAB8561EF}"/>
              </a:ext>
            </a:extLst>
          </p:cNvPr>
          <p:cNvSpPr>
            <a:spLocks noGrp="1"/>
          </p:cNvSpPr>
          <p:nvPr>
            <p:ph type="dt" sz="half" idx="10"/>
          </p:nvPr>
        </p:nvSpPr>
        <p:spPr/>
        <p:txBody>
          <a:bodyPr/>
          <a:lstStyle/>
          <a:p>
            <a:fld id="{3BA010D5-6534-4E4A-819B-4D2F3497D548}" type="datetimeFigureOut">
              <a:rPr lang="en-GB" smtClean="0"/>
              <a:t>07/02/2025</a:t>
            </a:fld>
            <a:endParaRPr lang="en-GB"/>
          </a:p>
        </p:txBody>
      </p:sp>
      <p:sp>
        <p:nvSpPr>
          <p:cNvPr id="5" name="Footer Placeholder 4">
            <a:extLst>
              <a:ext uri="{FF2B5EF4-FFF2-40B4-BE49-F238E27FC236}">
                <a16:creationId xmlns:a16="http://schemas.microsoft.com/office/drawing/2014/main" id="{B9C7F087-8481-EB1E-B4BC-B8C9A6531E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4C247D-1648-86C4-CEE8-99AC1714AD95}"/>
              </a:ext>
            </a:extLst>
          </p:cNvPr>
          <p:cNvSpPr>
            <a:spLocks noGrp="1"/>
          </p:cNvSpPr>
          <p:nvPr>
            <p:ph type="sldNum" sz="quarter" idx="12"/>
          </p:nvPr>
        </p:nvSpPr>
        <p:spPr/>
        <p:txBody>
          <a:bodyPr/>
          <a:lstStyle/>
          <a:p>
            <a:fld id="{08345A63-AA7C-4BF3-9900-55C534B00ED8}" type="slidenum">
              <a:rPr lang="en-GB" smtClean="0"/>
              <a:t>‹#›</a:t>
            </a:fld>
            <a:endParaRPr lang="en-GB"/>
          </a:p>
        </p:txBody>
      </p:sp>
    </p:spTree>
    <p:extLst>
      <p:ext uri="{BB962C8B-B14F-4D97-AF65-F5344CB8AC3E}">
        <p14:creationId xmlns:p14="http://schemas.microsoft.com/office/powerpoint/2010/main" val="23916602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909A36B-292D-CDEE-2DEB-3A4020764E2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7433462-6C32-5851-0583-BF2713BDB94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6257C5-6E4A-6671-575D-14054C3A29E3}"/>
              </a:ext>
            </a:extLst>
          </p:cNvPr>
          <p:cNvSpPr>
            <a:spLocks noGrp="1"/>
          </p:cNvSpPr>
          <p:nvPr>
            <p:ph type="dt" sz="half" idx="10"/>
          </p:nvPr>
        </p:nvSpPr>
        <p:spPr/>
        <p:txBody>
          <a:bodyPr/>
          <a:lstStyle/>
          <a:p>
            <a:fld id="{3BA010D5-6534-4E4A-819B-4D2F3497D548}" type="datetimeFigureOut">
              <a:rPr lang="en-GB" smtClean="0"/>
              <a:t>07/02/2025</a:t>
            </a:fld>
            <a:endParaRPr lang="en-GB"/>
          </a:p>
        </p:txBody>
      </p:sp>
      <p:sp>
        <p:nvSpPr>
          <p:cNvPr id="5" name="Footer Placeholder 4">
            <a:extLst>
              <a:ext uri="{FF2B5EF4-FFF2-40B4-BE49-F238E27FC236}">
                <a16:creationId xmlns:a16="http://schemas.microsoft.com/office/drawing/2014/main" id="{1177B931-E8FB-3756-E3B0-A02C9E10A4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9C5EB7-F5DD-C56F-DD2C-B82F67EE92DC}"/>
              </a:ext>
            </a:extLst>
          </p:cNvPr>
          <p:cNvSpPr>
            <a:spLocks noGrp="1"/>
          </p:cNvSpPr>
          <p:nvPr>
            <p:ph type="sldNum" sz="quarter" idx="12"/>
          </p:nvPr>
        </p:nvSpPr>
        <p:spPr/>
        <p:txBody>
          <a:bodyPr/>
          <a:lstStyle/>
          <a:p>
            <a:fld id="{08345A63-AA7C-4BF3-9900-55C534B00ED8}" type="slidenum">
              <a:rPr lang="en-GB" smtClean="0"/>
              <a:t>‹#›</a:t>
            </a:fld>
            <a:endParaRPr lang="en-GB"/>
          </a:p>
        </p:txBody>
      </p:sp>
    </p:spTree>
    <p:extLst>
      <p:ext uri="{BB962C8B-B14F-4D97-AF65-F5344CB8AC3E}">
        <p14:creationId xmlns:p14="http://schemas.microsoft.com/office/powerpoint/2010/main" val="14163285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7376520-7AFB-BF3F-FCD1-121ACEE8352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067D8D8-D365-ADD8-8606-4D91324B9EC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30DCD8-BF85-12DE-28E5-5533867812C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BA010D5-6534-4E4A-819B-4D2F3497D548}" type="datetimeFigureOut">
              <a:rPr lang="en-GB" smtClean="0"/>
              <a:t>07/02/2025</a:t>
            </a:fld>
            <a:endParaRPr lang="en-GB"/>
          </a:p>
        </p:txBody>
      </p:sp>
      <p:sp>
        <p:nvSpPr>
          <p:cNvPr id="5" name="Footer Placeholder 4">
            <a:extLst>
              <a:ext uri="{FF2B5EF4-FFF2-40B4-BE49-F238E27FC236}">
                <a16:creationId xmlns:a16="http://schemas.microsoft.com/office/drawing/2014/main" id="{44B2FB14-9C8E-BA58-6EF8-9058F29CC3A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E8CAC2E-C473-C25D-1537-CD4E1B5417B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8345A63-AA7C-4BF3-9900-55C534B00ED8}" type="slidenum">
              <a:rPr lang="en-GB" smtClean="0"/>
              <a:t>‹#›</a:t>
            </a:fld>
            <a:endParaRPr lang="en-GB"/>
          </a:p>
        </p:txBody>
      </p:sp>
    </p:spTree>
    <p:extLst>
      <p:ext uri="{BB962C8B-B14F-4D97-AF65-F5344CB8AC3E}">
        <p14:creationId xmlns:p14="http://schemas.microsoft.com/office/powerpoint/2010/main" val="25001811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video" Target="https://www.youtube.com/embed/kUxm1tDhO2g?feature=oembed"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hyperlink" Target="http://answers.yahoo.com/question/index?qid=20090212224751AAUFeeG"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www.google.co.uk/search?hl=en&amp;rlz=1T4ACAW_en___GB425&amp;biw=1345&amp;bih=490&amp;site=search&amp;tbm=isch&amp;sa=1&amp;q=proscenium+arch&amp;aq=2&amp;aqi=g10&amp;aql=&amp;oq=proscenium"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www.google.co.uk/search?hl=en&amp;rlz=1T4ACAW_en___GB425&amp;biw=1345&amp;bih=490&amp;site=search&amp;tbm=isch&amp;sa=1&amp;q=thrust+stage&amp;aq=2&amp;aqi=g10&amp;aql=&amp;oq=thrust"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www.flickr.com/photos/shakespearetheatrecompany/503643847/"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www.google.co.uk/images?um=1&amp;hl=en&amp;rlz=1T4ACAW_en___GB425&amp;biw=1345&amp;bih=490&amp;tbm=isch&amp;sa=1&amp;q=Theatre+in+the+round&amp;aq=f&amp;aqi=g4&amp;aql=&amp;oq="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www.google.co.uk/search?q=traverse+stage&amp;hl=en&amp;rlz=1T4ACAW_en___GB425&amp;prmd=ivns&amp;tbm=isch&amp;tbo=u&amp;source=univ&amp;sa=X&amp;ei=8MKcTbicCdnO4wbwtpWQBw&amp;ved=0CCgQsAQ&amp;biw=1345&amp;bih=490"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www.youtube.com/watch?v=T8UHIlDpXmQ"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www.thestage.co.uk/author-lyn-gardner" TargetMode="External"/><Relationship Id="rId2" Type="http://schemas.openxmlformats.org/officeDocument/2006/relationships/hyperlink" Target="https://www.backstage.com/magazine/article/theatre-reviews-26-42283/" TargetMode="External"/><Relationship Id="rId1" Type="http://schemas.openxmlformats.org/officeDocument/2006/relationships/slideLayout" Target="../slideLayouts/slideLayout2.xml"/><Relationship Id="rId4" Type="http://schemas.openxmlformats.org/officeDocument/2006/relationships/image" Target="../media/image15.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6" name="Rectangle 2055">
            <a:extLst>
              <a:ext uri="{FF2B5EF4-FFF2-40B4-BE49-F238E27FC236}">
                <a16:creationId xmlns:a16="http://schemas.microsoft.com/office/drawing/2014/main" id="{3677BAFB-3BD3-41BB-9107-FAE224AE2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58" name="Oval 2057">
            <a:extLst>
              <a:ext uri="{FF2B5EF4-FFF2-40B4-BE49-F238E27FC236}">
                <a16:creationId xmlns:a16="http://schemas.microsoft.com/office/drawing/2014/main" id="{E6823A9B-C188-42D4-847C-3AD928DB1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42784" y="253140"/>
            <a:ext cx="6184555" cy="6184555"/>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60" name="Oval 2059">
            <a:extLst>
              <a:ext uri="{FF2B5EF4-FFF2-40B4-BE49-F238E27FC236}">
                <a16:creationId xmlns:a16="http://schemas.microsoft.com/office/drawing/2014/main" id="{34B557F3-1A0C-4749-A6DB-EAC082DF3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24848" y="253140"/>
            <a:ext cx="6184555" cy="6184555"/>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3"/>
              </a:solidFill>
            </a:endParaRPr>
          </a:p>
        </p:txBody>
      </p:sp>
      <p:sp>
        <p:nvSpPr>
          <p:cNvPr id="2062" name="Oval 2061">
            <a:extLst>
              <a:ext uri="{FF2B5EF4-FFF2-40B4-BE49-F238E27FC236}">
                <a16:creationId xmlns:a16="http://schemas.microsoft.com/office/drawing/2014/main" id="{55D55AA6-3751-494F-868A-DCEDC5CE82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03723" y="136525"/>
            <a:ext cx="6184555" cy="6184555"/>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50" name="Rectangle 2">
            <a:extLst>
              <a:ext uri="{FF2B5EF4-FFF2-40B4-BE49-F238E27FC236}">
                <a16:creationId xmlns:a16="http://schemas.microsoft.com/office/drawing/2014/main" id="{632DB393-AAFB-4C8A-C8D1-09DB09E6B708}"/>
              </a:ext>
            </a:extLst>
          </p:cNvPr>
          <p:cNvSpPr>
            <a:spLocks noGrp="1" noChangeArrowheads="1"/>
          </p:cNvSpPr>
          <p:nvPr>
            <p:ph type="ctrTitle"/>
          </p:nvPr>
        </p:nvSpPr>
        <p:spPr>
          <a:xfrm>
            <a:off x="3581400" y="965580"/>
            <a:ext cx="5204489" cy="3160593"/>
          </a:xfrm>
        </p:spPr>
        <p:txBody>
          <a:bodyPr>
            <a:normAutofit/>
          </a:bodyPr>
          <a:lstStyle/>
          <a:p>
            <a:pPr eaLnBrk="1" hangingPunct="1"/>
            <a:r>
              <a:rPr lang="en-GB" altLang="en-US" sz="4500" dirty="0">
                <a:solidFill>
                  <a:schemeClr val="bg1"/>
                </a:solidFill>
              </a:rPr>
              <a:t>ANALYSIS AND REVIEW</a:t>
            </a:r>
          </a:p>
        </p:txBody>
      </p:sp>
      <p:sp>
        <p:nvSpPr>
          <p:cNvPr id="2051" name="Rectangle 3">
            <a:extLst>
              <a:ext uri="{FF2B5EF4-FFF2-40B4-BE49-F238E27FC236}">
                <a16:creationId xmlns:a16="http://schemas.microsoft.com/office/drawing/2014/main" id="{A69B7BED-AC7B-F439-9CBF-2C81C99A6D8D}"/>
              </a:ext>
            </a:extLst>
          </p:cNvPr>
          <p:cNvSpPr>
            <a:spLocks noGrp="1" noChangeArrowheads="1"/>
          </p:cNvSpPr>
          <p:nvPr>
            <p:ph type="subTitle" idx="1"/>
          </p:nvPr>
        </p:nvSpPr>
        <p:spPr>
          <a:xfrm>
            <a:off x="3820817" y="4409960"/>
            <a:ext cx="4508641" cy="1116414"/>
          </a:xfrm>
        </p:spPr>
        <p:txBody>
          <a:bodyPr>
            <a:normAutofit/>
          </a:bodyPr>
          <a:lstStyle/>
          <a:p>
            <a:pPr eaLnBrk="1" hangingPunct="1"/>
            <a:r>
              <a:rPr lang="en-GB" altLang="en-US" sz="2000" dirty="0">
                <a:solidFill>
                  <a:schemeClr val="bg1"/>
                </a:solidFill>
              </a:rPr>
              <a:t>Mr OG</a:t>
            </a:r>
          </a:p>
          <a:p>
            <a:pPr eaLnBrk="1" hangingPunct="1"/>
            <a:r>
              <a:rPr lang="en-GB" altLang="en-US" sz="2000" dirty="0">
                <a:solidFill>
                  <a:schemeClr val="bg1"/>
                </a:solidFill>
              </a:rPr>
              <a:t>2025</a:t>
            </a:r>
          </a:p>
        </p:txBody>
      </p:sp>
      <p:sp>
        <p:nvSpPr>
          <p:cNvPr id="2064" name="Graphic 212">
            <a:extLst>
              <a:ext uri="{FF2B5EF4-FFF2-40B4-BE49-F238E27FC236}">
                <a16:creationId xmlns:a16="http://schemas.microsoft.com/office/drawing/2014/main" id="{4D4C00DC-4DC6-4CD2-9E31-F17E6CEBC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066" name="Graphic 212">
            <a:extLst>
              <a:ext uri="{FF2B5EF4-FFF2-40B4-BE49-F238E27FC236}">
                <a16:creationId xmlns:a16="http://schemas.microsoft.com/office/drawing/2014/main" id="{D82AB1B2-7970-42CF-8BF5-567C69E9F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nvGrpSpPr>
          <p:cNvPr id="2068" name="Graphic 190">
            <a:extLst>
              <a:ext uri="{FF2B5EF4-FFF2-40B4-BE49-F238E27FC236}">
                <a16:creationId xmlns:a16="http://schemas.microsoft.com/office/drawing/2014/main" id="{66FB5A75-BDE2-4F12-A95B-C48788A768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80947" y="1755501"/>
            <a:ext cx="1598829" cy="531293"/>
            <a:chOff x="2504802" y="1755501"/>
            <a:chExt cx="1598829" cy="531293"/>
          </a:xfrm>
          <a:solidFill>
            <a:schemeClr val="bg1"/>
          </a:solidFill>
        </p:grpSpPr>
        <p:sp>
          <p:nvSpPr>
            <p:cNvPr id="2069" name="Freeform: Shape 2068">
              <a:extLst>
                <a:ext uri="{FF2B5EF4-FFF2-40B4-BE49-F238E27FC236}">
                  <a16:creationId xmlns:a16="http://schemas.microsoft.com/office/drawing/2014/main" id="{DC86CBC8-A814-4C0C-A287-7C549693D2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dirty="0"/>
            </a:p>
          </p:txBody>
        </p:sp>
        <p:sp>
          <p:nvSpPr>
            <p:cNvPr id="2070" name="Freeform: Shape 2069">
              <a:extLst>
                <a:ext uri="{FF2B5EF4-FFF2-40B4-BE49-F238E27FC236}">
                  <a16:creationId xmlns:a16="http://schemas.microsoft.com/office/drawing/2014/main" id="{6AA52F4F-14E6-402F-A196-668B9CA9BC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sp>
        <p:nvSpPr>
          <p:cNvPr id="2072" name="Oval 2071">
            <a:extLst>
              <a:ext uri="{FF2B5EF4-FFF2-40B4-BE49-F238E27FC236}">
                <a16:creationId xmlns:a16="http://schemas.microsoft.com/office/drawing/2014/main" id="{C10FB9CA-E7FA-462C-B537-F1224ED1AC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074" name="Oval 2073">
            <a:extLst>
              <a:ext uri="{FF2B5EF4-FFF2-40B4-BE49-F238E27FC236}">
                <a16:creationId xmlns:a16="http://schemas.microsoft.com/office/drawing/2014/main" id="{D8469AE7-A75B-4F37-850B-EF5974ABE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2076" name="Graphic 4">
            <a:extLst>
              <a:ext uri="{FF2B5EF4-FFF2-40B4-BE49-F238E27FC236}">
                <a16:creationId xmlns:a16="http://schemas.microsoft.com/office/drawing/2014/main" id="{63301095-70B2-49AA-8DA9-A35629AD62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597506" y="4175798"/>
            <a:ext cx="1861486" cy="1861665"/>
            <a:chOff x="5734053" y="3067000"/>
            <a:chExt cx="724484" cy="724549"/>
          </a:xfrm>
          <a:solidFill>
            <a:schemeClr val="bg1"/>
          </a:solidFill>
        </p:grpSpPr>
        <p:sp>
          <p:nvSpPr>
            <p:cNvPr id="2077" name="Freeform: Shape 2076">
              <a:extLst>
                <a:ext uri="{FF2B5EF4-FFF2-40B4-BE49-F238E27FC236}">
                  <a16:creationId xmlns:a16="http://schemas.microsoft.com/office/drawing/2014/main" id="{D218E08C-0BEA-45C2-8C09-4141DDDA00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067000"/>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2078" name="Freeform: Shape 2077">
              <a:extLst>
                <a:ext uri="{FF2B5EF4-FFF2-40B4-BE49-F238E27FC236}">
                  <a16:creationId xmlns:a16="http://schemas.microsoft.com/office/drawing/2014/main" id="{232F6090-14E0-44C6-B9FC-C91047BCD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2079" name="Freeform: Shape 2078">
              <a:extLst>
                <a:ext uri="{FF2B5EF4-FFF2-40B4-BE49-F238E27FC236}">
                  <a16:creationId xmlns:a16="http://schemas.microsoft.com/office/drawing/2014/main" id="{FDB9402B-335C-4892-9E7C-C400E95BE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2080" name="Freeform: Shape 2079">
              <a:extLst>
                <a:ext uri="{FF2B5EF4-FFF2-40B4-BE49-F238E27FC236}">
                  <a16:creationId xmlns:a16="http://schemas.microsoft.com/office/drawing/2014/main" id="{E7A4371D-4448-409A-93F3-0C92E3EBD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2081" name="Freeform: Shape 2080">
              <a:extLst>
                <a:ext uri="{FF2B5EF4-FFF2-40B4-BE49-F238E27FC236}">
                  <a16:creationId xmlns:a16="http://schemas.microsoft.com/office/drawing/2014/main" id="{780149CB-4B8F-4FD1-AC5E-25670C9EA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2082" name="Freeform: Shape 2081">
              <a:extLst>
                <a:ext uri="{FF2B5EF4-FFF2-40B4-BE49-F238E27FC236}">
                  <a16:creationId xmlns:a16="http://schemas.microsoft.com/office/drawing/2014/main" id="{92D49A1A-35B0-4620-9D1E-A782A0E97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2083" name="Freeform: Shape 2082">
              <a:extLst>
                <a:ext uri="{FF2B5EF4-FFF2-40B4-BE49-F238E27FC236}">
                  <a16:creationId xmlns:a16="http://schemas.microsoft.com/office/drawing/2014/main" id="{AFF46F08-B1E4-44C1-BD4A-4191D6EAD9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2084" name="Freeform: Shape 2083">
              <a:extLst>
                <a:ext uri="{FF2B5EF4-FFF2-40B4-BE49-F238E27FC236}">
                  <a16:creationId xmlns:a16="http://schemas.microsoft.com/office/drawing/2014/main" id="{8DB16610-3D81-4E5C-850D-5D1245C0D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2624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2085" name="Freeform: Shape 2084">
              <a:extLst>
                <a:ext uri="{FF2B5EF4-FFF2-40B4-BE49-F238E27FC236}">
                  <a16:creationId xmlns:a16="http://schemas.microsoft.com/office/drawing/2014/main" id="{E05501B2-83AC-4299-BE5A-8CA16B408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2624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2086" name="Freeform: Shape 2085">
              <a:extLst>
                <a:ext uri="{FF2B5EF4-FFF2-40B4-BE49-F238E27FC236}">
                  <a16:creationId xmlns:a16="http://schemas.microsoft.com/office/drawing/2014/main" id="{07CF1B90-3B3A-403E-A94F-8B82945D07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2087" name="Freeform: Shape 2086">
              <a:extLst>
                <a:ext uri="{FF2B5EF4-FFF2-40B4-BE49-F238E27FC236}">
                  <a16:creationId xmlns:a16="http://schemas.microsoft.com/office/drawing/2014/main" id="{56A1CBA9-4AC1-4C42-9429-3FF31DF282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2088" name="Freeform: Shape 2087">
              <a:extLst>
                <a:ext uri="{FF2B5EF4-FFF2-40B4-BE49-F238E27FC236}">
                  <a16:creationId xmlns:a16="http://schemas.microsoft.com/office/drawing/2014/main" id="{21318D9B-FD39-402A-ADFA-0E6CC789A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2089" name="Freeform: Shape 2088">
              <a:extLst>
                <a:ext uri="{FF2B5EF4-FFF2-40B4-BE49-F238E27FC236}">
                  <a16:creationId xmlns:a16="http://schemas.microsoft.com/office/drawing/2014/main" id="{333FB08F-B346-47C0-A7CD-1DE53E6C0D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12624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2090" name="Freeform: Shape 2089">
              <a:extLst>
                <a:ext uri="{FF2B5EF4-FFF2-40B4-BE49-F238E27FC236}">
                  <a16:creationId xmlns:a16="http://schemas.microsoft.com/office/drawing/2014/main" id="{893AD6F2-6408-4A8E-9749-CB7388EF3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2091" name="Freeform: Shape 2090">
              <a:extLst>
                <a:ext uri="{FF2B5EF4-FFF2-40B4-BE49-F238E27FC236}">
                  <a16:creationId xmlns:a16="http://schemas.microsoft.com/office/drawing/2014/main" id="{715D9D2F-1568-4BE3-A54A-69F52492B0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85393"/>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2092" name="Freeform: Shape 2091">
              <a:extLst>
                <a:ext uri="{FF2B5EF4-FFF2-40B4-BE49-F238E27FC236}">
                  <a16:creationId xmlns:a16="http://schemas.microsoft.com/office/drawing/2014/main" id="{9AB547A7-0D80-491F-98B4-C6B7CC4FC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2093" name="Freeform: Shape 2092">
              <a:extLst>
                <a:ext uri="{FF2B5EF4-FFF2-40B4-BE49-F238E27FC236}">
                  <a16:creationId xmlns:a16="http://schemas.microsoft.com/office/drawing/2014/main" id="{7E2693CD-DAF5-4B26-9A2F-17673BF31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094" name="Freeform: Shape 2093">
              <a:extLst>
                <a:ext uri="{FF2B5EF4-FFF2-40B4-BE49-F238E27FC236}">
                  <a16:creationId xmlns:a16="http://schemas.microsoft.com/office/drawing/2014/main" id="{A96EEE12-952A-4693-B161-D7071D601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095" name="Freeform: Shape 2094">
              <a:extLst>
                <a:ext uri="{FF2B5EF4-FFF2-40B4-BE49-F238E27FC236}">
                  <a16:creationId xmlns:a16="http://schemas.microsoft.com/office/drawing/2014/main" id="{F4228DCC-1611-4BDC-90AA-231F67EB11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096" name="Freeform: Shape 2095">
              <a:extLst>
                <a:ext uri="{FF2B5EF4-FFF2-40B4-BE49-F238E27FC236}">
                  <a16:creationId xmlns:a16="http://schemas.microsoft.com/office/drawing/2014/main" id="{DA163C3C-D3DF-461F-B6A8-90C7C227D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2097" name="Freeform: Shape 2096">
              <a:extLst>
                <a:ext uri="{FF2B5EF4-FFF2-40B4-BE49-F238E27FC236}">
                  <a16:creationId xmlns:a16="http://schemas.microsoft.com/office/drawing/2014/main" id="{4D021D29-2980-41C3-AB83-DA93C105B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098" name="Freeform: Shape 2097">
              <a:extLst>
                <a:ext uri="{FF2B5EF4-FFF2-40B4-BE49-F238E27FC236}">
                  <a16:creationId xmlns:a16="http://schemas.microsoft.com/office/drawing/2014/main" id="{AC09C1FA-1A9D-49A7-9D73-8B777140A3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244637"/>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2099" name="Freeform: Shape 2098">
              <a:extLst>
                <a:ext uri="{FF2B5EF4-FFF2-40B4-BE49-F238E27FC236}">
                  <a16:creationId xmlns:a16="http://schemas.microsoft.com/office/drawing/2014/main" id="{0B8D8CD4-7B9B-48A5-BC59-0CB859354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24463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2100" name="Freeform: Shape 2099">
              <a:extLst>
                <a:ext uri="{FF2B5EF4-FFF2-40B4-BE49-F238E27FC236}">
                  <a16:creationId xmlns:a16="http://schemas.microsoft.com/office/drawing/2014/main" id="{224D0A27-A8B0-4020-9399-24127726E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2101" name="Freeform: Shape 2100">
              <a:extLst>
                <a:ext uri="{FF2B5EF4-FFF2-40B4-BE49-F238E27FC236}">
                  <a16:creationId xmlns:a16="http://schemas.microsoft.com/office/drawing/2014/main" id="{168E8EBA-9F8C-4650-B9BE-38A0A56BCF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2102" name="Freeform: Shape 2101">
              <a:extLst>
                <a:ext uri="{FF2B5EF4-FFF2-40B4-BE49-F238E27FC236}">
                  <a16:creationId xmlns:a16="http://schemas.microsoft.com/office/drawing/2014/main" id="{6A460BB3-2605-4AA2-AE1D-B9FB61EBF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2103" name="Freeform: Shape 2102">
              <a:extLst>
                <a:ext uri="{FF2B5EF4-FFF2-40B4-BE49-F238E27FC236}">
                  <a16:creationId xmlns:a16="http://schemas.microsoft.com/office/drawing/2014/main" id="{1E2E38EE-DBBE-4CC1-9498-E7193E1B2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244637"/>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04" name="Freeform: Shape 2103">
              <a:extLst>
                <a:ext uri="{FF2B5EF4-FFF2-40B4-BE49-F238E27FC236}">
                  <a16:creationId xmlns:a16="http://schemas.microsoft.com/office/drawing/2014/main" id="{BF191D5C-7D2A-4408-A8F2-389D2360F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2105" name="Freeform: Shape 2104">
              <a:extLst>
                <a:ext uri="{FF2B5EF4-FFF2-40B4-BE49-F238E27FC236}">
                  <a16:creationId xmlns:a16="http://schemas.microsoft.com/office/drawing/2014/main" id="{08F7193B-B379-4921-9F17-1841D50611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03786"/>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2106" name="Freeform: Shape 2105">
              <a:extLst>
                <a:ext uri="{FF2B5EF4-FFF2-40B4-BE49-F238E27FC236}">
                  <a16:creationId xmlns:a16="http://schemas.microsoft.com/office/drawing/2014/main" id="{B4C5E53C-6003-4F74-B1CA-C7EA1E4993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07" name="Freeform: Shape 2106">
              <a:extLst>
                <a:ext uri="{FF2B5EF4-FFF2-40B4-BE49-F238E27FC236}">
                  <a16:creationId xmlns:a16="http://schemas.microsoft.com/office/drawing/2014/main" id="{CB97B2B1-1CF5-46A5-940D-AB8F57F59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08" name="Freeform: Shape 2107">
              <a:extLst>
                <a:ext uri="{FF2B5EF4-FFF2-40B4-BE49-F238E27FC236}">
                  <a16:creationId xmlns:a16="http://schemas.microsoft.com/office/drawing/2014/main" id="{0783F4F1-D8CE-4453-B79B-AD976E272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09" name="Freeform: Shape 2108">
              <a:extLst>
                <a:ext uri="{FF2B5EF4-FFF2-40B4-BE49-F238E27FC236}">
                  <a16:creationId xmlns:a16="http://schemas.microsoft.com/office/drawing/2014/main" id="{06A7A4C9-F24F-4F00-A2FA-29E788A09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10" name="Freeform: Shape 2109">
              <a:extLst>
                <a:ext uri="{FF2B5EF4-FFF2-40B4-BE49-F238E27FC236}">
                  <a16:creationId xmlns:a16="http://schemas.microsoft.com/office/drawing/2014/main" id="{EB694A32-59D6-46E3-8CE4-E4C485C2CB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03786"/>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11" name="Freeform: Shape 2110">
              <a:extLst>
                <a:ext uri="{FF2B5EF4-FFF2-40B4-BE49-F238E27FC236}">
                  <a16:creationId xmlns:a16="http://schemas.microsoft.com/office/drawing/2014/main" id="{983EBB4C-28FF-41C6-90D6-5F30FC0868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12" name="Freeform: Shape 2111">
              <a:extLst>
                <a:ext uri="{FF2B5EF4-FFF2-40B4-BE49-F238E27FC236}">
                  <a16:creationId xmlns:a16="http://schemas.microsoft.com/office/drawing/2014/main" id="{0707659D-8AE9-49B5-AB29-ECC099F49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63031"/>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2113" name="Freeform: Shape 2112">
              <a:extLst>
                <a:ext uri="{FF2B5EF4-FFF2-40B4-BE49-F238E27FC236}">
                  <a16:creationId xmlns:a16="http://schemas.microsoft.com/office/drawing/2014/main" id="{5C987ECC-9573-46EA-9C4A-7C3CAE393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6302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2114" name="Freeform: Shape 2113">
              <a:extLst>
                <a:ext uri="{FF2B5EF4-FFF2-40B4-BE49-F238E27FC236}">
                  <a16:creationId xmlns:a16="http://schemas.microsoft.com/office/drawing/2014/main" id="{4DAF6708-18C2-4082-B024-6CEA32AE0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2115" name="Freeform: Shape 2114">
              <a:extLst>
                <a:ext uri="{FF2B5EF4-FFF2-40B4-BE49-F238E27FC236}">
                  <a16:creationId xmlns:a16="http://schemas.microsoft.com/office/drawing/2014/main" id="{72CBB5AE-39E2-4D9B-A834-64D31B0032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2116" name="Freeform: Shape 2115">
              <a:extLst>
                <a:ext uri="{FF2B5EF4-FFF2-40B4-BE49-F238E27FC236}">
                  <a16:creationId xmlns:a16="http://schemas.microsoft.com/office/drawing/2014/main" id="{4592DE98-77BF-4E8E-AEB4-1934207BA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2117" name="Freeform: Shape 2116">
              <a:extLst>
                <a:ext uri="{FF2B5EF4-FFF2-40B4-BE49-F238E27FC236}">
                  <a16:creationId xmlns:a16="http://schemas.microsoft.com/office/drawing/2014/main" id="{5AF5D9A0-BA94-4D2B-8479-26C55355B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63031"/>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18" name="Freeform: Shape 2117">
              <a:extLst>
                <a:ext uri="{FF2B5EF4-FFF2-40B4-BE49-F238E27FC236}">
                  <a16:creationId xmlns:a16="http://schemas.microsoft.com/office/drawing/2014/main" id="{2CAA6A8E-7ACF-4EF7-AAD6-734A009DCF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2119" name="Freeform: Shape 2118">
              <a:extLst>
                <a:ext uri="{FF2B5EF4-FFF2-40B4-BE49-F238E27FC236}">
                  <a16:creationId xmlns:a16="http://schemas.microsoft.com/office/drawing/2014/main" id="{D3DD3695-F212-4BAD-BBB3-EC1F62474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22181"/>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2120" name="Freeform: Shape 2119">
              <a:extLst>
                <a:ext uri="{FF2B5EF4-FFF2-40B4-BE49-F238E27FC236}">
                  <a16:creationId xmlns:a16="http://schemas.microsoft.com/office/drawing/2014/main" id="{AB1B3ECB-7594-4C5C-B62B-E686C0A89E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221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21" name="Freeform: Shape 2120">
              <a:extLst>
                <a:ext uri="{FF2B5EF4-FFF2-40B4-BE49-F238E27FC236}">
                  <a16:creationId xmlns:a16="http://schemas.microsoft.com/office/drawing/2014/main" id="{5EE54C3C-D9E5-4782-B8F6-058EB2D63E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22" name="Freeform: Shape 2121">
              <a:extLst>
                <a:ext uri="{FF2B5EF4-FFF2-40B4-BE49-F238E27FC236}">
                  <a16:creationId xmlns:a16="http://schemas.microsoft.com/office/drawing/2014/main" id="{EAE78EEE-DC43-44E1-AB47-ACB80F94B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23" name="Freeform: Shape 2122">
              <a:extLst>
                <a:ext uri="{FF2B5EF4-FFF2-40B4-BE49-F238E27FC236}">
                  <a16:creationId xmlns:a16="http://schemas.microsoft.com/office/drawing/2014/main" id="{847D67EF-1141-4582-866E-FE02FB2360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24" name="Freeform: Shape 2123">
              <a:extLst>
                <a:ext uri="{FF2B5EF4-FFF2-40B4-BE49-F238E27FC236}">
                  <a16:creationId xmlns:a16="http://schemas.microsoft.com/office/drawing/2014/main" id="{99ECC931-60A1-4628-A34B-4B68DA3CC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422181"/>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25" name="Freeform: Shape 2124">
              <a:extLst>
                <a:ext uri="{FF2B5EF4-FFF2-40B4-BE49-F238E27FC236}">
                  <a16:creationId xmlns:a16="http://schemas.microsoft.com/office/drawing/2014/main" id="{A587D2BE-3417-44AE-BEEF-57F88CECB4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26" name="Freeform: Shape 2125">
              <a:extLst>
                <a:ext uri="{FF2B5EF4-FFF2-40B4-BE49-F238E27FC236}">
                  <a16:creationId xmlns:a16="http://schemas.microsoft.com/office/drawing/2014/main" id="{FCEB2ED3-A08D-4286-B75D-893289F3F3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2127" name="Freeform: Shape 2126">
              <a:extLst>
                <a:ext uri="{FF2B5EF4-FFF2-40B4-BE49-F238E27FC236}">
                  <a16:creationId xmlns:a16="http://schemas.microsoft.com/office/drawing/2014/main" id="{7C7DB7BB-8173-4377-85B0-032B7BDAB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2128" name="Freeform: Shape 2127">
              <a:extLst>
                <a:ext uri="{FF2B5EF4-FFF2-40B4-BE49-F238E27FC236}">
                  <a16:creationId xmlns:a16="http://schemas.microsoft.com/office/drawing/2014/main" id="{93EF69B4-3F48-4509-8BF8-926E23BC1D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067000"/>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2129" name="Freeform: Shape 2128">
              <a:extLst>
                <a:ext uri="{FF2B5EF4-FFF2-40B4-BE49-F238E27FC236}">
                  <a16:creationId xmlns:a16="http://schemas.microsoft.com/office/drawing/2014/main" id="{C1A86650-1EF5-46E3-885D-96985105A8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2130" name="Freeform: Shape 2129">
              <a:extLst>
                <a:ext uri="{FF2B5EF4-FFF2-40B4-BE49-F238E27FC236}">
                  <a16:creationId xmlns:a16="http://schemas.microsoft.com/office/drawing/2014/main" id="{47EBBDE2-BD90-481F-A671-34E2186FB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2131" name="Freeform: Shape 2130">
              <a:extLst>
                <a:ext uri="{FF2B5EF4-FFF2-40B4-BE49-F238E27FC236}">
                  <a16:creationId xmlns:a16="http://schemas.microsoft.com/office/drawing/2014/main" id="{87DAF1CB-838D-4C5C-8FB7-76BF677FEB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2132" name="Freeform: Shape 2131">
              <a:extLst>
                <a:ext uri="{FF2B5EF4-FFF2-40B4-BE49-F238E27FC236}">
                  <a16:creationId xmlns:a16="http://schemas.microsoft.com/office/drawing/2014/main" id="{64573DA8-D2F3-4644-AC79-83843615C4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2624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2133" name="Freeform: Shape 2132">
              <a:extLst>
                <a:ext uri="{FF2B5EF4-FFF2-40B4-BE49-F238E27FC236}">
                  <a16:creationId xmlns:a16="http://schemas.microsoft.com/office/drawing/2014/main" id="{41AB53B8-0D5C-44BD-A2A9-ABBF659E1F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2134" name="Freeform: Shape 2133">
              <a:extLst>
                <a:ext uri="{FF2B5EF4-FFF2-40B4-BE49-F238E27FC236}">
                  <a16:creationId xmlns:a16="http://schemas.microsoft.com/office/drawing/2014/main" id="{29B7FA60-B453-4877-8D47-CA1209DF9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2624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2135" name="Freeform: Shape 2134">
              <a:extLst>
                <a:ext uri="{FF2B5EF4-FFF2-40B4-BE49-F238E27FC236}">
                  <a16:creationId xmlns:a16="http://schemas.microsoft.com/office/drawing/2014/main" id="{7A6D2414-BCCC-40E8-B990-47642EFE96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2136" name="Freeform: Shape 2135">
              <a:extLst>
                <a:ext uri="{FF2B5EF4-FFF2-40B4-BE49-F238E27FC236}">
                  <a16:creationId xmlns:a16="http://schemas.microsoft.com/office/drawing/2014/main" id="{B0F37C2B-B7E6-420D-AD39-3AE4A2FBE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2624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2137" name="Freeform: Shape 2136">
              <a:extLst>
                <a:ext uri="{FF2B5EF4-FFF2-40B4-BE49-F238E27FC236}">
                  <a16:creationId xmlns:a16="http://schemas.microsoft.com/office/drawing/2014/main" id="{F6417E45-D7FC-40B8-AD49-941B28D18C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2624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2138" name="Freeform: Shape 2137">
              <a:extLst>
                <a:ext uri="{FF2B5EF4-FFF2-40B4-BE49-F238E27FC236}">
                  <a16:creationId xmlns:a16="http://schemas.microsoft.com/office/drawing/2014/main" id="{2A8D1963-0C59-476C-AAFA-A7AF4FF50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8539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39" name="Freeform: Shape 2138">
              <a:extLst>
                <a:ext uri="{FF2B5EF4-FFF2-40B4-BE49-F238E27FC236}">
                  <a16:creationId xmlns:a16="http://schemas.microsoft.com/office/drawing/2014/main" id="{6BE777A9-EC29-46FC-AD21-AC7FD89B13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40" name="Freeform: Shape 2139">
              <a:extLst>
                <a:ext uri="{FF2B5EF4-FFF2-40B4-BE49-F238E27FC236}">
                  <a16:creationId xmlns:a16="http://schemas.microsoft.com/office/drawing/2014/main" id="{C63BA1CE-93FB-42C7-8381-765E500232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8539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2141" name="Freeform: Shape 2140">
              <a:extLst>
                <a:ext uri="{FF2B5EF4-FFF2-40B4-BE49-F238E27FC236}">
                  <a16:creationId xmlns:a16="http://schemas.microsoft.com/office/drawing/2014/main" id="{7F30F275-ADC8-4FD1-8B4B-673B37517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42" name="Freeform: Shape 2141">
              <a:extLst>
                <a:ext uri="{FF2B5EF4-FFF2-40B4-BE49-F238E27FC236}">
                  <a16:creationId xmlns:a16="http://schemas.microsoft.com/office/drawing/2014/main" id="{DB20529C-F2DD-4607-8DEE-19A932968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2143" name="Freeform: Shape 2142">
              <a:extLst>
                <a:ext uri="{FF2B5EF4-FFF2-40B4-BE49-F238E27FC236}">
                  <a16:creationId xmlns:a16="http://schemas.microsoft.com/office/drawing/2014/main" id="{B8029A9A-DFF9-49CE-8CEE-95A6695F39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85391"/>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2144" name="Freeform: Shape 2143">
              <a:extLst>
                <a:ext uri="{FF2B5EF4-FFF2-40B4-BE49-F238E27FC236}">
                  <a16:creationId xmlns:a16="http://schemas.microsoft.com/office/drawing/2014/main" id="{6822C2EC-B05D-4CE6-9D59-164769D0E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244634"/>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2145" name="Freeform: Shape 2144">
              <a:extLst>
                <a:ext uri="{FF2B5EF4-FFF2-40B4-BE49-F238E27FC236}">
                  <a16:creationId xmlns:a16="http://schemas.microsoft.com/office/drawing/2014/main" id="{53A0760F-F576-4A97-94AF-8BBE59084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2146" name="Freeform: Shape 2145">
              <a:extLst>
                <a:ext uri="{FF2B5EF4-FFF2-40B4-BE49-F238E27FC236}">
                  <a16:creationId xmlns:a16="http://schemas.microsoft.com/office/drawing/2014/main" id="{CA76721C-646A-4910-AD1A-BE6B67767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244634"/>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2147" name="Freeform: Shape 2146">
              <a:extLst>
                <a:ext uri="{FF2B5EF4-FFF2-40B4-BE49-F238E27FC236}">
                  <a16:creationId xmlns:a16="http://schemas.microsoft.com/office/drawing/2014/main" id="{065D4766-CAEC-4074-A9E2-6110A1238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2148" name="Freeform: Shape 2147">
              <a:extLst>
                <a:ext uri="{FF2B5EF4-FFF2-40B4-BE49-F238E27FC236}">
                  <a16:creationId xmlns:a16="http://schemas.microsoft.com/office/drawing/2014/main" id="{4F1A0AC6-319D-49D8-A4FB-17A70E8E8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2149" name="Freeform: Shape 2148">
              <a:extLst>
                <a:ext uri="{FF2B5EF4-FFF2-40B4-BE49-F238E27FC236}">
                  <a16:creationId xmlns:a16="http://schemas.microsoft.com/office/drawing/2014/main" id="{79502B48-2B92-45BF-B9AC-1102B38078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24463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50" name="Freeform: Shape 2149">
              <a:extLst>
                <a:ext uri="{FF2B5EF4-FFF2-40B4-BE49-F238E27FC236}">
                  <a16:creationId xmlns:a16="http://schemas.microsoft.com/office/drawing/2014/main" id="{6363AFA7-321F-431C-B2FD-ADCB4D24B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51" name="Freeform: Shape 2150">
              <a:extLst>
                <a:ext uri="{FF2B5EF4-FFF2-40B4-BE49-F238E27FC236}">
                  <a16:creationId xmlns:a16="http://schemas.microsoft.com/office/drawing/2014/main" id="{33EDDE1B-7379-4973-8CFD-F3C737104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52" name="Freeform: Shape 2151">
              <a:extLst>
                <a:ext uri="{FF2B5EF4-FFF2-40B4-BE49-F238E27FC236}">
                  <a16:creationId xmlns:a16="http://schemas.microsoft.com/office/drawing/2014/main" id="{1F20B58A-2DB8-46B2-9E93-9C8C817DC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0378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2153" name="Freeform: Shape 2152">
              <a:extLst>
                <a:ext uri="{FF2B5EF4-FFF2-40B4-BE49-F238E27FC236}">
                  <a16:creationId xmlns:a16="http://schemas.microsoft.com/office/drawing/2014/main" id="{A5A3EF12-3DA1-4505-A44B-1B9634887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54" name="Freeform: Shape 2153">
              <a:extLst>
                <a:ext uri="{FF2B5EF4-FFF2-40B4-BE49-F238E27FC236}">
                  <a16:creationId xmlns:a16="http://schemas.microsoft.com/office/drawing/2014/main" id="{5B08812B-9264-47E7-8EC8-1233869F6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2155" name="Freeform: Shape 2154">
              <a:extLst>
                <a:ext uri="{FF2B5EF4-FFF2-40B4-BE49-F238E27FC236}">
                  <a16:creationId xmlns:a16="http://schemas.microsoft.com/office/drawing/2014/main" id="{2A29F226-A243-410B-BEE4-EBA9DD76F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0378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56" name="Freeform: Shape 2155">
              <a:extLst>
                <a:ext uri="{FF2B5EF4-FFF2-40B4-BE49-F238E27FC236}">
                  <a16:creationId xmlns:a16="http://schemas.microsoft.com/office/drawing/2014/main" id="{9DF57348-F837-475C-A7AA-3C7210041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63028"/>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2157" name="Freeform: Shape 2156">
              <a:extLst>
                <a:ext uri="{FF2B5EF4-FFF2-40B4-BE49-F238E27FC236}">
                  <a16:creationId xmlns:a16="http://schemas.microsoft.com/office/drawing/2014/main" id="{1E41B89A-9A45-4947-ADB0-940040049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2158" name="Freeform: Shape 2157">
              <a:extLst>
                <a:ext uri="{FF2B5EF4-FFF2-40B4-BE49-F238E27FC236}">
                  <a16:creationId xmlns:a16="http://schemas.microsoft.com/office/drawing/2014/main" id="{6C1F1525-32BC-46E1-84E6-C2BB88730B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63028"/>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2159" name="Freeform: Shape 2158">
              <a:extLst>
                <a:ext uri="{FF2B5EF4-FFF2-40B4-BE49-F238E27FC236}">
                  <a16:creationId xmlns:a16="http://schemas.microsoft.com/office/drawing/2014/main" id="{C73A8972-BA44-40C6-B045-83E78C4D4A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2160" name="Freeform: Shape 2159">
              <a:extLst>
                <a:ext uri="{FF2B5EF4-FFF2-40B4-BE49-F238E27FC236}">
                  <a16:creationId xmlns:a16="http://schemas.microsoft.com/office/drawing/2014/main" id="{C196E956-03D1-4F79-826A-A2F5E3DE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6302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2161" name="Freeform: Shape 2160">
              <a:extLst>
                <a:ext uri="{FF2B5EF4-FFF2-40B4-BE49-F238E27FC236}">
                  <a16:creationId xmlns:a16="http://schemas.microsoft.com/office/drawing/2014/main" id="{ADA7B07B-EAC8-4FA5-B14F-3ABF8BA7A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63029"/>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62" name="Freeform: Shape 2161">
              <a:extLst>
                <a:ext uri="{FF2B5EF4-FFF2-40B4-BE49-F238E27FC236}">
                  <a16:creationId xmlns:a16="http://schemas.microsoft.com/office/drawing/2014/main" id="{93C28672-FF9E-4FE0-AC47-2FDD26CD75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42217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63" name="Freeform: Shape 2162">
              <a:extLst>
                <a:ext uri="{FF2B5EF4-FFF2-40B4-BE49-F238E27FC236}">
                  <a16:creationId xmlns:a16="http://schemas.microsoft.com/office/drawing/2014/main" id="{E347BAB3-EA9C-4ADD-AE5E-28F2E3C538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4221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64" name="Freeform: Shape 2163">
              <a:extLst>
                <a:ext uri="{FF2B5EF4-FFF2-40B4-BE49-F238E27FC236}">
                  <a16:creationId xmlns:a16="http://schemas.microsoft.com/office/drawing/2014/main" id="{321920C4-EE31-4F03-A0D5-A280D3F4B1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42217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2165" name="Freeform: Shape 2164">
              <a:extLst>
                <a:ext uri="{FF2B5EF4-FFF2-40B4-BE49-F238E27FC236}">
                  <a16:creationId xmlns:a16="http://schemas.microsoft.com/office/drawing/2014/main" id="{6EBB3D05-4C78-4F10-8D03-8909DBCFB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42217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66" name="Freeform: Shape 2165">
              <a:extLst>
                <a:ext uri="{FF2B5EF4-FFF2-40B4-BE49-F238E27FC236}">
                  <a16:creationId xmlns:a16="http://schemas.microsoft.com/office/drawing/2014/main" id="{FC65F531-84E4-463F-8791-EB6EDFA63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4221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2167" name="Freeform: Shape 2166">
              <a:extLst>
                <a:ext uri="{FF2B5EF4-FFF2-40B4-BE49-F238E27FC236}">
                  <a16:creationId xmlns:a16="http://schemas.microsoft.com/office/drawing/2014/main" id="{A63BB6A3-D482-43F2-9F5F-20E163CC44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68" name="Freeform: Shape 2167">
              <a:extLst>
                <a:ext uri="{FF2B5EF4-FFF2-40B4-BE49-F238E27FC236}">
                  <a16:creationId xmlns:a16="http://schemas.microsoft.com/office/drawing/2014/main" id="{ABDCCD34-EB5D-4194-8A28-1424E98AE4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81330"/>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2169" name="Freeform: Shape 2168">
              <a:extLst>
                <a:ext uri="{FF2B5EF4-FFF2-40B4-BE49-F238E27FC236}">
                  <a16:creationId xmlns:a16="http://schemas.microsoft.com/office/drawing/2014/main" id="{F058544E-163D-4FFF-9A69-0B3A3F2D66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2170" name="Freeform: Shape 2169">
              <a:extLst>
                <a:ext uri="{FF2B5EF4-FFF2-40B4-BE49-F238E27FC236}">
                  <a16:creationId xmlns:a16="http://schemas.microsoft.com/office/drawing/2014/main" id="{11041486-0577-4F0E-8DD5-5E20E2672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2171" name="Freeform: Shape 2170">
              <a:extLst>
                <a:ext uri="{FF2B5EF4-FFF2-40B4-BE49-F238E27FC236}">
                  <a16:creationId xmlns:a16="http://schemas.microsoft.com/office/drawing/2014/main" id="{71D11099-C84E-43AC-9F20-92460E1708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2172" name="Freeform: Shape 2171">
              <a:extLst>
                <a:ext uri="{FF2B5EF4-FFF2-40B4-BE49-F238E27FC236}">
                  <a16:creationId xmlns:a16="http://schemas.microsoft.com/office/drawing/2014/main" id="{E598FB87-8AFF-4C56-9E2C-776F4641E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2173" name="Freeform: Shape 2172">
              <a:extLst>
                <a:ext uri="{FF2B5EF4-FFF2-40B4-BE49-F238E27FC236}">
                  <a16:creationId xmlns:a16="http://schemas.microsoft.com/office/drawing/2014/main" id="{7701E761-16DE-4350-9718-DD81B37FB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2174" name="Freeform: Shape 2173">
              <a:extLst>
                <a:ext uri="{FF2B5EF4-FFF2-40B4-BE49-F238E27FC236}">
                  <a16:creationId xmlns:a16="http://schemas.microsoft.com/office/drawing/2014/main" id="{552E747F-E415-4348-A11A-4CABCB64B5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2175" name="Freeform: Shape 2174">
              <a:extLst>
                <a:ext uri="{FF2B5EF4-FFF2-40B4-BE49-F238E27FC236}">
                  <a16:creationId xmlns:a16="http://schemas.microsoft.com/office/drawing/2014/main" id="{C6472F13-E6DE-4469-9563-F478261B6E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4057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2176" name="Freeform: Shape 2175">
              <a:extLst>
                <a:ext uri="{FF2B5EF4-FFF2-40B4-BE49-F238E27FC236}">
                  <a16:creationId xmlns:a16="http://schemas.microsoft.com/office/drawing/2014/main" id="{5C72FE15-910B-4622-A14C-AFA2DFCC02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2177" name="Freeform: Shape 2176">
              <a:extLst>
                <a:ext uri="{FF2B5EF4-FFF2-40B4-BE49-F238E27FC236}">
                  <a16:creationId xmlns:a16="http://schemas.microsoft.com/office/drawing/2014/main" id="{BAB8F759-DEFA-4D35-B76E-6D3034FB77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78" name="Freeform: Shape 2177">
              <a:extLst>
                <a:ext uri="{FF2B5EF4-FFF2-40B4-BE49-F238E27FC236}">
                  <a16:creationId xmlns:a16="http://schemas.microsoft.com/office/drawing/2014/main" id="{A1BBCEBD-DCE2-4354-B878-49ABEC367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79" name="Freeform: Shape 2178">
              <a:extLst>
                <a:ext uri="{FF2B5EF4-FFF2-40B4-BE49-F238E27FC236}">
                  <a16:creationId xmlns:a16="http://schemas.microsoft.com/office/drawing/2014/main" id="{2CBB3A18-0021-403F-8E24-8805829B4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80" name="Freeform: Shape 2179">
              <a:extLst>
                <a:ext uri="{FF2B5EF4-FFF2-40B4-BE49-F238E27FC236}">
                  <a16:creationId xmlns:a16="http://schemas.microsoft.com/office/drawing/2014/main" id="{8FDF7AAC-1EC6-4409-90AB-DBB984883D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2181" name="Freeform: Shape 2180">
              <a:extLst>
                <a:ext uri="{FF2B5EF4-FFF2-40B4-BE49-F238E27FC236}">
                  <a16:creationId xmlns:a16="http://schemas.microsoft.com/office/drawing/2014/main" id="{5B9999E8-7D25-4049-8328-685B556DC6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82" name="Freeform: Shape 2181">
              <a:extLst>
                <a:ext uri="{FF2B5EF4-FFF2-40B4-BE49-F238E27FC236}">
                  <a16:creationId xmlns:a16="http://schemas.microsoft.com/office/drawing/2014/main" id="{E77FC8A9-DEAE-424D-B460-12E0F3268D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997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2183" name="Freeform: Shape 2182">
              <a:extLst>
                <a:ext uri="{FF2B5EF4-FFF2-40B4-BE49-F238E27FC236}">
                  <a16:creationId xmlns:a16="http://schemas.microsoft.com/office/drawing/2014/main" id="{54F9C69A-0DCF-444A-B970-32B4120483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997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84" name="Freeform: Shape 2183">
              <a:extLst>
                <a:ext uri="{FF2B5EF4-FFF2-40B4-BE49-F238E27FC236}">
                  <a16:creationId xmlns:a16="http://schemas.microsoft.com/office/drawing/2014/main" id="{8BD94DDA-54FF-48EE-9DAC-C0EA6F91D4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85" name="Freeform: Shape 2184">
              <a:extLst>
                <a:ext uri="{FF2B5EF4-FFF2-40B4-BE49-F238E27FC236}">
                  <a16:creationId xmlns:a16="http://schemas.microsoft.com/office/drawing/2014/main" id="{E18A6989-0132-4CB7-BB68-EEBC4E080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86" name="Freeform: Shape 2185">
              <a:extLst>
                <a:ext uri="{FF2B5EF4-FFF2-40B4-BE49-F238E27FC236}">
                  <a16:creationId xmlns:a16="http://schemas.microsoft.com/office/drawing/2014/main" id="{A1357332-D19F-4C2B-B474-21D5539B9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87" name="Freeform: Shape 2186">
              <a:extLst>
                <a:ext uri="{FF2B5EF4-FFF2-40B4-BE49-F238E27FC236}">
                  <a16:creationId xmlns:a16="http://schemas.microsoft.com/office/drawing/2014/main" id="{295C7590-8B80-428C-95A9-638B26542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5997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88" name="Freeform: Shape 2187">
              <a:extLst>
                <a:ext uri="{FF2B5EF4-FFF2-40B4-BE49-F238E27FC236}">
                  <a16:creationId xmlns:a16="http://schemas.microsoft.com/office/drawing/2014/main" id="{CA0E8A31-7520-4726-9D96-43BA87407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89" name="Freeform: Shape 2188">
              <a:extLst>
                <a:ext uri="{FF2B5EF4-FFF2-40B4-BE49-F238E27FC236}">
                  <a16:creationId xmlns:a16="http://schemas.microsoft.com/office/drawing/2014/main" id="{9407EEE0-5D8E-4CCC-A91B-0CB523227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3" y="365896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2190" name="Freeform: Shape 2189">
              <a:extLst>
                <a:ext uri="{FF2B5EF4-FFF2-40B4-BE49-F238E27FC236}">
                  <a16:creationId xmlns:a16="http://schemas.microsoft.com/office/drawing/2014/main" id="{3799DFCC-868B-4257-B530-8E8D616CC5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99" y="365896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91" name="Freeform: Shape 2190">
              <a:extLst>
                <a:ext uri="{FF2B5EF4-FFF2-40B4-BE49-F238E27FC236}">
                  <a16:creationId xmlns:a16="http://schemas.microsoft.com/office/drawing/2014/main" id="{F7F5EEB5-FE82-45A8-97C4-88460ABA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49"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92" name="Freeform: Shape 2191">
              <a:extLst>
                <a:ext uri="{FF2B5EF4-FFF2-40B4-BE49-F238E27FC236}">
                  <a16:creationId xmlns:a16="http://schemas.microsoft.com/office/drawing/2014/main" id="{CD76E4C7-EB07-499D-9BC3-FF39C8B61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93" name="Freeform: Shape 2192">
              <a:extLst>
                <a:ext uri="{FF2B5EF4-FFF2-40B4-BE49-F238E27FC236}">
                  <a16:creationId xmlns:a16="http://schemas.microsoft.com/office/drawing/2014/main" id="{86EFDF8D-E5F7-4EB8-B8DA-3CC7E21D88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94" name="Freeform: Shape 2193">
              <a:extLst>
                <a:ext uri="{FF2B5EF4-FFF2-40B4-BE49-F238E27FC236}">
                  <a16:creationId xmlns:a16="http://schemas.microsoft.com/office/drawing/2014/main" id="{2CA6506B-EACA-4FB2-81AB-E028F44786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0" y="365896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95" name="Freeform: Shape 2194">
              <a:extLst>
                <a:ext uri="{FF2B5EF4-FFF2-40B4-BE49-F238E27FC236}">
                  <a16:creationId xmlns:a16="http://schemas.microsoft.com/office/drawing/2014/main" id="{193E4771-2787-4901-93D8-7E90F3F479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96" name="Freeform: Shape 2195">
              <a:extLst>
                <a:ext uri="{FF2B5EF4-FFF2-40B4-BE49-F238E27FC236}">
                  <a16:creationId xmlns:a16="http://schemas.microsoft.com/office/drawing/2014/main" id="{0EA31773-15F1-4605-8787-6891ABB21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71811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2197" name="Freeform: Shape 2196">
              <a:extLst>
                <a:ext uri="{FF2B5EF4-FFF2-40B4-BE49-F238E27FC236}">
                  <a16:creationId xmlns:a16="http://schemas.microsoft.com/office/drawing/2014/main" id="{1302C213-2CD5-4168-9534-111E6E81A8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71811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98" name="Freeform: Shape 2197">
              <a:extLst>
                <a:ext uri="{FF2B5EF4-FFF2-40B4-BE49-F238E27FC236}">
                  <a16:creationId xmlns:a16="http://schemas.microsoft.com/office/drawing/2014/main" id="{B9B36C24-2336-41FD-BAC4-6CD69DFD5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199" name="Freeform: Shape 2198">
              <a:extLst>
                <a:ext uri="{FF2B5EF4-FFF2-40B4-BE49-F238E27FC236}">
                  <a16:creationId xmlns:a16="http://schemas.microsoft.com/office/drawing/2014/main" id="{CA3AFAFE-D376-4A7B-928B-833531472D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200" name="Freeform: Shape 2199">
              <a:extLst>
                <a:ext uri="{FF2B5EF4-FFF2-40B4-BE49-F238E27FC236}">
                  <a16:creationId xmlns:a16="http://schemas.microsoft.com/office/drawing/2014/main" id="{7C685A00-A4F7-4250-BAAA-70978DADE4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201" name="Freeform: Shape 2200">
              <a:extLst>
                <a:ext uri="{FF2B5EF4-FFF2-40B4-BE49-F238E27FC236}">
                  <a16:creationId xmlns:a16="http://schemas.microsoft.com/office/drawing/2014/main" id="{E52682F3-EDD5-4BDC-BB19-A4540873A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71811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202" name="Freeform: Shape 2201">
              <a:extLst>
                <a:ext uri="{FF2B5EF4-FFF2-40B4-BE49-F238E27FC236}">
                  <a16:creationId xmlns:a16="http://schemas.microsoft.com/office/drawing/2014/main" id="{2C5E1880-CFBA-4547-9C23-6D2C433048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203" name="Freeform: Shape 2202">
              <a:extLst>
                <a:ext uri="{FF2B5EF4-FFF2-40B4-BE49-F238E27FC236}">
                  <a16:creationId xmlns:a16="http://schemas.microsoft.com/office/drawing/2014/main" id="{439AAF4F-2AAD-4A02-A7FA-FE28D5286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7" y="3777362"/>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2204" name="Freeform: Shape 2203">
              <a:extLst>
                <a:ext uri="{FF2B5EF4-FFF2-40B4-BE49-F238E27FC236}">
                  <a16:creationId xmlns:a16="http://schemas.microsoft.com/office/drawing/2014/main" id="{05614144-9309-41ED-8E05-839A6EEFF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1"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2205" name="Freeform: Shape 2204">
              <a:extLst>
                <a:ext uri="{FF2B5EF4-FFF2-40B4-BE49-F238E27FC236}">
                  <a16:creationId xmlns:a16="http://schemas.microsoft.com/office/drawing/2014/main" id="{24324D6F-A81D-45F2-BA36-C53F1AB0C6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3"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2206" name="Freeform: Shape 2205">
              <a:extLst>
                <a:ext uri="{FF2B5EF4-FFF2-40B4-BE49-F238E27FC236}">
                  <a16:creationId xmlns:a16="http://schemas.microsoft.com/office/drawing/2014/main" id="{6B00668D-07BC-47CF-9D1E-F94EC7C56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701"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2207" name="Freeform: Shape 2206">
              <a:extLst>
                <a:ext uri="{FF2B5EF4-FFF2-40B4-BE49-F238E27FC236}">
                  <a16:creationId xmlns:a16="http://schemas.microsoft.com/office/drawing/2014/main" id="{BCF78A89-29F2-4973-8463-DF3C57EFB4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54"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2208" name="Freeform: Shape 2207">
              <a:extLst>
                <a:ext uri="{FF2B5EF4-FFF2-40B4-BE49-F238E27FC236}">
                  <a16:creationId xmlns:a16="http://schemas.microsoft.com/office/drawing/2014/main" id="{F5BCB645-FB02-40FC-99A4-06CA3F1B2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102"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2209" name="Freeform: Shape 2208">
              <a:extLst>
                <a:ext uri="{FF2B5EF4-FFF2-40B4-BE49-F238E27FC236}">
                  <a16:creationId xmlns:a16="http://schemas.microsoft.com/office/drawing/2014/main" id="{F6115A3A-2FBE-4633-A426-37D05BC071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50"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2210" name="Freeform: Shape 2209">
              <a:extLst>
                <a:ext uri="{FF2B5EF4-FFF2-40B4-BE49-F238E27FC236}">
                  <a16:creationId xmlns:a16="http://schemas.microsoft.com/office/drawing/2014/main" id="{AEFD8D2F-B95A-4C0A-AE85-53171B29F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481330"/>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2211" name="Freeform: Shape 2210">
              <a:extLst>
                <a:ext uri="{FF2B5EF4-FFF2-40B4-BE49-F238E27FC236}">
                  <a16:creationId xmlns:a16="http://schemas.microsoft.com/office/drawing/2014/main" id="{4DD4F397-1F35-4E06-8EC1-8F58C51912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2212" name="Freeform: Shape 2211">
              <a:extLst>
                <a:ext uri="{FF2B5EF4-FFF2-40B4-BE49-F238E27FC236}">
                  <a16:creationId xmlns:a16="http://schemas.microsoft.com/office/drawing/2014/main" id="{B031E5E0-C77D-49F7-ADF2-258D23052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481330"/>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2213" name="Freeform: Shape 2212">
              <a:extLst>
                <a:ext uri="{FF2B5EF4-FFF2-40B4-BE49-F238E27FC236}">
                  <a16:creationId xmlns:a16="http://schemas.microsoft.com/office/drawing/2014/main" id="{3F044DE9-FE64-4C30-8191-7E1547880C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2214" name="Freeform: Shape 2213">
              <a:extLst>
                <a:ext uri="{FF2B5EF4-FFF2-40B4-BE49-F238E27FC236}">
                  <a16:creationId xmlns:a16="http://schemas.microsoft.com/office/drawing/2014/main" id="{9B18BCEB-85ED-4077-ACB7-FEB2F6443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2215" name="Freeform: Shape 2214">
              <a:extLst>
                <a:ext uri="{FF2B5EF4-FFF2-40B4-BE49-F238E27FC236}">
                  <a16:creationId xmlns:a16="http://schemas.microsoft.com/office/drawing/2014/main" id="{00C0927E-2CCF-4F8E-8A54-22B8A93C9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48132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2216" name="Freeform: Shape 2215">
              <a:extLst>
                <a:ext uri="{FF2B5EF4-FFF2-40B4-BE49-F238E27FC236}">
                  <a16:creationId xmlns:a16="http://schemas.microsoft.com/office/drawing/2014/main" id="{D0C3350E-04F5-4FED-9991-4DD964E099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4057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217" name="Freeform: Shape 2216">
              <a:extLst>
                <a:ext uri="{FF2B5EF4-FFF2-40B4-BE49-F238E27FC236}">
                  <a16:creationId xmlns:a16="http://schemas.microsoft.com/office/drawing/2014/main" id="{F43D0338-A6C9-4866-8D0C-072664518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405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218" name="Freeform: Shape 2217">
              <a:extLst>
                <a:ext uri="{FF2B5EF4-FFF2-40B4-BE49-F238E27FC236}">
                  <a16:creationId xmlns:a16="http://schemas.microsoft.com/office/drawing/2014/main" id="{40EA171B-27E2-4100-9D5F-123CF6E7F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40584"/>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2219" name="Freeform: Shape 2218">
              <a:extLst>
                <a:ext uri="{FF2B5EF4-FFF2-40B4-BE49-F238E27FC236}">
                  <a16:creationId xmlns:a16="http://schemas.microsoft.com/office/drawing/2014/main" id="{22FD540C-F3DF-40F5-B2BE-BBD113EF4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4058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220" name="Freeform: Shape 2219">
              <a:extLst>
                <a:ext uri="{FF2B5EF4-FFF2-40B4-BE49-F238E27FC236}">
                  <a16:creationId xmlns:a16="http://schemas.microsoft.com/office/drawing/2014/main" id="{57768D93-FAD4-4236-969B-B8EE8E88F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405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2221" name="Freeform: Shape 2220">
              <a:extLst>
                <a:ext uri="{FF2B5EF4-FFF2-40B4-BE49-F238E27FC236}">
                  <a16:creationId xmlns:a16="http://schemas.microsoft.com/office/drawing/2014/main" id="{0F5E0490-21C2-4EF6-950D-38814F32C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40588"/>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2222" name="Freeform: Shape 2221">
              <a:extLst>
                <a:ext uri="{FF2B5EF4-FFF2-40B4-BE49-F238E27FC236}">
                  <a16:creationId xmlns:a16="http://schemas.microsoft.com/office/drawing/2014/main" id="{8E981C9B-710F-4034-AE82-28B1B0724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9973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223" name="Freeform: Shape 2222">
              <a:extLst>
                <a:ext uri="{FF2B5EF4-FFF2-40B4-BE49-F238E27FC236}">
                  <a16:creationId xmlns:a16="http://schemas.microsoft.com/office/drawing/2014/main" id="{CC62C2CC-DBAE-4877-8F55-02FE00AE8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224" name="Freeform: Shape 2223">
              <a:extLst>
                <a:ext uri="{FF2B5EF4-FFF2-40B4-BE49-F238E27FC236}">
                  <a16:creationId xmlns:a16="http://schemas.microsoft.com/office/drawing/2014/main" id="{D8F57D8B-1988-441F-9DAE-A525DA5E9D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9973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2225" name="Freeform: Shape 2224">
              <a:extLst>
                <a:ext uri="{FF2B5EF4-FFF2-40B4-BE49-F238E27FC236}">
                  <a16:creationId xmlns:a16="http://schemas.microsoft.com/office/drawing/2014/main" id="{6715F028-3A13-4D5F-86C4-74C0AD81D6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226" name="Freeform: Shape 2225">
              <a:extLst>
                <a:ext uri="{FF2B5EF4-FFF2-40B4-BE49-F238E27FC236}">
                  <a16:creationId xmlns:a16="http://schemas.microsoft.com/office/drawing/2014/main" id="{DC6C9B50-47B3-44E7-B897-43D010A18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9973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2227" name="Freeform: Shape 2226">
              <a:extLst>
                <a:ext uri="{FF2B5EF4-FFF2-40B4-BE49-F238E27FC236}">
                  <a16:creationId xmlns:a16="http://schemas.microsoft.com/office/drawing/2014/main" id="{F3F602F0-702E-4D5F-A4FC-0E602C02B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228" name="Freeform: Shape 2227">
              <a:extLst>
                <a:ext uri="{FF2B5EF4-FFF2-40B4-BE49-F238E27FC236}">
                  <a16:creationId xmlns:a16="http://schemas.microsoft.com/office/drawing/2014/main" id="{9F379870-B34C-4DFC-9F0A-BDAB8C89F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6589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229" name="Freeform: Shape 2228">
              <a:extLst>
                <a:ext uri="{FF2B5EF4-FFF2-40B4-BE49-F238E27FC236}">
                  <a16:creationId xmlns:a16="http://schemas.microsoft.com/office/drawing/2014/main" id="{641092AC-FED1-4D1D-B57C-0AC883CA95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230" name="Freeform: Shape 2229">
              <a:extLst>
                <a:ext uri="{FF2B5EF4-FFF2-40B4-BE49-F238E27FC236}">
                  <a16:creationId xmlns:a16="http://schemas.microsoft.com/office/drawing/2014/main" id="{EA8A0B5E-5BB1-46AF-AC31-7D3756F354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6589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2231" name="Freeform: Shape 2230">
              <a:extLst>
                <a:ext uri="{FF2B5EF4-FFF2-40B4-BE49-F238E27FC236}">
                  <a16:creationId xmlns:a16="http://schemas.microsoft.com/office/drawing/2014/main" id="{1C519384-2192-432B-B768-64B4BC2DA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232" name="Freeform: Shape 2231">
              <a:extLst>
                <a:ext uri="{FF2B5EF4-FFF2-40B4-BE49-F238E27FC236}">
                  <a16:creationId xmlns:a16="http://schemas.microsoft.com/office/drawing/2014/main" id="{13C77A9D-44F0-4289-A611-D8AF813570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2233" name="Freeform: Shape 2232">
              <a:extLst>
                <a:ext uri="{FF2B5EF4-FFF2-40B4-BE49-F238E27FC236}">
                  <a16:creationId xmlns:a16="http://schemas.microsoft.com/office/drawing/2014/main" id="{0A54AEDC-E418-4E02-A713-6CE30C0CDD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1" y="36589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234" name="Freeform: Shape 2233">
              <a:extLst>
                <a:ext uri="{FF2B5EF4-FFF2-40B4-BE49-F238E27FC236}">
                  <a16:creationId xmlns:a16="http://schemas.microsoft.com/office/drawing/2014/main" id="{24FECFE3-9F31-47B0-B17F-CF2A1CEE8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9" y="371813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235" name="Freeform: Shape 2234">
              <a:extLst>
                <a:ext uri="{FF2B5EF4-FFF2-40B4-BE49-F238E27FC236}">
                  <a16:creationId xmlns:a16="http://schemas.microsoft.com/office/drawing/2014/main" id="{68167DF4-8B16-419B-B7BA-2FD5FF6CC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236" name="Freeform: Shape 2235">
              <a:extLst>
                <a:ext uri="{FF2B5EF4-FFF2-40B4-BE49-F238E27FC236}">
                  <a16:creationId xmlns:a16="http://schemas.microsoft.com/office/drawing/2014/main" id="{A543D24F-44C0-4DDF-A30E-8C8407548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5" y="3718130"/>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2237" name="Freeform: Shape 2236">
              <a:extLst>
                <a:ext uri="{FF2B5EF4-FFF2-40B4-BE49-F238E27FC236}">
                  <a16:creationId xmlns:a16="http://schemas.microsoft.com/office/drawing/2014/main" id="{63DEAE3C-3931-41EE-B4A1-F9385602BE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5"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238" name="Freeform: Shape 2237">
              <a:extLst>
                <a:ext uri="{FF2B5EF4-FFF2-40B4-BE49-F238E27FC236}">
                  <a16:creationId xmlns:a16="http://schemas.microsoft.com/office/drawing/2014/main" id="{B11945CD-32F6-4C09-82AF-551051231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92" y="371812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2239" name="Freeform: Shape 2238">
              <a:extLst>
                <a:ext uri="{FF2B5EF4-FFF2-40B4-BE49-F238E27FC236}">
                  <a16:creationId xmlns:a16="http://schemas.microsoft.com/office/drawing/2014/main" id="{9109F44F-512F-4792-AED2-ECA80DDE16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0" y="37181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2240" name="Freeform: Shape 2239">
              <a:extLst>
                <a:ext uri="{FF2B5EF4-FFF2-40B4-BE49-F238E27FC236}">
                  <a16:creationId xmlns:a16="http://schemas.microsoft.com/office/drawing/2014/main" id="{29B9E19B-BC56-46F2-BFFF-1688CEA55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77737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2241" name="Freeform: Shape 2240">
              <a:extLst>
                <a:ext uri="{FF2B5EF4-FFF2-40B4-BE49-F238E27FC236}">
                  <a16:creationId xmlns:a16="http://schemas.microsoft.com/office/drawing/2014/main" id="{F573BDDE-4AED-43FB-B8D1-B5F3708931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7737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2242" name="Freeform: Shape 2241">
              <a:extLst>
                <a:ext uri="{FF2B5EF4-FFF2-40B4-BE49-F238E27FC236}">
                  <a16:creationId xmlns:a16="http://schemas.microsoft.com/office/drawing/2014/main" id="{EFFDA684-6DFF-4629-830E-6F2ACAB8C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6" y="3777375"/>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2243" name="Freeform: Shape 2242">
              <a:extLst>
                <a:ext uri="{FF2B5EF4-FFF2-40B4-BE49-F238E27FC236}">
                  <a16:creationId xmlns:a16="http://schemas.microsoft.com/office/drawing/2014/main" id="{92E23250-6349-4726-AF61-08A57B3A2E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55" y="377735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2244" name="Freeform: Shape 2243">
              <a:extLst>
                <a:ext uri="{FF2B5EF4-FFF2-40B4-BE49-F238E27FC236}">
                  <a16:creationId xmlns:a16="http://schemas.microsoft.com/office/drawing/2014/main" id="{8536AAE6-5497-4B0A-9C9F-4EAA1BB322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314" y="377745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2245" name="Freeform: Shape 2244">
              <a:extLst>
                <a:ext uri="{FF2B5EF4-FFF2-40B4-BE49-F238E27FC236}">
                  <a16:creationId xmlns:a16="http://schemas.microsoft.com/office/drawing/2014/main" id="{52B72898-B9DE-4574-BB20-0C317954D4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E1435A-D60F-BEE6-65AB-BECA94ABEA47}"/>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b="1" kern="1200">
                <a:solidFill>
                  <a:schemeClr val="bg1"/>
                </a:solidFill>
                <a:latin typeface="+mj-lt"/>
                <a:ea typeface="+mj-ea"/>
                <a:cs typeface="+mj-cs"/>
              </a:rPr>
              <a:t>Writing a Review – Lyn Gardner (The Stage)</a:t>
            </a:r>
          </a:p>
        </p:txBody>
      </p:sp>
      <p:pic>
        <p:nvPicPr>
          <p:cNvPr id="4" name="Online Media 3" title="How To Write A Review">
            <a:hlinkClick r:id="" action="ppaction://media"/>
            <a:extLst>
              <a:ext uri="{FF2B5EF4-FFF2-40B4-BE49-F238E27FC236}">
                <a16:creationId xmlns:a16="http://schemas.microsoft.com/office/drawing/2014/main" id="{AFA6D6A7-2C7F-01A4-9BB8-84B826DC2034}"/>
              </a:ext>
            </a:extLst>
          </p:cNvPr>
          <p:cNvPicPr>
            <a:picLocks noGrp="1" noRot="1" noChangeAspect="1"/>
          </p:cNvPicPr>
          <p:nvPr>
            <p:ph idx="1"/>
            <a:videoFile r:link="rId1"/>
          </p:nvPr>
        </p:nvPicPr>
        <p:blipFill>
          <a:blip r:embed="rId3"/>
          <a:stretch>
            <a:fillRect/>
          </a:stretch>
        </p:blipFill>
        <p:spPr>
          <a:xfrm>
            <a:off x="2207328" y="1675227"/>
            <a:ext cx="7777343" cy="4394199"/>
          </a:xfrm>
          <a:prstGeom prst="rect">
            <a:avLst/>
          </a:prstGeom>
        </p:spPr>
      </p:pic>
    </p:spTree>
    <p:extLst>
      <p:ext uri="{BB962C8B-B14F-4D97-AF65-F5344CB8AC3E}">
        <p14:creationId xmlns:p14="http://schemas.microsoft.com/office/powerpoint/2010/main" val="3598399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Notebook and ballpen">
            <a:extLst>
              <a:ext uri="{FF2B5EF4-FFF2-40B4-BE49-F238E27FC236}">
                <a16:creationId xmlns:a16="http://schemas.microsoft.com/office/drawing/2014/main" id="{C61A35B9-A2A1-CA1E-44FF-A8C465166F0B}"/>
              </a:ext>
            </a:extLst>
          </p:cNvPr>
          <p:cNvPicPr>
            <a:picLocks noChangeAspect="1"/>
          </p:cNvPicPr>
          <p:nvPr/>
        </p:nvPicPr>
        <p:blipFill>
          <a:blip r:embed="rId2"/>
          <a:srcRect l="47342" r="-2" b="-2"/>
          <a:stretch/>
        </p:blipFill>
        <p:spPr>
          <a:xfrm>
            <a:off x="-1" y="-2"/>
            <a:ext cx="5410198" cy="6858002"/>
          </a:xfrm>
          <a:prstGeom prst="rect">
            <a:avLst/>
          </a:prstGeom>
        </p:spPr>
      </p:pic>
      <p:sp useBgFill="1">
        <p:nvSpPr>
          <p:cNvPr id="12" name="Rectangle 1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F33DFF-EFBF-8955-FCDD-698FED44CC7E}"/>
              </a:ext>
            </a:extLst>
          </p:cNvPr>
          <p:cNvSpPr>
            <a:spLocks noGrp="1"/>
          </p:cNvSpPr>
          <p:nvPr>
            <p:ph type="title"/>
          </p:nvPr>
        </p:nvSpPr>
        <p:spPr>
          <a:xfrm>
            <a:off x="6115317" y="405685"/>
            <a:ext cx="5464968" cy="1559301"/>
          </a:xfrm>
        </p:spPr>
        <p:txBody>
          <a:bodyPr>
            <a:normAutofit/>
          </a:bodyPr>
          <a:lstStyle/>
          <a:p>
            <a:br>
              <a:rPr lang="en-GB" sz="4000" b="1"/>
            </a:br>
            <a:r>
              <a:rPr lang="en-GB" sz="4000" b="1"/>
              <a:t>Task</a:t>
            </a:r>
          </a:p>
        </p:txBody>
      </p:sp>
      <p:sp>
        <p:nvSpPr>
          <p:cNvPr id="4" name="Content Placeholder 3">
            <a:extLst>
              <a:ext uri="{FF2B5EF4-FFF2-40B4-BE49-F238E27FC236}">
                <a16:creationId xmlns:a16="http://schemas.microsoft.com/office/drawing/2014/main" id="{EE2DD968-8FA0-BCE7-20E7-093DEE115428}"/>
              </a:ext>
            </a:extLst>
          </p:cNvPr>
          <p:cNvSpPr>
            <a:spLocks noGrp="1"/>
          </p:cNvSpPr>
          <p:nvPr>
            <p:ph idx="1"/>
          </p:nvPr>
        </p:nvSpPr>
        <p:spPr>
          <a:xfrm>
            <a:off x="6115317" y="2743200"/>
            <a:ext cx="5247340" cy="3496878"/>
          </a:xfrm>
        </p:spPr>
        <p:txBody>
          <a:bodyPr anchor="ctr">
            <a:normAutofit/>
          </a:bodyPr>
          <a:lstStyle/>
          <a:p>
            <a:r>
              <a:rPr lang="en-GB" sz="2000"/>
              <a:t>Watch the performance</a:t>
            </a:r>
          </a:p>
          <a:p>
            <a:r>
              <a:rPr lang="en-GB" sz="2000"/>
              <a:t>Write notes as you go along</a:t>
            </a:r>
          </a:p>
          <a:p>
            <a:r>
              <a:rPr lang="en-GB" sz="2000"/>
              <a:t>At the end I want you to write a </a:t>
            </a:r>
            <a:r>
              <a:rPr lang="en-GB" sz="2000" b="1"/>
              <a:t>stream of consciousness </a:t>
            </a:r>
            <a:endParaRPr lang="en-GB" sz="2000"/>
          </a:p>
        </p:txBody>
      </p:sp>
    </p:spTree>
    <p:extLst>
      <p:ext uri="{BB962C8B-B14F-4D97-AF65-F5344CB8AC3E}">
        <p14:creationId xmlns:p14="http://schemas.microsoft.com/office/powerpoint/2010/main" val="23419176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EBDD3FE7-8F7D-E7CE-24F2-9244E0C4BF5B}"/>
              </a:ext>
            </a:extLst>
          </p:cNvPr>
          <p:cNvSpPr>
            <a:spLocks noGrp="1" noChangeArrowheads="1"/>
          </p:cNvSpPr>
          <p:nvPr>
            <p:ph type="title"/>
          </p:nvPr>
        </p:nvSpPr>
        <p:spPr/>
        <p:txBody>
          <a:bodyPr/>
          <a:lstStyle/>
          <a:p>
            <a:pPr eaLnBrk="1" hangingPunct="1"/>
            <a:r>
              <a:rPr lang="en-GB" altLang="en-US" b="1" dirty="0" err="1"/>
              <a:t>Symudiadau</a:t>
            </a:r>
            <a:r>
              <a:rPr lang="en-GB" altLang="en-US" b="1" dirty="0"/>
              <a:t> / </a:t>
            </a:r>
            <a:r>
              <a:rPr lang="en-GB" altLang="en-US" b="1" dirty="0" err="1"/>
              <a:t>Movemnets</a:t>
            </a:r>
            <a:endParaRPr lang="en-GB" altLang="en-US" b="1" dirty="0"/>
          </a:p>
        </p:txBody>
      </p:sp>
      <p:sp>
        <p:nvSpPr>
          <p:cNvPr id="4099" name="Rectangle 3">
            <a:extLst>
              <a:ext uri="{FF2B5EF4-FFF2-40B4-BE49-F238E27FC236}">
                <a16:creationId xmlns:a16="http://schemas.microsoft.com/office/drawing/2014/main" id="{71343935-78AF-85B0-09D9-27D038B48F21}"/>
              </a:ext>
            </a:extLst>
          </p:cNvPr>
          <p:cNvSpPr>
            <a:spLocks noGrp="1" noChangeArrowheads="1"/>
          </p:cNvSpPr>
          <p:nvPr>
            <p:ph idx="1"/>
          </p:nvPr>
        </p:nvSpPr>
        <p:spPr/>
        <p:txBody>
          <a:bodyPr/>
          <a:lstStyle/>
          <a:p>
            <a:pPr eaLnBrk="1" hangingPunct="1"/>
            <a:r>
              <a:rPr lang="en-GB" altLang="en-US" sz="4000" dirty="0" err="1"/>
              <a:t>Symudiad</a:t>
            </a:r>
            <a:r>
              <a:rPr lang="en-GB" altLang="en-US" sz="4000" dirty="0"/>
              <a:t> / </a:t>
            </a:r>
            <a:r>
              <a:rPr lang="en-GB" altLang="en-US" sz="4000" i="1" dirty="0"/>
              <a:t>Movement </a:t>
            </a:r>
            <a:r>
              <a:rPr lang="en-GB" altLang="en-US" sz="4000" dirty="0"/>
              <a:t> 1 : 33”</a:t>
            </a:r>
          </a:p>
          <a:p>
            <a:pPr eaLnBrk="1" hangingPunct="1"/>
            <a:endParaRPr lang="en-GB" altLang="en-US" sz="4000" dirty="0"/>
          </a:p>
          <a:p>
            <a:pPr eaLnBrk="1" hangingPunct="1"/>
            <a:r>
              <a:rPr lang="en-GB" altLang="en-US" sz="4000" dirty="0" err="1"/>
              <a:t>Symudiad</a:t>
            </a:r>
            <a:r>
              <a:rPr lang="en-GB" altLang="en-US" sz="4000" dirty="0"/>
              <a:t> / </a:t>
            </a:r>
            <a:r>
              <a:rPr lang="en-GB" altLang="en-US" sz="4000" i="1" dirty="0"/>
              <a:t>Movement</a:t>
            </a:r>
            <a:r>
              <a:rPr lang="en-GB" altLang="en-US" sz="4000" dirty="0"/>
              <a:t> 2 : 2’ 40’’</a:t>
            </a:r>
          </a:p>
          <a:p>
            <a:pPr eaLnBrk="1" hangingPunct="1"/>
            <a:endParaRPr lang="en-GB" altLang="en-US" sz="4000" dirty="0"/>
          </a:p>
          <a:p>
            <a:pPr eaLnBrk="1" hangingPunct="1"/>
            <a:r>
              <a:rPr lang="en-GB" altLang="en-US" sz="4000" dirty="0" err="1"/>
              <a:t>Symudiad</a:t>
            </a:r>
            <a:r>
              <a:rPr lang="en-GB" altLang="en-US" sz="4000" dirty="0"/>
              <a:t> / </a:t>
            </a:r>
            <a:r>
              <a:rPr lang="en-GB" altLang="en-US" sz="4000" i="1" dirty="0"/>
              <a:t>Movement</a:t>
            </a:r>
            <a:r>
              <a:rPr lang="en-GB" altLang="en-US" sz="4000" dirty="0"/>
              <a:t> 3 : 1’ 20’’</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5" name="Rectangle 513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7" name="Rectangle 513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9" name="Rectangle 513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41" name="Rectangle 5140">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131" name="Rectangle 3">
            <a:extLst>
              <a:ext uri="{FF2B5EF4-FFF2-40B4-BE49-F238E27FC236}">
                <a16:creationId xmlns:a16="http://schemas.microsoft.com/office/drawing/2014/main" id="{CD2C4817-B794-A33D-C7F5-54CAEFA3A2F2}"/>
              </a:ext>
            </a:extLst>
          </p:cNvPr>
          <p:cNvGraphicFramePr/>
          <p:nvPr>
            <p:extLst>
              <p:ext uri="{D42A27DB-BD31-4B8C-83A1-F6EECF244321}">
                <p14:modId xmlns:p14="http://schemas.microsoft.com/office/powerpoint/2010/main" val="3388003276"/>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2"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8" name="Picture 6147" descr="Wooden library">
            <a:extLst>
              <a:ext uri="{FF2B5EF4-FFF2-40B4-BE49-F238E27FC236}">
                <a16:creationId xmlns:a16="http://schemas.microsoft.com/office/drawing/2014/main" id="{5BEC3305-439D-975E-2748-AE17EE33447F}"/>
              </a:ext>
            </a:extLst>
          </p:cNvPr>
          <p:cNvPicPr>
            <a:picLocks noChangeAspect="1"/>
          </p:cNvPicPr>
          <p:nvPr/>
        </p:nvPicPr>
        <p:blipFill>
          <a:blip r:embed="rId2"/>
          <a:srcRect l="32660" r="14681" b="-2"/>
          <a:stretch/>
        </p:blipFill>
        <p:spPr>
          <a:xfrm>
            <a:off x="-1" y="-2"/>
            <a:ext cx="5410198" cy="6858002"/>
          </a:xfrm>
          <a:prstGeom prst="rect">
            <a:avLst/>
          </a:prstGeom>
        </p:spPr>
      </p:pic>
      <p:sp useBgFill="1">
        <p:nvSpPr>
          <p:cNvPr id="6154" name="Rectangle 6153">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Rectangle 2">
            <a:extLst>
              <a:ext uri="{FF2B5EF4-FFF2-40B4-BE49-F238E27FC236}">
                <a16:creationId xmlns:a16="http://schemas.microsoft.com/office/drawing/2014/main" id="{AE36EA47-A45F-2E0B-D48E-213F07BB3EAF}"/>
              </a:ext>
            </a:extLst>
          </p:cNvPr>
          <p:cNvSpPr>
            <a:spLocks noGrp="1" noChangeArrowheads="1"/>
          </p:cNvSpPr>
          <p:nvPr>
            <p:ph type="title"/>
          </p:nvPr>
        </p:nvSpPr>
        <p:spPr>
          <a:xfrm>
            <a:off x="6115317" y="405685"/>
            <a:ext cx="5464968" cy="1559301"/>
          </a:xfrm>
        </p:spPr>
        <p:txBody>
          <a:bodyPr>
            <a:normAutofit/>
          </a:bodyPr>
          <a:lstStyle/>
          <a:p>
            <a:pPr eaLnBrk="1" hangingPunct="1"/>
            <a:r>
              <a:rPr lang="en-GB" altLang="en-US" sz="4000"/>
              <a:t>4’ 33’’</a:t>
            </a:r>
          </a:p>
        </p:txBody>
      </p:sp>
      <p:sp>
        <p:nvSpPr>
          <p:cNvPr id="2" name="Content Placeholder 1">
            <a:extLst>
              <a:ext uri="{FF2B5EF4-FFF2-40B4-BE49-F238E27FC236}">
                <a16:creationId xmlns:a16="http://schemas.microsoft.com/office/drawing/2014/main" id="{26F6FDF4-5E9A-8B57-3219-15B801763736}"/>
              </a:ext>
            </a:extLst>
          </p:cNvPr>
          <p:cNvSpPr>
            <a:spLocks noGrp="1"/>
          </p:cNvSpPr>
          <p:nvPr>
            <p:ph idx="1"/>
          </p:nvPr>
        </p:nvSpPr>
        <p:spPr>
          <a:xfrm>
            <a:off x="6115317" y="2743200"/>
            <a:ext cx="5247340" cy="3496878"/>
          </a:xfrm>
        </p:spPr>
        <p:txBody>
          <a:bodyPr anchor="ctr">
            <a:normAutofit/>
          </a:bodyPr>
          <a:lstStyle/>
          <a:p>
            <a:r>
              <a:rPr lang="en-GB" sz="2000"/>
              <a:t>1952</a:t>
            </a:r>
          </a:p>
          <a:p>
            <a:r>
              <a:rPr lang="en-GB" sz="2000"/>
              <a:t>Visit to the “anechoic chamber, Harvard University. To experience silence</a:t>
            </a:r>
          </a:p>
          <a:p>
            <a:r>
              <a:rPr lang="en-GB" sz="2000"/>
              <a:t>This is not achievable</a:t>
            </a:r>
          </a:p>
          <a:p>
            <a:endParaRPr lang="en-GB" sz="20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89849FAA-174F-FB09-B33B-CAAD5150AA54}"/>
              </a:ext>
            </a:extLst>
          </p:cNvPr>
          <p:cNvPicPr>
            <a:picLocks noGrp="1" noChangeAspect="1"/>
          </p:cNvPicPr>
          <p:nvPr>
            <p:ph sz="half" idx="2"/>
          </p:nvPr>
        </p:nvPicPr>
        <p:blipFill>
          <a:blip r:embed="rId2"/>
          <a:srcRect l="24934" r="22407" b="-2"/>
          <a:stretch/>
        </p:blipFill>
        <p:spPr>
          <a:xfrm>
            <a:off x="-1" y="-2"/>
            <a:ext cx="5410198" cy="6858002"/>
          </a:xfrm>
          <a:prstGeom prst="rect">
            <a:avLst/>
          </a:prstGeom>
        </p:spPr>
      </p:pic>
      <p:sp useBgFill="1">
        <p:nvSpPr>
          <p:cNvPr id="12" name="Rectangle 1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BACA8C-68FD-02B1-9E8A-E4DBBBAA9F07}"/>
              </a:ext>
            </a:extLst>
          </p:cNvPr>
          <p:cNvSpPr>
            <a:spLocks noGrp="1"/>
          </p:cNvSpPr>
          <p:nvPr>
            <p:ph type="title"/>
          </p:nvPr>
        </p:nvSpPr>
        <p:spPr>
          <a:xfrm>
            <a:off x="6115317" y="405685"/>
            <a:ext cx="5464968" cy="1559301"/>
          </a:xfrm>
        </p:spPr>
        <p:txBody>
          <a:bodyPr vert="horz" lIns="91440" tIns="45720" rIns="91440" bIns="45720" rtlCol="0" anchor="ctr">
            <a:normAutofit/>
          </a:bodyPr>
          <a:lstStyle/>
          <a:p>
            <a:endParaRPr lang="en-US" sz="4000"/>
          </a:p>
        </p:txBody>
      </p:sp>
      <p:sp>
        <p:nvSpPr>
          <p:cNvPr id="3" name="Content Placeholder 2">
            <a:extLst>
              <a:ext uri="{FF2B5EF4-FFF2-40B4-BE49-F238E27FC236}">
                <a16:creationId xmlns:a16="http://schemas.microsoft.com/office/drawing/2014/main" id="{E64D2A97-39DD-DD43-5AEE-9804EB702093}"/>
              </a:ext>
            </a:extLst>
          </p:cNvPr>
          <p:cNvSpPr>
            <a:spLocks noGrp="1"/>
          </p:cNvSpPr>
          <p:nvPr>
            <p:ph sz="half" idx="1"/>
          </p:nvPr>
        </p:nvSpPr>
        <p:spPr>
          <a:xfrm>
            <a:off x="6115317" y="2743200"/>
            <a:ext cx="5247340" cy="3496878"/>
          </a:xfrm>
        </p:spPr>
        <p:txBody>
          <a:bodyPr vert="horz" lIns="91440" tIns="45720" rIns="91440" bIns="45720" rtlCol="0" anchor="ctr">
            <a:normAutofit/>
          </a:bodyPr>
          <a:lstStyle/>
          <a:p>
            <a:r>
              <a:rPr lang="en-US" altLang="en-US" sz="2000" i="1"/>
              <a:t>“It was from this experience that he decided that silence defined as a total absence of sound did not exist. "Try as we may to make a silence, we cannot,"</a:t>
            </a:r>
            <a:r>
              <a:rPr lang="en-US" altLang="en-US" sz="2000"/>
              <a:t> </a:t>
            </a:r>
          </a:p>
          <a:p>
            <a:r>
              <a:rPr lang="en-US" altLang="en-US" sz="2000"/>
              <a:t>copyright © 1998, rev 2002 by Larry J Solomon </a:t>
            </a:r>
          </a:p>
          <a:p>
            <a:endParaRPr lang="en-US" sz="2000"/>
          </a:p>
        </p:txBody>
      </p:sp>
    </p:spTree>
    <p:extLst>
      <p:ext uri="{BB962C8B-B14F-4D97-AF65-F5344CB8AC3E}">
        <p14:creationId xmlns:p14="http://schemas.microsoft.com/office/powerpoint/2010/main" val="5317431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F9D9807B-C7AC-E5CF-FE0E-DF997D52D73F}"/>
              </a:ext>
            </a:extLst>
          </p:cNvPr>
          <p:cNvSpPr>
            <a:spLocks noGrp="1" noChangeArrowheads="1"/>
          </p:cNvSpPr>
          <p:nvPr>
            <p:ph type="title"/>
          </p:nvPr>
        </p:nvSpPr>
        <p:spPr/>
        <p:txBody>
          <a:bodyPr>
            <a:normAutofit/>
          </a:bodyPr>
          <a:lstStyle/>
          <a:p>
            <a:pPr eaLnBrk="1" hangingPunct="1"/>
            <a:r>
              <a:rPr lang="en-GB" altLang="en-US" sz="5400" dirty="0">
                <a:solidFill>
                  <a:srgbClr val="FFFFFF"/>
                </a:solidFill>
              </a:rPr>
              <a:t>Review</a:t>
            </a:r>
          </a:p>
        </p:txBody>
      </p:sp>
      <p:sp>
        <p:nvSpPr>
          <p:cNvPr id="7171" name="Rectangle 3">
            <a:extLst>
              <a:ext uri="{FF2B5EF4-FFF2-40B4-BE49-F238E27FC236}">
                <a16:creationId xmlns:a16="http://schemas.microsoft.com/office/drawing/2014/main" id="{3ED62A4D-CBE1-178C-3033-AD4EF69C9274}"/>
              </a:ext>
            </a:extLst>
          </p:cNvPr>
          <p:cNvSpPr>
            <a:spLocks noGrp="1" noChangeArrowheads="1"/>
          </p:cNvSpPr>
          <p:nvPr>
            <p:ph sz="half" idx="1"/>
          </p:nvPr>
        </p:nvSpPr>
        <p:spPr/>
        <p:txBody>
          <a:bodyPr>
            <a:normAutofit fontScale="92500" lnSpcReduction="10000"/>
          </a:bodyPr>
          <a:lstStyle/>
          <a:p>
            <a:pPr eaLnBrk="1" hangingPunct="1"/>
            <a:r>
              <a:rPr lang="en-GB" altLang="en-US" sz="2200" dirty="0"/>
              <a:t>“….Cage “ No doubt took considerable pain to compose” this “masterpiece”, and that it should “be viewed as nothing but a joke; cheap, unnecessary, and perhaps also, ego-centric”   </a:t>
            </a:r>
          </a:p>
          <a:p>
            <a:pPr eaLnBrk="1" hangingPunct="1">
              <a:buFontTx/>
              <a:buNone/>
            </a:pPr>
            <a:r>
              <a:rPr lang="en-GB" altLang="en-US" sz="2200" dirty="0"/>
              <a:t>	David Tame(1984: 105-106)” (William Fetterman 1996:72)</a:t>
            </a:r>
          </a:p>
          <a:p>
            <a:pPr eaLnBrk="1" hangingPunct="1"/>
            <a:endParaRPr lang="en-GB" altLang="en-US" sz="2200" dirty="0"/>
          </a:p>
        </p:txBody>
      </p:sp>
      <p:sp>
        <p:nvSpPr>
          <p:cNvPr id="2" name="Content Placeholder 1">
            <a:extLst>
              <a:ext uri="{FF2B5EF4-FFF2-40B4-BE49-F238E27FC236}">
                <a16:creationId xmlns:a16="http://schemas.microsoft.com/office/drawing/2014/main" id="{EAB018DA-0B07-0D86-AA1A-DA631E6C4C7C}"/>
              </a:ext>
            </a:extLst>
          </p:cNvPr>
          <p:cNvSpPr>
            <a:spLocks noGrp="1"/>
          </p:cNvSpPr>
          <p:nvPr>
            <p:ph sz="half" idx="2"/>
          </p:nvPr>
        </p:nvSpPr>
        <p:spPr/>
        <p:txBody>
          <a:bodyPr>
            <a:normAutofit fontScale="92500" lnSpcReduction="10000"/>
          </a:bodyPr>
          <a:lstStyle/>
          <a:p>
            <a:pPr eaLnBrk="1" hangingPunct="1"/>
            <a:r>
              <a:rPr lang="en-GB" altLang="en-US" sz="2800" dirty="0"/>
              <a:t>While some might interpret </a:t>
            </a:r>
            <a:r>
              <a:rPr lang="en-GB" altLang="en-US" sz="2800" i="1" dirty="0"/>
              <a:t>4'33"</a:t>
            </a:r>
            <a:r>
              <a:rPr lang="en-GB" altLang="en-US" sz="2800" dirty="0"/>
              <a:t> as mocking the seriousness of formal concerts, Cage's piece also suggests that everyday sounds such as the shuffling, rustling, and tense coughing common to concerts are not only possible musical material, but actual music.” </a:t>
            </a:r>
          </a:p>
          <a:p>
            <a:pPr eaLnBrk="1" hangingPunct="1">
              <a:buFontTx/>
              <a:buNone/>
            </a:pPr>
            <a:r>
              <a:rPr lang="en-GB" altLang="en-US" sz="2800" dirty="0"/>
              <a:t>						Christopher DeLaurenti, 2003</a:t>
            </a:r>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F7E5799B-3D11-5672-9DB7-1465A535F148}"/>
              </a:ext>
            </a:extLst>
          </p:cNvPr>
          <p:cNvSpPr>
            <a:spLocks noGrp="1" noChangeArrowheads="1"/>
          </p:cNvSpPr>
          <p:nvPr>
            <p:ph type="title"/>
          </p:nvPr>
        </p:nvSpPr>
        <p:spPr/>
        <p:txBody>
          <a:bodyPr/>
          <a:lstStyle/>
          <a:p>
            <a:pPr eaLnBrk="1" hangingPunct="1"/>
            <a:r>
              <a:rPr lang="en-GB" altLang="en-US" dirty="0"/>
              <a:t>Analysis </a:t>
            </a:r>
          </a:p>
        </p:txBody>
      </p:sp>
      <p:sp>
        <p:nvSpPr>
          <p:cNvPr id="9219" name="Rectangle 3">
            <a:extLst>
              <a:ext uri="{FF2B5EF4-FFF2-40B4-BE49-F238E27FC236}">
                <a16:creationId xmlns:a16="http://schemas.microsoft.com/office/drawing/2014/main" id="{6AD3B099-F47E-D409-8960-024A7F5DAF48}"/>
              </a:ext>
            </a:extLst>
          </p:cNvPr>
          <p:cNvSpPr>
            <a:spLocks noGrp="1" noChangeArrowheads="1"/>
          </p:cNvSpPr>
          <p:nvPr>
            <p:ph type="body" idx="1"/>
          </p:nvPr>
        </p:nvSpPr>
        <p:spPr>
          <a:xfrm>
            <a:off x="1981200" y="1125539"/>
            <a:ext cx="8229600" cy="5000625"/>
          </a:xfrm>
        </p:spPr>
        <p:txBody>
          <a:bodyPr>
            <a:normAutofit lnSpcReduction="10000"/>
          </a:bodyPr>
          <a:lstStyle/>
          <a:p>
            <a:pPr eaLnBrk="1" hangingPunct="1">
              <a:lnSpc>
                <a:spcPct val="80000"/>
              </a:lnSpc>
            </a:pPr>
            <a:endParaRPr lang="en-GB" altLang="en-US" sz="1800" dirty="0"/>
          </a:p>
          <a:p>
            <a:pPr eaLnBrk="1" hangingPunct="1">
              <a:lnSpc>
                <a:spcPct val="80000"/>
              </a:lnSpc>
            </a:pPr>
            <a:r>
              <a:rPr lang="en-GB" altLang="en-US" sz="1600" dirty="0"/>
              <a:t>I do believe that the piece constitutes music, although it's value and importance as performance art outweighs its value as music. It's primary relevance, in my opinion, is that it makes us grapple with such questions as the definitions of music and art. Cage intended for this piece to be controversial and raise such questions and discussion. </a:t>
            </a:r>
          </a:p>
          <a:p>
            <a:pPr eaLnBrk="1" hangingPunct="1">
              <a:lnSpc>
                <a:spcPct val="80000"/>
              </a:lnSpc>
            </a:pPr>
            <a:endParaRPr lang="en-GB" altLang="en-US" sz="1800" dirty="0"/>
          </a:p>
          <a:p>
            <a:pPr eaLnBrk="1" hangingPunct="1">
              <a:lnSpc>
                <a:spcPct val="80000"/>
              </a:lnSpc>
            </a:pPr>
            <a:r>
              <a:rPr lang="en-GB" altLang="en-US" sz="1800" dirty="0"/>
              <a:t>I believe the official excuse for this piece, is to get the audience to hear all the sounds that occur in the world as music. Which is valid, Cage's admirable sense of </a:t>
            </a:r>
            <a:r>
              <a:rPr lang="en-GB" altLang="en-US" sz="1800" dirty="0" err="1"/>
              <a:t>humor</a:t>
            </a:r>
            <a:r>
              <a:rPr lang="en-GB" altLang="en-US" sz="1800" dirty="0"/>
              <a:t> is a stumbling block for many. I would be hesitant to charge money for a performance of the piece though.</a:t>
            </a:r>
            <a:br>
              <a:rPr lang="en-GB" altLang="en-US" sz="1800" dirty="0"/>
            </a:br>
            <a:r>
              <a:rPr lang="en-GB" altLang="en-US" sz="1800" dirty="0"/>
              <a:t>It is so damn true, that there is music all around us, more sublime than any written, it would do many people good, to stand in a forest will a reasonable wind </a:t>
            </a:r>
            <a:r>
              <a:rPr lang="en-GB" altLang="en-US" sz="1800" dirty="0" err="1"/>
              <a:t>wind</a:t>
            </a:r>
            <a:r>
              <a:rPr lang="en-GB" altLang="en-US" sz="1800" dirty="0"/>
              <a:t> blowing through the trees. There is no music equal to this made by man.</a:t>
            </a:r>
          </a:p>
          <a:p>
            <a:pPr eaLnBrk="1" hangingPunct="1">
              <a:lnSpc>
                <a:spcPct val="80000"/>
              </a:lnSpc>
            </a:pPr>
            <a:br>
              <a:rPr lang="en-GB" altLang="en-US" sz="1800" dirty="0"/>
            </a:br>
            <a:r>
              <a:rPr lang="en-GB" altLang="en-US" sz="1800" dirty="0"/>
              <a:t>So perhaps it is art, since art points the way to appreciating beauty. Much as the landscape artist (who are a relatively recent development) showed us the beauty of nature, so people now say, "It's; so beautiful it looks just like a picture". </a:t>
            </a:r>
            <a:endParaRPr lang="en-GB" altLang="en-US" sz="1600" dirty="0"/>
          </a:p>
          <a:p>
            <a:pPr eaLnBrk="1" hangingPunct="1">
              <a:lnSpc>
                <a:spcPct val="80000"/>
              </a:lnSpc>
            </a:pPr>
            <a:endParaRPr lang="en-GB" altLang="en-US" sz="1600" dirty="0"/>
          </a:p>
          <a:p>
            <a:pPr eaLnBrk="1" hangingPunct="1">
              <a:lnSpc>
                <a:spcPct val="80000"/>
              </a:lnSpc>
            </a:pPr>
            <a:r>
              <a:rPr lang="en-GB" altLang="en-US" sz="1000" dirty="0">
                <a:hlinkClick r:id="rId2"/>
              </a:rPr>
              <a:t>http://answers.yahoo.com/question/index?qid=20090212224751AAUFeeG</a:t>
            </a:r>
            <a:endParaRPr lang="en-GB" altLang="en-US" sz="1000" dirty="0"/>
          </a:p>
          <a:p>
            <a:pPr eaLnBrk="1" hangingPunct="1">
              <a:lnSpc>
                <a:spcPct val="80000"/>
              </a:lnSpc>
            </a:pPr>
            <a:endParaRPr lang="en-GB" altLang="en-US" sz="1000" dirty="0"/>
          </a:p>
          <a:p>
            <a:pPr eaLnBrk="1" hangingPunct="1">
              <a:lnSpc>
                <a:spcPct val="80000"/>
              </a:lnSpc>
            </a:pPr>
            <a:endParaRPr lang="en-GB" altLang="en-US" sz="1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9"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2" name="Rectangle 3">
            <a:extLst>
              <a:ext uri="{FF2B5EF4-FFF2-40B4-BE49-F238E27FC236}">
                <a16:creationId xmlns:a16="http://schemas.microsoft.com/office/drawing/2014/main" id="{0D476052-0193-C629-B467-77F4D848B98D}"/>
              </a:ext>
            </a:extLst>
          </p:cNvPr>
          <p:cNvSpPr>
            <a:spLocks noGrp="1" noChangeArrowheads="1"/>
          </p:cNvSpPr>
          <p:nvPr>
            <p:ph type="body" idx="1"/>
          </p:nvPr>
        </p:nvSpPr>
        <p:spPr>
          <a:xfrm>
            <a:off x="838200" y="1929384"/>
            <a:ext cx="10515600" cy="4251960"/>
          </a:xfrm>
        </p:spPr>
        <p:txBody>
          <a:bodyPr>
            <a:normAutofit/>
          </a:bodyPr>
          <a:lstStyle/>
          <a:p>
            <a:pPr eaLnBrk="1" hangingPunct="1"/>
            <a:r>
              <a:rPr lang="en-GB" altLang="en-US" sz="2200"/>
              <a:t>"No day goes by without my making use of that piece in my life and in my work. I listen to it every day. . . . I don't sit down to do it. I turn my attention toward it. I realize that it's going on continuously. More than anything, it is the source of my enjoyment of life. . . . Music is continuous. It is only we who turn away." </a:t>
            </a:r>
          </a:p>
          <a:p>
            <a:pPr eaLnBrk="1" hangingPunct="1">
              <a:buFontTx/>
              <a:buNone/>
            </a:pPr>
            <a:r>
              <a:rPr lang="en-GB" altLang="en-US" sz="2200"/>
              <a:t>copyright © 1998, rev 2002 by Larry J Solomon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1" name="Rectangle 1127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6" name="Rectangle 3">
            <a:extLst>
              <a:ext uri="{FF2B5EF4-FFF2-40B4-BE49-F238E27FC236}">
                <a16:creationId xmlns:a16="http://schemas.microsoft.com/office/drawing/2014/main" id="{37CDCAE4-5FBE-762F-D2D3-A52791C4AC77}"/>
              </a:ext>
            </a:extLst>
          </p:cNvPr>
          <p:cNvSpPr>
            <a:spLocks noGrp="1" noChangeArrowheads="1"/>
          </p:cNvSpPr>
          <p:nvPr>
            <p:ph type="body" idx="1"/>
          </p:nvPr>
        </p:nvSpPr>
        <p:spPr>
          <a:xfrm>
            <a:off x="838200" y="1929384"/>
            <a:ext cx="10515600" cy="4251960"/>
          </a:xfrm>
        </p:spPr>
        <p:txBody>
          <a:bodyPr>
            <a:normAutofit/>
          </a:bodyPr>
          <a:lstStyle/>
          <a:p>
            <a:pPr eaLnBrk="1" hangingPunct="1"/>
            <a:r>
              <a:rPr lang="en-GB" altLang="en-US" sz="2200" i="1"/>
              <a:t>“4'33" </a:t>
            </a:r>
            <a:r>
              <a:rPr lang="en-GB" altLang="en-US" sz="2200"/>
              <a:t>has no precedent in the history of music and it is probably history's most radical break with aesthetic tradition. Since it is "continuous", it is eternal, without beginning or end, boundless in time. It begs for our attention upon the preciousness of our environment. It is music that attempts to express nothing and to communicate nothing and yet expresses and communicates everything.”</a:t>
            </a:r>
          </a:p>
          <a:p>
            <a:pPr eaLnBrk="1" hangingPunct="1">
              <a:buFontTx/>
              <a:buNone/>
            </a:pPr>
            <a:r>
              <a:rPr lang="en-GB" altLang="en-US" sz="2200"/>
              <a:t>copyright © 1998, rev 2002 by Larry J Solomon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84" name="Rectangle 1083">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5" name="Rectangle 1084">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D4DA23-2088-BC27-AB17-51260D9FFFB3}"/>
              </a:ext>
            </a:extLst>
          </p:cNvPr>
          <p:cNvSpPr>
            <a:spLocks noGrp="1"/>
          </p:cNvSpPr>
          <p:nvPr>
            <p:ph type="title"/>
          </p:nvPr>
        </p:nvSpPr>
        <p:spPr>
          <a:xfrm>
            <a:off x="804672" y="802955"/>
            <a:ext cx="4766330" cy="1454051"/>
          </a:xfrm>
        </p:spPr>
        <p:txBody>
          <a:bodyPr>
            <a:normAutofit/>
          </a:bodyPr>
          <a:lstStyle/>
          <a:p>
            <a:r>
              <a:rPr lang="en-GB" sz="3600">
                <a:solidFill>
                  <a:schemeClr val="tx2"/>
                </a:solidFill>
              </a:rPr>
              <a:t>Writing a good review</a:t>
            </a:r>
          </a:p>
        </p:txBody>
      </p:sp>
      <p:sp>
        <p:nvSpPr>
          <p:cNvPr id="1030" name="Content Placeholder 1029">
            <a:extLst>
              <a:ext uri="{FF2B5EF4-FFF2-40B4-BE49-F238E27FC236}">
                <a16:creationId xmlns:a16="http://schemas.microsoft.com/office/drawing/2014/main" id="{8428F935-A84C-AE3D-2E1F-3DD00F09890D}"/>
              </a:ext>
            </a:extLst>
          </p:cNvPr>
          <p:cNvSpPr>
            <a:spLocks noGrp="1"/>
          </p:cNvSpPr>
          <p:nvPr>
            <p:ph idx="1"/>
          </p:nvPr>
        </p:nvSpPr>
        <p:spPr>
          <a:xfrm>
            <a:off x="804672" y="2421683"/>
            <a:ext cx="4765949" cy="3353476"/>
          </a:xfrm>
        </p:spPr>
        <p:txBody>
          <a:bodyPr anchor="t">
            <a:normAutofit/>
          </a:bodyPr>
          <a:lstStyle/>
          <a:p>
            <a:r>
              <a:rPr lang="en-GB" sz="1800">
                <a:solidFill>
                  <a:schemeClr val="tx2"/>
                </a:solidFill>
              </a:rPr>
              <a:t>A review looks at the production as a whole and considers how the following areas have an impact upon the audience.</a:t>
            </a:r>
          </a:p>
          <a:p>
            <a:r>
              <a:rPr lang="en-GB" sz="1800">
                <a:solidFill>
                  <a:schemeClr val="tx2"/>
                </a:solidFill>
              </a:rPr>
              <a:t>Make sure that you refer to production personnel in your review. Give names of actors, director, designers etc when you refer to their work. If you don’t, it will seem vague and lazy to the reader. </a:t>
            </a:r>
          </a:p>
          <a:p>
            <a:r>
              <a:rPr lang="en-GB" sz="1800">
                <a:solidFill>
                  <a:schemeClr val="tx2"/>
                </a:solidFill>
              </a:rPr>
              <a:t>Consider the themes of the play and detail how they were brought out by design, direction or acting choices. Look</a:t>
            </a:r>
            <a:endParaRPr lang="en-US" sz="1800">
              <a:solidFill>
                <a:schemeClr val="tx2"/>
              </a:solidFill>
            </a:endParaRPr>
          </a:p>
        </p:txBody>
      </p:sp>
      <p:grpSp>
        <p:nvGrpSpPr>
          <p:cNvPr id="1079" name="Group 1078">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080" name="Freeform: Shape 1079">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1" name="Freeform: Shape 1080">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2" name="Freeform: Shape 1081">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3" name="Freeform: Shape 1082">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6" descr="A mind-map to represent evaluating theatre, with the words: Narrative / Plot / Genre / Style / Naturalistic / Abstract / Symbolic / Conclusion">
            <a:extLst>
              <a:ext uri="{FF2B5EF4-FFF2-40B4-BE49-F238E27FC236}">
                <a16:creationId xmlns:a16="http://schemas.microsoft.com/office/drawing/2014/main" id="{0D21D9E8-2628-560F-1932-DE95A55614D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708392" y="1969539"/>
            <a:ext cx="4142232" cy="38424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14385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1F0341D3-8860-9718-C719-6DBCB735EB65}"/>
              </a:ext>
            </a:extLst>
          </p:cNvPr>
          <p:cNvSpPr>
            <a:spLocks noGrp="1"/>
          </p:cNvSpPr>
          <p:nvPr>
            <p:ph type="title"/>
          </p:nvPr>
        </p:nvSpPr>
        <p:spPr>
          <a:xfrm>
            <a:off x="838200" y="620742"/>
            <a:ext cx="10515600" cy="1325563"/>
          </a:xfrm>
        </p:spPr>
        <p:txBody>
          <a:bodyPr>
            <a:normAutofit/>
          </a:bodyPr>
          <a:lstStyle/>
          <a:p>
            <a:endParaRPr lang="en-GB">
              <a:solidFill>
                <a:srgbClr val="FFFFFF"/>
              </a:solidFill>
            </a:endParaRPr>
          </a:p>
        </p:txBody>
      </p:sp>
      <p:cxnSp>
        <p:nvCxnSpPr>
          <p:cNvPr id="13" name="Straight Connector 12">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4B6B0A4C-5A71-F652-7A19-8AE233C8AB70}"/>
              </a:ext>
            </a:extLst>
          </p:cNvPr>
          <p:cNvSpPr>
            <a:spLocks noGrp="1"/>
          </p:cNvSpPr>
          <p:nvPr>
            <p:ph sz="half" idx="1"/>
          </p:nvPr>
        </p:nvSpPr>
        <p:spPr>
          <a:xfrm>
            <a:off x="838200" y="2266345"/>
            <a:ext cx="5097780" cy="3910617"/>
          </a:xfrm>
        </p:spPr>
        <p:txBody>
          <a:bodyPr>
            <a:normAutofit/>
          </a:bodyPr>
          <a:lstStyle/>
          <a:p>
            <a:r>
              <a:rPr lang="en-GB" sz="2400" b="0" i="0">
                <a:solidFill>
                  <a:srgbClr val="FFFFFF"/>
                </a:solidFill>
                <a:effectLst/>
                <a:latin typeface="ReithSans"/>
              </a:rPr>
              <a:t>Look at how theatre critic, Susannah Clapp achieves this in her review of the Royal Shakespeare Company’s production of </a:t>
            </a:r>
            <a:r>
              <a:rPr lang="en-GB" sz="2400" b="0" i="1">
                <a:solidFill>
                  <a:srgbClr val="FFFFFF"/>
                </a:solidFill>
                <a:effectLst/>
                <a:latin typeface="ReithSans"/>
              </a:rPr>
              <a:t>Wolf Hall</a:t>
            </a:r>
            <a:r>
              <a:rPr lang="en-GB" sz="2400" b="0" i="0">
                <a:solidFill>
                  <a:srgbClr val="FFFFFF"/>
                </a:solidFill>
                <a:effectLst/>
                <a:latin typeface="ReithSans"/>
              </a:rPr>
              <a:t> by referencing the importance of religion as a theme in the play:</a:t>
            </a:r>
            <a:endParaRPr lang="en-GB" sz="2400">
              <a:solidFill>
                <a:srgbClr val="FFFFFF"/>
              </a:solidFill>
            </a:endParaRPr>
          </a:p>
        </p:txBody>
      </p:sp>
      <p:sp>
        <p:nvSpPr>
          <p:cNvPr id="6" name="Content Placeholder 5">
            <a:extLst>
              <a:ext uri="{FF2B5EF4-FFF2-40B4-BE49-F238E27FC236}">
                <a16:creationId xmlns:a16="http://schemas.microsoft.com/office/drawing/2014/main" id="{78E2D159-3AE8-8178-81E4-1938E6F09D46}"/>
              </a:ext>
            </a:extLst>
          </p:cNvPr>
          <p:cNvSpPr>
            <a:spLocks noGrp="1"/>
          </p:cNvSpPr>
          <p:nvPr>
            <p:ph sz="half" idx="2"/>
          </p:nvPr>
        </p:nvSpPr>
        <p:spPr>
          <a:xfrm>
            <a:off x="6256020" y="2266345"/>
            <a:ext cx="5097780" cy="3910618"/>
          </a:xfrm>
        </p:spPr>
        <p:txBody>
          <a:bodyPr>
            <a:normAutofit/>
          </a:bodyPr>
          <a:lstStyle/>
          <a:p>
            <a:pPr marL="0" indent="0">
              <a:buNone/>
            </a:pPr>
            <a:r>
              <a:rPr lang="en-GB" sz="2200" i="1" dirty="0">
                <a:solidFill>
                  <a:srgbClr val="FFFFFF"/>
                </a:solidFill>
                <a:latin typeface="Tahoma" panose="020B0604030504040204" pitchFamily="34" charset="0"/>
                <a:ea typeface="Tahoma" panose="020B0604030504040204" pitchFamily="34" charset="0"/>
                <a:cs typeface="Tahoma" panose="020B0604030504040204" pitchFamily="34" charset="0"/>
              </a:rPr>
              <a:t>“Christopher Oram's glorious design projects luxuriance and a protest against lavishness. Here is Catholic high colour and Protestant plainness: an austere set and rich costumes. The huge cross that is from time to time illuminated at the back of the stage is made of bricks, as if it were not only a Christian symbol but a structural necessity.”</a:t>
            </a:r>
          </a:p>
          <a:p>
            <a:pPr marL="0" indent="0">
              <a:buNone/>
            </a:pPr>
            <a:r>
              <a:rPr lang="en-GB" sz="2200" dirty="0">
                <a:solidFill>
                  <a:srgbClr val="FFFFFF"/>
                </a:solidFill>
                <a:latin typeface="Tahoma" panose="020B0604030504040204" pitchFamily="34" charset="0"/>
                <a:ea typeface="Tahoma" panose="020B0604030504040204" pitchFamily="34" charset="0"/>
                <a:cs typeface="Tahoma" panose="020B0604030504040204" pitchFamily="34" charset="0"/>
              </a:rPr>
              <a:t>— Susannah Clapp, The Observer, 12 January 2014</a:t>
            </a:r>
          </a:p>
        </p:txBody>
      </p:sp>
    </p:spTree>
    <p:extLst>
      <p:ext uri="{BB962C8B-B14F-4D97-AF65-F5344CB8AC3E}">
        <p14:creationId xmlns:p14="http://schemas.microsoft.com/office/powerpoint/2010/main" val="3313944312"/>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CD7A8B-8540-2AD5-198B-A58DA2C40C3D}"/>
              </a:ext>
            </a:extLst>
          </p:cNvPr>
          <p:cNvSpPr>
            <a:spLocks noGrp="1"/>
          </p:cNvSpPr>
          <p:nvPr>
            <p:ph type="title"/>
          </p:nvPr>
        </p:nvSpPr>
        <p:spPr>
          <a:xfrm>
            <a:off x="1452656" y="1444741"/>
            <a:ext cx="9357865" cy="1041901"/>
          </a:xfrm>
        </p:spPr>
        <p:txBody>
          <a:bodyPr>
            <a:normAutofit/>
          </a:bodyPr>
          <a:lstStyle/>
          <a:p>
            <a:endParaRPr lang="en-GB" sz="4000"/>
          </a:p>
        </p:txBody>
      </p:sp>
      <p:sp>
        <p:nvSpPr>
          <p:cNvPr id="3" name="Content Placeholder 2">
            <a:extLst>
              <a:ext uri="{FF2B5EF4-FFF2-40B4-BE49-F238E27FC236}">
                <a16:creationId xmlns:a16="http://schemas.microsoft.com/office/drawing/2014/main" id="{5F6EBB3E-8DA7-98C7-4157-30161489D509}"/>
              </a:ext>
            </a:extLst>
          </p:cNvPr>
          <p:cNvSpPr>
            <a:spLocks noGrp="1"/>
          </p:cNvSpPr>
          <p:nvPr>
            <p:ph sz="half" idx="1"/>
          </p:nvPr>
        </p:nvSpPr>
        <p:spPr>
          <a:xfrm>
            <a:off x="1452656" y="2701427"/>
            <a:ext cx="4483324" cy="2699968"/>
          </a:xfrm>
        </p:spPr>
        <p:txBody>
          <a:bodyPr>
            <a:normAutofit/>
          </a:bodyPr>
          <a:lstStyle/>
          <a:p>
            <a:r>
              <a:rPr lang="en-GB" sz="2000" b="0" i="0">
                <a:effectLst/>
                <a:latin typeface="ReithSans"/>
              </a:rPr>
              <a:t>Use adjectives to describe what you heard and saw. Remember to pick out one or two key moments in the drama to focus on what the actors did successfully by noting the acting skills they used.</a:t>
            </a:r>
            <a:endParaRPr lang="en-GB" sz="2000"/>
          </a:p>
        </p:txBody>
      </p:sp>
      <p:sp>
        <p:nvSpPr>
          <p:cNvPr id="4" name="Content Placeholder 3">
            <a:extLst>
              <a:ext uri="{FF2B5EF4-FFF2-40B4-BE49-F238E27FC236}">
                <a16:creationId xmlns:a16="http://schemas.microsoft.com/office/drawing/2014/main" id="{3B48CB57-BBCA-E2B3-2541-6F2249622DD1}"/>
              </a:ext>
            </a:extLst>
          </p:cNvPr>
          <p:cNvSpPr>
            <a:spLocks noGrp="1"/>
          </p:cNvSpPr>
          <p:nvPr>
            <p:ph sz="half" idx="2"/>
          </p:nvPr>
        </p:nvSpPr>
        <p:spPr>
          <a:xfrm>
            <a:off x="6256020" y="2701427"/>
            <a:ext cx="4554501" cy="2699968"/>
          </a:xfrm>
        </p:spPr>
        <p:txBody>
          <a:bodyPr>
            <a:normAutofit/>
          </a:bodyPr>
          <a:lstStyle/>
          <a:p>
            <a:pPr marL="0" indent="0">
              <a:buNone/>
            </a:pPr>
            <a:r>
              <a:rPr lang="en-GB" sz="1600" i="1" dirty="0"/>
              <a:t>“Ben Miles's performance as Cromwell is crucial and it is magnificent. He is not, as he is in the novels, seen as a bashed-up child, the son of a Putney blacksmith. Yet he suggests elements of the background at which the courtiers sneer. At his first entrance, he is chewing as he speaks; as his authority consolidates, his accent subtly poshes itself up.”</a:t>
            </a:r>
          </a:p>
          <a:p>
            <a:pPr marL="0" indent="0">
              <a:buNone/>
            </a:pPr>
            <a:r>
              <a:rPr lang="en-GB" sz="1600" i="1" dirty="0"/>
              <a:t>— Susannah Clapp, The Observer, 12 January 2014</a:t>
            </a:r>
          </a:p>
        </p:txBody>
      </p:sp>
    </p:spTree>
    <p:extLst>
      <p:ext uri="{BB962C8B-B14F-4D97-AF65-F5344CB8AC3E}">
        <p14:creationId xmlns:p14="http://schemas.microsoft.com/office/powerpoint/2010/main" val="32917176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B690A53-E49B-B6A5-4450-0B9AC1F2F46B}"/>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63FE75-C0B5-4706-D6A7-89A842929732}"/>
              </a:ext>
            </a:extLst>
          </p:cNvPr>
          <p:cNvSpPr>
            <a:spLocks noGrp="1"/>
          </p:cNvSpPr>
          <p:nvPr>
            <p:ph type="title"/>
          </p:nvPr>
        </p:nvSpPr>
        <p:spPr>
          <a:xfrm>
            <a:off x="1452656" y="1444741"/>
            <a:ext cx="9357865" cy="1041901"/>
          </a:xfrm>
        </p:spPr>
        <p:txBody>
          <a:bodyPr>
            <a:normAutofit/>
          </a:bodyPr>
          <a:lstStyle/>
          <a:p>
            <a:endParaRPr lang="en-GB" sz="4000"/>
          </a:p>
        </p:txBody>
      </p:sp>
      <p:sp>
        <p:nvSpPr>
          <p:cNvPr id="3" name="Content Placeholder 2">
            <a:extLst>
              <a:ext uri="{FF2B5EF4-FFF2-40B4-BE49-F238E27FC236}">
                <a16:creationId xmlns:a16="http://schemas.microsoft.com/office/drawing/2014/main" id="{E1B8A2DC-2102-BF09-FE18-B92843043431}"/>
              </a:ext>
            </a:extLst>
          </p:cNvPr>
          <p:cNvSpPr>
            <a:spLocks noGrp="1"/>
          </p:cNvSpPr>
          <p:nvPr>
            <p:ph sz="half" idx="1"/>
          </p:nvPr>
        </p:nvSpPr>
        <p:spPr>
          <a:xfrm>
            <a:off x="1452656" y="2701427"/>
            <a:ext cx="4483324" cy="2699968"/>
          </a:xfrm>
        </p:spPr>
        <p:txBody>
          <a:bodyPr>
            <a:normAutofit/>
          </a:bodyPr>
          <a:lstStyle/>
          <a:p>
            <a:r>
              <a:rPr lang="en-GB" sz="2000" b="0" i="0">
                <a:effectLst/>
                <a:latin typeface="ReithSans"/>
              </a:rPr>
              <a:t>Notice that Susannah Clapp distinguishes between the play and the production by naming Ben Miles the actor when referencing his performance and not just his character, Cromwell. </a:t>
            </a:r>
          </a:p>
        </p:txBody>
      </p:sp>
      <p:sp>
        <p:nvSpPr>
          <p:cNvPr id="4" name="Content Placeholder 3">
            <a:extLst>
              <a:ext uri="{FF2B5EF4-FFF2-40B4-BE49-F238E27FC236}">
                <a16:creationId xmlns:a16="http://schemas.microsoft.com/office/drawing/2014/main" id="{C2ADB4DB-26BA-18C8-0CF8-314E3E3E5BD9}"/>
              </a:ext>
            </a:extLst>
          </p:cNvPr>
          <p:cNvSpPr>
            <a:spLocks noGrp="1"/>
          </p:cNvSpPr>
          <p:nvPr>
            <p:ph sz="half" idx="2"/>
          </p:nvPr>
        </p:nvSpPr>
        <p:spPr>
          <a:xfrm>
            <a:off x="6256020" y="2701427"/>
            <a:ext cx="4554501" cy="2699968"/>
          </a:xfrm>
        </p:spPr>
        <p:txBody>
          <a:bodyPr>
            <a:normAutofit/>
          </a:bodyPr>
          <a:lstStyle/>
          <a:p>
            <a:pPr marL="0" indent="0">
              <a:buNone/>
            </a:pPr>
            <a:r>
              <a:rPr lang="en-GB" sz="1600" i="1"/>
              <a:t>Ben Miles's performance as Cromwell is crucial and it is magnificent. He is not, as he is in the novels, seen as a bashed-up child, the son of a Putney blacksmith. Yet he suggests elements of the background at which the courtiers sneer. At his first entrance, he is chewing as he speaks; as his authority consolidates, his accent subtly poshes itself up.</a:t>
            </a:r>
          </a:p>
          <a:p>
            <a:pPr marL="0" indent="0">
              <a:buNone/>
            </a:pPr>
            <a:r>
              <a:rPr lang="en-GB" sz="1600" i="1"/>
              <a:t>— Susannah Clapp, The Observer, 12 January 2014</a:t>
            </a:r>
          </a:p>
        </p:txBody>
      </p:sp>
    </p:spTree>
    <p:extLst>
      <p:ext uri="{BB962C8B-B14F-4D97-AF65-F5344CB8AC3E}">
        <p14:creationId xmlns:p14="http://schemas.microsoft.com/office/powerpoint/2010/main" val="3921211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965CC2-C377-4930-07C0-29F452FCBEFA}"/>
              </a:ext>
            </a:extLst>
          </p:cNvPr>
          <p:cNvSpPr>
            <a:spLocks noGrp="1"/>
          </p:cNvSpPr>
          <p:nvPr>
            <p:ph type="title"/>
          </p:nvPr>
        </p:nvSpPr>
        <p:spPr>
          <a:xfrm>
            <a:off x="838201" y="365125"/>
            <a:ext cx="5251316" cy="1807305"/>
          </a:xfrm>
        </p:spPr>
        <p:txBody>
          <a:bodyPr vert="horz" lIns="91440" tIns="45720" rIns="91440" bIns="45720" rtlCol="0" anchor="ctr">
            <a:normAutofit/>
          </a:bodyPr>
          <a:lstStyle/>
          <a:p>
            <a:endParaRPr lang="en-US"/>
          </a:p>
        </p:txBody>
      </p:sp>
      <p:sp>
        <p:nvSpPr>
          <p:cNvPr id="3" name="Content Placeholder 2">
            <a:extLst>
              <a:ext uri="{FF2B5EF4-FFF2-40B4-BE49-F238E27FC236}">
                <a16:creationId xmlns:a16="http://schemas.microsoft.com/office/drawing/2014/main" id="{1E25D321-6E54-B642-9F1E-2B5121F9D05F}"/>
              </a:ext>
            </a:extLst>
          </p:cNvPr>
          <p:cNvSpPr>
            <a:spLocks noGrp="1"/>
          </p:cNvSpPr>
          <p:nvPr>
            <p:ph sz="half" idx="1"/>
          </p:nvPr>
        </p:nvSpPr>
        <p:spPr>
          <a:xfrm>
            <a:off x="838200" y="2333297"/>
            <a:ext cx="4619621" cy="3843666"/>
          </a:xfrm>
        </p:spPr>
        <p:txBody>
          <a:bodyPr vert="horz" lIns="91440" tIns="45720" rIns="91440" bIns="45720" rtlCol="0">
            <a:normAutofit/>
          </a:bodyPr>
          <a:lstStyle/>
          <a:p>
            <a:r>
              <a:rPr lang="en-US" sz="2000" b="0" i="0">
                <a:effectLst/>
              </a:rPr>
              <a:t>It’s also important to note not only the effect the production has on you but also how it affects the audience. Are they moved? Are they bored? Are they laughing?</a:t>
            </a:r>
            <a:endParaRPr lang="en-US" sz="2000"/>
          </a:p>
          <a:p>
            <a:endParaRPr lang="en-US" sz="2000"/>
          </a:p>
        </p:txBody>
      </p:sp>
      <p:pic>
        <p:nvPicPr>
          <p:cNvPr id="7" name="Content Placeholder 6" descr="Rearview of rows of people watching a movie in a theater">
            <a:extLst>
              <a:ext uri="{FF2B5EF4-FFF2-40B4-BE49-F238E27FC236}">
                <a16:creationId xmlns:a16="http://schemas.microsoft.com/office/drawing/2014/main" id="{1C475F49-477F-FD5F-4BD7-D1704174121F}"/>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rcRect l="19111" r="22852"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4280838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82B0DC8C-5217-EB4D-6C01-D68E8FF6D4B7}"/>
              </a:ext>
            </a:extLst>
          </p:cNvPr>
          <p:cNvSpPr>
            <a:spLocks noGrp="1"/>
          </p:cNvSpPr>
          <p:nvPr>
            <p:ph type="title"/>
          </p:nvPr>
        </p:nvSpPr>
        <p:spPr>
          <a:xfrm>
            <a:off x="838200" y="620742"/>
            <a:ext cx="10515600" cy="1325563"/>
          </a:xfrm>
        </p:spPr>
        <p:txBody>
          <a:bodyPr>
            <a:normAutofit/>
          </a:bodyPr>
          <a:lstStyle/>
          <a:p>
            <a:r>
              <a:rPr lang="en-GB">
                <a:solidFill>
                  <a:srgbClr val="FFFFFF"/>
                </a:solidFill>
              </a:rPr>
              <a:t>Opening Paragraph</a:t>
            </a:r>
          </a:p>
        </p:txBody>
      </p:sp>
      <p:cxnSp>
        <p:nvCxnSpPr>
          <p:cNvPr id="24" name="Straight Connector 23">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7" name="Content Placeholder 6">
            <a:extLst>
              <a:ext uri="{FF2B5EF4-FFF2-40B4-BE49-F238E27FC236}">
                <a16:creationId xmlns:a16="http://schemas.microsoft.com/office/drawing/2014/main" id="{5B413743-6EC6-4D3F-5FF4-58C85312984A}"/>
              </a:ext>
            </a:extLst>
          </p:cNvPr>
          <p:cNvSpPr>
            <a:spLocks noGrp="1"/>
          </p:cNvSpPr>
          <p:nvPr>
            <p:ph sz="half" idx="1"/>
          </p:nvPr>
        </p:nvSpPr>
        <p:spPr>
          <a:xfrm>
            <a:off x="838200" y="2266345"/>
            <a:ext cx="5097780" cy="3910617"/>
          </a:xfrm>
        </p:spPr>
        <p:txBody>
          <a:bodyPr>
            <a:normAutofit/>
          </a:bodyPr>
          <a:lstStyle/>
          <a:p>
            <a:pPr fontAlgn="base"/>
            <a:r>
              <a:rPr lang="en-GB" sz="1500" b="0" i="0">
                <a:solidFill>
                  <a:srgbClr val="FFFFFF"/>
                </a:solidFill>
                <a:effectLst/>
                <a:latin typeface="ReithSans"/>
              </a:rPr>
              <a:t>In this opening paragraph the reader has already learnt:</a:t>
            </a:r>
          </a:p>
          <a:p>
            <a:pPr fontAlgn="base">
              <a:buFont typeface="Arial" panose="020B0604020202020204" pitchFamily="34" charset="0"/>
              <a:buChar char="•"/>
            </a:pPr>
            <a:r>
              <a:rPr lang="en-GB" sz="1500" b="0" i="0">
                <a:solidFill>
                  <a:srgbClr val="FFFFFF"/>
                </a:solidFill>
                <a:effectLst/>
                <a:latin typeface="ReithSans"/>
              </a:rPr>
              <a:t>who wrote the play</a:t>
            </a:r>
          </a:p>
          <a:p>
            <a:pPr fontAlgn="base">
              <a:buFont typeface="Arial" panose="020B0604020202020204" pitchFamily="34" charset="0"/>
              <a:buChar char="•"/>
            </a:pPr>
            <a:r>
              <a:rPr lang="en-GB" sz="1500" b="0" i="0">
                <a:solidFill>
                  <a:srgbClr val="FFFFFF"/>
                </a:solidFill>
                <a:effectLst/>
                <a:latin typeface="ReithSans"/>
              </a:rPr>
              <a:t>the genre, eg musical, tragedy, farce</a:t>
            </a:r>
          </a:p>
          <a:p>
            <a:pPr fontAlgn="base">
              <a:buFont typeface="Arial" panose="020B0604020202020204" pitchFamily="34" charset="0"/>
              <a:buChar char="•"/>
            </a:pPr>
            <a:r>
              <a:rPr lang="en-GB" sz="1500" b="0" i="0">
                <a:solidFill>
                  <a:srgbClr val="FFFFFF"/>
                </a:solidFill>
                <a:effectLst/>
                <a:latin typeface="ReithSans"/>
              </a:rPr>
              <a:t>if the musical is of a high standard with the use of adjectives to enhance description like ‘powerful’, ‘sharp’</a:t>
            </a:r>
          </a:p>
          <a:p>
            <a:pPr fontAlgn="base">
              <a:buFont typeface="Arial" panose="020B0604020202020204" pitchFamily="34" charset="0"/>
              <a:buChar char="•"/>
            </a:pPr>
            <a:r>
              <a:rPr lang="en-GB" sz="1500" b="0" i="0">
                <a:solidFill>
                  <a:srgbClr val="FFFFFF"/>
                </a:solidFill>
                <a:effectLst/>
                <a:latin typeface="ReithSans"/>
              </a:rPr>
              <a:t>the key themes of the piece such as ‘nature versus nurture’</a:t>
            </a:r>
          </a:p>
          <a:p>
            <a:pPr fontAlgn="base">
              <a:buFont typeface="Arial" panose="020B0604020202020204" pitchFamily="34" charset="0"/>
              <a:buChar char="•"/>
            </a:pPr>
            <a:r>
              <a:rPr lang="en-GB" sz="1500" b="0" i="0">
                <a:solidFill>
                  <a:srgbClr val="FFFFFF"/>
                </a:solidFill>
                <a:effectLst/>
                <a:latin typeface="ReithSans"/>
              </a:rPr>
              <a:t>how the themes were reflected in the music and script.</a:t>
            </a:r>
          </a:p>
          <a:p>
            <a:pPr fontAlgn="base"/>
            <a:r>
              <a:rPr lang="en-GB" sz="1500" b="0" i="0">
                <a:solidFill>
                  <a:srgbClr val="FFFFFF"/>
                </a:solidFill>
                <a:effectLst/>
                <a:latin typeface="ReithSans"/>
              </a:rPr>
              <a:t>Remember that once you’ve mentioned a production professional’s name, such as playwright, actor or director you can then use their surname only.</a:t>
            </a:r>
          </a:p>
          <a:p>
            <a:endParaRPr lang="en-GB" sz="1500">
              <a:solidFill>
                <a:srgbClr val="FFFFFF"/>
              </a:solidFill>
            </a:endParaRPr>
          </a:p>
        </p:txBody>
      </p:sp>
      <p:sp>
        <p:nvSpPr>
          <p:cNvPr id="8" name="Content Placeholder 7">
            <a:extLst>
              <a:ext uri="{FF2B5EF4-FFF2-40B4-BE49-F238E27FC236}">
                <a16:creationId xmlns:a16="http://schemas.microsoft.com/office/drawing/2014/main" id="{2C5AF816-B8FF-6414-73C7-55E00C98C312}"/>
              </a:ext>
            </a:extLst>
          </p:cNvPr>
          <p:cNvSpPr>
            <a:spLocks noGrp="1"/>
          </p:cNvSpPr>
          <p:nvPr>
            <p:ph sz="half" idx="2"/>
          </p:nvPr>
        </p:nvSpPr>
        <p:spPr>
          <a:xfrm>
            <a:off x="6256020" y="2266345"/>
            <a:ext cx="5097780" cy="3910618"/>
          </a:xfrm>
        </p:spPr>
        <p:txBody>
          <a:bodyPr>
            <a:normAutofit/>
          </a:bodyPr>
          <a:lstStyle/>
          <a:p>
            <a:r>
              <a:rPr lang="en-GB" sz="2200" b="0" i="1">
                <a:solidFill>
                  <a:srgbClr val="FFFFFF"/>
                </a:solidFill>
                <a:effectLst/>
                <a:latin typeface="ReithSans"/>
              </a:rPr>
              <a:t>Willy Russell’s musical, Blood Brothers, is a powerful tale of twin brothers, Edward and Mickey, separated at birth as their mother cannot afford to keep them both. It skilfully explores issues of nature versus nurture and how economic factors affect our life chances. Russell’s social comments are brilliantly embedded in memorable songs and a sharp script as comedy turns to tragedy</a:t>
            </a:r>
            <a:endParaRPr lang="en-GB" sz="2200">
              <a:solidFill>
                <a:srgbClr val="FFFFFF"/>
              </a:solidFill>
            </a:endParaRPr>
          </a:p>
        </p:txBody>
      </p:sp>
    </p:spTree>
    <p:extLst>
      <p:ext uri="{BB962C8B-B14F-4D97-AF65-F5344CB8AC3E}">
        <p14:creationId xmlns:p14="http://schemas.microsoft.com/office/powerpoint/2010/main" val="3470384890"/>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89ED1AA-8684-4D37-B208-8777E1A77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Graphic 33">
            <a:extLst>
              <a:ext uri="{FF2B5EF4-FFF2-40B4-BE49-F238E27FC236}">
                <a16:creationId xmlns:a16="http://schemas.microsoft.com/office/drawing/2014/main" id="{4180E01B-B1F4-437C-807D-1C930718E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10784" y="0"/>
            <a:ext cx="9570431" cy="6858000"/>
          </a:xfrm>
          <a:custGeom>
            <a:avLst/>
            <a:gdLst>
              <a:gd name="connsiteX0" fmla="*/ 7178288 w 7187261"/>
              <a:gd name="connsiteY0" fmla="*/ 2604802 h 5150263"/>
              <a:gd name="connsiteX1" fmla="*/ 7169335 w 7187261"/>
              <a:gd name="connsiteY1" fmla="*/ 2328577 h 5150263"/>
              <a:gd name="connsiteX2" fmla="*/ 7060845 w 7187261"/>
              <a:gd name="connsiteY2" fmla="*/ 1661160 h 5150263"/>
              <a:gd name="connsiteX3" fmla="*/ 6212263 w 7187261"/>
              <a:gd name="connsiteY3" fmla="*/ 243840 h 5150263"/>
              <a:gd name="connsiteX4" fmla="*/ 5953564 w 7187261"/>
              <a:gd name="connsiteY4" fmla="*/ 0 h 5150263"/>
              <a:gd name="connsiteX5" fmla="*/ 1408615 w 7187261"/>
              <a:gd name="connsiteY5" fmla="*/ 0 h 5150263"/>
              <a:gd name="connsiteX6" fmla="*/ 805111 w 7187261"/>
              <a:gd name="connsiteY6" fmla="*/ 676275 h 5150263"/>
              <a:gd name="connsiteX7" fmla="*/ 104928 w 7187261"/>
              <a:gd name="connsiteY7" fmla="*/ 2183035 h 5150263"/>
              <a:gd name="connsiteX8" fmla="*/ 51588 w 7187261"/>
              <a:gd name="connsiteY8" fmla="*/ 2400014 h 5150263"/>
              <a:gd name="connsiteX9" fmla="*/ 41301 w 7187261"/>
              <a:gd name="connsiteY9" fmla="*/ 2424208 h 5150263"/>
              <a:gd name="connsiteX10" fmla="*/ 119692 w 7187261"/>
              <a:gd name="connsiteY10" fmla="*/ 1834801 h 5150263"/>
              <a:gd name="connsiteX11" fmla="*/ 870071 w 7187261"/>
              <a:gd name="connsiteY11" fmla="*/ 462248 h 5150263"/>
              <a:gd name="connsiteX12" fmla="*/ 1389279 w 7187261"/>
              <a:gd name="connsiteY12" fmla="*/ 476 h 5150263"/>
              <a:gd name="connsiteX13" fmla="*/ 1320223 w 7187261"/>
              <a:gd name="connsiteY13" fmla="*/ 476 h 5150263"/>
              <a:gd name="connsiteX14" fmla="*/ 423158 w 7187261"/>
              <a:gd name="connsiteY14" fmla="*/ 989743 h 5150263"/>
              <a:gd name="connsiteX15" fmla="*/ 25585 w 7187261"/>
              <a:gd name="connsiteY15" fmla="*/ 2113693 h 5150263"/>
              <a:gd name="connsiteX16" fmla="*/ 2344 w 7187261"/>
              <a:gd name="connsiteY16" fmla="*/ 2725865 h 5150263"/>
              <a:gd name="connsiteX17" fmla="*/ 447256 w 7187261"/>
              <a:gd name="connsiteY17" fmla="*/ 4210717 h 5150263"/>
              <a:gd name="connsiteX18" fmla="*/ 1138962 w 7187261"/>
              <a:gd name="connsiteY18" fmla="*/ 4988910 h 5150263"/>
              <a:gd name="connsiteX19" fmla="*/ 1348512 w 7187261"/>
              <a:gd name="connsiteY19" fmla="*/ 5146834 h 5150263"/>
              <a:gd name="connsiteX20" fmla="*/ 1422712 w 7187261"/>
              <a:gd name="connsiteY20" fmla="*/ 5146834 h 5150263"/>
              <a:gd name="connsiteX21" fmla="*/ 480594 w 7187261"/>
              <a:gd name="connsiteY21" fmla="*/ 4187952 h 5150263"/>
              <a:gd name="connsiteX22" fmla="*/ 398679 w 7187261"/>
              <a:gd name="connsiteY22" fmla="*/ 4046125 h 5150263"/>
              <a:gd name="connsiteX23" fmla="*/ 411823 w 7187261"/>
              <a:gd name="connsiteY23" fmla="*/ 4053078 h 5150263"/>
              <a:gd name="connsiteX24" fmla="*/ 1439380 w 7187261"/>
              <a:gd name="connsiteY24" fmla="*/ 5147405 h 5150263"/>
              <a:gd name="connsiteX25" fmla="*/ 5710010 w 7187261"/>
              <a:gd name="connsiteY25" fmla="*/ 5150263 h 5150263"/>
              <a:gd name="connsiteX26" fmla="*/ 5999665 w 7187261"/>
              <a:gd name="connsiteY26" fmla="*/ 4910900 h 5150263"/>
              <a:gd name="connsiteX27" fmla="*/ 6954165 w 7187261"/>
              <a:gd name="connsiteY27" fmla="*/ 3545777 h 5150263"/>
              <a:gd name="connsiteX28" fmla="*/ 7137712 w 7187261"/>
              <a:gd name="connsiteY28" fmla="*/ 2799207 h 5150263"/>
              <a:gd name="connsiteX29" fmla="*/ 7142951 w 7187261"/>
              <a:gd name="connsiteY29" fmla="*/ 2754535 h 5150263"/>
              <a:gd name="connsiteX30" fmla="*/ 7149428 w 7187261"/>
              <a:gd name="connsiteY30" fmla="*/ 2774823 h 5150263"/>
              <a:gd name="connsiteX31" fmla="*/ 7066465 w 7187261"/>
              <a:gd name="connsiteY31" fmla="*/ 3465672 h 5150263"/>
              <a:gd name="connsiteX32" fmla="*/ 6452578 w 7187261"/>
              <a:gd name="connsiteY32" fmla="*/ 4552760 h 5150263"/>
              <a:gd name="connsiteX33" fmla="*/ 5752110 w 7187261"/>
              <a:gd name="connsiteY33" fmla="*/ 5150263 h 5150263"/>
              <a:gd name="connsiteX34" fmla="*/ 5827643 w 7187261"/>
              <a:gd name="connsiteY34" fmla="*/ 5150263 h 5150263"/>
              <a:gd name="connsiteX35" fmla="*/ 6642793 w 7187261"/>
              <a:gd name="connsiteY35" fmla="*/ 4389406 h 5150263"/>
              <a:gd name="connsiteX36" fmla="*/ 7102469 w 7187261"/>
              <a:gd name="connsiteY36" fmla="*/ 3490817 h 5150263"/>
              <a:gd name="connsiteX37" fmla="*/ 7187242 w 7187261"/>
              <a:gd name="connsiteY37" fmla="*/ 2990183 h 5150263"/>
              <a:gd name="connsiteX38" fmla="*/ 7178288 w 7187261"/>
              <a:gd name="connsiteY38" fmla="*/ 2604802 h 5150263"/>
              <a:gd name="connsiteX39" fmla="*/ 6342565 w 7187261"/>
              <a:gd name="connsiteY39" fmla="*/ 441389 h 5150263"/>
              <a:gd name="connsiteX40" fmla="*/ 7126567 w 7187261"/>
              <a:gd name="connsiteY40" fmla="*/ 2355056 h 5150263"/>
              <a:gd name="connsiteX41" fmla="*/ 6342565 w 7187261"/>
              <a:gd name="connsiteY41" fmla="*/ 441389 h 5150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7187261" h="5150263">
                <a:moveTo>
                  <a:pt x="7178288" y="2604802"/>
                </a:moveTo>
                <a:cubicBezTo>
                  <a:pt x="7168763" y="2513076"/>
                  <a:pt x="7174478" y="2420684"/>
                  <a:pt x="7169335" y="2328577"/>
                </a:cubicBezTo>
                <a:cubicBezTo>
                  <a:pt x="7156952" y="2102882"/>
                  <a:pt x="7120586" y="1879149"/>
                  <a:pt x="7060845" y="1661160"/>
                </a:cubicBezTo>
                <a:cubicBezTo>
                  <a:pt x="6910588" y="1121007"/>
                  <a:pt x="6617428" y="631374"/>
                  <a:pt x="6212263" y="243840"/>
                </a:cubicBezTo>
                <a:cubicBezTo>
                  <a:pt x="6126538" y="162496"/>
                  <a:pt x="6040813" y="80201"/>
                  <a:pt x="5953564" y="0"/>
                </a:cubicBezTo>
                <a:lnTo>
                  <a:pt x="1408615" y="0"/>
                </a:lnTo>
                <a:cubicBezTo>
                  <a:pt x="1180967" y="200316"/>
                  <a:pt x="978332" y="427387"/>
                  <a:pt x="805111" y="676275"/>
                </a:cubicBezTo>
                <a:cubicBezTo>
                  <a:pt x="481261" y="1136523"/>
                  <a:pt x="252089" y="1640872"/>
                  <a:pt x="104928" y="2183035"/>
                </a:cubicBezTo>
                <a:cubicBezTo>
                  <a:pt x="85878" y="2254853"/>
                  <a:pt x="69495" y="2327720"/>
                  <a:pt x="51588" y="2400014"/>
                </a:cubicBezTo>
                <a:cubicBezTo>
                  <a:pt x="49683" y="2407634"/>
                  <a:pt x="51588" y="2416969"/>
                  <a:pt x="41301" y="2424208"/>
                </a:cubicBezTo>
                <a:cubicBezTo>
                  <a:pt x="45900" y="2225469"/>
                  <a:pt x="72186" y="2027834"/>
                  <a:pt x="119692" y="1834801"/>
                </a:cubicBezTo>
                <a:cubicBezTo>
                  <a:pt x="247993" y="1310926"/>
                  <a:pt x="506121" y="857726"/>
                  <a:pt x="870071" y="462248"/>
                </a:cubicBezTo>
                <a:cubicBezTo>
                  <a:pt x="1027729" y="291823"/>
                  <a:pt x="1201617" y="137169"/>
                  <a:pt x="1389279" y="476"/>
                </a:cubicBezTo>
                <a:lnTo>
                  <a:pt x="1320223" y="476"/>
                </a:lnTo>
                <a:cubicBezTo>
                  <a:pt x="960844" y="274320"/>
                  <a:pt x="656330" y="599123"/>
                  <a:pt x="423158" y="989743"/>
                </a:cubicBezTo>
                <a:cubicBezTo>
                  <a:pt x="215608" y="1337596"/>
                  <a:pt x="80258" y="1711357"/>
                  <a:pt x="25585" y="2113693"/>
                </a:cubicBezTo>
                <a:cubicBezTo>
                  <a:pt x="-2705" y="2316480"/>
                  <a:pt x="-2228" y="2521077"/>
                  <a:pt x="2344" y="2725865"/>
                </a:cubicBezTo>
                <a:cubicBezTo>
                  <a:pt x="14155" y="3261932"/>
                  <a:pt x="170650" y="3754565"/>
                  <a:pt x="447256" y="4210717"/>
                </a:cubicBezTo>
                <a:cubicBezTo>
                  <a:pt x="629851" y="4511612"/>
                  <a:pt x="866356" y="4767167"/>
                  <a:pt x="1138962" y="4988910"/>
                </a:cubicBezTo>
                <a:cubicBezTo>
                  <a:pt x="1207161" y="5044345"/>
                  <a:pt x="1277008" y="5096990"/>
                  <a:pt x="1348512" y="5146834"/>
                </a:cubicBezTo>
                <a:lnTo>
                  <a:pt x="1422712" y="5146834"/>
                </a:lnTo>
                <a:cubicBezTo>
                  <a:pt x="1043426" y="4892802"/>
                  <a:pt x="724720" y="4577334"/>
                  <a:pt x="480594" y="4187952"/>
                </a:cubicBezTo>
                <a:cubicBezTo>
                  <a:pt x="452019" y="4141851"/>
                  <a:pt x="423444" y="4095179"/>
                  <a:pt x="398679" y="4046125"/>
                </a:cubicBezTo>
                <a:cubicBezTo>
                  <a:pt x="407442" y="4043267"/>
                  <a:pt x="409156" y="4048982"/>
                  <a:pt x="411823" y="4053078"/>
                </a:cubicBezTo>
                <a:cubicBezTo>
                  <a:pt x="683572" y="4484656"/>
                  <a:pt x="1033139" y="4842701"/>
                  <a:pt x="1439380" y="5147405"/>
                </a:cubicBezTo>
                <a:lnTo>
                  <a:pt x="5710010" y="5150263"/>
                </a:lnTo>
                <a:cubicBezTo>
                  <a:pt x="5810594" y="5075482"/>
                  <a:pt x="5907272" y="4995587"/>
                  <a:pt x="5999665" y="4910900"/>
                </a:cubicBezTo>
                <a:cubicBezTo>
                  <a:pt x="6418765" y="4526661"/>
                  <a:pt x="6746901" y="4078129"/>
                  <a:pt x="6954165" y="3545777"/>
                </a:cubicBezTo>
                <a:cubicBezTo>
                  <a:pt x="7048234" y="3306175"/>
                  <a:pt x="7109956" y="3055115"/>
                  <a:pt x="7137712" y="2799207"/>
                </a:cubicBezTo>
                <a:cubicBezTo>
                  <a:pt x="7139236" y="2784920"/>
                  <a:pt x="7141046" y="2770632"/>
                  <a:pt x="7142951" y="2754535"/>
                </a:cubicBezTo>
                <a:cubicBezTo>
                  <a:pt x="7151714" y="2760440"/>
                  <a:pt x="7149237" y="2768441"/>
                  <a:pt x="7149428" y="2774823"/>
                </a:cubicBezTo>
                <a:cubicBezTo>
                  <a:pt x="7156743" y="3007967"/>
                  <a:pt x="7128777" y="3240881"/>
                  <a:pt x="7066465" y="3465672"/>
                </a:cubicBezTo>
                <a:cubicBezTo>
                  <a:pt x="6952165" y="3878580"/>
                  <a:pt x="6737948" y="4235863"/>
                  <a:pt x="6452578" y="4552760"/>
                </a:cubicBezTo>
                <a:cubicBezTo>
                  <a:pt x="6244553" y="4783836"/>
                  <a:pt x="6008809" y="4980242"/>
                  <a:pt x="5752110" y="5150263"/>
                </a:cubicBezTo>
                <a:lnTo>
                  <a:pt x="5827643" y="5150263"/>
                </a:lnTo>
                <a:cubicBezTo>
                  <a:pt x="6136539" y="4938904"/>
                  <a:pt x="6412192" y="4689348"/>
                  <a:pt x="6642793" y="4389406"/>
                </a:cubicBezTo>
                <a:cubicBezTo>
                  <a:pt x="6851295" y="4118324"/>
                  <a:pt x="7009125" y="3820859"/>
                  <a:pt x="7102469" y="3490817"/>
                </a:cubicBezTo>
                <a:cubicBezTo>
                  <a:pt x="7148646" y="3327473"/>
                  <a:pt x="7177069" y="3159624"/>
                  <a:pt x="7187242" y="2990183"/>
                </a:cubicBezTo>
                <a:cubicBezTo>
                  <a:pt x="7187623" y="2984087"/>
                  <a:pt x="7182384" y="2642330"/>
                  <a:pt x="7178288" y="2604802"/>
                </a:cubicBezTo>
                <a:close/>
                <a:moveTo>
                  <a:pt x="6342565" y="441389"/>
                </a:moveTo>
                <a:cubicBezTo>
                  <a:pt x="6829797" y="986533"/>
                  <a:pt x="7091135" y="1624422"/>
                  <a:pt x="7126567" y="2355056"/>
                </a:cubicBezTo>
                <a:cubicBezTo>
                  <a:pt x="7001123" y="1661827"/>
                  <a:pt x="6756426" y="1017365"/>
                  <a:pt x="6342565" y="441389"/>
                </a:cubicBezTo>
                <a:close/>
              </a:path>
            </a:pathLst>
          </a:custGeom>
          <a:solidFill>
            <a:schemeClr val="accent2"/>
          </a:solidFill>
          <a:ln w="9525" cap="flat">
            <a:noFill/>
            <a:prstDash val="solid"/>
            <a:miter/>
          </a:ln>
        </p:spPr>
        <p:txBody>
          <a:bodyPr rtlCol="0" anchor="ctr"/>
          <a:lstStyle/>
          <a:p>
            <a:endParaRPr lang="en-US"/>
          </a:p>
        </p:txBody>
      </p:sp>
      <p:sp>
        <p:nvSpPr>
          <p:cNvPr id="5" name="Title 4">
            <a:extLst>
              <a:ext uri="{FF2B5EF4-FFF2-40B4-BE49-F238E27FC236}">
                <a16:creationId xmlns:a16="http://schemas.microsoft.com/office/drawing/2014/main" id="{57F678F8-370F-83DF-14F0-10D97FEE4F80}"/>
              </a:ext>
            </a:extLst>
          </p:cNvPr>
          <p:cNvSpPr>
            <a:spLocks noGrp="1"/>
          </p:cNvSpPr>
          <p:nvPr>
            <p:ph type="ctrTitle"/>
          </p:nvPr>
        </p:nvSpPr>
        <p:spPr>
          <a:xfrm>
            <a:off x="2558716" y="955309"/>
            <a:ext cx="7074568" cy="2898975"/>
          </a:xfrm>
        </p:spPr>
        <p:txBody>
          <a:bodyPr>
            <a:normAutofit/>
          </a:bodyPr>
          <a:lstStyle/>
          <a:p>
            <a:r>
              <a:rPr lang="en-GB" sz="6600" dirty="0">
                <a:solidFill>
                  <a:srgbClr val="FFFFFF"/>
                </a:solidFill>
              </a:rPr>
              <a:t>Main Body of the Review </a:t>
            </a:r>
          </a:p>
        </p:txBody>
      </p:sp>
      <p:sp>
        <p:nvSpPr>
          <p:cNvPr id="6" name="Subtitle 5">
            <a:extLst>
              <a:ext uri="{FF2B5EF4-FFF2-40B4-BE49-F238E27FC236}">
                <a16:creationId xmlns:a16="http://schemas.microsoft.com/office/drawing/2014/main" id="{FE0EE651-F743-0952-A3B9-EB9E843DD62A}"/>
              </a:ext>
            </a:extLst>
          </p:cNvPr>
          <p:cNvSpPr>
            <a:spLocks noGrp="1"/>
          </p:cNvSpPr>
          <p:nvPr>
            <p:ph type="subTitle" idx="1"/>
          </p:nvPr>
        </p:nvSpPr>
        <p:spPr>
          <a:xfrm>
            <a:off x="2634916" y="4533813"/>
            <a:ext cx="6930189" cy="938463"/>
          </a:xfrm>
        </p:spPr>
        <p:txBody>
          <a:bodyPr>
            <a:normAutofit/>
          </a:bodyPr>
          <a:lstStyle/>
          <a:p>
            <a:endParaRPr lang="en-GB">
              <a:solidFill>
                <a:srgbClr val="FFFFFF"/>
              </a:solidFill>
            </a:endParaRPr>
          </a:p>
        </p:txBody>
      </p:sp>
      <p:sp>
        <p:nvSpPr>
          <p:cNvPr id="15" name="sketch line">
            <a:extLst>
              <a:ext uri="{FF2B5EF4-FFF2-40B4-BE49-F238E27FC236}">
                <a16:creationId xmlns:a16="http://schemas.microsoft.com/office/drawing/2014/main" id="{41F77738-2AF0-4750-A0C7-F97C2C1759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173498"/>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60168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75C865BD-5F32-D21D-450A-5224C5BB8750}"/>
              </a:ext>
            </a:extLst>
          </p:cNvPr>
          <p:cNvSpPr>
            <a:spLocks noGrp="1"/>
          </p:cNvSpPr>
          <p:nvPr>
            <p:ph type="title"/>
          </p:nvPr>
        </p:nvSpPr>
        <p:spPr>
          <a:xfrm>
            <a:off x="1102368" y="1877492"/>
            <a:ext cx="4030132" cy="3215373"/>
          </a:xfrm>
        </p:spPr>
        <p:txBody>
          <a:bodyPr>
            <a:normAutofit/>
          </a:bodyPr>
          <a:lstStyle/>
          <a:p>
            <a:pPr algn="ctr"/>
            <a:r>
              <a:rPr lang="en-GB" dirty="0">
                <a:solidFill>
                  <a:schemeClr val="bg1"/>
                </a:solidFill>
              </a:rPr>
              <a:t>Stage and Set</a:t>
            </a:r>
          </a:p>
        </p:txBody>
      </p:sp>
      <p:grpSp>
        <p:nvGrpSpPr>
          <p:cNvPr id="18" name="Group 17">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9" name="Freeform: Shape 18">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20" name="Freeform: Shape 19">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2"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6" name="Oval 25">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8" name="Oval 27">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D666ED81-820E-E932-2AB2-C8FD37E20CD7}"/>
              </a:ext>
            </a:extLst>
          </p:cNvPr>
          <p:cNvSpPr>
            <a:spLocks noGrp="1"/>
          </p:cNvSpPr>
          <p:nvPr>
            <p:ph idx="1"/>
          </p:nvPr>
        </p:nvSpPr>
        <p:spPr>
          <a:xfrm>
            <a:off x="6234868" y="1130846"/>
            <a:ext cx="5217173" cy="4351338"/>
          </a:xfrm>
        </p:spPr>
        <p:txBody>
          <a:bodyPr>
            <a:normAutofit/>
          </a:bodyPr>
          <a:lstStyle/>
          <a:p>
            <a:pPr fontAlgn="base">
              <a:buFont typeface="Arial" panose="020B0604020202020204" pitchFamily="34" charset="0"/>
              <a:buChar char="•"/>
            </a:pPr>
            <a:r>
              <a:rPr lang="en-GB" sz="2000" b="0" i="0" dirty="0">
                <a:solidFill>
                  <a:schemeClr val="bg1"/>
                </a:solidFill>
                <a:effectLst/>
                <a:latin typeface="ReithSans"/>
              </a:rPr>
              <a:t>You should mention:</a:t>
            </a:r>
          </a:p>
          <a:p>
            <a:pPr fontAlgn="base">
              <a:buFont typeface="Arial" panose="020B0604020202020204" pitchFamily="34" charset="0"/>
              <a:buChar char="•"/>
            </a:pPr>
            <a:endParaRPr lang="en-GB" sz="2000" b="0" i="0" dirty="0">
              <a:solidFill>
                <a:schemeClr val="bg1"/>
              </a:solidFill>
              <a:effectLst/>
              <a:latin typeface="ReithSans"/>
            </a:endParaRPr>
          </a:p>
          <a:p>
            <a:pPr fontAlgn="base">
              <a:buFont typeface="Arial" panose="020B0604020202020204" pitchFamily="34" charset="0"/>
              <a:buChar char="•"/>
            </a:pPr>
            <a:r>
              <a:rPr lang="en-GB" sz="2000" b="0" i="0" dirty="0">
                <a:solidFill>
                  <a:schemeClr val="bg1"/>
                </a:solidFill>
                <a:effectLst/>
                <a:latin typeface="ReithSans"/>
              </a:rPr>
              <a:t>The stage shape and the effect it had on relationships between actors and audience, </a:t>
            </a:r>
            <a:r>
              <a:rPr lang="en-GB" sz="2000" b="0" i="0" dirty="0" err="1">
                <a:solidFill>
                  <a:schemeClr val="bg1"/>
                </a:solidFill>
                <a:effectLst/>
                <a:latin typeface="ReithSans"/>
              </a:rPr>
              <a:t>eg</a:t>
            </a:r>
            <a:r>
              <a:rPr lang="en-GB" sz="2000" b="0" i="0" dirty="0">
                <a:solidFill>
                  <a:schemeClr val="bg1"/>
                </a:solidFill>
                <a:effectLst/>
                <a:latin typeface="ReithSans"/>
              </a:rPr>
              <a:t> the intimacy created by staging in the round, where the audience surrounds the players</a:t>
            </a:r>
          </a:p>
          <a:p>
            <a:pPr fontAlgn="base">
              <a:buFont typeface="Arial" panose="020B0604020202020204" pitchFamily="34" charset="0"/>
              <a:buChar char="•"/>
            </a:pPr>
            <a:r>
              <a:rPr lang="en-GB" sz="2000" b="0" i="0" dirty="0">
                <a:solidFill>
                  <a:schemeClr val="bg1"/>
                </a:solidFill>
                <a:effectLst/>
                <a:latin typeface="ReithSans"/>
              </a:rPr>
              <a:t>Style, </a:t>
            </a:r>
            <a:r>
              <a:rPr lang="en-GB" sz="2000" b="0" i="0" dirty="0" err="1">
                <a:solidFill>
                  <a:schemeClr val="bg1"/>
                </a:solidFill>
                <a:effectLst/>
                <a:latin typeface="ReithSans"/>
              </a:rPr>
              <a:t>eg</a:t>
            </a:r>
            <a:r>
              <a:rPr lang="en-GB" sz="2000" b="0" i="0" dirty="0">
                <a:solidFill>
                  <a:schemeClr val="bg1"/>
                </a:solidFill>
                <a:effectLst/>
                <a:latin typeface="ReithSans"/>
              </a:rPr>
              <a:t> naturalistic or minimalistic</a:t>
            </a:r>
          </a:p>
          <a:p>
            <a:pPr fontAlgn="base">
              <a:buFont typeface="Arial" panose="020B0604020202020204" pitchFamily="34" charset="0"/>
              <a:buChar char="•"/>
            </a:pPr>
            <a:r>
              <a:rPr lang="en-GB" sz="2000" b="0" i="0" dirty="0">
                <a:solidFill>
                  <a:schemeClr val="bg1"/>
                </a:solidFill>
                <a:effectLst/>
                <a:latin typeface="ReithSans"/>
              </a:rPr>
              <a:t>What was onstage and the effect it created</a:t>
            </a:r>
          </a:p>
          <a:p>
            <a:pPr fontAlgn="base">
              <a:buFont typeface="Arial" panose="020B0604020202020204" pitchFamily="34" charset="0"/>
              <a:buChar char="•"/>
            </a:pPr>
            <a:r>
              <a:rPr lang="en-GB" sz="2000" b="0" i="0" dirty="0">
                <a:solidFill>
                  <a:schemeClr val="bg1"/>
                </a:solidFill>
                <a:effectLst/>
                <a:latin typeface="ReithSans"/>
              </a:rPr>
              <a:t>Symbolism, </a:t>
            </a:r>
            <a:r>
              <a:rPr lang="en-GB" sz="2000" b="0" i="0" dirty="0" err="1">
                <a:solidFill>
                  <a:schemeClr val="bg1"/>
                </a:solidFill>
                <a:effectLst/>
                <a:latin typeface="ReithSans"/>
              </a:rPr>
              <a:t>eg</a:t>
            </a:r>
            <a:r>
              <a:rPr lang="en-GB" sz="2000" b="0" i="0" dirty="0">
                <a:solidFill>
                  <a:schemeClr val="bg1"/>
                </a:solidFill>
                <a:effectLst/>
                <a:latin typeface="ReithSans"/>
              </a:rPr>
              <a:t> tatty furniture representing tired relationships</a:t>
            </a:r>
          </a:p>
          <a:p>
            <a:pPr fontAlgn="base">
              <a:buFont typeface="Arial" panose="020B0604020202020204" pitchFamily="34" charset="0"/>
              <a:buChar char="•"/>
            </a:pPr>
            <a:r>
              <a:rPr lang="en-GB" sz="2000" b="0" i="0" dirty="0">
                <a:solidFill>
                  <a:schemeClr val="bg1"/>
                </a:solidFill>
                <a:effectLst/>
                <a:latin typeface="ReithSans"/>
              </a:rPr>
              <a:t>Any key features or inventive ideas such as a table opening up to become a car</a:t>
            </a:r>
            <a:endParaRPr lang="en-GB" sz="2000" dirty="0">
              <a:solidFill>
                <a:schemeClr val="bg1"/>
              </a:solidFill>
            </a:endParaRPr>
          </a:p>
        </p:txBody>
      </p:sp>
      <p:grpSp>
        <p:nvGrpSpPr>
          <p:cNvPr id="30"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31" name="Freeform: Shape 30">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8628470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6AEF9F34-F8DE-435D-8393-55823E7FF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6DE750BC-D75E-438F-8DFB-BFC088BFB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descr="Sticky notes with question marks">
            <a:extLst>
              <a:ext uri="{FF2B5EF4-FFF2-40B4-BE49-F238E27FC236}">
                <a16:creationId xmlns:a16="http://schemas.microsoft.com/office/drawing/2014/main" id="{FD868CFF-6F9A-3134-520E-FBB97E1157B1}"/>
              </a:ext>
            </a:extLst>
          </p:cNvPr>
          <p:cNvPicPr>
            <a:picLocks noChangeAspect="1"/>
          </p:cNvPicPr>
          <p:nvPr/>
        </p:nvPicPr>
        <p:blipFill>
          <a:blip r:embed="rId2"/>
          <a:srcRect t="10162" b="5569"/>
          <a:stretch/>
        </p:blipFill>
        <p:spPr>
          <a:xfrm>
            <a:off x="1" y="1"/>
            <a:ext cx="12192000" cy="6857998"/>
          </a:xfrm>
          <a:custGeom>
            <a:avLst/>
            <a:gdLst/>
            <a:ahLst/>
            <a:cxnLst/>
            <a:rect l="l" t="t" r="r" b="b"/>
            <a:pathLst>
              <a:path w="12192000" h="6857998">
                <a:moveTo>
                  <a:pt x="12191999" y="0"/>
                </a:moveTo>
                <a:lnTo>
                  <a:pt x="12192000" y="0"/>
                </a:lnTo>
                <a:lnTo>
                  <a:pt x="12192000" y="6857998"/>
                </a:lnTo>
                <a:lnTo>
                  <a:pt x="0" y="6857998"/>
                </a:lnTo>
                <a:lnTo>
                  <a:pt x="0" y="1584795"/>
                </a:lnTo>
                <a:lnTo>
                  <a:pt x="1570" y="1585093"/>
                </a:lnTo>
                <a:cubicBezTo>
                  <a:pt x="14765" y="1586876"/>
                  <a:pt x="27439" y="1587607"/>
                  <a:pt x="38276" y="1586343"/>
                </a:cubicBezTo>
                <a:lnTo>
                  <a:pt x="130212" y="1563032"/>
                </a:lnTo>
                <a:lnTo>
                  <a:pt x="259581" y="1562564"/>
                </a:lnTo>
                <a:lnTo>
                  <a:pt x="270512" y="1566480"/>
                </a:lnTo>
                <a:lnTo>
                  <a:pt x="323794" y="1559669"/>
                </a:lnTo>
                <a:cubicBezTo>
                  <a:pt x="341889" y="1556207"/>
                  <a:pt x="359289" y="1551209"/>
                  <a:pt x="374909" y="1543388"/>
                </a:cubicBezTo>
                <a:cubicBezTo>
                  <a:pt x="397763" y="1535743"/>
                  <a:pt x="464868" y="1566802"/>
                  <a:pt x="477628" y="1581176"/>
                </a:cubicBezTo>
                <a:cubicBezTo>
                  <a:pt x="485437" y="1585853"/>
                  <a:pt x="493528" y="1592118"/>
                  <a:pt x="501552" y="1599065"/>
                </a:cubicBezTo>
                <a:lnTo>
                  <a:pt x="503754" y="1601126"/>
                </a:lnTo>
                <a:lnTo>
                  <a:pt x="553101" y="1612745"/>
                </a:lnTo>
                <a:lnTo>
                  <a:pt x="727797" y="1654032"/>
                </a:lnTo>
                <a:cubicBezTo>
                  <a:pt x="763812" y="1681212"/>
                  <a:pt x="831310" y="1672768"/>
                  <a:pt x="875933" y="1690196"/>
                </a:cubicBezTo>
                <a:cubicBezTo>
                  <a:pt x="912416" y="1699333"/>
                  <a:pt x="932272" y="1706294"/>
                  <a:pt x="946695" y="1708854"/>
                </a:cubicBezTo>
                <a:lnTo>
                  <a:pt x="965258" y="1704792"/>
                </a:lnTo>
                <a:lnTo>
                  <a:pt x="975218" y="1705677"/>
                </a:lnTo>
                <a:lnTo>
                  <a:pt x="979459" y="1701073"/>
                </a:lnTo>
                <a:lnTo>
                  <a:pt x="995474" y="1698926"/>
                </a:lnTo>
                <a:cubicBezTo>
                  <a:pt x="1001253" y="1698871"/>
                  <a:pt x="1007209" y="1699691"/>
                  <a:pt x="1013406" y="1701907"/>
                </a:cubicBezTo>
                <a:cubicBezTo>
                  <a:pt x="1031244" y="1717605"/>
                  <a:pt x="1075323" y="1700961"/>
                  <a:pt x="1096918" y="1721484"/>
                </a:cubicBezTo>
                <a:cubicBezTo>
                  <a:pt x="1122804" y="1725925"/>
                  <a:pt x="1152073" y="1727192"/>
                  <a:pt x="1168728" y="1728549"/>
                </a:cubicBezTo>
                <a:cubicBezTo>
                  <a:pt x="1178147" y="1721560"/>
                  <a:pt x="1195195" y="1740223"/>
                  <a:pt x="1196850" y="1729621"/>
                </a:cubicBezTo>
                <a:cubicBezTo>
                  <a:pt x="1209120" y="1742555"/>
                  <a:pt x="1231363" y="1728537"/>
                  <a:pt x="1247665" y="1727764"/>
                </a:cubicBezTo>
                <a:cubicBezTo>
                  <a:pt x="1256405" y="1739743"/>
                  <a:pt x="1281989" y="1726304"/>
                  <a:pt x="1313885" y="1731784"/>
                </a:cubicBezTo>
                <a:cubicBezTo>
                  <a:pt x="1332751" y="1735897"/>
                  <a:pt x="1347711" y="1747962"/>
                  <a:pt x="1360872" y="1752440"/>
                </a:cubicBezTo>
                <a:cubicBezTo>
                  <a:pt x="1374031" y="1756917"/>
                  <a:pt x="1386461" y="1750572"/>
                  <a:pt x="1392839" y="1758648"/>
                </a:cubicBezTo>
                <a:cubicBezTo>
                  <a:pt x="1426345" y="1786891"/>
                  <a:pt x="1463551" y="1793912"/>
                  <a:pt x="1496789" y="1805296"/>
                </a:cubicBezTo>
                <a:lnTo>
                  <a:pt x="1688093" y="1817390"/>
                </a:lnTo>
                <a:cubicBezTo>
                  <a:pt x="1685181" y="1820225"/>
                  <a:pt x="1682338" y="1823444"/>
                  <a:pt x="1689907" y="1825424"/>
                </a:cubicBezTo>
                <a:cubicBezTo>
                  <a:pt x="1706547" y="1827934"/>
                  <a:pt x="1703445" y="1843276"/>
                  <a:pt x="1717786" y="1832223"/>
                </a:cubicBezTo>
                <a:lnTo>
                  <a:pt x="1721485" y="1828959"/>
                </a:lnTo>
                <a:lnTo>
                  <a:pt x="1725216" y="1829446"/>
                </a:lnTo>
                <a:cubicBezTo>
                  <a:pt x="1726953" y="1830156"/>
                  <a:pt x="1727428" y="1831404"/>
                  <a:pt x="1725669" y="1833743"/>
                </a:cubicBezTo>
                <a:cubicBezTo>
                  <a:pt x="1745932" y="1828315"/>
                  <a:pt x="1753024" y="1849106"/>
                  <a:pt x="1765736" y="1856577"/>
                </a:cubicBezTo>
                <a:cubicBezTo>
                  <a:pt x="1782358" y="1850449"/>
                  <a:pt x="1792640" y="1872163"/>
                  <a:pt x="1823048" y="1881063"/>
                </a:cubicBezTo>
                <a:cubicBezTo>
                  <a:pt x="1841511" y="1873817"/>
                  <a:pt x="1843474" y="1887198"/>
                  <a:pt x="1875824" y="1879264"/>
                </a:cubicBezTo>
                <a:cubicBezTo>
                  <a:pt x="1876177" y="1880862"/>
                  <a:pt x="1876842" y="1882418"/>
                  <a:pt x="1877796" y="1883886"/>
                </a:cubicBezTo>
                <a:cubicBezTo>
                  <a:pt x="1883338" y="1892414"/>
                  <a:pt x="1897236" y="1896146"/>
                  <a:pt x="1908838" y="1892221"/>
                </a:cubicBezTo>
                <a:cubicBezTo>
                  <a:pt x="1958569" y="1883187"/>
                  <a:pt x="1994539" y="1893054"/>
                  <a:pt x="2030712" y="1897689"/>
                </a:cubicBezTo>
                <a:cubicBezTo>
                  <a:pt x="2070513" y="1905064"/>
                  <a:pt x="2033357" y="1920613"/>
                  <a:pt x="2091013" y="1914630"/>
                </a:cubicBezTo>
                <a:lnTo>
                  <a:pt x="2155266" y="1920266"/>
                </a:lnTo>
                <a:lnTo>
                  <a:pt x="2173350" y="1929201"/>
                </a:lnTo>
                <a:lnTo>
                  <a:pt x="2252523" y="1943003"/>
                </a:lnTo>
                <a:lnTo>
                  <a:pt x="2254684" y="1943523"/>
                </a:lnTo>
                <a:lnTo>
                  <a:pt x="2264080" y="1941231"/>
                </a:lnTo>
                <a:lnTo>
                  <a:pt x="2268709" y="1940520"/>
                </a:lnTo>
                <a:cubicBezTo>
                  <a:pt x="2282069" y="1938433"/>
                  <a:pt x="2296029" y="1936525"/>
                  <a:pt x="2318712" y="1934473"/>
                </a:cubicBezTo>
                <a:cubicBezTo>
                  <a:pt x="2366376" y="1931292"/>
                  <a:pt x="2417552" y="1934638"/>
                  <a:pt x="2458978" y="1938094"/>
                </a:cubicBezTo>
                <a:cubicBezTo>
                  <a:pt x="2467418" y="1949410"/>
                  <a:pt x="2478524" y="1943154"/>
                  <a:pt x="2489784" y="1943719"/>
                </a:cubicBezTo>
                <a:cubicBezTo>
                  <a:pt x="2502682" y="1953377"/>
                  <a:pt x="2552625" y="1932000"/>
                  <a:pt x="2568063" y="1936282"/>
                </a:cubicBezTo>
                <a:cubicBezTo>
                  <a:pt x="2622149" y="1926210"/>
                  <a:pt x="2667185" y="1939013"/>
                  <a:pt x="2697754" y="1914862"/>
                </a:cubicBezTo>
                <a:cubicBezTo>
                  <a:pt x="2707572" y="1911971"/>
                  <a:pt x="2716680" y="1911426"/>
                  <a:pt x="2725298" y="1912339"/>
                </a:cubicBezTo>
                <a:cubicBezTo>
                  <a:pt x="2741628" y="1915885"/>
                  <a:pt x="2766803" y="1917397"/>
                  <a:pt x="2786878" y="1917161"/>
                </a:cubicBezTo>
                <a:cubicBezTo>
                  <a:pt x="2813389" y="1905357"/>
                  <a:pt x="2860822" y="1944375"/>
                  <a:pt x="2845754" y="1910931"/>
                </a:cubicBezTo>
                <a:cubicBezTo>
                  <a:pt x="2902557" y="1900579"/>
                  <a:pt x="3081163" y="1880167"/>
                  <a:pt x="3136549" y="1874036"/>
                </a:cubicBezTo>
                <a:cubicBezTo>
                  <a:pt x="3297285" y="1853346"/>
                  <a:pt x="3296338" y="1810157"/>
                  <a:pt x="3392027" y="1819571"/>
                </a:cubicBezTo>
                <a:cubicBezTo>
                  <a:pt x="3454269" y="1817950"/>
                  <a:pt x="3460744" y="1815175"/>
                  <a:pt x="3519533" y="1818248"/>
                </a:cubicBezTo>
                <a:cubicBezTo>
                  <a:pt x="3522799" y="1812490"/>
                  <a:pt x="3588494" y="1807331"/>
                  <a:pt x="3593511" y="1803519"/>
                </a:cubicBezTo>
                <a:lnTo>
                  <a:pt x="3611908" y="1795811"/>
                </a:lnTo>
                <a:lnTo>
                  <a:pt x="3635324" y="1786860"/>
                </a:lnTo>
                <a:lnTo>
                  <a:pt x="3648763" y="1782898"/>
                </a:lnTo>
                <a:cubicBezTo>
                  <a:pt x="3678925" y="1781398"/>
                  <a:pt x="3715436" y="1790973"/>
                  <a:pt x="3750497" y="1791329"/>
                </a:cubicBezTo>
                <a:cubicBezTo>
                  <a:pt x="3788584" y="1791316"/>
                  <a:pt x="3852441" y="1816165"/>
                  <a:pt x="3873772" y="1815988"/>
                </a:cubicBezTo>
                <a:lnTo>
                  <a:pt x="3930683" y="1810273"/>
                </a:lnTo>
                <a:cubicBezTo>
                  <a:pt x="3953278" y="1822406"/>
                  <a:pt x="3946178" y="1795031"/>
                  <a:pt x="3983344" y="1812079"/>
                </a:cubicBezTo>
                <a:cubicBezTo>
                  <a:pt x="4027512" y="1818061"/>
                  <a:pt x="4037421" y="1825967"/>
                  <a:pt x="4079776" y="1835511"/>
                </a:cubicBezTo>
                <a:cubicBezTo>
                  <a:pt x="4120028" y="1843675"/>
                  <a:pt x="4106388" y="1843904"/>
                  <a:pt x="4142362" y="1851040"/>
                </a:cubicBezTo>
                <a:cubicBezTo>
                  <a:pt x="4180123" y="1860091"/>
                  <a:pt x="4193731" y="1879182"/>
                  <a:pt x="4219151" y="1883036"/>
                </a:cubicBezTo>
                <a:cubicBezTo>
                  <a:pt x="4244571" y="1886890"/>
                  <a:pt x="4282795" y="1881501"/>
                  <a:pt x="4294882" y="1874160"/>
                </a:cubicBezTo>
                <a:lnTo>
                  <a:pt x="4330333" y="1896548"/>
                </a:lnTo>
                <a:lnTo>
                  <a:pt x="4336051" y="1899282"/>
                </a:lnTo>
                <a:cubicBezTo>
                  <a:pt x="4342496" y="1899923"/>
                  <a:pt x="4363494" y="1900145"/>
                  <a:pt x="4369013" y="1900394"/>
                </a:cubicBezTo>
                <a:cubicBezTo>
                  <a:pt x="4369063" y="1900523"/>
                  <a:pt x="4369114" y="1900649"/>
                  <a:pt x="4369164" y="1900776"/>
                </a:cubicBezTo>
                <a:lnTo>
                  <a:pt x="4377963" y="1901171"/>
                </a:lnTo>
                <a:cubicBezTo>
                  <a:pt x="4392986" y="1901037"/>
                  <a:pt x="4407767" y="1900142"/>
                  <a:pt x="4421978" y="1898669"/>
                </a:cubicBezTo>
                <a:lnTo>
                  <a:pt x="4522427" y="1920971"/>
                </a:lnTo>
                <a:lnTo>
                  <a:pt x="4598138" y="1930402"/>
                </a:lnTo>
                <a:lnTo>
                  <a:pt x="4639570" y="1942891"/>
                </a:lnTo>
                <a:cubicBezTo>
                  <a:pt x="4645624" y="1940340"/>
                  <a:pt x="4706570" y="1933432"/>
                  <a:pt x="4711561" y="1928614"/>
                </a:cubicBezTo>
                <a:cubicBezTo>
                  <a:pt x="4860943" y="1915894"/>
                  <a:pt x="4793483" y="1929045"/>
                  <a:pt x="4931068" y="1938636"/>
                </a:cubicBezTo>
                <a:cubicBezTo>
                  <a:pt x="4977035" y="1941483"/>
                  <a:pt x="5053334" y="1967124"/>
                  <a:pt x="5102071" y="1977335"/>
                </a:cubicBezTo>
                <a:lnTo>
                  <a:pt x="5262849" y="1998068"/>
                </a:lnTo>
                <a:lnTo>
                  <a:pt x="5315922" y="1980802"/>
                </a:lnTo>
                <a:cubicBezTo>
                  <a:pt x="5327115" y="1988677"/>
                  <a:pt x="5333012" y="1989830"/>
                  <a:pt x="5362628" y="1998802"/>
                </a:cubicBezTo>
                <a:lnTo>
                  <a:pt x="5403513" y="1996712"/>
                </a:lnTo>
                <a:lnTo>
                  <a:pt x="5416551" y="2001434"/>
                </a:lnTo>
                <a:cubicBezTo>
                  <a:pt x="5429753" y="2007413"/>
                  <a:pt x="5444755" y="2013044"/>
                  <a:pt x="5450081" y="1993852"/>
                </a:cubicBezTo>
                <a:cubicBezTo>
                  <a:pt x="5456930" y="1997246"/>
                  <a:pt x="5463229" y="2001743"/>
                  <a:pt x="5469471" y="2006546"/>
                </a:cubicBezTo>
                <a:lnTo>
                  <a:pt x="5472747" y="2009041"/>
                </a:lnTo>
                <a:lnTo>
                  <a:pt x="5537674" y="1999169"/>
                </a:lnTo>
                <a:lnTo>
                  <a:pt x="5581284" y="2023174"/>
                </a:lnTo>
                <a:cubicBezTo>
                  <a:pt x="5608108" y="2028305"/>
                  <a:pt x="5614627" y="2046083"/>
                  <a:pt x="5650546" y="2052411"/>
                </a:cubicBezTo>
                <a:cubicBezTo>
                  <a:pt x="5667424" y="2047321"/>
                  <a:pt x="5716432" y="2058354"/>
                  <a:pt x="5725743" y="2070557"/>
                </a:cubicBezTo>
                <a:cubicBezTo>
                  <a:pt x="5750009" y="2076272"/>
                  <a:pt x="5792003" y="2070558"/>
                  <a:pt x="5814867" y="2079031"/>
                </a:cubicBezTo>
                <a:cubicBezTo>
                  <a:pt x="5843986" y="2088248"/>
                  <a:pt x="5871515" y="2066243"/>
                  <a:pt x="5904291" y="2070254"/>
                </a:cubicBezTo>
                <a:cubicBezTo>
                  <a:pt x="5925515" y="2069779"/>
                  <a:pt x="5976443" y="2071758"/>
                  <a:pt x="5998439" y="2070957"/>
                </a:cubicBezTo>
                <a:cubicBezTo>
                  <a:pt x="6011621" y="2084536"/>
                  <a:pt x="6063901" y="2082333"/>
                  <a:pt x="6079059" y="2081298"/>
                </a:cubicBezTo>
                <a:cubicBezTo>
                  <a:pt x="6083776" y="2083971"/>
                  <a:pt x="6090149" y="2084045"/>
                  <a:pt x="6097339" y="2082437"/>
                </a:cubicBezTo>
                <a:cubicBezTo>
                  <a:pt x="6118908" y="2077614"/>
                  <a:pt x="6147824" y="2057657"/>
                  <a:pt x="6161427" y="2047337"/>
                </a:cubicBezTo>
                <a:lnTo>
                  <a:pt x="6357846" y="2036781"/>
                </a:lnTo>
                <a:lnTo>
                  <a:pt x="6440732" y="2026537"/>
                </a:lnTo>
                <a:cubicBezTo>
                  <a:pt x="6462171" y="2022370"/>
                  <a:pt x="6497030" y="2015249"/>
                  <a:pt x="6524529" y="2006186"/>
                </a:cubicBezTo>
                <a:cubicBezTo>
                  <a:pt x="6552061" y="2001982"/>
                  <a:pt x="6566167" y="2008238"/>
                  <a:pt x="6605919" y="2001315"/>
                </a:cubicBezTo>
                <a:cubicBezTo>
                  <a:pt x="6651499" y="1980355"/>
                  <a:pt x="6708331" y="1973861"/>
                  <a:pt x="6763046" y="1964642"/>
                </a:cubicBezTo>
                <a:lnTo>
                  <a:pt x="6797652" y="1963791"/>
                </a:lnTo>
                <a:cubicBezTo>
                  <a:pt x="6830055" y="1952952"/>
                  <a:pt x="6866732" y="1952254"/>
                  <a:pt x="6903993" y="1952943"/>
                </a:cubicBezTo>
                <a:cubicBezTo>
                  <a:pt x="6948851" y="1951538"/>
                  <a:pt x="7032117" y="1955385"/>
                  <a:pt x="7066802" y="1955354"/>
                </a:cubicBezTo>
                <a:cubicBezTo>
                  <a:pt x="7101489" y="1955322"/>
                  <a:pt x="7089928" y="1951994"/>
                  <a:pt x="7112112" y="1952754"/>
                </a:cubicBezTo>
                <a:cubicBezTo>
                  <a:pt x="7134299" y="1953514"/>
                  <a:pt x="7153090" y="1959970"/>
                  <a:pt x="7199912" y="1959912"/>
                </a:cubicBezTo>
                <a:cubicBezTo>
                  <a:pt x="7236307" y="1958625"/>
                  <a:pt x="7356520" y="1952859"/>
                  <a:pt x="7393047" y="1952407"/>
                </a:cubicBezTo>
                <a:cubicBezTo>
                  <a:pt x="7435772" y="1952499"/>
                  <a:pt x="7434946" y="1957505"/>
                  <a:pt x="7456258" y="1960467"/>
                </a:cubicBezTo>
                <a:cubicBezTo>
                  <a:pt x="7480780" y="1949400"/>
                  <a:pt x="7500295" y="1966883"/>
                  <a:pt x="7520919" y="1970176"/>
                </a:cubicBezTo>
                <a:cubicBezTo>
                  <a:pt x="7530571" y="1964847"/>
                  <a:pt x="7541460" y="1966539"/>
                  <a:pt x="7555555" y="1969490"/>
                </a:cubicBezTo>
                <a:cubicBezTo>
                  <a:pt x="7570258" y="1969756"/>
                  <a:pt x="7596694" y="1971643"/>
                  <a:pt x="7609131" y="1971773"/>
                </a:cubicBezTo>
                <a:lnTo>
                  <a:pt x="7630180" y="1970265"/>
                </a:lnTo>
                <a:lnTo>
                  <a:pt x="7643109" y="1964399"/>
                </a:lnTo>
                <a:cubicBezTo>
                  <a:pt x="7652105" y="1963176"/>
                  <a:pt x="7674684" y="1962642"/>
                  <a:pt x="7684158" y="1962926"/>
                </a:cubicBezTo>
                <a:lnTo>
                  <a:pt x="7699956" y="1966103"/>
                </a:lnTo>
                <a:lnTo>
                  <a:pt x="7712976" y="1960441"/>
                </a:lnTo>
                <a:cubicBezTo>
                  <a:pt x="7714099" y="1968441"/>
                  <a:pt x="7728362" y="1958583"/>
                  <a:pt x="7740684" y="1955716"/>
                </a:cubicBezTo>
                <a:lnTo>
                  <a:pt x="7748398" y="1955981"/>
                </a:lnTo>
                <a:lnTo>
                  <a:pt x="7774801" y="1947968"/>
                </a:lnTo>
                <a:lnTo>
                  <a:pt x="7865529" y="1934398"/>
                </a:lnTo>
                <a:lnTo>
                  <a:pt x="7879011" y="1928569"/>
                </a:lnTo>
                <a:lnTo>
                  <a:pt x="7944932" y="1917264"/>
                </a:lnTo>
                <a:lnTo>
                  <a:pt x="8022159" y="1911520"/>
                </a:lnTo>
                <a:lnTo>
                  <a:pt x="8041142" y="1915505"/>
                </a:lnTo>
                <a:lnTo>
                  <a:pt x="8044849" y="1916307"/>
                </a:lnTo>
                <a:cubicBezTo>
                  <a:pt x="8051921" y="1917861"/>
                  <a:pt x="8058949" y="1919233"/>
                  <a:pt x="8066095" y="1919901"/>
                </a:cubicBezTo>
                <a:cubicBezTo>
                  <a:pt x="8095547" y="1914041"/>
                  <a:pt x="8158043" y="1892959"/>
                  <a:pt x="8221566" y="1881147"/>
                </a:cubicBezTo>
                <a:cubicBezTo>
                  <a:pt x="8323607" y="1870468"/>
                  <a:pt x="8370628" y="1861275"/>
                  <a:pt x="8447236" y="1849031"/>
                </a:cubicBezTo>
                <a:cubicBezTo>
                  <a:pt x="8488674" y="1842512"/>
                  <a:pt x="8532648" y="1819960"/>
                  <a:pt x="8626784" y="1828631"/>
                </a:cubicBezTo>
                <a:cubicBezTo>
                  <a:pt x="8684099" y="1824833"/>
                  <a:pt x="8679340" y="1821587"/>
                  <a:pt x="8732490" y="1806015"/>
                </a:cubicBezTo>
                <a:cubicBezTo>
                  <a:pt x="8735308" y="1802474"/>
                  <a:pt x="8792490" y="1807821"/>
                  <a:pt x="8796990" y="1805345"/>
                </a:cubicBezTo>
                <a:lnTo>
                  <a:pt x="8813687" y="1799967"/>
                </a:lnTo>
                <a:lnTo>
                  <a:pt x="8871174" y="1793601"/>
                </a:lnTo>
                <a:cubicBezTo>
                  <a:pt x="8889725" y="1789744"/>
                  <a:pt x="8913091" y="1777736"/>
                  <a:pt x="8925001" y="1776816"/>
                </a:cubicBezTo>
                <a:cubicBezTo>
                  <a:pt x="8922658" y="1791856"/>
                  <a:pt x="8930724" y="1781558"/>
                  <a:pt x="8947111" y="1777734"/>
                </a:cubicBezTo>
                <a:lnTo>
                  <a:pt x="9089254" y="1778185"/>
                </a:lnTo>
                <a:cubicBezTo>
                  <a:pt x="9097497" y="1772002"/>
                  <a:pt x="9154122" y="1776692"/>
                  <a:pt x="9178240" y="1792038"/>
                </a:cubicBezTo>
                <a:cubicBezTo>
                  <a:pt x="9201140" y="1791112"/>
                  <a:pt x="9248117" y="1777135"/>
                  <a:pt x="9283045" y="1774182"/>
                </a:cubicBezTo>
                <a:cubicBezTo>
                  <a:pt x="9335613" y="1770020"/>
                  <a:pt x="9391331" y="1758729"/>
                  <a:pt x="9436642" y="1755477"/>
                </a:cubicBezTo>
                <a:lnTo>
                  <a:pt x="9498527" y="1753116"/>
                </a:lnTo>
                <a:lnTo>
                  <a:pt x="9529385" y="1757514"/>
                </a:lnTo>
                <a:lnTo>
                  <a:pt x="9536451" y="1755119"/>
                </a:lnTo>
                <a:cubicBezTo>
                  <a:pt x="9548028" y="1750645"/>
                  <a:pt x="9558961" y="1745881"/>
                  <a:pt x="9569107" y="1741009"/>
                </a:cubicBezTo>
                <a:lnTo>
                  <a:pt x="9632895" y="1736362"/>
                </a:lnTo>
                <a:lnTo>
                  <a:pt x="9698351" y="1730376"/>
                </a:lnTo>
                <a:lnTo>
                  <a:pt x="9703714" y="1730092"/>
                </a:lnTo>
                <a:lnTo>
                  <a:pt x="9733849" y="1700033"/>
                </a:lnTo>
                <a:cubicBezTo>
                  <a:pt x="9737016" y="1697043"/>
                  <a:pt x="9769882" y="1691842"/>
                  <a:pt x="9770872" y="1688087"/>
                </a:cubicBezTo>
                <a:cubicBezTo>
                  <a:pt x="9831118" y="1689966"/>
                  <a:pt x="9856131" y="1644129"/>
                  <a:pt x="9910445" y="1632274"/>
                </a:cubicBezTo>
                <a:cubicBezTo>
                  <a:pt x="9967395" y="1605711"/>
                  <a:pt x="10066963" y="1581563"/>
                  <a:pt x="10104338" y="1569423"/>
                </a:cubicBezTo>
                <a:cubicBezTo>
                  <a:pt x="10174884" y="1550018"/>
                  <a:pt x="10286428" y="1526222"/>
                  <a:pt x="10333720" y="1515847"/>
                </a:cubicBezTo>
                <a:cubicBezTo>
                  <a:pt x="10383281" y="1526585"/>
                  <a:pt x="10350285" y="1513080"/>
                  <a:pt x="10388089" y="1507174"/>
                </a:cubicBezTo>
                <a:lnTo>
                  <a:pt x="10448263" y="1478222"/>
                </a:lnTo>
                <a:lnTo>
                  <a:pt x="10471201" y="1486036"/>
                </a:lnTo>
                <a:lnTo>
                  <a:pt x="10497937" y="1469830"/>
                </a:lnTo>
                <a:cubicBezTo>
                  <a:pt x="10505833" y="1468817"/>
                  <a:pt x="10509508" y="1482270"/>
                  <a:pt x="10517208" y="1478946"/>
                </a:cubicBezTo>
                <a:cubicBezTo>
                  <a:pt x="10536224" y="1460227"/>
                  <a:pt x="10601952" y="1468441"/>
                  <a:pt x="10624461" y="1444282"/>
                </a:cubicBezTo>
                <a:cubicBezTo>
                  <a:pt x="10634514" y="1436907"/>
                  <a:pt x="10676463" y="1423330"/>
                  <a:pt x="10690996" y="1426393"/>
                </a:cubicBezTo>
                <a:cubicBezTo>
                  <a:pt x="10724899" y="1420725"/>
                  <a:pt x="10790248" y="1415654"/>
                  <a:pt x="10827883" y="1410269"/>
                </a:cubicBezTo>
                <a:cubicBezTo>
                  <a:pt x="10873670" y="1399733"/>
                  <a:pt x="10880521" y="1379493"/>
                  <a:pt x="10904858" y="1371965"/>
                </a:cubicBezTo>
                <a:cubicBezTo>
                  <a:pt x="10907369" y="1372816"/>
                  <a:pt x="10955482" y="1368253"/>
                  <a:pt x="10973905" y="1365108"/>
                </a:cubicBezTo>
                <a:cubicBezTo>
                  <a:pt x="10992328" y="1361965"/>
                  <a:pt x="11009424" y="1362216"/>
                  <a:pt x="11015396" y="1353103"/>
                </a:cubicBezTo>
                <a:cubicBezTo>
                  <a:pt x="11051533" y="1319156"/>
                  <a:pt x="11099891" y="1305385"/>
                  <a:pt x="11141364" y="1288058"/>
                </a:cubicBezTo>
                <a:cubicBezTo>
                  <a:pt x="11181311" y="1272681"/>
                  <a:pt x="11197297" y="1273684"/>
                  <a:pt x="11240093" y="1266796"/>
                </a:cubicBezTo>
                <a:cubicBezTo>
                  <a:pt x="11269285" y="1263711"/>
                  <a:pt x="11367060" y="1233092"/>
                  <a:pt x="11398842" y="1227249"/>
                </a:cubicBezTo>
                <a:cubicBezTo>
                  <a:pt x="11413740" y="1222095"/>
                  <a:pt x="11425543" y="1230781"/>
                  <a:pt x="11445770" y="1225779"/>
                </a:cubicBezTo>
                <a:lnTo>
                  <a:pt x="11545958" y="1240429"/>
                </a:lnTo>
                <a:cubicBezTo>
                  <a:pt x="11554280" y="1243576"/>
                  <a:pt x="11597582" y="1221321"/>
                  <a:pt x="11609067" y="1218511"/>
                </a:cubicBezTo>
                <a:cubicBezTo>
                  <a:pt x="11638007" y="1216638"/>
                  <a:pt x="11675379" y="1217462"/>
                  <a:pt x="11718353" y="1209135"/>
                </a:cubicBezTo>
                <a:cubicBezTo>
                  <a:pt x="11766915" y="1201557"/>
                  <a:pt x="11822513" y="1184681"/>
                  <a:pt x="11865319" y="1176623"/>
                </a:cubicBezTo>
                <a:cubicBezTo>
                  <a:pt x="11911195" y="1167349"/>
                  <a:pt x="11954216" y="1165240"/>
                  <a:pt x="11993604" y="1153495"/>
                </a:cubicBezTo>
                <a:cubicBezTo>
                  <a:pt x="12045020" y="1156924"/>
                  <a:pt x="12063101" y="1189106"/>
                  <a:pt x="12147852" y="1163782"/>
                </a:cubicBezTo>
                <a:lnTo>
                  <a:pt x="12191999" y="1164371"/>
                </a:lnTo>
                <a:close/>
              </a:path>
            </a:pathLst>
          </a:custGeom>
        </p:spPr>
      </p:pic>
      <p:sp>
        <p:nvSpPr>
          <p:cNvPr id="2" name="Title 1">
            <a:extLst>
              <a:ext uri="{FF2B5EF4-FFF2-40B4-BE49-F238E27FC236}">
                <a16:creationId xmlns:a16="http://schemas.microsoft.com/office/drawing/2014/main" id="{3EFB6C80-2646-0556-3935-36FA83B3695B}"/>
              </a:ext>
            </a:extLst>
          </p:cNvPr>
          <p:cNvSpPr>
            <a:spLocks noGrp="1"/>
          </p:cNvSpPr>
          <p:nvPr>
            <p:ph type="title"/>
          </p:nvPr>
        </p:nvSpPr>
        <p:spPr>
          <a:xfrm>
            <a:off x="829056" y="548569"/>
            <a:ext cx="10533888" cy="695423"/>
          </a:xfrm>
        </p:spPr>
        <p:txBody>
          <a:bodyPr vert="horz" lIns="91440" tIns="45720" rIns="91440" bIns="45720" rtlCol="0" anchor="ctr">
            <a:normAutofit/>
          </a:bodyPr>
          <a:lstStyle/>
          <a:p>
            <a:pPr algn="ctr"/>
            <a:r>
              <a:rPr lang="en-US" sz="3600">
                <a:solidFill>
                  <a:schemeClr val="tx1">
                    <a:lumMod val="85000"/>
                    <a:lumOff val="15000"/>
                  </a:schemeClr>
                </a:solidFill>
              </a:rPr>
              <a:t>Quiz</a:t>
            </a:r>
          </a:p>
        </p:txBody>
      </p:sp>
    </p:spTree>
    <p:extLst>
      <p:ext uri="{BB962C8B-B14F-4D97-AF65-F5344CB8AC3E}">
        <p14:creationId xmlns:p14="http://schemas.microsoft.com/office/powerpoint/2010/main" val="4079855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pPr eaLnBrk="1" hangingPunct="1"/>
            <a:r>
              <a:rPr lang="en-GB" sz="3600" dirty="0"/>
              <a:t>1. Staging</a:t>
            </a:r>
          </a:p>
        </p:txBody>
      </p:sp>
      <p:sp>
        <p:nvSpPr>
          <p:cNvPr id="3075" name="Content Placeholder 2"/>
          <p:cNvSpPr>
            <a:spLocks noGrp="1"/>
          </p:cNvSpPr>
          <p:nvPr>
            <p:ph idx="1"/>
          </p:nvPr>
        </p:nvSpPr>
        <p:spPr>
          <a:xfrm>
            <a:off x="1084263" y="1133474"/>
            <a:ext cx="10515600" cy="5400675"/>
          </a:xfrm>
        </p:spPr>
        <p:txBody>
          <a:bodyPr/>
          <a:lstStyle/>
          <a:p>
            <a:pPr marL="0" indent="0">
              <a:buNone/>
            </a:pPr>
            <a:r>
              <a:rPr lang="en-GB" dirty="0"/>
              <a:t>					</a:t>
            </a:r>
          </a:p>
          <a:p>
            <a:pPr marL="0" indent="0" algn="ctr">
              <a:buNone/>
            </a:pPr>
            <a:r>
              <a:rPr lang="en-GB" dirty="0"/>
              <a:t>					</a:t>
            </a:r>
          </a:p>
          <a:p>
            <a:pPr marL="0" indent="0" algn="r">
              <a:buNone/>
            </a:pPr>
            <a:r>
              <a:rPr lang="en-GB" dirty="0"/>
              <a:t>				</a:t>
            </a:r>
          </a:p>
          <a:p>
            <a:pPr marL="0" indent="0" algn="ctr">
              <a:buNone/>
            </a:pPr>
            <a:r>
              <a:rPr lang="en-GB" sz="2400" dirty="0"/>
              <a:t>					</a:t>
            </a:r>
            <a:endParaRPr lang="en-GB" dirty="0"/>
          </a:p>
        </p:txBody>
      </p:sp>
      <p:sp>
        <p:nvSpPr>
          <p:cNvPr id="7" name="Rectangle 6"/>
          <p:cNvSpPr/>
          <p:nvPr/>
        </p:nvSpPr>
        <p:spPr>
          <a:xfrm>
            <a:off x="2917826" y="2593976"/>
            <a:ext cx="2822575" cy="14398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 name="Flowchart: Manual Operation 9"/>
          <p:cNvSpPr/>
          <p:nvPr/>
        </p:nvSpPr>
        <p:spPr>
          <a:xfrm>
            <a:off x="2725738" y="4033839"/>
            <a:ext cx="3168650" cy="661987"/>
          </a:xfrm>
          <a:prstGeom prst="flowChartManualOperation">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1" name="Flowchart: Process 10"/>
          <p:cNvSpPr/>
          <p:nvPr/>
        </p:nvSpPr>
        <p:spPr>
          <a:xfrm>
            <a:off x="3375026" y="5046663"/>
            <a:ext cx="1871663" cy="1008062"/>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2" name="Flowchart: Process 11"/>
          <p:cNvSpPr/>
          <p:nvPr/>
        </p:nvSpPr>
        <p:spPr>
          <a:xfrm>
            <a:off x="5910263" y="2511426"/>
            <a:ext cx="431800" cy="1439863"/>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 name="Flowchart: Process 13"/>
          <p:cNvSpPr/>
          <p:nvPr/>
        </p:nvSpPr>
        <p:spPr>
          <a:xfrm>
            <a:off x="2293938" y="2511426"/>
            <a:ext cx="431800" cy="1439863"/>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081" name="TextBox 12"/>
          <p:cNvSpPr txBox="1">
            <a:spLocks noChangeArrowheads="1"/>
          </p:cNvSpPr>
          <p:nvPr/>
        </p:nvSpPr>
        <p:spPr bwMode="auto">
          <a:xfrm>
            <a:off x="3375026" y="3048000"/>
            <a:ext cx="1871663" cy="368300"/>
          </a:xfrm>
          <a:prstGeom prst="rect">
            <a:avLst/>
          </a:prstGeom>
          <a:noFill/>
          <a:ln w="9525">
            <a:noFill/>
            <a:miter lim="800000"/>
            <a:headEnd/>
            <a:tailEnd/>
          </a:ln>
        </p:spPr>
        <p:txBody>
          <a:bodyPr>
            <a:spAutoFit/>
          </a:bodyPr>
          <a:lstStyle/>
          <a:p>
            <a:pPr algn="ctr"/>
            <a:r>
              <a:rPr lang="en-GB" b="1" dirty="0">
                <a:solidFill>
                  <a:schemeClr val="bg1"/>
                </a:solidFill>
                <a:latin typeface="Book Antiqua" pitchFamily="18" charset="0"/>
              </a:rPr>
              <a:t>STAGE</a:t>
            </a:r>
          </a:p>
        </p:txBody>
      </p:sp>
      <p:sp>
        <p:nvSpPr>
          <p:cNvPr id="15" name="TextBox 14"/>
          <p:cNvSpPr txBox="1"/>
          <p:nvPr/>
        </p:nvSpPr>
        <p:spPr>
          <a:xfrm>
            <a:off x="5935459" y="2493272"/>
            <a:ext cx="461665" cy="1477328"/>
          </a:xfrm>
          <a:prstGeom prst="rect">
            <a:avLst/>
          </a:prstGeom>
          <a:noFill/>
        </p:spPr>
        <p:txBody>
          <a:bodyPr vert="vert270">
            <a:spAutoFit/>
          </a:bodyPr>
          <a:lstStyle/>
          <a:p>
            <a:pPr algn="ctr">
              <a:defRPr/>
            </a:pPr>
            <a:r>
              <a:rPr lang="en-GB" b="1" dirty="0">
                <a:solidFill>
                  <a:schemeClr val="bg1"/>
                </a:solidFill>
              </a:rPr>
              <a:t>Wings</a:t>
            </a:r>
          </a:p>
        </p:txBody>
      </p:sp>
      <p:sp>
        <p:nvSpPr>
          <p:cNvPr id="17" name="TextBox 16"/>
          <p:cNvSpPr txBox="1"/>
          <p:nvPr/>
        </p:nvSpPr>
        <p:spPr>
          <a:xfrm>
            <a:off x="2279949" y="2511426"/>
            <a:ext cx="461665" cy="1477963"/>
          </a:xfrm>
          <a:prstGeom prst="rect">
            <a:avLst/>
          </a:prstGeom>
          <a:noFill/>
        </p:spPr>
        <p:txBody>
          <a:bodyPr vert="vert">
            <a:spAutoFit/>
          </a:bodyPr>
          <a:lstStyle/>
          <a:p>
            <a:pPr algn="ctr">
              <a:defRPr/>
            </a:pPr>
            <a:r>
              <a:rPr lang="en-GB" b="1" dirty="0">
                <a:solidFill>
                  <a:schemeClr val="bg1"/>
                </a:solidFill>
              </a:rPr>
              <a:t>Wings</a:t>
            </a:r>
          </a:p>
        </p:txBody>
      </p:sp>
      <p:sp>
        <p:nvSpPr>
          <p:cNvPr id="3084" name="TextBox 15"/>
          <p:cNvSpPr txBox="1">
            <a:spLocks noChangeArrowheads="1"/>
          </p:cNvSpPr>
          <p:nvPr/>
        </p:nvSpPr>
        <p:spPr bwMode="auto">
          <a:xfrm>
            <a:off x="3733801" y="4179889"/>
            <a:ext cx="1152525" cy="369887"/>
          </a:xfrm>
          <a:prstGeom prst="rect">
            <a:avLst/>
          </a:prstGeom>
          <a:noFill/>
          <a:ln w="9525">
            <a:noFill/>
            <a:miter lim="800000"/>
            <a:headEnd/>
            <a:tailEnd/>
          </a:ln>
        </p:spPr>
        <p:txBody>
          <a:bodyPr>
            <a:spAutoFit/>
          </a:bodyPr>
          <a:lstStyle/>
          <a:p>
            <a:pPr algn="ctr"/>
            <a:r>
              <a:rPr lang="en-GB" b="1">
                <a:solidFill>
                  <a:schemeClr val="bg1"/>
                </a:solidFill>
                <a:latin typeface="Book Antiqua" pitchFamily="18" charset="0"/>
              </a:rPr>
              <a:t>Apron</a:t>
            </a:r>
          </a:p>
        </p:txBody>
      </p:sp>
      <p:sp>
        <p:nvSpPr>
          <p:cNvPr id="3085" name="TextBox 17"/>
          <p:cNvSpPr txBox="1">
            <a:spLocks noChangeArrowheads="1"/>
          </p:cNvSpPr>
          <p:nvPr/>
        </p:nvSpPr>
        <p:spPr bwMode="auto">
          <a:xfrm>
            <a:off x="3517901" y="5354639"/>
            <a:ext cx="1584325" cy="369887"/>
          </a:xfrm>
          <a:prstGeom prst="rect">
            <a:avLst/>
          </a:prstGeom>
          <a:noFill/>
          <a:ln w="9525">
            <a:noFill/>
            <a:miter lim="800000"/>
            <a:headEnd/>
            <a:tailEnd/>
          </a:ln>
        </p:spPr>
        <p:txBody>
          <a:bodyPr>
            <a:spAutoFit/>
          </a:bodyPr>
          <a:lstStyle/>
          <a:p>
            <a:pPr algn="ctr"/>
            <a:r>
              <a:rPr lang="en-GB" b="1">
                <a:solidFill>
                  <a:schemeClr val="bg1"/>
                </a:solidFill>
                <a:latin typeface="Book Antiqua" pitchFamily="18" charset="0"/>
              </a:rPr>
              <a:t>Audience</a:t>
            </a:r>
          </a:p>
        </p:txBody>
      </p:sp>
      <p:sp>
        <p:nvSpPr>
          <p:cNvPr id="19" name="Frame 18"/>
          <p:cNvSpPr/>
          <p:nvPr/>
        </p:nvSpPr>
        <p:spPr>
          <a:xfrm>
            <a:off x="2725738" y="2511426"/>
            <a:ext cx="3168650" cy="1522413"/>
          </a:xfrm>
          <a:prstGeom prst="fram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chemeClr val="tx1"/>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lstStyle/>
          <a:p>
            <a:pPr eaLnBrk="1" hangingPunct="1"/>
            <a:r>
              <a:rPr lang="en-GB" sz="4400" dirty="0"/>
              <a:t>2. Staging</a:t>
            </a:r>
            <a:endParaRPr lang="en-GB" dirty="0"/>
          </a:p>
        </p:txBody>
      </p:sp>
      <p:sp>
        <p:nvSpPr>
          <p:cNvPr id="4099" name="Content Placeholder 2"/>
          <p:cNvSpPr>
            <a:spLocks noGrp="1"/>
          </p:cNvSpPr>
          <p:nvPr>
            <p:ph idx="1"/>
          </p:nvPr>
        </p:nvSpPr>
        <p:spPr/>
        <p:txBody>
          <a:bodyPr/>
          <a:lstStyle/>
          <a:p>
            <a:pPr marL="0" indent="0">
              <a:buNone/>
            </a:pPr>
            <a:endParaRPr lang="en-GB" dirty="0"/>
          </a:p>
          <a:p>
            <a:pPr marL="0" indent="0" algn="ctr">
              <a:buNone/>
            </a:pPr>
            <a:r>
              <a:rPr lang="en-GB" dirty="0"/>
              <a:t>					</a:t>
            </a:r>
          </a:p>
        </p:txBody>
      </p:sp>
      <p:sp>
        <p:nvSpPr>
          <p:cNvPr id="19" name="Rectangle 18"/>
          <p:cNvSpPr/>
          <p:nvPr/>
        </p:nvSpPr>
        <p:spPr>
          <a:xfrm>
            <a:off x="2351089" y="3006726"/>
            <a:ext cx="865187" cy="16557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1" name="Rectangle 20"/>
          <p:cNvSpPr/>
          <p:nvPr/>
        </p:nvSpPr>
        <p:spPr>
          <a:xfrm>
            <a:off x="3190875" y="3006726"/>
            <a:ext cx="2089150" cy="16557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3" name="Rectangle 22"/>
          <p:cNvSpPr/>
          <p:nvPr/>
        </p:nvSpPr>
        <p:spPr>
          <a:xfrm>
            <a:off x="5303838" y="3006726"/>
            <a:ext cx="863600" cy="16557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2" name="Rectangle 21"/>
          <p:cNvSpPr/>
          <p:nvPr/>
        </p:nvSpPr>
        <p:spPr>
          <a:xfrm>
            <a:off x="3203576" y="4679950"/>
            <a:ext cx="2087563" cy="10795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4104" name="TextBox 23"/>
          <p:cNvSpPr txBox="1">
            <a:spLocks noChangeArrowheads="1"/>
          </p:cNvSpPr>
          <p:nvPr/>
        </p:nvSpPr>
        <p:spPr bwMode="auto">
          <a:xfrm>
            <a:off x="3573464" y="3605214"/>
            <a:ext cx="1368425" cy="369887"/>
          </a:xfrm>
          <a:prstGeom prst="rect">
            <a:avLst/>
          </a:prstGeom>
          <a:noFill/>
          <a:ln w="9525">
            <a:noFill/>
            <a:miter lim="800000"/>
            <a:headEnd/>
            <a:tailEnd/>
          </a:ln>
        </p:spPr>
        <p:txBody>
          <a:bodyPr>
            <a:spAutoFit/>
          </a:bodyPr>
          <a:lstStyle/>
          <a:p>
            <a:pPr algn="ctr"/>
            <a:r>
              <a:rPr lang="en-GB" b="1">
                <a:solidFill>
                  <a:schemeClr val="bg1"/>
                </a:solidFill>
                <a:latin typeface="Book Antiqua" pitchFamily="18" charset="0"/>
              </a:rPr>
              <a:t>Stage</a:t>
            </a:r>
          </a:p>
        </p:txBody>
      </p:sp>
      <p:sp>
        <p:nvSpPr>
          <p:cNvPr id="25" name="TextBox 24"/>
          <p:cNvSpPr txBox="1"/>
          <p:nvPr/>
        </p:nvSpPr>
        <p:spPr>
          <a:xfrm>
            <a:off x="5448106" y="3284556"/>
            <a:ext cx="400110" cy="1200329"/>
          </a:xfrm>
          <a:prstGeom prst="rect">
            <a:avLst/>
          </a:prstGeom>
          <a:noFill/>
        </p:spPr>
        <p:txBody>
          <a:bodyPr vert="vert270">
            <a:spAutoFit/>
          </a:bodyPr>
          <a:lstStyle/>
          <a:p>
            <a:pPr algn="ctr">
              <a:defRPr/>
            </a:pPr>
            <a:r>
              <a:rPr lang="en-GB" sz="1400" b="1" dirty="0">
                <a:solidFill>
                  <a:schemeClr val="bg1"/>
                </a:solidFill>
              </a:rPr>
              <a:t>Audience</a:t>
            </a:r>
          </a:p>
        </p:txBody>
      </p:sp>
      <p:sp>
        <p:nvSpPr>
          <p:cNvPr id="27" name="TextBox 26"/>
          <p:cNvSpPr txBox="1"/>
          <p:nvPr/>
        </p:nvSpPr>
        <p:spPr>
          <a:xfrm>
            <a:off x="2582803" y="3341688"/>
            <a:ext cx="400110" cy="1200150"/>
          </a:xfrm>
          <a:prstGeom prst="rect">
            <a:avLst/>
          </a:prstGeom>
          <a:noFill/>
        </p:spPr>
        <p:txBody>
          <a:bodyPr vert="vert">
            <a:spAutoFit/>
          </a:bodyPr>
          <a:lstStyle/>
          <a:p>
            <a:pPr algn="ctr">
              <a:defRPr/>
            </a:pPr>
            <a:r>
              <a:rPr lang="en-GB" sz="1400" b="1" dirty="0">
                <a:solidFill>
                  <a:schemeClr val="bg1"/>
                </a:solidFill>
              </a:rPr>
              <a:t>Audience</a:t>
            </a:r>
          </a:p>
        </p:txBody>
      </p:sp>
      <p:sp>
        <p:nvSpPr>
          <p:cNvPr id="4107" name="TextBox 25"/>
          <p:cNvSpPr txBox="1">
            <a:spLocks noChangeArrowheads="1"/>
          </p:cNvSpPr>
          <p:nvPr/>
        </p:nvSpPr>
        <p:spPr bwMode="auto">
          <a:xfrm>
            <a:off x="3544889" y="5049839"/>
            <a:ext cx="1368425" cy="339725"/>
          </a:xfrm>
          <a:prstGeom prst="rect">
            <a:avLst/>
          </a:prstGeom>
          <a:noFill/>
          <a:ln w="9525">
            <a:noFill/>
            <a:miter lim="800000"/>
            <a:headEnd/>
            <a:tailEnd/>
          </a:ln>
        </p:spPr>
        <p:txBody>
          <a:bodyPr>
            <a:spAutoFit/>
          </a:bodyPr>
          <a:lstStyle/>
          <a:p>
            <a:pPr algn="ctr"/>
            <a:r>
              <a:rPr lang="en-GB" sz="1600" b="1">
                <a:solidFill>
                  <a:schemeClr val="bg1"/>
                </a:solidFill>
                <a:latin typeface="Book Antiqua" pitchFamily="18" charset="0"/>
              </a:rPr>
              <a:t>Audience</a:t>
            </a:r>
          </a:p>
        </p:txBody>
      </p:sp>
      <p:sp>
        <p:nvSpPr>
          <p:cNvPr id="1025" name="Left Arrow 1024"/>
          <p:cNvSpPr/>
          <p:nvPr/>
        </p:nvSpPr>
        <p:spPr>
          <a:xfrm>
            <a:off x="5448300" y="3206750"/>
            <a:ext cx="400050" cy="46038"/>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27" name="Right Arrow 1026"/>
          <p:cNvSpPr/>
          <p:nvPr/>
        </p:nvSpPr>
        <p:spPr>
          <a:xfrm>
            <a:off x="2671763" y="3141663"/>
            <a:ext cx="400050" cy="4445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28" name="Up Arrow 1027"/>
          <p:cNvSpPr/>
          <p:nvPr/>
        </p:nvSpPr>
        <p:spPr>
          <a:xfrm>
            <a:off x="4976814" y="4989514"/>
            <a:ext cx="46037" cy="338137"/>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29" name="Up Arrow 1028"/>
          <p:cNvSpPr/>
          <p:nvPr/>
        </p:nvSpPr>
        <p:spPr>
          <a:xfrm>
            <a:off x="3478213" y="5049839"/>
            <a:ext cx="44450" cy="339725"/>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pPr eaLnBrk="1" hangingPunct="1"/>
            <a:r>
              <a:rPr lang="en-GB" sz="4400" dirty="0"/>
              <a:t>3. Staging</a:t>
            </a:r>
            <a:endParaRPr lang="en-GB" dirty="0"/>
          </a:p>
        </p:txBody>
      </p:sp>
      <p:sp>
        <p:nvSpPr>
          <p:cNvPr id="5123" name="Content Placeholder 2"/>
          <p:cNvSpPr>
            <a:spLocks noGrp="1"/>
          </p:cNvSpPr>
          <p:nvPr>
            <p:ph idx="1"/>
          </p:nvPr>
        </p:nvSpPr>
        <p:spPr/>
        <p:txBody>
          <a:bodyPr/>
          <a:lstStyle/>
          <a:p>
            <a:pPr marL="0" indent="0" algn="ctr">
              <a:buNone/>
            </a:pPr>
            <a:endParaRPr lang="en-GB" dirty="0"/>
          </a:p>
        </p:txBody>
      </p:sp>
      <p:sp>
        <p:nvSpPr>
          <p:cNvPr id="4" name="Flowchart: Process 3"/>
          <p:cNvSpPr/>
          <p:nvPr/>
        </p:nvSpPr>
        <p:spPr>
          <a:xfrm>
            <a:off x="3760788" y="3073401"/>
            <a:ext cx="1008062" cy="2303463"/>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5" name="Flowchart: Process 4"/>
          <p:cNvSpPr/>
          <p:nvPr/>
        </p:nvSpPr>
        <p:spPr>
          <a:xfrm>
            <a:off x="5011738" y="3094038"/>
            <a:ext cx="3167062" cy="2303462"/>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6" name="TextBox 5"/>
          <p:cNvSpPr txBox="1"/>
          <p:nvPr/>
        </p:nvSpPr>
        <p:spPr>
          <a:xfrm>
            <a:off x="6087452" y="4018548"/>
            <a:ext cx="1015663" cy="369332"/>
          </a:xfrm>
          <a:prstGeom prst="rect">
            <a:avLst/>
          </a:prstGeom>
          <a:noFill/>
          <a:scene3d>
            <a:camera prst="orthographicFront">
              <a:rot lat="0" lon="0" rev="16200000"/>
            </a:camera>
            <a:lightRig rig="threePt" dir="t"/>
          </a:scene3d>
        </p:spPr>
        <p:txBody>
          <a:bodyPr>
            <a:spAutoFit/>
          </a:bodyPr>
          <a:lstStyle/>
          <a:p>
            <a:pPr algn="ctr">
              <a:defRPr/>
            </a:pPr>
            <a:r>
              <a:rPr lang="en-GB" b="1" dirty="0">
                <a:solidFill>
                  <a:schemeClr val="bg1"/>
                </a:solidFill>
              </a:rPr>
              <a:t>Stage</a:t>
            </a:r>
          </a:p>
        </p:txBody>
      </p:sp>
      <p:sp>
        <p:nvSpPr>
          <p:cNvPr id="7" name="TextBox 6"/>
          <p:cNvSpPr txBox="1"/>
          <p:nvPr/>
        </p:nvSpPr>
        <p:spPr>
          <a:xfrm>
            <a:off x="3977309" y="3361184"/>
            <a:ext cx="461665" cy="1754326"/>
          </a:xfrm>
          <a:prstGeom prst="rect">
            <a:avLst/>
          </a:prstGeom>
          <a:noFill/>
        </p:spPr>
        <p:txBody>
          <a:bodyPr vert="vert270">
            <a:spAutoFit/>
          </a:bodyPr>
          <a:lstStyle/>
          <a:p>
            <a:pPr algn="ctr">
              <a:defRPr/>
            </a:pPr>
            <a:r>
              <a:rPr lang="en-GB" b="1" dirty="0">
                <a:solidFill>
                  <a:schemeClr val="bg1"/>
                </a:solidFill>
              </a:rPr>
              <a:t>Audience</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pPr eaLnBrk="1" hangingPunct="1"/>
            <a:r>
              <a:rPr lang="en-GB" sz="4400" dirty="0"/>
              <a:t>4.Staging</a:t>
            </a:r>
            <a:endParaRPr lang="en-GB" dirty="0"/>
          </a:p>
        </p:txBody>
      </p:sp>
      <p:sp>
        <p:nvSpPr>
          <p:cNvPr id="6147" name="Content Placeholder 2"/>
          <p:cNvSpPr>
            <a:spLocks noGrp="1"/>
          </p:cNvSpPr>
          <p:nvPr>
            <p:ph idx="1"/>
          </p:nvPr>
        </p:nvSpPr>
        <p:spPr>
          <a:xfrm>
            <a:off x="3107153" y="1334296"/>
            <a:ext cx="5557836" cy="3579812"/>
          </a:xfrm>
        </p:spPr>
        <p:txBody>
          <a:bodyPr/>
          <a:lstStyle/>
          <a:p>
            <a:pPr marL="0" indent="0">
              <a:buNone/>
            </a:pPr>
            <a:endParaRPr lang="en-GB" dirty="0"/>
          </a:p>
          <a:p>
            <a:pPr marL="0" indent="0">
              <a:buNone/>
            </a:pPr>
            <a:endParaRPr lang="en-GB" dirty="0"/>
          </a:p>
          <a:p>
            <a:pPr marL="0" indent="0">
              <a:buNone/>
            </a:pPr>
            <a:endParaRPr lang="en-GB" dirty="0"/>
          </a:p>
        </p:txBody>
      </p:sp>
      <p:sp>
        <p:nvSpPr>
          <p:cNvPr id="4" name="Flowchart: Process 3"/>
          <p:cNvSpPr/>
          <p:nvPr/>
        </p:nvSpPr>
        <p:spPr>
          <a:xfrm>
            <a:off x="4751389" y="2397125"/>
            <a:ext cx="2376487" cy="719138"/>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5" name="Flowchart: Process 4"/>
          <p:cNvSpPr/>
          <p:nvPr/>
        </p:nvSpPr>
        <p:spPr>
          <a:xfrm>
            <a:off x="4751389" y="3332164"/>
            <a:ext cx="2376487" cy="1963737"/>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 name="Flowchart: Process 8"/>
          <p:cNvSpPr/>
          <p:nvPr/>
        </p:nvSpPr>
        <p:spPr>
          <a:xfrm>
            <a:off x="3808413" y="3332164"/>
            <a:ext cx="792162" cy="1963737"/>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0" name="Flowchart: Process 9"/>
          <p:cNvSpPr/>
          <p:nvPr/>
        </p:nvSpPr>
        <p:spPr>
          <a:xfrm>
            <a:off x="4787900" y="5456238"/>
            <a:ext cx="2374900" cy="647700"/>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1" name="Flowchart: Process 10"/>
          <p:cNvSpPr/>
          <p:nvPr/>
        </p:nvSpPr>
        <p:spPr>
          <a:xfrm>
            <a:off x="7270751" y="3349625"/>
            <a:ext cx="792163" cy="1963738"/>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6153" name="TextBox 11"/>
          <p:cNvSpPr txBox="1">
            <a:spLocks noChangeArrowheads="1"/>
          </p:cNvSpPr>
          <p:nvPr/>
        </p:nvSpPr>
        <p:spPr bwMode="auto">
          <a:xfrm>
            <a:off x="5087938" y="3998914"/>
            <a:ext cx="1655762" cy="369887"/>
          </a:xfrm>
          <a:prstGeom prst="rect">
            <a:avLst/>
          </a:prstGeom>
          <a:noFill/>
          <a:ln w="9525">
            <a:noFill/>
            <a:miter lim="800000"/>
            <a:headEnd/>
            <a:tailEnd/>
          </a:ln>
        </p:spPr>
        <p:txBody>
          <a:bodyPr>
            <a:spAutoFit/>
          </a:bodyPr>
          <a:lstStyle/>
          <a:p>
            <a:pPr algn="ctr"/>
            <a:r>
              <a:rPr lang="en-GB" b="1">
                <a:solidFill>
                  <a:schemeClr val="bg1"/>
                </a:solidFill>
                <a:latin typeface="Book Antiqua" pitchFamily="18" charset="0"/>
              </a:rPr>
              <a:t>Stage</a:t>
            </a:r>
          </a:p>
        </p:txBody>
      </p:sp>
      <p:sp>
        <p:nvSpPr>
          <p:cNvPr id="13" name="TextBox 12"/>
          <p:cNvSpPr txBox="1"/>
          <p:nvPr/>
        </p:nvSpPr>
        <p:spPr>
          <a:xfrm>
            <a:off x="3989475" y="3336964"/>
            <a:ext cx="430887" cy="2062103"/>
          </a:xfrm>
          <a:prstGeom prst="rect">
            <a:avLst/>
          </a:prstGeom>
          <a:noFill/>
        </p:spPr>
        <p:txBody>
          <a:bodyPr vert="vert270">
            <a:spAutoFit/>
          </a:bodyPr>
          <a:lstStyle/>
          <a:p>
            <a:pPr algn="ctr">
              <a:defRPr/>
            </a:pPr>
            <a:r>
              <a:rPr lang="en-GB" sz="1600" b="1" dirty="0">
                <a:solidFill>
                  <a:schemeClr val="bg1"/>
                </a:solidFill>
              </a:rPr>
              <a:t>Audience</a:t>
            </a:r>
          </a:p>
        </p:txBody>
      </p:sp>
      <p:sp>
        <p:nvSpPr>
          <p:cNvPr id="15" name="TextBox 14"/>
          <p:cNvSpPr txBox="1"/>
          <p:nvPr/>
        </p:nvSpPr>
        <p:spPr>
          <a:xfrm>
            <a:off x="7533602" y="3394076"/>
            <a:ext cx="430887" cy="2062163"/>
          </a:xfrm>
          <a:prstGeom prst="rect">
            <a:avLst/>
          </a:prstGeom>
          <a:noFill/>
        </p:spPr>
        <p:txBody>
          <a:bodyPr vert="vert">
            <a:spAutoFit/>
          </a:bodyPr>
          <a:lstStyle/>
          <a:p>
            <a:pPr algn="ctr">
              <a:defRPr/>
            </a:pPr>
            <a:r>
              <a:rPr lang="en-GB" sz="1600" b="1" dirty="0">
                <a:solidFill>
                  <a:schemeClr val="bg1"/>
                </a:solidFill>
              </a:rPr>
              <a:t>Audience</a:t>
            </a:r>
          </a:p>
        </p:txBody>
      </p:sp>
      <p:sp>
        <p:nvSpPr>
          <p:cNvPr id="6156" name="TextBox 13"/>
          <p:cNvSpPr txBox="1">
            <a:spLocks noChangeArrowheads="1"/>
          </p:cNvSpPr>
          <p:nvPr/>
        </p:nvSpPr>
        <p:spPr bwMode="auto">
          <a:xfrm>
            <a:off x="5021263" y="2587625"/>
            <a:ext cx="1657350" cy="338138"/>
          </a:xfrm>
          <a:prstGeom prst="rect">
            <a:avLst/>
          </a:prstGeom>
          <a:noFill/>
          <a:ln w="9525">
            <a:noFill/>
            <a:miter lim="800000"/>
            <a:headEnd/>
            <a:tailEnd/>
          </a:ln>
        </p:spPr>
        <p:txBody>
          <a:bodyPr>
            <a:spAutoFit/>
          </a:bodyPr>
          <a:lstStyle/>
          <a:p>
            <a:pPr algn="ctr"/>
            <a:r>
              <a:rPr lang="en-GB" sz="1600" b="1" dirty="0">
                <a:solidFill>
                  <a:schemeClr val="bg1"/>
                </a:solidFill>
                <a:latin typeface="Book Antiqua" pitchFamily="18" charset="0"/>
              </a:rPr>
              <a:t>Audience</a:t>
            </a:r>
          </a:p>
        </p:txBody>
      </p:sp>
      <p:sp>
        <p:nvSpPr>
          <p:cNvPr id="6157" name="TextBox 16"/>
          <p:cNvSpPr txBox="1">
            <a:spLocks noChangeArrowheads="1"/>
          </p:cNvSpPr>
          <p:nvPr/>
        </p:nvSpPr>
        <p:spPr bwMode="auto">
          <a:xfrm>
            <a:off x="5111751" y="5611814"/>
            <a:ext cx="1763713" cy="338137"/>
          </a:xfrm>
          <a:prstGeom prst="rect">
            <a:avLst/>
          </a:prstGeom>
          <a:noFill/>
          <a:ln w="9525">
            <a:noFill/>
            <a:miter lim="800000"/>
            <a:headEnd/>
            <a:tailEnd/>
          </a:ln>
        </p:spPr>
        <p:txBody>
          <a:bodyPr>
            <a:spAutoFit/>
          </a:bodyPr>
          <a:lstStyle/>
          <a:p>
            <a:pPr algn="ctr"/>
            <a:r>
              <a:rPr lang="en-GB" sz="1600" b="1">
                <a:solidFill>
                  <a:schemeClr val="bg1"/>
                </a:solidFill>
                <a:latin typeface="Book Antiqua" pitchFamily="18" charset="0"/>
              </a:rPr>
              <a:t>Audience</a:t>
            </a:r>
          </a:p>
        </p:txBody>
      </p:sp>
      <p:sp>
        <p:nvSpPr>
          <p:cNvPr id="19" name="Down Arrow 18"/>
          <p:cNvSpPr/>
          <p:nvPr/>
        </p:nvSpPr>
        <p:spPr>
          <a:xfrm>
            <a:off x="6678614" y="2587625"/>
            <a:ext cx="179387" cy="338138"/>
          </a:xfrm>
          <a:prstGeom prst="down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chemeClr val="bg1"/>
              </a:solidFill>
            </a:endParaRPr>
          </a:p>
        </p:txBody>
      </p:sp>
      <p:sp>
        <p:nvSpPr>
          <p:cNvPr id="20" name="Left Arrow 19"/>
          <p:cNvSpPr/>
          <p:nvPr/>
        </p:nvSpPr>
        <p:spPr>
          <a:xfrm>
            <a:off x="7451726" y="3486150"/>
            <a:ext cx="430213" cy="215900"/>
          </a:xfrm>
          <a:prstGeom prst="left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1" name="Up Arrow 20"/>
          <p:cNvSpPr/>
          <p:nvPr/>
        </p:nvSpPr>
        <p:spPr>
          <a:xfrm>
            <a:off x="6653214" y="5611814"/>
            <a:ext cx="180975" cy="338137"/>
          </a:xfrm>
          <a:prstGeom prst="up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3" name="Right Arrow 22"/>
          <p:cNvSpPr/>
          <p:nvPr/>
        </p:nvSpPr>
        <p:spPr>
          <a:xfrm>
            <a:off x="4024314" y="3665539"/>
            <a:ext cx="395287" cy="161925"/>
          </a:xfrm>
          <a:prstGeom prst="right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hangingPunct="1"/>
            <a:r>
              <a:rPr lang="en-GB" sz="4400" dirty="0"/>
              <a:t>5. Staging</a:t>
            </a:r>
            <a:endParaRPr lang="en-GB" dirty="0"/>
          </a:p>
        </p:txBody>
      </p:sp>
      <p:sp>
        <p:nvSpPr>
          <p:cNvPr id="7171" name="Content Placeholder 2"/>
          <p:cNvSpPr>
            <a:spLocks noGrp="1"/>
          </p:cNvSpPr>
          <p:nvPr>
            <p:ph idx="1"/>
          </p:nvPr>
        </p:nvSpPr>
        <p:spPr>
          <a:xfrm>
            <a:off x="2614612" y="1510506"/>
            <a:ext cx="6962775" cy="4351338"/>
          </a:xfrm>
        </p:spPr>
        <p:txBody>
          <a:bodyPr/>
          <a:lstStyle/>
          <a:p>
            <a:pPr marL="0" indent="0">
              <a:buNone/>
            </a:pPr>
            <a:r>
              <a:rPr lang="en-GB" sz="2400" dirty="0"/>
              <a:t>		</a:t>
            </a:r>
          </a:p>
          <a:p>
            <a:pPr marL="0" indent="0">
              <a:buNone/>
            </a:pPr>
            <a:endParaRPr lang="en-GB" sz="2400" dirty="0"/>
          </a:p>
          <a:p>
            <a:pPr marL="0" indent="0">
              <a:buNone/>
            </a:pPr>
            <a:endParaRPr lang="en-GB" dirty="0"/>
          </a:p>
        </p:txBody>
      </p:sp>
      <p:sp>
        <p:nvSpPr>
          <p:cNvPr id="4" name="Flowchart: Process 3"/>
          <p:cNvSpPr/>
          <p:nvPr/>
        </p:nvSpPr>
        <p:spPr>
          <a:xfrm>
            <a:off x="4125914" y="2636839"/>
            <a:ext cx="936625" cy="2592387"/>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5" name="Flowchart: Process 4"/>
          <p:cNvSpPr/>
          <p:nvPr/>
        </p:nvSpPr>
        <p:spPr>
          <a:xfrm>
            <a:off x="5221289" y="2636839"/>
            <a:ext cx="1800225" cy="2592387"/>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6" name="Flowchart: Process 5"/>
          <p:cNvSpPr/>
          <p:nvPr/>
        </p:nvSpPr>
        <p:spPr>
          <a:xfrm>
            <a:off x="7164389" y="2636839"/>
            <a:ext cx="936625" cy="2592387"/>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175" name="TextBox 6"/>
          <p:cNvSpPr txBox="1">
            <a:spLocks noChangeArrowheads="1"/>
          </p:cNvSpPr>
          <p:nvPr/>
        </p:nvSpPr>
        <p:spPr bwMode="auto">
          <a:xfrm>
            <a:off x="5508625" y="3686175"/>
            <a:ext cx="1225550" cy="368300"/>
          </a:xfrm>
          <a:prstGeom prst="rect">
            <a:avLst/>
          </a:prstGeom>
          <a:noFill/>
          <a:ln w="9525">
            <a:noFill/>
            <a:miter lim="800000"/>
            <a:headEnd/>
            <a:tailEnd/>
          </a:ln>
        </p:spPr>
        <p:txBody>
          <a:bodyPr>
            <a:spAutoFit/>
          </a:bodyPr>
          <a:lstStyle/>
          <a:p>
            <a:pPr algn="ctr"/>
            <a:r>
              <a:rPr lang="en-GB" b="1">
                <a:solidFill>
                  <a:schemeClr val="bg1"/>
                </a:solidFill>
                <a:latin typeface="Book Antiqua" pitchFamily="18" charset="0"/>
              </a:rPr>
              <a:t>Stage</a:t>
            </a:r>
          </a:p>
        </p:txBody>
      </p:sp>
      <p:sp>
        <p:nvSpPr>
          <p:cNvPr id="8" name="TextBox 7"/>
          <p:cNvSpPr txBox="1"/>
          <p:nvPr/>
        </p:nvSpPr>
        <p:spPr>
          <a:xfrm>
            <a:off x="7402139" y="3212976"/>
            <a:ext cx="461665" cy="1440160"/>
          </a:xfrm>
          <a:prstGeom prst="rect">
            <a:avLst/>
          </a:prstGeom>
          <a:noFill/>
        </p:spPr>
        <p:txBody>
          <a:bodyPr vert="vert270">
            <a:spAutoFit/>
          </a:bodyPr>
          <a:lstStyle/>
          <a:p>
            <a:pPr algn="ctr">
              <a:defRPr/>
            </a:pPr>
            <a:r>
              <a:rPr lang="en-GB" b="1" dirty="0">
                <a:solidFill>
                  <a:schemeClr val="bg1"/>
                </a:solidFill>
              </a:rPr>
              <a:t>Audience</a:t>
            </a:r>
          </a:p>
        </p:txBody>
      </p:sp>
      <p:sp>
        <p:nvSpPr>
          <p:cNvPr id="9" name="TextBox 8"/>
          <p:cNvSpPr txBox="1"/>
          <p:nvPr/>
        </p:nvSpPr>
        <p:spPr>
          <a:xfrm>
            <a:off x="4364336" y="3141664"/>
            <a:ext cx="461665" cy="1582737"/>
          </a:xfrm>
          <a:prstGeom prst="rect">
            <a:avLst/>
          </a:prstGeom>
          <a:noFill/>
        </p:spPr>
        <p:txBody>
          <a:bodyPr vert="vert">
            <a:spAutoFit/>
          </a:bodyPr>
          <a:lstStyle/>
          <a:p>
            <a:pPr algn="ctr">
              <a:defRPr/>
            </a:pPr>
            <a:r>
              <a:rPr lang="en-GB" b="1" dirty="0">
                <a:solidFill>
                  <a:schemeClr val="bg1"/>
                </a:solidFill>
              </a:rPr>
              <a:t>Audience</a:t>
            </a:r>
          </a:p>
        </p:txBody>
      </p:sp>
      <p:sp>
        <p:nvSpPr>
          <p:cNvPr id="11" name="Left Arrow 10"/>
          <p:cNvSpPr/>
          <p:nvPr/>
        </p:nvSpPr>
        <p:spPr>
          <a:xfrm>
            <a:off x="7402139" y="2852737"/>
            <a:ext cx="461962" cy="288925"/>
          </a:xfrm>
          <a:prstGeom prst="left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2" name="Right Arrow 11"/>
          <p:cNvSpPr/>
          <p:nvPr/>
        </p:nvSpPr>
        <p:spPr>
          <a:xfrm>
            <a:off x="4364038" y="2997200"/>
            <a:ext cx="461962" cy="287338"/>
          </a:xfrm>
          <a:prstGeom prst="right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pPr eaLnBrk="1" hangingPunct="1"/>
            <a:r>
              <a:rPr lang="en-GB" dirty="0"/>
              <a:t>6. Staging</a:t>
            </a:r>
          </a:p>
        </p:txBody>
      </p:sp>
      <p:sp>
        <p:nvSpPr>
          <p:cNvPr id="8195" name="Content Placeholder 2"/>
          <p:cNvSpPr>
            <a:spLocks noGrp="1"/>
          </p:cNvSpPr>
          <p:nvPr>
            <p:ph idx="1"/>
          </p:nvPr>
        </p:nvSpPr>
        <p:spPr/>
        <p:txBody>
          <a:bodyPr/>
          <a:lstStyle/>
          <a:p>
            <a:pPr marL="0" indent="0">
              <a:buNone/>
            </a:pPr>
            <a:r>
              <a:rPr lang="en-GB" dirty="0"/>
              <a:t>				</a:t>
            </a:r>
          </a:p>
          <a:p>
            <a:pPr marL="0" indent="0">
              <a:buNone/>
            </a:pPr>
            <a:r>
              <a:rPr lang="en-GB" dirty="0"/>
              <a:t>Audience				Audience</a:t>
            </a:r>
          </a:p>
          <a:p>
            <a:pPr marL="0" indent="0">
              <a:buNone/>
            </a:pPr>
            <a:endParaRPr lang="en-GB" dirty="0"/>
          </a:p>
          <a:p>
            <a:pPr marL="0" indent="0">
              <a:buNone/>
            </a:pPr>
            <a:endParaRPr lang="en-GB" dirty="0"/>
          </a:p>
          <a:p>
            <a:pPr marL="0" indent="0">
              <a:buNone/>
            </a:pPr>
            <a:endParaRPr lang="en-GB" dirty="0"/>
          </a:p>
          <a:p>
            <a:pPr marL="0" indent="0">
              <a:buNone/>
            </a:pPr>
            <a:r>
              <a:rPr lang="en-GB" dirty="0"/>
              <a:t>Audience						Audience</a:t>
            </a:r>
          </a:p>
          <a:p>
            <a:pPr marL="0" indent="0">
              <a:buNone/>
            </a:pPr>
            <a:endParaRPr lang="en-GB" dirty="0"/>
          </a:p>
          <a:p>
            <a:pPr marL="0" indent="0">
              <a:buNone/>
            </a:pPr>
            <a:r>
              <a:rPr lang="en-GB" dirty="0"/>
              <a:t>				Audience</a:t>
            </a:r>
          </a:p>
        </p:txBody>
      </p:sp>
      <p:sp>
        <p:nvSpPr>
          <p:cNvPr id="4" name="Flowchart: Process 3"/>
          <p:cNvSpPr/>
          <p:nvPr/>
        </p:nvSpPr>
        <p:spPr>
          <a:xfrm>
            <a:off x="2495551" y="3051176"/>
            <a:ext cx="1368425" cy="936625"/>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5" name="Flowchart: Process 4"/>
          <p:cNvSpPr/>
          <p:nvPr/>
        </p:nvSpPr>
        <p:spPr>
          <a:xfrm>
            <a:off x="4727576" y="3779838"/>
            <a:ext cx="1223963" cy="1174750"/>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6" name="Flowchart: Process 5"/>
          <p:cNvSpPr/>
          <p:nvPr/>
        </p:nvSpPr>
        <p:spPr>
          <a:xfrm>
            <a:off x="2530476" y="4946650"/>
            <a:ext cx="1368425" cy="952500"/>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8199" name="TextBox 15"/>
          <p:cNvSpPr txBox="1">
            <a:spLocks noChangeArrowheads="1"/>
          </p:cNvSpPr>
          <p:nvPr/>
        </p:nvSpPr>
        <p:spPr bwMode="auto">
          <a:xfrm>
            <a:off x="4835526" y="4149725"/>
            <a:ext cx="1008063" cy="368300"/>
          </a:xfrm>
          <a:prstGeom prst="rect">
            <a:avLst/>
          </a:prstGeom>
          <a:noFill/>
          <a:ln w="9525">
            <a:noFill/>
            <a:miter lim="800000"/>
            <a:headEnd/>
            <a:tailEnd/>
          </a:ln>
        </p:spPr>
        <p:txBody>
          <a:bodyPr>
            <a:spAutoFit/>
          </a:bodyPr>
          <a:lstStyle/>
          <a:p>
            <a:pPr algn="ctr"/>
            <a:r>
              <a:rPr lang="en-GB" b="1">
                <a:solidFill>
                  <a:schemeClr val="bg1"/>
                </a:solidFill>
                <a:latin typeface="Book Antiqua" pitchFamily="18" charset="0"/>
              </a:rPr>
              <a:t>Stage</a:t>
            </a:r>
          </a:p>
        </p:txBody>
      </p:sp>
      <p:sp>
        <p:nvSpPr>
          <p:cNvPr id="8200" name="TextBox 16"/>
          <p:cNvSpPr txBox="1">
            <a:spLocks noChangeArrowheads="1"/>
          </p:cNvSpPr>
          <p:nvPr/>
        </p:nvSpPr>
        <p:spPr bwMode="auto">
          <a:xfrm>
            <a:off x="2711451" y="3284539"/>
            <a:ext cx="936625" cy="369887"/>
          </a:xfrm>
          <a:prstGeom prst="rect">
            <a:avLst/>
          </a:prstGeom>
          <a:noFill/>
          <a:ln w="9525">
            <a:noFill/>
            <a:miter lim="800000"/>
            <a:headEnd/>
            <a:tailEnd/>
          </a:ln>
        </p:spPr>
        <p:txBody>
          <a:bodyPr>
            <a:spAutoFit/>
          </a:bodyPr>
          <a:lstStyle/>
          <a:p>
            <a:pPr algn="ctr"/>
            <a:r>
              <a:rPr lang="en-GB" b="1">
                <a:solidFill>
                  <a:schemeClr val="bg1"/>
                </a:solidFill>
                <a:latin typeface="Book Antiqua" pitchFamily="18" charset="0"/>
              </a:rPr>
              <a:t>Stage</a:t>
            </a:r>
          </a:p>
        </p:txBody>
      </p:sp>
      <p:sp>
        <p:nvSpPr>
          <p:cNvPr id="8201" name="TextBox 17"/>
          <p:cNvSpPr txBox="1">
            <a:spLocks noChangeArrowheads="1"/>
          </p:cNvSpPr>
          <p:nvPr/>
        </p:nvSpPr>
        <p:spPr bwMode="auto">
          <a:xfrm>
            <a:off x="2582864" y="5237164"/>
            <a:ext cx="1152525" cy="369887"/>
          </a:xfrm>
          <a:prstGeom prst="rect">
            <a:avLst/>
          </a:prstGeom>
          <a:noFill/>
          <a:ln w="9525">
            <a:noFill/>
            <a:miter lim="800000"/>
            <a:headEnd/>
            <a:tailEnd/>
          </a:ln>
        </p:spPr>
        <p:txBody>
          <a:bodyPr>
            <a:spAutoFit/>
          </a:bodyPr>
          <a:lstStyle/>
          <a:p>
            <a:pPr algn="ctr"/>
            <a:r>
              <a:rPr lang="en-GB" b="1">
                <a:solidFill>
                  <a:schemeClr val="bg1"/>
                </a:solidFill>
                <a:latin typeface="Book Antiqua" pitchFamily="18" charset="0"/>
              </a:rPr>
              <a:t>Stage</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EF9F34-F8DE-435D-8393-55823E7FF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6DE750BC-D75E-438F-8DFB-BFC088BFB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058279AE-177E-C384-348D-C311970A0A2D}"/>
              </a:ext>
            </a:extLst>
          </p:cNvPr>
          <p:cNvPicPr>
            <a:picLocks noChangeAspect="1"/>
          </p:cNvPicPr>
          <p:nvPr/>
        </p:nvPicPr>
        <p:blipFill>
          <a:blip r:embed="rId2"/>
          <a:srcRect b="6250"/>
          <a:stretch/>
        </p:blipFill>
        <p:spPr>
          <a:xfrm>
            <a:off x="1" y="1"/>
            <a:ext cx="12192000" cy="6857998"/>
          </a:xfrm>
          <a:custGeom>
            <a:avLst/>
            <a:gdLst/>
            <a:ahLst/>
            <a:cxnLst/>
            <a:rect l="l" t="t" r="r" b="b"/>
            <a:pathLst>
              <a:path w="12192000" h="6857998">
                <a:moveTo>
                  <a:pt x="12191999" y="0"/>
                </a:moveTo>
                <a:lnTo>
                  <a:pt x="12192000" y="0"/>
                </a:lnTo>
                <a:lnTo>
                  <a:pt x="12192000" y="6857998"/>
                </a:lnTo>
                <a:lnTo>
                  <a:pt x="0" y="6857998"/>
                </a:lnTo>
                <a:lnTo>
                  <a:pt x="0" y="1584795"/>
                </a:lnTo>
                <a:lnTo>
                  <a:pt x="1570" y="1585093"/>
                </a:lnTo>
                <a:cubicBezTo>
                  <a:pt x="14765" y="1586876"/>
                  <a:pt x="27439" y="1587607"/>
                  <a:pt x="38276" y="1586343"/>
                </a:cubicBezTo>
                <a:lnTo>
                  <a:pt x="130212" y="1563032"/>
                </a:lnTo>
                <a:lnTo>
                  <a:pt x="259581" y="1562564"/>
                </a:lnTo>
                <a:lnTo>
                  <a:pt x="270512" y="1566480"/>
                </a:lnTo>
                <a:lnTo>
                  <a:pt x="323794" y="1559669"/>
                </a:lnTo>
                <a:cubicBezTo>
                  <a:pt x="341889" y="1556207"/>
                  <a:pt x="359289" y="1551209"/>
                  <a:pt x="374909" y="1543388"/>
                </a:cubicBezTo>
                <a:cubicBezTo>
                  <a:pt x="397763" y="1535743"/>
                  <a:pt x="464868" y="1566802"/>
                  <a:pt x="477628" y="1581176"/>
                </a:cubicBezTo>
                <a:cubicBezTo>
                  <a:pt x="485437" y="1585853"/>
                  <a:pt x="493528" y="1592118"/>
                  <a:pt x="501552" y="1599065"/>
                </a:cubicBezTo>
                <a:lnTo>
                  <a:pt x="503754" y="1601126"/>
                </a:lnTo>
                <a:lnTo>
                  <a:pt x="553101" y="1612745"/>
                </a:lnTo>
                <a:lnTo>
                  <a:pt x="727797" y="1654032"/>
                </a:lnTo>
                <a:cubicBezTo>
                  <a:pt x="763812" y="1681212"/>
                  <a:pt x="831310" y="1672768"/>
                  <a:pt x="875933" y="1690196"/>
                </a:cubicBezTo>
                <a:cubicBezTo>
                  <a:pt x="912416" y="1699333"/>
                  <a:pt x="932272" y="1706294"/>
                  <a:pt x="946695" y="1708854"/>
                </a:cubicBezTo>
                <a:lnTo>
                  <a:pt x="965258" y="1704792"/>
                </a:lnTo>
                <a:lnTo>
                  <a:pt x="975218" y="1705677"/>
                </a:lnTo>
                <a:lnTo>
                  <a:pt x="979459" y="1701073"/>
                </a:lnTo>
                <a:lnTo>
                  <a:pt x="995474" y="1698926"/>
                </a:lnTo>
                <a:cubicBezTo>
                  <a:pt x="1001253" y="1698871"/>
                  <a:pt x="1007209" y="1699691"/>
                  <a:pt x="1013406" y="1701907"/>
                </a:cubicBezTo>
                <a:cubicBezTo>
                  <a:pt x="1031244" y="1717605"/>
                  <a:pt x="1075323" y="1700961"/>
                  <a:pt x="1096918" y="1721484"/>
                </a:cubicBezTo>
                <a:cubicBezTo>
                  <a:pt x="1122804" y="1725925"/>
                  <a:pt x="1152073" y="1727192"/>
                  <a:pt x="1168728" y="1728549"/>
                </a:cubicBezTo>
                <a:cubicBezTo>
                  <a:pt x="1178147" y="1721560"/>
                  <a:pt x="1195195" y="1740223"/>
                  <a:pt x="1196850" y="1729621"/>
                </a:cubicBezTo>
                <a:cubicBezTo>
                  <a:pt x="1209120" y="1742555"/>
                  <a:pt x="1231363" y="1728537"/>
                  <a:pt x="1247665" y="1727764"/>
                </a:cubicBezTo>
                <a:cubicBezTo>
                  <a:pt x="1256405" y="1739743"/>
                  <a:pt x="1281989" y="1726304"/>
                  <a:pt x="1313885" y="1731784"/>
                </a:cubicBezTo>
                <a:cubicBezTo>
                  <a:pt x="1332751" y="1735897"/>
                  <a:pt x="1347711" y="1747962"/>
                  <a:pt x="1360872" y="1752440"/>
                </a:cubicBezTo>
                <a:cubicBezTo>
                  <a:pt x="1374031" y="1756917"/>
                  <a:pt x="1386461" y="1750572"/>
                  <a:pt x="1392839" y="1758648"/>
                </a:cubicBezTo>
                <a:cubicBezTo>
                  <a:pt x="1426345" y="1786891"/>
                  <a:pt x="1463551" y="1793912"/>
                  <a:pt x="1496789" y="1805296"/>
                </a:cubicBezTo>
                <a:lnTo>
                  <a:pt x="1688093" y="1817390"/>
                </a:lnTo>
                <a:cubicBezTo>
                  <a:pt x="1685181" y="1820225"/>
                  <a:pt x="1682338" y="1823444"/>
                  <a:pt x="1689907" y="1825424"/>
                </a:cubicBezTo>
                <a:cubicBezTo>
                  <a:pt x="1706547" y="1827934"/>
                  <a:pt x="1703445" y="1843276"/>
                  <a:pt x="1717786" y="1832223"/>
                </a:cubicBezTo>
                <a:lnTo>
                  <a:pt x="1721485" y="1828959"/>
                </a:lnTo>
                <a:lnTo>
                  <a:pt x="1725216" y="1829446"/>
                </a:lnTo>
                <a:cubicBezTo>
                  <a:pt x="1726953" y="1830156"/>
                  <a:pt x="1727428" y="1831404"/>
                  <a:pt x="1725669" y="1833743"/>
                </a:cubicBezTo>
                <a:cubicBezTo>
                  <a:pt x="1745932" y="1828315"/>
                  <a:pt x="1753024" y="1849106"/>
                  <a:pt x="1765736" y="1856577"/>
                </a:cubicBezTo>
                <a:cubicBezTo>
                  <a:pt x="1782358" y="1850449"/>
                  <a:pt x="1792640" y="1872163"/>
                  <a:pt x="1823048" y="1881063"/>
                </a:cubicBezTo>
                <a:cubicBezTo>
                  <a:pt x="1841511" y="1873817"/>
                  <a:pt x="1843474" y="1887198"/>
                  <a:pt x="1875824" y="1879264"/>
                </a:cubicBezTo>
                <a:cubicBezTo>
                  <a:pt x="1876177" y="1880862"/>
                  <a:pt x="1876842" y="1882418"/>
                  <a:pt x="1877796" y="1883886"/>
                </a:cubicBezTo>
                <a:cubicBezTo>
                  <a:pt x="1883338" y="1892414"/>
                  <a:pt x="1897236" y="1896146"/>
                  <a:pt x="1908838" y="1892221"/>
                </a:cubicBezTo>
                <a:cubicBezTo>
                  <a:pt x="1958569" y="1883187"/>
                  <a:pt x="1994539" y="1893054"/>
                  <a:pt x="2030712" y="1897689"/>
                </a:cubicBezTo>
                <a:cubicBezTo>
                  <a:pt x="2070513" y="1905064"/>
                  <a:pt x="2033357" y="1920613"/>
                  <a:pt x="2091013" y="1914630"/>
                </a:cubicBezTo>
                <a:lnTo>
                  <a:pt x="2155266" y="1920266"/>
                </a:lnTo>
                <a:lnTo>
                  <a:pt x="2173350" y="1929201"/>
                </a:lnTo>
                <a:lnTo>
                  <a:pt x="2252523" y="1943003"/>
                </a:lnTo>
                <a:lnTo>
                  <a:pt x="2254684" y="1943523"/>
                </a:lnTo>
                <a:lnTo>
                  <a:pt x="2264080" y="1941231"/>
                </a:lnTo>
                <a:lnTo>
                  <a:pt x="2268709" y="1940520"/>
                </a:lnTo>
                <a:cubicBezTo>
                  <a:pt x="2282069" y="1938433"/>
                  <a:pt x="2296029" y="1936525"/>
                  <a:pt x="2318712" y="1934473"/>
                </a:cubicBezTo>
                <a:cubicBezTo>
                  <a:pt x="2366376" y="1931292"/>
                  <a:pt x="2417552" y="1934638"/>
                  <a:pt x="2458978" y="1938094"/>
                </a:cubicBezTo>
                <a:cubicBezTo>
                  <a:pt x="2467418" y="1949410"/>
                  <a:pt x="2478524" y="1943154"/>
                  <a:pt x="2489784" y="1943719"/>
                </a:cubicBezTo>
                <a:cubicBezTo>
                  <a:pt x="2502682" y="1953377"/>
                  <a:pt x="2552625" y="1932000"/>
                  <a:pt x="2568063" y="1936282"/>
                </a:cubicBezTo>
                <a:cubicBezTo>
                  <a:pt x="2622149" y="1926210"/>
                  <a:pt x="2667185" y="1939013"/>
                  <a:pt x="2697754" y="1914862"/>
                </a:cubicBezTo>
                <a:cubicBezTo>
                  <a:pt x="2707572" y="1911971"/>
                  <a:pt x="2716680" y="1911426"/>
                  <a:pt x="2725298" y="1912339"/>
                </a:cubicBezTo>
                <a:cubicBezTo>
                  <a:pt x="2741628" y="1915885"/>
                  <a:pt x="2766803" y="1917397"/>
                  <a:pt x="2786878" y="1917161"/>
                </a:cubicBezTo>
                <a:cubicBezTo>
                  <a:pt x="2813389" y="1905357"/>
                  <a:pt x="2860822" y="1944375"/>
                  <a:pt x="2845754" y="1910931"/>
                </a:cubicBezTo>
                <a:cubicBezTo>
                  <a:pt x="2902557" y="1900579"/>
                  <a:pt x="3081163" y="1880167"/>
                  <a:pt x="3136549" y="1874036"/>
                </a:cubicBezTo>
                <a:cubicBezTo>
                  <a:pt x="3297285" y="1853346"/>
                  <a:pt x="3296338" y="1810157"/>
                  <a:pt x="3392027" y="1819571"/>
                </a:cubicBezTo>
                <a:cubicBezTo>
                  <a:pt x="3454269" y="1817950"/>
                  <a:pt x="3460744" y="1815175"/>
                  <a:pt x="3519533" y="1818248"/>
                </a:cubicBezTo>
                <a:cubicBezTo>
                  <a:pt x="3522799" y="1812490"/>
                  <a:pt x="3588494" y="1807331"/>
                  <a:pt x="3593511" y="1803519"/>
                </a:cubicBezTo>
                <a:lnTo>
                  <a:pt x="3611908" y="1795811"/>
                </a:lnTo>
                <a:lnTo>
                  <a:pt x="3635324" y="1786860"/>
                </a:lnTo>
                <a:lnTo>
                  <a:pt x="3648763" y="1782898"/>
                </a:lnTo>
                <a:cubicBezTo>
                  <a:pt x="3678925" y="1781398"/>
                  <a:pt x="3715436" y="1790973"/>
                  <a:pt x="3750497" y="1791329"/>
                </a:cubicBezTo>
                <a:cubicBezTo>
                  <a:pt x="3788584" y="1791316"/>
                  <a:pt x="3852441" y="1816165"/>
                  <a:pt x="3873772" y="1815988"/>
                </a:cubicBezTo>
                <a:lnTo>
                  <a:pt x="3930683" y="1810273"/>
                </a:lnTo>
                <a:cubicBezTo>
                  <a:pt x="3953278" y="1822406"/>
                  <a:pt x="3946178" y="1795031"/>
                  <a:pt x="3983344" y="1812079"/>
                </a:cubicBezTo>
                <a:cubicBezTo>
                  <a:pt x="4027512" y="1818061"/>
                  <a:pt x="4037421" y="1825967"/>
                  <a:pt x="4079776" y="1835511"/>
                </a:cubicBezTo>
                <a:cubicBezTo>
                  <a:pt x="4120028" y="1843675"/>
                  <a:pt x="4106388" y="1843904"/>
                  <a:pt x="4142362" y="1851040"/>
                </a:cubicBezTo>
                <a:cubicBezTo>
                  <a:pt x="4180123" y="1860091"/>
                  <a:pt x="4193731" y="1879182"/>
                  <a:pt x="4219151" y="1883036"/>
                </a:cubicBezTo>
                <a:cubicBezTo>
                  <a:pt x="4244571" y="1886890"/>
                  <a:pt x="4282795" y="1881501"/>
                  <a:pt x="4294882" y="1874160"/>
                </a:cubicBezTo>
                <a:lnTo>
                  <a:pt x="4330333" y="1896548"/>
                </a:lnTo>
                <a:lnTo>
                  <a:pt x="4336051" y="1899282"/>
                </a:lnTo>
                <a:cubicBezTo>
                  <a:pt x="4342496" y="1899923"/>
                  <a:pt x="4363494" y="1900145"/>
                  <a:pt x="4369013" y="1900394"/>
                </a:cubicBezTo>
                <a:cubicBezTo>
                  <a:pt x="4369063" y="1900523"/>
                  <a:pt x="4369114" y="1900649"/>
                  <a:pt x="4369164" y="1900776"/>
                </a:cubicBezTo>
                <a:lnTo>
                  <a:pt x="4377963" y="1901171"/>
                </a:lnTo>
                <a:cubicBezTo>
                  <a:pt x="4392986" y="1901037"/>
                  <a:pt x="4407767" y="1900142"/>
                  <a:pt x="4421978" y="1898669"/>
                </a:cubicBezTo>
                <a:lnTo>
                  <a:pt x="4522427" y="1920971"/>
                </a:lnTo>
                <a:lnTo>
                  <a:pt x="4598138" y="1930402"/>
                </a:lnTo>
                <a:lnTo>
                  <a:pt x="4639570" y="1942891"/>
                </a:lnTo>
                <a:cubicBezTo>
                  <a:pt x="4645624" y="1940340"/>
                  <a:pt x="4706570" y="1933432"/>
                  <a:pt x="4711561" y="1928614"/>
                </a:cubicBezTo>
                <a:cubicBezTo>
                  <a:pt x="4860943" y="1915894"/>
                  <a:pt x="4793483" y="1929045"/>
                  <a:pt x="4931068" y="1938636"/>
                </a:cubicBezTo>
                <a:cubicBezTo>
                  <a:pt x="4977035" y="1941483"/>
                  <a:pt x="5053334" y="1967124"/>
                  <a:pt x="5102071" y="1977335"/>
                </a:cubicBezTo>
                <a:lnTo>
                  <a:pt x="5262849" y="1998068"/>
                </a:lnTo>
                <a:lnTo>
                  <a:pt x="5315922" y="1980802"/>
                </a:lnTo>
                <a:cubicBezTo>
                  <a:pt x="5327115" y="1988677"/>
                  <a:pt x="5333012" y="1989830"/>
                  <a:pt x="5362628" y="1998802"/>
                </a:cubicBezTo>
                <a:lnTo>
                  <a:pt x="5403513" y="1996712"/>
                </a:lnTo>
                <a:lnTo>
                  <a:pt x="5416551" y="2001434"/>
                </a:lnTo>
                <a:cubicBezTo>
                  <a:pt x="5429753" y="2007413"/>
                  <a:pt x="5444755" y="2013044"/>
                  <a:pt x="5450081" y="1993852"/>
                </a:cubicBezTo>
                <a:cubicBezTo>
                  <a:pt x="5456930" y="1997246"/>
                  <a:pt x="5463229" y="2001743"/>
                  <a:pt x="5469471" y="2006546"/>
                </a:cubicBezTo>
                <a:lnTo>
                  <a:pt x="5472747" y="2009041"/>
                </a:lnTo>
                <a:lnTo>
                  <a:pt x="5537674" y="1999169"/>
                </a:lnTo>
                <a:lnTo>
                  <a:pt x="5581284" y="2023174"/>
                </a:lnTo>
                <a:cubicBezTo>
                  <a:pt x="5608108" y="2028305"/>
                  <a:pt x="5614627" y="2046083"/>
                  <a:pt x="5650546" y="2052411"/>
                </a:cubicBezTo>
                <a:cubicBezTo>
                  <a:pt x="5667424" y="2047321"/>
                  <a:pt x="5716432" y="2058354"/>
                  <a:pt x="5725743" y="2070557"/>
                </a:cubicBezTo>
                <a:cubicBezTo>
                  <a:pt x="5750009" y="2076272"/>
                  <a:pt x="5792003" y="2070558"/>
                  <a:pt x="5814867" y="2079031"/>
                </a:cubicBezTo>
                <a:cubicBezTo>
                  <a:pt x="5843986" y="2088248"/>
                  <a:pt x="5871515" y="2066243"/>
                  <a:pt x="5904291" y="2070254"/>
                </a:cubicBezTo>
                <a:cubicBezTo>
                  <a:pt x="5925515" y="2069779"/>
                  <a:pt x="5976443" y="2071758"/>
                  <a:pt x="5998439" y="2070957"/>
                </a:cubicBezTo>
                <a:cubicBezTo>
                  <a:pt x="6011621" y="2084536"/>
                  <a:pt x="6063901" y="2082333"/>
                  <a:pt x="6079059" y="2081298"/>
                </a:cubicBezTo>
                <a:cubicBezTo>
                  <a:pt x="6083776" y="2083971"/>
                  <a:pt x="6090149" y="2084045"/>
                  <a:pt x="6097339" y="2082437"/>
                </a:cubicBezTo>
                <a:cubicBezTo>
                  <a:pt x="6118908" y="2077614"/>
                  <a:pt x="6147824" y="2057657"/>
                  <a:pt x="6161427" y="2047337"/>
                </a:cubicBezTo>
                <a:lnTo>
                  <a:pt x="6357846" y="2036781"/>
                </a:lnTo>
                <a:lnTo>
                  <a:pt x="6440732" y="2026537"/>
                </a:lnTo>
                <a:cubicBezTo>
                  <a:pt x="6462171" y="2022370"/>
                  <a:pt x="6497030" y="2015249"/>
                  <a:pt x="6524529" y="2006186"/>
                </a:cubicBezTo>
                <a:cubicBezTo>
                  <a:pt x="6552061" y="2001982"/>
                  <a:pt x="6566167" y="2008238"/>
                  <a:pt x="6605919" y="2001315"/>
                </a:cubicBezTo>
                <a:cubicBezTo>
                  <a:pt x="6651499" y="1980355"/>
                  <a:pt x="6708331" y="1973861"/>
                  <a:pt x="6763046" y="1964642"/>
                </a:cubicBezTo>
                <a:lnTo>
                  <a:pt x="6797652" y="1963791"/>
                </a:lnTo>
                <a:cubicBezTo>
                  <a:pt x="6830055" y="1952952"/>
                  <a:pt x="6866732" y="1952254"/>
                  <a:pt x="6903993" y="1952943"/>
                </a:cubicBezTo>
                <a:cubicBezTo>
                  <a:pt x="6948851" y="1951538"/>
                  <a:pt x="7032117" y="1955385"/>
                  <a:pt x="7066802" y="1955354"/>
                </a:cubicBezTo>
                <a:cubicBezTo>
                  <a:pt x="7101489" y="1955322"/>
                  <a:pt x="7089928" y="1951994"/>
                  <a:pt x="7112112" y="1952754"/>
                </a:cubicBezTo>
                <a:cubicBezTo>
                  <a:pt x="7134299" y="1953514"/>
                  <a:pt x="7153090" y="1959970"/>
                  <a:pt x="7199912" y="1959912"/>
                </a:cubicBezTo>
                <a:cubicBezTo>
                  <a:pt x="7236307" y="1958625"/>
                  <a:pt x="7356520" y="1952859"/>
                  <a:pt x="7393047" y="1952407"/>
                </a:cubicBezTo>
                <a:cubicBezTo>
                  <a:pt x="7435772" y="1952499"/>
                  <a:pt x="7434946" y="1957505"/>
                  <a:pt x="7456258" y="1960467"/>
                </a:cubicBezTo>
                <a:cubicBezTo>
                  <a:pt x="7480780" y="1949400"/>
                  <a:pt x="7500295" y="1966883"/>
                  <a:pt x="7520919" y="1970176"/>
                </a:cubicBezTo>
                <a:cubicBezTo>
                  <a:pt x="7530571" y="1964847"/>
                  <a:pt x="7541460" y="1966539"/>
                  <a:pt x="7555555" y="1969490"/>
                </a:cubicBezTo>
                <a:cubicBezTo>
                  <a:pt x="7570258" y="1969756"/>
                  <a:pt x="7596694" y="1971643"/>
                  <a:pt x="7609131" y="1971773"/>
                </a:cubicBezTo>
                <a:lnTo>
                  <a:pt x="7630180" y="1970265"/>
                </a:lnTo>
                <a:lnTo>
                  <a:pt x="7643109" y="1964399"/>
                </a:lnTo>
                <a:cubicBezTo>
                  <a:pt x="7652105" y="1963176"/>
                  <a:pt x="7674684" y="1962642"/>
                  <a:pt x="7684158" y="1962926"/>
                </a:cubicBezTo>
                <a:lnTo>
                  <a:pt x="7699956" y="1966103"/>
                </a:lnTo>
                <a:lnTo>
                  <a:pt x="7712976" y="1960441"/>
                </a:lnTo>
                <a:cubicBezTo>
                  <a:pt x="7714099" y="1968441"/>
                  <a:pt x="7728362" y="1958583"/>
                  <a:pt x="7740684" y="1955716"/>
                </a:cubicBezTo>
                <a:lnTo>
                  <a:pt x="7748398" y="1955981"/>
                </a:lnTo>
                <a:lnTo>
                  <a:pt x="7774801" y="1947968"/>
                </a:lnTo>
                <a:lnTo>
                  <a:pt x="7865529" y="1934398"/>
                </a:lnTo>
                <a:lnTo>
                  <a:pt x="7879011" y="1928569"/>
                </a:lnTo>
                <a:lnTo>
                  <a:pt x="7944932" y="1917264"/>
                </a:lnTo>
                <a:lnTo>
                  <a:pt x="8022159" y="1911520"/>
                </a:lnTo>
                <a:lnTo>
                  <a:pt x="8041142" y="1915505"/>
                </a:lnTo>
                <a:lnTo>
                  <a:pt x="8044849" y="1916307"/>
                </a:lnTo>
                <a:cubicBezTo>
                  <a:pt x="8051921" y="1917861"/>
                  <a:pt x="8058949" y="1919233"/>
                  <a:pt x="8066095" y="1919901"/>
                </a:cubicBezTo>
                <a:cubicBezTo>
                  <a:pt x="8095547" y="1914041"/>
                  <a:pt x="8158043" y="1892959"/>
                  <a:pt x="8221566" y="1881147"/>
                </a:cubicBezTo>
                <a:cubicBezTo>
                  <a:pt x="8323607" y="1870468"/>
                  <a:pt x="8370628" y="1861275"/>
                  <a:pt x="8447236" y="1849031"/>
                </a:cubicBezTo>
                <a:cubicBezTo>
                  <a:pt x="8488674" y="1842512"/>
                  <a:pt x="8532648" y="1819960"/>
                  <a:pt x="8626784" y="1828631"/>
                </a:cubicBezTo>
                <a:cubicBezTo>
                  <a:pt x="8684099" y="1824833"/>
                  <a:pt x="8679340" y="1821587"/>
                  <a:pt x="8732490" y="1806015"/>
                </a:cubicBezTo>
                <a:cubicBezTo>
                  <a:pt x="8735308" y="1802474"/>
                  <a:pt x="8792490" y="1807821"/>
                  <a:pt x="8796990" y="1805345"/>
                </a:cubicBezTo>
                <a:lnTo>
                  <a:pt x="8813687" y="1799967"/>
                </a:lnTo>
                <a:lnTo>
                  <a:pt x="8871174" y="1793601"/>
                </a:lnTo>
                <a:cubicBezTo>
                  <a:pt x="8889725" y="1789744"/>
                  <a:pt x="8913091" y="1777736"/>
                  <a:pt x="8925001" y="1776816"/>
                </a:cubicBezTo>
                <a:cubicBezTo>
                  <a:pt x="8922658" y="1791856"/>
                  <a:pt x="8930724" y="1781558"/>
                  <a:pt x="8947111" y="1777734"/>
                </a:cubicBezTo>
                <a:lnTo>
                  <a:pt x="9089254" y="1778185"/>
                </a:lnTo>
                <a:cubicBezTo>
                  <a:pt x="9097497" y="1772002"/>
                  <a:pt x="9154122" y="1776692"/>
                  <a:pt x="9178240" y="1792038"/>
                </a:cubicBezTo>
                <a:cubicBezTo>
                  <a:pt x="9201140" y="1791112"/>
                  <a:pt x="9248117" y="1777135"/>
                  <a:pt x="9283045" y="1774182"/>
                </a:cubicBezTo>
                <a:cubicBezTo>
                  <a:pt x="9335613" y="1770020"/>
                  <a:pt x="9391331" y="1758729"/>
                  <a:pt x="9436642" y="1755477"/>
                </a:cubicBezTo>
                <a:lnTo>
                  <a:pt x="9498527" y="1753116"/>
                </a:lnTo>
                <a:lnTo>
                  <a:pt x="9529385" y="1757514"/>
                </a:lnTo>
                <a:lnTo>
                  <a:pt x="9536451" y="1755119"/>
                </a:lnTo>
                <a:cubicBezTo>
                  <a:pt x="9548028" y="1750645"/>
                  <a:pt x="9558961" y="1745881"/>
                  <a:pt x="9569107" y="1741009"/>
                </a:cubicBezTo>
                <a:lnTo>
                  <a:pt x="9632895" y="1736362"/>
                </a:lnTo>
                <a:lnTo>
                  <a:pt x="9698351" y="1730376"/>
                </a:lnTo>
                <a:lnTo>
                  <a:pt x="9703714" y="1730092"/>
                </a:lnTo>
                <a:lnTo>
                  <a:pt x="9733849" y="1700033"/>
                </a:lnTo>
                <a:cubicBezTo>
                  <a:pt x="9737016" y="1697043"/>
                  <a:pt x="9769882" y="1691842"/>
                  <a:pt x="9770872" y="1688087"/>
                </a:cubicBezTo>
                <a:cubicBezTo>
                  <a:pt x="9831118" y="1689966"/>
                  <a:pt x="9856131" y="1644129"/>
                  <a:pt x="9910445" y="1632274"/>
                </a:cubicBezTo>
                <a:cubicBezTo>
                  <a:pt x="9967395" y="1605711"/>
                  <a:pt x="10066963" y="1581563"/>
                  <a:pt x="10104338" y="1569423"/>
                </a:cubicBezTo>
                <a:cubicBezTo>
                  <a:pt x="10174884" y="1550018"/>
                  <a:pt x="10286428" y="1526222"/>
                  <a:pt x="10333720" y="1515847"/>
                </a:cubicBezTo>
                <a:cubicBezTo>
                  <a:pt x="10383281" y="1526585"/>
                  <a:pt x="10350285" y="1513080"/>
                  <a:pt x="10388089" y="1507174"/>
                </a:cubicBezTo>
                <a:lnTo>
                  <a:pt x="10448263" y="1478222"/>
                </a:lnTo>
                <a:lnTo>
                  <a:pt x="10471201" y="1486036"/>
                </a:lnTo>
                <a:lnTo>
                  <a:pt x="10497937" y="1469830"/>
                </a:lnTo>
                <a:cubicBezTo>
                  <a:pt x="10505833" y="1468817"/>
                  <a:pt x="10509508" y="1482270"/>
                  <a:pt x="10517208" y="1478946"/>
                </a:cubicBezTo>
                <a:cubicBezTo>
                  <a:pt x="10536224" y="1460227"/>
                  <a:pt x="10601952" y="1468441"/>
                  <a:pt x="10624461" y="1444282"/>
                </a:cubicBezTo>
                <a:cubicBezTo>
                  <a:pt x="10634514" y="1436907"/>
                  <a:pt x="10676463" y="1423330"/>
                  <a:pt x="10690996" y="1426393"/>
                </a:cubicBezTo>
                <a:cubicBezTo>
                  <a:pt x="10724899" y="1420725"/>
                  <a:pt x="10790248" y="1415654"/>
                  <a:pt x="10827883" y="1410269"/>
                </a:cubicBezTo>
                <a:cubicBezTo>
                  <a:pt x="10873670" y="1399733"/>
                  <a:pt x="10880521" y="1379493"/>
                  <a:pt x="10904858" y="1371965"/>
                </a:cubicBezTo>
                <a:cubicBezTo>
                  <a:pt x="10907369" y="1372816"/>
                  <a:pt x="10955482" y="1368253"/>
                  <a:pt x="10973905" y="1365108"/>
                </a:cubicBezTo>
                <a:cubicBezTo>
                  <a:pt x="10992328" y="1361965"/>
                  <a:pt x="11009424" y="1362216"/>
                  <a:pt x="11015396" y="1353103"/>
                </a:cubicBezTo>
                <a:cubicBezTo>
                  <a:pt x="11051533" y="1319156"/>
                  <a:pt x="11099891" y="1305385"/>
                  <a:pt x="11141364" y="1288058"/>
                </a:cubicBezTo>
                <a:cubicBezTo>
                  <a:pt x="11181311" y="1272681"/>
                  <a:pt x="11197297" y="1273684"/>
                  <a:pt x="11240093" y="1266796"/>
                </a:cubicBezTo>
                <a:cubicBezTo>
                  <a:pt x="11269285" y="1263711"/>
                  <a:pt x="11367060" y="1233092"/>
                  <a:pt x="11398842" y="1227249"/>
                </a:cubicBezTo>
                <a:cubicBezTo>
                  <a:pt x="11413740" y="1222095"/>
                  <a:pt x="11425543" y="1230781"/>
                  <a:pt x="11445770" y="1225779"/>
                </a:cubicBezTo>
                <a:lnTo>
                  <a:pt x="11545958" y="1240429"/>
                </a:lnTo>
                <a:cubicBezTo>
                  <a:pt x="11554280" y="1243576"/>
                  <a:pt x="11597582" y="1221321"/>
                  <a:pt x="11609067" y="1218511"/>
                </a:cubicBezTo>
                <a:cubicBezTo>
                  <a:pt x="11638007" y="1216638"/>
                  <a:pt x="11675379" y="1217462"/>
                  <a:pt x="11718353" y="1209135"/>
                </a:cubicBezTo>
                <a:cubicBezTo>
                  <a:pt x="11766915" y="1201557"/>
                  <a:pt x="11822513" y="1184681"/>
                  <a:pt x="11865319" y="1176623"/>
                </a:cubicBezTo>
                <a:cubicBezTo>
                  <a:pt x="11911195" y="1167349"/>
                  <a:pt x="11954216" y="1165240"/>
                  <a:pt x="11993604" y="1153495"/>
                </a:cubicBezTo>
                <a:cubicBezTo>
                  <a:pt x="12045020" y="1156924"/>
                  <a:pt x="12063101" y="1189106"/>
                  <a:pt x="12147852" y="1163782"/>
                </a:cubicBezTo>
                <a:lnTo>
                  <a:pt x="12191999" y="1164371"/>
                </a:lnTo>
                <a:close/>
              </a:path>
            </a:pathLst>
          </a:custGeom>
        </p:spPr>
      </p:pic>
      <p:sp>
        <p:nvSpPr>
          <p:cNvPr id="2" name="Title 1">
            <a:extLst>
              <a:ext uri="{FF2B5EF4-FFF2-40B4-BE49-F238E27FC236}">
                <a16:creationId xmlns:a16="http://schemas.microsoft.com/office/drawing/2014/main" id="{E9908CC2-6205-2C30-8D70-39B927B320E2}"/>
              </a:ext>
            </a:extLst>
          </p:cNvPr>
          <p:cNvSpPr>
            <a:spLocks noGrp="1"/>
          </p:cNvSpPr>
          <p:nvPr>
            <p:ph type="title"/>
          </p:nvPr>
        </p:nvSpPr>
        <p:spPr>
          <a:xfrm>
            <a:off x="829056" y="548569"/>
            <a:ext cx="10533888" cy="695423"/>
          </a:xfrm>
        </p:spPr>
        <p:txBody>
          <a:bodyPr vert="horz" lIns="91440" tIns="45720" rIns="91440" bIns="45720" rtlCol="0" anchor="ctr">
            <a:normAutofit/>
          </a:bodyPr>
          <a:lstStyle/>
          <a:p>
            <a:pPr algn="ctr"/>
            <a:r>
              <a:rPr lang="en-US" sz="3600">
                <a:solidFill>
                  <a:schemeClr val="tx1">
                    <a:lumMod val="85000"/>
                    <a:lumOff val="15000"/>
                  </a:schemeClr>
                </a:solidFill>
              </a:rPr>
              <a:t>Quiz</a:t>
            </a:r>
          </a:p>
        </p:txBody>
      </p:sp>
    </p:spTree>
    <p:extLst>
      <p:ext uri="{BB962C8B-B14F-4D97-AF65-F5344CB8AC3E}">
        <p14:creationId xmlns:p14="http://schemas.microsoft.com/office/powerpoint/2010/main" val="22000357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5E14A2-7D87-BFF7-EF1A-4776E35CFC58}"/>
            </a:ext>
          </a:extLst>
        </p:cNvPr>
        <p:cNvGrpSpPr/>
        <p:nvPr/>
      </p:nvGrpSpPr>
      <p:grpSpPr>
        <a:xfrm>
          <a:off x="0" y="0"/>
          <a:ext cx="0" cy="0"/>
          <a:chOff x="0" y="0"/>
          <a:chExt cx="0" cy="0"/>
        </a:xfrm>
      </p:grpSpPr>
      <p:sp>
        <p:nvSpPr>
          <p:cNvPr id="3074" name="Title 1">
            <a:extLst>
              <a:ext uri="{FF2B5EF4-FFF2-40B4-BE49-F238E27FC236}">
                <a16:creationId xmlns:a16="http://schemas.microsoft.com/office/drawing/2014/main" id="{DF64FFD3-88CF-05E4-DE57-D963CCD31726}"/>
              </a:ext>
            </a:extLst>
          </p:cNvPr>
          <p:cNvSpPr>
            <a:spLocks noGrp="1"/>
          </p:cNvSpPr>
          <p:nvPr>
            <p:ph type="title"/>
          </p:nvPr>
        </p:nvSpPr>
        <p:spPr/>
        <p:txBody>
          <a:bodyPr/>
          <a:lstStyle/>
          <a:p>
            <a:pPr eaLnBrk="1" hangingPunct="1"/>
            <a:r>
              <a:rPr lang="en-GB" sz="3600" dirty="0"/>
              <a:t>1. Staging</a:t>
            </a:r>
          </a:p>
        </p:txBody>
      </p:sp>
      <p:sp>
        <p:nvSpPr>
          <p:cNvPr id="3075" name="Content Placeholder 2">
            <a:extLst>
              <a:ext uri="{FF2B5EF4-FFF2-40B4-BE49-F238E27FC236}">
                <a16:creationId xmlns:a16="http://schemas.microsoft.com/office/drawing/2014/main" id="{0F7A493E-ACC7-B906-46BA-73A258F6E79C}"/>
              </a:ext>
            </a:extLst>
          </p:cNvPr>
          <p:cNvSpPr>
            <a:spLocks noGrp="1"/>
          </p:cNvSpPr>
          <p:nvPr>
            <p:ph idx="1"/>
          </p:nvPr>
        </p:nvSpPr>
        <p:spPr>
          <a:xfrm>
            <a:off x="1084263" y="1133474"/>
            <a:ext cx="10515600" cy="5400675"/>
          </a:xfrm>
        </p:spPr>
        <p:txBody>
          <a:bodyPr/>
          <a:lstStyle/>
          <a:p>
            <a:pPr marL="0" indent="0">
              <a:buNone/>
            </a:pPr>
            <a:r>
              <a:rPr lang="en-GB" dirty="0"/>
              <a:t>					</a:t>
            </a:r>
          </a:p>
          <a:p>
            <a:pPr marL="0" indent="0" algn="ctr">
              <a:buNone/>
            </a:pPr>
            <a:r>
              <a:rPr lang="en-GB" dirty="0"/>
              <a:t>					</a:t>
            </a:r>
            <a:r>
              <a:rPr lang="en-GB" dirty="0">
                <a:hlinkClick r:id="rId2"/>
              </a:rPr>
              <a:t>Proscenium Arch</a:t>
            </a:r>
            <a:endParaRPr lang="en-GB" dirty="0"/>
          </a:p>
          <a:p>
            <a:pPr marL="0" indent="0" algn="r">
              <a:buNone/>
            </a:pPr>
            <a:r>
              <a:rPr lang="en-GB" dirty="0"/>
              <a:t>				</a:t>
            </a:r>
          </a:p>
          <a:p>
            <a:pPr marL="0" indent="0" algn="ctr">
              <a:buNone/>
            </a:pPr>
            <a:r>
              <a:rPr lang="en-GB" sz="2400" dirty="0"/>
              <a:t>					</a:t>
            </a:r>
            <a:endParaRPr lang="en-GB" dirty="0"/>
          </a:p>
        </p:txBody>
      </p:sp>
      <p:sp>
        <p:nvSpPr>
          <p:cNvPr id="7" name="Rectangle 6">
            <a:extLst>
              <a:ext uri="{FF2B5EF4-FFF2-40B4-BE49-F238E27FC236}">
                <a16:creationId xmlns:a16="http://schemas.microsoft.com/office/drawing/2014/main" id="{C4B6BEC5-153B-715A-B058-E9DC7B993EAA}"/>
              </a:ext>
            </a:extLst>
          </p:cNvPr>
          <p:cNvSpPr/>
          <p:nvPr/>
        </p:nvSpPr>
        <p:spPr>
          <a:xfrm>
            <a:off x="2917826" y="2593976"/>
            <a:ext cx="2822575" cy="14398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 name="Flowchart: Manual Operation 9">
            <a:extLst>
              <a:ext uri="{FF2B5EF4-FFF2-40B4-BE49-F238E27FC236}">
                <a16:creationId xmlns:a16="http://schemas.microsoft.com/office/drawing/2014/main" id="{721C4CBC-E29C-09D6-A902-953647ACBD36}"/>
              </a:ext>
            </a:extLst>
          </p:cNvPr>
          <p:cNvSpPr/>
          <p:nvPr/>
        </p:nvSpPr>
        <p:spPr>
          <a:xfrm>
            <a:off x="2725738" y="4033839"/>
            <a:ext cx="3168650" cy="661987"/>
          </a:xfrm>
          <a:prstGeom prst="flowChartManualOperation">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1" name="Flowchart: Process 10">
            <a:extLst>
              <a:ext uri="{FF2B5EF4-FFF2-40B4-BE49-F238E27FC236}">
                <a16:creationId xmlns:a16="http://schemas.microsoft.com/office/drawing/2014/main" id="{26A52634-0101-27B0-63C1-EF77A2832216}"/>
              </a:ext>
            </a:extLst>
          </p:cNvPr>
          <p:cNvSpPr/>
          <p:nvPr/>
        </p:nvSpPr>
        <p:spPr>
          <a:xfrm>
            <a:off x="3375026" y="5046663"/>
            <a:ext cx="1871663" cy="1008062"/>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2" name="Flowchart: Process 11">
            <a:extLst>
              <a:ext uri="{FF2B5EF4-FFF2-40B4-BE49-F238E27FC236}">
                <a16:creationId xmlns:a16="http://schemas.microsoft.com/office/drawing/2014/main" id="{A53B17C5-DF82-B7E0-6B3D-F9ADAC555DB0}"/>
              </a:ext>
            </a:extLst>
          </p:cNvPr>
          <p:cNvSpPr/>
          <p:nvPr/>
        </p:nvSpPr>
        <p:spPr>
          <a:xfrm>
            <a:off x="5910263" y="2511426"/>
            <a:ext cx="431800" cy="1439863"/>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 name="Flowchart: Process 13">
            <a:extLst>
              <a:ext uri="{FF2B5EF4-FFF2-40B4-BE49-F238E27FC236}">
                <a16:creationId xmlns:a16="http://schemas.microsoft.com/office/drawing/2014/main" id="{5D17C21B-355C-2166-CACE-166BF5DC65FD}"/>
              </a:ext>
            </a:extLst>
          </p:cNvPr>
          <p:cNvSpPr/>
          <p:nvPr/>
        </p:nvSpPr>
        <p:spPr>
          <a:xfrm>
            <a:off x="2293938" y="2511426"/>
            <a:ext cx="431800" cy="1439863"/>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081" name="TextBox 12">
            <a:extLst>
              <a:ext uri="{FF2B5EF4-FFF2-40B4-BE49-F238E27FC236}">
                <a16:creationId xmlns:a16="http://schemas.microsoft.com/office/drawing/2014/main" id="{614CC08F-FF31-A292-F4C7-7EB60897582D}"/>
              </a:ext>
            </a:extLst>
          </p:cNvPr>
          <p:cNvSpPr txBox="1">
            <a:spLocks noChangeArrowheads="1"/>
          </p:cNvSpPr>
          <p:nvPr/>
        </p:nvSpPr>
        <p:spPr bwMode="auto">
          <a:xfrm>
            <a:off x="3375026" y="3048000"/>
            <a:ext cx="1871663" cy="368300"/>
          </a:xfrm>
          <a:prstGeom prst="rect">
            <a:avLst/>
          </a:prstGeom>
          <a:noFill/>
          <a:ln w="9525">
            <a:noFill/>
            <a:miter lim="800000"/>
            <a:headEnd/>
            <a:tailEnd/>
          </a:ln>
        </p:spPr>
        <p:txBody>
          <a:bodyPr>
            <a:spAutoFit/>
          </a:bodyPr>
          <a:lstStyle/>
          <a:p>
            <a:pPr algn="ctr"/>
            <a:r>
              <a:rPr lang="en-GB" b="1" dirty="0">
                <a:solidFill>
                  <a:schemeClr val="bg1"/>
                </a:solidFill>
                <a:latin typeface="Book Antiqua" pitchFamily="18" charset="0"/>
              </a:rPr>
              <a:t>STAGE</a:t>
            </a:r>
          </a:p>
        </p:txBody>
      </p:sp>
      <p:sp>
        <p:nvSpPr>
          <p:cNvPr id="15" name="TextBox 14">
            <a:extLst>
              <a:ext uri="{FF2B5EF4-FFF2-40B4-BE49-F238E27FC236}">
                <a16:creationId xmlns:a16="http://schemas.microsoft.com/office/drawing/2014/main" id="{76863ACA-2C64-3876-D144-9F7BF05E4239}"/>
              </a:ext>
            </a:extLst>
          </p:cNvPr>
          <p:cNvSpPr txBox="1"/>
          <p:nvPr/>
        </p:nvSpPr>
        <p:spPr>
          <a:xfrm>
            <a:off x="5935459" y="2493272"/>
            <a:ext cx="461665" cy="1477328"/>
          </a:xfrm>
          <a:prstGeom prst="rect">
            <a:avLst/>
          </a:prstGeom>
          <a:noFill/>
        </p:spPr>
        <p:txBody>
          <a:bodyPr vert="vert270">
            <a:spAutoFit/>
          </a:bodyPr>
          <a:lstStyle/>
          <a:p>
            <a:pPr algn="ctr">
              <a:defRPr/>
            </a:pPr>
            <a:r>
              <a:rPr lang="en-GB" b="1" dirty="0">
                <a:solidFill>
                  <a:schemeClr val="bg1"/>
                </a:solidFill>
              </a:rPr>
              <a:t>Wings</a:t>
            </a:r>
          </a:p>
        </p:txBody>
      </p:sp>
      <p:sp>
        <p:nvSpPr>
          <p:cNvPr id="17" name="TextBox 16">
            <a:extLst>
              <a:ext uri="{FF2B5EF4-FFF2-40B4-BE49-F238E27FC236}">
                <a16:creationId xmlns:a16="http://schemas.microsoft.com/office/drawing/2014/main" id="{378FB93A-36CD-7C47-7C98-633E65D69908}"/>
              </a:ext>
            </a:extLst>
          </p:cNvPr>
          <p:cNvSpPr txBox="1"/>
          <p:nvPr/>
        </p:nvSpPr>
        <p:spPr>
          <a:xfrm>
            <a:off x="2279949" y="2511426"/>
            <a:ext cx="461665" cy="1477963"/>
          </a:xfrm>
          <a:prstGeom prst="rect">
            <a:avLst/>
          </a:prstGeom>
          <a:noFill/>
        </p:spPr>
        <p:txBody>
          <a:bodyPr vert="vert">
            <a:spAutoFit/>
          </a:bodyPr>
          <a:lstStyle/>
          <a:p>
            <a:pPr algn="ctr">
              <a:defRPr/>
            </a:pPr>
            <a:r>
              <a:rPr lang="en-GB" b="1" dirty="0">
                <a:solidFill>
                  <a:schemeClr val="bg1"/>
                </a:solidFill>
              </a:rPr>
              <a:t>Wings</a:t>
            </a:r>
          </a:p>
        </p:txBody>
      </p:sp>
      <p:sp>
        <p:nvSpPr>
          <p:cNvPr id="3084" name="TextBox 15">
            <a:extLst>
              <a:ext uri="{FF2B5EF4-FFF2-40B4-BE49-F238E27FC236}">
                <a16:creationId xmlns:a16="http://schemas.microsoft.com/office/drawing/2014/main" id="{D8C6BF66-DE0F-E6A0-4BD0-CD8AFA2CF92B}"/>
              </a:ext>
            </a:extLst>
          </p:cNvPr>
          <p:cNvSpPr txBox="1">
            <a:spLocks noChangeArrowheads="1"/>
          </p:cNvSpPr>
          <p:nvPr/>
        </p:nvSpPr>
        <p:spPr bwMode="auto">
          <a:xfrm>
            <a:off x="3733801" y="4179889"/>
            <a:ext cx="1152525" cy="369887"/>
          </a:xfrm>
          <a:prstGeom prst="rect">
            <a:avLst/>
          </a:prstGeom>
          <a:noFill/>
          <a:ln w="9525">
            <a:noFill/>
            <a:miter lim="800000"/>
            <a:headEnd/>
            <a:tailEnd/>
          </a:ln>
        </p:spPr>
        <p:txBody>
          <a:bodyPr>
            <a:spAutoFit/>
          </a:bodyPr>
          <a:lstStyle/>
          <a:p>
            <a:pPr algn="ctr"/>
            <a:r>
              <a:rPr lang="en-GB" b="1">
                <a:solidFill>
                  <a:schemeClr val="bg1"/>
                </a:solidFill>
                <a:latin typeface="Book Antiqua" pitchFamily="18" charset="0"/>
              </a:rPr>
              <a:t>Apron</a:t>
            </a:r>
          </a:p>
        </p:txBody>
      </p:sp>
      <p:sp>
        <p:nvSpPr>
          <p:cNvPr id="3085" name="TextBox 17">
            <a:extLst>
              <a:ext uri="{FF2B5EF4-FFF2-40B4-BE49-F238E27FC236}">
                <a16:creationId xmlns:a16="http://schemas.microsoft.com/office/drawing/2014/main" id="{F146D831-01AE-B876-DA24-3185E8A592E3}"/>
              </a:ext>
            </a:extLst>
          </p:cNvPr>
          <p:cNvSpPr txBox="1">
            <a:spLocks noChangeArrowheads="1"/>
          </p:cNvSpPr>
          <p:nvPr/>
        </p:nvSpPr>
        <p:spPr bwMode="auto">
          <a:xfrm>
            <a:off x="3517901" y="5354639"/>
            <a:ext cx="1584325" cy="369887"/>
          </a:xfrm>
          <a:prstGeom prst="rect">
            <a:avLst/>
          </a:prstGeom>
          <a:noFill/>
          <a:ln w="9525">
            <a:noFill/>
            <a:miter lim="800000"/>
            <a:headEnd/>
            <a:tailEnd/>
          </a:ln>
        </p:spPr>
        <p:txBody>
          <a:bodyPr>
            <a:spAutoFit/>
          </a:bodyPr>
          <a:lstStyle/>
          <a:p>
            <a:pPr algn="ctr"/>
            <a:r>
              <a:rPr lang="en-GB" b="1">
                <a:solidFill>
                  <a:schemeClr val="bg1"/>
                </a:solidFill>
                <a:latin typeface="Book Antiqua" pitchFamily="18" charset="0"/>
              </a:rPr>
              <a:t>Audience</a:t>
            </a:r>
          </a:p>
        </p:txBody>
      </p:sp>
      <p:sp>
        <p:nvSpPr>
          <p:cNvPr id="19" name="Frame 18">
            <a:extLst>
              <a:ext uri="{FF2B5EF4-FFF2-40B4-BE49-F238E27FC236}">
                <a16:creationId xmlns:a16="http://schemas.microsoft.com/office/drawing/2014/main" id="{FF53DC36-5FDF-F67B-A148-5DD5ED8E5709}"/>
              </a:ext>
            </a:extLst>
          </p:cNvPr>
          <p:cNvSpPr/>
          <p:nvPr/>
        </p:nvSpPr>
        <p:spPr>
          <a:xfrm>
            <a:off x="2725738" y="2511426"/>
            <a:ext cx="3168650" cy="1522413"/>
          </a:xfrm>
          <a:prstGeom prst="fram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chemeClr val="tx1"/>
              </a:solidFill>
            </a:endParaRPr>
          </a:p>
        </p:txBody>
      </p:sp>
    </p:spTree>
    <p:extLst>
      <p:ext uri="{BB962C8B-B14F-4D97-AF65-F5344CB8AC3E}">
        <p14:creationId xmlns:p14="http://schemas.microsoft.com/office/powerpoint/2010/main" val="34628558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8F9D92-4C68-AFE2-220C-BFB6DB3FECD1}"/>
            </a:ext>
          </a:extLst>
        </p:cNvPr>
        <p:cNvGrpSpPr/>
        <p:nvPr/>
      </p:nvGrpSpPr>
      <p:grpSpPr>
        <a:xfrm>
          <a:off x="0" y="0"/>
          <a:ext cx="0" cy="0"/>
          <a:chOff x="0" y="0"/>
          <a:chExt cx="0" cy="0"/>
        </a:xfrm>
      </p:grpSpPr>
      <p:sp>
        <p:nvSpPr>
          <p:cNvPr id="4098" name="Title 1">
            <a:extLst>
              <a:ext uri="{FF2B5EF4-FFF2-40B4-BE49-F238E27FC236}">
                <a16:creationId xmlns:a16="http://schemas.microsoft.com/office/drawing/2014/main" id="{82A66444-AE2C-94B1-9D3A-0D8409D45729}"/>
              </a:ext>
            </a:extLst>
          </p:cNvPr>
          <p:cNvSpPr>
            <a:spLocks noGrp="1"/>
          </p:cNvSpPr>
          <p:nvPr>
            <p:ph type="title"/>
          </p:nvPr>
        </p:nvSpPr>
        <p:spPr/>
        <p:txBody>
          <a:bodyPr/>
          <a:lstStyle/>
          <a:p>
            <a:pPr eaLnBrk="1" hangingPunct="1"/>
            <a:r>
              <a:rPr lang="en-GB" sz="4400" dirty="0"/>
              <a:t>2. Staging</a:t>
            </a:r>
            <a:endParaRPr lang="en-GB" dirty="0"/>
          </a:p>
        </p:txBody>
      </p:sp>
      <p:sp>
        <p:nvSpPr>
          <p:cNvPr id="4099" name="Content Placeholder 2">
            <a:extLst>
              <a:ext uri="{FF2B5EF4-FFF2-40B4-BE49-F238E27FC236}">
                <a16:creationId xmlns:a16="http://schemas.microsoft.com/office/drawing/2014/main" id="{CF03CB85-E9AF-EE1F-9FAA-EFB1669FD7E8}"/>
              </a:ext>
            </a:extLst>
          </p:cNvPr>
          <p:cNvSpPr>
            <a:spLocks noGrp="1"/>
          </p:cNvSpPr>
          <p:nvPr>
            <p:ph idx="1"/>
          </p:nvPr>
        </p:nvSpPr>
        <p:spPr/>
        <p:txBody>
          <a:bodyPr/>
          <a:lstStyle/>
          <a:p>
            <a:pPr marL="0" indent="0">
              <a:buNone/>
            </a:pPr>
            <a:endParaRPr lang="en-GB" dirty="0"/>
          </a:p>
          <a:p>
            <a:pPr marL="0" indent="0" algn="ctr">
              <a:buNone/>
            </a:pPr>
            <a:r>
              <a:rPr lang="en-GB" dirty="0"/>
              <a:t>					</a:t>
            </a:r>
            <a:r>
              <a:rPr lang="en-GB" dirty="0">
                <a:hlinkClick r:id="rId2"/>
              </a:rPr>
              <a:t>Thrust Stage</a:t>
            </a:r>
            <a:endParaRPr lang="en-GB" dirty="0"/>
          </a:p>
        </p:txBody>
      </p:sp>
      <p:sp>
        <p:nvSpPr>
          <p:cNvPr id="19" name="Rectangle 18">
            <a:extLst>
              <a:ext uri="{FF2B5EF4-FFF2-40B4-BE49-F238E27FC236}">
                <a16:creationId xmlns:a16="http://schemas.microsoft.com/office/drawing/2014/main" id="{374F265F-352D-AA19-D01F-A179664E207D}"/>
              </a:ext>
            </a:extLst>
          </p:cNvPr>
          <p:cNvSpPr/>
          <p:nvPr/>
        </p:nvSpPr>
        <p:spPr>
          <a:xfrm>
            <a:off x="2351089" y="3006726"/>
            <a:ext cx="865187" cy="16557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1" name="Rectangle 20">
            <a:extLst>
              <a:ext uri="{FF2B5EF4-FFF2-40B4-BE49-F238E27FC236}">
                <a16:creationId xmlns:a16="http://schemas.microsoft.com/office/drawing/2014/main" id="{D3E693C0-A413-0B75-E766-AD26324DF79A}"/>
              </a:ext>
            </a:extLst>
          </p:cNvPr>
          <p:cNvSpPr/>
          <p:nvPr/>
        </p:nvSpPr>
        <p:spPr>
          <a:xfrm>
            <a:off x="3190875" y="3006726"/>
            <a:ext cx="2089150" cy="16557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3" name="Rectangle 22">
            <a:extLst>
              <a:ext uri="{FF2B5EF4-FFF2-40B4-BE49-F238E27FC236}">
                <a16:creationId xmlns:a16="http://schemas.microsoft.com/office/drawing/2014/main" id="{8F2FFD2D-400C-9799-CD7E-056B9D78CC77}"/>
              </a:ext>
            </a:extLst>
          </p:cNvPr>
          <p:cNvSpPr/>
          <p:nvPr/>
        </p:nvSpPr>
        <p:spPr>
          <a:xfrm>
            <a:off x="5303838" y="3006726"/>
            <a:ext cx="863600" cy="16557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2" name="Rectangle 21">
            <a:extLst>
              <a:ext uri="{FF2B5EF4-FFF2-40B4-BE49-F238E27FC236}">
                <a16:creationId xmlns:a16="http://schemas.microsoft.com/office/drawing/2014/main" id="{72D978CA-8A28-8BF1-CDDA-AE82DB2070F5}"/>
              </a:ext>
            </a:extLst>
          </p:cNvPr>
          <p:cNvSpPr/>
          <p:nvPr/>
        </p:nvSpPr>
        <p:spPr>
          <a:xfrm>
            <a:off x="3203576" y="4679950"/>
            <a:ext cx="2087563" cy="10795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4104" name="TextBox 23">
            <a:extLst>
              <a:ext uri="{FF2B5EF4-FFF2-40B4-BE49-F238E27FC236}">
                <a16:creationId xmlns:a16="http://schemas.microsoft.com/office/drawing/2014/main" id="{A2A9E97B-7999-F740-57E5-6958D19DE259}"/>
              </a:ext>
            </a:extLst>
          </p:cNvPr>
          <p:cNvSpPr txBox="1">
            <a:spLocks noChangeArrowheads="1"/>
          </p:cNvSpPr>
          <p:nvPr/>
        </p:nvSpPr>
        <p:spPr bwMode="auto">
          <a:xfrm>
            <a:off x="3573464" y="3605214"/>
            <a:ext cx="1368425" cy="369887"/>
          </a:xfrm>
          <a:prstGeom prst="rect">
            <a:avLst/>
          </a:prstGeom>
          <a:noFill/>
          <a:ln w="9525">
            <a:noFill/>
            <a:miter lim="800000"/>
            <a:headEnd/>
            <a:tailEnd/>
          </a:ln>
        </p:spPr>
        <p:txBody>
          <a:bodyPr>
            <a:spAutoFit/>
          </a:bodyPr>
          <a:lstStyle/>
          <a:p>
            <a:pPr algn="ctr"/>
            <a:r>
              <a:rPr lang="en-GB" b="1">
                <a:solidFill>
                  <a:schemeClr val="bg1"/>
                </a:solidFill>
                <a:latin typeface="Book Antiqua" pitchFamily="18" charset="0"/>
              </a:rPr>
              <a:t>Stage</a:t>
            </a:r>
          </a:p>
        </p:txBody>
      </p:sp>
      <p:sp>
        <p:nvSpPr>
          <p:cNvPr id="25" name="TextBox 24">
            <a:extLst>
              <a:ext uri="{FF2B5EF4-FFF2-40B4-BE49-F238E27FC236}">
                <a16:creationId xmlns:a16="http://schemas.microsoft.com/office/drawing/2014/main" id="{92F147BC-38D7-16F9-4F19-A2020EA76737}"/>
              </a:ext>
            </a:extLst>
          </p:cNvPr>
          <p:cNvSpPr txBox="1"/>
          <p:nvPr/>
        </p:nvSpPr>
        <p:spPr>
          <a:xfrm>
            <a:off x="5448106" y="3284556"/>
            <a:ext cx="400110" cy="1200329"/>
          </a:xfrm>
          <a:prstGeom prst="rect">
            <a:avLst/>
          </a:prstGeom>
          <a:noFill/>
        </p:spPr>
        <p:txBody>
          <a:bodyPr vert="vert270">
            <a:spAutoFit/>
          </a:bodyPr>
          <a:lstStyle/>
          <a:p>
            <a:pPr algn="ctr">
              <a:defRPr/>
            </a:pPr>
            <a:r>
              <a:rPr lang="en-GB" sz="1400" b="1" dirty="0">
                <a:solidFill>
                  <a:schemeClr val="bg1"/>
                </a:solidFill>
              </a:rPr>
              <a:t>Audience</a:t>
            </a:r>
          </a:p>
        </p:txBody>
      </p:sp>
      <p:sp>
        <p:nvSpPr>
          <p:cNvPr id="27" name="TextBox 26">
            <a:extLst>
              <a:ext uri="{FF2B5EF4-FFF2-40B4-BE49-F238E27FC236}">
                <a16:creationId xmlns:a16="http://schemas.microsoft.com/office/drawing/2014/main" id="{69E7F73C-E7A1-B712-4B94-848B4CE357A7}"/>
              </a:ext>
            </a:extLst>
          </p:cNvPr>
          <p:cNvSpPr txBox="1"/>
          <p:nvPr/>
        </p:nvSpPr>
        <p:spPr>
          <a:xfrm>
            <a:off x="2582803" y="3341688"/>
            <a:ext cx="400110" cy="1200150"/>
          </a:xfrm>
          <a:prstGeom prst="rect">
            <a:avLst/>
          </a:prstGeom>
          <a:noFill/>
        </p:spPr>
        <p:txBody>
          <a:bodyPr vert="vert">
            <a:spAutoFit/>
          </a:bodyPr>
          <a:lstStyle/>
          <a:p>
            <a:pPr algn="ctr">
              <a:defRPr/>
            </a:pPr>
            <a:r>
              <a:rPr lang="en-GB" sz="1400" b="1" dirty="0">
                <a:solidFill>
                  <a:schemeClr val="bg1"/>
                </a:solidFill>
              </a:rPr>
              <a:t>Audience</a:t>
            </a:r>
          </a:p>
        </p:txBody>
      </p:sp>
      <p:sp>
        <p:nvSpPr>
          <p:cNvPr id="4107" name="TextBox 25">
            <a:extLst>
              <a:ext uri="{FF2B5EF4-FFF2-40B4-BE49-F238E27FC236}">
                <a16:creationId xmlns:a16="http://schemas.microsoft.com/office/drawing/2014/main" id="{870C1515-8794-55FA-6271-A08D67796534}"/>
              </a:ext>
            </a:extLst>
          </p:cNvPr>
          <p:cNvSpPr txBox="1">
            <a:spLocks noChangeArrowheads="1"/>
          </p:cNvSpPr>
          <p:nvPr/>
        </p:nvSpPr>
        <p:spPr bwMode="auto">
          <a:xfrm>
            <a:off x="3544889" y="5049839"/>
            <a:ext cx="1368425" cy="339725"/>
          </a:xfrm>
          <a:prstGeom prst="rect">
            <a:avLst/>
          </a:prstGeom>
          <a:noFill/>
          <a:ln w="9525">
            <a:noFill/>
            <a:miter lim="800000"/>
            <a:headEnd/>
            <a:tailEnd/>
          </a:ln>
        </p:spPr>
        <p:txBody>
          <a:bodyPr>
            <a:spAutoFit/>
          </a:bodyPr>
          <a:lstStyle/>
          <a:p>
            <a:pPr algn="ctr"/>
            <a:r>
              <a:rPr lang="en-GB" sz="1600" b="1">
                <a:solidFill>
                  <a:schemeClr val="bg1"/>
                </a:solidFill>
                <a:latin typeface="Book Antiqua" pitchFamily="18" charset="0"/>
              </a:rPr>
              <a:t>Audience</a:t>
            </a:r>
          </a:p>
        </p:txBody>
      </p:sp>
      <p:sp>
        <p:nvSpPr>
          <p:cNvPr id="1025" name="Left Arrow 1024">
            <a:extLst>
              <a:ext uri="{FF2B5EF4-FFF2-40B4-BE49-F238E27FC236}">
                <a16:creationId xmlns:a16="http://schemas.microsoft.com/office/drawing/2014/main" id="{E3C0D468-A3EA-81B9-38FC-3BA99E9D84D8}"/>
              </a:ext>
            </a:extLst>
          </p:cNvPr>
          <p:cNvSpPr/>
          <p:nvPr/>
        </p:nvSpPr>
        <p:spPr>
          <a:xfrm>
            <a:off x="5448300" y="3206750"/>
            <a:ext cx="400050" cy="46038"/>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27" name="Right Arrow 1026">
            <a:extLst>
              <a:ext uri="{FF2B5EF4-FFF2-40B4-BE49-F238E27FC236}">
                <a16:creationId xmlns:a16="http://schemas.microsoft.com/office/drawing/2014/main" id="{2B762863-0840-E222-B185-C9BF8C982A2F}"/>
              </a:ext>
            </a:extLst>
          </p:cNvPr>
          <p:cNvSpPr/>
          <p:nvPr/>
        </p:nvSpPr>
        <p:spPr>
          <a:xfrm>
            <a:off x="2671763" y="3141663"/>
            <a:ext cx="400050" cy="4445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28" name="Up Arrow 1027">
            <a:extLst>
              <a:ext uri="{FF2B5EF4-FFF2-40B4-BE49-F238E27FC236}">
                <a16:creationId xmlns:a16="http://schemas.microsoft.com/office/drawing/2014/main" id="{43B987A2-1880-DB87-2566-73F6A6B7E886}"/>
              </a:ext>
            </a:extLst>
          </p:cNvPr>
          <p:cNvSpPr/>
          <p:nvPr/>
        </p:nvSpPr>
        <p:spPr>
          <a:xfrm>
            <a:off x="4976814" y="4989514"/>
            <a:ext cx="46037" cy="338137"/>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29" name="Up Arrow 1028">
            <a:extLst>
              <a:ext uri="{FF2B5EF4-FFF2-40B4-BE49-F238E27FC236}">
                <a16:creationId xmlns:a16="http://schemas.microsoft.com/office/drawing/2014/main" id="{8CA68894-7B65-33A6-8E37-B85CAF7E68C9}"/>
              </a:ext>
            </a:extLst>
          </p:cNvPr>
          <p:cNvSpPr/>
          <p:nvPr/>
        </p:nvSpPr>
        <p:spPr>
          <a:xfrm>
            <a:off x="3478213" y="5049839"/>
            <a:ext cx="44450" cy="339725"/>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extLst>
      <p:ext uri="{BB962C8B-B14F-4D97-AF65-F5344CB8AC3E}">
        <p14:creationId xmlns:p14="http://schemas.microsoft.com/office/powerpoint/2010/main" val="262515769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11A03B-4BE6-C74E-5FD2-A1E615720FAE}"/>
            </a:ext>
          </a:extLst>
        </p:cNvPr>
        <p:cNvGrpSpPr/>
        <p:nvPr/>
      </p:nvGrpSpPr>
      <p:grpSpPr>
        <a:xfrm>
          <a:off x="0" y="0"/>
          <a:ext cx="0" cy="0"/>
          <a:chOff x="0" y="0"/>
          <a:chExt cx="0" cy="0"/>
        </a:xfrm>
      </p:grpSpPr>
      <p:sp>
        <p:nvSpPr>
          <p:cNvPr id="5122" name="Title 1">
            <a:extLst>
              <a:ext uri="{FF2B5EF4-FFF2-40B4-BE49-F238E27FC236}">
                <a16:creationId xmlns:a16="http://schemas.microsoft.com/office/drawing/2014/main" id="{98A7621E-1EFF-E402-0CE6-4D10EDD57C13}"/>
              </a:ext>
            </a:extLst>
          </p:cNvPr>
          <p:cNvSpPr>
            <a:spLocks noGrp="1"/>
          </p:cNvSpPr>
          <p:nvPr>
            <p:ph type="title"/>
          </p:nvPr>
        </p:nvSpPr>
        <p:spPr/>
        <p:txBody>
          <a:bodyPr/>
          <a:lstStyle/>
          <a:p>
            <a:pPr eaLnBrk="1" hangingPunct="1"/>
            <a:r>
              <a:rPr lang="en-GB" sz="4400" dirty="0"/>
              <a:t>3. Staging</a:t>
            </a:r>
            <a:endParaRPr lang="en-GB" dirty="0"/>
          </a:p>
        </p:txBody>
      </p:sp>
      <p:sp>
        <p:nvSpPr>
          <p:cNvPr id="5123" name="Content Placeholder 2">
            <a:extLst>
              <a:ext uri="{FF2B5EF4-FFF2-40B4-BE49-F238E27FC236}">
                <a16:creationId xmlns:a16="http://schemas.microsoft.com/office/drawing/2014/main" id="{84D4328A-91D0-93CE-8E84-5DEF4B731634}"/>
              </a:ext>
            </a:extLst>
          </p:cNvPr>
          <p:cNvSpPr>
            <a:spLocks noGrp="1"/>
          </p:cNvSpPr>
          <p:nvPr>
            <p:ph idx="1"/>
          </p:nvPr>
        </p:nvSpPr>
        <p:spPr/>
        <p:txBody>
          <a:bodyPr/>
          <a:lstStyle/>
          <a:p>
            <a:pPr marL="0" indent="0" algn="ctr">
              <a:buNone/>
            </a:pPr>
            <a:r>
              <a:rPr lang="en-GB" dirty="0">
                <a:hlinkClick r:id="rId2"/>
              </a:rPr>
              <a:t>End On Stage</a:t>
            </a:r>
            <a:endParaRPr lang="en-GB" dirty="0"/>
          </a:p>
          <a:p>
            <a:pPr marL="0" indent="0" algn="ctr">
              <a:buNone/>
            </a:pPr>
            <a:r>
              <a:rPr lang="en-GB" dirty="0"/>
              <a:t>	</a:t>
            </a:r>
          </a:p>
        </p:txBody>
      </p:sp>
      <p:sp>
        <p:nvSpPr>
          <p:cNvPr id="4" name="Flowchart: Process 3">
            <a:extLst>
              <a:ext uri="{FF2B5EF4-FFF2-40B4-BE49-F238E27FC236}">
                <a16:creationId xmlns:a16="http://schemas.microsoft.com/office/drawing/2014/main" id="{565A4520-FD7D-16C8-A6B6-DCDE120F6CB7}"/>
              </a:ext>
            </a:extLst>
          </p:cNvPr>
          <p:cNvSpPr/>
          <p:nvPr/>
        </p:nvSpPr>
        <p:spPr>
          <a:xfrm>
            <a:off x="3760788" y="3073401"/>
            <a:ext cx="1008062" cy="2303463"/>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5" name="Flowchart: Process 4">
            <a:extLst>
              <a:ext uri="{FF2B5EF4-FFF2-40B4-BE49-F238E27FC236}">
                <a16:creationId xmlns:a16="http://schemas.microsoft.com/office/drawing/2014/main" id="{60B77FEB-3F94-792A-E985-65F8939029DE}"/>
              </a:ext>
            </a:extLst>
          </p:cNvPr>
          <p:cNvSpPr/>
          <p:nvPr/>
        </p:nvSpPr>
        <p:spPr>
          <a:xfrm>
            <a:off x="5011738" y="3094038"/>
            <a:ext cx="3167062" cy="2303462"/>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6" name="TextBox 5">
            <a:extLst>
              <a:ext uri="{FF2B5EF4-FFF2-40B4-BE49-F238E27FC236}">
                <a16:creationId xmlns:a16="http://schemas.microsoft.com/office/drawing/2014/main" id="{5FDA33D9-9D5E-938E-DCF5-9E9CF1ABBFF9}"/>
              </a:ext>
            </a:extLst>
          </p:cNvPr>
          <p:cNvSpPr txBox="1"/>
          <p:nvPr/>
        </p:nvSpPr>
        <p:spPr>
          <a:xfrm>
            <a:off x="6087452" y="4018548"/>
            <a:ext cx="1015663" cy="369332"/>
          </a:xfrm>
          <a:prstGeom prst="rect">
            <a:avLst/>
          </a:prstGeom>
          <a:noFill/>
          <a:scene3d>
            <a:camera prst="orthographicFront">
              <a:rot lat="0" lon="0" rev="16200000"/>
            </a:camera>
            <a:lightRig rig="threePt" dir="t"/>
          </a:scene3d>
        </p:spPr>
        <p:txBody>
          <a:bodyPr>
            <a:spAutoFit/>
          </a:bodyPr>
          <a:lstStyle/>
          <a:p>
            <a:pPr algn="ctr">
              <a:defRPr/>
            </a:pPr>
            <a:r>
              <a:rPr lang="en-GB" b="1" dirty="0">
                <a:solidFill>
                  <a:schemeClr val="bg1"/>
                </a:solidFill>
              </a:rPr>
              <a:t>Stage</a:t>
            </a:r>
          </a:p>
        </p:txBody>
      </p:sp>
      <p:sp>
        <p:nvSpPr>
          <p:cNvPr id="7" name="TextBox 6">
            <a:extLst>
              <a:ext uri="{FF2B5EF4-FFF2-40B4-BE49-F238E27FC236}">
                <a16:creationId xmlns:a16="http://schemas.microsoft.com/office/drawing/2014/main" id="{40553324-B9E3-B702-7DC9-E327369CC2F5}"/>
              </a:ext>
            </a:extLst>
          </p:cNvPr>
          <p:cNvSpPr txBox="1"/>
          <p:nvPr/>
        </p:nvSpPr>
        <p:spPr>
          <a:xfrm>
            <a:off x="3977309" y="3361184"/>
            <a:ext cx="461665" cy="1754326"/>
          </a:xfrm>
          <a:prstGeom prst="rect">
            <a:avLst/>
          </a:prstGeom>
          <a:noFill/>
        </p:spPr>
        <p:txBody>
          <a:bodyPr vert="vert270">
            <a:spAutoFit/>
          </a:bodyPr>
          <a:lstStyle/>
          <a:p>
            <a:pPr algn="ctr">
              <a:defRPr/>
            </a:pPr>
            <a:r>
              <a:rPr lang="en-GB" b="1" dirty="0">
                <a:solidFill>
                  <a:schemeClr val="bg1"/>
                </a:solidFill>
              </a:rPr>
              <a:t>Audience</a:t>
            </a:r>
          </a:p>
        </p:txBody>
      </p:sp>
    </p:spTree>
    <p:extLst>
      <p:ext uri="{BB962C8B-B14F-4D97-AF65-F5344CB8AC3E}">
        <p14:creationId xmlns:p14="http://schemas.microsoft.com/office/powerpoint/2010/main" val="11027674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913E1E-5FE8-48CA-65F4-D3D2000131FD}"/>
            </a:ext>
          </a:extLst>
        </p:cNvPr>
        <p:cNvGrpSpPr/>
        <p:nvPr/>
      </p:nvGrpSpPr>
      <p:grpSpPr>
        <a:xfrm>
          <a:off x="0" y="0"/>
          <a:ext cx="0" cy="0"/>
          <a:chOff x="0" y="0"/>
          <a:chExt cx="0" cy="0"/>
        </a:xfrm>
      </p:grpSpPr>
      <p:sp>
        <p:nvSpPr>
          <p:cNvPr id="6146" name="Title 1">
            <a:extLst>
              <a:ext uri="{FF2B5EF4-FFF2-40B4-BE49-F238E27FC236}">
                <a16:creationId xmlns:a16="http://schemas.microsoft.com/office/drawing/2014/main" id="{0C190B19-FD17-FFCA-4F21-F078C63E23D8}"/>
              </a:ext>
            </a:extLst>
          </p:cNvPr>
          <p:cNvSpPr>
            <a:spLocks noGrp="1"/>
          </p:cNvSpPr>
          <p:nvPr>
            <p:ph type="title"/>
          </p:nvPr>
        </p:nvSpPr>
        <p:spPr/>
        <p:txBody>
          <a:bodyPr/>
          <a:lstStyle/>
          <a:p>
            <a:pPr eaLnBrk="1" hangingPunct="1"/>
            <a:r>
              <a:rPr lang="en-GB" sz="4400" dirty="0"/>
              <a:t>4. Staging</a:t>
            </a:r>
            <a:endParaRPr lang="en-GB" dirty="0"/>
          </a:p>
        </p:txBody>
      </p:sp>
      <p:sp>
        <p:nvSpPr>
          <p:cNvPr id="6147" name="Content Placeholder 2">
            <a:extLst>
              <a:ext uri="{FF2B5EF4-FFF2-40B4-BE49-F238E27FC236}">
                <a16:creationId xmlns:a16="http://schemas.microsoft.com/office/drawing/2014/main" id="{935422DD-3D8A-6876-CA2D-ADC8B29AC709}"/>
              </a:ext>
            </a:extLst>
          </p:cNvPr>
          <p:cNvSpPr>
            <a:spLocks noGrp="1"/>
          </p:cNvSpPr>
          <p:nvPr>
            <p:ph idx="1"/>
          </p:nvPr>
        </p:nvSpPr>
        <p:spPr>
          <a:xfrm>
            <a:off x="3107153" y="1334296"/>
            <a:ext cx="5557836" cy="3579812"/>
          </a:xfrm>
        </p:spPr>
        <p:txBody>
          <a:bodyPr/>
          <a:lstStyle/>
          <a:p>
            <a:pPr marL="0" indent="0" algn="ctr">
              <a:buNone/>
            </a:pPr>
            <a:r>
              <a:rPr lang="en-GB" dirty="0">
                <a:hlinkClick r:id="rId2"/>
              </a:rPr>
              <a:t>Theatre in the round</a:t>
            </a:r>
            <a:endParaRPr lang="en-GB" dirty="0"/>
          </a:p>
          <a:p>
            <a:pPr marL="0" indent="0" algn="ctr">
              <a:buNone/>
            </a:pPr>
            <a:r>
              <a:rPr lang="en-GB" sz="2000" dirty="0"/>
              <a:t>	</a:t>
            </a:r>
            <a:endParaRPr lang="en-GB" dirty="0"/>
          </a:p>
          <a:p>
            <a:pPr marL="0" indent="0">
              <a:buNone/>
            </a:pPr>
            <a:endParaRPr lang="en-GB" dirty="0"/>
          </a:p>
          <a:p>
            <a:pPr marL="0" indent="0">
              <a:buNone/>
            </a:pPr>
            <a:endParaRPr lang="en-GB" dirty="0"/>
          </a:p>
        </p:txBody>
      </p:sp>
      <p:sp>
        <p:nvSpPr>
          <p:cNvPr id="4" name="Flowchart: Process 3">
            <a:extLst>
              <a:ext uri="{FF2B5EF4-FFF2-40B4-BE49-F238E27FC236}">
                <a16:creationId xmlns:a16="http://schemas.microsoft.com/office/drawing/2014/main" id="{CF8C0164-874E-381C-480D-9F8E2835B08E}"/>
              </a:ext>
            </a:extLst>
          </p:cNvPr>
          <p:cNvSpPr/>
          <p:nvPr/>
        </p:nvSpPr>
        <p:spPr>
          <a:xfrm>
            <a:off x="4751389" y="2397125"/>
            <a:ext cx="2376487" cy="719138"/>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5" name="Flowchart: Process 4">
            <a:extLst>
              <a:ext uri="{FF2B5EF4-FFF2-40B4-BE49-F238E27FC236}">
                <a16:creationId xmlns:a16="http://schemas.microsoft.com/office/drawing/2014/main" id="{44A0F368-133A-04D8-285E-8BC1C1558A31}"/>
              </a:ext>
            </a:extLst>
          </p:cNvPr>
          <p:cNvSpPr/>
          <p:nvPr/>
        </p:nvSpPr>
        <p:spPr>
          <a:xfrm>
            <a:off x="4751389" y="3332164"/>
            <a:ext cx="2376487" cy="1963737"/>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 name="Flowchart: Process 8">
            <a:extLst>
              <a:ext uri="{FF2B5EF4-FFF2-40B4-BE49-F238E27FC236}">
                <a16:creationId xmlns:a16="http://schemas.microsoft.com/office/drawing/2014/main" id="{72EF727E-C4B2-689F-9CA3-A7092E2B64F7}"/>
              </a:ext>
            </a:extLst>
          </p:cNvPr>
          <p:cNvSpPr/>
          <p:nvPr/>
        </p:nvSpPr>
        <p:spPr>
          <a:xfrm>
            <a:off x="3808413" y="3332164"/>
            <a:ext cx="792162" cy="1963737"/>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0" name="Flowchart: Process 9">
            <a:extLst>
              <a:ext uri="{FF2B5EF4-FFF2-40B4-BE49-F238E27FC236}">
                <a16:creationId xmlns:a16="http://schemas.microsoft.com/office/drawing/2014/main" id="{A17E8A98-BCAB-C9C9-BFD2-65B96DED18D2}"/>
              </a:ext>
            </a:extLst>
          </p:cNvPr>
          <p:cNvSpPr/>
          <p:nvPr/>
        </p:nvSpPr>
        <p:spPr>
          <a:xfrm>
            <a:off x="4787900" y="5456238"/>
            <a:ext cx="2374900" cy="647700"/>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1" name="Flowchart: Process 10">
            <a:extLst>
              <a:ext uri="{FF2B5EF4-FFF2-40B4-BE49-F238E27FC236}">
                <a16:creationId xmlns:a16="http://schemas.microsoft.com/office/drawing/2014/main" id="{ECEC8197-54D7-1A8E-1251-445CCFB80920}"/>
              </a:ext>
            </a:extLst>
          </p:cNvPr>
          <p:cNvSpPr/>
          <p:nvPr/>
        </p:nvSpPr>
        <p:spPr>
          <a:xfrm>
            <a:off x="7270751" y="3349625"/>
            <a:ext cx="792163" cy="1963738"/>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6153" name="TextBox 11">
            <a:extLst>
              <a:ext uri="{FF2B5EF4-FFF2-40B4-BE49-F238E27FC236}">
                <a16:creationId xmlns:a16="http://schemas.microsoft.com/office/drawing/2014/main" id="{D9D449D1-D6C5-AADA-FE00-0387201FD434}"/>
              </a:ext>
            </a:extLst>
          </p:cNvPr>
          <p:cNvSpPr txBox="1">
            <a:spLocks noChangeArrowheads="1"/>
          </p:cNvSpPr>
          <p:nvPr/>
        </p:nvSpPr>
        <p:spPr bwMode="auto">
          <a:xfrm>
            <a:off x="5087938" y="3998914"/>
            <a:ext cx="1655762" cy="369887"/>
          </a:xfrm>
          <a:prstGeom prst="rect">
            <a:avLst/>
          </a:prstGeom>
          <a:noFill/>
          <a:ln w="9525">
            <a:noFill/>
            <a:miter lim="800000"/>
            <a:headEnd/>
            <a:tailEnd/>
          </a:ln>
        </p:spPr>
        <p:txBody>
          <a:bodyPr>
            <a:spAutoFit/>
          </a:bodyPr>
          <a:lstStyle/>
          <a:p>
            <a:pPr algn="ctr"/>
            <a:r>
              <a:rPr lang="en-GB" b="1">
                <a:solidFill>
                  <a:schemeClr val="bg1"/>
                </a:solidFill>
                <a:latin typeface="Book Antiqua" pitchFamily="18" charset="0"/>
              </a:rPr>
              <a:t>Stage</a:t>
            </a:r>
          </a:p>
        </p:txBody>
      </p:sp>
      <p:sp>
        <p:nvSpPr>
          <p:cNvPr id="13" name="TextBox 12">
            <a:extLst>
              <a:ext uri="{FF2B5EF4-FFF2-40B4-BE49-F238E27FC236}">
                <a16:creationId xmlns:a16="http://schemas.microsoft.com/office/drawing/2014/main" id="{5652FB07-405D-0190-D8B1-962A718C39B1}"/>
              </a:ext>
            </a:extLst>
          </p:cNvPr>
          <p:cNvSpPr txBox="1"/>
          <p:nvPr/>
        </p:nvSpPr>
        <p:spPr>
          <a:xfrm>
            <a:off x="3989475" y="3336964"/>
            <a:ext cx="430887" cy="2062103"/>
          </a:xfrm>
          <a:prstGeom prst="rect">
            <a:avLst/>
          </a:prstGeom>
          <a:noFill/>
        </p:spPr>
        <p:txBody>
          <a:bodyPr vert="vert270">
            <a:spAutoFit/>
          </a:bodyPr>
          <a:lstStyle/>
          <a:p>
            <a:pPr algn="ctr">
              <a:defRPr/>
            </a:pPr>
            <a:r>
              <a:rPr lang="en-GB" sz="1600" b="1" dirty="0">
                <a:solidFill>
                  <a:schemeClr val="bg1"/>
                </a:solidFill>
              </a:rPr>
              <a:t>Audience</a:t>
            </a:r>
          </a:p>
        </p:txBody>
      </p:sp>
      <p:sp>
        <p:nvSpPr>
          <p:cNvPr id="15" name="TextBox 14">
            <a:extLst>
              <a:ext uri="{FF2B5EF4-FFF2-40B4-BE49-F238E27FC236}">
                <a16:creationId xmlns:a16="http://schemas.microsoft.com/office/drawing/2014/main" id="{1F2F83DD-42DE-9A6C-3B20-FC85913C3CCA}"/>
              </a:ext>
            </a:extLst>
          </p:cNvPr>
          <p:cNvSpPr txBox="1"/>
          <p:nvPr/>
        </p:nvSpPr>
        <p:spPr>
          <a:xfrm>
            <a:off x="7533602" y="3394076"/>
            <a:ext cx="430887" cy="2062163"/>
          </a:xfrm>
          <a:prstGeom prst="rect">
            <a:avLst/>
          </a:prstGeom>
          <a:noFill/>
        </p:spPr>
        <p:txBody>
          <a:bodyPr vert="vert">
            <a:spAutoFit/>
          </a:bodyPr>
          <a:lstStyle/>
          <a:p>
            <a:pPr algn="ctr">
              <a:defRPr/>
            </a:pPr>
            <a:r>
              <a:rPr lang="en-GB" sz="1600" b="1" dirty="0">
                <a:solidFill>
                  <a:schemeClr val="bg1"/>
                </a:solidFill>
              </a:rPr>
              <a:t>Audience</a:t>
            </a:r>
          </a:p>
        </p:txBody>
      </p:sp>
      <p:sp>
        <p:nvSpPr>
          <p:cNvPr id="6156" name="TextBox 13">
            <a:extLst>
              <a:ext uri="{FF2B5EF4-FFF2-40B4-BE49-F238E27FC236}">
                <a16:creationId xmlns:a16="http://schemas.microsoft.com/office/drawing/2014/main" id="{BDE97235-69B4-2EC0-C2F4-B2611DA923D3}"/>
              </a:ext>
            </a:extLst>
          </p:cNvPr>
          <p:cNvSpPr txBox="1">
            <a:spLocks noChangeArrowheads="1"/>
          </p:cNvSpPr>
          <p:nvPr/>
        </p:nvSpPr>
        <p:spPr bwMode="auto">
          <a:xfrm>
            <a:off x="5021263" y="2587625"/>
            <a:ext cx="1657350" cy="338138"/>
          </a:xfrm>
          <a:prstGeom prst="rect">
            <a:avLst/>
          </a:prstGeom>
          <a:noFill/>
          <a:ln w="9525">
            <a:noFill/>
            <a:miter lim="800000"/>
            <a:headEnd/>
            <a:tailEnd/>
          </a:ln>
        </p:spPr>
        <p:txBody>
          <a:bodyPr>
            <a:spAutoFit/>
          </a:bodyPr>
          <a:lstStyle/>
          <a:p>
            <a:pPr algn="ctr"/>
            <a:r>
              <a:rPr lang="en-GB" sz="1600" b="1" dirty="0">
                <a:solidFill>
                  <a:schemeClr val="bg1"/>
                </a:solidFill>
                <a:latin typeface="Book Antiqua" pitchFamily="18" charset="0"/>
              </a:rPr>
              <a:t>Audience</a:t>
            </a:r>
          </a:p>
        </p:txBody>
      </p:sp>
      <p:sp>
        <p:nvSpPr>
          <p:cNvPr id="6157" name="TextBox 16">
            <a:extLst>
              <a:ext uri="{FF2B5EF4-FFF2-40B4-BE49-F238E27FC236}">
                <a16:creationId xmlns:a16="http://schemas.microsoft.com/office/drawing/2014/main" id="{FF84DE63-A4E2-EF78-DA5D-83782E9BD3B3}"/>
              </a:ext>
            </a:extLst>
          </p:cNvPr>
          <p:cNvSpPr txBox="1">
            <a:spLocks noChangeArrowheads="1"/>
          </p:cNvSpPr>
          <p:nvPr/>
        </p:nvSpPr>
        <p:spPr bwMode="auto">
          <a:xfrm>
            <a:off x="5111751" y="5611814"/>
            <a:ext cx="1763713" cy="338137"/>
          </a:xfrm>
          <a:prstGeom prst="rect">
            <a:avLst/>
          </a:prstGeom>
          <a:noFill/>
          <a:ln w="9525">
            <a:noFill/>
            <a:miter lim="800000"/>
            <a:headEnd/>
            <a:tailEnd/>
          </a:ln>
        </p:spPr>
        <p:txBody>
          <a:bodyPr>
            <a:spAutoFit/>
          </a:bodyPr>
          <a:lstStyle/>
          <a:p>
            <a:pPr algn="ctr"/>
            <a:r>
              <a:rPr lang="en-GB" sz="1600" b="1">
                <a:solidFill>
                  <a:schemeClr val="bg1"/>
                </a:solidFill>
                <a:latin typeface="Book Antiqua" pitchFamily="18" charset="0"/>
              </a:rPr>
              <a:t>Audience</a:t>
            </a:r>
          </a:p>
        </p:txBody>
      </p:sp>
      <p:sp>
        <p:nvSpPr>
          <p:cNvPr id="19" name="Down Arrow 18">
            <a:extLst>
              <a:ext uri="{FF2B5EF4-FFF2-40B4-BE49-F238E27FC236}">
                <a16:creationId xmlns:a16="http://schemas.microsoft.com/office/drawing/2014/main" id="{FDA46BDD-0C18-9CEB-DEDE-B0B8FE54A828}"/>
              </a:ext>
            </a:extLst>
          </p:cNvPr>
          <p:cNvSpPr/>
          <p:nvPr/>
        </p:nvSpPr>
        <p:spPr>
          <a:xfrm>
            <a:off x="6678614" y="2587625"/>
            <a:ext cx="179387" cy="338138"/>
          </a:xfrm>
          <a:prstGeom prst="down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chemeClr val="bg1"/>
              </a:solidFill>
            </a:endParaRPr>
          </a:p>
        </p:txBody>
      </p:sp>
      <p:sp>
        <p:nvSpPr>
          <p:cNvPr id="20" name="Left Arrow 19">
            <a:extLst>
              <a:ext uri="{FF2B5EF4-FFF2-40B4-BE49-F238E27FC236}">
                <a16:creationId xmlns:a16="http://schemas.microsoft.com/office/drawing/2014/main" id="{D2B88BD2-C197-A500-0FF2-F6608D40D077}"/>
              </a:ext>
            </a:extLst>
          </p:cNvPr>
          <p:cNvSpPr/>
          <p:nvPr/>
        </p:nvSpPr>
        <p:spPr>
          <a:xfrm>
            <a:off x="7451726" y="3486150"/>
            <a:ext cx="430213" cy="215900"/>
          </a:xfrm>
          <a:prstGeom prst="left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1" name="Up Arrow 20">
            <a:extLst>
              <a:ext uri="{FF2B5EF4-FFF2-40B4-BE49-F238E27FC236}">
                <a16:creationId xmlns:a16="http://schemas.microsoft.com/office/drawing/2014/main" id="{FD136A89-E4D2-D68B-43C4-08F40C5162B9}"/>
              </a:ext>
            </a:extLst>
          </p:cNvPr>
          <p:cNvSpPr/>
          <p:nvPr/>
        </p:nvSpPr>
        <p:spPr>
          <a:xfrm>
            <a:off x="6653214" y="5611814"/>
            <a:ext cx="180975" cy="338137"/>
          </a:xfrm>
          <a:prstGeom prst="up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3" name="Right Arrow 22">
            <a:extLst>
              <a:ext uri="{FF2B5EF4-FFF2-40B4-BE49-F238E27FC236}">
                <a16:creationId xmlns:a16="http://schemas.microsoft.com/office/drawing/2014/main" id="{A4D1CE79-9687-E7CC-2578-DCE1EDB83C2E}"/>
              </a:ext>
            </a:extLst>
          </p:cNvPr>
          <p:cNvSpPr/>
          <p:nvPr/>
        </p:nvSpPr>
        <p:spPr>
          <a:xfrm>
            <a:off x="4024314" y="3665539"/>
            <a:ext cx="395287" cy="161925"/>
          </a:xfrm>
          <a:prstGeom prst="right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extLst>
      <p:ext uri="{BB962C8B-B14F-4D97-AF65-F5344CB8AC3E}">
        <p14:creationId xmlns:p14="http://schemas.microsoft.com/office/powerpoint/2010/main" val="315880209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26AA83-2159-9E8A-7960-EE863D59F2FC}"/>
            </a:ext>
          </a:extLst>
        </p:cNvPr>
        <p:cNvGrpSpPr/>
        <p:nvPr/>
      </p:nvGrpSpPr>
      <p:grpSpPr>
        <a:xfrm>
          <a:off x="0" y="0"/>
          <a:ext cx="0" cy="0"/>
          <a:chOff x="0" y="0"/>
          <a:chExt cx="0" cy="0"/>
        </a:xfrm>
      </p:grpSpPr>
      <p:sp>
        <p:nvSpPr>
          <p:cNvPr id="7170" name="Title 1">
            <a:extLst>
              <a:ext uri="{FF2B5EF4-FFF2-40B4-BE49-F238E27FC236}">
                <a16:creationId xmlns:a16="http://schemas.microsoft.com/office/drawing/2014/main" id="{8DB3108F-6D81-637A-02A8-D4B9E81A295F}"/>
              </a:ext>
            </a:extLst>
          </p:cNvPr>
          <p:cNvSpPr>
            <a:spLocks noGrp="1"/>
          </p:cNvSpPr>
          <p:nvPr>
            <p:ph type="title"/>
          </p:nvPr>
        </p:nvSpPr>
        <p:spPr/>
        <p:txBody>
          <a:bodyPr/>
          <a:lstStyle/>
          <a:p>
            <a:pPr eaLnBrk="1" hangingPunct="1"/>
            <a:r>
              <a:rPr lang="en-GB" sz="4400" dirty="0"/>
              <a:t>5. Staging</a:t>
            </a:r>
            <a:endParaRPr lang="en-GB" dirty="0"/>
          </a:p>
        </p:txBody>
      </p:sp>
      <p:sp>
        <p:nvSpPr>
          <p:cNvPr id="7171" name="Content Placeholder 2">
            <a:extLst>
              <a:ext uri="{FF2B5EF4-FFF2-40B4-BE49-F238E27FC236}">
                <a16:creationId xmlns:a16="http://schemas.microsoft.com/office/drawing/2014/main" id="{9937F5D0-8353-F3BA-28CF-89C9C84018C7}"/>
              </a:ext>
            </a:extLst>
          </p:cNvPr>
          <p:cNvSpPr>
            <a:spLocks noGrp="1"/>
          </p:cNvSpPr>
          <p:nvPr>
            <p:ph idx="1"/>
          </p:nvPr>
        </p:nvSpPr>
        <p:spPr>
          <a:xfrm>
            <a:off x="2614612" y="1510506"/>
            <a:ext cx="6962775" cy="4351338"/>
          </a:xfrm>
        </p:spPr>
        <p:txBody>
          <a:bodyPr/>
          <a:lstStyle/>
          <a:p>
            <a:pPr marL="0" indent="0">
              <a:buNone/>
            </a:pPr>
            <a:r>
              <a:rPr lang="en-GB" sz="2400" dirty="0"/>
              <a:t>		</a:t>
            </a:r>
            <a:r>
              <a:rPr lang="en-GB" sz="2400" dirty="0">
                <a:hlinkClick r:id="rId2"/>
              </a:rPr>
              <a:t>Avenue Stage </a:t>
            </a:r>
            <a:r>
              <a:rPr lang="en-GB" sz="1800" dirty="0"/>
              <a:t>(neu Traverse Stage)</a:t>
            </a:r>
          </a:p>
          <a:p>
            <a:pPr marL="0" indent="0" algn="ctr">
              <a:buNone/>
            </a:pPr>
            <a:r>
              <a:rPr lang="en-GB" sz="1200" b="0" i="0" dirty="0">
                <a:solidFill>
                  <a:srgbClr val="3C4043"/>
                </a:solidFill>
                <a:effectLst/>
                <a:latin typeface="Roboto" panose="02000000000000000000" pitchFamily="2" charset="0"/>
              </a:rPr>
              <a:t>.</a:t>
            </a:r>
            <a:endParaRPr lang="en-GB" sz="1800" dirty="0"/>
          </a:p>
          <a:p>
            <a:pPr marL="0" indent="0">
              <a:buNone/>
            </a:pPr>
            <a:endParaRPr lang="en-GB" sz="2400" dirty="0"/>
          </a:p>
          <a:p>
            <a:pPr marL="0" indent="0">
              <a:buNone/>
            </a:pPr>
            <a:endParaRPr lang="en-GB" sz="2400" dirty="0"/>
          </a:p>
          <a:p>
            <a:pPr marL="0" indent="0">
              <a:buNone/>
            </a:pPr>
            <a:endParaRPr lang="en-GB" dirty="0"/>
          </a:p>
        </p:txBody>
      </p:sp>
      <p:sp>
        <p:nvSpPr>
          <p:cNvPr id="4" name="Flowchart: Process 3">
            <a:extLst>
              <a:ext uri="{FF2B5EF4-FFF2-40B4-BE49-F238E27FC236}">
                <a16:creationId xmlns:a16="http://schemas.microsoft.com/office/drawing/2014/main" id="{4873F393-FD64-DEF7-DA83-07F3A80AA3AE}"/>
              </a:ext>
            </a:extLst>
          </p:cNvPr>
          <p:cNvSpPr/>
          <p:nvPr/>
        </p:nvSpPr>
        <p:spPr>
          <a:xfrm>
            <a:off x="4125914" y="2636839"/>
            <a:ext cx="936625" cy="2592387"/>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5" name="Flowchart: Process 4">
            <a:extLst>
              <a:ext uri="{FF2B5EF4-FFF2-40B4-BE49-F238E27FC236}">
                <a16:creationId xmlns:a16="http://schemas.microsoft.com/office/drawing/2014/main" id="{F9113072-5DB7-D865-2386-FAA24C6D1937}"/>
              </a:ext>
            </a:extLst>
          </p:cNvPr>
          <p:cNvSpPr/>
          <p:nvPr/>
        </p:nvSpPr>
        <p:spPr>
          <a:xfrm>
            <a:off x="5221289" y="2636839"/>
            <a:ext cx="1800225" cy="2592387"/>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6" name="Flowchart: Process 5">
            <a:extLst>
              <a:ext uri="{FF2B5EF4-FFF2-40B4-BE49-F238E27FC236}">
                <a16:creationId xmlns:a16="http://schemas.microsoft.com/office/drawing/2014/main" id="{4654C39F-2F85-B228-DA80-0FE2EDD813E7}"/>
              </a:ext>
            </a:extLst>
          </p:cNvPr>
          <p:cNvSpPr/>
          <p:nvPr/>
        </p:nvSpPr>
        <p:spPr>
          <a:xfrm>
            <a:off x="7164389" y="2636839"/>
            <a:ext cx="936625" cy="2592387"/>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175" name="TextBox 6">
            <a:extLst>
              <a:ext uri="{FF2B5EF4-FFF2-40B4-BE49-F238E27FC236}">
                <a16:creationId xmlns:a16="http://schemas.microsoft.com/office/drawing/2014/main" id="{AB59CE95-6B1C-8BB5-7E4C-71186F236892}"/>
              </a:ext>
            </a:extLst>
          </p:cNvPr>
          <p:cNvSpPr txBox="1">
            <a:spLocks noChangeArrowheads="1"/>
          </p:cNvSpPr>
          <p:nvPr/>
        </p:nvSpPr>
        <p:spPr bwMode="auto">
          <a:xfrm>
            <a:off x="5508625" y="3686175"/>
            <a:ext cx="1225550" cy="368300"/>
          </a:xfrm>
          <a:prstGeom prst="rect">
            <a:avLst/>
          </a:prstGeom>
          <a:noFill/>
          <a:ln w="9525">
            <a:noFill/>
            <a:miter lim="800000"/>
            <a:headEnd/>
            <a:tailEnd/>
          </a:ln>
        </p:spPr>
        <p:txBody>
          <a:bodyPr>
            <a:spAutoFit/>
          </a:bodyPr>
          <a:lstStyle/>
          <a:p>
            <a:pPr algn="ctr"/>
            <a:r>
              <a:rPr lang="en-GB" b="1">
                <a:solidFill>
                  <a:schemeClr val="bg1"/>
                </a:solidFill>
                <a:latin typeface="Book Antiqua" pitchFamily="18" charset="0"/>
              </a:rPr>
              <a:t>Stage</a:t>
            </a:r>
          </a:p>
        </p:txBody>
      </p:sp>
      <p:sp>
        <p:nvSpPr>
          <p:cNvPr id="8" name="TextBox 7">
            <a:extLst>
              <a:ext uri="{FF2B5EF4-FFF2-40B4-BE49-F238E27FC236}">
                <a16:creationId xmlns:a16="http://schemas.microsoft.com/office/drawing/2014/main" id="{B5DBB3BE-9F8F-6429-6E90-B2FCA9C1239B}"/>
              </a:ext>
            </a:extLst>
          </p:cNvPr>
          <p:cNvSpPr txBox="1"/>
          <p:nvPr/>
        </p:nvSpPr>
        <p:spPr>
          <a:xfrm>
            <a:off x="7402139" y="3212976"/>
            <a:ext cx="461665" cy="1440160"/>
          </a:xfrm>
          <a:prstGeom prst="rect">
            <a:avLst/>
          </a:prstGeom>
          <a:noFill/>
        </p:spPr>
        <p:txBody>
          <a:bodyPr vert="vert270">
            <a:spAutoFit/>
          </a:bodyPr>
          <a:lstStyle/>
          <a:p>
            <a:pPr algn="ctr">
              <a:defRPr/>
            </a:pPr>
            <a:r>
              <a:rPr lang="en-GB" b="1" dirty="0">
                <a:solidFill>
                  <a:schemeClr val="bg1"/>
                </a:solidFill>
              </a:rPr>
              <a:t>Audience</a:t>
            </a:r>
          </a:p>
        </p:txBody>
      </p:sp>
      <p:sp>
        <p:nvSpPr>
          <p:cNvPr id="9" name="TextBox 8">
            <a:extLst>
              <a:ext uri="{FF2B5EF4-FFF2-40B4-BE49-F238E27FC236}">
                <a16:creationId xmlns:a16="http://schemas.microsoft.com/office/drawing/2014/main" id="{6AD716CD-559A-C0F2-5572-4504913ADA96}"/>
              </a:ext>
            </a:extLst>
          </p:cNvPr>
          <p:cNvSpPr txBox="1"/>
          <p:nvPr/>
        </p:nvSpPr>
        <p:spPr>
          <a:xfrm>
            <a:off x="4364336" y="3141664"/>
            <a:ext cx="461665" cy="1582737"/>
          </a:xfrm>
          <a:prstGeom prst="rect">
            <a:avLst/>
          </a:prstGeom>
          <a:noFill/>
        </p:spPr>
        <p:txBody>
          <a:bodyPr vert="vert">
            <a:spAutoFit/>
          </a:bodyPr>
          <a:lstStyle/>
          <a:p>
            <a:pPr algn="ctr">
              <a:defRPr/>
            </a:pPr>
            <a:r>
              <a:rPr lang="en-GB" b="1" dirty="0">
                <a:solidFill>
                  <a:schemeClr val="bg1"/>
                </a:solidFill>
              </a:rPr>
              <a:t>Audience</a:t>
            </a:r>
          </a:p>
        </p:txBody>
      </p:sp>
      <p:sp>
        <p:nvSpPr>
          <p:cNvPr id="11" name="Left Arrow 10">
            <a:extLst>
              <a:ext uri="{FF2B5EF4-FFF2-40B4-BE49-F238E27FC236}">
                <a16:creationId xmlns:a16="http://schemas.microsoft.com/office/drawing/2014/main" id="{C9C3F43D-7820-02F3-82AE-0CD55136BA2C}"/>
              </a:ext>
            </a:extLst>
          </p:cNvPr>
          <p:cNvSpPr/>
          <p:nvPr/>
        </p:nvSpPr>
        <p:spPr>
          <a:xfrm>
            <a:off x="7402139" y="2852737"/>
            <a:ext cx="461962" cy="288925"/>
          </a:xfrm>
          <a:prstGeom prst="left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2" name="Right Arrow 11">
            <a:extLst>
              <a:ext uri="{FF2B5EF4-FFF2-40B4-BE49-F238E27FC236}">
                <a16:creationId xmlns:a16="http://schemas.microsoft.com/office/drawing/2014/main" id="{723C1CC7-0F91-4E6B-848F-71598266B483}"/>
              </a:ext>
            </a:extLst>
          </p:cNvPr>
          <p:cNvSpPr/>
          <p:nvPr/>
        </p:nvSpPr>
        <p:spPr>
          <a:xfrm>
            <a:off x="4364038" y="2997200"/>
            <a:ext cx="461962" cy="287338"/>
          </a:xfrm>
          <a:prstGeom prst="right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extLst>
      <p:ext uri="{BB962C8B-B14F-4D97-AF65-F5344CB8AC3E}">
        <p14:creationId xmlns:p14="http://schemas.microsoft.com/office/powerpoint/2010/main" val="326062503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07A980-D6AB-4EC3-2312-4938C39CCCCA}"/>
            </a:ext>
          </a:extLst>
        </p:cNvPr>
        <p:cNvGrpSpPr/>
        <p:nvPr/>
      </p:nvGrpSpPr>
      <p:grpSpPr>
        <a:xfrm>
          <a:off x="0" y="0"/>
          <a:ext cx="0" cy="0"/>
          <a:chOff x="0" y="0"/>
          <a:chExt cx="0" cy="0"/>
        </a:xfrm>
      </p:grpSpPr>
      <p:sp>
        <p:nvSpPr>
          <p:cNvPr id="8194" name="Title 1">
            <a:extLst>
              <a:ext uri="{FF2B5EF4-FFF2-40B4-BE49-F238E27FC236}">
                <a16:creationId xmlns:a16="http://schemas.microsoft.com/office/drawing/2014/main" id="{83E4D66E-FA9E-C98C-2A5D-4A61D691A412}"/>
              </a:ext>
            </a:extLst>
          </p:cNvPr>
          <p:cNvSpPr>
            <a:spLocks noGrp="1"/>
          </p:cNvSpPr>
          <p:nvPr>
            <p:ph type="title"/>
          </p:nvPr>
        </p:nvSpPr>
        <p:spPr/>
        <p:txBody>
          <a:bodyPr/>
          <a:lstStyle/>
          <a:p>
            <a:pPr eaLnBrk="1" hangingPunct="1"/>
            <a:r>
              <a:rPr lang="en-GB" dirty="0"/>
              <a:t>6. Staging</a:t>
            </a:r>
          </a:p>
        </p:txBody>
      </p:sp>
      <p:sp>
        <p:nvSpPr>
          <p:cNvPr id="8195" name="Content Placeholder 2">
            <a:extLst>
              <a:ext uri="{FF2B5EF4-FFF2-40B4-BE49-F238E27FC236}">
                <a16:creationId xmlns:a16="http://schemas.microsoft.com/office/drawing/2014/main" id="{5D7DAE70-2B5C-1D4A-BFC8-745A975EB7DD}"/>
              </a:ext>
            </a:extLst>
          </p:cNvPr>
          <p:cNvSpPr>
            <a:spLocks noGrp="1"/>
          </p:cNvSpPr>
          <p:nvPr>
            <p:ph idx="1"/>
          </p:nvPr>
        </p:nvSpPr>
        <p:spPr/>
        <p:txBody>
          <a:bodyPr/>
          <a:lstStyle/>
          <a:p>
            <a:pPr marL="0" indent="0">
              <a:buNone/>
            </a:pPr>
            <a:r>
              <a:rPr lang="en-GB" dirty="0"/>
              <a:t>				</a:t>
            </a:r>
            <a:r>
              <a:rPr lang="en-GB" dirty="0">
                <a:hlinkClick r:id="rId2"/>
              </a:rPr>
              <a:t>Promenade Theatre </a:t>
            </a:r>
            <a:r>
              <a:rPr lang="en-GB" dirty="0"/>
              <a:t>	</a:t>
            </a:r>
            <a:r>
              <a:rPr lang="en-GB" sz="2400" dirty="0"/>
              <a:t>				</a:t>
            </a:r>
            <a:endParaRPr lang="en-GB" dirty="0"/>
          </a:p>
          <a:p>
            <a:pPr marL="0" indent="0">
              <a:buNone/>
            </a:pPr>
            <a:endParaRPr lang="en-GB" dirty="0"/>
          </a:p>
        </p:txBody>
      </p:sp>
      <p:sp>
        <p:nvSpPr>
          <p:cNvPr id="4" name="Flowchart: Process 3">
            <a:extLst>
              <a:ext uri="{FF2B5EF4-FFF2-40B4-BE49-F238E27FC236}">
                <a16:creationId xmlns:a16="http://schemas.microsoft.com/office/drawing/2014/main" id="{B69C6CD6-E990-3EAD-F737-840FBBB536DC}"/>
              </a:ext>
            </a:extLst>
          </p:cNvPr>
          <p:cNvSpPr/>
          <p:nvPr/>
        </p:nvSpPr>
        <p:spPr>
          <a:xfrm>
            <a:off x="2495551" y="3051176"/>
            <a:ext cx="1368425" cy="936625"/>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5" name="Flowchart: Process 4">
            <a:extLst>
              <a:ext uri="{FF2B5EF4-FFF2-40B4-BE49-F238E27FC236}">
                <a16:creationId xmlns:a16="http://schemas.microsoft.com/office/drawing/2014/main" id="{88DC74F5-0413-526C-6ACF-1879E9254275}"/>
              </a:ext>
            </a:extLst>
          </p:cNvPr>
          <p:cNvSpPr/>
          <p:nvPr/>
        </p:nvSpPr>
        <p:spPr>
          <a:xfrm>
            <a:off x="4727576" y="3779838"/>
            <a:ext cx="1223963" cy="1174750"/>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6" name="Flowchart: Process 5">
            <a:extLst>
              <a:ext uri="{FF2B5EF4-FFF2-40B4-BE49-F238E27FC236}">
                <a16:creationId xmlns:a16="http://schemas.microsoft.com/office/drawing/2014/main" id="{08868F61-BF56-331C-9441-AFE0C68863EE}"/>
              </a:ext>
            </a:extLst>
          </p:cNvPr>
          <p:cNvSpPr/>
          <p:nvPr/>
        </p:nvSpPr>
        <p:spPr>
          <a:xfrm>
            <a:off x="2530476" y="4946650"/>
            <a:ext cx="1368425" cy="952500"/>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8199" name="TextBox 15">
            <a:extLst>
              <a:ext uri="{FF2B5EF4-FFF2-40B4-BE49-F238E27FC236}">
                <a16:creationId xmlns:a16="http://schemas.microsoft.com/office/drawing/2014/main" id="{C83E0451-57EC-3F58-19D7-CF1819C448C3}"/>
              </a:ext>
            </a:extLst>
          </p:cNvPr>
          <p:cNvSpPr txBox="1">
            <a:spLocks noChangeArrowheads="1"/>
          </p:cNvSpPr>
          <p:nvPr/>
        </p:nvSpPr>
        <p:spPr bwMode="auto">
          <a:xfrm>
            <a:off x="4835526" y="4149725"/>
            <a:ext cx="1008063" cy="368300"/>
          </a:xfrm>
          <a:prstGeom prst="rect">
            <a:avLst/>
          </a:prstGeom>
          <a:noFill/>
          <a:ln w="9525">
            <a:noFill/>
            <a:miter lim="800000"/>
            <a:headEnd/>
            <a:tailEnd/>
          </a:ln>
        </p:spPr>
        <p:txBody>
          <a:bodyPr>
            <a:spAutoFit/>
          </a:bodyPr>
          <a:lstStyle/>
          <a:p>
            <a:pPr algn="ctr"/>
            <a:r>
              <a:rPr lang="en-GB" b="1">
                <a:solidFill>
                  <a:schemeClr val="bg1"/>
                </a:solidFill>
                <a:latin typeface="Book Antiqua" pitchFamily="18" charset="0"/>
              </a:rPr>
              <a:t>Stage</a:t>
            </a:r>
          </a:p>
        </p:txBody>
      </p:sp>
      <p:sp>
        <p:nvSpPr>
          <p:cNvPr id="8200" name="TextBox 16">
            <a:extLst>
              <a:ext uri="{FF2B5EF4-FFF2-40B4-BE49-F238E27FC236}">
                <a16:creationId xmlns:a16="http://schemas.microsoft.com/office/drawing/2014/main" id="{40FED762-0E75-873E-82D9-2360B6E279D7}"/>
              </a:ext>
            </a:extLst>
          </p:cNvPr>
          <p:cNvSpPr txBox="1">
            <a:spLocks noChangeArrowheads="1"/>
          </p:cNvSpPr>
          <p:nvPr/>
        </p:nvSpPr>
        <p:spPr bwMode="auto">
          <a:xfrm>
            <a:off x="2711451" y="3284539"/>
            <a:ext cx="936625" cy="369887"/>
          </a:xfrm>
          <a:prstGeom prst="rect">
            <a:avLst/>
          </a:prstGeom>
          <a:noFill/>
          <a:ln w="9525">
            <a:noFill/>
            <a:miter lim="800000"/>
            <a:headEnd/>
            <a:tailEnd/>
          </a:ln>
        </p:spPr>
        <p:txBody>
          <a:bodyPr>
            <a:spAutoFit/>
          </a:bodyPr>
          <a:lstStyle/>
          <a:p>
            <a:pPr algn="ctr"/>
            <a:r>
              <a:rPr lang="en-GB" b="1">
                <a:solidFill>
                  <a:schemeClr val="bg1"/>
                </a:solidFill>
                <a:latin typeface="Book Antiqua" pitchFamily="18" charset="0"/>
              </a:rPr>
              <a:t>Stage</a:t>
            </a:r>
          </a:p>
        </p:txBody>
      </p:sp>
      <p:sp>
        <p:nvSpPr>
          <p:cNvPr id="8201" name="TextBox 17">
            <a:extLst>
              <a:ext uri="{FF2B5EF4-FFF2-40B4-BE49-F238E27FC236}">
                <a16:creationId xmlns:a16="http://schemas.microsoft.com/office/drawing/2014/main" id="{4F7F525F-3B3C-9584-BD61-0387A2BAF0CE}"/>
              </a:ext>
            </a:extLst>
          </p:cNvPr>
          <p:cNvSpPr txBox="1">
            <a:spLocks noChangeArrowheads="1"/>
          </p:cNvSpPr>
          <p:nvPr/>
        </p:nvSpPr>
        <p:spPr bwMode="auto">
          <a:xfrm>
            <a:off x="2582864" y="5237164"/>
            <a:ext cx="1152525" cy="369887"/>
          </a:xfrm>
          <a:prstGeom prst="rect">
            <a:avLst/>
          </a:prstGeom>
          <a:noFill/>
          <a:ln w="9525">
            <a:noFill/>
            <a:miter lim="800000"/>
            <a:headEnd/>
            <a:tailEnd/>
          </a:ln>
        </p:spPr>
        <p:txBody>
          <a:bodyPr>
            <a:spAutoFit/>
          </a:bodyPr>
          <a:lstStyle/>
          <a:p>
            <a:pPr algn="ctr"/>
            <a:r>
              <a:rPr lang="en-GB" b="1">
                <a:solidFill>
                  <a:schemeClr val="bg1"/>
                </a:solidFill>
                <a:latin typeface="Book Antiqua" pitchFamily="18" charset="0"/>
              </a:rPr>
              <a:t>Stage</a:t>
            </a:r>
          </a:p>
        </p:txBody>
      </p:sp>
    </p:spTree>
    <p:extLst>
      <p:ext uri="{BB962C8B-B14F-4D97-AF65-F5344CB8AC3E}">
        <p14:creationId xmlns:p14="http://schemas.microsoft.com/office/powerpoint/2010/main" val="42777588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78C2F0-C9AB-905E-3049-B11B8D559076}"/>
              </a:ext>
            </a:extLst>
          </p:cNvPr>
          <p:cNvSpPr>
            <a:spLocks noGrp="1"/>
          </p:cNvSpPr>
          <p:nvPr>
            <p:ph type="title"/>
          </p:nvPr>
        </p:nvSpPr>
        <p:spPr>
          <a:xfrm>
            <a:off x="1102368" y="1877492"/>
            <a:ext cx="4030132" cy="3215373"/>
          </a:xfrm>
        </p:spPr>
        <p:txBody>
          <a:bodyPr>
            <a:normAutofit/>
          </a:bodyPr>
          <a:lstStyle/>
          <a:p>
            <a:pPr algn="ctr"/>
            <a:r>
              <a:rPr lang="en-GB">
                <a:solidFill>
                  <a:schemeClr val="bg1"/>
                </a:solidFill>
              </a:rPr>
              <a:t>Set</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27ECEA71-AB8D-079A-B336-335510F515A0}"/>
              </a:ext>
            </a:extLst>
          </p:cNvPr>
          <p:cNvSpPr>
            <a:spLocks noGrp="1"/>
          </p:cNvSpPr>
          <p:nvPr>
            <p:ph idx="1"/>
          </p:nvPr>
        </p:nvSpPr>
        <p:spPr>
          <a:xfrm>
            <a:off x="6234868" y="1130846"/>
            <a:ext cx="5217173" cy="4351338"/>
          </a:xfrm>
        </p:spPr>
        <p:txBody>
          <a:bodyPr>
            <a:normAutofit/>
          </a:bodyPr>
          <a:lstStyle/>
          <a:p>
            <a:r>
              <a:rPr lang="en-GB" sz="2000" b="0" i="0" dirty="0">
                <a:solidFill>
                  <a:schemeClr val="bg1"/>
                </a:solidFill>
                <a:effectLst/>
                <a:latin typeface="ReithSans"/>
              </a:rPr>
              <a:t>The set establishes the world of the play and the style of the piece, so recognising what it says to the audience is important. </a:t>
            </a:r>
          </a:p>
          <a:p>
            <a:r>
              <a:rPr lang="en-GB" sz="2000" b="0" i="0" dirty="0">
                <a:solidFill>
                  <a:schemeClr val="bg1"/>
                </a:solidFill>
                <a:effectLst/>
                <a:latin typeface="ReithSans"/>
              </a:rPr>
              <a:t>Make notes of your first impressions. What expectations were created by the set design? If a set is minimalist then you know the production will have to rely on other elements to create an effective atmosphere. </a:t>
            </a:r>
          </a:p>
          <a:p>
            <a:r>
              <a:rPr lang="en-GB" sz="2000" b="0" i="0" dirty="0">
                <a:solidFill>
                  <a:schemeClr val="bg1"/>
                </a:solidFill>
                <a:effectLst/>
                <a:latin typeface="ReithSans"/>
              </a:rPr>
              <a:t>Sets might also be basic for other reasons such as cost or because the play has many scene changes which would be difficult to achieve with an elaborate fixed set.</a:t>
            </a:r>
            <a:endParaRPr lang="en-GB" sz="2000" dirty="0">
              <a:solidFill>
                <a:schemeClr val="bg1"/>
              </a:solidFill>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590368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81C57238-911D-865F-34A8-FCBD59F46541}"/>
              </a:ext>
            </a:extLst>
          </p:cNvPr>
          <p:cNvSpPr>
            <a:spLocks noGrp="1"/>
          </p:cNvSpPr>
          <p:nvPr>
            <p:ph type="title"/>
          </p:nvPr>
        </p:nvSpPr>
        <p:spPr/>
        <p:txBody>
          <a:bodyPr/>
          <a:lstStyle/>
          <a:p>
            <a:endParaRPr lang="en-GB"/>
          </a:p>
        </p:txBody>
      </p:sp>
      <p:sp>
        <p:nvSpPr>
          <p:cNvPr id="5" name="Content Placeholder 4">
            <a:extLst>
              <a:ext uri="{FF2B5EF4-FFF2-40B4-BE49-F238E27FC236}">
                <a16:creationId xmlns:a16="http://schemas.microsoft.com/office/drawing/2014/main" id="{10167242-CB6A-F6AD-15FC-36DD745F5F35}"/>
              </a:ext>
            </a:extLst>
          </p:cNvPr>
          <p:cNvSpPr>
            <a:spLocks noGrp="1"/>
          </p:cNvSpPr>
          <p:nvPr>
            <p:ph idx="1"/>
          </p:nvPr>
        </p:nvSpPr>
        <p:spPr/>
        <p:txBody>
          <a:bodyPr>
            <a:normAutofit/>
          </a:bodyPr>
          <a:lstStyle/>
          <a:p>
            <a:pPr marL="0" indent="0">
              <a:buNone/>
            </a:pPr>
            <a:r>
              <a:rPr lang="en-GB" dirty="0"/>
              <a:t>Your job as a reviewer is to note any interesting facets of the set that have obviously been included in the production by the director and designer for a reason. </a:t>
            </a:r>
          </a:p>
        </p:txBody>
      </p:sp>
    </p:spTree>
    <p:extLst>
      <p:ext uri="{BB962C8B-B14F-4D97-AF65-F5344CB8AC3E}">
        <p14:creationId xmlns:p14="http://schemas.microsoft.com/office/powerpoint/2010/main" val="194057936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F60A177-E454-1429-12A6-299C777B967D}"/>
              </a:ext>
            </a:extLst>
          </p:cNvPr>
          <p:cNvSpPr>
            <a:spLocks noGrp="1"/>
          </p:cNvSpPr>
          <p:nvPr>
            <p:ph type="title"/>
          </p:nvPr>
        </p:nvSpPr>
        <p:spPr>
          <a:xfrm>
            <a:off x="6234865" y="568517"/>
            <a:ext cx="5248221" cy="1067209"/>
          </a:xfrm>
        </p:spPr>
        <p:txBody>
          <a:bodyPr>
            <a:normAutofit/>
          </a:bodyPr>
          <a:lstStyle/>
          <a:p>
            <a:r>
              <a:rPr lang="en-GB" sz="3400" b="1" i="0" dirty="0">
                <a:solidFill>
                  <a:schemeClr val="bg1"/>
                </a:solidFill>
                <a:effectLst/>
                <a:latin typeface="ReithSans"/>
              </a:rPr>
              <a:t>Props</a:t>
            </a:r>
            <a:br>
              <a:rPr lang="en-GB" sz="3400" b="1" i="0" dirty="0">
                <a:solidFill>
                  <a:schemeClr val="bg1"/>
                </a:solidFill>
                <a:effectLst/>
                <a:latin typeface="ReithSans"/>
              </a:rPr>
            </a:br>
            <a:endParaRPr lang="en-GB" sz="3400" dirty="0">
              <a:solidFill>
                <a:schemeClr val="bg1"/>
              </a:solidFill>
            </a:endParaRPr>
          </a:p>
        </p:txBody>
      </p:sp>
      <p:pic>
        <p:nvPicPr>
          <p:cNvPr id="6" name="Picture 5" descr="A person holding a telephone and smiling&#10;&#10;Description automatically generated">
            <a:extLst>
              <a:ext uri="{FF2B5EF4-FFF2-40B4-BE49-F238E27FC236}">
                <a16:creationId xmlns:a16="http://schemas.microsoft.com/office/drawing/2014/main" id="{B95CB857-5124-1870-0F06-99E4A07E0D6B}"/>
              </a:ext>
            </a:extLst>
          </p:cNvPr>
          <p:cNvPicPr>
            <a:picLocks noChangeAspect="1"/>
          </p:cNvPicPr>
          <p:nvPr/>
        </p:nvPicPr>
        <p:blipFill>
          <a:blip r:embed="rId2">
            <a:extLst>
              <a:ext uri="{28A0092B-C50C-407E-A947-70E740481C1C}">
                <a14:useLocalDpi xmlns:a14="http://schemas.microsoft.com/office/drawing/2010/main" val="0"/>
              </a:ext>
            </a:extLst>
          </a:blip>
          <a:srcRect l="1462" r="23539" b="1"/>
          <a:stretch/>
        </p:blipFill>
        <p:spPr>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13" name="Group 12">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4" name="Freeform: Shape 13">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5" name="Freeform: Shape 14">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3" name="Content Placeholder 2">
            <a:extLst>
              <a:ext uri="{FF2B5EF4-FFF2-40B4-BE49-F238E27FC236}">
                <a16:creationId xmlns:a16="http://schemas.microsoft.com/office/drawing/2014/main" id="{3F21341C-6196-A722-EF62-0C942FD21970}"/>
              </a:ext>
            </a:extLst>
          </p:cNvPr>
          <p:cNvSpPr>
            <a:spLocks noGrp="1"/>
          </p:cNvSpPr>
          <p:nvPr>
            <p:ph idx="1"/>
          </p:nvPr>
        </p:nvSpPr>
        <p:spPr>
          <a:xfrm>
            <a:off x="6234868" y="1820369"/>
            <a:ext cx="5217173" cy="4351338"/>
          </a:xfrm>
        </p:spPr>
        <p:txBody>
          <a:bodyPr>
            <a:normAutofit/>
          </a:bodyPr>
          <a:lstStyle/>
          <a:p>
            <a:r>
              <a:rPr lang="en-GB" b="0" i="0" dirty="0">
                <a:solidFill>
                  <a:schemeClr val="bg1"/>
                </a:solidFill>
                <a:effectLst/>
                <a:latin typeface="ReithSans"/>
              </a:rPr>
              <a:t>Think about how the props were used in the production. Consider whether they were used naturalistically or symbolically and whether they had any significant meaning attached to them. Was one special prop used in a variety of ways?</a:t>
            </a:r>
          </a:p>
          <a:p>
            <a:endParaRPr lang="en-GB" b="0" i="0" dirty="0">
              <a:solidFill>
                <a:schemeClr val="bg1"/>
              </a:solidFill>
              <a:effectLst/>
              <a:latin typeface="ReithSans"/>
            </a:endParaRPr>
          </a:p>
        </p:txBody>
      </p:sp>
      <p:grpSp>
        <p:nvGrpSpPr>
          <p:cNvPr id="17"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18" name="Freeform: Shape 17">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93710388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Spotlight on a dark foggy stage">
            <a:extLst>
              <a:ext uri="{FF2B5EF4-FFF2-40B4-BE49-F238E27FC236}">
                <a16:creationId xmlns:a16="http://schemas.microsoft.com/office/drawing/2014/main" id="{8AED681E-6D00-226D-0093-0798E45FC1C8}"/>
              </a:ext>
            </a:extLst>
          </p:cNvPr>
          <p:cNvPicPr>
            <a:picLocks noChangeAspect="1"/>
          </p:cNvPicPr>
          <p:nvPr/>
        </p:nvPicPr>
        <p:blipFill>
          <a:blip r:embed="rId2">
            <a:alphaModFix amt="35000"/>
            <a:extLst>
              <a:ext uri="{28A0092B-C50C-407E-A947-70E740481C1C}">
                <a14:useLocalDpi xmlns:a14="http://schemas.microsoft.com/office/drawing/2010/main" val="0"/>
              </a:ext>
            </a:extLst>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95981F90-A17A-898F-5B68-D2E6E51FCC11}"/>
              </a:ext>
            </a:extLst>
          </p:cNvPr>
          <p:cNvSpPr>
            <a:spLocks noGrp="1"/>
          </p:cNvSpPr>
          <p:nvPr>
            <p:ph type="title"/>
          </p:nvPr>
        </p:nvSpPr>
        <p:spPr>
          <a:xfrm>
            <a:off x="838200" y="365125"/>
            <a:ext cx="10515600" cy="1325563"/>
          </a:xfrm>
        </p:spPr>
        <p:txBody>
          <a:bodyPr>
            <a:normAutofit/>
          </a:bodyPr>
          <a:lstStyle/>
          <a:p>
            <a:r>
              <a:rPr lang="en-GB" sz="4400" dirty="0">
                <a:solidFill>
                  <a:srgbClr val="FFFFFF"/>
                </a:solidFill>
              </a:rPr>
              <a:t>Lights and lighting design</a:t>
            </a:r>
            <a:br>
              <a:rPr lang="en-GB" b="1" i="0" dirty="0">
                <a:solidFill>
                  <a:srgbClr val="FFFFFF"/>
                </a:solidFill>
                <a:effectLst/>
                <a:latin typeface="ReithSans"/>
              </a:rPr>
            </a:br>
            <a:endParaRPr lang="en-GB" dirty="0">
              <a:solidFill>
                <a:srgbClr val="FFFFFF"/>
              </a:solidFill>
            </a:endParaRPr>
          </a:p>
        </p:txBody>
      </p:sp>
      <p:sp>
        <p:nvSpPr>
          <p:cNvPr id="3" name="Content Placeholder 2">
            <a:extLst>
              <a:ext uri="{FF2B5EF4-FFF2-40B4-BE49-F238E27FC236}">
                <a16:creationId xmlns:a16="http://schemas.microsoft.com/office/drawing/2014/main" id="{93419652-0D89-37EC-1539-91834EE3C897}"/>
              </a:ext>
            </a:extLst>
          </p:cNvPr>
          <p:cNvSpPr>
            <a:spLocks noGrp="1"/>
          </p:cNvSpPr>
          <p:nvPr>
            <p:ph idx="1"/>
          </p:nvPr>
        </p:nvSpPr>
        <p:spPr>
          <a:xfrm>
            <a:off x="838200" y="1825625"/>
            <a:ext cx="10515600" cy="4351338"/>
          </a:xfrm>
        </p:spPr>
        <p:txBody>
          <a:bodyPr>
            <a:normAutofit/>
          </a:bodyPr>
          <a:lstStyle/>
          <a:p>
            <a:r>
              <a:rPr lang="en-GB" sz="1800" dirty="0">
                <a:solidFill>
                  <a:srgbClr val="FFFFFF"/>
                </a:solidFill>
              </a:rPr>
              <a:t>How did the lighting design enhance the production? Think about the following elements when writing your review:</a:t>
            </a:r>
          </a:p>
          <a:p>
            <a:endParaRPr lang="en-GB" sz="1800" dirty="0">
              <a:solidFill>
                <a:srgbClr val="FFFFFF"/>
              </a:solidFill>
            </a:endParaRPr>
          </a:p>
          <a:p>
            <a:r>
              <a:rPr lang="en-GB" sz="1800" dirty="0">
                <a:solidFill>
                  <a:srgbClr val="FFFFFF"/>
                </a:solidFill>
              </a:rPr>
              <a:t>Was light used naturalistically or in a symbolic way?</a:t>
            </a:r>
          </a:p>
          <a:p>
            <a:r>
              <a:rPr lang="en-GB" sz="1800" dirty="0">
                <a:solidFill>
                  <a:srgbClr val="FFFFFF"/>
                </a:solidFill>
              </a:rPr>
              <a:t>Did the use of light enhance the drama and experience for the audience?</a:t>
            </a:r>
          </a:p>
          <a:p>
            <a:r>
              <a:rPr lang="en-GB" sz="1800" dirty="0">
                <a:solidFill>
                  <a:srgbClr val="FFFFFF"/>
                </a:solidFill>
              </a:rPr>
              <a:t>How did the lights create mood and atmosphere?</a:t>
            </a:r>
          </a:p>
          <a:p>
            <a:r>
              <a:rPr lang="en-GB" sz="1800" dirty="0">
                <a:solidFill>
                  <a:srgbClr val="FFFFFF"/>
                </a:solidFill>
              </a:rPr>
              <a:t>Were they used to suggest different locations or the passing of time?</a:t>
            </a:r>
          </a:p>
          <a:p>
            <a:r>
              <a:rPr lang="en-GB" sz="1800" dirty="0">
                <a:solidFill>
                  <a:srgbClr val="FFFFFF"/>
                </a:solidFill>
              </a:rPr>
              <a:t>Were there any key lighting effects in the production?</a:t>
            </a:r>
          </a:p>
          <a:p>
            <a:r>
              <a:rPr lang="en-GB" sz="1800" dirty="0">
                <a:solidFill>
                  <a:srgbClr val="FFFFFF"/>
                </a:solidFill>
              </a:rPr>
              <a:t>How did they affect the pace of transitions (movement from one scene to the next)? A snap change will create a staccato, fast tempo but a fade will be gentler and slower.</a:t>
            </a:r>
          </a:p>
        </p:txBody>
      </p:sp>
    </p:spTree>
    <p:extLst>
      <p:ext uri="{BB962C8B-B14F-4D97-AF65-F5344CB8AC3E}">
        <p14:creationId xmlns:p14="http://schemas.microsoft.com/office/powerpoint/2010/main" val="1711256339"/>
      </p:ext>
    </p:extLst>
  </p:cSld>
  <p:clrMapOvr>
    <a:overrideClrMapping bg1="dk1" tx1="lt1" bg2="dk2" tx2="lt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3A240900-20CD-AC60-AC48-DD6524AF1964}"/>
              </a:ext>
            </a:extLst>
          </p:cNvPr>
          <p:cNvSpPr>
            <a:spLocks noGrp="1"/>
          </p:cNvSpPr>
          <p:nvPr>
            <p:ph type="title"/>
          </p:nvPr>
        </p:nvSpPr>
        <p:spPr>
          <a:xfrm>
            <a:off x="1295400" y="669925"/>
            <a:ext cx="4800600" cy="1325563"/>
          </a:xfrm>
        </p:spPr>
        <p:txBody>
          <a:bodyPr anchor="b">
            <a:normAutofit/>
          </a:bodyPr>
          <a:lstStyle/>
          <a:p>
            <a:r>
              <a:rPr lang="en-GB" b="1" i="0" dirty="0">
                <a:solidFill>
                  <a:schemeClr val="bg1"/>
                </a:solidFill>
                <a:effectLst/>
                <a:latin typeface="ReithSans"/>
              </a:rPr>
              <a:t>Music and Sound</a:t>
            </a:r>
            <a:br>
              <a:rPr lang="en-GB" b="1" i="0" dirty="0">
                <a:solidFill>
                  <a:schemeClr val="bg1"/>
                </a:solidFill>
                <a:effectLst/>
                <a:latin typeface="ReithSans"/>
              </a:rPr>
            </a:br>
            <a:endParaRPr lang="en-GB" dirty="0">
              <a:solidFill>
                <a:schemeClr val="bg1"/>
              </a:solidFill>
            </a:endParaRPr>
          </a:p>
        </p:txBody>
      </p:sp>
      <p:cxnSp>
        <p:nvCxnSpPr>
          <p:cNvPr id="19" name="Straight Connector 18">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3C219DE-6EBA-1577-F368-5EBEB8D2B1A6}"/>
              </a:ext>
            </a:extLst>
          </p:cNvPr>
          <p:cNvSpPr>
            <a:spLocks noGrp="1"/>
          </p:cNvSpPr>
          <p:nvPr>
            <p:ph idx="1"/>
          </p:nvPr>
        </p:nvSpPr>
        <p:spPr>
          <a:xfrm>
            <a:off x="1295400" y="2288833"/>
            <a:ext cx="4800600" cy="3711571"/>
          </a:xfrm>
        </p:spPr>
        <p:txBody>
          <a:bodyPr>
            <a:normAutofit/>
          </a:bodyPr>
          <a:lstStyle/>
          <a:p>
            <a:pPr fontAlgn="base"/>
            <a:r>
              <a:rPr lang="en-GB" sz="1600" b="0" i="0" dirty="0">
                <a:solidFill>
                  <a:schemeClr val="bg1"/>
                </a:solidFill>
                <a:effectLst/>
                <a:latin typeface="ReithSans"/>
              </a:rPr>
              <a:t>Don’t just focus on the visual. If the music or sound effects used in a production stand out (negatively or positively), then you should mention them. Think about:</a:t>
            </a:r>
          </a:p>
          <a:p>
            <a:pPr fontAlgn="base"/>
            <a:endParaRPr lang="en-GB" sz="1600" b="0" i="0" dirty="0">
              <a:solidFill>
                <a:schemeClr val="bg1"/>
              </a:solidFill>
              <a:effectLst/>
              <a:latin typeface="ReithSans"/>
            </a:endParaRPr>
          </a:p>
          <a:p>
            <a:pPr fontAlgn="base"/>
            <a:r>
              <a:rPr lang="en-GB" sz="1600" b="0" i="0" dirty="0">
                <a:solidFill>
                  <a:schemeClr val="bg1"/>
                </a:solidFill>
                <a:effectLst/>
                <a:latin typeface="ReithSans"/>
              </a:rPr>
              <a:t>How the music was used and when.</a:t>
            </a:r>
          </a:p>
          <a:p>
            <a:pPr fontAlgn="base"/>
            <a:r>
              <a:rPr lang="en-GB" sz="1600" b="0" i="0" dirty="0">
                <a:solidFill>
                  <a:schemeClr val="bg1"/>
                </a:solidFill>
                <a:effectLst/>
                <a:latin typeface="ReithSans"/>
              </a:rPr>
              <a:t>The effect of the music on the audience - did it create mood/atmosphere?</a:t>
            </a:r>
          </a:p>
          <a:p>
            <a:pPr fontAlgn="base"/>
            <a:r>
              <a:rPr lang="en-GB" sz="1600" b="0" i="0" dirty="0">
                <a:solidFill>
                  <a:schemeClr val="bg1"/>
                </a:solidFill>
                <a:effectLst/>
                <a:latin typeface="ReithSans"/>
              </a:rPr>
              <a:t>Was music or sound used symbolically to reflect a character or theme of the play?</a:t>
            </a:r>
          </a:p>
          <a:p>
            <a:pPr fontAlgn="base"/>
            <a:r>
              <a:rPr lang="en-GB" sz="1600" b="0" i="0" dirty="0">
                <a:solidFill>
                  <a:schemeClr val="bg1"/>
                </a:solidFill>
                <a:effectLst/>
                <a:latin typeface="ReithSans"/>
              </a:rPr>
              <a:t>Were there any sound effects and what did these add to the production?</a:t>
            </a:r>
          </a:p>
          <a:p>
            <a:pPr fontAlgn="base"/>
            <a:r>
              <a:rPr lang="en-GB" sz="1600" b="0" i="0" dirty="0">
                <a:solidFill>
                  <a:schemeClr val="bg1"/>
                </a:solidFill>
                <a:effectLst/>
                <a:latin typeface="ReithSans"/>
              </a:rPr>
              <a:t>Did the music work with the rest of the production?</a:t>
            </a:r>
            <a:endParaRPr lang="en-GB" sz="1600" dirty="0">
              <a:solidFill>
                <a:schemeClr val="bg1"/>
              </a:solidFill>
            </a:endParaRPr>
          </a:p>
        </p:txBody>
      </p:sp>
      <p:pic>
        <p:nvPicPr>
          <p:cNvPr id="7" name="Picture 6" descr="Close up of audio equipment">
            <a:extLst>
              <a:ext uri="{FF2B5EF4-FFF2-40B4-BE49-F238E27FC236}">
                <a16:creationId xmlns:a16="http://schemas.microsoft.com/office/drawing/2014/main" id="{B5AF47C8-656B-48B0-2A76-1FBA98380F8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45193" y="564470"/>
            <a:ext cx="3588640" cy="2395417"/>
          </a:xfrm>
          <a:prstGeom prst="rect">
            <a:avLst/>
          </a:prstGeom>
        </p:spPr>
      </p:pic>
      <p:sp>
        <p:nvSpPr>
          <p:cNvPr id="21" name="Rectangle 20">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icrophone with stage lights">
            <a:extLst>
              <a:ext uri="{FF2B5EF4-FFF2-40B4-BE49-F238E27FC236}">
                <a16:creationId xmlns:a16="http://schemas.microsoft.com/office/drawing/2014/main" id="{171111E6-3302-423F-D3C4-AD5F128A1E5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38661" y="3942768"/>
            <a:ext cx="3588640" cy="2359530"/>
          </a:xfrm>
          <a:prstGeom prst="rect">
            <a:avLst/>
          </a:prstGeom>
        </p:spPr>
      </p:pic>
      <p:sp>
        <p:nvSpPr>
          <p:cNvPr id="23" name="Rectangle 22">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3431350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209D0713-6435-B5FA-BF57-FCF1278787E7}"/>
              </a:ext>
            </a:extLst>
          </p:cNvPr>
          <p:cNvSpPr>
            <a:spLocks noGrp="1"/>
          </p:cNvSpPr>
          <p:nvPr>
            <p:ph type="title"/>
          </p:nvPr>
        </p:nvSpPr>
        <p:spPr>
          <a:xfrm>
            <a:off x="1452656" y="1444741"/>
            <a:ext cx="9357865" cy="1041901"/>
          </a:xfrm>
        </p:spPr>
        <p:txBody>
          <a:bodyPr>
            <a:normAutofit/>
          </a:bodyPr>
          <a:lstStyle/>
          <a:p>
            <a:endParaRPr lang="en-GB" sz="4000"/>
          </a:p>
        </p:txBody>
      </p:sp>
      <p:sp>
        <p:nvSpPr>
          <p:cNvPr id="5" name="Content Placeholder 4">
            <a:extLst>
              <a:ext uri="{FF2B5EF4-FFF2-40B4-BE49-F238E27FC236}">
                <a16:creationId xmlns:a16="http://schemas.microsoft.com/office/drawing/2014/main" id="{5C827C66-CDE2-D375-5E45-C47086711788}"/>
              </a:ext>
            </a:extLst>
          </p:cNvPr>
          <p:cNvSpPr>
            <a:spLocks noGrp="1"/>
          </p:cNvSpPr>
          <p:nvPr>
            <p:ph sz="half" idx="1"/>
          </p:nvPr>
        </p:nvSpPr>
        <p:spPr>
          <a:xfrm>
            <a:off x="1452656" y="2701427"/>
            <a:ext cx="4483324" cy="2699968"/>
          </a:xfrm>
        </p:spPr>
        <p:txBody>
          <a:bodyPr>
            <a:normAutofit/>
          </a:bodyPr>
          <a:lstStyle/>
          <a:p>
            <a:r>
              <a:rPr lang="en-GB" sz="2000" b="0" i="0">
                <a:effectLst/>
                <a:latin typeface="ReithSans"/>
              </a:rPr>
              <a:t>The music in the production, </a:t>
            </a:r>
            <a:r>
              <a:rPr lang="en-GB" sz="2000" b="0" i="1">
                <a:effectLst/>
                <a:latin typeface="ReithSans"/>
              </a:rPr>
              <a:t>Am I</a:t>
            </a:r>
            <a:r>
              <a:rPr lang="en-GB" sz="2000" b="0" i="0">
                <a:effectLst/>
                <a:latin typeface="ReithSans"/>
              </a:rPr>
              <a:t> by Shaun Parker and Company at the Sydney Opera House is described in detail by Vicky Frost in her review:</a:t>
            </a:r>
            <a:endParaRPr lang="en-GB" sz="2000"/>
          </a:p>
        </p:txBody>
      </p:sp>
      <p:sp>
        <p:nvSpPr>
          <p:cNvPr id="6" name="Content Placeholder 5">
            <a:extLst>
              <a:ext uri="{FF2B5EF4-FFF2-40B4-BE49-F238E27FC236}">
                <a16:creationId xmlns:a16="http://schemas.microsoft.com/office/drawing/2014/main" id="{BCECBF8C-9E5E-9DA8-5EBA-A1651AFBB213}"/>
              </a:ext>
            </a:extLst>
          </p:cNvPr>
          <p:cNvSpPr>
            <a:spLocks noGrp="1"/>
          </p:cNvSpPr>
          <p:nvPr>
            <p:ph sz="half" idx="2"/>
          </p:nvPr>
        </p:nvSpPr>
        <p:spPr>
          <a:xfrm>
            <a:off x="6256020" y="2701427"/>
            <a:ext cx="4554501" cy="2699968"/>
          </a:xfrm>
        </p:spPr>
        <p:txBody>
          <a:bodyPr>
            <a:normAutofit/>
          </a:bodyPr>
          <a:lstStyle/>
          <a:p>
            <a:pPr marL="0" indent="0">
              <a:buNone/>
            </a:pPr>
            <a:r>
              <a:rPr lang="en-GB" sz="1700" i="1"/>
              <a:t>Music and movement here are perfectly balanced: each informing and enhancing the other. Both have a distinctive language – Nick Wales' other-worldly score heady with hanging harmonies and strong percussion, and infused with both Indian and medieval influences. The musicians sit on a platform above the stage, occasionally looming out of the dark, as below the dancers make tight, sharp movements.</a:t>
            </a:r>
          </a:p>
          <a:p>
            <a:pPr marL="0" indent="0">
              <a:buNone/>
            </a:pPr>
            <a:r>
              <a:rPr lang="en-GB" sz="1700" i="1"/>
              <a:t>— The Guardian, January 10 2014</a:t>
            </a:r>
          </a:p>
        </p:txBody>
      </p:sp>
    </p:spTree>
    <p:extLst>
      <p:ext uri="{BB962C8B-B14F-4D97-AF65-F5344CB8AC3E}">
        <p14:creationId xmlns:p14="http://schemas.microsoft.com/office/powerpoint/2010/main" val="163105289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209D0713-6435-B5FA-BF57-FCF1278787E7}"/>
              </a:ext>
            </a:extLst>
          </p:cNvPr>
          <p:cNvSpPr>
            <a:spLocks noGrp="1"/>
          </p:cNvSpPr>
          <p:nvPr>
            <p:ph type="title"/>
          </p:nvPr>
        </p:nvSpPr>
        <p:spPr>
          <a:xfrm>
            <a:off x="838200" y="620742"/>
            <a:ext cx="10515600" cy="1325563"/>
          </a:xfrm>
        </p:spPr>
        <p:txBody>
          <a:bodyPr>
            <a:normAutofit/>
          </a:bodyPr>
          <a:lstStyle/>
          <a:p>
            <a:endParaRPr lang="en-GB">
              <a:solidFill>
                <a:srgbClr val="FFFFFF"/>
              </a:solidFill>
            </a:endParaRPr>
          </a:p>
        </p:txBody>
      </p:sp>
      <p:cxnSp>
        <p:nvCxnSpPr>
          <p:cNvPr id="13" name="Straight Connector 12">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5C827C66-CDE2-D375-5E45-C47086711788}"/>
              </a:ext>
            </a:extLst>
          </p:cNvPr>
          <p:cNvSpPr>
            <a:spLocks noGrp="1"/>
          </p:cNvSpPr>
          <p:nvPr>
            <p:ph sz="half" idx="1"/>
          </p:nvPr>
        </p:nvSpPr>
        <p:spPr>
          <a:xfrm>
            <a:off x="838200" y="2266345"/>
            <a:ext cx="5097780" cy="3910617"/>
          </a:xfrm>
        </p:spPr>
        <p:txBody>
          <a:bodyPr>
            <a:normAutofit/>
          </a:bodyPr>
          <a:lstStyle/>
          <a:p>
            <a:r>
              <a:rPr lang="en-GB" sz="2400" b="0" i="0">
                <a:solidFill>
                  <a:srgbClr val="FFFFFF"/>
                </a:solidFill>
                <a:effectLst/>
                <a:latin typeface="Roboto" panose="02000000000000000000" pitchFamily="2" charset="0"/>
              </a:rPr>
              <a:t>Manon Elin, a pupil at Ysgol Bro Myrddin, reviewed Theatr Genedlaethol Cymru's musical play, Deffro'r Gwanwyn, an adaptation of the famous production, Spring Awakening, for Tu Chwith magazine. She focused on the musical performances but a reviewer could also describe the style of the music to readers who are not familiar with the show.</a:t>
            </a:r>
            <a:endParaRPr lang="en-GB" sz="2400">
              <a:solidFill>
                <a:srgbClr val="FFFFFF"/>
              </a:solidFill>
            </a:endParaRPr>
          </a:p>
        </p:txBody>
      </p:sp>
      <p:sp>
        <p:nvSpPr>
          <p:cNvPr id="6" name="Content Placeholder 5">
            <a:extLst>
              <a:ext uri="{FF2B5EF4-FFF2-40B4-BE49-F238E27FC236}">
                <a16:creationId xmlns:a16="http://schemas.microsoft.com/office/drawing/2014/main" id="{BCECBF8C-9E5E-9DA8-5EBA-A1651AFBB213}"/>
              </a:ext>
            </a:extLst>
          </p:cNvPr>
          <p:cNvSpPr>
            <a:spLocks noGrp="1"/>
          </p:cNvSpPr>
          <p:nvPr>
            <p:ph sz="half" idx="2"/>
          </p:nvPr>
        </p:nvSpPr>
        <p:spPr>
          <a:xfrm>
            <a:off x="6256020" y="2266345"/>
            <a:ext cx="5097780" cy="3910618"/>
          </a:xfrm>
        </p:spPr>
        <p:txBody>
          <a:bodyPr>
            <a:normAutofit/>
          </a:bodyPr>
          <a:lstStyle/>
          <a:p>
            <a:r>
              <a:rPr lang="en-GB" sz="2400" i="1">
                <a:solidFill>
                  <a:srgbClr val="FFFFFF"/>
                </a:solidFill>
              </a:rPr>
              <a:t>Throughout the musical the natural musical talent of the performers was evident. Possibly, the quality of the singing was better than the original recording. Although the two main characters have amazing voices, the show would have been enriched if the rest of the cast had more solo pieces.— Manon Elin, Tu Chwith</a:t>
            </a:r>
          </a:p>
        </p:txBody>
      </p:sp>
    </p:spTree>
    <p:extLst>
      <p:ext uri="{BB962C8B-B14F-4D97-AF65-F5344CB8AC3E}">
        <p14:creationId xmlns:p14="http://schemas.microsoft.com/office/powerpoint/2010/main" val="4098432318"/>
      </p:ext>
    </p:extLst>
  </p:cSld>
  <p:clrMapOvr>
    <a:overrideClrMapping bg1="dk1" tx1="lt1" bg2="dk2" tx2="lt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C65DEE-4CFA-09A1-1966-238AE01BBDFF}"/>
              </a:ext>
            </a:extLst>
          </p:cNvPr>
          <p:cNvSpPr>
            <a:spLocks noGrp="1"/>
          </p:cNvSpPr>
          <p:nvPr>
            <p:ph type="title"/>
          </p:nvPr>
        </p:nvSpPr>
        <p:spPr>
          <a:xfrm>
            <a:off x="838200" y="620742"/>
            <a:ext cx="10515600" cy="1325563"/>
          </a:xfrm>
        </p:spPr>
        <p:txBody>
          <a:bodyPr>
            <a:normAutofit/>
          </a:bodyPr>
          <a:lstStyle/>
          <a:p>
            <a:r>
              <a:rPr lang="en-GB" sz="2800" b="0" i="0">
                <a:solidFill>
                  <a:srgbClr val="FFFFFF"/>
                </a:solidFill>
                <a:effectLst/>
                <a:latin typeface="ReithSans"/>
              </a:rPr>
              <a:t>Acting and performance</a:t>
            </a:r>
            <a:br>
              <a:rPr lang="en-GB" sz="2800" b="0" i="0">
                <a:solidFill>
                  <a:srgbClr val="FFFFFF"/>
                </a:solidFill>
                <a:effectLst/>
                <a:latin typeface="ReithSans"/>
              </a:rPr>
            </a:br>
            <a:br>
              <a:rPr lang="en-GB" sz="2800" b="1" i="0">
                <a:solidFill>
                  <a:srgbClr val="FFFFFF"/>
                </a:solidFill>
                <a:effectLst/>
                <a:latin typeface="ReithSans"/>
              </a:rPr>
            </a:br>
            <a:endParaRPr lang="en-GB" sz="2800">
              <a:solidFill>
                <a:srgbClr val="FFFFFF"/>
              </a:solidFill>
            </a:endParaRPr>
          </a:p>
        </p:txBody>
      </p:sp>
      <p:cxnSp>
        <p:nvCxnSpPr>
          <p:cNvPr id="41" name="Straight Connector 40">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C2A9757-D811-3108-E72F-3988F5063E2C}"/>
              </a:ext>
            </a:extLst>
          </p:cNvPr>
          <p:cNvSpPr>
            <a:spLocks noGrp="1"/>
          </p:cNvSpPr>
          <p:nvPr>
            <p:ph sz="half" idx="1"/>
          </p:nvPr>
        </p:nvSpPr>
        <p:spPr>
          <a:xfrm>
            <a:off x="838200" y="2266345"/>
            <a:ext cx="5097780" cy="3910617"/>
          </a:xfrm>
        </p:spPr>
        <p:txBody>
          <a:bodyPr>
            <a:normAutofit/>
          </a:bodyPr>
          <a:lstStyle/>
          <a:p>
            <a:pPr fontAlgn="base"/>
            <a:r>
              <a:rPr lang="en-GB" sz="2400">
                <a:solidFill>
                  <a:srgbClr val="FFFFFF"/>
                </a:solidFill>
                <a:latin typeface="ReithSans"/>
              </a:rPr>
              <a:t>It</a:t>
            </a:r>
            <a:r>
              <a:rPr lang="en-GB" sz="2400" b="0" i="0">
                <a:solidFill>
                  <a:srgbClr val="FFFFFF"/>
                </a:solidFill>
                <a:effectLst/>
                <a:latin typeface="ReithSans"/>
              </a:rPr>
              <a:t>’s essential to describe the performances of the actors in the production. How did they make the role their own? Were the performances good or bad? Remember you need to give concrete reasons and not just an ill-informed opinion.</a:t>
            </a:r>
            <a:endParaRPr lang="en-GB" sz="2400">
              <a:solidFill>
                <a:srgbClr val="FFFFFF"/>
              </a:solidFill>
            </a:endParaRPr>
          </a:p>
        </p:txBody>
      </p:sp>
      <p:sp>
        <p:nvSpPr>
          <p:cNvPr id="4" name="Content Placeholder 3">
            <a:extLst>
              <a:ext uri="{FF2B5EF4-FFF2-40B4-BE49-F238E27FC236}">
                <a16:creationId xmlns:a16="http://schemas.microsoft.com/office/drawing/2014/main" id="{7B721968-921A-975E-C1DD-178B0DB3F161}"/>
              </a:ext>
            </a:extLst>
          </p:cNvPr>
          <p:cNvSpPr>
            <a:spLocks noGrp="1"/>
          </p:cNvSpPr>
          <p:nvPr>
            <p:ph sz="half" idx="2"/>
          </p:nvPr>
        </p:nvSpPr>
        <p:spPr>
          <a:xfrm>
            <a:off x="6256020" y="2266345"/>
            <a:ext cx="5097780" cy="3910618"/>
          </a:xfrm>
        </p:spPr>
        <p:txBody>
          <a:bodyPr>
            <a:normAutofit/>
          </a:bodyPr>
          <a:lstStyle/>
          <a:p>
            <a:pPr fontAlgn="base">
              <a:buFont typeface="Arial" panose="020B0604020202020204" pitchFamily="34" charset="0"/>
              <a:buChar char="•"/>
            </a:pPr>
            <a:r>
              <a:rPr lang="en-GB" sz="1300" b="0" i="0">
                <a:solidFill>
                  <a:srgbClr val="FFFFFF"/>
                </a:solidFill>
                <a:effectLst/>
                <a:latin typeface="ReithSans"/>
              </a:rPr>
              <a:t>Try and include the following elements:</a:t>
            </a:r>
          </a:p>
          <a:p>
            <a:pPr fontAlgn="base">
              <a:buFont typeface="Arial" panose="020B0604020202020204" pitchFamily="34" charset="0"/>
              <a:buChar char="•"/>
            </a:pPr>
            <a:endParaRPr lang="en-GB" sz="1300" b="0" i="0">
              <a:solidFill>
                <a:srgbClr val="FFFFFF"/>
              </a:solidFill>
              <a:effectLst/>
              <a:latin typeface="ReithSans"/>
            </a:endParaRPr>
          </a:p>
          <a:p>
            <a:pPr fontAlgn="base">
              <a:buFont typeface="Arial" panose="020B0604020202020204" pitchFamily="34" charset="0"/>
              <a:buChar char="•"/>
            </a:pPr>
            <a:r>
              <a:rPr lang="en-GB" sz="1300" b="0" i="0">
                <a:solidFill>
                  <a:srgbClr val="FFFFFF"/>
                </a:solidFill>
                <a:effectLst/>
                <a:latin typeface="ReithSans"/>
              </a:rPr>
              <a:t>Who impressed you and why?</a:t>
            </a:r>
          </a:p>
          <a:p>
            <a:pPr fontAlgn="base">
              <a:buFont typeface="Arial" panose="020B0604020202020204" pitchFamily="34" charset="0"/>
              <a:buChar char="•"/>
            </a:pPr>
            <a:r>
              <a:rPr lang="en-GB" sz="1300" b="0" i="0">
                <a:solidFill>
                  <a:srgbClr val="FFFFFF"/>
                </a:solidFill>
                <a:effectLst/>
                <a:latin typeface="ReithSans"/>
              </a:rPr>
              <a:t>Think about characterisation and how this was achieved - voice, gesture, body language and so on. Be specific about what an actor did at a particular moment to have an effect on the audience and communicate effectively.</a:t>
            </a:r>
          </a:p>
          <a:p>
            <a:pPr fontAlgn="base">
              <a:buFont typeface="Arial" panose="020B0604020202020204" pitchFamily="34" charset="0"/>
              <a:buChar char="•"/>
            </a:pPr>
            <a:r>
              <a:rPr lang="en-GB" sz="1300" b="0" i="0">
                <a:solidFill>
                  <a:srgbClr val="FFFFFF"/>
                </a:solidFill>
                <a:effectLst/>
                <a:latin typeface="ReithSans"/>
              </a:rPr>
              <a:t>Analyse movement around the space and what it communicated and consider the use of stillness too.</a:t>
            </a:r>
          </a:p>
          <a:p>
            <a:pPr fontAlgn="base">
              <a:buFont typeface="Arial" panose="020B0604020202020204" pitchFamily="34" charset="0"/>
              <a:buChar char="•"/>
            </a:pPr>
            <a:r>
              <a:rPr lang="en-GB" sz="1300" b="0" i="0">
                <a:solidFill>
                  <a:srgbClr val="FFFFFF"/>
                </a:solidFill>
                <a:effectLst/>
                <a:latin typeface="ReithSans"/>
              </a:rPr>
              <a:t>Evaluate the vocal choices made - significant pauses, tone of voice, changes in pitch or volume that worked well. Comment on what this communicated to the audience.</a:t>
            </a:r>
          </a:p>
          <a:p>
            <a:pPr fontAlgn="base">
              <a:buFont typeface="Arial" panose="020B0604020202020204" pitchFamily="34" charset="0"/>
              <a:buChar char="•"/>
            </a:pPr>
            <a:r>
              <a:rPr lang="en-GB" sz="1300" b="0" i="0">
                <a:solidFill>
                  <a:srgbClr val="FFFFFF"/>
                </a:solidFill>
                <a:effectLst/>
                <a:latin typeface="ReithSans"/>
              </a:rPr>
              <a:t>Relationships on stage: how were these achieved and how did they develop or change? Focus on how this was realised in the acting, not on the story of the play.</a:t>
            </a:r>
            <a:endParaRPr lang="en-GB" sz="1300">
              <a:solidFill>
                <a:srgbClr val="FFFFFF"/>
              </a:solidFill>
            </a:endParaRPr>
          </a:p>
        </p:txBody>
      </p:sp>
    </p:spTree>
    <p:extLst>
      <p:ext uri="{BB962C8B-B14F-4D97-AF65-F5344CB8AC3E}">
        <p14:creationId xmlns:p14="http://schemas.microsoft.com/office/powerpoint/2010/main" val="1416971596"/>
      </p:ext>
    </p:extLst>
  </p:cSld>
  <p:clrMapOvr>
    <a:overrideClrMapping bg1="dk1" tx1="lt1" bg2="dk2" tx2="lt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994D8-7C62-9E63-CE62-23B47F14A81E}"/>
              </a:ext>
            </a:extLst>
          </p:cNvPr>
          <p:cNvSpPr>
            <a:spLocks noGrp="1"/>
          </p:cNvSpPr>
          <p:nvPr>
            <p:ph type="title"/>
          </p:nvPr>
        </p:nvSpPr>
        <p:spPr/>
        <p:txBody>
          <a:bodyPr/>
          <a:lstStyle/>
          <a:p>
            <a:r>
              <a:rPr lang="en-GB" b="1" i="0" dirty="0">
                <a:solidFill>
                  <a:srgbClr val="141414"/>
                </a:solidFill>
                <a:effectLst/>
                <a:latin typeface="ReithSans"/>
              </a:rPr>
              <a:t>Directors Choice</a:t>
            </a:r>
            <a:br>
              <a:rPr lang="en-GB" b="1" i="0" dirty="0">
                <a:solidFill>
                  <a:srgbClr val="141414"/>
                </a:solidFill>
                <a:effectLst/>
                <a:latin typeface="ReithSans"/>
              </a:rPr>
            </a:br>
            <a:endParaRPr lang="en-GB" dirty="0"/>
          </a:p>
        </p:txBody>
      </p:sp>
      <p:sp>
        <p:nvSpPr>
          <p:cNvPr id="3" name="Content Placeholder 2">
            <a:extLst>
              <a:ext uri="{FF2B5EF4-FFF2-40B4-BE49-F238E27FC236}">
                <a16:creationId xmlns:a16="http://schemas.microsoft.com/office/drawing/2014/main" id="{5E3B6F0C-CC08-2455-359D-C188036600B5}"/>
              </a:ext>
            </a:extLst>
          </p:cNvPr>
          <p:cNvSpPr>
            <a:spLocks noGrp="1"/>
          </p:cNvSpPr>
          <p:nvPr>
            <p:ph idx="1"/>
          </p:nvPr>
        </p:nvSpPr>
        <p:spPr/>
        <p:txBody>
          <a:bodyPr>
            <a:normAutofit fontScale="92500" lnSpcReduction="20000"/>
          </a:bodyPr>
          <a:lstStyle/>
          <a:p>
            <a:pPr algn="l" fontAlgn="base"/>
            <a:r>
              <a:rPr lang="en-GB" b="0" i="0" dirty="0">
                <a:solidFill>
                  <a:srgbClr val="141414"/>
                </a:solidFill>
                <a:effectLst/>
                <a:latin typeface="ReithSans"/>
              </a:rPr>
              <a:t>The director has overall control of a production so don’t forget to refer to how you think their input influenced the production. Think about the following:</a:t>
            </a:r>
          </a:p>
          <a:p>
            <a:pPr algn="l" fontAlgn="base">
              <a:buFont typeface="Arial" panose="020B0604020202020204" pitchFamily="34" charset="0"/>
              <a:buChar char="•"/>
            </a:pPr>
            <a:r>
              <a:rPr lang="en-GB" b="0" i="0" dirty="0">
                <a:solidFill>
                  <a:srgbClr val="141414"/>
                </a:solidFill>
                <a:effectLst/>
                <a:latin typeface="ReithSans"/>
              </a:rPr>
              <a:t>Did the director have a fixed concept or aim for the work? How was this communicated?</a:t>
            </a:r>
          </a:p>
          <a:p>
            <a:pPr algn="l" fontAlgn="base">
              <a:buFont typeface="Arial" panose="020B0604020202020204" pitchFamily="34" charset="0"/>
              <a:buChar char="•"/>
            </a:pPr>
            <a:r>
              <a:rPr lang="en-GB" b="0" i="0" dirty="0">
                <a:solidFill>
                  <a:srgbClr val="141414"/>
                </a:solidFill>
                <a:effectLst/>
                <a:latin typeface="ReithSans"/>
              </a:rPr>
              <a:t>What specific choices about style did they make?</a:t>
            </a:r>
          </a:p>
          <a:p>
            <a:pPr algn="l" fontAlgn="base">
              <a:buFont typeface="Arial" panose="020B0604020202020204" pitchFamily="34" charset="0"/>
              <a:buChar char="•"/>
            </a:pPr>
            <a:r>
              <a:rPr lang="en-GB" b="0" i="0" dirty="0">
                <a:solidFill>
                  <a:srgbClr val="141414"/>
                </a:solidFill>
                <a:effectLst/>
                <a:latin typeface="ReithSans"/>
              </a:rPr>
              <a:t>Did they make any significant changes or cuts to the script and if so, what did they achieve by this? Did it affect pace or structure?</a:t>
            </a:r>
          </a:p>
          <a:p>
            <a:pPr algn="l" fontAlgn="base">
              <a:buFont typeface="Arial" panose="020B0604020202020204" pitchFamily="34" charset="0"/>
              <a:buChar char="•"/>
            </a:pPr>
            <a:r>
              <a:rPr lang="en-GB" b="0" i="0" dirty="0">
                <a:solidFill>
                  <a:srgbClr val="141414"/>
                </a:solidFill>
                <a:effectLst/>
                <a:latin typeface="ReithSans"/>
              </a:rPr>
              <a:t>What was the emotional journey taken by the audience? Where and how were tension or contrast created?</a:t>
            </a:r>
          </a:p>
          <a:p>
            <a:pPr algn="l" fontAlgn="base">
              <a:buFont typeface="Arial" panose="020B0604020202020204" pitchFamily="34" charset="0"/>
              <a:buChar char="•"/>
            </a:pPr>
            <a:r>
              <a:rPr lang="en-GB" b="0" i="0" dirty="0">
                <a:solidFill>
                  <a:srgbClr val="141414"/>
                </a:solidFill>
                <a:effectLst/>
                <a:latin typeface="ReithSans"/>
              </a:rPr>
              <a:t>Read the programme notes and search online for any background information about the director that might help you. It may be that they are famous for a particular style or approach to work.</a:t>
            </a:r>
          </a:p>
          <a:p>
            <a:endParaRPr lang="en-GB" dirty="0"/>
          </a:p>
        </p:txBody>
      </p:sp>
    </p:spTree>
    <p:extLst>
      <p:ext uri="{BB962C8B-B14F-4D97-AF65-F5344CB8AC3E}">
        <p14:creationId xmlns:p14="http://schemas.microsoft.com/office/powerpoint/2010/main" val="60832311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FC1AE-3FB8-D082-C9DC-F78193BAFF4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E1FDE1E-3AB8-3DFF-85EC-E1C8A49910BE}"/>
              </a:ext>
            </a:extLst>
          </p:cNvPr>
          <p:cNvSpPr>
            <a:spLocks noGrp="1"/>
          </p:cNvSpPr>
          <p:nvPr>
            <p:ph sz="half" idx="1"/>
          </p:nvPr>
        </p:nvSpPr>
        <p:spPr/>
        <p:txBody>
          <a:bodyPr>
            <a:normAutofit fontScale="85000" lnSpcReduction="10000"/>
          </a:bodyPr>
          <a:lstStyle/>
          <a:p>
            <a:r>
              <a:rPr lang="en-GB" b="0" i="0" dirty="0">
                <a:solidFill>
                  <a:srgbClr val="141414"/>
                </a:solidFill>
                <a:effectLst/>
                <a:latin typeface="ReithSans"/>
              </a:rPr>
              <a:t>The theatre critic, Vicky Frost focuses on directorial choices in her review of </a:t>
            </a:r>
            <a:r>
              <a:rPr lang="en-GB" b="0" i="1" dirty="0">
                <a:solidFill>
                  <a:srgbClr val="141414"/>
                </a:solidFill>
                <a:effectLst/>
                <a:latin typeface="ReithSans"/>
              </a:rPr>
              <a:t>Am I</a:t>
            </a:r>
            <a:r>
              <a:rPr lang="en-GB" b="0" i="0" dirty="0">
                <a:solidFill>
                  <a:srgbClr val="141414"/>
                </a:solidFill>
                <a:effectLst/>
                <a:latin typeface="ReithSans"/>
              </a:rPr>
              <a:t> by Shaun Parker and Company at the Sydney Opera House. She also points out a weakness in the pace of the production but her overall tone is a positive one:</a:t>
            </a:r>
            <a:endParaRPr lang="en-GB" dirty="0"/>
          </a:p>
        </p:txBody>
      </p:sp>
      <p:sp>
        <p:nvSpPr>
          <p:cNvPr id="4" name="Content Placeholder 3">
            <a:extLst>
              <a:ext uri="{FF2B5EF4-FFF2-40B4-BE49-F238E27FC236}">
                <a16:creationId xmlns:a16="http://schemas.microsoft.com/office/drawing/2014/main" id="{BE408F27-7ADC-02BB-50DE-7F7F5F530D8B}"/>
              </a:ext>
            </a:extLst>
          </p:cNvPr>
          <p:cNvSpPr>
            <a:spLocks noGrp="1"/>
          </p:cNvSpPr>
          <p:nvPr>
            <p:ph sz="half" idx="2"/>
          </p:nvPr>
        </p:nvSpPr>
        <p:spPr/>
        <p:txBody>
          <a:bodyPr>
            <a:normAutofit fontScale="85000" lnSpcReduction="10000"/>
          </a:bodyPr>
          <a:lstStyle/>
          <a:p>
            <a:pPr marL="0" indent="0">
              <a:buNone/>
            </a:pPr>
            <a:r>
              <a:rPr lang="en-GB" dirty="0"/>
              <a:t>“There's a focus on arms and hands – linked, repetitive actions that have a ritualistic, sometimes mechanical feel to them. The result is complex, layered and often playful – absorbing and rewarding to watch. Occasionally I yearn for more flow and variety – but the use of metal batons that glimmer and move almost in slow motion is compelling, as is a metal fan that slices and snaps more than it simpers and flirts. Bright slivers of movement and shine amid the black.”</a:t>
            </a:r>
          </a:p>
          <a:p>
            <a:r>
              <a:rPr lang="en-GB" dirty="0"/>
              <a:t>— The Guardian, 10 January 2014</a:t>
            </a:r>
          </a:p>
        </p:txBody>
      </p:sp>
    </p:spTree>
    <p:extLst>
      <p:ext uri="{BB962C8B-B14F-4D97-AF65-F5344CB8AC3E}">
        <p14:creationId xmlns:p14="http://schemas.microsoft.com/office/powerpoint/2010/main" val="293449889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7" name="Rectangle 366">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9" name="Rectangle 368">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8F452A-6EA1-3CCA-61F4-4138556D32D8}"/>
              </a:ext>
            </a:extLst>
          </p:cNvPr>
          <p:cNvSpPr>
            <a:spLocks noGrp="1"/>
          </p:cNvSpPr>
          <p:nvPr>
            <p:ph type="title"/>
          </p:nvPr>
        </p:nvSpPr>
        <p:spPr>
          <a:xfrm>
            <a:off x="804672" y="802955"/>
            <a:ext cx="4977976" cy="1454051"/>
          </a:xfrm>
        </p:spPr>
        <p:txBody>
          <a:bodyPr>
            <a:normAutofit/>
          </a:bodyPr>
          <a:lstStyle/>
          <a:p>
            <a:r>
              <a:rPr lang="en-GB" sz="3600">
                <a:solidFill>
                  <a:schemeClr val="tx2"/>
                </a:solidFill>
              </a:rPr>
              <a:t>Things to remember</a:t>
            </a:r>
          </a:p>
        </p:txBody>
      </p:sp>
      <p:sp>
        <p:nvSpPr>
          <p:cNvPr id="3" name="Content Placeholder 2">
            <a:extLst>
              <a:ext uri="{FF2B5EF4-FFF2-40B4-BE49-F238E27FC236}">
                <a16:creationId xmlns:a16="http://schemas.microsoft.com/office/drawing/2014/main" id="{4E85495C-6D9F-A9B2-1FF2-53E665CB9B92}"/>
              </a:ext>
            </a:extLst>
          </p:cNvPr>
          <p:cNvSpPr>
            <a:spLocks noGrp="1"/>
          </p:cNvSpPr>
          <p:nvPr>
            <p:ph idx="1"/>
          </p:nvPr>
        </p:nvSpPr>
        <p:spPr>
          <a:xfrm>
            <a:off x="804672" y="2421682"/>
            <a:ext cx="4977578" cy="3639289"/>
          </a:xfrm>
        </p:spPr>
        <p:txBody>
          <a:bodyPr anchor="ctr">
            <a:normAutofit/>
          </a:bodyPr>
          <a:lstStyle/>
          <a:p>
            <a:r>
              <a:rPr lang="en-GB" sz="1400">
                <a:solidFill>
                  <a:schemeClr val="tx2"/>
                </a:solidFill>
              </a:rPr>
              <a:t>Don’t tell the story of the play – context is enough.</a:t>
            </a:r>
          </a:p>
          <a:p>
            <a:r>
              <a:rPr lang="en-GB" sz="1400">
                <a:solidFill>
                  <a:schemeClr val="tx2"/>
                </a:solidFill>
              </a:rPr>
              <a:t>Make sure that you refer to a range of drama media and elements.</a:t>
            </a:r>
          </a:p>
          <a:p>
            <a:r>
              <a:rPr lang="en-GB" sz="1400">
                <a:solidFill>
                  <a:schemeClr val="tx2"/>
                </a:solidFill>
              </a:rPr>
              <a:t>Keep your writing and sentences tight - don’t ramble or repeat yourself.</a:t>
            </a:r>
          </a:p>
          <a:p>
            <a:r>
              <a:rPr lang="en-GB" sz="1400">
                <a:solidFill>
                  <a:schemeClr val="tx2"/>
                </a:solidFill>
              </a:rPr>
              <a:t>You can be creative, but remember to make your point clearly.</a:t>
            </a:r>
          </a:p>
          <a:p>
            <a:r>
              <a:rPr lang="en-GB" sz="1400">
                <a:solidFill>
                  <a:schemeClr val="tx2"/>
                </a:solidFill>
              </a:rPr>
              <a:t>Give your own opinions but justified by examples to support your arguments.</a:t>
            </a:r>
          </a:p>
          <a:p>
            <a:r>
              <a:rPr lang="en-GB" sz="1400">
                <a:solidFill>
                  <a:schemeClr val="tx2"/>
                </a:solidFill>
              </a:rPr>
              <a:t>Structure your work so that it makes sense.</a:t>
            </a:r>
          </a:p>
          <a:p>
            <a:r>
              <a:rPr lang="en-GB" sz="1400">
                <a:solidFill>
                  <a:schemeClr val="tx2"/>
                </a:solidFill>
              </a:rPr>
              <a:t>Remember you are evaluating the production, not the play.</a:t>
            </a:r>
          </a:p>
          <a:p>
            <a:r>
              <a:rPr lang="en-GB" sz="1400">
                <a:solidFill>
                  <a:schemeClr val="tx2"/>
                </a:solidFill>
              </a:rPr>
              <a:t>Write in a positive way, with a professional tone.</a:t>
            </a:r>
          </a:p>
        </p:txBody>
      </p:sp>
      <p:grpSp>
        <p:nvGrpSpPr>
          <p:cNvPr id="371" name="Group 370">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372" name="Freeform: Shape 371">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3" name="Freeform: Shape 372">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4" name="Freeform: Shape 373">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5" name="Freeform: Shape 374">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64" name="Graphic 363" descr="Drama">
            <a:extLst>
              <a:ext uri="{FF2B5EF4-FFF2-40B4-BE49-F238E27FC236}">
                <a16:creationId xmlns:a16="http://schemas.microsoft.com/office/drawing/2014/main" id="{081ED6C8-FB83-5A2E-499C-D1F187112DF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69745668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901A1C-5B8C-AB36-D749-016FD808147B}"/>
              </a:ext>
            </a:extLst>
          </p:cNvPr>
          <p:cNvSpPr>
            <a:spLocks noGrp="1"/>
          </p:cNvSpPr>
          <p:nvPr>
            <p:ph type="title"/>
          </p:nvPr>
        </p:nvSpPr>
        <p:spPr>
          <a:xfrm>
            <a:off x="761803" y="350196"/>
            <a:ext cx="4646904" cy="1624520"/>
          </a:xfrm>
        </p:spPr>
        <p:txBody>
          <a:bodyPr anchor="ctr">
            <a:normAutofit/>
          </a:bodyPr>
          <a:lstStyle/>
          <a:p>
            <a:r>
              <a:rPr lang="en-GB" sz="4000"/>
              <a:t>Examples</a:t>
            </a:r>
          </a:p>
        </p:txBody>
      </p:sp>
      <p:sp>
        <p:nvSpPr>
          <p:cNvPr id="3" name="Content Placeholder 2">
            <a:extLst>
              <a:ext uri="{FF2B5EF4-FFF2-40B4-BE49-F238E27FC236}">
                <a16:creationId xmlns:a16="http://schemas.microsoft.com/office/drawing/2014/main" id="{BE550CE9-24AF-2970-E747-C76FCE9EE2AD}"/>
              </a:ext>
            </a:extLst>
          </p:cNvPr>
          <p:cNvSpPr>
            <a:spLocks noGrp="1"/>
          </p:cNvSpPr>
          <p:nvPr>
            <p:ph idx="1"/>
          </p:nvPr>
        </p:nvSpPr>
        <p:spPr>
          <a:xfrm>
            <a:off x="761802" y="2743200"/>
            <a:ext cx="4646905" cy="3613149"/>
          </a:xfrm>
        </p:spPr>
        <p:txBody>
          <a:bodyPr anchor="ctr">
            <a:normAutofit/>
          </a:bodyPr>
          <a:lstStyle/>
          <a:p>
            <a:r>
              <a:rPr lang="en-GB" sz="2000">
                <a:hlinkClick r:id="rId2"/>
              </a:rPr>
              <a:t>THEATRE REVIEWS</a:t>
            </a:r>
            <a:endParaRPr lang="en-GB" sz="2000">
              <a:hlinkClick r:id="rId3"/>
            </a:endParaRPr>
          </a:p>
          <a:p>
            <a:endParaRPr lang="en-GB" sz="2000">
              <a:hlinkClick r:id="rId3"/>
            </a:endParaRPr>
          </a:p>
          <a:p>
            <a:r>
              <a:rPr lang="en-GB" sz="2000">
                <a:hlinkClick r:id="rId3"/>
              </a:rPr>
              <a:t>https://www.thestage.co.uk/author-lyn-gardner</a:t>
            </a:r>
            <a:endParaRPr lang="en-GB" sz="2000"/>
          </a:p>
          <a:p>
            <a:endParaRPr lang="en-GB" sz="2000"/>
          </a:p>
          <a:p>
            <a:endParaRPr lang="en-GB" sz="2000"/>
          </a:p>
          <a:p>
            <a:endParaRPr lang="en-GB" sz="2000"/>
          </a:p>
          <a:p>
            <a:pPr marL="0" indent="0">
              <a:buNone/>
            </a:pPr>
            <a:endParaRPr lang="en-GB" sz="2000"/>
          </a:p>
        </p:txBody>
      </p:sp>
      <p:pic>
        <p:nvPicPr>
          <p:cNvPr id="5" name="Picture 4" descr="Empty seats in a movie theater">
            <a:extLst>
              <a:ext uri="{FF2B5EF4-FFF2-40B4-BE49-F238E27FC236}">
                <a16:creationId xmlns:a16="http://schemas.microsoft.com/office/drawing/2014/main" id="{CFA7B70A-E627-837D-15D3-813934943672}"/>
              </a:ext>
            </a:extLst>
          </p:cNvPr>
          <p:cNvPicPr>
            <a:picLocks noChangeAspect="1"/>
          </p:cNvPicPr>
          <p:nvPr/>
        </p:nvPicPr>
        <p:blipFill>
          <a:blip r:embed="rId4"/>
          <a:srcRect l="22035" r="18565" b="-2"/>
          <a:stretch/>
        </p:blipFill>
        <p:spPr>
          <a:xfrm>
            <a:off x="6096000" y="1"/>
            <a:ext cx="6102825" cy="6858000"/>
          </a:xfrm>
          <a:prstGeom prst="rect">
            <a:avLst/>
          </a:prstGeom>
        </p:spPr>
      </p:pic>
    </p:spTree>
    <p:extLst>
      <p:ext uri="{BB962C8B-B14F-4D97-AF65-F5344CB8AC3E}">
        <p14:creationId xmlns:p14="http://schemas.microsoft.com/office/powerpoint/2010/main" val="1527100742"/>
      </p:ext>
    </p:extLst>
  </p:cSld>
  <p:clrMapOvr>
    <a:masterClrMapping/>
  </p:clrMapOvr>
</p:sld>
</file>

<file path=ppt/theme/theme1.xml><?xml version="1.0" encoding="utf-8"?>
<a:theme xmlns:a="http://schemas.openxmlformats.org/drawingml/2006/main" name="Office Theme">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2822</Words>
  <Application>Microsoft Office PowerPoint</Application>
  <PresentationFormat>Widescreen</PresentationFormat>
  <Paragraphs>224</Paragraphs>
  <Slides>45</Slides>
  <Notes>2</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45</vt:i4>
      </vt:variant>
    </vt:vector>
  </HeadingPairs>
  <TitlesOfParts>
    <vt:vector size="53" baseType="lpstr">
      <vt:lpstr>ReithSans</vt:lpstr>
      <vt:lpstr>Aptos</vt:lpstr>
      <vt:lpstr>Aptos Display</vt:lpstr>
      <vt:lpstr>Arial</vt:lpstr>
      <vt:lpstr>Book Antiqua</vt:lpstr>
      <vt:lpstr>Roboto</vt:lpstr>
      <vt:lpstr>Tahoma</vt:lpstr>
      <vt:lpstr>Office Theme</vt:lpstr>
      <vt:lpstr>ANALYSIS AND REVIEW</vt:lpstr>
      <vt:lpstr>Writing a Review – Lyn Gardner (The Stage)</vt:lpstr>
      <vt:lpstr> Task</vt:lpstr>
      <vt:lpstr>Symudiadau / Movemnets</vt:lpstr>
      <vt:lpstr>PowerPoint Presentation</vt:lpstr>
      <vt:lpstr>4’ 33’’</vt:lpstr>
      <vt:lpstr>PowerPoint Presentation</vt:lpstr>
      <vt:lpstr>Review</vt:lpstr>
      <vt:lpstr>Analysis </vt:lpstr>
      <vt:lpstr>PowerPoint Presentation</vt:lpstr>
      <vt:lpstr>PowerPoint Presentation</vt:lpstr>
      <vt:lpstr>Writing a good review</vt:lpstr>
      <vt:lpstr>PowerPoint Presentation</vt:lpstr>
      <vt:lpstr>PowerPoint Presentation</vt:lpstr>
      <vt:lpstr>PowerPoint Presentation</vt:lpstr>
      <vt:lpstr>PowerPoint Presentation</vt:lpstr>
      <vt:lpstr>Opening Paragraph</vt:lpstr>
      <vt:lpstr>Main Body of the Review </vt:lpstr>
      <vt:lpstr>Stage and Set</vt:lpstr>
      <vt:lpstr>Quiz</vt:lpstr>
      <vt:lpstr>1. Staging</vt:lpstr>
      <vt:lpstr>2. Staging</vt:lpstr>
      <vt:lpstr>3. Staging</vt:lpstr>
      <vt:lpstr>4.Staging</vt:lpstr>
      <vt:lpstr>5. Staging</vt:lpstr>
      <vt:lpstr>6. Staging</vt:lpstr>
      <vt:lpstr>Quiz</vt:lpstr>
      <vt:lpstr>1. Staging</vt:lpstr>
      <vt:lpstr>2. Staging</vt:lpstr>
      <vt:lpstr>3. Staging</vt:lpstr>
      <vt:lpstr>4. Staging</vt:lpstr>
      <vt:lpstr>5. Staging</vt:lpstr>
      <vt:lpstr>6. Staging</vt:lpstr>
      <vt:lpstr>Set</vt:lpstr>
      <vt:lpstr>PowerPoint Presentation</vt:lpstr>
      <vt:lpstr>Props </vt:lpstr>
      <vt:lpstr>Lights and lighting design </vt:lpstr>
      <vt:lpstr>Music and Sound </vt:lpstr>
      <vt:lpstr>PowerPoint Presentation</vt:lpstr>
      <vt:lpstr>PowerPoint Presentation</vt:lpstr>
      <vt:lpstr>Acting and performance  </vt:lpstr>
      <vt:lpstr>Directors Choice </vt:lpstr>
      <vt:lpstr>PowerPoint Presentation</vt:lpstr>
      <vt:lpstr>Things to remember</vt:lpstr>
      <vt:lpstr>Examples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Eilir Owen-griffiths</dc:creator>
  <cp:lastModifiedBy>Eilir Owen-griffiths</cp:lastModifiedBy>
  <cp:revision>2</cp:revision>
  <dcterms:created xsi:type="dcterms:W3CDTF">2025-01-28T07:59:26Z</dcterms:created>
  <dcterms:modified xsi:type="dcterms:W3CDTF">2025-02-07T08:55:41Z</dcterms:modified>
</cp:coreProperties>
</file>