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6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890D5D-AA43-48F3-8977-EA4750ED55A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C0A8FF9-7E11-4A9B-9E18-6E0D417DCA1C}">
      <dgm:prSet/>
      <dgm:spPr/>
      <dgm:t>
        <a:bodyPr/>
        <a:lstStyle/>
        <a:p>
          <a:r>
            <a:rPr lang="en-US"/>
            <a:t>• 16-year-old young carer since age 11</a:t>
          </a:r>
        </a:p>
      </dgm:t>
    </dgm:pt>
    <dgm:pt modelId="{F1E2D930-EC8F-41F6-B68F-130AFE5BA6E4}" type="parTrans" cxnId="{9BA4F081-F24A-413E-B047-B2C2C32B88EC}">
      <dgm:prSet/>
      <dgm:spPr/>
      <dgm:t>
        <a:bodyPr/>
        <a:lstStyle/>
        <a:p>
          <a:endParaRPr lang="en-US"/>
        </a:p>
      </dgm:t>
    </dgm:pt>
    <dgm:pt modelId="{ACA4D2BA-8E75-435F-9B7B-7CE792AF33A8}" type="sibTrans" cxnId="{9BA4F081-F24A-413E-B047-B2C2C32B88EC}">
      <dgm:prSet/>
      <dgm:spPr/>
      <dgm:t>
        <a:bodyPr/>
        <a:lstStyle/>
        <a:p>
          <a:endParaRPr lang="en-US"/>
        </a:p>
      </dgm:t>
    </dgm:pt>
    <dgm:pt modelId="{E25F9C79-5D36-40AB-8646-CAEACE296591}">
      <dgm:prSet/>
      <dgm:spPr/>
      <dgm:t>
        <a:bodyPr/>
        <a:lstStyle/>
        <a:p>
          <a:r>
            <a:rPr lang="en-US"/>
            <a:t>• Bereavement: death of father (primary attachment figure)</a:t>
          </a:r>
        </a:p>
      </dgm:t>
    </dgm:pt>
    <dgm:pt modelId="{6239F11E-A71B-4B5C-B9D2-9CFE2CB42A4A}" type="parTrans" cxnId="{7DAF2574-E906-4522-B88A-3EE9BCEC6323}">
      <dgm:prSet/>
      <dgm:spPr/>
      <dgm:t>
        <a:bodyPr/>
        <a:lstStyle/>
        <a:p>
          <a:endParaRPr lang="en-US"/>
        </a:p>
      </dgm:t>
    </dgm:pt>
    <dgm:pt modelId="{82B93BB8-1595-4BAD-9419-D6894CCA3879}" type="sibTrans" cxnId="{7DAF2574-E906-4522-B88A-3EE9BCEC6323}">
      <dgm:prSet/>
      <dgm:spPr/>
      <dgm:t>
        <a:bodyPr/>
        <a:lstStyle/>
        <a:p>
          <a:endParaRPr lang="en-US"/>
        </a:p>
      </dgm:t>
    </dgm:pt>
    <dgm:pt modelId="{AEC3D11B-7C6E-44CA-A8B3-37FF56B671BF}">
      <dgm:prSet/>
      <dgm:spPr/>
      <dgm:t>
        <a:bodyPr/>
        <a:lstStyle/>
        <a:p>
          <a:r>
            <a:rPr lang="en-US"/>
            <a:t>• Mother: mobility and memory difficulties</a:t>
          </a:r>
        </a:p>
      </dgm:t>
    </dgm:pt>
    <dgm:pt modelId="{A24D01D9-0B69-4132-B4DC-DA5E4EB1C624}" type="parTrans" cxnId="{9A566C27-F998-4416-AC17-FD934B5948FA}">
      <dgm:prSet/>
      <dgm:spPr/>
      <dgm:t>
        <a:bodyPr/>
        <a:lstStyle/>
        <a:p>
          <a:endParaRPr lang="en-US"/>
        </a:p>
      </dgm:t>
    </dgm:pt>
    <dgm:pt modelId="{254DBA0A-6558-426C-854A-5FC7E827F2E9}" type="sibTrans" cxnId="{9A566C27-F998-4416-AC17-FD934B5948FA}">
      <dgm:prSet/>
      <dgm:spPr/>
      <dgm:t>
        <a:bodyPr/>
        <a:lstStyle/>
        <a:p>
          <a:endParaRPr lang="en-US"/>
        </a:p>
      </dgm:t>
    </dgm:pt>
    <dgm:pt modelId="{EBBA62A0-1FFA-4810-B9A2-0D4DB5525E41}">
      <dgm:prSet/>
      <dgm:spPr/>
      <dgm:t>
        <a:bodyPr/>
        <a:lstStyle/>
        <a:p>
          <a:r>
            <a:rPr lang="en-US"/>
            <a:t>• Provides emotional, practical and administrative care</a:t>
          </a:r>
        </a:p>
      </dgm:t>
    </dgm:pt>
    <dgm:pt modelId="{34A0982B-E04C-4441-B53E-4EB68818E2BD}" type="parTrans" cxnId="{2A52A242-FA19-4A6F-BC17-98F8AB643765}">
      <dgm:prSet/>
      <dgm:spPr/>
      <dgm:t>
        <a:bodyPr/>
        <a:lstStyle/>
        <a:p>
          <a:endParaRPr lang="en-US"/>
        </a:p>
      </dgm:t>
    </dgm:pt>
    <dgm:pt modelId="{FF5315AB-12AC-4859-B6A2-B7913B41E392}" type="sibTrans" cxnId="{2A52A242-FA19-4A6F-BC17-98F8AB643765}">
      <dgm:prSet/>
      <dgm:spPr/>
      <dgm:t>
        <a:bodyPr/>
        <a:lstStyle/>
        <a:p>
          <a:endParaRPr lang="en-US"/>
        </a:p>
      </dgm:t>
    </dgm:pt>
    <dgm:pt modelId="{F7E19327-0A98-4EC3-B303-0697235F1DEA}">
      <dgm:prSet/>
      <dgm:spPr/>
      <dgm:t>
        <a:bodyPr/>
        <a:lstStyle/>
        <a:p>
          <a:r>
            <a:rPr lang="en-US"/>
            <a:t>• Focus: developmental impact + intervention planning</a:t>
          </a:r>
        </a:p>
      </dgm:t>
    </dgm:pt>
    <dgm:pt modelId="{D8BD87A5-E254-4761-BB39-08B24843F044}" type="parTrans" cxnId="{AC6DC442-90F6-4D08-BC74-2006807805B6}">
      <dgm:prSet/>
      <dgm:spPr/>
      <dgm:t>
        <a:bodyPr/>
        <a:lstStyle/>
        <a:p>
          <a:endParaRPr lang="en-US"/>
        </a:p>
      </dgm:t>
    </dgm:pt>
    <dgm:pt modelId="{91B521CD-6115-40B2-BAFA-3168D4D66C92}" type="sibTrans" cxnId="{AC6DC442-90F6-4D08-BC74-2006807805B6}">
      <dgm:prSet/>
      <dgm:spPr/>
      <dgm:t>
        <a:bodyPr/>
        <a:lstStyle/>
        <a:p>
          <a:endParaRPr lang="en-US"/>
        </a:p>
      </dgm:t>
    </dgm:pt>
    <dgm:pt modelId="{5EBCCEFE-E948-41C9-AA2B-7385B6C0358B}" type="pres">
      <dgm:prSet presAssocID="{9C890D5D-AA43-48F3-8977-EA4750ED55AF}" presName="linear" presStyleCnt="0">
        <dgm:presLayoutVars>
          <dgm:animLvl val="lvl"/>
          <dgm:resizeHandles val="exact"/>
        </dgm:presLayoutVars>
      </dgm:prSet>
      <dgm:spPr/>
    </dgm:pt>
    <dgm:pt modelId="{40CD2258-C612-4986-AC53-C421667DE948}" type="pres">
      <dgm:prSet presAssocID="{AC0A8FF9-7E11-4A9B-9E18-6E0D417DCA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9450029-E049-4738-ADE4-EA5C69607002}" type="pres">
      <dgm:prSet presAssocID="{ACA4D2BA-8E75-435F-9B7B-7CE792AF33A8}" presName="spacer" presStyleCnt="0"/>
      <dgm:spPr/>
    </dgm:pt>
    <dgm:pt modelId="{995BEA8A-6594-4187-9FCF-1AC8C161A492}" type="pres">
      <dgm:prSet presAssocID="{E25F9C79-5D36-40AB-8646-CAEACE29659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CCC53A4-CE57-4740-91B0-B687B3C49863}" type="pres">
      <dgm:prSet presAssocID="{82B93BB8-1595-4BAD-9419-D6894CCA3879}" presName="spacer" presStyleCnt="0"/>
      <dgm:spPr/>
    </dgm:pt>
    <dgm:pt modelId="{DBD1C117-1243-4D10-8A3C-2732A778C8F4}" type="pres">
      <dgm:prSet presAssocID="{AEC3D11B-7C6E-44CA-A8B3-37FF56B671B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81BD9A1-F0C8-4CB8-BE1F-0397F02D4BCB}" type="pres">
      <dgm:prSet presAssocID="{254DBA0A-6558-426C-854A-5FC7E827F2E9}" presName="spacer" presStyleCnt="0"/>
      <dgm:spPr/>
    </dgm:pt>
    <dgm:pt modelId="{44BD1689-3983-4811-B983-CE87B6D15845}" type="pres">
      <dgm:prSet presAssocID="{EBBA62A0-1FFA-4810-B9A2-0D4DB5525E4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7168405-477D-470F-886E-CC4D310FFEBC}" type="pres">
      <dgm:prSet presAssocID="{FF5315AB-12AC-4859-B6A2-B7913B41E392}" presName="spacer" presStyleCnt="0"/>
      <dgm:spPr/>
    </dgm:pt>
    <dgm:pt modelId="{1D6E4AC0-DD30-4EF0-BD90-227B9AE5B987}" type="pres">
      <dgm:prSet presAssocID="{F7E19327-0A98-4EC3-B303-0697235F1DE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B059018-0F1E-4CCB-8089-EF1A469EC43E}" type="presOf" srcId="{F7E19327-0A98-4EC3-B303-0697235F1DEA}" destId="{1D6E4AC0-DD30-4EF0-BD90-227B9AE5B987}" srcOrd="0" destOrd="0" presId="urn:microsoft.com/office/officeart/2005/8/layout/vList2"/>
    <dgm:cxn modelId="{9A566C27-F998-4416-AC17-FD934B5948FA}" srcId="{9C890D5D-AA43-48F3-8977-EA4750ED55AF}" destId="{AEC3D11B-7C6E-44CA-A8B3-37FF56B671BF}" srcOrd="2" destOrd="0" parTransId="{A24D01D9-0B69-4132-B4DC-DA5E4EB1C624}" sibTransId="{254DBA0A-6558-426C-854A-5FC7E827F2E9}"/>
    <dgm:cxn modelId="{6F6EFD3A-8DDB-435F-A652-DAC62204C67E}" type="presOf" srcId="{E25F9C79-5D36-40AB-8646-CAEACE296591}" destId="{995BEA8A-6594-4187-9FCF-1AC8C161A492}" srcOrd="0" destOrd="0" presId="urn:microsoft.com/office/officeart/2005/8/layout/vList2"/>
    <dgm:cxn modelId="{2A52A242-FA19-4A6F-BC17-98F8AB643765}" srcId="{9C890D5D-AA43-48F3-8977-EA4750ED55AF}" destId="{EBBA62A0-1FFA-4810-B9A2-0D4DB5525E41}" srcOrd="3" destOrd="0" parTransId="{34A0982B-E04C-4441-B53E-4EB68818E2BD}" sibTransId="{FF5315AB-12AC-4859-B6A2-B7913B41E392}"/>
    <dgm:cxn modelId="{AC6DC442-90F6-4D08-BC74-2006807805B6}" srcId="{9C890D5D-AA43-48F3-8977-EA4750ED55AF}" destId="{F7E19327-0A98-4EC3-B303-0697235F1DEA}" srcOrd="4" destOrd="0" parTransId="{D8BD87A5-E254-4761-BB39-08B24843F044}" sibTransId="{91B521CD-6115-40B2-BAFA-3168D4D66C92}"/>
    <dgm:cxn modelId="{DBF4AE43-7EB5-4A1F-98D1-A04A24D1AF75}" type="presOf" srcId="{EBBA62A0-1FFA-4810-B9A2-0D4DB5525E41}" destId="{44BD1689-3983-4811-B983-CE87B6D15845}" srcOrd="0" destOrd="0" presId="urn:microsoft.com/office/officeart/2005/8/layout/vList2"/>
    <dgm:cxn modelId="{34FBA871-297E-4378-8B28-39448F118B95}" type="presOf" srcId="{AEC3D11B-7C6E-44CA-A8B3-37FF56B671BF}" destId="{DBD1C117-1243-4D10-8A3C-2732A778C8F4}" srcOrd="0" destOrd="0" presId="urn:microsoft.com/office/officeart/2005/8/layout/vList2"/>
    <dgm:cxn modelId="{7DAF2574-E906-4522-B88A-3EE9BCEC6323}" srcId="{9C890D5D-AA43-48F3-8977-EA4750ED55AF}" destId="{E25F9C79-5D36-40AB-8646-CAEACE296591}" srcOrd="1" destOrd="0" parTransId="{6239F11E-A71B-4B5C-B9D2-9CFE2CB42A4A}" sibTransId="{82B93BB8-1595-4BAD-9419-D6894CCA3879}"/>
    <dgm:cxn modelId="{01CE0E79-37AE-40E6-82C7-08619EA4B358}" type="presOf" srcId="{9C890D5D-AA43-48F3-8977-EA4750ED55AF}" destId="{5EBCCEFE-E948-41C9-AA2B-7385B6C0358B}" srcOrd="0" destOrd="0" presId="urn:microsoft.com/office/officeart/2005/8/layout/vList2"/>
    <dgm:cxn modelId="{9BA4F081-F24A-413E-B047-B2C2C32B88EC}" srcId="{9C890D5D-AA43-48F3-8977-EA4750ED55AF}" destId="{AC0A8FF9-7E11-4A9B-9E18-6E0D417DCA1C}" srcOrd="0" destOrd="0" parTransId="{F1E2D930-EC8F-41F6-B68F-130AFE5BA6E4}" sibTransId="{ACA4D2BA-8E75-435F-9B7B-7CE792AF33A8}"/>
    <dgm:cxn modelId="{15C0E9B7-811D-4F72-80F8-5E3797BA04C5}" type="presOf" srcId="{AC0A8FF9-7E11-4A9B-9E18-6E0D417DCA1C}" destId="{40CD2258-C612-4986-AC53-C421667DE948}" srcOrd="0" destOrd="0" presId="urn:microsoft.com/office/officeart/2005/8/layout/vList2"/>
    <dgm:cxn modelId="{A111A89A-E22E-447A-83C0-4F652EB5CD80}" type="presParOf" srcId="{5EBCCEFE-E948-41C9-AA2B-7385B6C0358B}" destId="{40CD2258-C612-4986-AC53-C421667DE948}" srcOrd="0" destOrd="0" presId="urn:microsoft.com/office/officeart/2005/8/layout/vList2"/>
    <dgm:cxn modelId="{797DC98F-4532-4AE9-BDCC-5B75718FABA8}" type="presParOf" srcId="{5EBCCEFE-E948-41C9-AA2B-7385B6C0358B}" destId="{99450029-E049-4738-ADE4-EA5C69607002}" srcOrd="1" destOrd="0" presId="urn:microsoft.com/office/officeart/2005/8/layout/vList2"/>
    <dgm:cxn modelId="{4A2EC09C-65C7-41F7-98E5-4B697A63B673}" type="presParOf" srcId="{5EBCCEFE-E948-41C9-AA2B-7385B6C0358B}" destId="{995BEA8A-6594-4187-9FCF-1AC8C161A492}" srcOrd="2" destOrd="0" presId="urn:microsoft.com/office/officeart/2005/8/layout/vList2"/>
    <dgm:cxn modelId="{29A40045-6803-4444-8FFF-0434311CA6A4}" type="presParOf" srcId="{5EBCCEFE-E948-41C9-AA2B-7385B6C0358B}" destId="{BCCC53A4-CE57-4740-91B0-B687B3C49863}" srcOrd="3" destOrd="0" presId="urn:microsoft.com/office/officeart/2005/8/layout/vList2"/>
    <dgm:cxn modelId="{18E8B311-5F46-4EAB-838E-FEE6C62944CD}" type="presParOf" srcId="{5EBCCEFE-E948-41C9-AA2B-7385B6C0358B}" destId="{DBD1C117-1243-4D10-8A3C-2732A778C8F4}" srcOrd="4" destOrd="0" presId="urn:microsoft.com/office/officeart/2005/8/layout/vList2"/>
    <dgm:cxn modelId="{C788CB5A-CCCD-4ED8-B99B-D908AD846CE7}" type="presParOf" srcId="{5EBCCEFE-E948-41C9-AA2B-7385B6C0358B}" destId="{E81BD9A1-F0C8-4CB8-BE1F-0397F02D4BCB}" srcOrd="5" destOrd="0" presId="urn:microsoft.com/office/officeart/2005/8/layout/vList2"/>
    <dgm:cxn modelId="{22252058-AFC6-406D-ADC9-86D8701DCDD0}" type="presParOf" srcId="{5EBCCEFE-E948-41C9-AA2B-7385B6C0358B}" destId="{44BD1689-3983-4811-B983-CE87B6D15845}" srcOrd="6" destOrd="0" presId="urn:microsoft.com/office/officeart/2005/8/layout/vList2"/>
    <dgm:cxn modelId="{B41CB81C-FF6C-4A01-BA2D-89079F6702FD}" type="presParOf" srcId="{5EBCCEFE-E948-41C9-AA2B-7385B6C0358B}" destId="{57168405-477D-470F-886E-CC4D310FFEBC}" srcOrd="7" destOrd="0" presId="urn:microsoft.com/office/officeart/2005/8/layout/vList2"/>
    <dgm:cxn modelId="{AF7BCBD1-2980-4397-9A95-1B5B2B3A4DBF}" type="presParOf" srcId="{5EBCCEFE-E948-41C9-AA2B-7385B6C0358B}" destId="{1D6E4AC0-DD30-4EF0-BD90-227B9AE5B98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17475D-7647-4D5F-A3B7-DD2A52DD9E5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890FDD-5840-4825-9086-C107515F415B}">
      <dgm:prSet/>
      <dgm:spPr/>
      <dgm:t>
        <a:bodyPr/>
        <a:lstStyle/>
        <a:p>
          <a:r>
            <a:rPr lang="en-US"/>
            <a:t>• Attachment = innate behavioural system (Bowlby, 1969)</a:t>
          </a:r>
        </a:p>
      </dgm:t>
    </dgm:pt>
    <dgm:pt modelId="{216C5EC9-58BA-45E3-8D59-BCC5D5949599}" type="parTrans" cxnId="{3AA11651-E789-449C-BAF6-EE32F13777D6}">
      <dgm:prSet/>
      <dgm:spPr/>
      <dgm:t>
        <a:bodyPr/>
        <a:lstStyle/>
        <a:p>
          <a:endParaRPr lang="en-US"/>
        </a:p>
      </dgm:t>
    </dgm:pt>
    <dgm:pt modelId="{4A70594C-5447-4B8D-9DA8-88C28FF0E404}" type="sibTrans" cxnId="{3AA11651-E789-449C-BAF6-EE32F13777D6}">
      <dgm:prSet/>
      <dgm:spPr/>
      <dgm:t>
        <a:bodyPr/>
        <a:lstStyle/>
        <a:p>
          <a:endParaRPr lang="en-US"/>
        </a:p>
      </dgm:t>
    </dgm:pt>
    <dgm:pt modelId="{1F924625-FA67-4D30-B6B6-04F3648EC4A9}">
      <dgm:prSet/>
      <dgm:spPr/>
      <dgm:t>
        <a:bodyPr/>
        <a:lstStyle/>
        <a:p>
          <a:r>
            <a:rPr lang="en-US"/>
            <a:t>• Internal Working Models shape expectations of self/others</a:t>
          </a:r>
        </a:p>
      </dgm:t>
    </dgm:pt>
    <dgm:pt modelId="{B5D845A1-580D-47AC-BF7C-5D0BD27B71D1}" type="parTrans" cxnId="{ED082C1E-8FC5-479E-852F-6D9A1AE56CCE}">
      <dgm:prSet/>
      <dgm:spPr/>
      <dgm:t>
        <a:bodyPr/>
        <a:lstStyle/>
        <a:p>
          <a:endParaRPr lang="en-US"/>
        </a:p>
      </dgm:t>
    </dgm:pt>
    <dgm:pt modelId="{CD8E6A29-36F2-4673-9441-3C0C9121A3A6}" type="sibTrans" cxnId="{ED082C1E-8FC5-479E-852F-6D9A1AE56CCE}">
      <dgm:prSet/>
      <dgm:spPr/>
      <dgm:t>
        <a:bodyPr/>
        <a:lstStyle/>
        <a:p>
          <a:endParaRPr lang="en-US"/>
        </a:p>
      </dgm:t>
    </dgm:pt>
    <dgm:pt modelId="{3AFC674B-F110-4466-AD60-09CE821BF54C}">
      <dgm:prSet/>
      <dgm:spPr/>
      <dgm:t>
        <a:bodyPr/>
        <a:lstStyle/>
        <a:p>
          <a:r>
            <a:rPr lang="en-US"/>
            <a:t>• Secure attachment from consistent caregiving</a:t>
          </a:r>
        </a:p>
      </dgm:t>
    </dgm:pt>
    <dgm:pt modelId="{5C5E8429-3C31-43FF-AA82-191BED734C1E}" type="parTrans" cxnId="{4EDE055D-BB31-408B-B5AD-D3AD5F3E2D52}">
      <dgm:prSet/>
      <dgm:spPr/>
      <dgm:t>
        <a:bodyPr/>
        <a:lstStyle/>
        <a:p>
          <a:endParaRPr lang="en-US"/>
        </a:p>
      </dgm:t>
    </dgm:pt>
    <dgm:pt modelId="{0C375424-996E-4F37-A1CC-48C7E1450CF4}" type="sibTrans" cxnId="{4EDE055D-BB31-408B-B5AD-D3AD5F3E2D52}">
      <dgm:prSet/>
      <dgm:spPr/>
      <dgm:t>
        <a:bodyPr/>
        <a:lstStyle/>
        <a:p>
          <a:endParaRPr lang="en-US"/>
        </a:p>
      </dgm:t>
    </dgm:pt>
    <dgm:pt modelId="{7E7A4F6B-68FE-4F3B-A53E-0FFB908FC1E1}">
      <dgm:prSet/>
      <dgm:spPr/>
      <dgm:t>
        <a:bodyPr/>
        <a:lstStyle/>
        <a:p>
          <a:r>
            <a:rPr lang="en-US"/>
            <a:t>• Insecurity may follow disruption or loss</a:t>
          </a:r>
        </a:p>
      </dgm:t>
    </dgm:pt>
    <dgm:pt modelId="{20C98228-A1B1-4F13-AA57-16EDCF8290AE}" type="parTrans" cxnId="{7DAC0FC7-F562-4806-AC39-CD165F1404F3}">
      <dgm:prSet/>
      <dgm:spPr/>
      <dgm:t>
        <a:bodyPr/>
        <a:lstStyle/>
        <a:p>
          <a:endParaRPr lang="en-US"/>
        </a:p>
      </dgm:t>
    </dgm:pt>
    <dgm:pt modelId="{42493FF2-086F-49F4-8FAF-9F9A1C340FA0}" type="sibTrans" cxnId="{7DAC0FC7-F562-4806-AC39-CD165F1404F3}">
      <dgm:prSet/>
      <dgm:spPr/>
      <dgm:t>
        <a:bodyPr/>
        <a:lstStyle/>
        <a:p>
          <a:endParaRPr lang="en-US"/>
        </a:p>
      </dgm:t>
    </dgm:pt>
    <dgm:pt modelId="{B4299942-5B87-4FD1-B56D-834C16F125D3}">
      <dgm:prSet/>
      <dgm:spPr/>
      <dgm:t>
        <a:bodyPr/>
        <a:lstStyle/>
        <a:p>
          <a:r>
            <a:rPr lang="en-US"/>
            <a:t>• Early models influence later emotional regulation</a:t>
          </a:r>
        </a:p>
      </dgm:t>
    </dgm:pt>
    <dgm:pt modelId="{E632D923-A2DB-4CE6-81B3-89A4BBE97B99}" type="parTrans" cxnId="{FB9F32A7-43C1-4316-943D-9222674886B1}">
      <dgm:prSet/>
      <dgm:spPr/>
      <dgm:t>
        <a:bodyPr/>
        <a:lstStyle/>
        <a:p>
          <a:endParaRPr lang="en-US"/>
        </a:p>
      </dgm:t>
    </dgm:pt>
    <dgm:pt modelId="{1772DA7E-8727-4C06-B9B4-C1B7112880C6}" type="sibTrans" cxnId="{FB9F32A7-43C1-4316-943D-9222674886B1}">
      <dgm:prSet/>
      <dgm:spPr/>
      <dgm:t>
        <a:bodyPr/>
        <a:lstStyle/>
        <a:p>
          <a:endParaRPr lang="en-US"/>
        </a:p>
      </dgm:t>
    </dgm:pt>
    <dgm:pt modelId="{9AF009DB-1705-4697-A1DD-4F99A59C3662}" type="pres">
      <dgm:prSet presAssocID="{BB17475D-7647-4D5F-A3B7-DD2A52DD9E5A}" presName="outerComposite" presStyleCnt="0">
        <dgm:presLayoutVars>
          <dgm:chMax val="5"/>
          <dgm:dir/>
          <dgm:resizeHandles val="exact"/>
        </dgm:presLayoutVars>
      </dgm:prSet>
      <dgm:spPr/>
    </dgm:pt>
    <dgm:pt modelId="{5EC561D8-CEA8-4A3F-9CBC-EC2726BA3C0D}" type="pres">
      <dgm:prSet presAssocID="{BB17475D-7647-4D5F-A3B7-DD2A52DD9E5A}" presName="dummyMaxCanvas" presStyleCnt="0">
        <dgm:presLayoutVars/>
      </dgm:prSet>
      <dgm:spPr/>
    </dgm:pt>
    <dgm:pt modelId="{E6E9BF39-F39E-4B17-AD00-A500F5305492}" type="pres">
      <dgm:prSet presAssocID="{BB17475D-7647-4D5F-A3B7-DD2A52DD9E5A}" presName="FiveNodes_1" presStyleLbl="node1" presStyleIdx="0" presStyleCnt="5">
        <dgm:presLayoutVars>
          <dgm:bulletEnabled val="1"/>
        </dgm:presLayoutVars>
      </dgm:prSet>
      <dgm:spPr/>
    </dgm:pt>
    <dgm:pt modelId="{4B63B4B1-F299-4573-9CA1-1A370F49B279}" type="pres">
      <dgm:prSet presAssocID="{BB17475D-7647-4D5F-A3B7-DD2A52DD9E5A}" presName="FiveNodes_2" presStyleLbl="node1" presStyleIdx="1" presStyleCnt="5">
        <dgm:presLayoutVars>
          <dgm:bulletEnabled val="1"/>
        </dgm:presLayoutVars>
      </dgm:prSet>
      <dgm:spPr/>
    </dgm:pt>
    <dgm:pt modelId="{DBBD5771-F3D7-4A42-BF3B-FA3C3FBB8FFE}" type="pres">
      <dgm:prSet presAssocID="{BB17475D-7647-4D5F-A3B7-DD2A52DD9E5A}" presName="FiveNodes_3" presStyleLbl="node1" presStyleIdx="2" presStyleCnt="5">
        <dgm:presLayoutVars>
          <dgm:bulletEnabled val="1"/>
        </dgm:presLayoutVars>
      </dgm:prSet>
      <dgm:spPr/>
    </dgm:pt>
    <dgm:pt modelId="{8FCA88E7-79D5-4F5E-8C15-4F053B05B806}" type="pres">
      <dgm:prSet presAssocID="{BB17475D-7647-4D5F-A3B7-DD2A52DD9E5A}" presName="FiveNodes_4" presStyleLbl="node1" presStyleIdx="3" presStyleCnt="5">
        <dgm:presLayoutVars>
          <dgm:bulletEnabled val="1"/>
        </dgm:presLayoutVars>
      </dgm:prSet>
      <dgm:spPr/>
    </dgm:pt>
    <dgm:pt modelId="{FD9520EE-6F75-4811-B452-0B2BFFFA2D36}" type="pres">
      <dgm:prSet presAssocID="{BB17475D-7647-4D5F-A3B7-DD2A52DD9E5A}" presName="FiveNodes_5" presStyleLbl="node1" presStyleIdx="4" presStyleCnt="5">
        <dgm:presLayoutVars>
          <dgm:bulletEnabled val="1"/>
        </dgm:presLayoutVars>
      </dgm:prSet>
      <dgm:spPr/>
    </dgm:pt>
    <dgm:pt modelId="{ECF14A00-CBEC-4290-8865-F7AEA3FD7067}" type="pres">
      <dgm:prSet presAssocID="{BB17475D-7647-4D5F-A3B7-DD2A52DD9E5A}" presName="FiveConn_1-2" presStyleLbl="fgAccFollowNode1" presStyleIdx="0" presStyleCnt="4">
        <dgm:presLayoutVars>
          <dgm:bulletEnabled val="1"/>
        </dgm:presLayoutVars>
      </dgm:prSet>
      <dgm:spPr/>
    </dgm:pt>
    <dgm:pt modelId="{33BE8A11-B532-44EA-A126-77146D7EF445}" type="pres">
      <dgm:prSet presAssocID="{BB17475D-7647-4D5F-A3B7-DD2A52DD9E5A}" presName="FiveConn_2-3" presStyleLbl="fgAccFollowNode1" presStyleIdx="1" presStyleCnt="4">
        <dgm:presLayoutVars>
          <dgm:bulletEnabled val="1"/>
        </dgm:presLayoutVars>
      </dgm:prSet>
      <dgm:spPr/>
    </dgm:pt>
    <dgm:pt modelId="{3921DFB5-0035-40CA-A88A-695BC8D84ECC}" type="pres">
      <dgm:prSet presAssocID="{BB17475D-7647-4D5F-A3B7-DD2A52DD9E5A}" presName="FiveConn_3-4" presStyleLbl="fgAccFollowNode1" presStyleIdx="2" presStyleCnt="4">
        <dgm:presLayoutVars>
          <dgm:bulletEnabled val="1"/>
        </dgm:presLayoutVars>
      </dgm:prSet>
      <dgm:spPr/>
    </dgm:pt>
    <dgm:pt modelId="{A83FAF45-153B-4ABC-81C0-AD01A9011040}" type="pres">
      <dgm:prSet presAssocID="{BB17475D-7647-4D5F-A3B7-DD2A52DD9E5A}" presName="FiveConn_4-5" presStyleLbl="fgAccFollowNode1" presStyleIdx="3" presStyleCnt="4">
        <dgm:presLayoutVars>
          <dgm:bulletEnabled val="1"/>
        </dgm:presLayoutVars>
      </dgm:prSet>
      <dgm:spPr/>
    </dgm:pt>
    <dgm:pt modelId="{40AFAD39-87DD-482B-91FE-5CB3D19FBE34}" type="pres">
      <dgm:prSet presAssocID="{BB17475D-7647-4D5F-A3B7-DD2A52DD9E5A}" presName="FiveNodes_1_text" presStyleLbl="node1" presStyleIdx="4" presStyleCnt="5">
        <dgm:presLayoutVars>
          <dgm:bulletEnabled val="1"/>
        </dgm:presLayoutVars>
      </dgm:prSet>
      <dgm:spPr/>
    </dgm:pt>
    <dgm:pt modelId="{D16719F9-E1AF-4F71-AEE2-FC931ECBEA8F}" type="pres">
      <dgm:prSet presAssocID="{BB17475D-7647-4D5F-A3B7-DD2A52DD9E5A}" presName="FiveNodes_2_text" presStyleLbl="node1" presStyleIdx="4" presStyleCnt="5">
        <dgm:presLayoutVars>
          <dgm:bulletEnabled val="1"/>
        </dgm:presLayoutVars>
      </dgm:prSet>
      <dgm:spPr/>
    </dgm:pt>
    <dgm:pt modelId="{00B7F452-28D6-47A7-81C0-36090F1D193C}" type="pres">
      <dgm:prSet presAssocID="{BB17475D-7647-4D5F-A3B7-DD2A52DD9E5A}" presName="FiveNodes_3_text" presStyleLbl="node1" presStyleIdx="4" presStyleCnt="5">
        <dgm:presLayoutVars>
          <dgm:bulletEnabled val="1"/>
        </dgm:presLayoutVars>
      </dgm:prSet>
      <dgm:spPr/>
    </dgm:pt>
    <dgm:pt modelId="{94CB87DD-2B7F-4A29-9CD9-63876E83A94F}" type="pres">
      <dgm:prSet presAssocID="{BB17475D-7647-4D5F-A3B7-DD2A52DD9E5A}" presName="FiveNodes_4_text" presStyleLbl="node1" presStyleIdx="4" presStyleCnt="5">
        <dgm:presLayoutVars>
          <dgm:bulletEnabled val="1"/>
        </dgm:presLayoutVars>
      </dgm:prSet>
      <dgm:spPr/>
    </dgm:pt>
    <dgm:pt modelId="{A7DB1BA2-7A26-4E2B-90CA-FAA060DB6CD1}" type="pres">
      <dgm:prSet presAssocID="{BB17475D-7647-4D5F-A3B7-DD2A52DD9E5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A694305-AEAC-4224-98E0-6F796FFFA17C}" type="presOf" srcId="{B9890FDD-5840-4825-9086-C107515F415B}" destId="{E6E9BF39-F39E-4B17-AD00-A500F5305492}" srcOrd="0" destOrd="0" presId="urn:microsoft.com/office/officeart/2005/8/layout/vProcess5"/>
    <dgm:cxn modelId="{ED082C1E-8FC5-479E-852F-6D9A1AE56CCE}" srcId="{BB17475D-7647-4D5F-A3B7-DD2A52DD9E5A}" destId="{1F924625-FA67-4D30-B6B6-04F3648EC4A9}" srcOrd="1" destOrd="0" parTransId="{B5D845A1-580D-47AC-BF7C-5D0BD27B71D1}" sibTransId="{CD8E6A29-36F2-4673-9441-3C0C9121A3A6}"/>
    <dgm:cxn modelId="{2B7B5E1F-D7FB-40FA-A382-ECF05C97BAE2}" type="presOf" srcId="{BB17475D-7647-4D5F-A3B7-DD2A52DD9E5A}" destId="{9AF009DB-1705-4697-A1DD-4F99A59C3662}" srcOrd="0" destOrd="0" presId="urn:microsoft.com/office/officeart/2005/8/layout/vProcess5"/>
    <dgm:cxn modelId="{E178E83D-3EE6-4745-A67F-847C4A9D1104}" type="presOf" srcId="{B4299942-5B87-4FD1-B56D-834C16F125D3}" destId="{FD9520EE-6F75-4811-B452-0B2BFFFA2D36}" srcOrd="0" destOrd="0" presId="urn:microsoft.com/office/officeart/2005/8/layout/vProcess5"/>
    <dgm:cxn modelId="{4EDE055D-BB31-408B-B5AD-D3AD5F3E2D52}" srcId="{BB17475D-7647-4D5F-A3B7-DD2A52DD9E5A}" destId="{3AFC674B-F110-4466-AD60-09CE821BF54C}" srcOrd="2" destOrd="0" parTransId="{5C5E8429-3C31-43FF-AA82-191BED734C1E}" sibTransId="{0C375424-996E-4F37-A1CC-48C7E1450CF4}"/>
    <dgm:cxn modelId="{83BBCD5E-2496-4759-B64F-293B358FB2BE}" type="presOf" srcId="{7E7A4F6B-68FE-4F3B-A53E-0FFB908FC1E1}" destId="{8FCA88E7-79D5-4F5E-8C15-4F053B05B806}" srcOrd="0" destOrd="0" presId="urn:microsoft.com/office/officeart/2005/8/layout/vProcess5"/>
    <dgm:cxn modelId="{1ADB6261-C804-4A29-BAF1-83DC2BB54FD3}" type="presOf" srcId="{3AFC674B-F110-4466-AD60-09CE821BF54C}" destId="{00B7F452-28D6-47A7-81C0-36090F1D193C}" srcOrd="1" destOrd="0" presId="urn:microsoft.com/office/officeart/2005/8/layout/vProcess5"/>
    <dgm:cxn modelId="{CA0C3266-592A-4D04-A086-BF2640AA7430}" type="presOf" srcId="{B9890FDD-5840-4825-9086-C107515F415B}" destId="{40AFAD39-87DD-482B-91FE-5CB3D19FBE34}" srcOrd="1" destOrd="0" presId="urn:microsoft.com/office/officeart/2005/8/layout/vProcess5"/>
    <dgm:cxn modelId="{50ADF167-90B4-4193-A089-7A68D78DB9B1}" type="presOf" srcId="{7E7A4F6B-68FE-4F3B-A53E-0FFB908FC1E1}" destId="{94CB87DD-2B7F-4A29-9CD9-63876E83A94F}" srcOrd="1" destOrd="0" presId="urn:microsoft.com/office/officeart/2005/8/layout/vProcess5"/>
    <dgm:cxn modelId="{EE20EF4D-9872-402E-B17C-D9F54F36E017}" type="presOf" srcId="{1F924625-FA67-4D30-B6B6-04F3648EC4A9}" destId="{D16719F9-E1AF-4F71-AEE2-FC931ECBEA8F}" srcOrd="1" destOrd="0" presId="urn:microsoft.com/office/officeart/2005/8/layout/vProcess5"/>
    <dgm:cxn modelId="{3AA11651-E789-449C-BAF6-EE32F13777D6}" srcId="{BB17475D-7647-4D5F-A3B7-DD2A52DD9E5A}" destId="{B9890FDD-5840-4825-9086-C107515F415B}" srcOrd="0" destOrd="0" parTransId="{216C5EC9-58BA-45E3-8D59-BCC5D5949599}" sibTransId="{4A70594C-5447-4B8D-9DA8-88C28FF0E404}"/>
    <dgm:cxn modelId="{52671780-26EF-4670-BB88-08FF3B0E169B}" type="presOf" srcId="{42493FF2-086F-49F4-8FAF-9F9A1C340FA0}" destId="{A83FAF45-153B-4ABC-81C0-AD01A9011040}" srcOrd="0" destOrd="0" presId="urn:microsoft.com/office/officeart/2005/8/layout/vProcess5"/>
    <dgm:cxn modelId="{03BB878F-2472-4120-8501-A681C634DFD9}" type="presOf" srcId="{CD8E6A29-36F2-4673-9441-3C0C9121A3A6}" destId="{33BE8A11-B532-44EA-A126-77146D7EF445}" srcOrd="0" destOrd="0" presId="urn:microsoft.com/office/officeart/2005/8/layout/vProcess5"/>
    <dgm:cxn modelId="{FB9F32A7-43C1-4316-943D-9222674886B1}" srcId="{BB17475D-7647-4D5F-A3B7-DD2A52DD9E5A}" destId="{B4299942-5B87-4FD1-B56D-834C16F125D3}" srcOrd="4" destOrd="0" parTransId="{E632D923-A2DB-4CE6-81B3-89A4BBE97B99}" sibTransId="{1772DA7E-8727-4C06-B9B4-C1B7112880C6}"/>
    <dgm:cxn modelId="{50BB66AA-4365-4205-8C8C-7A48F196404F}" type="presOf" srcId="{4A70594C-5447-4B8D-9DA8-88C28FF0E404}" destId="{ECF14A00-CBEC-4290-8865-F7AEA3FD7067}" srcOrd="0" destOrd="0" presId="urn:microsoft.com/office/officeart/2005/8/layout/vProcess5"/>
    <dgm:cxn modelId="{0A04B6AB-2425-4C3A-913D-EB6FF8B1DEBB}" type="presOf" srcId="{B4299942-5B87-4FD1-B56D-834C16F125D3}" destId="{A7DB1BA2-7A26-4E2B-90CA-FAA060DB6CD1}" srcOrd="1" destOrd="0" presId="urn:microsoft.com/office/officeart/2005/8/layout/vProcess5"/>
    <dgm:cxn modelId="{7DAC0FC7-F562-4806-AC39-CD165F1404F3}" srcId="{BB17475D-7647-4D5F-A3B7-DD2A52DD9E5A}" destId="{7E7A4F6B-68FE-4F3B-A53E-0FFB908FC1E1}" srcOrd="3" destOrd="0" parTransId="{20C98228-A1B1-4F13-AA57-16EDCF8290AE}" sibTransId="{42493FF2-086F-49F4-8FAF-9F9A1C340FA0}"/>
    <dgm:cxn modelId="{4B332CD1-0FAD-4BAB-AC88-233BF689E2FF}" type="presOf" srcId="{0C375424-996E-4F37-A1CC-48C7E1450CF4}" destId="{3921DFB5-0035-40CA-A88A-695BC8D84ECC}" srcOrd="0" destOrd="0" presId="urn:microsoft.com/office/officeart/2005/8/layout/vProcess5"/>
    <dgm:cxn modelId="{E928CFF6-2DEF-423D-AF91-138D2DBE6FD7}" type="presOf" srcId="{1F924625-FA67-4D30-B6B6-04F3648EC4A9}" destId="{4B63B4B1-F299-4573-9CA1-1A370F49B279}" srcOrd="0" destOrd="0" presId="urn:microsoft.com/office/officeart/2005/8/layout/vProcess5"/>
    <dgm:cxn modelId="{13B720FB-5078-46E4-B9AE-02789592EF13}" type="presOf" srcId="{3AFC674B-F110-4466-AD60-09CE821BF54C}" destId="{DBBD5771-F3D7-4A42-BF3B-FA3C3FBB8FFE}" srcOrd="0" destOrd="0" presId="urn:microsoft.com/office/officeart/2005/8/layout/vProcess5"/>
    <dgm:cxn modelId="{CC41BAF5-E2B4-4179-AA2B-60C54B263D91}" type="presParOf" srcId="{9AF009DB-1705-4697-A1DD-4F99A59C3662}" destId="{5EC561D8-CEA8-4A3F-9CBC-EC2726BA3C0D}" srcOrd="0" destOrd="0" presId="urn:microsoft.com/office/officeart/2005/8/layout/vProcess5"/>
    <dgm:cxn modelId="{DDAEAAB9-7919-4257-B072-2D4D1FA2A847}" type="presParOf" srcId="{9AF009DB-1705-4697-A1DD-4F99A59C3662}" destId="{E6E9BF39-F39E-4B17-AD00-A500F5305492}" srcOrd="1" destOrd="0" presId="urn:microsoft.com/office/officeart/2005/8/layout/vProcess5"/>
    <dgm:cxn modelId="{10FE83A1-BBE8-4FA2-AD4C-A5D0A41D5FEF}" type="presParOf" srcId="{9AF009DB-1705-4697-A1DD-4F99A59C3662}" destId="{4B63B4B1-F299-4573-9CA1-1A370F49B279}" srcOrd="2" destOrd="0" presId="urn:microsoft.com/office/officeart/2005/8/layout/vProcess5"/>
    <dgm:cxn modelId="{5A343C4B-5ADB-401C-A611-E3C8A3BA8884}" type="presParOf" srcId="{9AF009DB-1705-4697-A1DD-4F99A59C3662}" destId="{DBBD5771-F3D7-4A42-BF3B-FA3C3FBB8FFE}" srcOrd="3" destOrd="0" presId="urn:microsoft.com/office/officeart/2005/8/layout/vProcess5"/>
    <dgm:cxn modelId="{84FC9538-585E-4B38-8385-25E2D3D5A4F2}" type="presParOf" srcId="{9AF009DB-1705-4697-A1DD-4F99A59C3662}" destId="{8FCA88E7-79D5-4F5E-8C15-4F053B05B806}" srcOrd="4" destOrd="0" presId="urn:microsoft.com/office/officeart/2005/8/layout/vProcess5"/>
    <dgm:cxn modelId="{6871DBE2-094F-4413-9FA9-B09F13E6F760}" type="presParOf" srcId="{9AF009DB-1705-4697-A1DD-4F99A59C3662}" destId="{FD9520EE-6F75-4811-B452-0B2BFFFA2D36}" srcOrd="5" destOrd="0" presId="urn:microsoft.com/office/officeart/2005/8/layout/vProcess5"/>
    <dgm:cxn modelId="{E76574D9-A786-4B72-A9D8-38BA98FA08A0}" type="presParOf" srcId="{9AF009DB-1705-4697-A1DD-4F99A59C3662}" destId="{ECF14A00-CBEC-4290-8865-F7AEA3FD7067}" srcOrd="6" destOrd="0" presId="urn:microsoft.com/office/officeart/2005/8/layout/vProcess5"/>
    <dgm:cxn modelId="{BB60BCFF-99E7-407B-8843-93E062E0281B}" type="presParOf" srcId="{9AF009DB-1705-4697-A1DD-4F99A59C3662}" destId="{33BE8A11-B532-44EA-A126-77146D7EF445}" srcOrd="7" destOrd="0" presId="urn:microsoft.com/office/officeart/2005/8/layout/vProcess5"/>
    <dgm:cxn modelId="{940268DE-B418-426C-8025-936E146F7592}" type="presParOf" srcId="{9AF009DB-1705-4697-A1DD-4F99A59C3662}" destId="{3921DFB5-0035-40CA-A88A-695BC8D84ECC}" srcOrd="8" destOrd="0" presId="urn:microsoft.com/office/officeart/2005/8/layout/vProcess5"/>
    <dgm:cxn modelId="{317C88BE-5A91-45FE-8A0A-5278A5C469E2}" type="presParOf" srcId="{9AF009DB-1705-4697-A1DD-4F99A59C3662}" destId="{A83FAF45-153B-4ABC-81C0-AD01A9011040}" srcOrd="9" destOrd="0" presId="urn:microsoft.com/office/officeart/2005/8/layout/vProcess5"/>
    <dgm:cxn modelId="{740365ED-0D21-47C6-9F57-65FF665522A6}" type="presParOf" srcId="{9AF009DB-1705-4697-A1DD-4F99A59C3662}" destId="{40AFAD39-87DD-482B-91FE-5CB3D19FBE34}" srcOrd="10" destOrd="0" presId="urn:microsoft.com/office/officeart/2005/8/layout/vProcess5"/>
    <dgm:cxn modelId="{9AEF7846-284E-4F4B-9926-FD1B2BA9991C}" type="presParOf" srcId="{9AF009DB-1705-4697-A1DD-4F99A59C3662}" destId="{D16719F9-E1AF-4F71-AEE2-FC931ECBEA8F}" srcOrd="11" destOrd="0" presId="urn:microsoft.com/office/officeart/2005/8/layout/vProcess5"/>
    <dgm:cxn modelId="{F35CB494-D39E-4ACB-9174-1B2F478C718B}" type="presParOf" srcId="{9AF009DB-1705-4697-A1DD-4F99A59C3662}" destId="{00B7F452-28D6-47A7-81C0-36090F1D193C}" srcOrd="12" destOrd="0" presId="urn:microsoft.com/office/officeart/2005/8/layout/vProcess5"/>
    <dgm:cxn modelId="{1234D3A2-30F1-4557-B25E-594B83E64C64}" type="presParOf" srcId="{9AF009DB-1705-4697-A1DD-4F99A59C3662}" destId="{94CB87DD-2B7F-4A29-9CD9-63876E83A94F}" srcOrd="13" destOrd="0" presId="urn:microsoft.com/office/officeart/2005/8/layout/vProcess5"/>
    <dgm:cxn modelId="{06B70A63-3073-49C6-A85B-C7E74092CF92}" type="presParOf" srcId="{9AF009DB-1705-4697-A1DD-4F99A59C3662}" destId="{A7DB1BA2-7A26-4E2B-90CA-FAA060DB6CD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530B81-DF99-451D-8CFB-0CE90EEA676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2A7138-BD90-404E-BDED-DD6BF84C76AC}">
      <dgm:prSet/>
      <dgm:spPr/>
      <dgm:t>
        <a:bodyPr/>
        <a:lstStyle/>
        <a:p>
          <a:r>
            <a:rPr lang="en-US"/>
            <a:t>• Attachment remains active beyond childhood</a:t>
          </a:r>
        </a:p>
      </dgm:t>
    </dgm:pt>
    <dgm:pt modelId="{E258EF06-B9BF-4C04-98F0-D54B09939F02}" type="parTrans" cxnId="{C56CF245-6773-4379-A3CD-E6CFAC06B0F2}">
      <dgm:prSet/>
      <dgm:spPr/>
      <dgm:t>
        <a:bodyPr/>
        <a:lstStyle/>
        <a:p>
          <a:endParaRPr lang="en-US"/>
        </a:p>
      </dgm:t>
    </dgm:pt>
    <dgm:pt modelId="{F0489BA3-8240-41E0-A079-ACF3BC2B83A9}" type="sibTrans" cxnId="{C56CF245-6773-4379-A3CD-E6CFAC06B0F2}">
      <dgm:prSet/>
      <dgm:spPr/>
      <dgm:t>
        <a:bodyPr/>
        <a:lstStyle/>
        <a:p>
          <a:endParaRPr lang="en-US"/>
        </a:p>
      </dgm:t>
    </dgm:pt>
    <dgm:pt modelId="{091C7B80-1807-4C23-BAAB-C0151D4FA7D0}">
      <dgm:prSet/>
      <dgm:spPr/>
      <dgm:t>
        <a:bodyPr/>
        <a:lstStyle/>
        <a:p>
          <a:r>
            <a:rPr lang="en-US"/>
            <a:t>• Adolescence: autonomy and identity formation</a:t>
          </a:r>
        </a:p>
      </dgm:t>
    </dgm:pt>
    <dgm:pt modelId="{379CB434-E5AF-4631-A4AD-CABFDCFD0687}" type="parTrans" cxnId="{1243DAA3-1E50-42EE-8967-35B5B6084E0B}">
      <dgm:prSet/>
      <dgm:spPr/>
      <dgm:t>
        <a:bodyPr/>
        <a:lstStyle/>
        <a:p>
          <a:endParaRPr lang="en-US"/>
        </a:p>
      </dgm:t>
    </dgm:pt>
    <dgm:pt modelId="{0DB72054-FAD7-4318-B7AB-A9131765BA29}" type="sibTrans" cxnId="{1243DAA3-1E50-42EE-8967-35B5B6084E0B}">
      <dgm:prSet/>
      <dgm:spPr/>
      <dgm:t>
        <a:bodyPr/>
        <a:lstStyle/>
        <a:p>
          <a:endParaRPr lang="en-US"/>
        </a:p>
      </dgm:t>
    </dgm:pt>
    <dgm:pt modelId="{1DCC6E0C-CD31-40A4-BE51-1D8605716FEF}">
      <dgm:prSet/>
      <dgm:spPr/>
      <dgm:t>
        <a:bodyPr/>
        <a:lstStyle/>
        <a:p>
          <a:r>
            <a:rPr lang="en-US"/>
            <a:t>• Secure base enables healthy exploration</a:t>
          </a:r>
        </a:p>
      </dgm:t>
    </dgm:pt>
    <dgm:pt modelId="{00F12DA4-F3C2-430D-BF6D-DD1E8A3A9B3A}" type="parTrans" cxnId="{8D8D9B42-0E62-436E-B83B-A89EC09389E9}">
      <dgm:prSet/>
      <dgm:spPr/>
      <dgm:t>
        <a:bodyPr/>
        <a:lstStyle/>
        <a:p>
          <a:endParaRPr lang="en-US"/>
        </a:p>
      </dgm:t>
    </dgm:pt>
    <dgm:pt modelId="{122FB2D6-E62A-4FF0-B602-D7C7CE7F5B3D}" type="sibTrans" cxnId="{8D8D9B42-0E62-436E-B83B-A89EC09389E9}">
      <dgm:prSet/>
      <dgm:spPr/>
      <dgm:t>
        <a:bodyPr/>
        <a:lstStyle/>
        <a:p>
          <a:endParaRPr lang="en-US"/>
        </a:p>
      </dgm:t>
    </dgm:pt>
    <dgm:pt modelId="{E484F5F3-8AE0-4879-A6F4-51B8F1893F1C}">
      <dgm:prSet/>
      <dgm:spPr/>
      <dgm:t>
        <a:bodyPr/>
        <a:lstStyle/>
        <a:p>
          <a:r>
            <a:rPr lang="en-US"/>
            <a:t>• Bereavement increases vulnerability</a:t>
          </a:r>
        </a:p>
      </dgm:t>
    </dgm:pt>
    <dgm:pt modelId="{BA3443B2-1101-4AE2-9DF6-B5FA4BCE58D2}" type="parTrans" cxnId="{8AF086EA-5656-4511-A260-37DEA391F815}">
      <dgm:prSet/>
      <dgm:spPr/>
      <dgm:t>
        <a:bodyPr/>
        <a:lstStyle/>
        <a:p>
          <a:endParaRPr lang="en-US"/>
        </a:p>
      </dgm:t>
    </dgm:pt>
    <dgm:pt modelId="{7C9EC080-F91B-43D0-AEF4-148DAD0D486D}" type="sibTrans" cxnId="{8AF086EA-5656-4511-A260-37DEA391F815}">
      <dgm:prSet/>
      <dgm:spPr/>
      <dgm:t>
        <a:bodyPr/>
        <a:lstStyle/>
        <a:p>
          <a:endParaRPr lang="en-US"/>
        </a:p>
      </dgm:t>
    </dgm:pt>
    <dgm:pt modelId="{70BF7078-9435-4A57-8328-B261561F252A}">
      <dgm:prSet/>
      <dgm:spPr/>
      <dgm:t>
        <a:bodyPr/>
        <a:lstStyle/>
        <a:p>
          <a:r>
            <a:rPr lang="en-US"/>
            <a:t>• Risk of anxiety/depression (Steinberg, 2014)</a:t>
          </a:r>
        </a:p>
      </dgm:t>
    </dgm:pt>
    <dgm:pt modelId="{E096C7D9-1913-4CA5-8ED4-38246DC2FE52}" type="parTrans" cxnId="{C1AEF72E-095B-45E4-B7A3-B9D7D0B63064}">
      <dgm:prSet/>
      <dgm:spPr/>
      <dgm:t>
        <a:bodyPr/>
        <a:lstStyle/>
        <a:p>
          <a:endParaRPr lang="en-US"/>
        </a:p>
      </dgm:t>
    </dgm:pt>
    <dgm:pt modelId="{8F1FE50B-2FA5-4D74-98B2-38219FD3EC93}" type="sibTrans" cxnId="{C1AEF72E-095B-45E4-B7A3-B9D7D0B63064}">
      <dgm:prSet/>
      <dgm:spPr/>
      <dgm:t>
        <a:bodyPr/>
        <a:lstStyle/>
        <a:p>
          <a:endParaRPr lang="en-US"/>
        </a:p>
      </dgm:t>
    </dgm:pt>
    <dgm:pt modelId="{5685925B-465C-4022-A2BB-AE8B237168F4}" type="pres">
      <dgm:prSet presAssocID="{39530B81-DF99-451D-8CFB-0CE90EEA676E}" presName="diagram" presStyleCnt="0">
        <dgm:presLayoutVars>
          <dgm:dir/>
          <dgm:resizeHandles val="exact"/>
        </dgm:presLayoutVars>
      </dgm:prSet>
      <dgm:spPr/>
    </dgm:pt>
    <dgm:pt modelId="{1FAA7601-CBC8-40C4-A6F0-D9F3091C1A1A}" type="pres">
      <dgm:prSet presAssocID="{9D2A7138-BD90-404E-BDED-DD6BF84C76AC}" presName="node" presStyleLbl="node1" presStyleIdx="0" presStyleCnt="5">
        <dgm:presLayoutVars>
          <dgm:bulletEnabled val="1"/>
        </dgm:presLayoutVars>
      </dgm:prSet>
      <dgm:spPr/>
    </dgm:pt>
    <dgm:pt modelId="{51C51588-D9EF-42E9-8B94-A5D5DEBF60A1}" type="pres">
      <dgm:prSet presAssocID="{F0489BA3-8240-41E0-A079-ACF3BC2B83A9}" presName="sibTrans" presStyleCnt="0"/>
      <dgm:spPr/>
    </dgm:pt>
    <dgm:pt modelId="{B253F4CC-EC6D-438D-B197-64FE0C70DFC2}" type="pres">
      <dgm:prSet presAssocID="{091C7B80-1807-4C23-BAAB-C0151D4FA7D0}" presName="node" presStyleLbl="node1" presStyleIdx="1" presStyleCnt="5">
        <dgm:presLayoutVars>
          <dgm:bulletEnabled val="1"/>
        </dgm:presLayoutVars>
      </dgm:prSet>
      <dgm:spPr/>
    </dgm:pt>
    <dgm:pt modelId="{2EFD8235-3EB6-4461-AAB0-CABA8CB53109}" type="pres">
      <dgm:prSet presAssocID="{0DB72054-FAD7-4318-B7AB-A9131765BA29}" presName="sibTrans" presStyleCnt="0"/>
      <dgm:spPr/>
    </dgm:pt>
    <dgm:pt modelId="{5F6C9143-5B3A-4CD0-AA33-3196942BBAA8}" type="pres">
      <dgm:prSet presAssocID="{1DCC6E0C-CD31-40A4-BE51-1D8605716FEF}" presName="node" presStyleLbl="node1" presStyleIdx="2" presStyleCnt="5">
        <dgm:presLayoutVars>
          <dgm:bulletEnabled val="1"/>
        </dgm:presLayoutVars>
      </dgm:prSet>
      <dgm:spPr/>
    </dgm:pt>
    <dgm:pt modelId="{6D554573-C705-4BE4-8DEF-84B60D9D81AE}" type="pres">
      <dgm:prSet presAssocID="{122FB2D6-E62A-4FF0-B602-D7C7CE7F5B3D}" presName="sibTrans" presStyleCnt="0"/>
      <dgm:spPr/>
    </dgm:pt>
    <dgm:pt modelId="{13EDA785-8DF6-41B9-8267-145A41B0141E}" type="pres">
      <dgm:prSet presAssocID="{E484F5F3-8AE0-4879-A6F4-51B8F1893F1C}" presName="node" presStyleLbl="node1" presStyleIdx="3" presStyleCnt="5">
        <dgm:presLayoutVars>
          <dgm:bulletEnabled val="1"/>
        </dgm:presLayoutVars>
      </dgm:prSet>
      <dgm:spPr/>
    </dgm:pt>
    <dgm:pt modelId="{39A23057-9215-4A98-B7FB-336D4EE24CBA}" type="pres">
      <dgm:prSet presAssocID="{7C9EC080-F91B-43D0-AEF4-148DAD0D486D}" presName="sibTrans" presStyleCnt="0"/>
      <dgm:spPr/>
    </dgm:pt>
    <dgm:pt modelId="{523483BA-9D28-43A7-8E51-31959CBEDF13}" type="pres">
      <dgm:prSet presAssocID="{70BF7078-9435-4A57-8328-B261561F252A}" presName="node" presStyleLbl="node1" presStyleIdx="4" presStyleCnt="5">
        <dgm:presLayoutVars>
          <dgm:bulletEnabled val="1"/>
        </dgm:presLayoutVars>
      </dgm:prSet>
      <dgm:spPr/>
    </dgm:pt>
  </dgm:ptLst>
  <dgm:cxnLst>
    <dgm:cxn modelId="{42E6CF0E-8FE4-4422-B0EB-D02B59DDD98B}" type="presOf" srcId="{1DCC6E0C-CD31-40A4-BE51-1D8605716FEF}" destId="{5F6C9143-5B3A-4CD0-AA33-3196942BBAA8}" srcOrd="0" destOrd="0" presId="urn:microsoft.com/office/officeart/2005/8/layout/default"/>
    <dgm:cxn modelId="{0C6F271E-1E36-4AA5-9870-27DCC060253E}" type="presOf" srcId="{091C7B80-1807-4C23-BAAB-C0151D4FA7D0}" destId="{B253F4CC-EC6D-438D-B197-64FE0C70DFC2}" srcOrd="0" destOrd="0" presId="urn:microsoft.com/office/officeart/2005/8/layout/default"/>
    <dgm:cxn modelId="{C1AEF72E-095B-45E4-B7A3-B9D7D0B63064}" srcId="{39530B81-DF99-451D-8CFB-0CE90EEA676E}" destId="{70BF7078-9435-4A57-8328-B261561F252A}" srcOrd="4" destOrd="0" parTransId="{E096C7D9-1913-4CA5-8ED4-38246DC2FE52}" sibTransId="{8F1FE50B-2FA5-4D74-98B2-38219FD3EC93}"/>
    <dgm:cxn modelId="{8D8D9B42-0E62-436E-B83B-A89EC09389E9}" srcId="{39530B81-DF99-451D-8CFB-0CE90EEA676E}" destId="{1DCC6E0C-CD31-40A4-BE51-1D8605716FEF}" srcOrd="2" destOrd="0" parTransId="{00F12DA4-F3C2-430D-BF6D-DD1E8A3A9B3A}" sibTransId="{122FB2D6-E62A-4FF0-B602-D7C7CE7F5B3D}"/>
    <dgm:cxn modelId="{C56CF245-6773-4379-A3CD-E6CFAC06B0F2}" srcId="{39530B81-DF99-451D-8CFB-0CE90EEA676E}" destId="{9D2A7138-BD90-404E-BDED-DD6BF84C76AC}" srcOrd="0" destOrd="0" parTransId="{E258EF06-B9BF-4C04-98F0-D54B09939F02}" sibTransId="{F0489BA3-8240-41E0-A079-ACF3BC2B83A9}"/>
    <dgm:cxn modelId="{4B8C2D9B-3F96-4063-ACCF-F33645DC63C9}" type="presOf" srcId="{39530B81-DF99-451D-8CFB-0CE90EEA676E}" destId="{5685925B-465C-4022-A2BB-AE8B237168F4}" srcOrd="0" destOrd="0" presId="urn:microsoft.com/office/officeart/2005/8/layout/default"/>
    <dgm:cxn modelId="{1243DAA3-1E50-42EE-8967-35B5B6084E0B}" srcId="{39530B81-DF99-451D-8CFB-0CE90EEA676E}" destId="{091C7B80-1807-4C23-BAAB-C0151D4FA7D0}" srcOrd="1" destOrd="0" parTransId="{379CB434-E5AF-4631-A4AD-CABFDCFD0687}" sibTransId="{0DB72054-FAD7-4318-B7AB-A9131765BA29}"/>
    <dgm:cxn modelId="{A400ABB0-239D-465E-B2B1-E676D32E2B6F}" type="presOf" srcId="{E484F5F3-8AE0-4879-A6F4-51B8F1893F1C}" destId="{13EDA785-8DF6-41B9-8267-145A41B0141E}" srcOrd="0" destOrd="0" presId="urn:microsoft.com/office/officeart/2005/8/layout/default"/>
    <dgm:cxn modelId="{3B338CBF-AB0E-4B07-B41C-A89FDD346372}" type="presOf" srcId="{70BF7078-9435-4A57-8328-B261561F252A}" destId="{523483BA-9D28-43A7-8E51-31959CBEDF13}" srcOrd="0" destOrd="0" presId="urn:microsoft.com/office/officeart/2005/8/layout/default"/>
    <dgm:cxn modelId="{2F613AC6-B580-421F-B451-9AEB45867D67}" type="presOf" srcId="{9D2A7138-BD90-404E-BDED-DD6BF84C76AC}" destId="{1FAA7601-CBC8-40C4-A6F0-D9F3091C1A1A}" srcOrd="0" destOrd="0" presId="urn:microsoft.com/office/officeart/2005/8/layout/default"/>
    <dgm:cxn modelId="{8AF086EA-5656-4511-A260-37DEA391F815}" srcId="{39530B81-DF99-451D-8CFB-0CE90EEA676E}" destId="{E484F5F3-8AE0-4879-A6F4-51B8F1893F1C}" srcOrd="3" destOrd="0" parTransId="{BA3443B2-1101-4AE2-9DF6-B5FA4BCE58D2}" sibTransId="{7C9EC080-F91B-43D0-AEF4-148DAD0D486D}"/>
    <dgm:cxn modelId="{AEDB99DD-DF47-499C-9FF0-BCE950921ED7}" type="presParOf" srcId="{5685925B-465C-4022-A2BB-AE8B237168F4}" destId="{1FAA7601-CBC8-40C4-A6F0-D9F3091C1A1A}" srcOrd="0" destOrd="0" presId="urn:microsoft.com/office/officeart/2005/8/layout/default"/>
    <dgm:cxn modelId="{8A8E7D9F-470A-4F93-91F3-939384C06236}" type="presParOf" srcId="{5685925B-465C-4022-A2BB-AE8B237168F4}" destId="{51C51588-D9EF-42E9-8B94-A5D5DEBF60A1}" srcOrd="1" destOrd="0" presId="urn:microsoft.com/office/officeart/2005/8/layout/default"/>
    <dgm:cxn modelId="{B0E93A99-33AF-44D5-9612-9F5AD73B1132}" type="presParOf" srcId="{5685925B-465C-4022-A2BB-AE8B237168F4}" destId="{B253F4CC-EC6D-438D-B197-64FE0C70DFC2}" srcOrd="2" destOrd="0" presId="urn:microsoft.com/office/officeart/2005/8/layout/default"/>
    <dgm:cxn modelId="{4880BB0A-3B29-4779-80E6-AC440D35F7C9}" type="presParOf" srcId="{5685925B-465C-4022-A2BB-AE8B237168F4}" destId="{2EFD8235-3EB6-4461-AAB0-CABA8CB53109}" srcOrd="3" destOrd="0" presId="urn:microsoft.com/office/officeart/2005/8/layout/default"/>
    <dgm:cxn modelId="{AC8DFD54-17B8-4057-B83D-4FA510C91DF5}" type="presParOf" srcId="{5685925B-465C-4022-A2BB-AE8B237168F4}" destId="{5F6C9143-5B3A-4CD0-AA33-3196942BBAA8}" srcOrd="4" destOrd="0" presId="urn:microsoft.com/office/officeart/2005/8/layout/default"/>
    <dgm:cxn modelId="{C325B8AF-B1AA-4F83-AA21-2829D5AA627F}" type="presParOf" srcId="{5685925B-465C-4022-A2BB-AE8B237168F4}" destId="{6D554573-C705-4BE4-8DEF-84B60D9D81AE}" srcOrd="5" destOrd="0" presId="urn:microsoft.com/office/officeart/2005/8/layout/default"/>
    <dgm:cxn modelId="{D58B43DA-B236-40F9-9700-28506834FD03}" type="presParOf" srcId="{5685925B-465C-4022-A2BB-AE8B237168F4}" destId="{13EDA785-8DF6-41B9-8267-145A41B0141E}" srcOrd="6" destOrd="0" presId="urn:microsoft.com/office/officeart/2005/8/layout/default"/>
    <dgm:cxn modelId="{778A23B1-30BE-4493-BD78-0FEEC26B2A7D}" type="presParOf" srcId="{5685925B-465C-4022-A2BB-AE8B237168F4}" destId="{39A23057-9215-4A98-B7FB-336D4EE24CBA}" srcOrd="7" destOrd="0" presId="urn:microsoft.com/office/officeart/2005/8/layout/default"/>
    <dgm:cxn modelId="{81B9AEF6-4F82-4A64-8322-2BB7ACF66F68}" type="presParOf" srcId="{5685925B-465C-4022-A2BB-AE8B237168F4}" destId="{523483BA-9D28-43A7-8E51-31959CBEDF1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ED180D-28C6-4FBE-AE99-C408318E5552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69B876-BFF6-4D89-AF4A-CB94BFCA68A2}">
      <dgm:prSet/>
      <dgm:spPr/>
      <dgm:t>
        <a:bodyPr/>
        <a:lstStyle/>
        <a:p>
          <a:r>
            <a:rPr lang="en-US"/>
            <a:t>• Significant attachment disruption</a:t>
          </a:r>
        </a:p>
      </dgm:t>
    </dgm:pt>
    <dgm:pt modelId="{2E7324ED-0DB2-44AD-8E2D-0C8056C3B98C}" type="parTrans" cxnId="{A86262B7-7174-49FD-A433-EE41C285C290}">
      <dgm:prSet/>
      <dgm:spPr/>
      <dgm:t>
        <a:bodyPr/>
        <a:lstStyle/>
        <a:p>
          <a:endParaRPr lang="en-US"/>
        </a:p>
      </dgm:t>
    </dgm:pt>
    <dgm:pt modelId="{C898DA62-2970-4CE4-93A4-8323728FAAB9}" type="sibTrans" cxnId="{A86262B7-7174-49FD-A433-EE41C285C290}">
      <dgm:prSet/>
      <dgm:spPr/>
      <dgm:t>
        <a:bodyPr/>
        <a:lstStyle/>
        <a:p>
          <a:endParaRPr lang="en-US"/>
        </a:p>
      </dgm:t>
    </dgm:pt>
    <dgm:pt modelId="{139F56F1-3054-4EC4-8128-13DEC4D0E5F8}">
      <dgm:prSet/>
      <dgm:spPr/>
      <dgm:t>
        <a:bodyPr/>
        <a:lstStyle/>
        <a:p>
          <a:r>
            <a:rPr lang="en-US"/>
            <a:t>• Fear of abandonment, hypervigilance</a:t>
          </a:r>
        </a:p>
      </dgm:t>
    </dgm:pt>
    <dgm:pt modelId="{47EF1A96-B3CD-49AD-B2C0-A0CFABF115CC}" type="parTrans" cxnId="{7062A55A-B1C6-48AC-B427-95CC2BE43B96}">
      <dgm:prSet/>
      <dgm:spPr/>
      <dgm:t>
        <a:bodyPr/>
        <a:lstStyle/>
        <a:p>
          <a:endParaRPr lang="en-US"/>
        </a:p>
      </dgm:t>
    </dgm:pt>
    <dgm:pt modelId="{9C420058-3A3D-4102-AFB2-C863D0F8F677}" type="sibTrans" cxnId="{7062A55A-B1C6-48AC-B427-95CC2BE43B96}">
      <dgm:prSet/>
      <dgm:spPr/>
      <dgm:t>
        <a:bodyPr/>
        <a:lstStyle/>
        <a:p>
          <a:endParaRPr lang="en-US"/>
        </a:p>
      </dgm:t>
    </dgm:pt>
    <dgm:pt modelId="{307FB18E-4744-4C96-80F3-FC7D7C3D059A}">
      <dgm:prSet/>
      <dgm:spPr/>
      <dgm:t>
        <a:bodyPr/>
        <a:lstStyle/>
        <a:p>
          <a:r>
            <a:rPr lang="en-US"/>
            <a:t>• Emotional suppression to protect parent</a:t>
          </a:r>
        </a:p>
      </dgm:t>
    </dgm:pt>
    <dgm:pt modelId="{37F0A89D-42BC-4C9C-995B-2834CEB34359}" type="parTrans" cxnId="{D4B33BCA-4B81-492E-BFCA-249033053225}">
      <dgm:prSet/>
      <dgm:spPr/>
      <dgm:t>
        <a:bodyPr/>
        <a:lstStyle/>
        <a:p>
          <a:endParaRPr lang="en-US"/>
        </a:p>
      </dgm:t>
    </dgm:pt>
    <dgm:pt modelId="{76D3A992-0EAD-4F68-A3DE-DFDC9A72CAC0}" type="sibTrans" cxnId="{D4B33BCA-4B81-492E-BFCA-249033053225}">
      <dgm:prSet/>
      <dgm:spPr/>
      <dgm:t>
        <a:bodyPr/>
        <a:lstStyle/>
        <a:p>
          <a:endParaRPr lang="en-US"/>
        </a:p>
      </dgm:t>
    </dgm:pt>
    <dgm:pt modelId="{B025CA9E-FB36-469B-8259-BECD327146B2}">
      <dgm:prSet/>
      <dgm:spPr/>
      <dgm:t>
        <a:bodyPr/>
        <a:lstStyle/>
        <a:p>
          <a:r>
            <a:rPr lang="en-US"/>
            <a:t>• Increased internalising risk (Dowdney, 2000)</a:t>
          </a:r>
        </a:p>
      </dgm:t>
    </dgm:pt>
    <dgm:pt modelId="{3630DF1A-2D6A-4650-B339-FE273799B191}" type="parTrans" cxnId="{A6FBE962-6A18-4CCE-984C-3696BB33E7B7}">
      <dgm:prSet/>
      <dgm:spPr/>
      <dgm:t>
        <a:bodyPr/>
        <a:lstStyle/>
        <a:p>
          <a:endParaRPr lang="en-US"/>
        </a:p>
      </dgm:t>
    </dgm:pt>
    <dgm:pt modelId="{0F9586A7-0E04-4116-89E5-5047870A715A}" type="sibTrans" cxnId="{A6FBE962-6A18-4CCE-984C-3696BB33E7B7}">
      <dgm:prSet/>
      <dgm:spPr/>
      <dgm:t>
        <a:bodyPr/>
        <a:lstStyle/>
        <a:p>
          <a:endParaRPr lang="en-US"/>
        </a:p>
      </dgm:t>
    </dgm:pt>
    <dgm:pt modelId="{39841640-64B2-4193-93F1-010A1406FABE}">
      <dgm:prSet/>
      <dgm:spPr/>
      <dgm:t>
        <a:bodyPr/>
        <a:lstStyle/>
        <a:p>
          <a:r>
            <a:rPr lang="en-US"/>
            <a:t>• Responsibility may override developmental needs</a:t>
          </a:r>
        </a:p>
      </dgm:t>
    </dgm:pt>
    <dgm:pt modelId="{3017E9EB-F1E1-497F-8009-8B698CFBC748}" type="parTrans" cxnId="{B7B5BAE2-862B-43DB-8D29-22303795F664}">
      <dgm:prSet/>
      <dgm:spPr/>
      <dgm:t>
        <a:bodyPr/>
        <a:lstStyle/>
        <a:p>
          <a:endParaRPr lang="en-US"/>
        </a:p>
      </dgm:t>
    </dgm:pt>
    <dgm:pt modelId="{9DC79D51-6DEF-4D71-9A08-751F3457C943}" type="sibTrans" cxnId="{B7B5BAE2-862B-43DB-8D29-22303795F664}">
      <dgm:prSet/>
      <dgm:spPr/>
      <dgm:t>
        <a:bodyPr/>
        <a:lstStyle/>
        <a:p>
          <a:endParaRPr lang="en-US"/>
        </a:p>
      </dgm:t>
    </dgm:pt>
    <dgm:pt modelId="{8D46AE36-3E4A-4AA9-8297-B38399D1789E}" type="pres">
      <dgm:prSet presAssocID="{CCED180D-28C6-4FBE-AE99-C408318E5552}" presName="diagram" presStyleCnt="0">
        <dgm:presLayoutVars>
          <dgm:dir/>
          <dgm:resizeHandles val="exact"/>
        </dgm:presLayoutVars>
      </dgm:prSet>
      <dgm:spPr/>
    </dgm:pt>
    <dgm:pt modelId="{3692FCCE-33FA-4BC0-8058-169917888BBD}" type="pres">
      <dgm:prSet presAssocID="{FA69B876-BFF6-4D89-AF4A-CB94BFCA68A2}" presName="node" presStyleLbl="node1" presStyleIdx="0" presStyleCnt="5">
        <dgm:presLayoutVars>
          <dgm:bulletEnabled val="1"/>
        </dgm:presLayoutVars>
      </dgm:prSet>
      <dgm:spPr/>
    </dgm:pt>
    <dgm:pt modelId="{C5924632-136A-4251-B0A4-8AE1E6724F8B}" type="pres">
      <dgm:prSet presAssocID="{C898DA62-2970-4CE4-93A4-8323728FAAB9}" presName="sibTrans" presStyleLbl="sibTrans2D1" presStyleIdx="0" presStyleCnt="4"/>
      <dgm:spPr/>
    </dgm:pt>
    <dgm:pt modelId="{D4D67676-6BDC-4AB1-9F29-E97B7D6BD04B}" type="pres">
      <dgm:prSet presAssocID="{C898DA62-2970-4CE4-93A4-8323728FAAB9}" presName="connectorText" presStyleLbl="sibTrans2D1" presStyleIdx="0" presStyleCnt="4"/>
      <dgm:spPr/>
    </dgm:pt>
    <dgm:pt modelId="{DC464EDC-E9D4-4914-A6C4-945964548438}" type="pres">
      <dgm:prSet presAssocID="{139F56F1-3054-4EC4-8128-13DEC4D0E5F8}" presName="node" presStyleLbl="node1" presStyleIdx="1" presStyleCnt="5">
        <dgm:presLayoutVars>
          <dgm:bulletEnabled val="1"/>
        </dgm:presLayoutVars>
      </dgm:prSet>
      <dgm:spPr/>
    </dgm:pt>
    <dgm:pt modelId="{522BA8F9-1CFA-4419-B988-8F3A775D4993}" type="pres">
      <dgm:prSet presAssocID="{9C420058-3A3D-4102-AFB2-C863D0F8F677}" presName="sibTrans" presStyleLbl="sibTrans2D1" presStyleIdx="1" presStyleCnt="4"/>
      <dgm:spPr/>
    </dgm:pt>
    <dgm:pt modelId="{E6DECA31-63D4-4125-95F1-E0C3C24E83CC}" type="pres">
      <dgm:prSet presAssocID="{9C420058-3A3D-4102-AFB2-C863D0F8F677}" presName="connectorText" presStyleLbl="sibTrans2D1" presStyleIdx="1" presStyleCnt="4"/>
      <dgm:spPr/>
    </dgm:pt>
    <dgm:pt modelId="{13C8F1E0-1031-45D0-84CB-510B9A8CB68E}" type="pres">
      <dgm:prSet presAssocID="{307FB18E-4744-4C96-80F3-FC7D7C3D059A}" presName="node" presStyleLbl="node1" presStyleIdx="2" presStyleCnt="5">
        <dgm:presLayoutVars>
          <dgm:bulletEnabled val="1"/>
        </dgm:presLayoutVars>
      </dgm:prSet>
      <dgm:spPr/>
    </dgm:pt>
    <dgm:pt modelId="{70E4246B-65F0-4750-8239-B034B789667D}" type="pres">
      <dgm:prSet presAssocID="{76D3A992-0EAD-4F68-A3DE-DFDC9A72CAC0}" presName="sibTrans" presStyleLbl="sibTrans2D1" presStyleIdx="2" presStyleCnt="4"/>
      <dgm:spPr/>
    </dgm:pt>
    <dgm:pt modelId="{BA307527-3B24-4645-B917-1F98ED2753BA}" type="pres">
      <dgm:prSet presAssocID="{76D3A992-0EAD-4F68-A3DE-DFDC9A72CAC0}" presName="connectorText" presStyleLbl="sibTrans2D1" presStyleIdx="2" presStyleCnt="4"/>
      <dgm:spPr/>
    </dgm:pt>
    <dgm:pt modelId="{83751F06-30AF-4E2E-8624-C542536E09F5}" type="pres">
      <dgm:prSet presAssocID="{B025CA9E-FB36-469B-8259-BECD327146B2}" presName="node" presStyleLbl="node1" presStyleIdx="3" presStyleCnt="5">
        <dgm:presLayoutVars>
          <dgm:bulletEnabled val="1"/>
        </dgm:presLayoutVars>
      </dgm:prSet>
      <dgm:spPr/>
    </dgm:pt>
    <dgm:pt modelId="{894494A5-93EB-4CD2-AE55-55A27130A638}" type="pres">
      <dgm:prSet presAssocID="{0F9586A7-0E04-4116-89E5-5047870A715A}" presName="sibTrans" presStyleLbl="sibTrans2D1" presStyleIdx="3" presStyleCnt="4"/>
      <dgm:spPr/>
    </dgm:pt>
    <dgm:pt modelId="{476934F6-73BC-45DC-B129-5254075A1C26}" type="pres">
      <dgm:prSet presAssocID="{0F9586A7-0E04-4116-89E5-5047870A715A}" presName="connectorText" presStyleLbl="sibTrans2D1" presStyleIdx="3" presStyleCnt="4"/>
      <dgm:spPr/>
    </dgm:pt>
    <dgm:pt modelId="{33B2061E-19B0-4D82-A7B8-9EC74C98A1D7}" type="pres">
      <dgm:prSet presAssocID="{39841640-64B2-4193-93F1-010A1406FABE}" presName="node" presStyleLbl="node1" presStyleIdx="4" presStyleCnt="5">
        <dgm:presLayoutVars>
          <dgm:bulletEnabled val="1"/>
        </dgm:presLayoutVars>
      </dgm:prSet>
      <dgm:spPr/>
    </dgm:pt>
  </dgm:ptLst>
  <dgm:cxnLst>
    <dgm:cxn modelId="{14285A18-974C-46C3-B6CF-C44401F67962}" type="presOf" srcId="{C898DA62-2970-4CE4-93A4-8323728FAAB9}" destId="{D4D67676-6BDC-4AB1-9F29-E97B7D6BD04B}" srcOrd="1" destOrd="0" presId="urn:microsoft.com/office/officeart/2005/8/layout/process5"/>
    <dgm:cxn modelId="{DBE0651F-F0BD-46E3-BB94-EA527F065FA2}" type="presOf" srcId="{0F9586A7-0E04-4116-89E5-5047870A715A}" destId="{894494A5-93EB-4CD2-AE55-55A27130A638}" srcOrd="0" destOrd="0" presId="urn:microsoft.com/office/officeart/2005/8/layout/process5"/>
    <dgm:cxn modelId="{4073F638-FF0D-4771-829F-81CE2E247BC6}" type="presOf" srcId="{39841640-64B2-4193-93F1-010A1406FABE}" destId="{33B2061E-19B0-4D82-A7B8-9EC74C98A1D7}" srcOrd="0" destOrd="0" presId="urn:microsoft.com/office/officeart/2005/8/layout/process5"/>
    <dgm:cxn modelId="{6D74BF3B-7EB3-45CE-A6B4-F8506412FAD7}" type="presOf" srcId="{0F9586A7-0E04-4116-89E5-5047870A715A}" destId="{476934F6-73BC-45DC-B129-5254075A1C26}" srcOrd="1" destOrd="0" presId="urn:microsoft.com/office/officeart/2005/8/layout/process5"/>
    <dgm:cxn modelId="{A6FBE962-6A18-4CCE-984C-3696BB33E7B7}" srcId="{CCED180D-28C6-4FBE-AE99-C408318E5552}" destId="{B025CA9E-FB36-469B-8259-BECD327146B2}" srcOrd="3" destOrd="0" parTransId="{3630DF1A-2D6A-4650-B339-FE273799B191}" sibTransId="{0F9586A7-0E04-4116-89E5-5047870A715A}"/>
    <dgm:cxn modelId="{E9DC2A4A-256A-4BFE-8D02-E16552232AA9}" type="presOf" srcId="{9C420058-3A3D-4102-AFB2-C863D0F8F677}" destId="{E6DECA31-63D4-4125-95F1-E0C3C24E83CC}" srcOrd="1" destOrd="0" presId="urn:microsoft.com/office/officeart/2005/8/layout/process5"/>
    <dgm:cxn modelId="{7062A55A-B1C6-48AC-B427-95CC2BE43B96}" srcId="{CCED180D-28C6-4FBE-AE99-C408318E5552}" destId="{139F56F1-3054-4EC4-8128-13DEC4D0E5F8}" srcOrd="1" destOrd="0" parTransId="{47EF1A96-B3CD-49AD-B2C0-A0CFABF115CC}" sibTransId="{9C420058-3A3D-4102-AFB2-C863D0F8F677}"/>
    <dgm:cxn modelId="{D99105A4-4A10-4615-9E7C-8ED228A9033C}" type="presOf" srcId="{C898DA62-2970-4CE4-93A4-8323728FAAB9}" destId="{C5924632-136A-4251-B0A4-8AE1E6724F8B}" srcOrd="0" destOrd="0" presId="urn:microsoft.com/office/officeart/2005/8/layout/process5"/>
    <dgm:cxn modelId="{8D3392B0-43AB-4ADE-98E1-0A1C815C8F25}" type="presOf" srcId="{76D3A992-0EAD-4F68-A3DE-DFDC9A72CAC0}" destId="{70E4246B-65F0-4750-8239-B034B789667D}" srcOrd="0" destOrd="0" presId="urn:microsoft.com/office/officeart/2005/8/layout/process5"/>
    <dgm:cxn modelId="{7DA77EB1-EFEB-45A6-9CF6-8CD358E10D7E}" type="presOf" srcId="{FA69B876-BFF6-4D89-AF4A-CB94BFCA68A2}" destId="{3692FCCE-33FA-4BC0-8058-169917888BBD}" srcOrd="0" destOrd="0" presId="urn:microsoft.com/office/officeart/2005/8/layout/process5"/>
    <dgm:cxn modelId="{A86262B7-7174-49FD-A433-EE41C285C290}" srcId="{CCED180D-28C6-4FBE-AE99-C408318E5552}" destId="{FA69B876-BFF6-4D89-AF4A-CB94BFCA68A2}" srcOrd="0" destOrd="0" parTransId="{2E7324ED-0DB2-44AD-8E2D-0C8056C3B98C}" sibTransId="{C898DA62-2970-4CE4-93A4-8323728FAAB9}"/>
    <dgm:cxn modelId="{B45E59BB-66C3-4F80-BD1F-729F0614C603}" type="presOf" srcId="{76D3A992-0EAD-4F68-A3DE-DFDC9A72CAC0}" destId="{BA307527-3B24-4645-B917-1F98ED2753BA}" srcOrd="1" destOrd="0" presId="urn:microsoft.com/office/officeart/2005/8/layout/process5"/>
    <dgm:cxn modelId="{D4B33BCA-4B81-492E-BFCA-249033053225}" srcId="{CCED180D-28C6-4FBE-AE99-C408318E5552}" destId="{307FB18E-4744-4C96-80F3-FC7D7C3D059A}" srcOrd="2" destOrd="0" parTransId="{37F0A89D-42BC-4C9C-995B-2834CEB34359}" sibTransId="{76D3A992-0EAD-4F68-A3DE-DFDC9A72CAC0}"/>
    <dgm:cxn modelId="{362E2EDF-C38C-4D91-AF74-DDA63FAFB1F4}" type="presOf" srcId="{9C420058-3A3D-4102-AFB2-C863D0F8F677}" destId="{522BA8F9-1CFA-4419-B988-8F3A775D4993}" srcOrd="0" destOrd="0" presId="urn:microsoft.com/office/officeart/2005/8/layout/process5"/>
    <dgm:cxn modelId="{017AC7E1-9D26-4084-B405-0B3BBBD7BE25}" type="presOf" srcId="{CCED180D-28C6-4FBE-AE99-C408318E5552}" destId="{8D46AE36-3E4A-4AA9-8297-B38399D1789E}" srcOrd="0" destOrd="0" presId="urn:microsoft.com/office/officeart/2005/8/layout/process5"/>
    <dgm:cxn modelId="{B7B5BAE2-862B-43DB-8D29-22303795F664}" srcId="{CCED180D-28C6-4FBE-AE99-C408318E5552}" destId="{39841640-64B2-4193-93F1-010A1406FABE}" srcOrd="4" destOrd="0" parTransId="{3017E9EB-F1E1-497F-8009-8B698CFBC748}" sibTransId="{9DC79D51-6DEF-4D71-9A08-751F3457C943}"/>
    <dgm:cxn modelId="{8A7D5EF0-D97F-40D5-83D0-9468978EE893}" type="presOf" srcId="{139F56F1-3054-4EC4-8128-13DEC4D0E5F8}" destId="{DC464EDC-E9D4-4914-A6C4-945964548438}" srcOrd="0" destOrd="0" presId="urn:microsoft.com/office/officeart/2005/8/layout/process5"/>
    <dgm:cxn modelId="{2CDD0CF8-0D22-4EC8-A871-283C9BAF1794}" type="presOf" srcId="{307FB18E-4744-4C96-80F3-FC7D7C3D059A}" destId="{13C8F1E0-1031-45D0-84CB-510B9A8CB68E}" srcOrd="0" destOrd="0" presId="urn:microsoft.com/office/officeart/2005/8/layout/process5"/>
    <dgm:cxn modelId="{9CBFE8FD-53E4-45C0-8687-0F3668C76D6B}" type="presOf" srcId="{B025CA9E-FB36-469B-8259-BECD327146B2}" destId="{83751F06-30AF-4E2E-8624-C542536E09F5}" srcOrd="0" destOrd="0" presId="urn:microsoft.com/office/officeart/2005/8/layout/process5"/>
    <dgm:cxn modelId="{C49CF36F-F772-441B-9FCC-4623C94ABE46}" type="presParOf" srcId="{8D46AE36-3E4A-4AA9-8297-B38399D1789E}" destId="{3692FCCE-33FA-4BC0-8058-169917888BBD}" srcOrd="0" destOrd="0" presId="urn:microsoft.com/office/officeart/2005/8/layout/process5"/>
    <dgm:cxn modelId="{24A46809-BFF7-4C24-B542-4FFB85A6E8E4}" type="presParOf" srcId="{8D46AE36-3E4A-4AA9-8297-B38399D1789E}" destId="{C5924632-136A-4251-B0A4-8AE1E6724F8B}" srcOrd="1" destOrd="0" presId="urn:microsoft.com/office/officeart/2005/8/layout/process5"/>
    <dgm:cxn modelId="{693A3E56-4F23-4E53-BDC0-E1C0AEDC7943}" type="presParOf" srcId="{C5924632-136A-4251-B0A4-8AE1E6724F8B}" destId="{D4D67676-6BDC-4AB1-9F29-E97B7D6BD04B}" srcOrd="0" destOrd="0" presId="urn:microsoft.com/office/officeart/2005/8/layout/process5"/>
    <dgm:cxn modelId="{709A75D2-CB36-41AA-84CF-A4B2952302C1}" type="presParOf" srcId="{8D46AE36-3E4A-4AA9-8297-B38399D1789E}" destId="{DC464EDC-E9D4-4914-A6C4-945964548438}" srcOrd="2" destOrd="0" presId="urn:microsoft.com/office/officeart/2005/8/layout/process5"/>
    <dgm:cxn modelId="{7BC3F84E-F3A9-453F-94B5-FB71DF4294F4}" type="presParOf" srcId="{8D46AE36-3E4A-4AA9-8297-B38399D1789E}" destId="{522BA8F9-1CFA-4419-B988-8F3A775D4993}" srcOrd="3" destOrd="0" presId="urn:microsoft.com/office/officeart/2005/8/layout/process5"/>
    <dgm:cxn modelId="{6E308F92-571E-424E-BC69-CAA1B6C14A73}" type="presParOf" srcId="{522BA8F9-1CFA-4419-B988-8F3A775D4993}" destId="{E6DECA31-63D4-4125-95F1-E0C3C24E83CC}" srcOrd="0" destOrd="0" presId="urn:microsoft.com/office/officeart/2005/8/layout/process5"/>
    <dgm:cxn modelId="{64864106-F0DB-4401-A15D-DF3FDF758B84}" type="presParOf" srcId="{8D46AE36-3E4A-4AA9-8297-B38399D1789E}" destId="{13C8F1E0-1031-45D0-84CB-510B9A8CB68E}" srcOrd="4" destOrd="0" presId="urn:microsoft.com/office/officeart/2005/8/layout/process5"/>
    <dgm:cxn modelId="{914F8FE5-601C-4037-A6EF-08A8D6EB68E1}" type="presParOf" srcId="{8D46AE36-3E4A-4AA9-8297-B38399D1789E}" destId="{70E4246B-65F0-4750-8239-B034B789667D}" srcOrd="5" destOrd="0" presId="urn:microsoft.com/office/officeart/2005/8/layout/process5"/>
    <dgm:cxn modelId="{BCED2218-F803-41A8-8B55-3761BB9EB72A}" type="presParOf" srcId="{70E4246B-65F0-4750-8239-B034B789667D}" destId="{BA307527-3B24-4645-B917-1F98ED2753BA}" srcOrd="0" destOrd="0" presId="urn:microsoft.com/office/officeart/2005/8/layout/process5"/>
    <dgm:cxn modelId="{9FFA9CC5-64B7-42E8-BEAB-4AA373D88206}" type="presParOf" srcId="{8D46AE36-3E4A-4AA9-8297-B38399D1789E}" destId="{83751F06-30AF-4E2E-8624-C542536E09F5}" srcOrd="6" destOrd="0" presId="urn:microsoft.com/office/officeart/2005/8/layout/process5"/>
    <dgm:cxn modelId="{EA924BDA-FDAD-4589-B8EC-7BCC6E655EC3}" type="presParOf" srcId="{8D46AE36-3E4A-4AA9-8297-B38399D1789E}" destId="{894494A5-93EB-4CD2-AE55-55A27130A638}" srcOrd="7" destOrd="0" presId="urn:microsoft.com/office/officeart/2005/8/layout/process5"/>
    <dgm:cxn modelId="{CC365770-5006-4D35-B640-F1608B43B262}" type="presParOf" srcId="{894494A5-93EB-4CD2-AE55-55A27130A638}" destId="{476934F6-73BC-45DC-B129-5254075A1C26}" srcOrd="0" destOrd="0" presId="urn:microsoft.com/office/officeart/2005/8/layout/process5"/>
    <dgm:cxn modelId="{493E23B5-B162-40B1-A0CE-7F2A1C473220}" type="presParOf" srcId="{8D46AE36-3E4A-4AA9-8297-B38399D1789E}" destId="{33B2061E-19B0-4D82-A7B8-9EC74C98A1D7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101C4E-8A53-43E6-BBC1-905A94E9DF2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0E1CB9-5D4C-430D-8ECB-97858EF5DF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Role reversal: child assumes adult duties</a:t>
          </a:r>
        </a:p>
      </dgm:t>
    </dgm:pt>
    <dgm:pt modelId="{F6FC7B57-DB04-4D5D-A106-5043F55B7169}" type="parTrans" cxnId="{47124E67-3174-4085-8E04-D78180EA41FF}">
      <dgm:prSet/>
      <dgm:spPr/>
      <dgm:t>
        <a:bodyPr/>
        <a:lstStyle/>
        <a:p>
          <a:endParaRPr lang="en-US"/>
        </a:p>
      </dgm:t>
    </dgm:pt>
    <dgm:pt modelId="{621AA0BB-F258-4644-BDC6-2D8A58FEA398}" type="sibTrans" cxnId="{47124E67-3174-4085-8E04-D78180EA41FF}">
      <dgm:prSet/>
      <dgm:spPr/>
      <dgm:t>
        <a:bodyPr/>
        <a:lstStyle/>
        <a:p>
          <a:endParaRPr lang="en-US"/>
        </a:p>
      </dgm:t>
    </dgm:pt>
    <dgm:pt modelId="{3612A607-AC2F-459C-AB9D-F65C198533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Emotional over-responsibility</a:t>
          </a:r>
        </a:p>
      </dgm:t>
    </dgm:pt>
    <dgm:pt modelId="{78F8CDA0-9237-43AB-A266-39AFEC932680}" type="parTrans" cxnId="{9FA10977-C508-4A82-99A9-118F3082F758}">
      <dgm:prSet/>
      <dgm:spPr/>
      <dgm:t>
        <a:bodyPr/>
        <a:lstStyle/>
        <a:p>
          <a:endParaRPr lang="en-US"/>
        </a:p>
      </dgm:t>
    </dgm:pt>
    <dgm:pt modelId="{269B7BE0-CDA1-41DF-8798-421292657DAF}" type="sibTrans" cxnId="{9FA10977-C508-4A82-99A9-118F3082F758}">
      <dgm:prSet/>
      <dgm:spPr/>
      <dgm:t>
        <a:bodyPr/>
        <a:lstStyle/>
        <a:p>
          <a:endParaRPr lang="en-US"/>
        </a:p>
      </dgm:t>
    </dgm:pt>
    <dgm:pt modelId="{6FD4FD82-06D3-4BBB-9335-938CF61A59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Possible anxious-preoccupied attachment</a:t>
          </a:r>
        </a:p>
      </dgm:t>
    </dgm:pt>
    <dgm:pt modelId="{EA56D70C-E1AA-4B58-8C13-F8D421A47427}" type="parTrans" cxnId="{98EB1F35-CE00-4FDF-96DB-3C87382DD3E3}">
      <dgm:prSet/>
      <dgm:spPr/>
      <dgm:t>
        <a:bodyPr/>
        <a:lstStyle/>
        <a:p>
          <a:endParaRPr lang="en-US"/>
        </a:p>
      </dgm:t>
    </dgm:pt>
    <dgm:pt modelId="{699820B7-92BF-4F57-B54B-694DD772C142}" type="sibTrans" cxnId="{98EB1F35-CE00-4FDF-96DB-3C87382DD3E3}">
      <dgm:prSet/>
      <dgm:spPr/>
      <dgm:t>
        <a:bodyPr/>
        <a:lstStyle/>
        <a:p>
          <a:endParaRPr lang="en-US"/>
        </a:p>
      </dgm:t>
    </dgm:pt>
    <dgm:pt modelId="{A6F5789A-BA3D-44E6-BE46-9E06FDBBC0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Young carers show higher distress (Becker, 2007)</a:t>
          </a:r>
        </a:p>
      </dgm:t>
    </dgm:pt>
    <dgm:pt modelId="{C02A485C-A698-4C4E-B330-5463D5AFDAD9}" type="parTrans" cxnId="{8D0BF3C8-7B87-4486-AFC7-5737FABCA49C}">
      <dgm:prSet/>
      <dgm:spPr/>
      <dgm:t>
        <a:bodyPr/>
        <a:lstStyle/>
        <a:p>
          <a:endParaRPr lang="en-US"/>
        </a:p>
      </dgm:t>
    </dgm:pt>
    <dgm:pt modelId="{39D14652-0102-4F08-9DBE-571DBA4F66CF}" type="sibTrans" cxnId="{8D0BF3C8-7B87-4486-AFC7-5737FABCA49C}">
      <dgm:prSet/>
      <dgm:spPr/>
      <dgm:t>
        <a:bodyPr/>
        <a:lstStyle/>
        <a:p>
          <a:endParaRPr lang="en-US"/>
        </a:p>
      </dgm:t>
    </dgm:pt>
    <dgm:pt modelId="{132B62A9-D473-4BA6-91AD-2D8A2958D4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Protective factors enable resilience</a:t>
          </a:r>
        </a:p>
      </dgm:t>
    </dgm:pt>
    <dgm:pt modelId="{4213AFBC-3CD0-4CD9-808C-AD635932D62D}" type="parTrans" cxnId="{77854813-0EA4-47D3-9857-6949F421368B}">
      <dgm:prSet/>
      <dgm:spPr/>
      <dgm:t>
        <a:bodyPr/>
        <a:lstStyle/>
        <a:p>
          <a:endParaRPr lang="en-US"/>
        </a:p>
      </dgm:t>
    </dgm:pt>
    <dgm:pt modelId="{978668B6-BBE6-45CE-88AE-812DC07ABC62}" type="sibTrans" cxnId="{77854813-0EA4-47D3-9857-6949F421368B}">
      <dgm:prSet/>
      <dgm:spPr/>
      <dgm:t>
        <a:bodyPr/>
        <a:lstStyle/>
        <a:p>
          <a:endParaRPr lang="en-US"/>
        </a:p>
      </dgm:t>
    </dgm:pt>
    <dgm:pt modelId="{1C48A6D3-70C7-4481-8ACC-61F3CAAF946B}" type="pres">
      <dgm:prSet presAssocID="{5F101C4E-8A53-43E6-BBC1-905A94E9DF24}" presName="root" presStyleCnt="0">
        <dgm:presLayoutVars>
          <dgm:dir/>
          <dgm:resizeHandles val="exact"/>
        </dgm:presLayoutVars>
      </dgm:prSet>
      <dgm:spPr/>
    </dgm:pt>
    <dgm:pt modelId="{B241B62D-E1DD-4480-B141-E11A3EE1F1D7}" type="pres">
      <dgm:prSet presAssocID="{5E0E1CB9-5D4C-430D-8ECB-97858EF5DF5C}" presName="compNode" presStyleCnt="0"/>
      <dgm:spPr/>
    </dgm:pt>
    <dgm:pt modelId="{E29E38E2-D7B6-493E-9416-947625DDEFDD}" type="pres">
      <dgm:prSet presAssocID="{5E0E1CB9-5D4C-430D-8ECB-97858EF5DF5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finity"/>
        </a:ext>
      </dgm:extLst>
    </dgm:pt>
    <dgm:pt modelId="{C8252092-E2BC-4836-8C85-DC0C2630FB1D}" type="pres">
      <dgm:prSet presAssocID="{5E0E1CB9-5D4C-430D-8ECB-97858EF5DF5C}" presName="spaceRect" presStyleCnt="0"/>
      <dgm:spPr/>
    </dgm:pt>
    <dgm:pt modelId="{FE02523C-D1D7-49F1-882C-47DCF3EB5A97}" type="pres">
      <dgm:prSet presAssocID="{5E0E1CB9-5D4C-430D-8ECB-97858EF5DF5C}" presName="textRect" presStyleLbl="revTx" presStyleIdx="0" presStyleCnt="5">
        <dgm:presLayoutVars>
          <dgm:chMax val="1"/>
          <dgm:chPref val="1"/>
        </dgm:presLayoutVars>
      </dgm:prSet>
      <dgm:spPr/>
    </dgm:pt>
    <dgm:pt modelId="{78F1806D-15DC-497A-A471-51AE70637D36}" type="pres">
      <dgm:prSet presAssocID="{621AA0BB-F258-4644-BDC6-2D8A58FEA398}" presName="sibTrans" presStyleCnt="0"/>
      <dgm:spPr/>
    </dgm:pt>
    <dgm:pt modelId="{D63A024B-BDEA-44C1-9381-AAC8143F7DB5}" type="pres">
      <dgm:prSet presAssocID="{3612A607-AC2F-459C-AB9D-F65C19853383}" presName="compNode" presStyleCnt="0"/>
      <dgm:spPr/>
    </dgm:pt>
    <dgm:pt modelId="{5421EFBA-FCBC-4284-8DF3-88907CC4701A}" type="pres">
      <dgm:prSet presAssocID="{3612A607-AC2F-459C-AB9D-F65C1985338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 Love Face Outline"/>
        </a:ext>
      </dgm:extLst>
    </dgm:pt>
    <dgm:pt modelId="{6A0AAD93-F3D0-4E09-93E6-DB692B405A73}" type="pres">
      <dgm:prSet presAssocID="{3612A607-AC2F-459C-AB9D-F65C19853383}" presName="spaceRect" presStyleCnt="0"/>
      <dgm:spPr/>
    </dgm:pt>
    <dgm:pt modelId="{2E8BD2C4-EC31-4586-A4C1-5B8E703067AB}" type="pres">
      <dgm:prSet presAssocID="{3612A607-AC2F-459C-AB9D-F65C19853383}" presName="textRect" presStyleLbl="revTx" presStyleIdx="1" presStyleCnt="5">
        <dgm:presLayoutVars>
          <dgm:chMax val="1"/>
          <dgm:chPref val="1"/>
        </dgm:presLayoutVars>
      </dgm:prSet>
      <dgm:spPr/>
    </dgm:pt>
    <dgm:pt modelId="{B8FA70C2-4208-43C8-866A-431BF905E08C}" type="pres">
      <dgm:prSet presAssocID="{269B7BE0-CDA1-41DF-8798-421292657DAF}" presName="sibTrans" presStyleCnt="0"/>
      <dgm:spPr/>
    </dgm:pt>
    <dgm:pt modelId="{5D8232DB-8B1A-480A-BED3-42EB5B9AF64D}" type="pres">
      <dgm:prSet presAssocID="{6FD4FD82-06D3-4BBB-9335-938CF61A5923}" presName="compNode" presStyleCnt="0"/>
      <dgm:spPr/>
    </dgm:pt>
    <dgm:pt modelId="{B00993D9-43F2-4C06-B146-40277BEA6FEA}" type="pres">
      <dgm:prSet presAssocID="{6FD4FD82-06D3-4BBB-9335-938CF61A592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DF76D1F8-431B-4A3E-9693-D59E76D18A43}" type="pres">
      <dgm:prSet presAssocID="{6FD4FD82-06D3-4BBB-9335-938CF61A5923}" presName="spaceRect" presStyleCnt="0"/>
      <dgm:spPr/>
    </dgm:pt>
    <dgm:pt modelId="{5A06EEAD-6D2C-462B-A5C8-FD54B2055A36}" type="pres">
      <dgm:prSet presAssocID="{6FD4FD82-06D3-4BBB-9335-938CF61A5923}" presName="textRect" presStyleLbl="revTx" presStyleIdx="2" presStyleCnt="5">
        <dgm:presLayoutVars>
          <dgm:chMax val="1"/>
          <dgm:chPref val="1"/>
        </dgm:presLayoutVars>
      </dgm:prSet>
      <dgm:spPr/>
    </dgm:pt>
    <dgm:pt modelId="{FBFE3A2B-764A-4EDF-948F-BDD3E67A8B45}" type="pres">
      <dgm:prSet presAssocID="{699820B7-92BF-4F57-B54B-694DD772C142}" presName="sibTrans" presStyleCnt="0"/>
      <dgm:spPr/>
    </dgm:pt>
    <dgm:pt modelId="{02DA644D-513D-4797-987C-2410CD08E640}" type="pres">
      <dgm:prSet presAssocID="{A6F5789A-BA3D-44E6-BE46-9E06FDBBC0D4}" presName="compNode" presStyleCnt="0"/>
      <dgm:spPr/>
    </dgm:pt>
    <dgm:pt modelId="{11C5F521-F000-4A46-ADA8-BE2347E5EA82}" type="pres">
      <dgm:prSet presAssocID="{A6F5789A-BA3D-44E6-BE46-9E06FDBBC0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BC0139F1-F15D-4CAE-9103-693DAB6AA697}" type="pres">
      <dgm:prSet presAssocID="{A6F5789A-BA3D-44E6-BE46-9E06FDBBC0D4}" presName="spaceRect" presStyleCnt="0"/>
      <dgm:spPr/>
    </dgm:pt>
    <dgm:pt modelId="{F8172EE3-BD93-4EED-8A59-40C2948A4C78}" type="pres">
      <dgm:prSet presAssocID="{A6F5789A-BA3D-44E6-BE46-9E06FDBBC0D4}" presName="textRect" presStyleLbl="revTx" presStyleIdx="3" presStyleCnt="5">
        <dgm:presLayoutVars>
          <dgm:chMax val="1"/>
          <dgm:chPref val="1"/>
        </dgm:presLayoutVars>
      </dgm:prSet>
      <dgm:spPr/>
    </dgm:pt>
    <dgm:pt modelId="{443C47F7-723E-458A-83CD-809DF49E81D5}" type="pres">
      <dgm:prSet presAssocID="{39D14652-0102-4F08-9DBE-571DBA4F66CF}" presName="sibTrans" presStyleCnt="0"/>
      <dgm:spPr/>
    </dgm:pt>
    <dgm:pt modelId="{DE73AD70-CA00-421E-B9B8-CE66050D06FD}" type="pres">
      <dgm:prSet presAssocID="{132B62A9-D473-4BA6-91AD-2D8A2958D431}" presName="compNode" presStyleCnt="0"/>
      <dgm:spPr/>
    </dgm:pt>
    <dgm:pt modelId="{966C3E88-CB11-4434-AA32-DE2F0AAA80E3}" type="pres">
      <dgm:prSet presAssocID="{132B62A9-D473-4BA6-91AD-2D8A2958D43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2D07BBB-E3F1-4CA8-BBF0-17CBD0838A19}" type="pres">
      <dgm:prSet presAssocID="{132B62A9-D473-4BA6-91AD-2D8A2958D431}" presName="spaceRect" presStyleCnt="0"/>
      <dgm:spPr/>
    </dgm:pt>
    <dgm:pt modelId="{8CA1F161-69A5-4520-B236-7F79863EAF3F}" type="pres">
      <dgm:prSet presAssocID="{132B62A9-D473-4BA6-91AD-2D8A2958D43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7854813-0EA4-47D3-9857-6949F421368B}" srcId="{5F101C4E-8A53-43E6-BBC1-905A94E9DF24}" destId="{132B62A9-D473-4BA6-91AD-2D8A2958D431}" srcOrd="4" destOrd="0" parTransId="{4213AFBC-3CD0-4CD9-808C-AD635932D62D}" sibTransId="{978668B6-BBE6-45CE-88AE-812DC07ABC62}"/>
    <dgm:cxn modelId="{98EB1F35-CE00-4FDF-96DB-3C87382DD3E3}" srcId="{5F101C4E-8A53-43E6-BBC1-905A94E9DF24}" destId="{6FD4FD82-06D3-4BBB-9335-938CF61A5923}" srcOrd="2" destOrd="0" parTransId="{EA56D70C-E1AA-4B58-8C13-F8D421A47427}" sibTransId="{699820B7-92BF-4F57-B54B-694DD772C142}"/>
    <dgm:cxn modelId="{1B08A164-C8C6-4F77-A650-E92308110ADA}" type="presOf" srcId="{132B62A9-D473-4BA6-91AD-2D8A2958D431}" destId="{8CA1F161-69A5-4520-B236-7F79863EAF3F}" srcOrd="0" destOrd="0" presId="urn:microsoft.com/office/officeart/2018/2/layout/IconLabelList"/>
    <dgm:cxn modelId="{47124E67-3174-4085-8E04-D78180EA41FF}" srcId="{5F101C4E-8A53-43E6-BBC1-905A94E9DF24}" destId="{5E0E1CB9-5D4C-430D-8ECB-97858EF5DF5C}" srcOrd="0" destOrd="0" parTransId="{F6FC7B57-DB04-4D5D-A106-5043F55B7169}" sibTransId="{621AA0BB-F258-4644-BDC6-2D8A58FEA398}"/>
    <dgm:cxn modelId="{FADDDB48-BAE9-492B-A203-44C44884ECDF}" type="presOf" srcId="{6FD4FD82-06D3-4BBB-9335-938CF61A5923}" destId="{5A06EEAD-6D2C-462B-A5C8-FD54B2055A36}" srcOrd="0" destOrd="0" presId="urn:microsoft.com/office/officeart/2018/2/layout/IconLabelList"/>
    <dgm:cxn modelId="{A2B1646A-91DA-46B7-8C28-DA496588B7BB}" type="presOf" srcId="{3612A607-AC2F-459C-AB9D-F65C19853383}" destId="{2E8BD2C4-EC31-4586-A4C1-5B8E703067AB}" srcOrd="0" destOrd="0" presId="urn:microsoft.com/office/officeart/2018/2/layout/IconLabelList"/>
    <dgm:cxn modelId="{8C1C644D-4D1F-4227-8C22-4BC398098DDB}" type="presOf" srcId="{A6F5789A-BA3D-44E6-BE46-9E06FDBBC0D4}" destId="{F8172EE3-BD93-4EED-8A59-40C2948A4C78}" srcOrd="0" destOrd="0" presId="urn:microsoft.com/office/officeart/2018/2/layout/IconLabelList"/>
    <dgm:cxn modelId="{9FA10977-C508-4A82-99A9-118F3082F758}" srcId="{5F101C4E-8A53-43E6-BBC1-905A94E9DF24}" destId="{3612A607-AC2F-459C-AB9D-F65C19853383}" srcOrd="1" destOrd="0" parTransId="{78F8CDA0-9237-43AB-A266-39AFEC932680}" sibTransId="{269B7BE0-CDA1-41DF-8798-421292657DAF}"/>
    <dgm:cxn modelId="{456B52BF-3067-43F7-AC55-C069A0A78889}" type="presOf" srcId="{5F101C4E-8A53-43E6-BBC1-905A94E9DF24}" destId="{1C48A6D3-70C7-4481-8ACC-61F3CAAF946B}" srcOrd="0" destOrd="0" presId="urn:microsoft.com/office/officeart/2018/2/layout/IconLabelList"/>
    <dgm:cxn modelId="{8D0BF3C8-7B87-4486-AFC7-5737FABCA49C}" srcId="{5F101C4E-8A53-43E6-BBC1-905A94E9DF24}" destId="{A6F5789A-BA3D-44E6-BE46-9E06FDBBC0D4}" srcOrd="3" destOrd="0" parTransId="{C02A485C-A698-4C4E-B330-5463D5AFDAD9}" sibTransId="{39D14652-0102-4F08-9DBE-571DBA4F66CF}"/>
    <dgm:cxn modelId="{717891E7-5DC2-4C1B-94ED-4ABE5EDA078F}" type="presOf" srcId="{5E0E1CB9-5D4C-430D-8ECB-97858EF5DF5C}" destId="{FE02523C-D1D7-49F1-882C-47DCF3EB5A97}" srcOrd="0" destOrd="0" presId="urn:microsoft.com/office/officeart/2018/2/layout/IconLabelList"/>
    <dgm:cxn modelId="{75766585-DA50-453F-A562-9BF8F1E87B9F}" type="presParOf" srcId="{1C48A6D3-70C7-4481-8ACC-61F3CAAF946B}" destId="{B241B62D-E1DD-4480-B141-E11A3EE1F1D7}" srcOrd="0" destOrd="0" presId="urn:microsoft.com/office/officeart/2018/2/layout/IconLabelList"/>
    <dgm:cxn modelId="{49FA6030-C01E-40D1-BEC2-7B7979ACEDAE}" type="presParOf" srcId="{B241B62D-E1DD-4480-B141-E11A3EE1F1D7}" destId="{E29E38E2-D7B6-493E-9416-947625DDEFDD}" srcOrd="0" destOrd="0" presId="urn:microsoft.com/office/officeart/2018/2/layout/IconLabelList"/>
    <dgm:cxn modelId="{225C9EE3-E8D2-4562-B76F-9BC84B1C2D15}" type="presParOf" srcId="{B241B62D-E1DD-4480-B141-E11A3EE1F1D7}" destId="{C8252092-E2BC-4836-8C85-DC0C2630FB1D}" srcOrd="1" destOrd="0" presId="urn:microsoft.com/office/officeart/2018/2/layout/IconLabelList"/>
    <dgm:cxn modelId="{DA597B22-3053-4604-AFDA-D8A0C229A49D}" type="presParOf" srcId="{B241B62D-E1DD-4480-B141-E11A3EE1F1D7}" destId="{FE02523C-D1D7-49F1-882C-47DCF3EB5A97}" srcOrd="2" destOrd="0" presId="urn:microsoft.com/office/officeart/2018/2/layout/IconLabelList"/>
    <dgm:cxn modelId="{BE495409-E901-4259-840E-1EB50C2DC068}" type="presParOf" srcId="{1C48A6D3-70C7-4481-8ACC-61F3CAAF946B}" destId="{78F1806D-15DC-497A-A471-51AE70637D36}" srcOrd="1" destOrd="0" presId="urn:microsoft.com/office/officeart/2018/2/layout/IconLabelList"/>
    <dgm:cxn modelId="{3DF4AB75-5250-4299-8BB5-889C90BD2AC9}" type="presParOf" srcId="{1C48A6D3-70C7-4481-8ACC-61F3CAAF946B}" destId="{D63A024B-BDEA-44C1-9381-AAC8143F7DB5}" srcOrd="2" destOrd="0" presId="urn:microsoft.com/office/officeart/2018/2/layout/IconLabelList"/>
    <dgm:cxn modelId="{F0D368E3-1814-45EE-AB27-85851CB05CF2}" type="presParOf" srcId="{D63A024B-BDEA-44C1-9381-AAC8143F7DB5}" destId="{5421EFBA-FCBC-4284-8DF3-88907CC4701A}" srcOrd="0" destOrd="0" presId="urn:microsoft.com/office/officeart/2018/2/layout/IconLabelList"/>
    <dgm:cxn modelId="{B3715576-A629-4A69-9666-D4BB34DAEF68}" type="presParOf" srcId="{D63A024B-BDEA-44C1-9381-AAC8143F7DB5}" destId="{6A0AAD93-F3D0-4E09-93E6-DB692B405A73}" srcOrd="1" destOrd="0" presId="urn:microsoft.com/office/officeart/2018/2/layout/IconLabelList"/>
    <dgm:cxn modelId="{CEF0732C-01BE-4C9C-BEAE-C2C87B1897A1}" type="presParOf" srcId="{D63A024B-BDEA-44C1-9381-AAC8143F7DB5}" destId="{2E8BD2C4-EC31-4586-A4C1-5B8E703067AB}" srcOrd="2" destOrd="0" presId="urn:microsoft.com/office/officeart/2018/2/layout/IconLabelList"/>
    <dgm:cxn modelId="{EA2105CF-5E16-4229-B270-7B298D4D3FC6}" type="presParOf" srcId="{1C48A6D3-70C7-4481-8ACC-61F3CAAF946B}" destId="{B8FA70C2-4208-43C8-866A-431BF905E08C}" srcOrd="3" destOrd="0" presId="urn:microsoft.com/office/officeart/2018/2/layout/IconLabelList"/>
    <dgm:cxn modelId="{FF0C94F3-5029-4A91-A3D9-C3FE4C25713A}" type="presParOf" srcId="{1C48A6D3-70C7-4481-8ACC-61F3CAAF946B}" destId="{5D8232DB-8B1A-480A-BED3-42EB5B9AF64D}" srcOrd="4" destOrd="0" presId="urn:microsoft.com/office/officeart/2018/2/layout/IconLabelList"/>
    <dgm:cxn modelId="{5C64D61F-7D3E-467C-A9FD-A29E8B04B9C0}" type="presParOf" srcId="{5D8232DB-8B1A-480A-BED3-42EB5B9AF64D}" destId="{B00993D9-43F2-4C06-B146-40277BEA6FEA}" srcOrd="0" destOrd="0" presId="urn:microsoft.com/office/officeart/2018/2/layout/IconLabelList"/>
    <dgm:cxn modelId="{9EF31228-73CD-4667-BF3C-97E0E59EA235}" type="presParOf" srcId="{5D8232DB-8B1A-480A-BED3-42EB5B9AF64D}" destId="{DF76D1F8-431B-4A3E-9693-D59E76D18A43}" srcOrd="1" destOrd="0" presId="urn:microsoft.com/office/officeart/2018/2/layout/IconLabelList"/>
    <dgm:cxn modelId="{4AECDBCC-7203-4A96-B66D-4E742953DF62}" type="presParOf" srcId="{5D8232DB-8B1A-480A-BED3-42EB5B9AF64D}" destId="{5A06EEAD-6D2C-462B-A5C8-FD54B2055A36}" srcOrd="2" destOrd="0" presId="urn:microsoft.com/office/officeart/2018/2/layout/IconLabelList"/>
    <dgm:cxn modelId="{E21F8C6C-7F4B-444D-9209-70A26CB93030}" type="presParOf" srcId="{1C48A6D3-70C7-4481-8ACC-61F3CAAF946B}" destId="{FBFE3A2B-764A-4EDF-948F-BDD3E67A8B45}" srcOrd="5" destOrd="0" presId="urn:microsoft.com/office/officeart/2018/2/layout/IconLabelList"/>
    <dgm:cxn modelId="{48051BAC-2914-4496-A0AC-0DCC65EC72A7}" type="presParOf" srcId="{1C48A6D3-70C7-4481-8ACC-61F3CAAF946B}" destId="{02DA644D-513D-4797-987C-2410CD08E640}" srcOrd="6" destOrd="0" presId="urn:microsoft.com/office/officeart/2018/2/layout/IconLabelList"/>
    <dgm:cxn modelId="{46F3DEB4-78E5-4C78-9B2C-2A5A25D5C8CB}" type="presParOf" srcId="{02DA644D-513D-4797-987C-2410CD08E640}" destId="{11C5F521-F000-4A46-ADA8-BE2347E5EA82}" srcOrd="0" destOrd="0" presId="urn:microsoft.com/office/officeart/2018/2/layout/IconLabelList"/>
    <dgm:cxn modelId="{447B5899-3258-4053-95BF-DCBB18BAABEB}" type="presParOf" srcId="{02DA644D-513D-4797-987C-2410CD08E640}" destId="{BC0139F1-F15D-4CAE-9103-693DAB6AA697}" srcOrd="1" destOrd="0" presId="urn:microsoft.com/office/officeart/2018/2/layout/IconLabelList"/>
    <dgm:cxn modelId="{A55E9255-96B6-4F27-ADDC-2293AB429DEC}" type="presParOf" srcId="{02DA644D-513D-4797-987C-2410CD08E640}" destId="{F8172EE3-BD93-4EED-8A59-40C2948A4C78}" srcOrd="2" destOrd="0" presId="urn:microsoft.com/office/officeart/2018/2/layout/IconLabelList"/>
    <dgm:cxn modelId="{DFF412DB-34B8-4DD7-95E4-869E16B63451}" type="presParOf" srcId="{1C48A6D3-70C7-4481-8ACC-61F3CAAF946B}" destId="{443C47F7-723E-458A-83CD-809DF49E81D5}" srcOrd="7" destOrd="0" presId="urn:microsoft.com/office/officeart/2018/2/layout/IconLabelList"/>
    <dgm:cxn modelId="{63639705-18B3-4E27-9FF6-2DC603BD2612}" type="presParOf" srcId="{1C48A6D3-70C7-4481-8ACC-61F3CAAF946B}" destId="{DE73AD70-CA00-421E-B9B8-CE66050D06FD}" srcOrd="8" destOrd="0" presId="urn:microsoft.com/office/officeart/2018/2/layout/IconLabelList"/>
    <dgm:cxn modelId="{CCA20629-9189-42FF-ADD6-2107FC7878E5}" type="presParOf" srcId="{DE73AD70-CA00-421E-B9B8-CE66050D06FD}" destId="{966C3E88-CB11-4434-AA32-DE2F0AAA80E3}" srcOrd="0" destOrd="0" presId="urn:microsoft.com/office/officeart/2018/2/layout/IconLabelList"/>
    <dgm:cxn modelId="{022DF324-4217-4027-8F93-AEBD8CF1210B}" type="presParOf" srcId="{DE73AD70-CA00-421E-B9B8-CE66050D06FD}" destId="{92D07BBB-E3F1-4CA8-BBF0-17CBD0838A19}" srcOrd="1" destOrd="0" presId="urn:microsoft.com/office/officeart/2018/2/layout/IconLabelList"/>
    <dgm:cxn modelId="{BC3B2693-5B04-4457-B465-5CA9EFC60CFC}" type="presParOf" srcId="{DE73AD70-CA00-421E-B9B8-CE66050D06FD}" destId="{8CA1F161-69A5-4520-B236-7F79863EAF3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ADF944-C717-495E-BA62-CEAED574EC7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35EB7C-76EE-4411-8583-AC765F4E8A02}">
      <dgm:prSet/>
      <dgm:spPr/>
      <dgm:t>
        <a:bodyPr/>
        <a:lstStyle/>
        <a:p>
          <a:r>
            <a:rPr lang="en-US"/>
            <a:t>Biological:</a:t>
          </a:r>
        </a:p>
      </dgm:t>
    </dgm:pt>
    <dgm:pt modelId="{DCBFCAC1-B963-465D-B234-815AA4572D21}" type="parTrans" cxnId="{7350062A-6724-4184-ABF7-63843488FC75}">
      <dgm:prSet/>
      <dgm:spPr/>
      <dgm:t>
        <a:bodyPr/>
        <a:lstStyle/>
        <a:p>
          <a:endParaRPr lang="en-US"/>
        </a:p>
      </dgm:t>
    </dgm:pt>
    <dgm:pt modelId="{E17B26F6-FF4D-4DB5-B478-A53A71FCC10E}" type="sibTrans" cxnId="{7350062A-6724-4184-ABF7-63843488FC75}">
      <dgm:prSet/>
      <dgm:spPr/>
      <dgm:t>
        <a:bodyPr/>
        <a:lstStyle/>
        <a:p>
          <a:endParaRPr lang="en-US"/>
        </a:p>
      </dgm:t>
    </dgm:pt>
    <dgm:pt modelId="{9C88C2CC-D7C9-4D55-A10D-8BF20724CAD6}">
      <dgm:prSet/>
      <dgm:spPr/>
      <dgm:t>
        <a:bodyPr/>
        <a:lstStyle/>
        <a:p>
          <a:r>
            <a:rPr lang="en-US"/>
            <a:t>• Heightened adolescent emotional reactivity</a:t>
          </a:r>
        </a:p>
      </dgm:t>
    </dgm:pt>
    <dgm:pt modelId="{43F30791-45F4-4E9B-A304-F0DDE828AFFE}" type="parTrans" cxnId="{5961BA55-52CA-4AEE-93D5-A65172713071}">
      <dgm:prSet/>
      <dgm:spPr/>
      <dgm:t>
        <a:bodyPr/>
        <a:lstStyle/>
        <a:p>
          <a:endParaRPr lang="en-US"/>
        </a:p>
      </dgm:t>
    </dgm:pt>
    <dgm:pt modelId="{6B82DBBB-8E6E-4E49-97E8-B528CB51432E}" type="sibTrans" cxnId="{5961BA55-52CA-4AEE-93D5-A65172713071}">
      <dgm:prSet/>
      <dgm:spPr/>
      <dgm:t>
        <a:bodyPr/>
        <a:lstStyle/>
        <a:p>
          <a:endParaRPr lang="en-US"/>
        </a:p>
      </dgm:t>
    </dgm:pt>
    <dgm:pt modelId="{74DE82A6-3463-444C-BB77-C5CE67ED6504}">
      <dgm:prSet/>
      <dgm:spPr/>
      <dgm:t>
        <a:bodyPr/>
        <a:lstStyle/>
        <a:p>
          <a:r>
            <a:rPr lang="en-US"/>
            <a:t>• Possible genetic vulnerability</a:t>
          </a:r>
        </a:p>
      </dgm:t>
    </dgm:pt>
    <dgm:pt modelId="{F291EE38-D35D-4C50-A3DC-185AA7A1466B}" type="parTrans" cxnId="{4F0B5ED9-ADE1-43E1-AAD9-CEC018829FE0}">
      <dgm:prSet/>
      <dgm:spPr/>
      <dgm:t>
        <a:bodyPr/>
        <a:lstStyle/>
        <a:p>
          <a:endParaRPr lang="en-US"/>
        </a:p>
      </dgm:t>
    </dgm:pt>
    <dgm:pt modelId="{E9CD5DE0-4C37-4DBE-9D51-7345A011E12B}" type="sibTrans" cxnId="{4F0B5ED9-ADE1-43E1-AAD9-CEC018829FE0}">
      <dgm:prSet/>
      <dgm:spPr/>
      <dgm:t>
        <a:bodyPr/>
        <a:lstStyle/>
        <a:p>
          <a:endParaRPr lang="en-US"/>
        </a:p>
      </dgm:t>
    </dgm:pt>
    <dgm:pt modelId="{CC546995-8376-4A13-9D22-297D3EA8B306}">
      <dgm:prSet/>
      <dgm:spPr/>
      <dgm:t>
        <a:bodyPr/>
        <a:lstStyle/>
        <a:p>
          <a:r>
            <a:rPr lang="en-US"/>
            <a:t>Environmental:</a:t>
          </a:r>
        </a:p>
      </dgm:t>
    </dgm:pt>
    <dgm:pt modelId="{D65B1761-2193-46F2-B15A-F4195A8FC17F}" type="parTrans" cxnId="{7A6365EA-434F-41B7-831B-ECF13F9E963A}">
      <dgm:prSet/>
      <dgm:spPr/>
      <dgm:t>
        <a:bodyPr/>
        <a:lstStyle/>
        <a:p>
          <a:endParaRPr lang="en-US"/>
        </a:p>
      </dgm:t>
    </dgm:pt>
    <dgm:pt modelId="{8AEA720A-089D-4E20-B15D-A9422DFA2C74}" type="sibTrans" cxnId="{7A6365EA-434F-41B7-831B-ECF13F9E963A}">
      <dgm:prSet/>
      <dgm:spPr/>
      <dgm:t>
        <a:bodyPr/>
        <a:lstStyle/>
        <a:p>
          <a:endParaRPr lang="en-US"/>
        </a:p>
      </dgm:t>
    </dgm:pt>
    <dgm:pt modelId="{907A047C-2E1D-4B33-ABBD-AFF55C16EB3C}">
      <dgm:prSet/>
      <dgm:spPr/>
      <dgm:t>
        <a:bodyPr/>
        <a:lstStyle/>
        <a:p>
          <a:r>
            <a:rPr lang="en-US"/>
            <a:t>• Chronic caregiving stress</a:t>
          </a:r>
        </a:p>
      </dgm:t>
    </dgm:pt>
    <dgm:pt modelId="{251475AF-A4B4-4F26-9AA3-F4EBE224B791}" type="parTrans" cxnId="{A5F63F67-DC7C-41E9-8AFD-96345C742422}">
      <dgm:prSet/>
      <dgm:spPr/>
      <dgm:t>
        <a:bodyPr/>
        <a:lstStyle/>
        <a:p>
          <a:endParaRPr lang="en-US"/>
        </a:p>
      </dgm:t>
    </dgm:pt>
    <dgm:pt modelId="{0324F8A6-BF3A-40C7-9A01-3E6FBAA700B7}" type="sibTrans" cxnId="{A5F63F67-DC7C-41E9-8AFD-96345C742422}">
      <dgm:prSet/>
      <dgm:spPr/>
      <dgm:t>
        <a:bodyPr/>
        <a:lstStyle/>
        <a:p>
          <a:endParaRPr lang="en-US"/>
        </a:p>
      </dgm:t>
    </dgm:pt>
    <dgm:pt modelId="{2EF9C60E-0ECB-40D8-BCAF-FCDDE7D55E45}">
      <dgm:prSet/>
      <dgm:spPr/>
      <dgm:t>
        <a:bodyPr/>
        <a:lstStyle/>
        <a:p>
          <a:r>
            <a:rPr lang="en-US"/>
            <a:t>• Reduced peer interaction</a:t>
          </a:r>
        </a:p>
      </dgm:t>
    </dgm:pt>
    <dgm:pt modelId="{CB92939A-FA4C-4032-B8FC-8C082392B02E}" type="parTrans" cxnId="{35D96F99-C0EA-418E-BC97-1B3401FAB784}">
      <dgm:prSet/>
      <dgm:spPr/>
      <dgm:t>
        <a:bodyPr/>
        <a:lstStyle/>
        <a:p>
          <a:endParaRPr lang="en-US"/>
        </a:p>
      </dgm:t>
    </dgm:pt>
    <dgm:pt modelId="{BCD4933D-767B-4041-80E4-4EC5BE8E61A0}" type="sibTrans" cxnId="{35D96F99-C0EA-418E-BC97-1B3401FAB784}">
      <dgm:prSet/>
      <dgm:spPr/>
      <dgm:t>
        <a:bodyPr/>
        <a:lstStyle/>
        <a:p>
          <a:endParaRPr lang="en-US"/>
        </a:p>
      </dgm:t>
    </dgm:pt>
    <dgm:pt modelId="{7C9B4BF3-1653-4BCA-94E9-30F34DD9834D}">
      <dgm:prSet/>
      <dgm:spPr/>
      <dgm:t>
        <a:bodyPr/>
        <a:lstStyle/>
        <a:p>
          <a:r>
            <a:rPr lang="en-US"/>
            <a:t>• Socioeconomic strain</a:t>
          </a:r>
        </a:p>
      </dgm:t>
    </dgm:pt>
    <dgm:pt modelId="{0E47E084-702A-44FA-B245-7E671A85BC5C}" type="parTrans" cxnId="{124321D3-1DD0-446F-BAEF-BD8CA9DE7FF6}">
      <dgm:prSet/>
      <dgm:spPr/>
      <dgm:t>
        <a:bodyPr/>
        <a:lstStyle/>
        <a:p>
          <a:endParaRPr lang="en-US"/>
        </a:p>
      </dgm:t>
    </dgm:pt>
    <dgm:pt modelId="{63A36B4C-DA02-4205-A90E-1CD5260F03BA}" type="sibTrans" cxnId="{124321D3-1DD0-446F-BAEF-BD8CA9DE7FF6}">
      <dgm:prSet/>
      <dgm:spPr/>
      <dgm:t>
        <a:bodyPr/>
        <a:lstStyle/>
        <a:p>
          <a:endParaRPr lang="en-US"/>
        </a:p>
      </dgm:t>
    </dgm:pt>
    <dgm:pt modelId="{FFE82F46-FF4B-4CED-98C2-128DC2B8484D}">
      <dgm:prSet/>
      <dgm:spPr/>
      <dgm:t>
        <a:bodyPr/>
        <a:lstStyle/>
        <a:p>
          <a:r>
            <a:rPr lang="en-US"/>
            <a:t>• Outcomes shaped by gene–environment interaction</a:t>
          </a:r>
        </a:p>
      </dgm:t>
    </dgm:pt>
    <dgm:pt modelId="{065D79ED-2395-4E93-BCDB-4120890CAB55}" type="parTrans" cxnId="{35EE1F8B-86CC-429E-8AF4-F647A4A26DC0}">
      <dgm:prSet/>
      <dgm:spPr/>
      <dgm:t>
        <a:bodyPr/>
        <a:lstStyle/>
        <a:p>
          <a:endParaRPr lang="en-US"/>
        </a:p>
      </dgm:t>
    </dgm:pt>
    <dgm:pt modelId="{0198A28B-8127-4C33-842C-65AAE90FD84E}" type="sibTrans" cxnId="{35EE1F8B-86CC-429E-8AF4-F647A4A26DC0}">
      <dgm:prSet/>
      <dgm:spPr/>
      <dgm:t>
        <a:bodyPr/>
        <a:lstStyle/>
        <a:p>
          <a:endParaRPr lang="en-US"/>
        </a:p>
      </dgm:t>
    </dgm:pt>
    <dgm:pt modelId="{94C76011-1042-45C6-B69A-63E909181899}" type="pres">
      <dgm:prSet presAssocID="{2EADF944-C717-495E-BA62-CEAED574EC76}" presName="vert0" presStyleCnt="0">
        <dgm:presLayoutVars>
          <dgm:dir/>
          <dgm:animOne val="branch"/>
          <dgm:animLvl val="lvl"/>
        </dgm:presLayoutVars>
      </dgm:prSet>
      <dgm:spPr/>
    </dgm:pt>
    <dgm:pt modelId="{DA8A3733-9C89-47D8-B2DC-19E64DA55021}" type="pres">
      <dgm:prSet presAssocID="{7935EB7C-76EE-4411-8583-AC765F4E8A02}" presName="thickLine" presStyleLbl="alignNode1" presStyleIdx="0" presStyleCnt="8"/>
      <dgm:spPr/>
    </dgm:pt>
    <dgm:pt modelId="{022563C1-E3D4-462F-A18B-FBCED819FF3D}" type="pres">
      <dgm:prSet presAssocID="{7935EB7C-76EE-4411-8583-AC765F4E8A02}" presName="horz1" presStyleCnt="0"/>
      <dgm:spPr/>
    </dgm:pt>
    <dgm:pt modelId="{906D21E1-2E80-46F4-9615-82C8CFC6EFEA}" type="pres">
      <dgm:prSet presAssocID="{7935EB7C-76EE-4411-8583-AC765F4E8A02}" presName="tx1" presStyleLbl="revTx" presStyleIdx="0" presStyleCnt="8"/>
      <dgm:spPr/>
    </dgm:pt>
    <dgm:pt modelId="{1941629F-9B6B-432B-A3F2-3B46F9F680C6}" type="pres">
      <dgm:prSet presAssocID="{7935EB7C-76EE-4411-8583-AC765F4E8A02}" presName="vert1" presStyleCnt="0"/>
      <dgm:spPr/>
    </dgm:pt>
    <dgm:pt modelId="{2D354797-E3F4-4597-82BB-F39D131B22DB}" type="pres">
      <dgm:prSet presAssocID="{9C88C2CC-D7C9-4D55-A10D-8BF20724CAD6}" presName="thickLine" presStyleLbl="alignNode1" presStyleIdx="1" presStyleCnt="8"/>
      <dgm:spPr/>
    </dgm:pt>
    <dgm:pt modelId="{6EDBD141-86E6-43F8-BB0E-048839D40A86}" type="pres">
      <dgm:prSet presAssocID="{9C88C2CC-D7C9-4D55-A10D-8BF20724CAD6}" presName="horz1" presStyleCnt="0"/>
      <dgm:spPr/>
    </dgm:pt>
    <dgm:pt modelId="{B0FA5DE7-4D3A-4584-93D4-A49DC218CEFF}" type="pres">
      <dgm:prSet presAssocID="{9C88C2CC-D7C9-4D55-A10D-8BF20724CAD6}" presName="tx1" presStyleLbl="revTx" presStyleIdx="1" presStyleCnt="8"/>
      <dgm:spPr/>
    </dgm:pt>
    <dgm:pt modelId="{6C88F580-E0E9-493B-B694-033EA58BADC7}" type="pres">
      <dgm:prSet presAssocID="{9C88C2CC-D7C9-4D55-A10D-8BF20724CAD6}" presName="vert1" presStyleCnt="0"/>
      <dgm:spPr/>
    </dgm:pt>
    <dgm:pt modelId="{664B0ADB-6429-4DD4-ABCF-A5A26F33DBEA}" type="pres">
      <dgm:prSet presAssocID="{74DE82A6-3463-444C-BB77-C5CE67ED6504}" presName="thickLine" presStyleLbl="alignNode1" presStyleIdx="2" presStyleCnt="8"/>
      <dgm:spPr/>
    </dgm:pt>
    <dgm:pt modelId="{CEEB30F5-FC7D-4919-B3DD-C6525E5C1593}" type="pres">
      <dgm:prSet presAssocID="{74DE82A6-3463-444C-BB77-C5CE67ED6504}" presName="horz1" presStyleCnt="0"/>
      <dgm:spPr/>
    </dgm:pt>
    <dgm:pt modelId="{D59CE261-AC19-411F-84FD-A37F6869D970}" type="pres">
      <dgm:prSet presAssocID="{74DE82A6-3463-444C-BB77-C5CE67ED6504}" presName="tx1" presStyleLbl="revTx" presStyleIdx="2" presStyleCnt="8"/>
      <dgm:spPr/>
    </dgm:pt>
    <dgm:pt modelId="{B0D39D24-73CD-42AB-A526-C83FAB6D01DC}" type="pres">
      <dgm:prSet presAssocID="{74DE82A6-3463-444C-BB77-C5CE67ED6504}" presName="vert1" presStyleCnt="0"/>
      <dgm:spPr/>
    </dgm:pt>
    <dgm:pt modelId="{C4255BCC-7CB3-4D1D-B469-0A000282DBAD}" type="pres">
      <dgm:prSet presAssocID="{CC546995-8376-4A13-9D22-297D3EA8B306}" presName="thickLine" presStyleLbl="alignNode1" presStyleIdx="3" presStyleCnt="8"/>
      <dgm:spPr/>
    </dgm:pt>
    <dgm:pt modelId="{E2BC42D1-8776-4589-9B5A-0394A238F8D8}" type="pres">
      <dgm:prSet presAssocID="{CC546995-8376-4A13-9D22-297D3EA8B306}" presName="horz1" presStyleCnt="0"/>
      <dgm:spPr/>
    </dgm:pt>
    <dgm:pt modelId="{1492230B-7B37-40C0-9BF7-09EE744D228C}" type="pres">
      <dgm:prSet presAssocID="{CC546995-8376-4A13-9D22-297D3EA8B306}" presName="tx1" presStyleLbl="revTx" presStyleIdx="3" presStyleCnt="8"/>
      <dgm:spPr/>
    </dgm:pt>
    <dgm:pt modelId="{ABD7EBB3-7EF5-4E1F-82A9-153454E20DBB}" type="pres">
      <dgm:prSet presAssocID="{CC546995-8376-4A13-9D22-297D3EA8B306}" presName="vert1" presStyleCnt="0"/>
      <dgm:spPr/>
    </dgm:pt>
    <dgm:pt modelId="{1AC78DA5-BF08-4747-A636-FC476DF08EBC}" type="pres">
      <dgm:prSet presAssocID="{907A047C-2E1D-4B33-ABBD-AFF55C16EB3C}" presName="thickLine" presStyleLbl="alignNode1" presStyleIdx="4" presStyleCnt="8"/>
      <dgm:spPr/>
    </dgm:pt>
    <dgm:pt modelId="{3C685DA8-20EF-4791-9883-DB1D14ED56EB}" type="pres">
      <dgm:prSet presAssocID="{907A047C-2E1D-4B33-ABBD-AFF55C16EB3C}" presName="horz1" presStyleCnt="0"/>
      <dgm:spPr/>
    </dgm:pt>
    <dgm:pt modelId="{25640540-A1F6-41B8-BBD5-E64674DD089E}" type="pres">
      <dgm:prSet presAssocID="{907A047C-2E1D-4B33-ABBD-AFF55C16EB3C}" presName="tx1" presStyleLbl="revTx" presStyleIdx="4" presStyleCnt="8"/>
      <dgm:spPr/>
    </dgm:pt>
    <dgm:pt modelId="{8DE72E4B-B2F3-47D2-9164-8F1F985D135B}" type="pres">
      <dgm:prSet presAssocID="{907A047C-2E1D-4B33-ABBD-AFF55C16EB3C}" presName="vert1" presStyleCnt="0"/>
      <dgm:spPr/>
    </dgm:pt>
    <dgm:pt modelId="{271B5191-B28F-4CD6-BB89-279FE4CEBD35}" type="pres">
      <dgm:prSet presAssocID="{2EF9C60E-0ECB-40D8-BCAF-FCDDE7D55E45}" presName="thickLine" presStyleLbl="alignNode1" presStyleIdx="5" presStyleCnt="8"/>
      <dgm:spPr/>
    </dgm:pt>
    <dgm:pt modelId="{E09EE968-BC2D-4F1B-859E-06E103E2F13A}" type="pres">
      <dgm:prSet presAssocID="{2EF9C60E-0ECB-40D8-BCAF-FCDDE7D55E45}" presName="horz1" presStyleCnt="0"/>
      <dgm:spPr/>
    </dgm:pt>
    <dgm:pt modelId="{E167D8A2-1C4D-46D5-86EB-D74B5B5E082D}" type="pres">
      <dgm:prSet presAssocID="{2EF9C60E-0ECB-40D8-BCAF-FCDDE7D55E45}" presName="tx1" presStyleLbl="revTx" presStyleIdx="5" presStyleCnt="8"/>
      <dgm:spPr/>
    </dgm:pt>
    <dgm:pt modelId="{CB537D38-F355-414E-B077-D742F66E54FC}" type="pres">
      <dgm:prSet presAssocID="{2EF9C60E-0ECB-40D8-BCAF-FCDDE7D55E45}" presName="vert1" presStyleCnt="0"/>
      <dgm:spPr/>
    </dgm:pt>
    <dgm:pt modelId="{D6236920-CB0D-4A35-B99D-9C3005B15370}" type="pres">
      <dgm:prSet presAssocID="{7C9B4BF3-1653-4BCA-94E9-30F34DD9834D}" presName="thickLine" presStyleLbl="alignNode1" presStyleIdx="6" presStyleCnt="8"/>
      <dgm:spPr/>
    </dgm:pt>
    <dgm:pt modelId="{EF81816A-E82E-42A4-8BF8-A28D315E100C}" type="pres">
      <dgm:prSet presAssocID="{7C9B4BF3-1653-4BCA-94E9-30F34DD9834D}" presName="horz1" presStyleCnt="0"/>
      <dgm:spPr/>
    </dgm:pt>
    <dgm:pt modelId="{383BEF5A-35BE-4E51-B0A6-52C43CE8EB7B}" type="pres">
      <dgm:prSet presAssocID="{7C9B4BF3-1653-4BCA-94E9-30F34DD9834D}" presName="tx1" presStyleLbl="revTx" presStyleIdx="6" presStyleCnt="8"/>
      <dgm:spPr/>
    </dgm:pt>
    <dgm:pt modelId="{792EDE68-3281-41BE-8E47-715D29999971}" type="pres">
      <dgm:prSet presAssocID="{7C9B4BF3-1653-4BCA-94E9-30F34DD9834D}" presName="vert1" presStyleCnt="0"/>
      <dgm:spPr/>
    </dgm:pt>
    <dgm:pt modelId="{E9F0396A-60B5-4710-96EB-74DB08930A1A}" type="pres">
      <dgm:prSet presAssocID="{FFE82F46-FF4B-4CED-98C2-128DC2B8484D}" presName="thickLine" presStyleLbl="alignNode1" presStyleIdx="7" presStyleCnt="8"/>
      <dgm:spPr/>
    </dgm:pt>
    <dgm:pt modelId="{B24787A0-CFA3-417F-993C-B169F9696224}" type="pres">
      <dgm:prSet presAssocID="{FFE82F46-FF4B-4CED-98C2-128DC2B8484D}" presName="horz1" presStyleCnt="0"/>
      <dgm:spPr/>
    </dgm:pt>
    <dgm:pt modelId="{B6683813-3FBD-4947-9194-A48614715E89}" type="pres">
      <dgm:prSet presAssocID="{FFE82F46-FF4B-4CED-98C2-128DC2B8484D}" presName="tx1" presStyleLbl="revTx" presStyleIdx="7" presStyleCnt="8"/>
      <dgm:spPr/>
    </dgm:pt>
    <dgm:pt modelId="{89C3B018-5A58-4F4F-B164-7834BE6B1B5B}" type="pres">
      <dgm:prSet presAssocID="{FFE82F46-FF4B-4CED-98C2-128DC2B8484D}" presName="vert1" presStyleCnt="0"/>
      <dgm:spPr/>
    </dgm:pt>
  </dgm:ptLst>
  <dgm:cxnLst>
    <dgm:cxn modelId="{87B10E03-23DC-4F69-8BAF-B5CC789687B7}" type="presOf" srcId="{7C9B4BF3-1653-4BCA-94E9-30F34DD9834D}" destId="{383BEF5A-35BE-4E51-B0A6-52C43CE8EB7B}" srcOrd="0" destOrd="0" presId="urn:microsoft.com/office/officeart/2008/layout/LinedList"/>
    <dgm:cxn modelId="{23EB7C0F-F3E6-4A8E-83E7-5D1FDDF322B6}" type="presOf" srcId="{9C88C2CC-D7C9-4D55-A10D-8BF20724CAD6}" destId="{B0FA5DE7-4D3A-4584-93D4-A49DC218CEFF}" srcOrd="0" destOrd="0" presId="urn:microsoft.com/office/officeart/2008/layout/LinedList"/>
    <dgm:cxn modelId="{7350062A-6724-4184-ABF7-63843488FC75}" srcId="{2EADF944-C717-495E-BA62-CEAED574EC76}" destId="{7935EB7C-76EE-4411-8583-AC765F4E8A02}" srcOrd="0" destOrd="0" parTransId="{DCBFCAC1-B963-465D-B234-815AA4572D21}" sibTransId="{E17B26F6-FF4D-4DB5-B478-A53A71FCC10E}"/>
    <dgm:cxn modelId="{1908443A-3DBC-4A9C-A641-2DCC74394737}" type="presOf" srcId="{2EADF944-C717-495E-BA62-CEAED574EC76}" destId="{94C76011-1042-45C6-B69A-63E909181899}" srcOrd="0" destOrd="0" presId="urn:microsoft.com/office/officeart/2008/layout/LinedList"/>
    <dgm:cxn modelId="{A5F63F67-DC7C-41E9-8AFD-96345C742422}" srcId="{2EADF944-C717-495E-BA62-CEAED574EC76}" destId="{907A047C-2E1D-4B33-ABBD-AFF55C16EB3C}" srcOrd="4" destOrd="0" parTransId="{251475AF-A4B4-4F26-9AA3-F4EBE224B791}" sibTransId="{0324F8A6-BF3A-40C7-9A01-3E6FBAA700B7}"/>
    <dgm:cxn modelId="{B1E4AF4D-8873-4BB9-9724-840492E7DA66}" type="presOf" srcId="{7935EB7C-76EE-4411-8583-AC765F4E8A02}" destId="{906D21E1-2E80-46F4-9615-82C8CFC6EFEA}" srcOrd="0" destOrd="0" presId="urn:microsoft.com/office/officeart/2008/layout/LinedList"/>
    <dgm:cxn modelId="{5961BA55-52CA-4AEE-93D5-A65172713071}" srcId="{2EADF944-C717-495E-BA62-CEAED574EC76}" destId="{9C88C2CC-D7C9-4D55-A10D-8BF20724CAD6}" srcOrd="1" destOrd="0" parTransId="{43F30791-45F4-4E9B-A304-F0DDE828AFFE}" sibTransId="{6B82DBBB-8E6E-4E49-97E8-B528CB51432E}"/>
    <dgm:cxn modelId="{9CB8D555-5AFB-4896-80E7-563939653CCF}" type="presOf" srcId="{907A047C-2E1D-4B33-ABBD-AFF55C16EB3C}" destId="{25640540-A1F6-41B8-BBD5-E64674DD089E}" srcOrd="0" destOrd="0" presId="urn:microsoft.com/office/officeart/2008/layout/LinedList"/>
    <dgm:cxn modelId="{94F82F82-044D-4200-9A7D-30607553A11C}" type="presOf" srcId="{2EF9C60E-0ECB-40D8-BCAF-FCDDE7D55E45}" destId="{E167D8A2-1C4D-46D5-86EB-D74B5B5E082D}" srcOrd="0" destOrd="0" presId="urn:microsoft.com/office/officeart/2008/layout/LinedList"/>
    <dgm:cxn modelId="{35EE1F8B-86CC-429E-8AF4-F647A4A26DC0}" srcId="{2EADF944-C717-495E-BA62-CEAED574EC76}" destId="{FFE82F46-FF4B-4CED-98C2-128DC2B8484D}" srcOrd="7" destOrd="0" parTransId="{065D79ED-2395-4E93-BCDB-4120890CAB55}" sibTransId="{0198A28B-8127-4C33-842C-65AAE90FD84E}"/>
    <dgm:cxn modelId="{F15EC193-2C5C-4CB2-8786-2C73B5A70D85}" type="presOf" srcId="{FFE82F46-FF4B-4CED-98C2-128DC2B8484D}" destId="{B6683813-3FBD-4947-9194-A48614715E89}" srcOrd="0" destOrd="0" presId="urn:microsoft.com/office/officeart/2008/layout/LinedList"/>
    <dgm:cxn modelId="{35D96F99-C0EA-418E-BC97-1B3401FAB784}" srcId="{2EADF944-C717-495E-BA62-CEAED574EC76}" destId="{2EF9C60E-0ECB-40D8-BCAF-FCDDE7D55E45}" srcOrd="5" destOrd="0" parTransId="{CB92939A-FA4C-4032-B8FC-8C082392B02E}" sibTransId="{BCD4933D-767B-4041-80E4-4EC5BE8E61A0}"/>
    <dgm:cxn modelId="{124321D3-1DD0-446F-BAEF-BD8CA9DE7FF6}" srcId="{2EADF944-C717-495E-BA62-CEAED574EC76}" destId="{7C9B4BF3-1653-4BCA-94E9-30F34DD9834D}" srcOrd="6" destOrd="0" parTransId="{0E47E084-702A-44FA-B245-7E671A85BC5C}" sibTransId="{63A36B4C-DA02-4205-A90E-1CD5260F03BA}"/>
    <dgm:cxn modelId="{049FD5D7-6091-4218-8CCA-589D0B5196C5}" type="presOf" srcId="{CC546995-8376-4A13-9D22-297D3EA8B306}" destId="{1492230B-7B37-40C0-9BF7-09EE744D228C}" srcOrd="0" destOrd="0" presId="urn:microsoft.com/office/officeart/2008/layout/LinedList"/>
    <dgm:cxn modelId="{4F0B5ED9-ADE1-43E1-AAD9-CEC018829FE0}" srcId="{2EADF944-C717-495E-BA62-CEAED574EC76}" destId="{74DE82A6-3463-444C-BB77-C5CE67ED6504}" srcOrd="2" destOrd="0" parTransId="{F291EE38-D35D-4C50-A3DC-185AA7A1466B}" sibTransId="{E9CD5DE0-4C37-4DBE-9D51-7345A011E12B}"/>
    <dgm:cxn modelId="{7A6365EA-434F-41B7-831B-ECF13F9E963A}" srcId="{2EADF944-C717-495E-BA62-CEAED574EC76}" destId="{CC546995-8376-4A13-9D22-297D3EA8B306}" srcOrd="3" destOrd="0" parTransId="{D65B1761-2193-46F2-B15A-F4195A8FC17F}" sibTransId="{8AEA720A-089D-4E20-B15D-A9422DFA2C74}"/>
    <dgm:cxn modelId="{9174ADEF-7391-4365-9229-10DDE99C67CE}" type="presOf" srcId="{74DE82A6-3463-444C-BB77-C5CE67ED6504}" destId="{D59CE261-AC19-411F-84FD-A37F6869D970}" srcOrd="0" destOrd="0" presId="urn:microsoft.com/office/officeart/2008/layout/LinedList"/>
    <dgm:cxn modelId="{202E96A9-74FE-426E-9580-18E12C080FA2}" type="presParOf" srcId="{94C76011-1042-45C6-B69A-63E909181899}" destId="{DA8A3733-9C89-47D8-B2DC-19E64DA55021}" srcOrd="0" destOrd="0" presId="urn:microsoft.com/office/officeart/2008/layout/LinedList"/>
    <dgm:cxn modelId="{31AD134E-68D3-4FF3-BBB7-3FE374D4AE25}" type="presParOf" srcId="{94C76011-1042-45C6-B69A-63E909181899}" destId="{022563C1-E3D4-462F-A18B-FBCED819FF3D}" srcOrd="1" destOrd="0" presId="urn:microsoft.com/office/officeart/2008/layout/LinedList"/>
    <dgm:cxn modelId="{92834AB3-C2CB-4A15-A590-A0B5204830F7}" type="presParOf" srcId="{022563C1-E3D4-462F-A18B-FBCED819FF3D}" destId="{906D21E1-2E80-46F4-9615-82C8CFC6EFEA}" srcOrd="0" destOrd="0" presId="urn:microsoft.com/office/officeart/2008/layout/LinedList"/>
    <dgm:cxn modelId="{4D823742-1349-4854-B712-43171A4FD271}" type="presParOf" srcId="{022563C1-E3D4-462F-A18B-FBCED819FF3D}" destId="{1941629F-9B6B-432B-A3F2-3B46F9F680C6}" srcOrd="1" destOrd="0" presId="urn:microsoft.com/office/officeart/2008/layout/LinedList"/>
    <dgm:cxn modelId="{5FD6D37C-7340-4EC2-A59D-B4675A9E29D4}" type="presParOf" srcId="{94C76011-1042-45C6-B69A-63E909181899}" destId="{2D354797-E3F4-4597-82BB-F39D131B22DB}" srcOrd="2" destOrd="0" presId="urn:microsoft.com/office/officeart/2008/layout/LinedList"/>
    <dgm:cxn modelId="{728E1115-613E-4C46-9058-60E41FD8A9A0}" type="presParOf" srcId="{94C76011-1042-45C6-B69A-63E909181899}" destId="{6EDBD141-86E6-43F8-BB0E-048839D40A86}" srcOrd="3" destOrd="0" presId="urn:microsoft.com/office/officeart/2008/layout/LinedList"/>
    <dgm:cxn modelId="{EA1057B9-2FD6-4188-A4E5-6B9A3622DA0B}" type="presParOf" srcId="{6EDBD141-86E6-43F8-BB0E-048839D40A86}" destId="{B0FA5DE7-4D3A-4584-93D4-A49DC218CEFF}" srcOrd="0" destOrd="0" presId="urn:microsoft.com/office/officeart/2008/layout/LinedList"/>
    <dgm:cxn modelId="{7DF2F1D8-70C8-4227-BA27-F3877A6FFB8A}" type="presParOf" srcId="{6EDBD141-86E6-43F8-BB0E-048839D40A86}" destId="{6C88F580-E0E9-493B-B694-033EA58BADC7}" srcOrd="1" destOrd="0" presId="urn:microsoft.com/office/officeart/2008/layout/LinedList"/>
    <dgm:cxn modelId="{5845F281-E281-4D9D-9996-E58F083A78CF}" type="presParOf" srcId="{94C76011-1042-45C6-B69A-63E909181899}" destId="{664B0ADB-6429-4DD4-ABCF-A5A26F33DBEA}" srcOrd="4" destOrd="0" presId="urn:microsoft.com/office/officeart/2008/layout/LinedList"/>
    <dgm:cxn modelId="{11AF3371-FA32-4D26-B7C9-1C9193C3339D}" type="presParOf" srcId="{94C76011-1042-45C6-B69A-63E909181899}" destId="{CEEB30F5-FC7D-4919-B3DD-C6525E5C1593}" srcOrd="5" destOrd="0" presId="urn:microsoft.com/office/officeart/2008/layout/LinedList"/>
    <dgm:cxn modelId="{8F1F85EE-9DB8-48DC-BB86-5A4B6370A94B}" type="presParOf" srcId="{CEEB30F5-FC7D-4919-B3DD-C6525E5C1593}" destId="{D59CE261-AC19-411F-84FD-A37F6869D970}" srcOrd="0" destOrd="0" presId="urn:microsoft.com/office/officeart/2008/layout/LinedList"/>
    <dgm:cxn modelId="{9C62E873-E920-45EF-8027-129582651B84}" type="presParOf" srcId="{CEEB30F5-FC7D-4919-B3DD-C6525E5C1593}" destId="{B0D39D24-73CD-42AB-A526-C83FAB6D01DC}" srcOrd="1" destOrd="0" presId="urn:microsoft.com/office/officeart/2008/layout/LinedList"/>
    <dgm:cxn modelId="{D2934BE4-7B39-499F-8DBD-76287900C94B}" type="presParOf" srcId="{94C76011-1042-45C6-B69A-63E909181899}" destId="{C4255BCC-7CB3-4D1D-B469-0A000282DBAD}" srcOrd="6" destOrd="0" presId="urn:microsoft.com/office/officeart/2008/layout/LinedList"/>
    <dgm:cxn modelId="{C8D5046E-052E-457E-A7C1-C2F366BEA446}" type="presParOf" srcId="{94C76011-1042-45C6-B69A-63E909181899}" destId="{E2BC42D1-8776-4589-9B5A-0394A238F8D8}" srcOrd="7" destOrd="0" presId="urn:microsoft.com/office/officeart/2008/layout/LinedList"/>
    <dgm:cxn modelId="{F8982013-A149-4756-8A49-6E9AEC90813A}" type="presParOf" srcId="{E2BC42D1-8776-4589-9B5A-0394A238F8D8}" destId="{1492230B-7B37-40C0-9BF7-09EE744D228C}" srcOrd="0" destOrd="0" presId="urn:microsoft.com/office/officeart/2008/layout/LinedList"/>
    <dgm:cxn modelId="{88BC21E0-B99E-4F57-8EB1-9BDE45821258}" type="presParOf" srcId="{E2BC42D1-8776-4589-9B5A-0394A238F8D8}" destId="{ABD7EBB3-7EF5-4E1F-82A9-153454E20DBB}" srcOrd="1" destOrd="0" presId="urn:microsoft.com/office/officeart/2008/layout/LinedList"/>
    <dgm:cxn modelId="{61B7E93A-1E45-4693-B50E-400CF90C41B1}" type="presParOf" srcId="{94C76011-1042-45C6-B69A-63E909181899}" destId="{1AC78DA5-BF08-4747-A636-FC476DF08EBC}" srcOrd="8" destOrd="0" presId="urn:microsoft.com/office/officeart/2008/layout/LinedList"/>
    <dgm:cxn modelId="{BDCAF00A-5D56-4FC5-BFD5-6A5BD7A5EA9C}" type="presParOf" srcId="{94C76011-1042-45C6-B69A-63E909181899}" destId="{3C685DA8-20EF-4791-9883-DB1D14ED56EB}" srcOrd="9" destOrd="0" presId="urn:microsoft.com/office/officeart/2008/layout/LinedList"/>
    <dgm:cxn modelId="{14812D7A-9B02-42C1-B4AC-B4B24BC465E7}" type="presParOf" srcId="{3C685DA8-20EF-4791-9883-DB1D14ED56EB}" destId="{25640540-A1F6-41B8-BBD5-E64674DD089E}" srcOrd="0" destOrd="0" presId="urn:microsoft.com/office/officeart/2008/layout/LinedList"/>
    <dgm:cxn modelId="{A874A49D-148F-45F0-BF29-F678E3A2AAE8}" type="presParOf" srcId="{3C685DA8-20EF-4791-9883-DB1D14ED56EB}" destId="{8DE72E4B-B2F3-47D2-9164-8F1F985D135B}" srcOrd="1" destOrd="0" presId="urn:microsoft.com/office/officeart/2008/layout/LinedList"/>
    <dgm:cxn modelId="{91AA4E91-DCA4-4017-9D0F-2E972C1DDD66}" type="presParOf" srcId="{94C76011-1042-45C6-B69A-63E909181899}" destId="{271B5191-B28F-4CD6-BB89-279FE4CEBD35}" srcOrd="10" destOrd="0" presId="urn:microsoft.com/office/officeart/2008/layout/LinedList"/>
    <dgm:cxn modelId="{1AF595AE-A166-473E-B8DC-1D6991A84B6B}" type="presParOf" srcId="{94C76011-1042-45C6-B69A-63E909181899}" destId="{E09EE968-BC2D-4F1B-859E-06E103E2F13A}" srcOrd="11" destOrd="0" presId="urn:microsoft.com/office/officeart/2008/layout/LinedList"/>
    <dgm:cxn modelId="{9BB771AC-A508-4244-90D1-D157158D55BE}" type="presParOf" srcId="{E09EE968-BC2D-4F1B-859E-06E103E2F13A}" destId="{E167D8A2-1C4D-46D5-86EB-D74B5B5E082D}" srcOrd="0" destOrd="0" presId="urn:microsoft.com/office/officeart/2008/layout/LinedList"/>
    <dgm:cxn modelId="{E9636765-778E-458F-B907-56A4768C2E00}" type="presParOf" srcId="{E09EE968-BC2D-4F1B-859E-06E103E2F13A}" destId="{CB537D38-F355-414E-B077-D742F66E54FC}" srcOrd="1" destOrd="0" presId="urn:microsoft.com/office/officeart/2008/layout/LinedList"/>
    <dgm:cxn modelId="{2DD42205-52DB-4914-901F-9F97D82E8339}" type="presParOf" srcId="{94C76011-1042-45C6-B69A-63E909181899}" destId="{D6236920-CB0D-4A35-B99D-9C3005B15370}" srcOrd="12" destOrd="0" presId="urn:microsoft.com/office/officeart/2008/layout/LinedList"/>
    <dgm:cxn modelId="{4B625360-DE8C-4F04-B386-7EFFD64516A8}" type="presParOf" srcId="{94C76011-1042-45C6-B69A-63E909181899}" destId="{EF81816A-E82E-42A4-8BF8-A28D315E100C}" srcOrd="13" destOrd="0" presId="urn:microsoft.com/office/officeart/2008/layout/LinedList"/>
    <dgm:cxn modelId="{BC2CA067-02C5-4717-8236-BF833D27ED40}" type="presParOf" srcId="{EF81816A-E82E-42A4-8BF8-A28D315E100C}" destId="{383BEF5A-35BE-4E51-B0A6-52C43CE8EB7B}" srcOrd="0" destOrd="0" presId="urn:microsoft.com/office/officeart/2008/layout/LinedList"/>
    <dgm:cxn modelId="{FB4FD51F-522E-4135-9C27-1665000000D5}" type="presParOf" srcId="{EF81816A-E82E-42A4-8BF8-A28D315E100C}" destId="{792EDE68-3281-41BE-8E47-715D29999971}" srcOrd="1" destOrd="0" presId="urn:microsoft.com/office/officeart/2008/layout/LinedList"/>
    <dgm:cxn modelId="{B7133C0F-534E-4C2F-BE7F-7A71684D3166}" type="presParOf" srcId="{94C76011-1042-45C6-B69A-63E909181899}" destId="{E9F0396A-60B5-4710-96EB-74DB08930A1A}" srcOrd="14" destOrd="0" presId="urn:microsoft.com/office/officeart/2008/layout/LinedList"/>
    <dgm:cxn modelId="{72298FF2-D9D1-4B2F-B8BB-AA24D8EB92F7}" type="presParOf" srcId="{94C76011-1042-45C6-B69A-63E909181899}" destId="{B24787A0-CFA3-417F-993C-B169F9696224}" srcOrd="15" destOrd="0" presId="urn:microsoft.com/office/officeart/2008/layout/LinedList"/>
    <dgm:cxn modelId="{8A0C348A-FFDC-4170-B4AB-0AC9840E8658}" type="presParOf" srcId="{B24787A0-CFA3-417F-993C-B169F9696224}" destId="{B6683813-3FBD-4947-9194-A48614715E89}" srcOrd="0" destOrd="0" presId="urn:microsoft.com/office/officeart/2008/layout/LinedList"/>
    <dgm:cxn modelId="{8AEBDE5B-CA7E-4751-AB4F-5B3DC19557EA}" type="presParOf" srcId="{B24787A0-CFA3-417F-993C-B169F9696224}" destId="{89C3B018-5A58-4F4F-B164-7834BE6B1B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D9B958-5D79-4F04-B68A-269718E0882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982936-BFF9-47B6-B6F7-7DBDCB9B04D7}">
      <dgm:prSet/>
      <dgm:spPr/>
      <dgm:t>
        <a:bodyPr/>
        <a:lstStyle/>
        <a:p>
          <a:r>
            <a:rPr lang="en-US"/>
            <a:t>• Young carer assessment + respite provision</a:t>
          </a:r>
        </a:p>
      </dgm:t>
    </dgm:pt>
    <dgm:pt modelId="{AAF411D6-4377-4093-A382-0452AE7E2057}" type="parTrans" cxnId="{C85097F0-86C7-4B3C-B07D-8985231EBC4F}">
      <dgm:prSet/>
      <dgm:spPr/>
      <dgm:t>
        <a:bodyPr/>
        <a:lstStyle/>
        <a:p>
          <a:endParaRPr lang="en-US"/>
        </a:p>
      </dgm:t>
    </dgm:pt>
    <dgm:pt modelId="{FC2BE7AA-40A4-4FF6-86CE-EAFC7043CB2B}" type="sibTrans" cxnId="{C85097F0-86C7-4B3C-B07D-8985231EBC4F}">
      <dgm:prSet/>
      <dgm:spPr/>
      <dgm:t>
        <a:bodyPr/>
        <a:lstStyle/>
        <a:p>
          <a:endParaRPr lang="en-US"/>
        </a:p>
      </dgm:t>
    </dgm:pt>
    <dgm:pt modelId="{FF62F2C7-AA6E-4678-BE36-119D15B147DD}">
      <dgm:prSet/>
      <dgm:spPr/>
      <dgm:t>
        <a:bodyPr/>
        <a:lstStyle/>
        <a:p>
          <a:r>
            <a:rPr lang="en-US"/>
            <a:t>• School mentoring and pastoral care</a:t>
          </a:r>
        </a:p>
      </dgm:t>
    </dgm:pt>
    <dgm:pt modelId="{C85721FF-12CA-44FC-8C24-96CE5368CA6C}" type="parTrans" cxnId="{494DD1A7-EFE6-4FE5-8E05-A29FE79D1C5D}">
      <dgm:prSet/>
      <dgm:spPr/>
      <dgm:t>
        <a:bodyPr/>
        <a:lstStyle/>
        <a:p>
          <a:endParaRPr lang="en-US"/>
        </a:p>
      </dgm:t>
    </dgm:pt>
    <dgm:pt modelId="{7A4CA29F-1C0E-4B09-88DB-1C01EB169A51}" type="sibTrans" cxnId="{494DD1A7-EFE6-4FE5-8E05-A29FE79D1C5D}">
      <dgm:prSet/>
      <dgm:spPr/>
      <dgm:t>
        <a:bodyPr/>
        <a:lstStyle/>
        <a:p>
          <a:endParaRPr lang="en-US"/>
        </a:p>
      </dgm:t>
    </dgm:pt>
    <dgm:pt modelId="{02E5D0D5-3E4F-4CA3-8D5D-79E5D864D661}">
      <dgm:prSet/>
      <dgm:spPr/>
      <dgm:t>
        <a:bodyPr/>
        <a:lstStyle/>
        <a:p>
          <a:r>
            <a:rPr lang="en-US"/>
            <a:t>• Bereavement / trauma-informed therapy</a:t>
          </a:r>
        </a:p>
      </dgm:t>
    </dgm:pt>
    <dgm:pt modelId="{EF5E0828-8A36-464E-A4E9-F10164E8CEAE}" type="parTrans" cxnId="{04F9C604-5868-4760-8678-9EABE6AE18DA}">
      <dgm:prSet/>
      <dgm:spPr/>
      <dgm:t>
        <a:bodyPr/>
        <a:lstStyle/>
        <a:p>
          <a:endParaRPr lang="en-US"/>
        </a:p>
      </dgm:t>
    </dgm:pt>
    <dgm:pt modelId="{E7749E75-17FB-47FD-9295-1DA4EAD5433E}" type="sibTrans" cxnId="{04F9C604-5868-4760-8678-9EABE6AE18DA}">
      <dgm:prSet/>
      <dgm:spPr/>
      <dgm:t>
        <a:bodyPr/>
        <a:lstStyle/>
        <a:p>
          <a:endParaRPr lang="en-US"/>
        </a:p>
      </dgm:t>
    </dgm:pt>
    <dgm:pt modelId="{6C426ED4-EA75-4517-A13F-C20B9290CC0A}">
      <dgm:prSet/>
      <dgm:spPr/>
      <dgm:t>
        <a:bodyPr/>
        <a:lstStyle/>
        <a:p>
          <a:r>
            <a:rPr lang="en-US"/>
            <a:t>• Support for mother’s mental &amp; physical health</a:t>
          </a:r>
        </a:p>
      </dgm:t>
    </dgm:pt>
    <dgm:pt modelId="{F29EBBA5-EEC5-45B9-B88B-C4430349142C}" type="parTrans" cxnId="{7657C709-7FA0-4357-8311-F602F97C5176}">
      <dgm:prSet/>
      <dgm:spPr/>
      <dgm:t>
        <a:bodyPr/>
        <a:lstStyle/>
        <a:p>
          <a:endParaRPr lang="en-US"/>
        </a:p>
      </dgm:t>
    </dgm:pt>
    <dgm:pt modelId="{D786208C-266B-43FE-B79C-8FF1F3643137}" type="sibTrans" cxnId="{7657C709-7FA0-4357-8311-F602F97C5176}">
      <dgm:prSet/>
      <dgm:spPr/>
      <dgm:t>
        <a:bodyPr/>
        <a:lstStyle/>
        <a:p>
          <a:endParaRPr lang="en-US"/>
        </a:p>
      </dgm:t>
    </dgm:pt>
    <dgm:pt modelId="{05234264-B733-48B2-87EE-1E052E3E9610}">
      <dgm:prSet/>
      <dgm:spPr/>
      <dgm:t>
        <a:bodyPr/>
        <a:lstStyle/>
        <a:p>
          <a:r>
            <a:rPr lang="en-US"/>
            <a:t>• Multi-agency collaboration restoring secure base</a:t>
          </a:r>
        </a:p>
      </dgm:t>
    </dgm:pt>
    <dgm:pt modelId="{D6BE3C90-0F96-4A5E-95AB-B38354B35157}" type="parTrans" cxnId="{53D9B964-8730-497D-A63A-748204450A88}">
      <dgm:prSet/>
      <dgm:spPr/>
      <dgm:t>
        <a:bodyPr/>
        <a:lstStyle/>
        <a:p>
          <a:endParaRPr lang="en-US"/>
        </a:p>
      </dgm:t>
    </dgm:pt>
    <dgm:pt modelId="{49492AEF-8FBE-4335-AFEF-E074B04C37E4}" type="sibTrans" cxnId="{53D9B964-8730-497D-A63A-748204450A88}">
      <dgm:prSet/>
      <dgm:spPr/>
      <dgm:t>
        <a:bodyPr/>
        <a:lstStyle/>
        <a:p>
          <a:endParaRPr lang="en-US"/>
        </a:p>
      </dgm:t>
    </dgm:pt>
    <dgm:pt modelId="{4EF84885-2739-4531-98F9-535D3000A9BD}" type="pres">
      <dgm:prSet presAssocID="{64D9B958-5D79-4F04-B68A-269718E0882B}" presName="linear" presStyleCnt="0">
        <dgm:presLayoutVars>
          <dgm:animLvl val="lvl"/>
          <dgm:resizeHandles val="exact"/>
        </dgm:presLayoutVars>
      </dgm:prSet>
      <dgm:spPr/>
    </dgm:pt>
    <dgm:pt modelId="{27C9674D-8002-415C-AB7A-C64696959C96}" type="pres">
      <dgm:prSet presAssocID="{98982936-BFF9-47B6-B6F7-7DBDCB9B04D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632741B-9D24-4930-99EF-6E97E3F10D1D}" type="pres">
      <dgm:prSet presAssocID="{FC2BE7AA-40A4-4FF6-86CE-EAFC7043CB2B}" presName="spacer" presStyleCnt="0"/>
      <dgm:spPr/>
    </dgm:pt>
    <dgm:pt modelId="{5D96C26B-5DB5-4CCE-AA4E-50DFB1E3B5A4}" type="pres">
      <dgm:prSet presAssocID="{FF62F2C7-AA6E-4678-BE36-119D15B147D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E9F4036-A741-44A0-81EB-F48A08B65283}" type="pres">
      <dgm:prSet presAssocID="{7A4CA29F-1C0E-4B09-88DB-1C01EB169A51}" presName="spacer" presStyleCnt="0"/>
      <dgm:spPr/>
    </dgm:pt>
    <dgm:pt modelId="{A023001C-E568-4B0B-A53D-5D64632A91B1}" type="pres">
      <dgm:prSet presAssocID="{02E5D0D5-3E4F-4CA3-8D5D-79E5D864D66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5A14DB4-850D-4F90-B524-4947F577F3DA}" type="pres">
      <dgm:prSet presAssocID="{E7749E75-17FB-47FD-9295-1DA4EAD5433E}" presName="spacer" presStyleCnt="0"/>
      <dgm:spPr/>
    </dgm:pt>
    <dgm:pt modelId="{DDA414BF-057E-4A66-B47D-C5EEB06B76A7}" type="pres">
      <dgm:prSet presAssocID="{6C426ED4-EA75-4517-A13F-C20B9290CC0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C1AAAB0-82A2-4F42-938A-476270C4BACB}" type="pres">
      <dgm:prSet presAssocID="{D786208C-266B-43FE-B79C-8FF1F3643137}" presName="spacer" presStyleCnt="0"/>
      <dgm:spPr/>
    </dgm:pt>
    <dgm:pt modelId="{D4040CCC-589A-4D2F-9E32-CF94C5AA1A08}" type="pres">
      <dgm:prSet presAssocID="{05234264-B733-48B2-87EE-1E052E3E961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4F9C604-5868-4760-8678-9EABE6AE18DA}" srcId="{64D9B958-5D79-4F04-B68A-269718E0882B}" destId="{02E5D0D5-3E4F-4CA3-8D5D-79E5D864D661}" srcOrd="2" destOrd="0" parTransId="{EF5E0828-8A36-464E-A4E9-F10164E8CEAE}" sibTransId="{E7749E75-17FB-47FD-9295-1DA4EAD5433E}"/>
    <dgm:cxn modelId="{7657C709-7FA0-4357-8311-F602F97C5176}" srcId="{64D9B958-5D79-4F04-B68A-269718E0882B}" destId="{6C426ED4-EA75-4517-A13F-C20B9290CC0A}" srcOrd="3" destOrd="0" parTransId="{F29EBBA5-EEC5-45B9-B88B-C4430349142C}" sibTransId="{D786208C-266B-43FE-B79C-8FF1F3643137}"/>
    <dgm:cxn modelId="{9E5CF717-5644-46CF-8493-A36FBDFBDC36}" type="presOf" srcId="{64D9B958-5D79-4F04-B68A-269718E0882B}" destId="{4EF84885-2739-4531-98F9-535D3000A9BD}" srcOrd="0" destOrd="0" presId="urn:microsoft.com/office/officeart/2005/8/layout/vList2"/>
    <dgm:cxn modelId="{093D1B63-82EC-416E-B4CF-1FA0A026D5D2}" type="presOf" srcId="{FF62F2C7-AA6E-4678-BE36-119D15B147DD}" destId="{5D96C26B-5DB5-4CCE-AA4E-50DFB1E3B5A4}" srcOrd="0" destOrd="0" presId="urn:microsoft.com/office/officeart/2005/8/layout/vList2"/>
    <dgm:cxn modelId="{53D9B964-8730-497D-A63A-748204450A88}" srcId="{64D9B958-5D79-4F04-B68A-269718E0882B}" destId="{05234264-B733-48B2-87EE-1E052E3E9610}" srcOrd="4" destOrd="0" parTransId="{D6BE3C90-0F96-4A5E-95AB-B38354B35157}" sibTransId="{49492AEF-8FBE-4335-AFEF-E074B04C37E4}"/>
    <dgm:cxn modelId="{CAA79754-B375-4405-94F4-F8DE699C600A}" type="presOf" srcId="{05234264-B733-48B2-87EE-1E052E3E9610}" destId="{D4040CCC-589A-4D2F-9E32-CF94C5AA1A08}" srcOrd="0" destOrd="0" presId="urn:microsoft.com/office/officeart/2005/8/layout/vList2"/>
    <dgm:cxn modelId="{494DD1A7-EFE6-4FE5-8E05-A29FE79D1C5D}" srcId="{64D9B958-5D79-4F04-B68A-269718E0882B}" destId="{FF62F2C7-AA6E-4678-BE36-119D15B147DD}" srcOrd="1" destOrd="0" parTransId="{C85721FF-12CA-44FC-8C24-96CE5368CA6C}" sibTransId="{7A4CA29F-1C0E-4B09-88DB-1C01EB169A51}"/>
    <dgm:cxn modelId="{4809CBAE-7743-4A85-9622-4B6725FE3673}" type="presOf" srcId="{98982936-BFF9-47B6-B6F7-7DBDCB9B04D7}" destId="{27C9674D-8002-415C-AB7A-C64696959C96}" srcOrd="0" destOrd="0" presId="urn:microsoft.com/office/officeart/2005/8/layout/vList2"/>
    <dgm:cxn modelId="{B31F3CCB-2D43-4BDE-992F-AB03E1D36D92}" type="presOf" srcId="{02E5D0D5-3E4F-4CA3-8D5D-79E5D864D661}" destId="{A023001C-E568-4B0B-A53D-5D64632A91B1}" srcOrd="0" destOrd="0" presId="urn:microsoft.com/office/officeart/2005/8/layout/vList2"/>
    <dgm:cxn modelId="{278F59E8-845B-4699-B21A-4C61A20098DC}" type="presOf" srcId="{6C426ED4-EA75-4517-A13F-C20B9290CC0A}" destId="{DDA414BF-057E-4A66-B47D-C5EEB06B76A7}" srcOrd="0" destOrd="0" presId="urn:microsoft.com/office/officeart/2005/8/layout/vList2"/>
    <dgm:cxn modelId="{C85097F0-86C7-4B3C-B07D-8985231EBC4F}" srcId="{64D9B958-5D79-4F04-B68A-269718E0882B}" destId="{98982936-BFF9-47B6-B6F7-7DBDCB9B04D7}" srcOrd="0" destOrd="0" parTransId="{AAF411D6-4377-4093-A382-0452AE7E2057}" sibTransId="{FC2BE7AA-40A4-4FF6-86CE-EAFC7043CB2B}"/>
    <dgm:cxn modelId="{6F076D6E-E15B-46E2-84E7-0ED120D7BA57}" type="presParOf" srcId="{4EF84885-2739-4531-98F9-535D3000A9BD}" destId="{27C9674D-8002-415C-AB7A-C64696959C96}" srcOrd="0" destOrd="0" presId="urn:microsoft.com/office/officeart/2005/8/layout/vList2"/>
    <dgm:cxn modelId="{5DEE5548-CD5F-402C-86E1-FD5727232205}" type="presParOf" srcId="{4EF84885-2739-4531-98F9-535D3000A9BD}" destId="{E632741B-9D24-4930-99EF-6E97E3F10D1D}" srcOrd="1" destOrd="0" presId="urn:microsoft.com/office/officeart/2005/8/layout/vList2"/>
    <dgm:cxn modelId="{B7A9D7DB-1283-4FFD-9332-A852845A27F0}" type="presParOf" srcId="{4EF84885-2739-4531-98F9-535D3000A9BD}" destId="{5D96C26B-5DB5-4CCE-AA4E-50DFB1E3B5A4}" srcOrd="2" destOrd="0" presId="urn:microsoft.com/office/officeart/2005/8/layout/vList2"/>
    <dgm:cxn modelId="{C7277DEA-1A0C-4768-9A96-8E44DF08EFE9}" type="presParOf" srcId="{4EF84885-2739-4531-98F9-535D3000A9BD}" destId="{BE9F4036-A741-44A0-81EB-F48A08B65283}" srcOrd="3" destOrd="0" presId="urn:microsoft.com/office/officeart/2005/8/layout/vList2"/>
    <dgm:cxn modelId="{B999316E-9D29-4949-8DA7-576BF04672B5}" type="presParOf" srcId="{4EF84885-2739-4531-98F9-535D3000A9BD}" destId="{A023001C-E568-4B0B-A53D-5D64632A91B1}" srcOrd="4" destOrd="0" presId="urn:microsoft.com/office/officeart/2005/8/layout/vList2"/>
    <dgm:cxn modelId="{9B6393EC-D073-4816-A1C3-DB3FF9D8BE10}" type="presParOf" srcId="{4EF84885-2739-4531-98F9-535D3000A9BD}" destId="{55A14DB4-850D-4F90-B524-4947F577F3DA}" srcOrd="5" destOrd="0" presId="urn:microsoft.com/office/officeart/2005/8/layout/vList2"/>
    <dgm:cxn modelId="{5F9BA076-33B2-43E3-82DC-ED92D449154D}" type="presParOf" srcId="{4EF84885-2739-4531-98F9-535D3000A9BD}" destId="{DDA414BF-057E-4A66-B47D-C5EEB06B76A7}" srcOrd="6" destOrd="0" presId="urn:microsoft.com/office/officeart/2005/8/layout/vList2"/>
    <dgm:cxn modelId="{EA9B649B-BCF7-42C4-BDE2-06DB05A8CE67}" type="presParOf" srcId="{4EF84885-2739-4531-98F9-535D3000A9BD}" destId="{6C1AAAB0-82A2-4F42-938A-476270C4BACB}" srcOrd="7" destOrd="0" presId="urn:microsoft.com/office/officeart/2005/8/layout/vList2"/>
    <dgm:cxn modelId="{62419E73-1232-4541-9D20-5A5680F41F7C}" type="presParOf" srcId="{4EF84885-2739-4531-98F9-535D3000A9BD}" destId="{D4040CCC-589A-4D2F-9E32-CF94C5AA1A0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D528E76-2571-464A-B1B0-2E829DE43E7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AB05E5-EAA6-4F75-BED3-679B7EF80DFD}">
      <dgm:prSet/>
      <dgm:spPr/>
      <dgm:t>
        <a:bodyPr/>
        <a:lstStyle/>
        <a:p>
          <a:r>
            <a:rPr lang="en-US"/>
            <a:t>Strengths:</a:t>
          </a:r>
        </a:p>
      </dgm:t>
    </dgm:pt>
    <dgm:pt modelId="{A2D8D980-2F6A-474C-B0FE-F7D58CECEA02}" type="parTrans" cxnId="{40F22004-2923-491D-8858-34CD078F9F79}">
      <dgm:prSet/>
      <dgm:spPr/>
      <dgm:t>
        <a:bodyPr/>
        <a:lstStyle/>
        <a:p>
          <a:endParaRPr lang="en-US"/>
        </a:p>
      </dgm:t>
    </dgm:pt>
    <dgm:pt modelId="{DD5E51DD-812A-49E3-A503-3C9CF648F107}" type="sibTrans" cxnId="{40F22004-2923-491D-8858-34CD078F9F79}">
      <dgm:prSet/>
      <dgm:spPr/>
      <dgm:t>
        <a:bodyPr/>
        <a:lstStyle/>
        <a:p>
          <a:endParaRPr lang="en-US"/>
        </a:p>
      </dgm:t>
    </dgm:pt>
    <dgm:pt modelId="{9F074596-942E-4A7B-AD2A-0B69DD46207B}">
      <dgm:prSet/>
      <dgm:spPr/>
      <dgm:t>
        <a:bodyPr/>
        <a:lstStyle/>
        <a:p>
          <a:r>
            <a:rPr lang="en-US"/>
            <a:t>• Strong empirical base (Ainsworth et al., 1978)</a:t>
          </a:r>
        </a:p>
      </dgm:t>
    </dgm:pt>
    <dgm:pt modelId="{06D6C72D-D2DD-4F14-B8A4-E7FCF53CE8B3}" type="parTrans" cxnId="{724C89A2-1D68-451D-9D47-72CEDCC38D93}">
      <dgm:prSet/>
      <dgm:spPr/>
      <dgm:t>
        <a:bodyPr/>
        <a:lstStyle/>
        <a:p>
          <a:endParaRPr lang="en-US"/>
        </a:p>
      </dgm:t>
    </dgm:pt>
    <dgm:pt modelId="{FFAA7E0E-1E7A-4C46-961D-D463D28E55A0}" type="sibTrans" cxnId="{724C89A2-1D68-451D-9D47-72CEDCC38D93}">
      <dgm:prSet/>
      <dgm:spPr/>
      <dgm:t>
        <a:bodyPr/>
        <a:lstStyle/>
        <a:p>
          <a:endParaRPr lang="en-US"/>
        </a:p>
      </dgm:t>
    </dgm:pt>
    <dgm:pt modelId="{AE0F99AC-124C-48E6-BD89-1A1B9F4CA30B}">
      <dgm:prSet/>
      <dgm:spPr/>
      <dgm:t>
        <a:bodyPr/>
        <a:lstStyle/>
        <a:p>
          <a:r>
            <a:rPr lang="en-US"/>
            <a:t>• Lifespan and clinical relevance</a:t>
          </a:r>
        </a:p>
      </dgm:t>
    </dgm:pt>
    <dgm:pt modelId="{FACD4303-486D-480F-A705-5D91C48DDD6F}" type="parTrans" cxnId="{2F18EDFF-97AA-4100-A365-13A5C8698AFF}">
      <dgm:prSet/>
      <dgm:spPr/>
      <dgm:t>
        <a:bodyPr/>
        <a:lstStyle/>
        <a:p>
          <a:endParaRPr lang="en-US"/>
        </a:p>
      </dgm:t>
    </dgm:pt>
    <dgm:pt modelId="{9CFB3B7C-7CF4-4C60-8D35-83167CE7DB11}" type="sibTrans" cxnId="{2F18EDFF-97AA-4100-A365-13A5C8698AFF}">
      <dgm:prSet/>
      <dgm:spPr/>
      <dgm:t>
        <a:bodyPr/>
        <a:lstStyle/>
        <a:p>
          <a:endParaRPr lang="en-US"/>
        </a:p>
      </dgm:t>
    </dgm:pt>
    <dgm:pt modelId="{57BC0422-100D-49DB-AA4F-A35C34552745}">
      <dgm:prSet/>
      <dgm:spPr/>
      <dgm:t>
        <a:bodyPr/>
        <a:lstStyle/>
        <a:p>
          <a:r>
            <a:rPr lang="en-US"/>
            <a:t>Limitations:</a:t>
          </a:r>
        </a:p>
      </dgm:t>
    </dgm:pt>
    <dgm:pt modelId="{81B86B15-EB60-4BAD-B416-E37F448F0E78}" type="parTrans" cxnId="{3958CEB4-40EF-434B-9E04-BB4CD0AA9DA3}">
      <dgm:prSet/>
      <dgm:spPr/>
      <dgm:t>
        <a:bodyPr/>
        <a:lstStyle/>
        <a:p>
          <a:endParaRPr lang="en-US"/>
        </a:p>
      </dgm:t>
    </dgm:pt>
    <dgm:pt modelId="{7A3447FD-1B56-4B98-9A66-FDE5A35C0F9F}" type="sibTrans" cxnId="{3958CEB4-40EF-434B-9E04-BB4CD0AA9DA3}">
      <dgm:prSet/>
      <dgm:spPr/>
      <dgm:t>
        <a:bodyPr/>
        <a:lstStyle/>
        <a:p>
          <a:endParaRPr lang="en-US"/>
        </a:p>
      </dgm:t>
    </dgm:pt>
    <dgm:pt modelId="{6A757DCE-CF37-4ED3-B565-C5D15ABB050B}">
      <dgm:prSet/>
      <dgm:spPr/>
      <dgm:t>
        <a:bodyPr/>
        <a:lstStyle/>
        <a:p>
          <a:r>
            <a:rPr lang="en-US"/>
            <a:t>• Overemphasis on early childhood</a:t>
          </a:r>
        </a:p>
      </dgm:t>
    </dgm:pt>
    <dgm:pt modelId="{410D85AC-8A68-4720-804F-6E1EEBFA23A5}" type="parTrans" cxnId="{9E6D5F0C-849F-4EDC-85D3-96724F434C22}">
      <dgm:prSet/>
      <dgm:spPr/>
      <dgm:t>
        <a:bodyPr/>
        <a:lstStyle/>
        <a:p>
          <a:endParaRPr lang="en-US"/>
        </a:p>
      </dgm:t>
    </dgm:pt>
    <dgm:pt modelId="{3E48DA03-CA38-4A76-BCD5-4454DDDD284D}" type="sibTrans" cxnId="{9E6D5F0C-849F-4EDC-85D3-96724F434C22}">
      <dgm:prSet/>
      <dgm:spPr/>
      <dgm:t>
        <a:bodyPr/>
        <a:lstStyle/>
        <a:p>
          <a:endParaRPr lang="en-US"/>
        </a:p>
      </dgm:t>
    </dgm:pt>
    <dgm:pt modelId="{54C165B7-A882-41D6-ADDC-089A21CFB289}">
      <dgm:prSet/>
      <dgm:spPr/>
      <dgm:t>
        <a:bodyPr/>
        <a:lstStyle/>
        <a:p>
          <a:r>
            <a:rPr lang="en-US"/>
            <a:t>• Limited socioeconomic/cultural analysis</a:t>
          </a:r>
        </a:p>
      </dgm:t>
    </dgm:pt>
    <dgm:pt modelId="{9F430060-9E4B-4BAD-9206-176B175CEBFA}" type="parTrans" cxnId="{C20ADE4B-8177-44A8-BD9D-79E5654D21D7}">
      <dgm:prSet/>
      <dgm:spPr/>
      <dgm:t>
        <a:bodyPr/>
        <a:lstStyle/>
        <a:p>
          <a:endParaRPr lang="en-US"/>
        </a:p>
      </dgm:t>
    </dgm:pt>
    <dgm:pt modelId="{4F444B4D-9718-4D6D-8417-C982BDF3AC0C}" type="sibTrans" cxnId="{C20ADE4B-8177-44A8-BD9D-79E5654D21D7}">
      <dgm:prSet/>
      <dgm:spPr/>
      <dgm:t>
        <a:bodyPr/>
        <a:lstStyle/>
        <a:p>
          <a:endParaRPr lang="en-US"/>
        </a:p>
      </dgm:t>
    </dgm:pt>
    <dgm:pt modelId="{A1282503-1DC4-4CB5-A1EF-A9E5929270DE}">
      <dgm:prSet/>
      <dgm:spPr/>
      <dgm:t>
        <a:bodyPr/>
        <a:lstStyle/>
        <a:p>
          <a:r>
            <a:rPr lang="en-US"/>
            <a:t>• Risk of determinism; resilience evidence</a:t>
          </a:r>
        </a:p>
      </dgm:t>
    </dgm:pt>
    <dgm:pt modelId="{2C1C8B5E-2026-42A6-A6B8-E0987D4681DC}" type="parTrans" cxnId="{922DCCEA-5F25-49D0-90E6-ED9BE8328B4C}">
      <dgm:prSet/>
      <dgm:spPr/>
      <dgm:t>
        <a:bodyPr/>
        <a:lstStyle/>
        <a:p>
          <a:endParaRPr lang="en-US"/>
        </a:p>
      </dgm:t>
    </dgm:pt>
    <dgm:pt modelId="{9FE94BD6-6B91-45B3-8468-BF0BFFC31690}" type="sibTrans" cxnId="{922DCCEA-5F25-49D0-90E6-ED9BE8328B4C}">
      <dgm:prSet/>
      <dgm:spPr/>
      <dgm:t>
        <a:bodyPr/>
        <a:lstStyle/>
        <a:p>
          <a:endParaRPr lang="en-US"/>
        </a:p>
      </dgm:t>
    </dgm:pt>
    <dgm:pt modelId="{64F161E8-97CF-45F5-A1D2-5D7BD1B1DAD4}" type="pres">
      <dgm:prSet presAssocID="{2D528E76-2571-464A-B1B0-2E829DE43E73}" presName="diagram" presStyleCnt="0">
        <dgm:presLayoutVars>
          <dgm:dir/>
          <dgm:resizeHandles val="exact"/>
        </dgm:presLayoutVars>
      </dgm:prSet>
      <dgm:spPr/>
    </dgm:pt>
    <dgm:pt modelId="{0C97BFC4-ECB3-4103-ABFB-6382285BB69A}" type="pres">
      <dgm:prSet presAssocID="{64AB05E5-EAA6-4F75-BED3-679B7EF80DFD}" presName="node" presStyleLbl="node1" presStyleIdx="0" presStyleCnt="7">
        <dgm:presLayoutVars>
          <dgm:bulletEnabled val="1"/>
        </dgm:presLayoutVars>
      </dgm:prSet>
      <dgm:spPr/>
    </dgm:pt>
    <dgm:pt modelId="{722E5A3D-B0FD-4675-A01D-3FC839EE8C9B}" type="pres">
      <dgm:prSet presAssocID="{DD5E51DD-812A-49E3-A503-3C9CF648F107}" presName="sibTrans" presStyleCnt="0"/>
      <dgm:spPr/>
    </dgm:pt>
    <dgm:pt modelId="{8E28ABA3-7627-406E-B34B-7F1481138102}" type="pres">
      <dgm:prSet presAssocID="{9F074596-942E-4A7B-AD2A-0B69DD46207B}" presName="node" presStyleLbl="node1" presStyleIdx="1" presStyleCnt="7">
        <dgm:presLayoutVars>
          <dgm:bulletEnabled val="1"/>
        </dgm:presLayoutVars>
      </dgm:prSet>
      <dgm:spPr/>
    </dgm:pt>
    <dgm:pt modelId="{D10B64EC-4D66-4EA0-A581-A49BC6AFEC5D}" type="pres">
      <dgm:prSet presAssocID="{FFAA7E0E-1E7A-4C46-961D-D463D28E55A0}" presName="sibTrans" presStyleCnt="0"/>
      <dgm:spPr/>
    </dgm:pt>
    <dgm:pt modelId="{3D1C802B-BD90-4D6B-87E5-CB1C36694EE5}" type="pres">
      <dgm:prSet presAssocID="{AE0F99AC-124C-48E6-BD89-1A1B9F4CA30B}" presName="node" presStyleLbl="node1" presStyleIdx="2" presStyleCnt="7">
        <dgm:presLayoutVars>
          <dgm:bulletEnabled val="1"/>
        </dgm:presLayoutVars>
      </dgm:prSet>
      <dgm:spPr/>
    </dgm:pt>
    <dgm:pt modelId="{0BDB3E73-2773-44D7-B505-9B7A9CAB750B}" type="pres">
      <dgm:prSet presAssocID="{9CFB3B7C-7CF4-4C60-8D35-83167CE7DB11}" presName="sibTrans" presStyleCnt="0"/>
      <dgm:spPr/>
    </dgm:pt>
    <dgm:pt modelId="{35416CF0-BAEA-4AA6-9F90-CFEEE5863548}" type="pres">
      <dgm:prSet presAssocID="{57BC0422-100D-49DB-AA4F-A35C34552745}" presName="node" presStyleLbl="node1" presStyleIdx="3" presStyleCnt="7">
        <dgm:presLayoutVars>
          <dgm:bulletEnabled val="1"/>
        </dgm:presLayoutVars>
      </dgm:prSet>
      <dgm:spPr/>
    </dgm:pt>
    <dgm:pt modelId="{6A44CBC0-A929-472C-9850-27050DD0A24A}" type="pres">
      <dgm:prSet presAssocID="{7A3447FD-1B56-4B98-9A66-FDE5A35C0F9F}" presName="sibTrans" presStyleCnt="0"/>
      <dgm:spPr/>
    </dgm:pt>
    <dgm:pt modelId="{A05255F1-C46D-46F5-863B-69E25EC5355D}" type="pres">
      <dgm:prSet presAssocID="{6A757DCE-CF37-4ED3-B565-C5D15ABB050B}" presName="node" presStyleLbl="node1" presStyleIdx="4" presStyleCnt="7">
        <dgm:presLayoutVars>
          <dgm:bulletEnabled val="1"/>
        </dgm:presLayoutVars>
      </dgm:prSet>
      <dgm:spPr/>
    </dgm:pt>
    <dgm:pt modelId="{A5E962FC-32D5-4678-A09E-FC2C0DCB4EF8}" type="pres">
      <dgm:prSet presAssocID="{3E48DA03-CA38-4A76-BCD5-4454DDDD284D}" presName="sibTrans" presStyleCnt="0"/>
      <dgm:spPr/>
    </dgm:pt>
    <dgm:pt modelId="{AF48A59A-4B0D-4A51-825B-CF0A08B6D3FE}" type="pres">
      <dgm:prSet presAssocID="{54C165B7-A882-41D6-ADDC-089A21CFB289}" presName="node" presStyleLbl="node1" presStyleIdx="5" presStyleCnt="7">
        <dgm:presLayoutVars>
          <dgm:bulletEnabled val="1"/>
        </dgm:presLayoutVars>
      </dgm:prSet>
      <dgm:spPr/>
    </dgm:pt>
    <dgm:pt modelId="{1036F1F9-71BD-47F5-8AA4-0A86EE45C8DF}" type="pres">
      <dgm:prSet presAssocID="{4F444B4D-9718-4D6D-8417-C982BDF3AC0C}" presName="sibTrans" presStyleCnt="0"/>
      <dgm:spPr/>
    </dgm:pt>
    <dgm:pt modelId="{BF3AEDA2-1D76-4C98-A5CB-DF5A6207F0F5}" type="pres">
      <dgm:prSet presAssocID="{A1282503-1DC4-4CB5-A1EF-A9E5929270DE}" presName="node" presStyleLbl="node1" presStyleIdx="6" presStyleCnt="7">
        <dgm:presLayoutVars>
          <dgm:bulletEnabled val="1"/>
        </dgm:presLayoutVars>
      </dgm:prSet>
      <dgm:spPr/>
    </dgm:pt>
  </dgm:ptLst>
  <dgm:cxnLst>
    <dgm:cxn modelId="{40F22004-2923-491D-8858-34CD078F9F79}" srcId="{2D528E76-2571-464A-B1B0-2E829DE43E73}" destId="{64AB05E5-EAA6-4F75-BED3-679B7EF80DFD}" srcOrd="0" destOrd="0" parTransId="{A2D8D980-2F6A-474C-B0FE-F7D58CECEA02}" sibTransId="{DD5E51DD-812A-49E3-A503-3C9CF648F107}"/>
    <dgm:cxn modelId="{9E6D5F0C-849F-4EDC-85D3-96724F434C22}" srcId="{2D528E76-2571-464A-B1B0-2E829DE43E73}" destId="{6A757DCE-CF37-4ED3-B565-C5D15ABB050B}" srcOrd="4" destOrd="0" parTransId="{410D85AC-8A68-4720-804F-6E1EEBFA23A5}" sibTransId="{3E48DA03-CA38-4A76-BCD5-4454DDDD284D}"/>
    <dgm:cxn modelId="{19831527-B96E-4E8B-9D48-1DD21C1E3D4F}" type="presOf" srcId="{64AB05E5-EAA6-4F75-BED3-679B7EF80DFD}" destId="{0C97BFC4-ECB3-4103-ABFB-6382285BB69A}" srcOrd="0" destOrd="0" presId="urn:microsoft.com/office/officeart/2005/8/layout/default"/>
    <dgm:cxn modelId="{C20ADE4B-8177-44A8-BD9D-79E5654D21D7}" srcId="{2D528E76-2571-464A-B1B0-2E829DE43E73}" destId="{54C165B7-A882-41D6-ADDC-089A21CFB289}" srcOrd="5" destOrd="0" parTransId="{9F430060-9E4B-4BAD-9206-176B175CEBFA}" sibTransId="{4F444B4D-9718-4D6D-8417-C982BDF3AC0C}"/>
    <dgm:cxn modelId="{ED2A604F-E235-4E84-B58F-679CFEE02E03}" type="presOf" srcId="{9F074596-942E-4A7B-AD2A-0B69DD46207B}" destId="{8E28ABA3-7627-406E-B34B-7F1481138102}" srcOrd="0" destOrd="0" presId="urn:microsoft.com/office/officeart/2005/8/layout/default"/>
    <dgm:cxn modelId="{E183966F-1373-40D7-BAB0-EB17D3BA6492}" type="presOf" srcId="{57BC0422-100D-49DB-AA4F-A35C34552745}" destId="{35416CF0-BAEA-4AA6-9F90-CFEEE5863548}" srcOrd="0" destOrd="0" presId="urn:microsoft.com/office/officeart/2005/8/layout/default"/>
    <dgm:cxn modelId="{72E10974-F09F-4D61-8F3C-79102C67A31B}" type="presOf" srcId="{2D528E76-2571-464A-B1B0-2E829DE43E73}" destId="{64F161E8-97CF-45F5-A1D2-5D7BD1B1DAD4}" srcOrd="0" destOrd="0" presId="urn:microsoft.com/office/officeart/2005/8/layout/default"/>
    <dgm:cxn modelId="{34679F5A-62DF-41DF-AAC1-F53A9E40CEE5}" type="presOf" srcId="{6A757DCE-CF37-4ED3-B565-C5D15ABB050B}" destId="{A05255F1-C46D-46F5-863B-69E25EC5355D}" srcOrd="0" destOrd="0" presId="urn:microsoft.com/office/officeart/2005/8/layout/default"/>
    <dgm:cxn modelId="{724C89A2-1D68-451D-9D47-72CEDCC38D93}" srcId="{2D528E76-2571-464A-B1B0-2E829DE43E73}" destId="{9F074596-942E-4A7B-AD2A-0B69DD46207B}" srcOrd="1" destOrd="0" parTransId="{06D6C72D-D2DD-4F14-B8A4-E7FCF53CE8B3}" sibTransId="{FFAA7E0E-1E7A-4C46-961D-D463D28E55A0}"/>
    <dgm:cxn modelId="{74A6B2A8-658A-4B38-8473-41B7CF66F431}" type="presOf" srcId="{54C165B7-A882-41D6-ADDC-089A21CFB289}" destId="{AF48A59A-4B0D-4A51-825B-CF0A08B6D3FE}" srcOrd="0" destOrd="0" presId="urn:microsoft.com/office/officeart/2005/8/layout/default"/>
    <dgm:cxn modelId="{BCB897B1-54EC-4986-AFF7-80D402C8FEC8}" type="presOf" srcId="{AE0F99AC-124C-48E6-BD89-1A1B9F4CA30B}" destId="{3D1C802B-BD90-4D6B-87E5-CB1C36694EE5}" srcOrd="0" destOrd="0" presId="urn:microsoft.com/office/officeart/2005/8/layout/default"/>
    <dgm:cxn modelId="{3958CEB4-40EF-434B-9E04-BB4CD0AA9DA3}" srcId="{2D528E76-2571-464A-B1B0-2E829DE43E73}" destId="{57BC0422-100D-49DB-AA4F-A35C34552745}" srcOrd="3" destOrd="0" parTransId="{81B86B15-EB60-4BAD-B416-E37F448F0E78}" sibTransId="{7A3447FD-1B56-4B98-9A66-FDE5A35C0F9F}"/>
    <dgm:cxn modelId="{43256BBD-9AFE-467A-A3D2-C1730381E4DC}" type="presOf" srcId="{A1282503-1DC4-4CB5-A1EF-A9E5929270DE}" destId="{BF3AEDA2-1D76-4C98-A5CB-DF5A6207F0F5}" srcOrd="0" destOrd="0" presId="urn:microsoft.com/office/officeart/2005/8/layout/default"/>
    <dgm:cxn modelId="{922DCCEA-5F25-49D0-90E6-ED9BE8328B4C}" srcId="{2D528E76-2571-464A-B1B0-2E829DE43E73}" destId="{A1282503-1DC4-4CB5-A1EF-A9E5929270DE}" srcOrd="6" destOrd="0" parTransId="{2C1C8B5E-2026-42A6-A6B8-E0987D4681DC}" sibTransId="{9FE94BD6-6B91-45B3-8468-BF0BFFC31690}"/>
    <dgm:cxn modelId="{2F18EDFF-97AA-4100-A365-13A5C8698AFF}" srcId="{2D528E76-2571-464A-B1B0-2E829DE43E73}" destId="{AE0F99AC-124C-48E6-BD89-1A1B9F4CA30B}" srcOrd="2" destOrd="0" parTransId="{FACD4303-486D-480F-A705-5D91C48DDD6F}" sibTransId="{9CFB3B7C-7CF4-4C60-8D35-83167CE7DB11}"/>
    <dgm:cxn modelId="{ADB56B4B-0D77-4F33-9C8A-6F5758050E91}" type="presParOf" srcId="{64F161E8-97CF-45F5-A1D2-5D7BD1B1DAD4}" destId="{0C97BFC4-ECB3-4103-ABFB-6382285BB69A}" srcOrd="0" destOrd="0" presId="urn:microsoft.com/office/officeart/2005/8/layout/default"/>
    <dgm:cxn modelId="{15BA9B56-AD7A-46E9-92CD-8ED191991240}" type="presParOf" srcId="{64F161E8-97CF-45F5-A1D2-5D7BD1B1DAD4}" destId="{722E5A3D-B0FD-4675-A01D-3FC839EE8C9B}" srcOrd="1" destOrd="0" presId="urn:microsoft.com/office/officeart/2005/8/layout/default"/>
    <dgm:cxn modelId="{783DA0A1-CE98-4E0D-9579-4FA7C3B55538}" type="presParOf" srcId="{64F161E8-97CF-45F5-A1D2-5D7BD1B1DAD4}" destId="{8E28ABA3-7627-406E-B34B-7F1481138102}" srcOrd="2" destOrd="0" presId="urn:microsoft.com/office/officeart/2005/8/layout/default"/>
    <dgm:cxn modelId="{6D4B2914-1F70-4AF3-AE92-9400EF400835}" type="presParOf" srcId="{64F161E8-97CF-45F5-A1D2-5D7BD1B1DAD4}" destId="{D10B64EC-4D66-4EA0-A581-A49BC6AFEC5D}" srcOrd="3" destOrd="0" presId="urn:microsoft.com/office/officeart/2005/8/layout/default"/>
    <dgm:cxn modelId="{8FCC50A9-995E-4B0B-A8A2-BC4928824DB1}" type="presParOf" srcId="{64F161E8-97CF-45F5-A1D2-5D7BD1B1DAD4}" destId="{3D1C802B-BD90-4D6B-87E5-CB1C36694EE5}" srcOrd="4" destOrd="0" presId="urn:microsoft.com/office/officeart/2005/8/layout/default"/>
    <dgm:cxn modelId="{587129DB-FE75-4669-8ECB-A3EAEA186DB8}" type="presParOf" srcId="{64F161E8-97CF-45F5-A1D2-5D7BD1B1DAD4}" destId="{0BDB3E73-2773-44D7-B505-9B7A9CAB750B}" srcOrd="5" destOrd="0" presId="urn:microsoft.com/office/officeart/2005/8/layout/default"/>
    <dgm:cxn modelId="{F5B0EB8E-1DBD-4DA0-98E5-C96C0205C899}" type="presParOf" srcId="{64F161E8-97CF-45F5-A1D2-5D7BD1B1DAD4}" destId="{35416CF0-BAEA-4AA6-9F90-CFEEE5863548}" srcOrd="6" destOrd="0" presId="urn:microsoft.com/office/officeart/2005/8/layout/default"/>
    <dgm:cxn modelId="{304F09C7-CA43-42FE-B312-28A683C314A2}" type="presParOf" srcId="{64F161E8-97CF-45F5-A1D2-5D7BD1B1DAD4}" destId="{6A44CBC0-A929-472C-9850-27050DD0A24A}" srcOrd="7" destOrd="0" presId="urn:microsoft.com/office/officeart/2005/8/layout/default"/>
    <dgm:cxn modelId="{98384FAE-7479-4746-8D18-F4AFD6808A1A}" type="presParOf" srcId="{64F161E8-97CF-45F5-A1D2-5D7BD1B1DAD4}" destId="{A05255F1-C46D-46F5-863B-69E25EC5355D}" srcOrd="8" destOrd="0" presId="urn:microsoft.com/office/officeart/2005/8/layout/default"/>
    <dgm:cxn modelId="{0585CCE6-1686-45C4-A2E5-423A76720639}" type="presParOf" srcId="{64F161E8-97CF-45F5-A1D2-5D7BD1B1DAD4}" destId="{A5E962FC-32D5-4678-A09E-FC2C0DCB4EF8}" srcOrd="9" destOrd="0" presId="urn:microsoft.com/office/officeart/2005/8/layout/default"/>
    <dgm:cxn modelId="{7EE9E562-C868-48C1-97AC-E0896F0F41C4}" type="presParOf" srcId="{64F161E8-97CF-45F5-A1D2-5D7BD1B1DAD4}" destId="{AF48A59A-4B0D-4A51-825B-CF0A08B6D3FE}" srcOrd="10" destOrd="0" presId="urn:microsoft.com/office/officeart/2005/8/layout/default"/>
    <dgm:cxn modelId="{E0DE7911-3E5F-4B26-BA03-B964FCA903F1}" type="presParOf" srcId="{64F161E8-97CF-45F5-A1D2-5D7BD1B1DAD4}" destId="{1036F1F9-71BD-47F5-8AA4-0A86EE45C8DF}" srcOrd="11" destOrd="0" presId="urn:microsoft.com/office/officeart/2005/8/layout/default"/>
    <dgm:cxn modelId="{F014878E-8738-431F-8908-91EFC88D933B}" type="presParOf" srcId="{64F161E8-97CF-45F5-A1D2-5D7BD1B1DAD4}" destId="{BF3AEDA2-1D76-4C98-A5CB-DF5A6207F0F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B1DBDB3-AE10-45B7-9F68-96E0831EF34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65987-23ED-43F2-A775-808BEA2C5650}">
      <dgm:prSet/>
      <dgm:spPr/>
      <dgm:t>
        <a:bodyPr/>
        <a:lstStyle/>
        <a:p>
          <a:r>
            <a:rPr lang="en-US"/>
            <a:t>• Bereavement + caregiving = developmental stressors</a:t>
          </a:r>
        </a:p>
      </dgm:t>
    </dgm:pt>
    <dgm:pt modelId="{3372480B-F7AC-468D-880E-21DBEC993B48}" type="parTrans" cxnId="{4D819124-FD46-4AAC-A04C-09873EBEC935}">
      <dgm:prSet/>
      <dgm:spPr/>
      <dgm:t>
        <a:bodyPr/>
        <a:lstStyle/>
        <a:p>
          <a:endParaRPr lang="en-US"/>
        </a:p>
      </dgm:t>
    </dgm:pt>
    <dgm:pt modelId="{89C15C3D-5082-48CF-9FA3-245D976FF413}" type="sibTrans" cxnId="{4D819124-FD46-4AAC-A04C-09873EBEC935}">
      <dgm:prSet/>
      <dgm:spPr/>
      <dgm:t>
        <a:bodyPr/>
        <a:lstStyle/>
        <a:p>
          <a:endParaRPr lang="en-US"/>
        </a:p>
      </dgm:t>
    </dgm:pt>
    <dgm:pt modelId="{5B0EBB3D-78C9-4A35-BFD5-F0EBC37DB24D}">
      <dgm:prSet/>
      <dgm:spPr/>
      <dgm:t>
        <a:bodyPr/>
        <a:lstStyle/>
        <a:p>
          <a:r>
            <a:rPr lang="en-US"/>
            <a:t>• Attachment explains relational/emotional risks</a:t>
          </a:r>
        </a:p>
      </dgm:t>
    </dgm:pt>
    <dgm:pt modelId="{2C0ABF6F-21E1-468C-BD4E-AF9014A8BDCD}" type="parTrans" cxnId="{1FE61D44-E9FD-41BB-B1A3-454879ADA2BE}">
      <dgm:prSet/>
      <dgm:spPr/>
      <dgm:t>
        <a:bodyPr/>
        <a:lstStyle/>
        <a:p>
          <a:endParaRPr lang="en-US"/>
        </a:p>
      </dgm:t>
    </dgm:pt>
    <dgm:pt modelId="{FDDD1A9D-5FDD-4DDA-89D7-AD93471B470E}" type="sibTrans" cxnId="{1FE61D44-E9FD-41BB-B1A3-454879ADA2BE}">
      <dgm:prSet/>
      <dgm:spPr/>
      <dgm:t>
        <a:bodyPr/>
        <a:lstStyle/>
        <a:p>
          <a:endParaRPr lang="en-US"/>
        </a:p>
      </dgm:t>
    </dgm:pt>
    <dgm:pt modelId="{EC800405-762A-490D-ACE4-81392496F675}">
      <dgm:prSet/>
      <dgm:spPr/>
      <dgm:t>
        <a:bodyPr/>
        <a:lstStyle/>
        <a:p>
          <a:r>
            <a:rPr lang="en-US"/>
            <a:t>• Nature–nurture interaction central</a:t>
          </a:r>
        </a:p>
      </dgm:t>
    </dgm:pt>
    <dgm:pt modelId="{9B7BB35E-F110-4E46-AA39-D57DFA87B1B0}" type="parTrans" cxnId="{955072AE-6C66-4401-8D1F-5BD48290BCB5}">
      <dgm:prSet/>
      <dgm:spPr/>
      <dgm:t>
        <a:bodyPr/>
        <a:lstStyle/>
        <a:p>
          <a:endParaRPr lang="en-US"/>
        </a:p>
      </dgm:t>
    </dgm:pt>
    <dgm:pt modelId="{9B5BB11D-1690-403C-AD89-A78A91986D37}" type="sibTrans" cxnId="{955072AE-6C66-4401-8D1F-5BD48290BCB5}">
      <dgm:prSet/>
      <dgm:spPr/>
      <dgm:t>
        <a:bodyPr/>
        <a:lstStyle/>
        <a:p>
          <a:endParaRPr lang="en-US"/>
        </a:p>
      </dgm:t>
    </dgm:pt>
    <dgm:pt modelId="{3DDAAF72-F5D7-479E-BBB6-304BAC8E6F3D}">
      <dgm:prSet/>
      <dgm:spPr/>
      <dgm:t>
        <a:bodyPr/>
        <a:lstStyle/>
        <a:p>
          <a:r>
            <a:rPr lang="en-US"/>
            <a:t>• Early, multi-agency support essential</a:t>
          </a:r>
        </a:p>
      </dgm:t>
    </dgm:pt>
    <dgm:pt modelId="{940CB487-4A27-4AD3-9180-E08629F4FFBA}" type="parTrans" cxnId="{F6B4ED72-F349-4E0B-9C47-34D07C8FF2C2}">
      <dgm:prSet/>
      <dgm:spPr/>
      <dgm:t>
        <a:bodyPr/>
        <a:lstStyle/>
        <a:p>
          <a:endParaRPr lang="en-US"/>
        </a:p>
      </dgm:t>
    </dgm:pt>
    <dgm:pt modelId="{FBA3FF91-3A2F-4BB7-9AE1-FC52A1ED7739}" type="sibTrans" cxnId="{F6B4ED72-F349-4E0B-9C47-34D07C8FF2C2}">
      <dgm:prSet/>
      <dgm:spPr/>
      <dgm:t>
        <a:bodyPr/>
        <a:lstStyle/>
        <a:p>
          <a:endParaRPr lang="en-US"/>
        </a:p>
      </dgm:t>
    </dgm:pt>
    <dgm:pt modelId="{91AD15BD-8186-4310-841C-5D510AC7DE50}">
      <dgm:prSet/>
      <dgm:spPr/>
      <dgm:t>
        <a:bodyPr/>
        <a:lstStyle/>
        <a:p>
          <a:r>
            <a:rPr lang="en-US"/>
            <a:t>• Intervention promotes resilience and wellbeing</a:t>
          </a:r>
        </a:p>
      </dgm:t>
    </dgm:pt>
    <dgm:pt modelId="{8C39C23B-DB91-448C-A9CF-A73051949AFB}" type="parTrans" cxnId="{7AE3C438-D613-416A-B889-4220A6D27B15}">
      <dgm:prSet/>
      <dgm:spPr/>
      <dgm:t>
        <a:bodyPr/>
        <a:lstStyle/>
        <a:p>
          <a:endParaRPr lang="en-US"/>
        </a:p>
      </dgm:t>
    </dgm:pt>
    <dgm:pt modelId="{F1BC33E8-1D33-42EB-91B8-1027E4FF5EF2}" type="sibTrans" cxnId="{7AE3C438-D613-416A-B889-4220A6D27B15}">
      <dgm:prSet/>
      <dgm:spPr/>
      <dgm:t>
        <a:bodyPr/>
        <a:lstStyle/>
        <a:p>
          <a:endParaRPr lang="en-US"/>
        </a:p>
      </dgm:t>
    </dgm:pt>
    <dgm:pt modelId="{60ABD43A-BE4D-4629-861C-3458E3D64984}" type="pres">
      <dgm:prSet presAssocID="{CB1DBDB3-AE10-45B7-9F68-96E0831EF340}" presName="Name0" presStyleCnt="0">
        <dgm:presLayoutVars>
          <dgm:dir/>
          <dgm:animLvl val="lvl"/>
          <dgm:resizeHandles val="exact"/>
        </dgm:presLayoutVars>
      </dgm:prSet>
      <dgm:spPr/>
    </dgm:pt>
    <dgm:pt modelId="{8DE14B63-0AA4-45A1-B4BC-726896AC2606}" type="pres">
      <dgm:prSet presAssocID="{18C65987-23ED-43F2-A775-808BEA2C5650}" presName="linNode" presStyleCnt="0"/>
      <dgm:spPr/>
    </dgm:pt>
    <dgm:pt modelId="{7B2EBA57-5E05-4D21-9CFE-05E422750986}" type="pres">
      <dgm:prSet presAssocID="{18C65987-23ED-43F2-A775-808BEA2C565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0D0AAE9A-DCE5-4A75-93B4-B7F506F75C7F}" type="pres">
      <dgm:prSet presAssocID="{89C15C3D-5082-48CF-9FA3-245D976FF413}" presName="sp" presStyleCnt="0"/>
      <dgm:spPr/>
    </dgm:pt>
    <dgm:pt modelId="{FA6444B3-90E6-46AB-BAAE-4BB1828AA80C}" type="pres">
      <dgm:prSet presAssocID="{5B0EBB3D-78C9-4A35-BFD5-F0EBC37DB24D}" presName="linNode" presStyleCnt="0"/>
      <dgm:spPr/>
    </dgm:pt>
    <dgm:pt modelId="{08D0F747-8D43-4235-B1F1-EFF31284E6D3}" type="pres">
      <dgm:prSet presAssocID="{5B0EBB3D-78C9-4A35-BFD5-F0EBC37DB24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07A785C4-30F7-4DA2-B9D3-4BA866234B01}" type="pres">
      <dgm:prSet presAssocID="{FDDD1A9D-5FDD-4DDA-89D7-AD93471B470E}" presName="sp" presStyleCnt="0"/>
      <dgm:spPr/>
    </dgm:pt>
    <dgm:pt modelId="{308D2706-505C-46A1-8830-E9B68258EABB}" type="pres">
      <dgm:prSet presAssocID="{EC800405-762A-490D-ACE4-81392496F675}" presName="linNode" presStyleCnt="0"/>
      <dgm:spPr/>
    </dgm:pt>
    <dgm:pt modelId="{4B7232E7-BF5D-4B62-A5C1-434CDA18C98E}" type="pres">
      <dgm:prSet presAssocID="{EC800405-762A-490D-ACE4-81392496F67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934BBF30-7E30-4C14-BDC3-F0194D0FAC9A}" type="pres">
      <dgm:prSet presAssocID="{9B5BB11D-1690-403C-AD89-A78A91986D37}" presName="sp" presStyleCnt="0"/>
      <dgm:spPr/>
    </dgm:pt>
    <dgm:pt modelId="{69F8F791-BC5C-4051-B8C1-13AC16F1B0BA}" type="pres">
      <dgm:prSet presAssocID="{3DDAAF72-F5D7-479E-BBB6-304BAC8E6F3D}" presName="linNode" presStyleCnt="0"/>
      <dgm:spPr/>
    </dgm:pt>
    <dgm:pt modelId="{55B17EAC-62AD-4C50-AFAB-B36BABAA2EA9}" type="pres">
      <dgm:prSet presAssocID="{3DDAAF72-F5D7-479E-BBB6-304BAC8E6F3D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E7FA26B8-7ED7-490A-B8A0-6758D8EA5136}" type="pres">
      <dgm:prSet presAssocID="{FBA3FF91-3A2F-4BB7-9AE1-FC52A1ED7739}" presName="sp" presStyleCnt="0"/>
      <dgm:spPr/>
    </dgm:pt>
    <dgm:pt modelId="{184DB68D-EC1C-44B1-ABF4-1A5844E90DFD}" type="pres">
      <dgm:prSet presAssocID="{91AD15BD-8186-4310-841C-5D510AC7DE50}" presName="linNode" presStyleCnt="0"/>
      <dgm:spPr/>
    </dgm:pt>
    <dgm:pt modelId="{1F6C6850-784E-4BC8-A3D9-472490E75195}" type="pres">
      <dgm:prSet presAssocID="{91AD15BD-8186-4310-841C-5D510AC7DE50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5DB07003-A791-45EF-8C98-F0FFB60AC118}" type="presOf" srcId="{3DDAAF72-F5D7-479E-BBB6-304BAC8E6F3D}" destId="{55B17EAC-62AD-4C50-AFAB-B36BABAA2EA9}" srcOrd="0" destOrd="0" presId="urn:microsoft.com/office/officeart/2005/8/layout/vList5"/>
    <dgm:cxn modelId="{FC2D0712-8796-4149-A509-42D573148463}" type="presOf" srcId="{18C65987-23ED-43F2-A775-808BEA2C5650}" destId="{7B2EBA57-5E05-4D21-9CFE-05E422750986}" srcOrd="0" destOrd="0" presId="urn:microsoft.com/office/officeart/2005/8/layout/vList5"/>
    <dgm:cxn modelId="{4D819124-FD46-4AAC-A04C-09873EBEC935}" srcId="{CB1DBDB3-AE10-45B7-9F68-96E0831EF340}" destId="{18C65987-23ED-43F2-A775-808BEA2C5650}" srcOrd="0" destOrd="0" parTransId="{3372480B-F7AC-468D-880E-21DBEC993B48}" sibTransId="{89C15C3D-5082-48CF-9FA3-245D976FF413}"/>
    <dgm:cxn modelId="{30A89135-8FA9-4A0C-9CDE-D7D84EF8F244}" type="presOf" srcId="{CB1DBDB3-AE10-45B7-9F68-96E0831EF340}" destId="{60ABD43A-BE4D-4629-861C-3458E3D64984}" srcOrd="0" destOrd="0" presId="urn:microsoft.com/office/officeart/2005/8/layout/vList5"/>
    <dgm:cxn modelId="{7AE3C438-D613-416A-B889-4220A6D27B15}" srcId="{CB1DBDB3-AE10-45B7-9F68-96E0831EF340}" destId="{91AD15BD-8186-4310-841C-5D510AC7DE50}" srcOrd="4" destOrd="0" parTransId="{8C39C23B-DB91-448C-A9CF-A73051949AFB}" sibTransId="{F1BC33E8-1D33-42EB-91B8-1027E4FF5EF2}"/>
    <dgm:cxn modelId="{360B9063-6695-4865-B027-67683E14D286}" type="presOf" srcId="{5B0EBB3D-78C9-4A35-BFD5-F0EBC37DB24D}" destId="{08D0F747-8D43-4235-B1F1-EFF31284E6D3}" srcOrd="0" destOrd="0" presId="urn:microsoft.com/office/officeart/2005/8/layout/vList5"/>
    <dgm:cxn modelId="{1FE61D44-E9FD-41BB-B1A3-454879ADA2BE}" srcId="{CB1DBDB3-AE10-45B7-9F68-96E0831EF340}" destId="{5B0EBB3D-78C9-4A35-BFD5-F0EBC37DB24D}" srcOrd="1" destOrd="0" parTransId="{2C0ABF6F-21E1-468C-BD4E-AF9014A8BDCD}" sibTransId="{FDDD1A9D-5FDD-4DDA-89D7-AD93471B470E}"/>
    <dgm:cxn modelId="{F6B4ED72-F349-4E0B-9C47-34D07C8FF2C2}" srcId="{CB1DBDB3-AE10-45B7-9F68-96E0831EF340}" destId="{3DDAAF72-F5D7-479E-BBB6-304BAC8E6F3D}" srcOrd="3" destOrd="0" parTransId="{940CB487-4A27-4AD3-9180-E08629F4FFBA}" sibTransId="{FBA3FF91-3A2F-4BB7-9AE1-FC52A1ED7739}"/>
    <dgm:cxn modelId="{955072AE-6C66-4401-8D1F-5BD48290BCB5}" srcId="{CB1DBDB3-AE10-45B7-9F68-96E0831EF340}" destId="{EC800405-762A-490D-ACE4-81392496F675}" srcOrd="2" destOrd="0" parTransId="{9B7BB35E-F110-4E46-AA39-D57DFA87B1B0}" sibTransId="{9B5BB11D-1690-403C-AD89-A78A91986D37}"/>
    <dgm:cxn modelId="{25C524B2-872F-420F-AA7F-368FEC88168D}" type="presOf" srcId="{EC800405-762A-490D-ACE4-81392496F675}" destId="{4B7232E7-BF5D-4B62-A5C1-434CDA18C98E}" srcOrd="0" destOrd="0" presId="urn:microsoft.com/office/officeart/2005/8/layout/vList5"/>
    <dgm:cxn modelId="{9BBA25B2-B1DB-468C-9043-A211323BBC12}" type="presOf" srcId="{91AD15BD-8186-4310-841C-5D510AC7DE50}" destId="{1F6C6850-784E-4BC8-A3D9-472490E75195}" srcOrd="0" destOrd="0" presId="urn:microsoft.com/office/officeart/2005/8/layout/vList5"/>
    <dgm:cxn modelId="{56D6BAFB-CD96-49A3-86BE-95049F7BCF23}" type="presParOf" srcId="{60ABD43A-BE4D-4629-861C-3458E3D64984}" destId="{8DE14B63-0AA4-45A1-B4BC-726896AC2606}" srcOrd="0" destOrd="0" presId="urn:microsoft.com/office/officeart/2005/8/layout/vList5"/>
    <dgm:cxn modelId="{F99B7A7D-DD42-414C-A310-8FCE4089B5AD}" type="presParOf" srcId="{8DE14B63-0AA4-45A1-B4BC-726896AC2606}" destId="{7B2EBA57-5E05-4D21-9CFE-05E422750986}" srcOrd="0" destOrd="0" presId="urn:microsoft.com/office/officeart/2005/8/layout/vList5"/>
    <dgm:cxn modelId="{1A381E21-ABDA-43F4-82EC-EC87306BD139}" type="presParOf" srcId="{60ABD43A-BE4D-4629-861C-3458E3D64984}" destId="{0D0AAE9A-DCE5-4A75-93B4-B7F506F75C7F}" srcOrd="1" destOrd="0" presId="urn:microsoft.com/office/officeart/2005/8/layout/vList5"/>
    <dgm:cxn modelId="{5378D729-D690-438C-86DD-24152BCC013F}" type="presParOf" srcId="{60ABD43A-BE4D-4629-861C-3458E3D64984}" destId="{FA6444B3-90E6-46AB-BAAE-4BB1828AA80C}" srcOrd="2" destOrd="0" presId="urn:microsoft.com/office/officeart/2005/8/layout/vList5"/>
    <dgm:cxn modelId="{D5A6F7EC-CCF9-4356-A6B9-E6863921A32B}" type="presParOf" srcId="{FA6444B3-90E6-46AB-BAAE-4BB1828AA80C}" destId="{08D0F747-8D43-4235-B1F1-EFF31284E6D3}" srcOrd="0" destOrd="0" presId="urn:microsoft.com/office/officeart/2005/8/layout/vList5"/>
    <dgm:cxn modelId="{EBA36317-0FD5-4AC1-95AA-785D4A6102B0}" type="presParOf" srcId="{60ABD43A-BE4D-4629-861C-3458E3D64984}" destId="{07A785C4-30F7-4DA2-B9D3-4BA866234B01}" srcOrd="3" destOrd="0" presId="urn:microsoft.com/office/officeart/2005/8/layout/vList5"/>
    <dgm:cxn modelId="{FFE9F8EB-FD9E-408A-B7BF-A40CB334EEFF}" type="presParOf" srcId="{60ABD43A-BE4D-4629-861C-3458E3D64984}" destId="{308D2706-505C-46A1-8830-E9B68258EABB}" srcOrd="4" destOrd="0" presId="urn:microsoft.com/office/officeart/2005/8/layout/vList5"/>
    <dgm:cxn modelId="{1C7F3FCC-DFB0-4F9F-885E-5A886DBEF48A}" type="presParOf" srcId="{308D2706-505C-46A1-8830-E9B68258EABB}" destId="{4B7232E7-BF5D-4B62-A5C1-434CDA18C98E}" srcOrd="0" destOrd="0" presId="urn:microsoft.com/office/officeart/2005/8/layout/vList5"/>
    <dgm:cxn modelId="{2D5FE92D-8083-4D17-A65E-577580EBC270}" type="presParOf" srcId="{60ABD43A-BE4D-4629-861C-3458E3D64984}" destId="{934BBF30-7E30-4C14-BDC3-F0194D0FAC9A}" srcOrd="5" destOrd="0" presId="urn:microsoft.com/office/officeart/2005/8/layout/vList5"/>
    <dgm:cxn modelId="{75D6E785-3C63-47C5-B6F7-7CE9DFB7DC4F}" type="presParOf" srcId="{60ABD43A-BE4D-4629-861C-3458E3D64984}" destId="{69F8F791-BC5C-4051-B8C1-13AC16F1B0BA}" srcOrd="6" destOrd="0" presId="urn:microsoft.com/office/officeart/2005/8/layout/vList5"/>
    <dgm:cxn modelId="{3ED5A4D8-B831-4C6D-A493-594053F83870}" type="presParOf" srcId="{69F8F791-BC5C-4051-B8C1-13AC16F1B0BA}" destId="{55B17EAC-62AD-4C50-AFAB-B36BABAA2EA9}" srcOrd="0" destOrd="0" presId="urn:microsoft.com/office/officeart/2005/8/layout/vList5"/>
    <dgm:cxn modelId="{E01AE632-D1BD-449C-987F-44920DD83AED}" type="presParOf" srcId="{60ABD43A-BE4D-4629-861C-3458E3D64984}" destId="{E7FA26B8-7ED7-490A-B8A0-6758D8EA5136}" srcOrd="7" destOrd="0" presId="urn:microsoft.com/office/officeart/2005/8/layout/vList5"/>
    <dgm:cxn modelId="{88EAC291-BA12-4D87-9EA9-8CCFEC726EF2}" type="presParOf" srcId="{60ABD43A-BE4D-4629-861C-3458E3D64984}" destId="{184DB68D-EC1C-44B1-ABF4-1A5844E90DFD}" srcOrd="8" destOrd="0" presId="urn:microsoft.com/office/officeart/2005/8/layout/vList5"/>
    <dgm:cxn modelId="{0DE9ED47-5D53-4E4B-95B3-A1DC7E2E6219}" type="presParOf" srcId="{184DB68D-EC1C-44B1-ABF4-1A5844E90DFD}" destId="{1F6C6850-784E-4BC8-A3D9-472490E7519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C0048DC-FF6D-4A82-A8AC-29A12135917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ECB0A8-0054-47E0-AB84-6EC6A30495B7}">
      <dgm:prSet/>
      <dgm:spPr/>
      <dgm:t>
        <a:bodyPr/>
        <a:lstStyle/>
        <a:p>
          <a:r>
            <a:rPr lang="en-US" dirty="0"/>
            <a:t>Ainsworth, M.D.S., </a:t>
          </a:r>
          <a:r>
            <a:rPr lang="en-US" dirty="0" err="1"/>
            <a:t>Blehar</a:t>
          </a:r>
          <a:r>
            <a:rPr lang="en-US" dirty="0"/>
            <a:t>, M.C., Waters, E. and Wall, S. (1978) </a:t>
          </a:r>
          <a:r>
            <a:rPr lang="en-US" i="1" dirty="0"/>
            <a:t>Patterns of attachment: A psychological study of the strange situation</a:t>
          </a:r>
          <a:r>
            <a:rPr lang="en-US" dirty="0"/>
            <a:t>. Hillsdale, NJ: Erlbaum.</a:t>
          </a:r>
        </a:p>
      </dgm:t>
    </dgm:pt>
    <dgm:pt modelId="{399AFB60-594C-44C3-8326-8A3343727D25}" type="parTrans" cxnId="{21926302-BFD7-41C7-AB73-E9028E4C6BD2}">
      <dgm:prSet/>
      <dgm:spPr/>
      <dgm:t>
        <a:bodyPr/>
        <a:lstStyle/>
        <a:p>
          <a:endParaRPr lang="en-US"/>
        </a:p>
      </dgm:t>
    </dgm:pt>
    <dgm:pt modelId="{F4F2F940-BCE2-48E5-AC46-00316F5338F6}" type="sibTrans" cxnId="{21926302-BFD7-41C7-AB73-E9028E4C6BD2}">
      <dgm:prSet/>
      <dgm:spPr/>
      <dgm:t>
        <a:bodyPr/>
        <a:lstStyle/>
        <a:p>
          <a:endParaRPr lang="en-US"/>
        </a:p>
      </dgm:t>
    </dgm:pt>
    <dgm:pt modelId="{7D773E6C-5277-4299-B51B-2896C260E54F}">
      <dgm:prSet/>
      <dgm:spPr/>
      <dgm:t>
        <a:bodyPr/>
        <a:lstStyle/>
        <a:p>
          <a:r>
            <a:rPr lang="en-US" dirty="0"/>
            <a:t>Becker, S. (2007) ‘</a:t>
          </a:r>
          <a:r>
            <a:rPr lang="en-US" i="1" dirty="0"/>
            <a:t>Global perspectives on children’s unpaid caregiving</a:t>
          </a:r>
          <a:r>
            <a:rPr lang="en-US" dirty="0"/>
            <a:t>’, Global Social Policy, 7(1), pp. 23–50.</a:t>
          </a:r>
        </a:p>
      </dgm:t>
    </dgm:pt>
    <dgm:pt modelId="{649A09DE-F434-4C3C-9BA4-1DED6F7098FF}" type="parTrans" cxnId="{6C10F5BC-9A5D-4896-828B-B2236149F064}">
      <dgm:prSet/>
      <dgm:spPr/>
      <dgm:t>
        <a:bodyPr/>
        <a:lstStyle/>
        <a:p>
          <a:endParaRPr lang="en-US"/>
        </a:p>
      </dgm:t>
    </dgm:pt>
    <dgm:pt modelId="{4E026465-CBC2-4B4C-8420-A99851973589}" type="sibTrans" cxnId="{6C10F5BC-9A5D-4896-828B-B2236149F064}">
      <dgm:prSet/>
      <dgm:spPr/>
      <dgm:t>
        <a:bodyPr/>
        <a:lstStyle/>
        <a:p>
          <a:endParaRPr lang="en-US"/>
        </a:p>
      </dgm:t>
    </dgm:pt>
    <dgm:pt modelId="{6F5316D2-EE62-48D0-85CE-6FCDC460602D}">
      <dgm:prSet/>
      <dgm:spPr/>
      <dgm:t>
        <a:bodyPr/>
        <a:lstStyle/>
        <a:p>
          <a:r>
            <a:rPr lang="en-US" dirty="0"/>
            <a:t>Bowlby, J. (1969) </a:t>
          </a:r>
          <a:r>
            <a:rPr lang="en-US" i="1" dirty="0"/>
            <a:t>Attachment and loss: Vol. 1. Attachment</a:t>
          </a:r>
          <a:r>
            <a:rPr lang="en-US" dirty="0"/>
            <a:t>. London: Hogarth Press.</a:t>
          </a:r>
        </a:p>
      </dgm:t>
    </dgm:pt>
    <dgm:pt modelId="{B49D6EE8-66D5-4374-8E97-F3B30D08516B}" type="parTrans" cxnId="{E377EB36-34F1-4B02-925E-7AC5AB572A56}">
      <dgm:prSet/>
      <dgm:spPr/>
      <dgm:t>
        <a:bodyPr/>
        <a:lstStyle/>
        <a:p>
          <a:endParaRPr lang="en-US"/>
        </a:p>
      </dgm:t>
    </dgm:pt>
    <dgm:pt modelId="{ACE22650-2755-41FB-8527-913F6F263CBA}" type="sibTrans" cxnId="{E377EB36-34F1-4B02-925E-7AC5AB572A56}">
      <dgm:prSet/>
      <dgm:spPr/>
      <dgm:t>
        <a:bodyPr/>
        <a:lstStyle/>
        <a:p>
          <a:endParaRPr lang="en-US"/>
        </a:p>
      </dgm:t>
    </dgm:pt>
    <dgm:pt modelId="{96A0B619-5A38-471C-9839-C86A40347AA7}">
      <dgm:prSet/>
      <dgm:spPr/>
      <dgm:t>
        <a:bodyPr/>
        <a:lstStyle/>
        <a:p>
          <a:r>
            <a:rPr lang="en-US" dirty="0"/>
            <a:t>Bowlby, J. (1980) </a:t>
          </a:r>
          <a:r>
            <a:rPr lang="en-US" i="1" dirty="0"/>
            <a:t>Attachment and loss: Vol. 3. Loss</a:t>
          </a:r>
          <a:r>
            <a:rPr lang="en-US" dirty="0"/>
            <a:t>. London: Hogarth Press.</a:t>
          </a:r>
        </a:p>
      </dgm:t>
    </dgm:pt>
    <dgm:pt modelId="{1E6DC0B7-8E81-4FD5-BE13-EB3385071BC8}" type="parTrans" cxnId="{21D38FAD-38C2-49A4-894C-77FB4A99AC0D}">
      <dgm:prSet/>
      <dgm:spPr/>
      <dgm:t>
        <a:bodyPr/>
        <a:lstStyle/>
        <a:p>
          <a:endParaRPr lang="en-US"/>
        </a:p>
      </dgm:t>
    </dgm:pt>
    <dgm:pt modelId="{3CE3E291-842F-4B3B-AA86-13083BB79167}" type="sibTrans" cxnId="{21D38FAD-38C2-49A4-894C-77FB4A99AC0D}">
      <dgm:prSet/>
      <dgm:spPr/>
      <dgm:t>
        <a:bodyPr/>
        <a:lstStyle/>
        <a:p>
          <a:endParaRPr lang="en-US"/>
        </a:p>
      </dgm:t>
    </dgm:pt>
    <dgm:pt modelId="{E52196E7-C351-4085-B93F-A0183FBD4CAA}">
      <dgm:prSet/>
      <dgm:spPr/>
      <dgm:t>
        <a:bodyPr/>
        <a:lstStyle/>
        <a:p>
          <a:r>
            <a:rPr lang="en-US" dirty="0" err="1"/>
            <a:t>Dowdney</a:t>
          </a:r>
          <a:r>
            <a:rPr lang="en-US" dirty="0"/>
            <a:t>, L. (2000) ‘</a:t>
          </a:r>
          <a:r>
            <a:rPr lang="en-US" i="1" dirty="0"/>
            <a:t>Annotation: Childhood bereavement</a:t>
          </a:r>
          <a:r>
            <a:rPr lang="en-US" dirty="0"/>
            <a:t>’, Journal of Child Psychology and Psychiatry, 41(7), pp. 819–830.</a:t>
          </a:r>
        </a:p>
      </dgm:t>
    </dgm:pt>
    <dgm:pt modelId="{F7803F2C-0C59-47A3-B0B5-80D60AE4EEA2}" type="parTrans" cxnId="{7513618C-576D-46B2-87A6-6D983B0110B3}">
      <dgm:prSet/>
      <dgm:spPr/>
      <dgm:t>
        <a:bodyPr/>
        <a:lstStyle/>
        <a:p>
          <a:endParaRPr lang="en-US"/>
        </a:p>
      </dgm:t>
    </dgm:pt>
    <dgm:pt modelId="{D21B1835-ADD0-4B19-B4B5-0025E246F2D2}" type="sibTrans" cxnId="{7513618C-576D-46B2-87A6-6D983B0110B3}">
      <dgm:prSet/>
      <dgm:spPr/>
      <dgm:t>
        <a:bodyPr/>
        <a:lstStyle/>
        <a:p>
          <a:endParaRPr lang="en-US"/>
        </a:p>
      </dgm:t>
    </dgm:pt>
    <dgm:pt modelId="{0EAA1CB1-2EF8-4780-A4B2-042FFD7A4D62}">
      <dgm:prSet/>
      <dgm:spPr/>
      <dgm:t>
        <a:bodyPr/>
        <a:lstStyle/>
        <a:p>
          <a:r>
            <a:rPr lang="en-US" dirty="0"/>
            <a:t>Steinberg, L. (2014) </a:t>
          </a:r>
          <a:r>
            <a:rPr lang="en-US" i="1" dirty="0"/>
            <a:t>Adolescence. 10th </a:t>
          </a:r>
          <a:r>
            <a:rPr lang="en-US" i="1" dirty="0" err="1"/>
            <a:t>edn</a:t>
          </a:r>
          <a:r>
            <a:rPr lang="en-US" dirty="0"/>
            <a:t>. New York: McGraw-Hill.</a:t>
          </a:r>
        </a:p>
      </dgm:t>
    </dgm:pt>
    <dgm:pt modelId="{8C9C13B2-B023-42BD-880C-0EE4C75774A3}" type="parTrans" cxnId="{937D1F43-A07D-46A4-A2B4-9814327E3FF4}">
      <dgm:prSet/>
      <dgm:spPr/>
      <dgm:t>
        <a:bodyPr/>
        <a:lstStyle/>
        <a:p>
          <a:endParaRPr lang="en-US"/>
        </a:p>
      </dgm:t>
    </dgm:pt>
    <dgm:pt modelId="{4F4F5ED2-0667-47C8-A48C-DA502A025D7F}" type="sibTrans" cxnId="{937D1F43-A07D-46A4-A2B4-9814327E3FF4}">
      <dgm:prSet/>
      <dgm:spPr/>
      <dgm:t>
        <a:bodyPr/>
        <a:lstStyle/>
        <a:p>
          <a:endParaRPr lang="en-US"/>
        </a:p>
      </dgm:t>
    </dgm:pt>
    <dgm:pt modelId="{A7C57EBD-5733-407A-A53B-4DE952A60A2E}" type="pres">
      <dgm:prSet presAssocID="{1C0048DC-FF6D-4A82-A8AC-29A12135917C}" presName="linear" presStyleCnt="0">
        <dgm:presLayoutVars>
          <dgm:animLvl val="lvl"/>
          <dgm:resizeHandles val="exact"/>
        </dgm:presLayoutVars>
      </dgm:prSet>
      <dgm:spPr/>
    </dgm:pt>
    <dgm:pt modelId="{48B07BF4-49A1-4CCD-88C4-25BC83EB07BB}" type="pres">
      <dgm:prSet presAssocID="{CDECB0A8-0054-47E0-AB84-6EC6A30495B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9B024D5-330C-49BF-8758-90C85B3696A0}" type="pres">
      <dgm:prSet presAssocID="{F4F2F940-BCE2-48E5-AC46-00316F5338F6}" presName="spacer" presStyleCnt="0"/>
      <dgm:spPr/>
    </dgm:pt>
    <dgm:pt modelId="{5B6590CF-1361-40C3-AA9C-3DF092967C9A}" type="pres">
      <dgm:prSet presAssocID="{7D773E6C-5277-4299-B51B-2896C260E54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C8026B9-CA39-4723-9EA3-BFAA17F2FB22}" type="pres">
      <dgm:prSet presAssocID="{4E026465-CBC2-4B4C-8420-A99851973589}" presName="spacer" presStyleCnt="0"/>
      <dgm:spPr/>
    </dgm:pt>
    <dgm:pt modelId="{2FDA269A-D141-4165-8CD3-9C0B6E25CCCA}" type="pres">
      <dgm:prSet presAssocID="{6F5316D2-EE62-48D0-85CE-6FCDC460602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F0B4F01-F5B0-4DF0-9ED5-800C926142F6}" type="pres">
      <dgm:prSet presAssocID="{ACE22650-2755-41FB-8527-913F6F263CBA}" presName="spacer" presStyleCnt="0"/>
      <dgm:spPr/>
    </dgm:pt>
    <dgm:pt modelId="{A40EA18D-C4C0-47D5-8351-EEB450EE3004}" type="pres">
      <dgm:prSet presAssocID="{96A0B619-5A38-471C-9839-C86A40347AA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1A80F95-3491-4A68-AAC2-3C1F75AF8D5C}" type="pres">
      <dgm:prSet presAssocID="{3CE3E291-842F-4B3B-AA86-13083BB79167}" presName="spacer" presStyleCnt="0"/>
      <dgm:spPr/>
    </dgm:pt>
    <dgm:pt modelId="{2B7F36DF-4337-40FA-896C-3164ADADC373}" type="pres">
      <dgm:prSet presAssocID="{E52196E7-C351-4085-B93F-A0183FBD4CA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794C97A-8474-4D34-A99A-FAF8E7609696}" type="pres">
      <dgm:prSet presAssocID="{D21B1835-ADD0-4B19-B4B5-0025E246F2D2}" presName="spacer" presStyleCnt="0"/>
      <dgm:spPr/>
    </dgm:pt>
    <dgm:pt modelId="{642EC83E-A09D-4224-80CB-F51406887445}" type="pres">
      <dgm:prSet presAssocID="{0EAA1CB1-2EF8-4780-A4B2-042FFD7A4D6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1926302-BFD7-41C7-AB73-E9028E4C6BD2}" srcId="{1C0048DC-FF6D-4A82-A8AC-29A12135917C}" destId="{CDECB0A8-0054-47E0-AB84-6EC6A30495B7}" srcOrd="0" destOrd="0" parTransId="{399AFB60-594C-44C3-8326-8A3343727D25}" sibTransId="{F4F2F940-BCE2-48E5-AC46-00316F5338F6}"/>
    <dgm:cxn modelId="{290D0714-9DFA-4F91-8BA0-425C23F840AA}" type="presOf" srcId="{CDECB0A8-0054-47E0-AB84-6EC6A30495B7}" destId="{48B07BF4-49A1-4CCD-88C4-25BC83EB07BB}" srcOrd="0" destOrd="0" presId="urn:microsoft.com/office/officeart/2005/8/layout/vList2"/>
    <dgm:cxn modelId="{E377EB36-34F1-4B02-925E-7AC5AB572A56}" srcId="{1C0048DC-FF6D-4A82-A8AC-29A12135917C}" destId="{6F5316D2-EE62-48D0-85CE-6FCDC460602D}" srcOrd="2" destOrd="0" parTransId="{B49D6EE8-66D5-4374-8E97-F3B30D08516B}" sibTransId="{ACE22650-2755-41FB-8527-913F6F263CBA}"/>
    <dgm:cxn modelId="{71EA273E-33C3-4EFE-BD0B-DD42F8DE0F13}" type="presOf" srcId="{E52196E7-C351-4085-B93F-A0183FBD4CAA}" destId="{2B7F36DF-4337-40FA-896C-3164ADADC373}" srcOrd="0" destOrd="0" presId="urn:microsoft.com/office/officeart/2005/8/layout/vList2"/>
    <dgm:cxn modelId="{8DEF485D-58FD-44B7-A86D-E4C23B451975}" type="presOf" srcId="{96A0B619-5A38-471C-9839-C86A40347AA7}" destId="{A40EA18D-C4C0-47D5-8351-EEB450EE3004}" srcOrd="0" destOrd="0" presId="urn:microsoft.com/office/officeart/2005/8/layout/vList2"/>
    <dgm:cxn modelId="{83321542-539F-4666-9BA5-14498462906A}" type="presOf" srcId="{6F5316D2-EE62-48D0-85CE-6FCDC460602D}" destId="{2FDA269A-D141-4165-8CD3-9C0B6E25CCCA}" srcOrd="0" destOrd="0" presId="urn:microsoft.com/office/officeart/2005/8/layout/vList2"/>
    <dgm:cxn modelId="{937D1F43-A07D-46A4-A2B4-9814327E3FF4}" srcId="{1C0048DC-FF6D-4A82-A8AC-29A12135917C}" destId="{0EAA1CB1-2EF8-4780-A4B2-042FFD7A4D62}" srcOrd="5" destOrd="0" parTransId="{8C9C13B2-B023-42BD-880C-0EE4C75774A3}" sibTransId="{4F4F5ED2-0667-47C8-A48C-DA502A025D7F}"/>
    <dgm:cxn modelId="{7513618C-576D-46B2-87A6-6D983B0110B3}" srcId="{1C0048DC-FF6D-4A82-A8AC-29A12135917C}" destId="{E52196E7-C351-4085-B93F-A0183FBD4CAA}" srcOrd="4" destOrd="0" parTransId="{F7803F2C-0C59-47A3-B0B5-80D60AE4EEA2}" sibTransId="{D21B1835-ADD0-4B19-B4B5-0025E246F2D2}"/>
    <dgm:cxn modelId="{69F9FF8E-74F2-4CA4-A2BD-224076DDC0DA}" type="presOf" srcId="{0EAA1CB1-2EF8-4780-A4B2-042FFD7A4D62}" destId="{642EC83E-A09D-4224-80CB-F51406887445}" srcOrd="0" destOrd="0" presId="urn:microsoft.com/office/officeart/2005/8/layout/vList2"/>
    <dgm:cxn modelId="{2F24F594-F0A7-41F1-A1F4-45C999DC7DCA}" type="presOf" srcId="{1C0048DC-FF6D-4A82-A8AC-29A12135917C}" destId="{A7C57EBD-5733-407A-A53B-4DE952A60A2E}" srcOrd="0" destOrd="0" presId="urn:microsoft.com/office/officeart/2005/8/layout/vList2"/>
    <dgm:cxn modelId="{DB2AF4AA-0076-4CFA-80CD-B97A6231B64E}" type="presOf" srcId="{7D773E6C-5277-4299-B51B-2896C260E54F}" destId="{5B6590CF-1361-40C3-AA9C-3DF092967C9A}" srcOrd="0" destOrd="0" presId="urn:microsoft.com/office/officeart/2005/8/layout/vList2"/>
    <dgm:cxn modelId="{21D38FAD-38C2-49A4-894C-77FB4A99AC0D}" srcId="{1C0048DC-FF6D-4A82-A8AC-29A12135917C}" destId="{96A0B619-5A38-471C-9839-C86A40347AA7}" srcOrd="3" destOrd="0" parTransId="{1E6DC0B7-8E81-4FD5-BE13-EB3385071BC8}" sibTransId="{3CE3E291-842F-4B3B-AA86-13083BB79167}"/>
    <dgm:cxn modelId="{6C10F5BC-9A5D-4896-828B-B2236149F064}" srcId="{1C0048DC-FF6D-4A82-A8AC-29A12135917C}" destId="{7D773E6C-5277-4299-B51B-2896C260E54F}" srcOrd="1" destOrd="0" parTransId="{649A09DE-F434-4C3C-9BA4-1DED6F7098FF}" sibTransId="{4E026465-CBC2-4B4C-8420-A99851973589}"/>
    <dgm:cxn modelId="{19BCAA28-D77F-49B7-871A-B9FBDC538B76}" type="presParOf" srcId="{A7C57EBD-5733-407A-A53B-4DE952A60A2E}" destId="{48B07BF4-49A1-4CCD-88C4-25BC83EB07BB}" srcOrd="0" destOrd="0" presId="urn:microsoft.com/office/officeart/2005/8/layout/vList2"/>
    <dgm:cxn modelId="{FDD57A3A-7DEA-45E4-88F7-14DA5850BC47}" type="presParOf" srcId="{A7C57EBD-5733-407A-A53B-4DE952A60A2E}" destId="{09B024D5-330C-49BF-8758-90C85B3696A0}" srcOrd="1" destOrd="0" presId="urn:microsoft.com/office/officeart/2005/8/layout/vList2"/>
    <dgm:cxn modelId="{01CBF7DB-029C-4BF9-BFF1-7145D6E9C38A}" type="presParOf" srcId="{A7C57EBD-5733-407A-A53B-4DE952A60A2E}" destId="{5B6590CF-1361-40C3-AA9C-3DF092967C9A}" srcOrd="2" destOrd="0" presId="urn:microsoft.com/office/officeart/2005/8/layout/vList2"/>
    <dgm:cxn modelId="{606CE521-EA1A-4B49-AD9E-C839AB028FD3}" type="presParOf" srcId="{A7C57EBD-5733-407A-A53B-4DE952A60A2E}" destId="{BC8026B9-CA39-4723-9EA3-BFAA17F2FB22}" srcOrd="3" destOrd="0" presId="urn:microsoft.com/office/officeart/2005/8/layout/vList2"/>
    <dgm:cxn modelId="{78A5572B-4E95-4EEE-BBBD-ED92E1CD2F23}" type="presParOf" srcId="{A7C57EBD-5733-407A-A53B-4DE952A60A2E}" destId="{2FDA269A-D141-4165-8CD3-9C0B6E25CCCA}" srcOrd="4" destOrd="0" presId="urn:microsoft.com/office/officeart/2005/8/layout/vList2"/>
    <dgm:cxn modelId="{C0203DD8-CACD-4A98-ABDA-0B81C6B13AB0}" type="presParOf" srcId="{A7C57EBD-5733-407A-A53B-4DE952A60A2E}" destId="{4F0B4F01-F5B0-4DF0-9ED5-800C926142F6}" srcOrd="5" destOrd="0" presId="urn:microsoft.com/office/officeart/2005/8/layout/vList2"/>
    <dgm:cxn modelId="{138B0813-DC70-41D4-8EC1-1D9ECB060316}" type="presParOf" srcId="{A7C57EBD-5733-407A-A53B-4DE952A60A2E}" destId="{A40EA18D-C4C0-47D5-8351-EEB450EE3004}" srcOrd="6" destOrd="0" presId="urn:microsoft.com/office/officeart/2005/8/layout/vList2"/>
    <dgm:cxn modelId="{D1D855A4-3605-4562-9744-DE522DB1EE88}" type="presParOf" srcId="{A7C57EBD-5733-407A-A53B-4DE952A60A2E}" destId="{E1A80F95-3491-4A68-AAC2-3C1F75AF8D5C}" srcOrd="7" destOrd="0" presId="urn:microsoft.com/office/officeart/2005/8/layout/vList2"/>
    <dgm:cxn modelId="{9B52D8FE-9CFD-4B44-B9C9-5E9539A20BD3}" type="presParOf" srcId="{A7C57EBD-5733-407A-A53B-4DE952A60A2E}" destId="{2B7F36DF-4337-40FA-896C-3164ADADC373}" srcOrd="8" destOrd="0" presId="urn:microsoft.com/office/officeart/2005/8/layout/vList2"/>
    <dgm:cxn modelId="{685EC2D7-EE03-4840-8453-AC0BAB335572}" type="presParOf" srcId="{A7C57EBD-5733-407A-A53B-4DE952A60A2E}" destId="{1794C97A-8474-4D34-A99A-FAF8E7609696}" srcOrd="9" destOrd="0" presId="urn:microsoft.com/office/officeart/2005/8/layout/vList2"/>
    <dgm:cxn modelId="{B20B963C-4A7F-4C97-BDAF-2A9A5CFEA753}" type="presParOf" srcId="{A7C57EBD-5733-407A-A53B-4DE952A60A2E}" destId="{642EC83E-A09D-4224-80CB-F5140688744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D2258-C612-4986-AC53-C421667DE948}">
      <dsp:nvSpPr>
        <dsp:cNvPr id="0" name=""/>
        <dsp:cNvSpPr/>
      </dsp:nvSpPr>
      <dsp:spPr>
        <a:xfrm>
          <a:off x="0" y="567337"/>
          <a:ext cx="7290055" cy="52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16-year-old young carer since age 11</a:t>
          </a:r>
        </a:p>
      </dsp:txBody>
      <dsp:txXfrm>
        <a:off x="25616" y="592953"/>
        <a:ext cx="7238823" cy="473513"/>
      </dsp:txXfrm>
    </dsp:sp>
    <dsp:sp modelId="{995BEA8A-6594-4187-9FCF-1AC8C161A492}">
      <dsp:nvSpPr>
        <dsp:cNvPr id="0" name=""/>
        <dsp:cNvSpPr/>
      </dsp:nvSpPr>
      <dsp:spPr>
        <a:xfrm>
          <a:off x="0" y="1158322"/>
          <a:ext cx="7290055" cy="52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Bereavement: death of father (primary attachment figure)</a:t>
          </a:r>
        </a:p>
      </dsp:txBody>
      <dsp:txXfrm>
        <a:off x="25616" y="1183938"/>
        <a:ext cx="7238823" cy="473513"/>
      </dsp:txXfrm>
    </dsp:sp>
    <dsp:sp modelId="{DBD1C117-1243-4D10-8A3C-2732A778C8F4}">
      <dsp:nvSpPr>
        <dsp:cNvPr id="0" name=""/>
        <dsp:cNvSpPr/>
      </dsp:nvSpPr>
      <dsp:spPr>
        <a:xfrm>
          <a:off x="0" y="1749307"/>
          <a:ext cx="7290055" cy="52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Mother: mobility and memory difficulties</a:t>
          </a:r>
        </a:p>
      </dsp:txBody>
      <dsp:txXfrm>
        <a:off x="25616" y="1774923"/>
        <a:ext cx="7238823" cy="473513"/>
      </dsp:txXfrm>
    </dsp:sp>
    <dsp:sp modelId="{44BD1689-3983-4811-B983-CE87B6D15845}">
      <dsp:nvSpPr>
        <dsp:cNvPr id="0" name=""/>
        <dsp:cNvSpPr/>
      </dsp:nvSpPr>
      <dsp:spPr>
        <a:xfrm>
          <a:off x="0" y="2340292"/>
          <a:ext cx="7290055" cy="52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Provides emotional, practical and administrative care</a:t>
          </a:r>
        </a:p>
      </dsp:txBody>
      <dsp:txXfrm>
        <a:off x="25616" y="2365908"/>
        <a:ext cx="7238823" cy="473513"/>
      </dsp:txXfrm>
    </dsp:sp>
    <dsp:sp modelId="{1D6E4AC0-DD30-4EF0-BD90-227B9AE5B987}">
      <dsp:nvSpPr>
        <dsp:cNvPr id="0" name=""/>
        <dsp:cNvSpPr/>
      </dsp:nvSpPr>
      <dsp:spPr>
        <a:xfrm>
          <a:off x="0" y="2931277"/>
          <a:ext cx="7290055" cy="524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Focus: developmental impact + intervention planning</a:t>
          </a:r>
        </a:p>
      </dsp:txBody>
      <dsp:txXfrm>
        <a:off x="25616" y="2956893"/>
        <a:ext cx="7238823" cy="4735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E9BF39-F39E-4B17-AD00-A500F5305492}">
      <dsp:nvSpPr>
        <dsp:cNvPr id="0" name=""/>
        <dsp:cNvSpPr/>
      </dsp:nvSpPr>
      <dsp:spPr>
        <a:xfrm>
          <a:off x="0" y="0"/>
          <a:ext cx="5613342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Attachment = innate behavioural system (Bowlby, 1969)</a:t>
          </a:r>
        </a:p>
      </dsp:txBody>
      <dsp:txXfrm>
        <a:off x="21211" y="21211"/>
        <a:ext cx="4747137" cy="681782"/>
      </dsp:txXfrm>
    </dsp:sp>
    <dsp:sp modelId="{4B63B4B1-F299-4573-9CA1-1A370F49B279}">
      <dsp:nvSpPr>
        <dsp:cNvPr id="0" name=""/>
        <dsp:cNvSpPr/>
      </dsp:nvSpPr>
      <dsp:spPr>
        <a:xfrm>
          <a:off x="419178" y="824788"/>
          <a:ext cx="5613342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Internal Working Models shape expectations of self/others</a:t>
          </a:r>
        </a:p>
      </dsp:txBody>
      <dsp:txXfrm>
        <a:off x="440389" y="845999"/>
        <a:ext cx="4681009" cy="681782"/>
      </dsp:txXfrm>
    </dsp:sp>
    <dsp:sp modelId="{DBBD5771-F3D7-4A42-BF3B-FA3C3FBB8FFE}">
      <dsp:nvSpPr>
        <dsp:cNvPr id="0" name=""/>
        <dsp:cNvSpPr/>
      </dsp:nvSpPr>
      <dsp:spPr>
        <a:xfrm>
          <a:off x="838356" y="1649577"/>
          <a:ext cx="5613342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Secure attachment from consistent caregiving</a:t>
          </a:r>
        </a:p>
      </dsp:txBody>
      <dsp:txXfrm>
        <a:off x="859567" y="1670788"/>
        <a:ext cx="4681009" cy="681782"/>
      </dsp:txXfrm>
    </dsp:sp>
    <dsp:sp modelId="{8FCA88E7-79D5-4F5E-8C15-4F053B05B806}">
      <dsp:nvSpPr>
        <dsp:cNvPr id="0" name=""/>
        <dsp:cNvSpPr/>
      </dsp:nvSpPr>
      <dsp:spPr>
        <a:xfrm>
          <a:off x="1257534" y="2474366"/>
          <a:ext cx="5613342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Insecurity may follow disruption or loss</a:t>
          </a:r>
        </a:p>
      </dsp:txBody>
      <dsp:txXfrm>
        <a:off x="1278745" y="2495577"/>
        <a:ext cx="4681009" cy="681782"/>
      </dsp:txXfrm>
    </dsp:sp>
    <dsp:sp modelId="{FD9520EE-6F75-4811-B452-0B2BFFFA2D36}">
      <dsp:nvSpPr>
        <dsp:cNvPr id="0" name=""/>
        <dsp:cNvSpPr/>
      </dsp:nvSpPr>
      <dsp:spPr>
        <a:xfrm>
          <a:off x="1676712" y="3299155"/>
          <a:ext cx="5613342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Early models influence later emotional regulation</a:t>
          </a:r>
        </a:p>
      </dsp:txBody>
      <dsp:txXfrm>
        <a:off x="1697923" y="3320366"/>
        <a:ext cx="4681009" cy="681782"/>
      </dsp:txXfrm>
    </dsp:sp>
    <dsp:sp modelId="{ECF14A00-CBEC-4290-8865-F7AEA3FD7067}">
      <dsp:nvSpPr>
        <dsp:cNvPr id="0" name=""/>
        <dsp:cNvSpPr/>
      </dsp:nvSpPr>
      <dsp:spPr>
        <a:xfrm>
          <a:off x="5142609" y="529071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248524" y="529071"/>
        <a:ext cx="258903" cy="354227"/>
      </dsp:txXfrm>
    </dsp:sp>
    <dsp:sp modelId="{33BE8A11-B532-44EA-A126-77146D7EF445}">
      <dsp:nvSpPr>
        <dsp:cNvPr id="0" name=""/>
        <dsp:cNvSpPr/>
      </dsp:nvSpPr>
      <dsp:spPr>
        <a:xfrm>
          <a:off x="5561787" y="1353860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667702" y="1353860"/>
        <a:ext cx="258903" cy="354227"/>
      </dsp:txXfrm>
    </dsp:sp>
    <dsp:sp modelId="{3921DFB5-0035-40CA-A88A-695BC8D84ECC}">
      <dsp:nvSpPr>
        <dsp:cNvPr id="0" name=""/>
        <dsp:cNvSpPr/>
      </dsp:nvSpPr>
      <dsp:spPr>
        <a:xfrm>
          <a:off x="5980965" y="2166579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086880" y="2166579"/>
        <a:ext cx="258903" cy="354227"/>
      </dsp:txXfrm>
    </dsp:sp>
    <dsp:sp modelId="{A83FAF45-153B-4ABC-81C0-AD01A9011040}">
      <dsp:nvSpPr>
        <dsp:cNvPr id="0" name=""/>
        <dsp:cNvSpPr/>
      </dsp:nvSpPr>
      <dsp:spPr>
        <a:xfrm>
          <a:off x="6400143" y="2999414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506058" y="2999414"/>
        <a:ext cx="258903" cy="3542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AA7601-CBC8-40C4-A6F0-D9F3091C1A1A}">
      <dsp:nvSpPr>
        <dsp:cNvPr id="0" name=""/>
        <dsp:cNvSpPr/>
      </dsp:nvSpPr>
      <dsp:spPr>
        <a:xfrm>
          <a:off x="0" y="530887"/>
          <a:ext cx="2278142" cy="13668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Attachment remains active beyond childhood</a:t>
          </a:r>
        </a:p>
      </dsp:txBody>
      <dsp:txXfrm>
        <a:off x="0" y="530887"/>
        <a:ext cx="2278142" cy="1366885"/>
      </dsp:txXfrm>
    </dsp:sp>
    <dsp:sp modelId="{B253F4CC-EC6D-438D-B197-64FE0C70DFC2}">
      <dsp:nvSpPr>
        <dsp:cNvPr id="0" name=""/>
        <dsp:cNvSpPr/>
      </dsp:nvSpPr>
      <dsp:spPr>
        <a:xfrm>
          <a:off x="2505956" y="530887"/>
          <a:ext cx="2278142" cy="13668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Adolescence: autonomy and identity formation</a:t>
          </a:r>
        </a:p>
      </dsp:txBody>
      <dsp:txXfrm>
        <a:off x="2505956" y="530887"/>
        <a:ext cx="2278142" cy="1366885"/>
      </dsp:txXfrm>
    </dsp:sp>
    <dsp:sp modelId="{5F6C9143-5B3A-4CD0-AA33-3196942BBAA8}">
      <dsp:nvSpPr>
        <dsp:cNvPr id="0" name=""/>
        <dsp:cNvSpPr/>
      </dsp:nvSpPr>
      <dsp:spPr>
        <a:xfrm>
          <a:off x="5011912" y="530887"/>
          <a:ext cx="2278142" cy="13668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Secure base enables healthy exploration</a:t>
          </a:r>
        </a:p>
      </dsp:txBody>
      <dsp:txXfrm>
        <a:off x="5011912" y="530887"/>
        <a:ext cx="2278142" cy="1366885"/>
      </dsp:txXfrm>
    </dsp:sp>
    <dsp:sp modelId="{13EDA785-8DF6-41B9-8267-145A41B0141E}">
      <dsp:nvSpPr>
        <dsp:cNvPr id="0" name=""/>
        <dsp:cNvSpPr/>
      </dsp:nvSpPr>
      <dsp:spPr>
        <a:xfrm>
          <a:off x="1252978" y="2125587"/>
          <a:ext cx="2278142" cy="13668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Bereavement increases vulnerability</a:t>
          </a:r>
        </a:p>
      </dsp:txBody>
      <dsp:txXfrm>
        <a:off x="1252978" y="2125587"/>
        <a:ext cx="2278142" cy="1366885"/>
      </dsp:txXfrm>
    </dsp:sp>
    <dsp:sp modelId="{523483BA-9D28-43A7-8E51-31959CBEDF13}">
      <dsp:nvSpPr>
        <dsp:cNvPr id="0" name=""/>
        <dsp:cNvSpPr/>
      </dsp:nvSpPr>
      <dsp:spPr>
        <a:xfrm>
          <a:off x="3758934" y="2125587"/>
          <a:ext cx="2278142" cy="13668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Risk of anxiety/depression (Steinberg, 2014)</a:t>
          </a:r>
        </a:p>
      </dsp:txBody>
      <dsp:txXfrm>
        <a:off x="3758934" y="2125587"/>
        <a:ext cx="2278142" cy="13668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2FCCE-33FA-4BC0-8058-169917888BBD}">
      <dsp:nvSpPr>
        <dsp:cNvPr id="0" name=""/>
        <dsp:cNvSpPr/>
      </dsp:nvSpPr>
      <dsp:spPr>
        <a:xfrm>
          <a:off x="6407" y="479629"/>
          <a:ext cx="1915063" cy="11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Significant attachment disruption</a:t>
          </a:r>
        </a:p>
      </dsp:txBody>
      <dsp:txXfrm>
        <a:off x="40061" y="513283"/>
        <a:ext cx="1847755" cy="1081729"/>
      </dsp:txXfrm>
    </dsp:sp>
    <dsp:sp modelId="{C5924632-136A-4251-B0A4-8AE1E6724F8B}">
      <dsp:nvSpPr>
        <dsp:cNvPr id="0" name=""/>
        <dsp:cNvSpPr/>
      </dsp:nvSpPr>
      <dsp:spPr>
        <a:xfrm>
          <a:off x="2089996" y="816680"/>
          <a:ext cx="405993" cy="4749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089996" y="911667"/>
        <a:ext cx="284195" cy="284961"/>
      </dsp:txXfrm>
    </dsp:sp>
    <dsp:sp modelId="{DC464EDC-E9D4-4914-A6C4-945964548438}">
      <dsp:nvSpPr>
        <dsp:cNvPr id="0" name=""/>
        <dsp:cNvSpPr/>
      </dsp:nvSpPr>
      <dsp:spPr>
        <a:xfrm>
          <a:off x="2687495" y="479629"/>
          <a:ext cx="1915063" cy="11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Fear of abandonment, hypervigilance</a:t>
          </a:r>
        </a:p>
      </dsp:txBody>
      <dsp:txXfrm>
        <a:off x="2721149" y="513283"/>
        <a:ext cx="1847755" cy="1081729"/>
      </dsp:txXfrm>
    </dsp:sp>
    <dsp:sp modelId="{522BA8F9-1CFA-4419-B988-8F3A775D4993}">
      <dsp:nvSpPr>
        <dsp:cNvPr id="0" name=""/>
        <dsp:cNvSpPr/>
      </dsp:nvSpPr>
      <dsp:spPr>
        <a:xfrm>
          <a:off x="4771084" y="816680"/>
          <a:ext cx="405993" cy="4749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4771084" y="911667"/>
        <a:ext cx="284195" cy="284961"/>
      </dsp:txXfrm>
    </dsp:sp>
    <dsp:sp modelId="{13C8F1E0-1031-45D0-84CB-510B9A8CB68E}">
      <dsp:nvSpPr>
        <dsp:cNvPr id="0" name=""/>
        <dsp:cNvSpPr/>
      </dsp:nvSpPr>
      <dsp:spPr>
        <a:xfrm>
          <a:off x="5368584" y="479629"/>
          <a:ext cx="1915063" cy="11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Emotional suppression to protect parent</a:t>
          </a:r>
        </a:p>
      </dsp:txBody>
      <dsp:txXfrm>
        <a:off x="5402238" y="513283"/>
        <a:ext cx="1847755" cy="1081729"/>
      </dsp:txXfrm>
    </dsp:sp>
    <dsp:sp modelId="{70E4246B-65F0-4750-8239-B034B789667D}">
      <dsp:nvSpPr>
        <dsp:cNvPr id="0" name=""/>
        <dsp:cNvSpPr/>
      </dsp:nvSpPr>
      <dsp:spPr>
        <a:xfrm rot="5400000">
          <a:off x="6123119" y="1762721"/>
          <a:ext cx="405993" cy="4749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6183635" y="1797192"/>
        <a:ext cx="284961" cy="284195"/>
      </dsp:txXfrm>
    </dsp:sp>
    <dsp:sp modelId="{83751F06-30AF-4E2E-8624-C542536E09F5}">
      <dsp:nvSpPr>
        <dsp:cNvPr id="0" name=""/>
        <dsp:cNvSpPr/>
      </dsp:nvSpPr>
      <dsp:spPr>
        <a:xfrm>
          <a:off x="5368584" y="2394692"/>
          <a:ext cx="1915063" cy="11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Increased internalising risk (Dowdney, 2000)</a:t>
          </a:r>
        </a:p>
      </dsp:txBody>
      <dsp:txXfrm>
        <a:off x="5402238" y="2428346"/>
        <a:ext cx="1847755" cy="1081729"/>
      </dsp:txXfrm>
    </dsp:sp>
    <dsp:sp modelId="{894494A5-93EB-4CD2-AE55-55A27130A638}">
      <dsp:nvSpPr>
        <dsp:cNvPr id="0" name=""/>
        <dsp:cNvSpPr/>
      </dsp:nvSpPr>
      <dsp:spPr>
        <a:xfrm rot="10800000">
          <a:off x="4794065" y="2731743"/>
          <a:ext cx="405993" cy="4749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4915863" y="2826730"/>
        <a:ext cx="284195" cy="284961"/>
      </dsp:txXfrm>
    </dsp:sp>
    <dsp:sp modelId="{33B2061E-19B0-4D82-A7B8-9EC74C98A1D7}">
      <dsp:nvSpPr>
        <dsp:cNvPr id="0" name=""/>
        <dsp:cNvSpPr/>
      </dsp:nvSpPr>
      <dsp:spPr>
        <a:xfrm>
          <a:off x="2687495" y="2394692"/>
          <a:ext cx="1915063" cy="11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Responsibility may override developmental needs</a:t>
          </a:r>
        </a:p>
      </dsp:txBody>
      <dsp:txXfrm>
        <a:off x="2721149" y="2428346"/>
        <a:ext cx="1847755" cy="10817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E38E2-D7B6-493E-9416-947625DDEFDD}">
      <dsp:nvSpPr>
        <dsp:cNvPr id="0" name=""/>
        <dsp:cNvSpPr/>
      </dsp:nvSpPr>
      <dsp:spPr>
        <a:xfrm>
          <a:off x="724334" y="337485"/>
          <a:ext cx="661289" cy="6612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2523C-D1D7-49F1-882C-47DCF3EB5A97}">
      <dsp:nvSpPr>
        <dsp:cNvPr id="0" name=""/>
        <dsp:cNvSpPr/>
      </dsp:nvSpPr>
      <dsp:spPr>
        <a:xfrm>
          <a:off x="320213" y="1240176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Role reversal: child assumes adult duties</a:t>
          </a:r>
        </a:p>
      </dsp:txBody>
      <dsp:txXfrm>
        <a:off x="320213" y="1240176"/>
        <a:ext cx="1469531" cy="587812"/>
      </dsp:txXfrm>
    </dsp:sp>
    <dsp:sp modelId="{5421EFBA-FCBC-4284-8DF3-88907CC4701A}">
      <dsp:nvSpPr>
        <dsp:cNvPr id="0" name=""/>
        <dsp:cNvSpPr/>
      </dsp:nvSpPr>
      <dsp:spPr>
        <a:xfrm>
          <a:off x="2451033" y="337485"/>
          <a:ext cx="661289" cy="6612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BD2C4-EC31-4586-A4C1-5B8E703067AB}">
      <dsp:nvSpPr>
        <dsp:cNvPr id="0" name=""/>
        <dsp:cNvSpPr/>
      </dsp:nvSpPr>
      <dsp:spPr>
        <a:xfrm>
          <a:off x="2046912" y="1240176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Emotional over-responsibility</a:t>
          </a:r>
        </a:p>
      </dsp:txBody>
      <dsp:txXfrm>
        <a:off x="2046912" y="1240176"/>
        <a:ext cx="1469531" cy="587812"/>
      </dsp:txXfrm>
    </dsp:sp>
    <dsp:sp modelId="{B00993D9-43F2-4C06-B146-40277BEA6FEA}">
      <dsp:nvSpPr>
        <dsp:cNvPr id="0" name=""/>
        <dsp:cNvSpPr/>
      </dsp:nvSpPr>
      <dsp:spPr>
        <a:xfrm>
          <a:off x="4177732" y="337485"/>
          <a:ext cx="661289" cy="6612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6EEAD-6D2C-462B-A5C8-FD54B2055A36}">
      <dsp:nvSpPr>
        <dsp:cNvPr id="0" name=""/>
        <dsp:cNvSpPr/>
      </dsp:nvSpPr>
      <dsp:spPr>
        <a:xfrm>
          <a:off x="3773611" y="1240176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Possible anxious-preoccupied attachment</a:t>
          </a:r>
        </a:p>
      </dsp:txBody>
      <dsp:txXfrm>
        <a:off x="3773611" y="1240176"/>
        <a:ext cx="1469531" cy="587812"/>
      </dsp:txXfrm>
    </dsp:sp>
    <dsp:sp modelId="{11C5F521-F000-4A46-ADA8-BE2347E5EA82}">
      <dsp:nvSpPr>
        <dsp:cNvPr id="0" name=""/>
        <dsp:cNvSpPr/>
      </dsp:nvSpPr>
      <dsp:spPr>
        <a:xfrm>
          <a:off x="5904431" y="337485"/>
          <a:ext cx="661289" cy="6612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72EE3-BD93-4EED-8A59-40C2948A4C78}">
      <dsp:nvSpPr>
        <dsp:cNvPr id="0" name=""/>
        <dsp:cNvSpPr/>
      </dsp:nvSpPr>
      <dsp:spPr>
        <a:xfrm>
          <a:off x="5500310" y="1240176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Young carers show higher distress (Becker, 2007)</a:t>
          </a:r>
        </a:p>
      </dsp:txBody>
      <dsp:txXfrm>
        <a:off x="5500310" y="1240176"/>
        <a:ext cx="1469531" cy="587812"/>
      </dsp:txXfrm>
    </dsp:sp>
    <dsp:sp modelId="{966C3E88-CB11-4434-AA32-DE2F0AAA80E3}">
      <dsp:nvSpPr>
        <dsp:cNvPr id="0" name=""/>
        <dsp:cNvSpPr/>
      </dsp:nvSpPr>
      <dsp:spPr>
        <a:xfrm>
          <a:off x="3314382" y="2195371"/>
          <a:ext cx="661289" cy="6612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1F161-69A5-4520-B236-7F79863EAF3F}">
      <dsp:nvSpPr>
        <dsp:cNvPr id="0" name=""/>
        <dsp:cNvSpPr/>
      </dsp:nvSpPr>
      <dsp:spPr>
        <a:xfrm>
          <a:off x="2910261" y="3098062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Protective factors enable resilience</a:t>
          </a:r>
        </a:p>
      </dsp:txBody>
      <dsp:txXfrm>
        <a:off x="2910261" y="3098062"/>
        <a:ext cx="1469531" cy="5878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A3733-9C89-47D8-B2DC-19E64DA55021}">
      <dsp:nvSpPr>
        <dsp:cNvPr id="0" name=""/>
        <dsp:cNvSpPr/>
      </dsp:nvSpPr>
      <dsp:spPr>
        <a:xfrm>
          <a:off x="0" y="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D21E1-2E80-46F4-9615-82C8CFC6EFEA}">
      <dsp:nvSpPr>
        <dsp:cNvPr id="0" name=""/>
        <dsp:cNvSpPr/>
      </dsp:nvSpPr>
      <dsp:spPr>
        <a:xfrm>
          <a:off x="0" y="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Biological:</a:t>
          </a:r>
        </a:p>
      </dsp:txBody>
      <dsp:txXfrm>
        <a:off x="0" y="0"/>
        <a:ext cx="7290055" cy="502920"/>
      </dsp:txXfrm>
    </dsp:sp>
    <dsp:sp modelId="{2D354797-E3F4-4597-82BB-F39D131B22DB}">
      <dsp:nvSpPr>
        <dsp:cNvPr id="0" name=""/>
        <dsp:cNvSpPr/>
      </dsp:nvSpPr>
      <dsp:spPr>
        <a:xfrm>
          <a:off x="0" y="50292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A5DE7-4D3A-4584-93D4-A49DC218CEFF}">
      <dsp:nvSpPr>
        <dsp:cNvPr id="0" name=""/>
        <dsp:cNvSpPr/>
      </dsp:nvSpPr>
      <dsp:spPr>
        <a:xfrm>
          <a:off x="0" y="50292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Heightened adolescent emotional reactivity</a:t>
          </a:r>
        </a:p>
      </dsp:txBody>
      <dsp:txXfrm>
        <a:off x="0" y="502920"/>
        <a:ext cx="7290055" cy="502920"/>
      </dsp:txXfrm>
    </dsp:sp>
    <dsp:sp modelId="{664B0ADB-6429-4DD4-ABCF-A5A26F33DBEA}">
      <dsp:nvSpPr>
        <dsp:cNvPr id="0" name=""/>
        <dsp:cNvSpPr/>
      </dsp:nvSpPr>
      <dsp:spPr>
        <a:xfrm>
          <a:off x="0" y="100584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CE261-AC19-411F-84FD-A37F6869D970}">
      <dsp:nvSpPr>
        <dsp:cNvPr id="0" name=""/>
        <dsp:cNvSpPr/>
      </dsp:nvSpPr>
      <dsp:spPr>
        <a:xfrm>
          <a:off x="0" y="100584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Possible genetic vulnerability</a:t>
          </a:r>
        </a:p>
      </dsp:txBody>
      <dsp:txXfrm>
        <a:off x="0" y="1005840"/>
        <a:ext cx="7290055" cy="502920"/>
      </dsp:txXfrm>
    </dsp:sp>
    <dsp:sp modelId="{C4255BCC-7CB3-4D1D-B469-0A000282DBAD}">
      <dsp:nvSpPr>
        <dsp:cNvPr id="0" name=""/>
        <dsp:cNvSpPr/>
      </dsp:nvSpPr>
      <dsp:spPr>
        <a:xfrm>
          <a:off x="0" y="150876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2230B-7B37-40C0-9BF7-09EE744D228C}">
      <dsp:nvSpPr>
        <dsp:cNvPr id="0" name=""/>
        <dsp:cNvSpPr/>
      </dsp:nvSpPr>
      <dsp:spPr>
        <a:xfrm>
          <a:off x="0" y="150876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Environmental:</a:t>
          </a:r>
        </a:p>
      </dsp:txBody>
      <dsp:txXfrm>
        <a:off x="0" y="1508760"/>
        <a:ext cx="7290055" cy="502920"/>
      </dsp:txXfrm>
    </dsp:sp>
    <dsp:sp modelId="{1AC78DA5-BF08-4747-A636-FC476DF08EBC}">
      <dsp:nvSpPr>
        <dsp:cNvPr id="0" name=""/>
        <dsp:cNvSpPr/>
      </dsp:nvSpPr>
      <dsp:spPr>
        <a:xfrm>
          <a:off x="0" y="201168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40540-A1F6-41B8-BBD5-E64674DD089E}">
      <dsp:nvSpPr>
        <dsp:cNvPr id="0" name=""/>
        <dsp:cNvSpPr/>
      </dsp:nvSpPr>
      <dsp:spPr>
        <a:xfrm>
          <a:off x="0" y="201168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Chronic caregiving stress</a:t>
          </a:r>
        </a:p>
      </dsp:txBody>
      <dsp:txXfrm>
        <a:off x="0" y="2011680"/>
        <a:ext cx="7290055" cy="502920"/>
      </dsp:txXfrm>
    </dsp:sp>
    <dsp:sp modelId="{271B5191-B28F-4CD6-BB89-279FE4CEBD35}">
      <dsp:nvSpPr>
        <dsp:cNvPr id="0" name=""/>
        <dsp:cNvSpPr/>
      </dsp:nvSpPr>
      <dsp:spPr>
        <a:xfrm>
          <a:off x="0" y="251460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7D8A2-1C4D-46D5-86EB-D74B5B5E082D}">
      <dsp:nvSpPr>
        <dsp:cNvPr id="0" name=""/>
        <dsp:cNvSpPr/>
      </dsp:nvSpPr>
      <dsp:spPr>
        <a:xfrm>
          <a:off x="0" y="251460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Reduced peer interaction</a:t>
          </a:r>
        </a:p>
      </dsp:txBody>
      <dsp:txXfrm>
        <a:off x="0" y="2514600"/>
        <a:ext cx="7290055" cy="502920"/>
      </dsp:txXfrm>
    </dsp:sp>
    <dsp:sp modelId="{D6236920-CB0D-4A35-B99D-9C3005B15370}">
      <dsp:nvSpPr>
        <dsp:cNvPr id="0" name=""/>
        <dsp:cNvSpPr/>
      </dsp:nvSpPr>
      <dsp:spPr>
        <a:xfrm>
          <a:off x="0" y="3017520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BEF5A-35BE-4E51-B0A6-52C43CE8EB7B}">
      <dsp:nvSpPr>
        <dsp:cNvPr id="0" name=""/>
        <dsp:cNvSpPr/>
      </dsp:nvSpPr>
      <dsp:spPr>
        <a:xfrm>
          <a:off x="0" y="301752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Socioeconomic strain</a:t>
          </a:r>
        </a:p>
      </dsp:txBody>
      <dsp:txXfrm>
        <a:off x="0" y="3017520"/>
        <a:ext cx="7290055" cy="502920"/>
      </dsp:txXfrm>
    </dsp:sp>
    <dsp:sp modelId="{E9F0396A-60B5-4710-96EB-74DB08930A1A}">
      <dsp:nvSpPr>
        <dsp:cNvPr id="0" name=""/>
        <dsp:cNvSpPr/>
      </dsp:nvSpPr>
      <dsp:spPr>
        <a:xfrm>
          <a:off x="0" y="3520439"/>
          <a:ext cx="72900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683813-3FBD-4947-9194-A48614715E89}">
      <dsp:nvSpPr>
        <dsp:cNvPr id="0" name=""/>
        <dsp:cNvSpPr/>
      </dsp:nvSpPr>
      <dsp:spPr>
        <a:xfrm>
          <a:off x="0" y="3520440"/>
          <a:ext cx="7290055" cy="502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Outcomes shaped by gene–environment interaction</a:t>
          </a:r>
        </a:p>
      </dsp:txBody>
      <dsp:txXfrm>
        <a:off x="0" y="3520440"/>
        <a:ext cx="7290055" cy="5029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9674D-8002-415C-AB7A-C64696959C96}">
      <dsp:nvSpPr>
        <dsp:cNvPr id="0" name=""/>
        <dsp:cNvSpPr/>
      </dsp:nvSpPr>
      <dsp:spPr>
        <a:xfrm>
          <a:off x="0" y="316147"/>
          <a:ext cx="7290055" cy="61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Young carer assessment + respite provision</a:t>
          </a:r>
        </a:p>
      </dsp:txBody>
      <dsp:txXfrm>
        <a:off x="30071" y="346218"/>
        <a:ext cx="7229913" cy="555862"/>
      </dsp:txXfrm>
    </dsp:sp>
    <dsp:sp modelId="{5D96C26B-5DB5-4CCE-AA4E-50DFB1E3B5A4}">
      <dsp:nvSpPr>
        <dsp:cNvPr id="0" name=""/>
        <dsp:cNvSpPr/>
      </dsp:nvSpPr>
      <dsp:spPr>
        <a:xfrm>
          <a:off x="0" y="1009912"/>
          <a:ext cx="7290055" cy="61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School mentoring and pastoral care</a:t>
          </a:r>
        </a:p>
      </dsp:txBody>
      <dsp:txXfrm>
        <a:off x="30071" y="1039983"/>
        <a:ext cx="7229913" cy="555862"/>
      </dsp:txXfrm>
    </dsp:sp>
    <dsp:sp modelId="{A023001C-E568-4B0B-A53D-5D64632A91B1}">
      <dsp:nvSpPr>
        <dsp:cNvPr id="0" name=""/>
        <dsp:cNvSpPr/>
      </dsp:nvSpPr>
      <dsp:spPr>
        <a:xfrm>
          <a:off x="0" y="1703677"/>
          <a:ext cx="7290055" cy="61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Bereavement / trauma-informed therapy</a:t>
          </a:r>
        </a:p>
      </dsp:txBody>
      <dsp:txXfrm>
        <a:off x="30071" y="1733748"/>
        <a:ext cx="7229913" cy="555862"/>
      </dsp:txXfrm>
    </dsp:sp>
    <dsp:sp modelId="{DDA414BF-057E-4A66-B47D-C5EEB06B76A7}">
      <dsp:nvSpPr>
        <dsp:cNvPr id="0" name=""/>
        <dsp:cNvSpPr/>
      </dsp:nvSpPr>
      <dsp:spPr>
        <a:xfrm>
          <a:off x="0" y="2397442"/>
          <a:ext cx="7290055" cy="61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Support for mother’s mental &amp; physical health</a:t>
          </a:r>
        </a:p>
      </dsp:txBody>
      <dsp:txXfrm>
        <a:off x="30071" y="2427513"/>
        <a:ext cx="7229913" cy="555862"/>
      </dsp:txXfrm>
    </dsp:sp>
    <dsp:sp modelId="{D4040CCC-589A-4D2F-9E32-CF94C5AA1A08}">
      <dsp:nvSpPr>
        <dsp:cNvPr id="0" name=""/>
        <dsp:cNvSpPr/>
      </dsp:nvSpPr>
      <dsp:spPr>
        <a:xfrm>
          <a:off x="0" y="3091207"/>
          <a:ext cx="7290055" cy="61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Multi-agency collaboration restoring secure base</a:t>
          </a:r>
        </a:p>
      </dsp:txBody>
      <dsp:txXfrm>
        <a:off x="30071" y="3121278"/>
        <a:ext cx="7229913" cy="5558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7BFC4-ECB3-4103-ABFB-6382285BB69A}">
      <dsp:nvSpPr>
        <dsp:cNvPr id="0" name=""/>
        <dsp:cNvSpPr/>
      </dsp:nvSpPr>
      <dsp:spPr>
        <a:xfrm>
          <a:off x="427151" y="507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Strengths:</a:t>
          </a:r>
        </a:p>
      </dsp:txBody>
      <dsp:txXfrm>
        <a:off x="427151" y="507"/>
        <a:ext cx="2011172" cy="1206703"/>
      </dsp:txXfrm>
    </dsp:sp>
    <dsp:sp modelId="{8E28ABA3-7627-406E-B34B-7F1481138102}">
      <dsp:nvSpPr>
        <dsp:cNvPr id="0" name=""/>
        <dsp:cNvSpPr/>
      </dsp:nvSpPr>
      <dsp:spPr>
        <a:xfrm>
          <a:off x="2639441" y="507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Strong empirical base (Ainsworth et al., 1978)</a:t>
          </a:r>
        </a:p>
      </dsp:txBody>
      <dsp:txXfrm>
        <a:off x="2639441" y="507"/>
        <a:ext cx="2011172" cy="1206703"/>
      </dsp:txXfrm>
    </dsp:sp>
    <dsp:sp modelId="{3D1C802B-BD90-4D6B-87E5-CB1C36694EE5}">
      <dsp:nvSpPr>
        <dsp:cNvPr id="0" name=""/>
        <dsp:cNvSpPr/>
      </dsp:nvSpPr>
      <dsp:spPr>
        <a:xfrm>
          <a:off x="4851730" y="507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Lifespan and clinical relevance</a:t>
          </a:r>
        </a:p>
      </dsp:txBody>
      <dsp:txXfrm>
        <a:off x="4851730" y="507"/>
        <a:ext cx="2011172" cy="1206703"/>
      </dsp:txXfrm>
    </dsp:sp>
    <dsp:sp modelId="{35416CF0-BAEA-4AA6-9F90-CFEEE5863548}">
      <dsp:nvSpPr>
        <dsp:cNvPr id="0" name=""/>
        <dsp:cNvSpPr/>
      </dsp:nvSpPr>
      <dsp:spPr>
        <a:xfrm>
          <a:off x="427151" y="1408328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Limitations:</a:t>
          </a:r>
        </a:p>
      </dsp:txBody>
      <dsp:txXfrm>
        <a:off x="427151" y="1408328"/>
        <a:ext cx="2011172" cy="1206703"/>
      </dsp:txXfrm>
    </dsp:sp>
    <dsp:sp modelId="{A05255F1-C46D-46F5-863B-69E25EC5355D}">
      <dsp:nvSpPr>
        <dsp:cNvPr id="0" name=""/>
        <dsp:cNvSpPr/>
      </dsp:nvSpPr>
      <dsp:spPr>
        <a:xfrm>
          <a:off x="2639441" y="1408328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Overemphasis on early childhood</a:t>
          </a:r>
        </a:p>
      </dsp:txBody>
      <dsp:txXfrm>
        <a:off x="2639441" y="1408328"/>
        <a:ext cx="2011172" cy="1206703"/>
      </dsp:txXfrm>
    </dsp:sp>
    <dsp:sp modelId="{AF48A59A-4B0D-4A51-825B-CF0A08B6D3FE}">
      <dsp:nvSpPr>
        <dsp:cNvPr id="0" name=""/>
        <dsp:cNvSpPr/>
      </dsp:nvSpPr>
      <dsp:spPr>
        <a:xfrm>
          <a:off x="4851730" y="1408328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Limited socioeconomic/cultural analysis</a:t>
          </a:r>
        </a:p>
      </dsp:txBody>
      <dsp:txXfrm>
        <a:off x="4851730" y="1408328"/>
        <a:ext cx="2011172" cy="1206703"/>
      </dsp:txXfrm>
    </dsp:sp>
    <dsp:sp modelId="{BF3AEDA2-1D76-4C98-A5CB-DF5A6207F0F5}">
      <dsp:nvSpPr>
        <dsp:cNvPr id="0" name=""/>
        <dsp:cNvSpPr/>
      </dsp:nvSpPr>
      <dsp:spPr>
        <a:xfrm>
          <a:off x="2639441" y="2816148"/>
          <a:ext cx="2011172" cy="12067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Risk of determinism; resilience evidence</a:t>
          </a:r>
        </a:p>
      </dsp:txBody>
      <dsp:txXfrm>
        <a:off x="2639441" y="2816148"/>
        <a:ext cx="2011172" cy="120670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EBA57-5E05-4D21-9CFE-05E422750986}">
      <dsp:nvSpPr>
        <dsp:cNvPr id="0" name=""/>
        <dsp:cNvSpPr/>
      </dsp:nvSpPr>
      <dsp:spPr>
        <a:xfrm>
          <a:off x="2332817" y="1768"/>
          <a:ext cx="2624419" cy="7730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Bereavement + caregiving = developmental stressors</a:t>
          </a:r>
        </a:p>
      </dsp:txBody>
      <dsp:txXfrm>
        <a:off x="2370554" y="39505"/>
        <a:ext cx="2548945" cy="697569"/>
      </dsp:txXfrm>
    </dsp:sp>
    <dsp:sp modelId="{08D0F747-8D43-4235-B1F1-EFF31284E6D3}">
      <dsp:nvSpPr>
        <dsp:cNvPr id="0" name=""/>
        <dsp:cNvSpPr/>
      </dsp:nvSpPr>
      <dsp:spPr>
        <a:xfrm>
          <a:off x="2332817" y="813463"/>
          <a:ext cx="2624419" cy="7730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Attachment explains relational/emotional risks</a:t>
          </a:r>
        </a:p>
      </dsp:txBody>
      <dsp:txXfrm>
        <a:off x="2370554" y="851200"/>
        <a:ext cx="2548945" cy="697569"/>
      </dsp:txXfrm>
    </dsp:sp>
    <dsp:sp modelId="{4B7232E7-BF5D-4B62-A5C1-434CDA18C98E}">
      <dsp:nvSpPr>
        <dsp:cNvPr id="0" name=""/>
        <dsp:cNvSpPr/>
      </dsp:nvSpPr>
      <dsp:spPr>
        <a:xfrm>
          <a:off x="2332817" y="1625158"/>
          <a:ext cx="2624419" cy="7730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Nature–nurture interaction central</a:t>
          </a:r>
        </a:p>
      </dsp:txBody>
      <dsp:txXfrm>
        <a:off x="2370554" y="1662895"/>
        <a:ext cx="2548945" cy="697569"/>
      </dsp:txXfrm>
    </dsp:sp>
    <dsp:sp modelId="{55B17EAC-62AD-4C50-AFAB-B36BABAA2EA9}">
      <dsp:nvSpPr>
        <dsp:cNvPr id="0" name=""/>
        <dsp:cNvSpPr/>
      </dsp:nvSpPr>
      <dsp:spPr>
        <a:xfrm>
          <a:off x="2332817" y="2436853"/>
          <a:ext cx="2624419" cy="7730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Early, multi-agency support essential</a:t>
          </a:r>
        </a:p>
      </dsp:txBody>
      <dsp:txXfrm>
        <a:off x="2370554" y="2474590"/>
        <a:ext cx="2548945" cy="697569"/>
      </dsp:txXfrm>
    </dsp:sp>
    <dsp:sp modelId="{1F6C6850-784E-4BC8-A3D9-472490E75195}">
      <dsp:nvSpPr>
        <dsp:cNvPr id="0" name=""/>
        <dsp:cNvSpPr/>
      </dsp:nvSpPr>
      <dsp:spPr>
        <a:xfrm>
          <a:off x="2332817" y="3248548"/>
          <a:ext cx="2624419" cy="7730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Intervention promotes resilience and wellbeing</a:t>
          </a:r>
        </a:p>
      </dsp:txBody>
      <dsp:txXfrm>
        <a:off x="2370554" y="3286285"/>
        <a:ext cx="2548945" cy="69756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B07BF4-49A1-4CCD-88C4-25BC83EB07BB}">
      <dsp:nvSpPr>
        <dsp:cNvPr id="0" name=""/>
        <dsp:cNvSpPr/>
      </dsp:nvSpPr>
      <dsp:spPr>
        <a:xfrm>
          <a:off x="0" y="74628"/>
          <a:ext cx="8209490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Ainsworth, M.D.S., </a:t>
          </a:r>
          <a:r>
            <a:rPr lang="en-US" sz="1900" kern="1200" dirty="0" err="1"/>
            <a:t>Blehar</a:t>
          </a:r>
          <a:r>
            <a:rPr lang="en-US" sz="1900" kern="1200" dirty="0"/>
            <a:t>, M.C., Waters, E. and Wall, S. (1978) </a:t>
          </a:r>
          <a:r>
            <a:rPr lang="en-US" sz="1900" i="1" kern="1200" dirty="0"/>
            <a:t>Patterns of attachment: A psychological study of the strange situation</a:t>
          </a:r>
          <a:r>
            <a:rPr lang="en-US" sz="1900" kern="1200" dirty="0"/>
            <a:t>. Hillsdale, NJ: Erlbaum.</a:t>
          </a:r>
        </a:p>
      </dsp:txBody>
      <dsp:txXfrm>
        <a:off x="33641" y="108269"/>
        <a:ext cx="8142208" cy="621847"/>
      </dsp:txXfrm>
    </dsp:sp>
    <dsp:sp modelId="{5B6590CF-1361-40C3-AA9C-3DF092967C9A}">
      <dsp:nvSpPr>
        <dsp:cNvPr id="0" name=""/>
        <dsp:cNvSpPr/>
      </dsp:nvSpPr>
      <dsp:spPr>
        <a:xfrm>
          <a:off x="0" y="818478"/>
          <a:ext cx="8209490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Becker, S. (2007) ‘</a:t>
          </a:r>
          <a:r>
            <a:rPr lang="en-US" sz="1900" i="1" kern="1200" dirty="0"/>
            <a:t>Global perspectives on children’s unpaid caregiving</a:t>
          </a:r>
          <a:r>
            <a:rPr lang="en-US" sz="1900" kern="1200" dirty="0"/>
            <a:t>’, Global Social Policy, 7(1), pp. 23–50.</a:t>
          </a:r>
        </a:p>
      </dsp:txBody>
      <dsp:txXfrm>
        <a:off x="33641" y="852119"/>
        <a:ext cx="8142208" cy="621847"/>
      </dsp:txXfrm>
    </dsp:sp>
    <dsp:sp modelId="{2FDA269A-D141-4165-8CD3-9C0B6E25CCCA}">
      <dsp:nvSpPr>
        <dsp:cNvPr id="0" name=""/>
        <dsp:cNvSpPr/>
      </dsp:nvSpPr>
      <dsp:spPr>
        <a:xfrm>
          <a:off x="0" y="1562328"/>
          <a:ext cx="8209490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Bowlby, J. (1969) </a:t>
          </a:r>
          <a:r>
            <a:rPr lang="en-US" sz="1900" i="1" kern="1200" dirty="0"/>
            <a:t>Attachment and loss: Vol. 1. Attachment</a:t>
          </a:r>
          <a:r>
            <a:rPr lang="en-US" sz="1900" kern="1200" dirty="0"/>
            <a:t>. London: Hogarth Press.</a:t>
          </a:r>
        </a:p>
      </dsp:txBody>
      <dsp:txXfrm>
        <a:off x="33641" y="1595969"/>
        <a:ext cx="8142208" cy="621847"/>
      </dsp:txXfrm>
    </dsp:sp>
    <dsp:sp modelId="{A40EA18D-C4C0-47D5-8351-EEB450EE3004}">
      <dsp:nvSpPr>
        <dsp:cNvPr id="0" name=""/>
        <dsp:cNvSpPr/>
      </dsp:nvSpPr>
      <dsp:spPr>
        <a:xfrm>
          <a:off x="0" y="2306178"/>
          <a:ext cx="8209490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Bowlby, J. (1980) </a:t>
          </a:r>
          <a:r>
            <a:rPr lang="en-US" sz="1900" i="1" kern="1200" dirty="0"/>
            <a:t>Attachment and loss: Vol. 3. Loss</a:t>
          </a:r>
          <a:r>
            <a:rPr lang="en-US" sz="1900" kern="1200" dirty="0"/>
            <a:t>. London: Hogarth Press.</a:t>
          </a:r>
        </a:p>
      </dsp:txBody>
      <dsp:txXfrm>
        <a:off x="33641" y="2339819"/>
        <a:ext cx="8142208" cy="621847"/>
      </dsp:txXfrm>
    </dsp:sp>
    <dsp:sp modelId="{2B7F36DF-4337-40FA-896C-3164ADADC373}">
      <dsp:nvSpPr>
        <dsp:cNvPr id="0" name=""/>
        <dsp:cNvSpPr/>
      </dsp:nvSpPr>
      <dsp:spPr>
        <a:xfrm>
          <a:off x="0" y="3050028"/>
          <a:ext cx="8209490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/>
            <a:t>Dowdney</a:t>
          </a:r>
          <a:r>
            <a:rPr lang="en-US" sz="1900" kern="1200" dirty="0"/>
            <a:t>, L. (2000) ‘</a:t>
          </a:r>
          <a:r>
            <a:rPr lang="en-US" sz="1900" i="1" kern="1200" dirty="0"/>
            <a:t>Annotation: Childhood bereavement</a:t>
          </a:r>
          <a:r>
            <a:rPr lang="en-US" sz="1900" kern="1200" dirty="0"/>
            <a:t>’, Journal of Child Psychology and Psychiatry, 41(7), pp. 819–830.</a:t>
          </a:r>
        </a:p>
      </dsp:txBody>
      <dsp:txXfrm>
        <a:off x="33641" y="3083669"/>
        <a:ext cx="8142208" cy="621847"/>
      </dsp:txXfrm>
    </dsp:sp>
    <dsp:sp modelId="{642EC83E-A09D-4224-80CB-F51406887445}">
      <dsp:nvSpPr>
        <dsp:cNvPr id="0" name=""/>
        <dsp:cNvSpPr/>
      </dsp:nvSpPr>
      <dsp:spPr>
        <a:xfrm>
          <a:off x="0" y="3793878"/>
          <a:ext cx="8209490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Steinberg, L. (2014) </a:t>
          </a:r>
          <a:r>
            <a:rPr lang="en-US" sz="1900" i="1" kern="1200" dirty="0"/>
            <a:t>Adolescence. 10th </a:t>
          </a:r>
          <a:r>
            <a:rPr lang="en-US" sz="1900" i="1" kern="1200" dirty="0" err="1"/>
            <a:t>edn</a:t>
          </a:r>
          <a:r>
            <a:rPr lang="en-US" sz="1900" kern="1200" dirty="0"/>
            <a:t>. New York: McGraw-Hill.</a:t>
          </a:r>
        </a:p>
      </dsp:txBody>
      <dsp:txXfrm>
        <a:off x="33641" y="3827519"/>
        <a:ext cx="8142208" cy="621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586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47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3504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092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578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779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404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609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9B06-CF2A-459A-8CBC-F18C1D67D2B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088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888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082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2446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70784CE-9DD4-4C2D-88B9-D219730A4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55" y="0"/>
            <a:ext cx="9141545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AEE97-0E94-86ED-D06B-9DBEFE0A53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3600" y="640080"/>
            <a:ext cx="4720267" cy="3652405"/>
          </a:xfrm>
        </p:spPr>
        <p:txBody>
          <a:bodyPr anchor="b">
            <a:normAutofit/>
          </a:bodyPr>
          <a:lstStyle/>
          <a:p>
            <a:pPr algn="l"/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Name: Nahid </a:t>
            </a:r>
            <a:r>
              <a:rPr lang="en-GB" sz="3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kausar</a:t>
            </a:r>
            <a:b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Number</a:t>
            </a:r>
            <a:r>
              <a:rPr lang="en-GB" sz="3800">
                <a:solidFill>
                  <a:schemeClr val="tx1">
                    <a:lumMod val="85000"/>
                    <a:lumOff val="15000"/>
                  </a:schemeClr>
                </a:solidFill>
              </a:rPr>
              <a:t>: 2419850</a:t>
            </a:r>
            <a:b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 Name: </a:t>
            </a:r>
            <a:r>
              <a:rPr lang="en-GB" sz="3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neale</a:t>
            </a:r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3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haddon</a:t>
            </a:r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Module: psychology in health and social care </a:t>
            </a:r>
            <a:b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3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code: LCHS4010</a:t>
            </a:r>
          </a:p>
        </p:txBody>
      </p:sp>
      <p:pic>
        <p:nvPicPr>
          <p:cNvPr id="16" name="Graphic 15" descr="Lecturer">
            <a:extLst>
              <a:ext uri="{FF2B5EF4-FFF2-40B4-BE49-F238E27FC236}">
                <a16:creationId xmlns:a16="http://schemas.microsoft.com/office/drawing/2014/main" id="{C4D9B71D-0FD9-6FEE-B9B2-6B6474AF5A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5499" y="1921858"/>
            <a:ext cx="2995456" cy="2995456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0A410A-1838-4131-95A6-2BE4F8D41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82230" y="4388141"/>
            <a:ext cx="43891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4012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ngled closeup of ropes">
            <a:extLst>
              <a:ext uri="{FF2B5EF4-FFF2-40B4-BE49-F238E27FC236}">
                <a16:creationId xmlns:a16="http://schemas.microsoft.com/office/drawing/2014/main" id="{87729020-291A-2AE3-38BF-7B1D26C6B6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5000"/>
          </a:blip>
          <a:srcRect l="10689" r="2" b="2"/>
          <a:stretch>
            <a:fillRect/>
          </a:stretch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643467"/>
            <a:ext cx="5373505" cy="5571066"/>
          </a:xfrm>
        </p:spPr>
        <p:txBody>
          <a:bodyPr>
            <a:normAutofit/>
          </a:bodyPr>
          <a:lstStyle/>
          <a:p>
            <a:pPr>
              <a:defRPr sz="3600" b="1">
                <a:solidFill>
                  <a:srgbClr val="22405F"/>
                </a:solidFill>
              </a:defRPr>
            </a:pPr>
            <a:r>
              <a:rPr lang="en-GB" sz="5700">
                <a:solidFill>
                  <a:schemeClr val="tx1"/>
                </a:solidFill>
              </a:rPr>
              <a:t>A Lifespan Attachment Perspective on Supporting Jenny (16)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38706" y="643467"/>
            <a:ext cx="2322694" cy="5571066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tx1"/>
                </a:solidFill>
              </a:rPr>
              <a:t>Developing an Evidence-Based Community Support Plan</a:t>
            </a:r>
          </a:p>
          <a:p>
            <a:r>
              <a:rPr lang="en-GB" sz="1700">
                <a:solidFill>
                  <a:schemeClr val="tx1"/>
                </a:solidFill>
              </a:rPr>
              <a:t>Psychological Framework: Bowlby’s Attachment Theory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4703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B2547B3-8929-9525-0D27-B6664342179B}"/>
              </a:ext>
            </a:extLst>
          </p:cNvPr>
          <p:cNvSpPr txBox="1"/>
          <p:nvPr/>
        </p:nvSpPr>
        <p:spPr>
          <a:xfrm>
            <a:off x="3661979" y="252335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7CEE65-77C7-BC14-8191-953D1D6159D5}"/>
              </a:ext>
            </a:extLst>
          </p:cNvPr>
          <p:cNvSpPr txBox="1"/>
          <p:nvPr/>
        </p:nvSpPr>
        <p:spPr>
          <a:xfrm>
            <a:off x="3661979" y="252335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Case Overview and Developmental Context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B0D2B29-83D9-FB8E-70DE-BAD6F89A89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10CD7A5-0BB4-02E4-2104-03AD76FDBA66}"/>
              </a:ext>
            </a:extLst>
          </p:cNvPr>
          <p:cNvSpPr txBox="1"/>
          <p:nvPr/>
        </p:nvSpPr>
        <p:spPr>
          <a:xfrm>
            <a:off x="3651031" y="253430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Bowlby’s Attachment Theory: Core Principles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C7DF07C-EE47-505E-E1DE-7627CB3E95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Attachment Across the Lifespan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2865105-59BA-682B-AC3F-1E5E94538C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Impact of Parental Bereavement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63D1CAC-A989-F0FC-DC68-379D5E25A9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Parentification and Psychological Risk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4AF2AC-C94C-805F-5949-C7AAE73207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Nature and Nurture: Biopsychosocial Interaction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7777DAE-55A8-110B-07ED-67E725DF65C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Attachment-Informed Support Plan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BCEC25A-A146-C3E9-78A6-9DD7E80497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Critical Evaluation of Attachment Theory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4722E17-981F-7616-35DB-7278C40F67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Conclusion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4A48750-518D-8E9C-D7D4-913C90E7CB4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8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6973" y="-203059"/>
            <a:ext cx="7290054" cy="1499616"/>
          </a:xfrm>
        </p:spPr>
        <p:txBody>
          <a:bodyPr/>
          <a:lstStyle/>
          <a:p>
            <a:pPr>
              <a:defRPr sz="3200" b="1">
                <a:solidFill>
                  <a:srgbClr val="22405F"/>
                </a:solidFill>
              </a:defRPr>
            </a:pPr>
            <a:r>
              <a:t>References (Harvard Style)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BABA2B8-E352-7B6E-8CD2-A06FDBC0D6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3952278"/>
              </p:ext>
            </p:extLst>
          </p:nvPr>
        </p:nvGraphicFramePr>
        <p:xfrm>
          <a:off x="188311" y="769322"/>
          <a:ext cx="8209490" cy="45576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562</Words>
  <Application>Microsoft Office PowerPoint</Application>
  <PresentationFormat>On-screen Show (4:3)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Tw Cen MT</vt:lpstr>
      <vt:lpstr>Tw Cen MT Condensed</vt:lpstr>
      <vt:lpstr>Wingdings 3</vt:lpstr>
      <vt:lpstr>Integral</vt:lpstr>
      <vt:lpstr>Name: Nahid kausar Student Number: 2419850 Lecturer Name: neale haddon  Module: psychology in health and social care  Module code: LCHS4010</vt:lpstr>
      <vt:lpstr>A Lifespan Attachment Perspective on Supporting Jenny (16)</vt:lpstr>
      <vt:lpstr>Case Overview and Developmental Context</vt:lpstr>
      <vt:lpstr>Bowlby’s Attachment Theory: Core Principles</vt:lpstr>
      <vt:lpstr>Attachment Across the Lifespan</vt:lpstr>
      <vt:lpstr>Impact of Parental Bereavement</vt:lpstr>
      <vt:lpstr>Parentification and Psychological Risk</vt:lpstr>
      <vt:lpstr>Nature and Nurture: Biopsychosocial Interaction</vt:lpstr>
      <vt:lpstr>Attachment-Informed Support Plan</vt:lpstr>
      <vt:lpstr>Critical Evaluation of Attachment Theory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Lifespan Attachment Perspective on Supporting Jenny (16)</dc:title>
  <dc:subject/>
  <dc:creator>Mohammad</dc:creator>
  <cp:keywords/>
  <dc:description>generated using python-pptx</dc:description>
  <cp:lastModifiedBy>Mohammad Ilyas (2029045)</cp:lastModifiedBy>
  <cp:revision>5</cp:revision>
  <dcterms:created xsi:type="dcterms:W3CDTF">2013-01-27T09:14:16Z</dcterms:created>
  <dcterms:modified xsi:type="dcterms:W3CDTF">2026-02-15T22:03:41Z</dcterms:modified>
  <cp:category/>
</cp:coreProperties>
</file>