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-402" y="498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133392a6251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133392a6251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133392a6251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133392a6251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ooodhub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78288" y="152400"/>
            <a:ext cx="6787436" cy="483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78288" y="152400"/>
            <a:ext cx="6787436" cy="48386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5"/>
          <p:cNvSpPr txBox="1"/>
          <p:nvPr/>
        </p:nvSpPr>
        <p:spPr>
          <a:xfrm>
            <a:off x="368400" y="491275"/>
            <a:ext cx="8407200" cy="20620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References: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Logo Available on https://www.canva.com/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Image Source: Taken by Md Wahidur Rahman,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Menu Source: https://fullsuitcase.com &amp; https://www.webstaurantstore.com/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Menu Source: Webstaurantstore.com, 2022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Location postcode: www.thebeachguide.co.uk &amp; </a:t>
            </a:r>
            <a:r>
              <a:rPr lang="en" sz="1200" dirty="0">
                <a:solidFill>
                  <a:schemeClr val="dk1"/>
                </a:solidFill>
              </a:rPr>
              <a:t>https://www.visitswanseabay.com/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Menu making. Available on https://www.webstaurantstore.com/article/301/restaurant-menu-design.html</a:t>
            </a:r>
            <a:endParaRPr sz="12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M.S., Patil, M.S., Chendake, M.M. and Salavi–Kumbhar, A.S., Hotel Menu Ordering. Thorat, S.H., Ekbote, R., Ghare, A. and Deshpande, A., Analysis and Recommendation of Hotel Menu </a:t>
            </a:r>
            <a:r>
              <a:rPr lang="en" sz="1200" dirty="0" smtClean="0"/>
              <a:t>System</a:t>
            </a:r>
            <a:endParaRPr lang="en-GB" sz="1200" dirty="0" smtClean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 smtClean="0"/>
              <a:t>Menu Source</a:t>
            </a:r>
            <a:r>
              <a:rPr lang="en-GB" sz="1200" smtClean="0"/>
              <a:t>: </a:t>
            </a:r>
            <a:r>
              <a:rPr lang="en-GB" sz="1200" smtClean="0">
                <a:hlinkClick r:id="rId3"/>
              </a:rPr>
              <a:t>https://fooodhub.co.uk</a:t>
            </a:r>
            <a:r>
              <a:rPr lang="en-GB" sz="1200" smtClean="0"/>
              <a:t> </a:t>
            </a: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101</Words>
  <PresentationFormat>On-screen Show (16:9)</PresentationFormat>
  <Paragraphs>9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Simple Light</vt:lpstr>
      <vt:lpstr>Slide 1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2</cp:revision>
  <dcterms:modified xsi:type="dcterms:W3CDTF">2022-06-16T10:15:19Z</dcterms:modified>
</cp:coreProperties>
</file>